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34" r:id="rId4"/>
    <p:sldMasterId id="2147483660" r:id="rId5"/>
    <p:sldMasterId id="2147483748" r:id="rId6"/>
    <p:sldMasterId id="2147483756" r:id="rId7"/>
  </p:sldMasterIdLst>
  <p:notesMasterIdLst>
    <p:notesMasterId r:id="rId28"/>
  </p:notesMasterIdLst>
  <p:handoutMasterIdLst>
    <p:handoutMasterId r:id="rId29"/>
  </p:handoutMasterIdLst>
  <p:sldIdLst>
    <p:sldId id="256" r:id="rId8"/>
    <p:sldId id="328" r:id="rId9"/>
    <p:sldId id="411" r:id="rId10"/>
    <p:sldId id="416" r:id="rId11"/>
    <p:sldId id="415" r:id="rId12"/>
    <p:sldId id="414" r:id="rId13"/>
    <p:sldId id="418" r:id="rId14"/>
    <p:sldId id="419" r:id="rId15"/>
    <p:sldId id="413" r:id="rId16"/>
    <p:sldId id="412" r:id="rId17"/>
    <p:sldId id="417" r:id="rId18"/>
    <p:sldId id="396" r:id="rId19"/>
    <p:sldId id="398" r:id="rId20"/>
    <p:sldId id="422" r:id="rId21"/>
    <p:sldId id="424" r:id="rId22"/>
    <p:sldId id="429" r:id="rId23"/>
    <p:sldId id="426" r:id="rId24"/>
    <p:sldId id="432" r:id="rId25"/>
    <p:sldId id="421" r:id="rId26"/>
    <p:sldId id="304" r:id="rId27"/>
  </p:sldIdLst>
  <p:sldSz cx="9144000" cy="5143500" type="screen16x9"/>
  <p:notesSz cx="6858000" cy="9144000"/>
  <p:embeddedFontLst>
    <p:embeddedFont>
      <p:font typeface="Cambria" panose="02040503050406030204" pitchFamily="18" charset="0"/>
      <p:regular r:id="rId30"/>
      <p:bold r:id="rId31"/>
      <p:italic r:id="rId32"/>
      <p:boldItalic r:id="rId33"/>
    </p:embeddedFont>
    <p:embeddedFont>
      <p:font typeface="Work Sans" pitchFamily="2" charset="0"/>
      <p:regular r:id="rId34"/>
      <p:bold r:id="rId35"/>
      <p:italic r:id="rId36"/>
      <p:boldItalic r:id="rId37"/>
    </p:embeddedFont>
    <p:embeddedFont>
      <p:font typeface="Work Sans Light" pitchFamily="2" charset="0"/>
      <p:regular r:id="rId38"/>
      <p:italic r:id="rId3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09" userDrawn="1">
          <p15:clr>
            <a:srgbClr val="A4A3A4"/>
          </p15:clr>
        </p15:guide>
        <p15:guide id="2" pos="2880">
          <p15:clr>
            <a:srgbClr val="A4A3A4"/>
          </p15:clr>
        </p15:guide>
        <p15:guide id="3" orient="horz" pos="162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FCFDB"/>
    <a:srgbClr val="5D9FB7"/>
    <a:srgbClr val="D0E3EA"/>
    <a:srgbClr val="E9F1F5"/>
    <a:srgbClr val="FFBDBD"/>
    <a:srgbClr val="FF8B8B"/>
    <a:srgbClr val="407B90"/>
    <a:srgbClr val="2E5507"/>
    <a:srgbClr val="0033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varScale="1">
        <p:scale>
          <a:sx n="101" d="100"/>
          <a:sy n="101" d="100"/>
        </p:scale>
        <p:origin x="280" y="68"/>
      </p:cViewPr>
      <p:guideLst>
        <p:guide orient="horz" pos="2709"/>
        <p:guide pos="2880"/>
        <p:guide orient="horz" pos="162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font" Target="fonts/font10.fntdata"/><Relationship Id="rId21" Type="http://schemas.openxmlformats.org/officeDocument/2006/relationships/slide" Target="slides/slide14.xml"/><Relationship Id="rId34" Type="http://schemas.openxmlformats.org/officeDocument/2006/relationships/font" Target="fonts/font5.fntdata"/><Relationship Id="rId42"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handoutMaster" Target="handoutMasters/handoutMaster1.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notesMaster" Target="notesMasters/notesMaster1.xml"/><Relationship Id="rId36" Type="http://schemas.openxmlformats.org/officeDocument/2006/relationships/font" Target="fonts/font7.fntdata"/><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font" Target="fonts/font2.fntdata"/><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tableStyles" Target="tableStyles.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font" Target="fonts/font4.fntdata"/><Relationship Id="rId38" Type="http://schemas.openxmlformats.org/officeDocument/2006/relationships/font" Target="fonts/font9.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GB"/>
              <a:t>www.a2ii.org</a:t>
            </a: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030E325-D169-407A-81EF-0515FEADA6CD}" type="slidenum">
              <a:rPr lang="en-GB" smtClean="0"/>
              <a:t>‹N°›</a:t>
            </a:fld>
            <a:endParaRPr lang="en-GB"/>
          </a:p>
        </p:txBody>
      </p:sp>
    </p:spTree>
    <p:extLst>
      <p:ext uri="{BB962C8B-B14F-4D97-AF65-F5344CB8AC3E}">
        <p14:creationId xmlns:p14="http://schemas.microsoft.com/office/powerpoint/2010/main" val="8368212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a:t>www.a2ii.org 	</a:t>
            </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EA9699-24F9-4822-A09D-18060F352DC7}" type="slidenum">
              <a:rPr lang="en-US" smtClean="0"/>
              <a:t>‹N°›</a:t>
            </a:fld>
            <a:endParaRPr lang="en-US"/>
          </a:p>
        </p:txBody>
      </p:sp>
    </p:spTree>
    <p:extLst>
      <p:ext uri="{BB962C8B-B14F-4D97-AF65-F5344CB8AC3E}">
        <p14:creationId xmlns:p14="http://schemas.microsoft.com/office/powerpoint/2010/main" val="25731424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j-lt"/>
        <a:ea typeface="+mn-ea"/>
        <a:cs typeface="+mn-cs"/>
      </a:defRPr>
    </a:lvl1pPr>
    <a:lvl2pPr marL="457200" algn="l" defTabSz="914400" rtl="0" eaLnBrk="1" latinLnBrk="0" hangingPunct="1">
      <a:defRPr sz="1200" kern="1200">
        <a:solidFill>
          <a:schemeClr val="tx1"/>
        </a:solidFill>
        <a:latin typeface="+mj-lt"/>
        <a:ea typeface="+mn-ea"/>
        <a:cs typeface="+mn-cs"/>
      </a:defRPr>
    </a:lvl2pPr>
    <a:lvl3pPr marL="914400" algn="l" defTabSz="914400" rtl="0" eaLnBrk="1" latinLnBrk="0" hangingPunct="1">
      <a:defRPr sz="1200" kern="1200">
        <a:solidFill>
          <a:schemeClr val="tx1"/>
        </a:solidFill>
        <a:latin typeface="+mj-lt"/>
        <a:ea typeface="+mn-ea"/>
        <a:cs typeface="+mn-cs"/>
      </a:defRPr>
    </a:lvl3pPr>
    <a:lvl4pPr marL="1371600" algn="l" defTabSz="914400" rtl="0" eaLnBrk="1" latinLnBrk="0" hangingPunct="1">
      <a:defRPr sz="1200" kern="1200">
        <a:solidFill>
          <a:schemeClr val="tx1"/>
        </a:solidFill>
        <a:latin typeface="+mj-lt"/>
        <a:ea typeface="+mn-ea"/>
        <a:cs typeface="+mn-cs"/>
      </a:defRPr>
    </a:lvl4pPr>
    <a:lvl5pPr marL="1828800" algn="l" defTabSz="914400" rtl="0" eaLnBrk="1" latinLnBrk="0" hangingPunct="1">
      <a:defRPr sz="1200" kern="1200">
        <a:solidFill>
          <a:schemeClr val="tx1"/>
        </a:solidFill>
        <a:latin typeface="+mj-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6EA9699-24F9-4822-A09D-18060F352DC7}" type="slidenum">
              <a:rPr lang="en-US" smtClean="0"/>
              <a:t>1</a:t>
            </a:fld>
            <a:endParaRPr lang="en-US" dirty="0"/>
          </a:p>
        </p:txBody>
      </p:sp>
    </p:spTree>
    <p:extLst>
      <p:ext uri="{BB962C8B-B14F-4D97-AF65-F5344CB8AC3E}">
        <p14:creationId xmlns:p14="http://schemas.microsoft.com/office/powerpoint/2010/main" val="32073098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576471" y="1929215"/>
            <a:ext cx="7772400" cy="1101725"/>
          </a:xfrm>
          <a:prstGeom prst="rect">
            <a:avLst/>
          </a:prstGeom>
        </p:spPr>
        <p:txBody>
          <a:bodyPr/>
          <a:lstStyle>
            <a:lvl1pPr>
              <a:defRPr b="0" i="0">
                <a:solidFill>
                  <a:srgbClr val="C2381F"/>
                </a:solidFill>
                <a:latin typeface="Work Sans" pitchFamily="2" charset="77"/>
              </a:defRPr>
            </a:lvl1pPr>
          </a:lstStyle>
          <a:p>
            <a:r>
              <a:rPr lang="de-DE"/>
              <a:t>Mastertitelformat bearbeiten</a:t>
            </a:r>
          </a:p>
        </p:txBody>
      </p:sp>
      <p:sp>
        <p:nvSpPr>
          <p:cNvPr id="3" name="Untertitel 2"/>
          <p:cNvSpPr>
            <a:spLocks noGrp="1"/>
          </p:cNvSpPr>
          <p:nvPr>
            <p:ph type="subTitle" idx="1"/>
          </p:nvPr>
        </p:nvSpPr>
        <p:spPr>
          <a:xfrm>
            <a:off x="576471" y="3008932"/>
            <a:ext cx="6400800" cy="703893"/>
          </a:xfrm>
          <a:prstGeom prst="rect">
            <a:avLst/>
          </a:prstGeom>
        </p:spPr>
        <p:txBody>
          <a:bodyPr>
            <a:normAutofit/>
          </a:bodyPr>
          <a:lstStyle>
            <a:lvl1pPr marL="0" indent="0" algn="l">
              <a:buNone/>
              <a:defRPr sz="2000" b="0" i="0">
                <a:solidFill>
                  <a:schemeClr val="tx1">
                    <a:tint val="75000"/>
                  </a:schemeClr>
                </a:solidFill>
                <a:latin typeface="Work Sans" pitchFamily="2" charset="77"/>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Master-Untertitelformat bearbeiten</a:t>
            </a:r>
          </a:p>
        </p:txBody>
      </p:sp>
      <p:sp>
        <p:nvSpPr>
          <p:cNvPr id="4" name="Datumsplatzhalter 3"/>
          <p:cNvSpPr>
            <a:spLocks noGrp="1"/>
          </p:cNvSpPr>
          <p:nvPr>
            <p:ph type="dt" sz="half" idx="10"/>
          </p:nvPr>
        </p:nvSpPr>
        <p:spPr/>
        <p:txBody>
          <a:bodyPr/>
          <a:lstStyle/>
          <a:p>
            <a:fld id="{66DFDFFA-D834-9B48-914D-2AB12A1FB3B6}" type="datetimeFigureOut">
              <a:rPr lang="de-DE" smtClean="0"/>
              <a:t>26.11.2024</a:t>
            </a:fld>
            <a:endParaRPr lang="de-DE"/>
          </a:p>
        </p:txBody>
      </p:sp>
      <p:sp>
        <p:nvSpPr>
          <p:cNvPr id="7" name="Text Placeholder 18"/>
          <p:cNvSpPr>
            <a:spLocks noGrp="1"/>
          </p:cNvSpPr>
          <p:nvPr>
            <p:ph type="body" sz="quarter" idx="13"/>
          </p:nvPr>
        </p:nvSpPr>
        <p:spPr>
          <a:xfrm>
            <a:off x="576471" y="3684968"/>
            <a:ext cx="4193403" cy="297656"/>
          </a:xfrm>
        </p:spPr>
        <p:txBody>
          <a:bodyPr>
            <a:noAutofit/>
          </a:bodyPr>
          <a:lstStyle>
            <a:lvl1pPr>
              <a:defRPr sz="1400" b="0" i="0">
                <a:solidFill>
                  <a:srgbClr val="666666"/>
                </a:solidFill>
                <a:latin typeface="Work Sans Light" pitchFamily="2" charset="77"/>
                <a:cs typeface="Work Sans Light" pitchFamily="2" charset="77"/>
              </a:defRPr>
            </a:lvl1pPr>
            <a:lvl2pPr>
              <a:defRPr sz="1400">
                <a:solidFill>
                  <a:srgbClr val="666666"/>
                </a:solidFill>
              </a:defRPr>
            </a:lvl2pPr>
            <a:lvl3pPr>
              <a:defRPr sz="1400">
                <a:solidFill>
                  <a:srgbClr val="666666"/>
                </a:solidFill>
              </a:defRPr>
            </a:lvl3pPr>
            <a:lvl4pPr>
              <a:defRPr sz="1400">
                <a:solidFill>
                  <a:srgbClr val="666666"/>
                </a:solidFill>
              </a:defRPr>
            </a:lvl4pPr>
            <a:lvl5pPr>
              <a:defRPr sz="1400">
                <a:solidFill>
                  <a:srgbClr val="666666"/>
                </a:solidFill>
              </a:defRPr>
            </a:lvl5pPr>
          </a:lstStyle>
          <a:p>
            <a:pPr lvl="0"/>
            <a:r>
              <a:rPr lang="en-US"/>
              <a:t>Edit Master text styles</a:t>
            </a:r>
            <a:endParaRPr lang="en-GB"/>
          </a:p>
        </p:txBody>
      </p:sp>
    </p:spTree>
    <p:extLst>
      <p:ext uri="{BB962C8B-B14F-4D97-AF65-F5344CB8AC3E}">
        <p14:creationId xmlns:p14="http://schemas.microsoft.com/office/powerpoint/2010/main" val="1322364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r">
              <a:defRPr u="none">
                <a:solidFill>
                  <a:srgbClr val="666666"/>
                </a:solidFill>
                <a:latin typeface="Avenir"/>
                <a:cs typeface="Avenir"/>
              </a:defRPr>
            </a:lvl1pPr>
          </a:lstStyle>
          <a:p>
            <a:r>
              <a:rPr lang="de-DE"/>
              <a:t>Click </a:t>
            </a:r>
            <a:r>
              <a:rPr lang="de-DE" err="1"/>
              <a:t>to</a:t>
            </a:r>
            <a:r>
              <a:rPr lang="de-DE"/>
              <a:t> </a:t>
            </a:r>
            <a:r>
              <a:rPr lang="de-DE" err="1"/>
              <a:t>edit</a:t>
            </a:r>
            <a:r>
              <a:rPr lang="de-DE"/>
              <a:t> Master </a:t>
            </a:r>
            <a:r>
              <a:rPr lang="de-DE" err="1"/>
              <a:t>text</a:t>
            </a:r>
            <a:r>
              <a:rPr lang="de-DE"/>
              <a:t> style</a:t>
            </a:r>
            <a:endParaRPr lang="en-US"/>
          </a:p>
        </p:txBody>
      </p:sp>
    </p:spTree>
    <p:extLst>
      <p:ext uri="{BB962C8B-B14F-4D97-AF65-F5344CB8AC3E}">
        <p14:creationId xmlns:p14="http://schemas.microsoft.com/office/powerpoint/2010/main" val="27261441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200" b="0" i="0" u="none">
                <a:solidFill>
                  <a:srgbClr val="666666"/>
                </a:solidFill>
                <a:latin typeface="Work Sans" pitchFamily="2" charset="77"/>
                <a:cs typeface="Work Sans" pitchFamily="2" charset="77"/>
              </a:defRPr>
            </a:lvl1pPr>
          </a:lstStyle>
          <a:p>
            <a:r>
              <a:rPr lang="en-US"/>
              <a:t>Click to edit Master title style</a:t>
            </a:r>
          </a:p>
        </p:txBody>
      </p:sp>
      <p:sp>
        <p:nvSpPr>
          <p:cNvPr id="3" name="Content Placeholder 2"/>
          <p:cNvSpPr>
            <a:spLocks noGrp="1"/>
          </p:cNvSpPr>
          <p:nvPr>
            <p:ph idx="1"/>
          </p:nvPr>
        </p:nvSpPr>
        <p:spPr>
          <a:xfrm>
            <a:off x="457200" y="1200150"/>
            <a:ext cx="8229600" cy="2889937"/>
          </a:xfrm>
          <a:prstGeom prst="wedgeRectCallout">
            <a:avLst/>
          </a:prstGeom>
          <a:ln>
            <a:solidFill>
              <a:srgbClr val="666666"/>
            </a:solidFill>
            <a:prstDash val="dash"/>
          </a:ln>
        </p:spPr>
        <p:txBody>
          <a:bodyPr>
            <a:normAutofit/>
          </a:bodyPr>
          <a:lstStyle>
            <a:lvl1pPr marL="514350" indent="-514350">
              <a:buFont typeface="+mj-lt"/>
              <a:buAutoNum type="arabicPeriod"/>
              <a:defRPr sz="2800">
                <a:solidFill>
                  <a:srgbClr val="C00000"/>
                </a:solidFill>
                <a:latin typeface="+mn-lt"/>
                <a:cs typeface="Work Sans" pitchFamily="2" charset="77"/>
              </a:defRPr>
            </a:lvl1pPr>
            <a:lvl2pPr marL="844550" indent="-387350" defTabSz="201150">
              <a:buClr>
                <a:srgbClr val="C00000"/>
              </a:buClr>
              <a:buFont typeface="Wingdings" pitchFamily="2" charset="2"/>
              <a:buChar char="§"/>
              <a:tabLst/>
              <a:defRPr sz="3000">
                <a:solidFill>
                  <a:schemeClr val="tx1"/>
                </a:solidFill>
                <a:latin typeface="+mn-lt"/>
                <a:cs typeface="Work Sans" pitchFamily="2" charset="77"/>
              </a:defRPr>
            </a:lvl2pPr>
            <a:lvl3pPr marL="1289050" indent="-374650">
              <a:buFont typeface="+mj-lt"/>
              <a:buAutoNum type="arabicPeriod"/>
              <a:tabLst/>
              <a:defRPr sz="2800">
                <a:solidFill>
                  <a:schemeClr val="tx1"/>
                </a:solidFill>
                <a:latin typeface="+mn-lt"/>
                <a:cs typeface="Work Sans" pitchFamily="2" charset="77"/>
              </a:defRPr>
            </a:lvl3pPr>
            <a:lvl4pPr marL="1733550" indent="-361950">
              <a:buFont typeface="+mj-lt"/>
              <a:buAutoNum type="arabicPeriod"/>
              <a:tabLst/>
              <a:defRPr sz="2400" b="0" i="0">
                <a:solidFill>
                  <a:schemeClr val="tx1"/>
                </a:solidFill>
                <a:latin typeface="+mn-lt"/>
                <a:cs typeface="Work Sans Light" pitchFamily="2" charset="77"/>
              </a:defRPr>
            </a:lvl4pPr>
            <a:lvl5pPr marL="2133600" indent="-304800">
              <a:buFont typeface="+mj-lt"/>
              <a:buAutoNum type="arabicPeriod"/>
              <a:tabLst/>
              <a:defRPr sz="2000" b="0" i="0">
                <a:solidFill>
                  <a:schemeClr val="tx1"/>
                </a:solidFill>
                <a:latin typeface="+mn-lt"/>
                <a:cs typeface="Work Sans Light"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70556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0" i="0" u="none">
                <a:solidFill>
                  <a:srgbClr val="666666"/>
                </a:solidFill>
                <a:latin typeface="Work Sans" pitchFamily="2" charset="77"/>
                <a:cs typeface="Work Sans" pitchFamily="2" charset="77"/>
              </a:defRPr>
            </a:lvl1pPr>
          </a:lstStyle>
          <a:p>
            <a:r>
              <a:rPr lang="en-US"/>
              <a:t>Click to edit Master title style</a:t>
            </a:r>
          </a:p>
        </p:txBody>
      </p:sp>
    </p:spTree>
    <p:extLst>
      <p:ext uri="{BB962C8B-B14F-4D97-AF65-F5344CB8AC3E}">
        <p14:creationId xmlns:p14="http://schemas.microsoft.com/office/powerpoint/2010/main" val="1912414792"/>
      </p:ext>
    </p:extLst>
  </p:cSld>
  <p:clrMapOvr>
    <a:masterClrMapping/>
  </p:clrMapOvr>
  <p:extLst>
    <p:ext uri="{DCECCB84-F9BA-43D5-87BE-67443E8EF086}">
      <p15:sldGuideLst xmlns:p15="http://schemas.microsoft.com/office/powerpoint/2012/main">
        <p15:guide id="1" orient="horz" pos="123">
          <p15:clr>
            <a:srgbClr val="FBAE40"/>
          </p15:clr>
        </p15:guide>
        <p15:guide id="2" pos="27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u="none">
                <a:solidFill>
                  <a:srgbClr val="666666"/>
                </a:solidFill>
                <a:latin typeface="+mj-lt"/>
                <a:cs typeface="Avenir"/>
              </a:defRPr>
            </a:lvl1pPr>
          </a:lstStyle>
          <a:p>
            <a:r>
              <a:rPr lang="en-US"/>
              <a:t>Click to edit Master title style</a:t>
            </a:r>
          </a:p>
        </p:txBody>
      </p:sp>
      <p:sp>
        <p:nvSpPr>
          <p:cNvPr id="3" name="Content Placeholder 2"/>
          <p:cNvSpPr>
            <a:spLocks noGrp="1"/>
          </p:cNvSpPr>
          <p:nvPr>
            <p:ph idx="1"/>
          </p:nvPr>
        </p:nvSpPr>
        <p:spPr>
          <a:xfrm>
            <a:off x="457200" y="1200150"/>
            <a:ext cx="8229600" cy="2889937"/>
          </a:xfrm>
          <a:prstGeom prst="rect">
            <a:avLst/>
          </a:prstGeom>
          <a:ln>
            <a:noFill/>
            <a:prstDash val="dash"/>
          </a:ln>
        </p:spPr>
        <p:txBody>
          <a:bodyPr>
            <a:normAutofit/>
          </a:bodyPr>
          <a:lstStyle>
            <a:lvl1pPr marL="514350" indent="-514350">
              <a:buFont typeface="+mj-lt"/>
              <a:buAutoNum type="arabicPeriod"/>
              <a:defRPr sz="3000">
                <a:solidFill>
                  <a:srgbClr val="C00000"/>
                </a:solidFill>
                <a:latin typeface="+mn-lt"/>
                <a:cs typeface="Avenir Medium"/>
              </a:defRPr>
            </a:lvl1pPr>
            <a:lvl2pPr marL="971550" indent="-514350">
              <a:buFont typeface="Wingdings" panose="05000000000000000000" pitchFamily="2" charset="2"/>
              <a:buChar char="q"/>
              <a:defRPr sz="3000">
                <a:solidFill>
                  <a:srgbClr val="C00000"/>
                </a:solidFill>
                <a:latin typeface="+mn-lt"/>
                <a:cs typeface="Avenir Medium"/>
              </a:defRPr>
            </a:lvl2pPr>
            <a:lvl3pPr marL="1428750" indent="-514350">
              <a:buFont typeface="+mj-lt"/>
              <a:buAutoNum type="arabicPeriod"/>
              <a:defRPr sz="3000">
                <a:solidFill>
                  <a:srgbClr val="C00000"/>
                </a:solidFill>
                <a:latin typeface="+mn-lt"/>
                <a:cs typeface="Avenir Medium"/>
              </a:defRPr>
            </a:lvl3pPr>
            <a:lvl4pPr marL="1885950" indent="-514350">
              <a:buFont typeface="+mj-lt"/>
              <a:buAutoNum type="arabicPeriod"/>
              <a:defRPr sz="2400">
                <a:solidFill>
                  <a:srgbClr val="000000"/>
                </a:solidFill>
                <a:latin typeface="+mn-lt"/>
                <a:cs typeface="Avenir Book"/>
              </a:defRPr>
            </a:lvl4pPr>
            <a:lvl5pPr marL="2343150" indent="-514350">
              <a:buFont typeface="+mj-lt"/>
              <a:buAutoNum type="arabicPeriod"/>
              <a:defRPr sz="2400">
                <a:solidFill>
                  <a:srgbClr val="000000"/>
                </a:solidFill>
                <a:latin typeface="+mn-lt"/>
                <a:cs typeface="Avenir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057163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u="none">
                <a:solidFill>
                  <a:srgbClr val="666666"/>
                </a:solidFill>
                <a:latin typeface="+mj-lt"/>
                <a:cs typeface="Avenir"/>
              </a:defRPr>
            </a:lvl1p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normAutofit/>
          </a:bodyPr>
          <a:lstStyle>
            <a:lvl1pPr>
              <a:defRPr sz="3000">
                <a:solidFill>
                  <a:schemeClr val="tx1"/>
                </a:solidFill>
                <a:latin typeface="+mn-lt"/>
                <a:cs typeface="Avenir Medium"/>
              </a:defRPr>
            </a:lvl1pPr>
            <a:lvl2pPr>
              <a:defRPr sz="3000">
                <a:solidFill>
                  <a:schemeClr val="tx1"/>
                </a:solidFill>
                <a:latin typeface="+mn-lt"/>
                <a:cs typeface="Avenir Medium"/>
              </a:defRPr>
            </a:lvl2pPr>
            <a:lvl3pPr>
              <a:defRPr sz="2400">
                <a:solidFill>
                  <a:schemeClr val="tx1"/>
                </a:solidFill>
                <a:latin typeface="+mn-lt"/>
                <a:cs typeface="Avenir Medium"/>
              </a:defRPr>
            </a:lvl3pPr>
            <a:lvl4pPr>
              <a:defRPr sz="2400">
                <a:solidFill>
                  <a:schemeClr val="tx1"/>
                </a:solidFill>
                <a:latin typeface="+mn-lt"/>
                <a:cs typeface="Avenir Book"/>
              </a:defRPr>
            </a:lvl4pPr>
            <a:lvl5pPr>
              <a:defRPr sz="2400">
                <a:solidFill>
                  <a:schemeClr val="tx1"/>
                </a:solidFill>
                <a:latin typeface="+mn-lt"/>
                <a:cs typeface="Avenir Book"/>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normAutofit/>
          </a:bodyPr>
          <a:lstStyle>
            <a:lvl1pPr>
              <a:defRPr sz="3000">
                <a:solidFill>
                  <a:schemeClr val="tx1"/>
                </a:solidFill>
                <a:latin typeface="+mn-lt"/>
                <a:cs typeface="Avenir Medium"/>
              </a:defRPr>
            </a:lvl1pPr>
            <a:lvl2pPr>
              <a:defRPr sz="3000">
                <a:solidFill>
                  <a:schemeClr val="tx1"/>
                </a:solidFill>
                <a:latin typeface="+mn-lt"/>
                <a:cs typeface="Avenir Medium"/>
              </a:defRPr>
            </a:lvl2pPr>
            <a:lvl3pPr>
              <a:defRPr sz="3000">
                <a:solidFill>
                  <a:schemeClr val="tx1"/>
                </a:solidFill>
                <a:latin typeface="+mn-lt"/>
                <a:cs typeface="Avenir Medium"/>
              </a:defRPr>
            </a:lvl3pPr>
            <a:lvl4pPr>
              <a:defRPr sz="2400">
                <a:solidFill>
                  <a:schemeClr val="tx1"/>
                </a:solidFill>
                <a:latin typeface="+mn-lt"/>
                <a:cs typeface="Avenir Book"/>
              </a:defRPr>
            </a:lvl4pPr>
            <a:lvl5pPr>
              <a:defRPr sz="2400">
                <a:solidFill>
                  <a:schemeClr val="tx1"/>
                </a:solidFill>
                <a:latin typeface="+mn-lt"/>
                <a:cs typeface="Avenir Book"/>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212735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l">
              <a:defRPr b="0" i="0" u="none">
                <a:solidFill>
                  <a:srgbClr val="666666"/>
                </a:solidFill>
                <a:latin typeface="Work Sans" pitchFamily="2" charset="77"/>
                <a:cs typeface="Work Sans" pitchFamily="2" charset="77"/>
              </a:defRPr>
            </a:lvl1pPr>
          </a:lstStyle>
          <a:p>
            <a:r>
              <a:rPr lang="de-DE"/>
              <a:t>Click </a:t>
            </a:r>
            <a:r>
              <a:rPr lang="de-DE" err="1"/>
              <a:t>to</a:t>
            </a:r>
            <a:r>
              <a:rPr lang="de-DE"/>
              <a:t> </a:t>
            </a:r>
            <a:r>
              <a:rPr lang="de-DE" err="1"/>
              <a:t>edit</a:t>
            </a:r>
            <a:r>
              <a:rPr lang="de-DE"/>
              <a:t> Master </a:t>
            </a:r>
            <a:r>
              <a:rPr lang="de-DE" err="1"/>
              <a:t>text</a:t>
            </a:r>
            <a:r>
              <a:rPr lang="de-DE"/>
              <a:t> style</a:t>
            </a:r>
            <a:endParaRPr lang="en-US"/>
          </a:p>
        </p:txBody>
      </p:sp>
    </p:spTree>
    <p:extLst>
      <p:ext uri="{BB962C8B-B14F-4D97-AF65-F5344CB8AC3E}">
        <p14:creationId xmlns:p14="http://schemas.microsoft.com/office/powerpoint/2010/main" val="17191981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29924" y="3600450"/>
            <a:ext cx="5486400" cy="425054"/>
          </a:xfrm>
        </p:spPr>
        <p:txBody>
          <a:bodyPr anchor="b">
            <a:normAutofit/>
          </a:bodyPr>
          <a:lstStyle>
            <a:lvl1pPr algn="l">
              <a:defRPr sz="2000" b="0">
                <a:solidFill>
                  <a:srgbClr val="666666"/>
                </a:solidFill>
                <a:latin typeface="+mn-lt"/>
                <a:cs typeface="Avenir Next Demi Bold"/>
              </a:defRPr>
            </a:lvl1pPr>
          </a:lstStyle>
          <a:p>
            <a:r>
              <a:rPr lang="en-US"/>
              <a:t>Click to edit Master title style</a:t>
            </a:r>
          </a:p>
        </p:txBody>
      </p:sp>
      <p:sp>
        <p:nvSpPr>
          <p:cNvPr id="3" name="Picture Placeholder 2"/>
          <p:cNvSpPr>
            <a:spLocks noGrp="1"/>
          </p:cNvSpPr>
          <p:nvPr>
            <p:ph type="pic" idx="1"/>
          </p:nvPr>
        </p:nvSpPr>
        <p:spPr>
          <a:xfrm>
            <a:off x="429924"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429924" y="4025503"/>
            <a:ext cx="5486400" cy="603647"/>
          </a:xfrm>
        </p:spPr>
        <p:txBody>
          <a:bodyPr/>
          <a:lstStyle>
            <a:lvl1pPr marL="0" indent="0">
              <a:buNone/>
              <a:defRPr sz="1400">
                <a:solidFill>
                  <a:srgbClr val="C00000"/>
                </a:solidFill>
                <a:latin typeface="+mn-lt"/>
                <a:cs typeface="Avenir Medium"/>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719109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a:xfrm>
            <a:off x="457200" y="4767263"/>
            <a:ext cx="2133600" cy="274637"/>
          </a:xfrm>
          <a:prstGeom prst="rect">
            <a:avLst/>
          </a:prstGeom>
        </p:spPr>
        <p:txBody>
          <a:bodyPr/>
          <a:lstStyle/>
          <a:p>
            <a:endParaRPr lang="de-DE"/>
          </a:p>
        </p:txBody>
      </p:sp>
      <p:sp>
        <p:nvSpPr>
          <p:cNvPr id="3" name="Fußzeilenplatzhalter 2"/>
          <p:cNvSpPr>
            <a:spLocks noGrp="1"/>
          </p:cNvSpPr>
          <p:nvPr>
            <p:ph type="ftr" sz="quarter" idx="11"/>
          </p:nvPr>
        </p:nvSpPr>
        <p:spPr>
          <a:xfrm>
            <a:off x="3124200" y="4767263"/>
            <a:ext cx="2895600" cy="274637"/>
          </a:xfrm>
          <a:prstGeom prst="rect">
            <a:avLst/>
          </a:prstGeom>
        </p:spPr>
        <p:txBody>
          <a:bodyPr/>
          <a:lstStyle/>
          <a:p>
            <a:endParaRPr lang="de-DE"/>
          </a:p>
        </p:txBody>
      </p:sp>
    </p:spTree>
    <p:extLst>
      <p:ext uri="{BB962C8B-B14F-4D97-AF65-F5344CB8AC3E}">
        <p14:creationId xmlns:p14="http://schemas.microsoft.com/office/powerpoint/2010/main" val="24438841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7" name="Title 1"/>
          <p:cNvSpPr>
            <a:spLocks noGrp="1"/>
          </p:cNvSpPr>
          <p:nvPr>
            <p:ph type="title"/>
          </p:nvPr>
        </p:nvSpPr>
        <p:spPr>
          <a:xfrm>
            <a:off x="457200" y="205979"/>
            <a:ext cx="8229600" cy="857250"/>
          </a:xfrm>
        </p:spPr>
        <p:txBody>
          <a:bodyPr>
            <a:normAutofit/>
          </a:bodyPr>
          <a:lstStyle>
            <a:lvl1pPr algn="l">
              <a:defRPr sz="3200" u="none">
                <a:solidFill>
                  <a:srgbClr val="666666"/>
                </a:solidFill>
                <a:latin typeface="+mj-lt"/>
                <a:cs typeface="Avenir"/>
              </a:defRPr>
            </a:lvl1pPr>
          </a:lstStyle>
          <a:p>
            <a:r>
              <a:rPr lang="en-US"/>
              <a:t>Click to edit Master title style</a:t>
            </a:r>
          </a:p>
        </p:txBody>
      </p:sp>
      <p:sp>
        <p:nvSpPr>
          <p:cNvPr id="8" name="Content Placeholder 2"/>
          <p:cNvSpPr>
            <a:spLocks noGrp="1"/>
          </p:cNvSpPr>
          <p:nvPr>
            <p:ph idx="1"/>
          </p:nvPr>
        </p:nvSpPr>
        <p:spPr>
          <a:xfrm>
            <a:off x="457200" y="1200150"/>
            <a:ext cx="8229600" cy="2889937"/>
          </a:xfrm>
          <a:prstGeom prst="wedgeRectCallout">
            <a:avLst/>
          </a:prstGeom>
          <a:ln>
            <a:solidFill>
              <a:srgbClr val="666666"/>
            </a:solidFill>
            <a:prstDash val="dash"/>
          </a:ln>
        </p:spPr>
        <p:txBody>
          <a:bodyPr>
            <a:normAutofit/>
          </a:bodyPr>
          <a:lstStyle>
            <a:lvl1pPr marL="514350" indent="-514350">
              <a:buFont typeface="+mj-lt"/>
              <a:buAutoNum type="arabicPeriod"/>
              <a:defRPr sz="3000">
                <a:solidFill>
                  <a:srgbClr val="C00000"/>
                </a:solidFill>
                <a:latin typeface="+mn-lt"/>
                <a:cs typeface="Avenir Medium"/>
              </a:defRPr>
            </a:lvl1pPr>
            <a:lvl2pPr marL="971550" indent="-514350">
              <a:buFont typeface="Wingdings" panose="05000000000000000000" pitchFamily="2" charset="2"/>
              <a:buChar char="q"/>
              <a:defRPr sz="3000">
                <a:solidFill>
                  <a:srgbClr val="C00000"/>
                </a:solidFill>
                <a:latin typeface="+mn-lt"/>
                <a:cs typeface="Avenir Medium"/>
              </a:defRPr>
            </a:lvl2pPr>
            <a:lvl3pPr marL="1428750" indent="-514350">
              <a:buFont typeface="+mj-lt"/>
              <a:buAutoNum type="arabicPeriod"/>
              <a:defRPr sz="3000">
                <a:solidFill>
                  <a:srgbClr val="C00000"/>
                </a:solidFill>
                <a:latin typeface="+mn-lt"/>
                <a:cs typeface="Avenir Medium"/>
              </a:defRPr>
            </a:lvl3pPr>
            <a:lvl4pPr marL="1885950" indent="-514350">
              <a:buFont typeface="+mj-lt"/>
              <a:buAutoNum type="arabicPeriod"/>
              <a:defRPr sz="2400">
                <a:solidFill>
                  <a:schemeClr val="tx1"/>
                </a:solidFill>
                <a:latin typeface="+mn-lt"/>
                <a:cs typeface="Avenir Book"/>
              </a:defRPr>
            </a:lvl4pPr>
            <a:lvl5pPr marL="2343150" indent="-514350">
              <a:buFont typeface="+mj-lt"/>
              <a:buAutoNum type="arabicPeriod"/>
              <a:defRPr sz="2400">
                <a:solidFill>
                  <a:schemeClr val="tx1"/>
                </a:solidFill>
                <a:latin typeface="+mn-lt"/>
                <a:cs typeface="Avenir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040519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8" name="Title 1"/>
          <p:cNvSpPr>
            <a:spLocks noGrp="1"/>
          </p:cNvSpPr>
          <p:nvPr>
            <p:ph type="title"/>
          </p:nvPr>
        </p:nvSpPr>
        <p:spPr>
          <a:xfrm>
            <a:off x="457200" y="205979"/>
            <a:ext cx="8229600" cy="857250"/>
          </a:xfrm>
        </p:spPr>
        <p:txBody>
          <a:bodyPr>
            <a:normAutofit/>
          </a:bodyPr>
          <a:lstStyle>
            <a:lvl1pPr algn="l">
              <a:defRPr sz="3200" u="none">
                <a:solidFill>
                  <a:srgbClr val="666666"/>
                </a:solidFill>
                <a:latin typeface="+mj-lt"/>
                <a:cs typeface="Avenir"/>
              </a:defRPr>
            </a:lvl1pPr>
          </a:lstStyle>
          <a:p>
            <a:r>
              <a:rPr lang="en-US"/>
              <a:t>Click to edit Master title style</a:t>
            </a:r>
          </a:p>
        </p:txBody>
      </p:sp>
      <p:sp>
        <p:nvSpPr>
          <p:cNvPr id="9" name="Content Placeholder 2"/>
          <p:cNvSpPr>
            <a:spLocks noGrp="1"/>
          </p:cNvSpPr>
          <p:nvPr>
            <p:ph sz="half" idx="1"/>
          </p:nvPr>
        </p:nvSpPr>
        <p:spPr>
          <a:xfrm>
            <a:off x="457200" y="1200151"/>
            <a:ext cx="4038600" cy="3394472"/>
          </a:xfrm>
        </p:spPr>
        <p:txBody>
          <a:bodyPr>
            <a:normAutofit/>
          </a:bodyPr>
          <a:lstStyle>
            <a:lvl1pPr>
              <a:defRPr sz="3000">
                <a:solidFill>
                  <a:srgbClr val="C00000"/>
                </a:solidFill>
                <a:latin typeface="+mn-lt"/>
                <a:cs typeface="Avenir Medium"/>
              </a:defRPr>
            </a:lvl1pPr>
            <a:lvl2pPr>
              <a:defRPr sz="3000">
                <a:solidFill>
                  <a:srgbClr val="C00000"/>
                </a:solidFill>
                <a:latin typeface="+mn-lt"/>
                <a:cs typeface="Avenir Medium"/>
              </a:defRPr>
            </a:lvl2pPr>
            <a:lvl3pPr>
              <a:defRPr sz="2400">
                <a:solidFill>
                  <a:srgbClr val="C00000"/>
                </a:solidFill>
                <a:latin typeface="+mn-lt"/>
                <a:cs typeface="Avenir Medium"/>
              </a:defRPr>
            </a:lvl3pPr>
            <a:lvl4pPr>
              <a:defRPr sz="2400">
                <a:solidFill>
                  <a:srgbClr val="000000"/>
                </a:solidFill>
                <a:latin typeface="+mn-lt"/>
                <a:cs typeface="Avenir Book"/>
              </a:defRPr>
            </a:lvl4pPr>
            <a:lvl5pPr>
              <a:defRPr sz="2400">
                <a:solidFill>
                  <a:srgbClr val="000000"/>
                </a:solidFill>
                <a:latin typeface="+mn-lt"/>
                <a:cs typeface="Avenir Book"/>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3"/>
          <p:cNvSpPr>
            <a:spLocks noGrp="1"/>
          </p:cNvSpPr>
          <p:nvPr>
            <p:ph sz="half" idx="2"/>
          </p:nvPr>
        </p:nvSpPr>
        <p:spPr>
          <a:xfrm>
            <a:off x="4648200" y="1200151"/>
            <a:ext cx="4038600" cy="3394472"/>
          </a:xfrm>
        </p:spPr>
        <p:txBody>
          <a:bodyPr>
            <a:normAutofit/>
          </a:bodyPr>
          <a:lstStyle>
            <a:lvl1pPr>
              <a:defRPr sz="3000">
                <a:solidFill>
                  <a:srgbClr val="C00000"/>
                </a:solidFill>
                <a:latin typeface="+mn-lt"/>
                <a:cs typeface="Avenir Medium"/>
              </a:defRPr>
            </a:lvl1pPr>
            <a:lvl2pPr>
              <a:defRPr sz="3000">
                <a:solidFill>
                  <a:srgbClr val="C00000"/>
                </a:solidFill>
                <a:latin typeface="+mn-lt"/>
                <a:cs typeface="Avenir Medium"/>
              </a:defRPr>
            </a:lvl2pPr>
            <a:lvl3pPr>
              <a:defRPr sz="2400">
                <a:solidFill>
                  <a:srgbClr val="C00000"/>
                </a:solidFill>
                <a:latin typeface="+mn-lt"/>
                <a:cs typeface="Avenir Medium"/>
              </a:defRPr>
            </a:lvl3pPr>
            <a:lvl4pPr>
              <a:defRPr sz="2400">
                <a:solidFill>
                  <a:srgbClr val="000000"/>
                </a:solidFill>
                <a:latin typeface="+mn-lt"/>
                <a:cs typeface="Avenir Book"/>
              </a:defRPr>
            </a:lvl4pPr>
            <a:lvl5pPr>
              <a:defRPr sz="2400">
                <a:solidFill>
                  <a:srgbClr val="000000"/>
                </a:solidFill>
                <a:latin typeface="+mn-lt"/>
                <a:cs typeface="Avenir Book"/>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1995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First page title">
    <p:spTree>
      <p:nvGrpSpPr>
        <p:cNvPr id="1" name=""/>
        <p:cNvGrpSpPr/>
        <p:nvPr/>
      </p:nvGrpSpPr>
      <p:grpSpPr>
        <a:xfrm>
          <a:off x="0" y="0"/>
          <a:ext cx="0" cy="0"/>
          <a:chOff x="0" y="0"/>
          <a:chExt cx="0" cy="0"/>
        </a:xfrm>
      </p:grpSpPr>
      <p:sp>
        <p:nvSpPr>
          <p:cNvPr id="2" name="Title 1"/>
          <p:cNvSpPr>
            <a:spLocks noGrp="1"/>
          </p:cNvSpPr>
          <p:nvPr>
            <p:ph type="ctrTitle"/>
          </p:nvPr>
        </p:nvSpPr>
        <p:spPr>
          <a:xfrm>
            <a:off x="415414" y="1990995"/>
            <a:ext cx="7772400" cy="1102519"/>
          </a:xfrm>
          <a:prstGeom prst="rect">
            <a:avLst/>
          </a:prstGeom>
        </p:spPr>
        <p:txBody>
          <a:bodyPr>
            <a:normAutofit/>
          </a:bodyPr>
          <a:lstStyle>
            <a:lvl1pPr marL="0" indent="0" algn="l">
              <a:defRPr sz="3200" b="0" i="0">
                <a:solidFill>
                  <a:srgbClr val="C23721"/>
                </a:solidFill>
                <a:latin typeface="Work Sans" pitchFamily="2" charset="77"/>
              </a:defRPr>
            </a:lvl1pPr>
          </a:lstStyle>
          <a:p>
            <a:r>
              <a:rPr lang="de-DE"/>
              <a:t>Click </a:t>
            </a:r>
            <a:r>
              <a:rPr lang="de-DE" err="1"/>
              <a:t>to</a:t>
            </a:r>
            <a:r>
              <a:rPr lang="de-DE"/>
              <a:t> </a:t>
            </a:r>
            <a:r>
              <a:rPr lang="de-DE" err="1"/>
              <a:t>edit</a:t>
            </a:r>
            <a:r>
              <a:rPr lang="de-DE"/>
              <a:t> Master title style</a:t>
            </a:r>
            <a:endParaRPr lang="en-US"/>
          </a:p>
        </p:txBody>
      </p:sp>
      <p:sp>
        <p:nvSpPr>
          <p:cNvPr id="3" name="Subtitle 2"/>
          <p:cNvSpPr>
            <a:spLocks noGrp="1"/>
          </p:cNvSpPr>
          <p:nvPr>
            <p:ph type="subTitle" idx="1"/>
          </p:nvPr>
        </p:nvSpPr>
        <p:spPr>
          <a:xfrm>
            <a:off x="415414" y="3078752"/>
            <a:ext cx="6400800" cy="448934"/>
          </a:xfrm>
          <a:prstGeom prst="rect">
            <a:avLst/>
          </a:prstGeom>
        </p:spPr>
        <p:txBody>
          <a:bodyPr>
            <a:normAutofit/>
          </a:bodyPr>
          <a:lstStyle>
            <a:lvl1pPr marL="0" indent="0" algn="l">
              <a:buNone/>
              <a:defRPr sz="2000" b="0" i="0">
                <a:solidFill>
                  <a:srgbClr val="666666"/>
                </a:solidFill>
                <a:latin typeface="Work Sans" pitchFamily="2" charset="77"/>
                <a:cs typeface="Work Sans" pitchFamily="2" charset="77"/>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Click </a:t>
            </a:r>
            <a:r>
              <a:rPr lang="de-DE" err="1"/>
              <a:t>to</a:t>
            </a:r>
            <a:r>
              <a:rPr lang="de-DE"/>
              <a:t> </a:t>
            </a:r>
            <a:r>
              <a:rPr lang="de-DE" err="1"/>
              <a:t>edit</a:t>
            </a:r>
            <a:r>
              <a:rPr lang="de-DE"/>
              <a:t> Master </a:t>
            </a:r>
            <a:r>
              <a:rPr lang="de-DE" err="1"/>
              <a:t>subtitle</a:t>
            </a:r>
            <a:r>
              <a:rPr lang="de-DE"/>
              <a:t> style</a:t>
            </a:r>
            <a:endParaRPr lang="en-US"/>
          </a:p>
        </p:txBody>
      </p:sp>
      <p:sp>
        <p:nvSpPr>
          <p:cNvPr id="19" name="Text Placeholder 18"/>
          <p:cNvSpPr>
            <a:spLocks noGrp="1"/>
          </p:cNvSpPr>
          <p:nvPr>
            <p:ph type="body" sz="quarter" idx="10"/>
          </p:nvPr>
        </p:nvSpPr>
        <p:spPr>
          <a:xfrm>
            <a:off x="415414" y="3784883"/>
            <a:ext cx="4193403" cy="297656"/>
          </a:xfrm>
        </p:spPr>
        <p:txBody>
          <a:bodyPr>
            <a:noAutofit/>
          </a:bodyPr>
          <a:lstStyle>
            <a:lvl1pPr>
              <a:defRPr sz="1400" b="0" i="0">
                <a:solidFill>
                  <a:srgbClr val="666666"/>
                </a:solidFill>
                <a:latin typeface="Work Sans Light" pitchFamily="2" charset="77"/>
                <a:cs typeface="Work Sans Light" pitchFamily="2" charset="77"/>
              </a:defRPr>
            </a:lvl1pPr>
            <a:lvl2pPr>
              <a:defRPr sz="1400">
                <a:solidFill>
                  <a:srgbClr val="666666"/>
                </a:solidFill>
              </a:defRPr>
            </a:lvl2pPr>
            <a:lvl3pPr>
              <a:defRPr sz="1400">
                <a:solidFill>
                  <a:srgbClr val="666666"/>
                </a:solidFill>
              </a:defRPr>
            </a:lvl3pPr>
            <a:lvl4pPr>
              <a:defRPr sz="1400">
                <a:solidFill>
                  <a:srgbClr val="666666"/>
                </a:solidFill>
              </a:defRPr>
            </a:lvl4pPr>
            <a:lvl5pPr>
              <a:defRPr sz="1400">
                <a:solidFill>
                  <a:srgbClr val="666666"/>
                </a:solidFill>
              </a:defRPr>
            </a:lvl5pPr>
          </a:lstStyle>
          <a:p>
            <a:pPr lvl="0"/>
            <a:r>
              <a:rPr lang="en-US"/>
              <a:t>Edit Master text styles</a:t>
            </a:r>
            <a:endParaRPr lang="en-GB"/>
          </a:p>
        </p:txBody>
      </p:sp>
    </p:spTree>
    <p:extLst>
      <p:ext uri="{BB962C8B-B14F-4D97-AF65-F5344CB8AC3E}">
        <p14:creationId xmlns:p14="http://schemas.microsoft.com/office/powerpoint/2010/main" val="327361040"/>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53E9F-AA89-47D4-85A0-072F1840F969}"/>
              </a:ext>
            </a:extLst>
          </p:cNvPr>
          <p:cNvSpPr>
            <a:spLocks noGrp="1"/>
          </p:cNvSpPr>
          <p:nvPr>
            <p:ph type="title"/>
          </p:nvPr>
        </p:nvSpPr>
        <p:spPr/>
        <p:txBody>
          <a:bodyPr/>
          <a:lstStyle/>
          <a:p>
            <a:r>
              <a:rPr lang="en-US"/>
              <a:t>Click to edit Master title style</a:t>
            </a:r>
            <a:endParaRPr lang="en-GB"/>
          </a:p>
        </p:txBody>
      </p:sp>
      <p:sp>
        <p:nvSpPr>
          <p:cNvPr id="4" name="Content Placeholder 3">
            <a:extLst>
              <a:ext uri="{FF2B5EF4-FFF2-40B4-BE49-F238E27FC236}">
                <a16:creationId xmlns:a16="http://schemas.microsoft.com/office/drawing/2014/main" id="{F219A4EE-A915-43B7-A3CA-55AA8EF715C4}"/>
              </a:ext>
            </a:extLst>
          </p:cNvPr>
          <p:cNvSpPr>
            <a:spLocks noGrp="1"/>
          </p:cNvSpPr>
          <p:nvPr>
            <p:ph sz="quarter" idx="10"/>
          </p:nvPr>
        </p:nvSpPr>
        <p:spPr>
          <a:xfrm>
            <a:off x="423863" y="1347788"/>
            <a:ext cx="8229600" cy="32400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483472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457200" y="204788"/>
            <a:ext cx="3008313" cy="871537"/>
          </a:xfrm>
          <a:prstGeom prst="rect">
            <a:avLst/>
          </a:prstGeom>
        </p:spPr>
        <p:txBody>
          <a:bodyPr anchor="b"/>
          <a:lstStyle>
            <a:lvl1pPr algn="l">
              <a:defRPr sz="2000" b="0"/>
            </a:lvl1pPr>
          </a:lstStyle>
          <a:p>
            <a:r>
              <a:rPr lang="en-US"/>
              <a:t>Click to edit Master title style</a:t>
            </a:r>
            <a:endParaRPr lang="de-DE"/>
          </a:p>
        </p:txBody>
      </p:sp>
      <p:sp>
        <p:nvSpPr>
          <p:cNvPr id="3" name="Inhaltsplatzhalter 2"/>
          <p:cNvSpPr>
            <a:spLocks noGrp="1"/>
          </p:cNvSpPr>
          <p:nvPr>
            <p:ph idx="1"/>
          </p:nvPr>
        </p:nvSpPr>
        <p:spPr>
          <a:xfrm>
            <a:off x="3575050" y="204788"/>
            <a:ext cx="5111750" cy="4389437"/>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Textplatzhalter 3"/>
          <p:cNvSpPr>
            <a:spLocks noGrp="1"/>
          </p:cNvSpPr>
          <p:nvPr>
            <p:ph type="body" sz="half" idx="2"/>
          </p:nvPr>
        </p:nvSpPr>
        <p:spPr>
          <a:xfrm>
            <a:off x="457200" y="1076325"/>
            <a:ext cx="3008313" cy="35179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5960132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476106" y="3600450"/>
            <a:ext cx="5486400" cy="425450"/>
          </a:xfrm>
          <a:prstGeom prst="rect">
            <a:avLst/>
          </a:prstGeom>
        </p:spPr>
        <p:txBody>
          <a:bodyPr anchor="b"/>
          <a:lstStyle>
            <a:lvl1pPr algn="l">
              <a:defRPr sz="2000" b="0"/>
            </a:lvl1pPr>
          </a:lstStyle>
          <a:p>
            <a:r>
              <a:rPr lang="en-US"/>
              <a:t>Click to edit Master title style</a:t>
            </a:r>
            <a:endParaRPr lang="de-DE"/>
          </a:p>
        </p:txBody>
      </p:sp>
      <p:sp>
        <p:nvSpPr>
          <p:cNvPr id="3" name="Bildplatzhalter 2"/>
          <p:cNvSpPr>
            <a:spLocks noGrp="1"/>
          </p:cNvSpPr>
          <p:nvPr>
            <p:ph type="pic" idx="1"/>
          </p:nvPr>
        </p:nvSpPr>
        <p:spPr>
          <a:xfrm>
            <a:off x="476106" y="460375"/>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de-DE"/>
          </a:p>
        </p:txBody>
      </p:sp>
      <p:sp>
        <p:nvSpPr>
          <p:cNvPr id="4" name="Textplatzhalter 3"/>
          <p:cNvSpPr>
            <a:spLocks noGrp="1"/>
          </p:cNvSpPr>
          <p:nvPr>
            <p:ph type="body" sz="half" idx="2"/>
          </p:nvPr>
        </p:nvSpPr>
        <p:spPr>
          <a:xfrm>
            <a:off x="476106" y="4025900"/>
            <a:ext cx="5486400" cy="60325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2072939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200" b="0" i="0" u="none">
                <a:solidFill>
                  <a:schemeClr val="tx1">
                    <a:lumMod val="75000"/>
                    <a:lumOff val="25000"/>
                  </a:schemeClr>
                </a:solidFill>
                <a:latin typeface="Work Sans" pitchFamily="2" charset="77"/>
                <a:cs typeface="Work Sans" pitchFamily="2" charset="77"/>
              </a:defRPr>
            </a:lvl1pPr>
          </a:lstStyle>
          <a:p>
            <a:r>
              <a:rPr lang="de-DE"/>
              <a:t>Click </a:t>
            </a:r>
            <a:r>
              <a:rPr lang="de-DE" err="1"/>
              <a:t>to</a:t>
            </a:r>
            <a:r>
              <a:rPr lang="de-DE"/>
              <a:t> </a:t>
            </a:r>
            <a:r>
              <a:rPr lang="de-DE" err="1"/>
              <a:t>edit</a:t>
            </a:r>
            <a:r>
              <a:rPr lang="de-DE"/>
              <a:t> Master title style</a:t>
            </a:r>
            <a:endParaRPr lang="en-US"/>
          </a:p>
        </p:txBody>
      </p:sp>
      <p:sp>
        <p:nvSpPr>
          <p:cNvPr id="7" name="Textplatzhalter 6">
            <a:extLst>
              <a:ext uri="{FF2B5EF4-FFF2-40B4-BE49-F238E27FC236}">
                <a16:creationId xmlns:a16="http://schemas.microsoft.com/office/drawing/2014/main" id="{763EE138-BCAA-497F-C4D0-BF64B37D6792}"/>
              </a:ext>
            </a:extLst>
          </p:cNvPr>
          <p:cNvSpPr>
            <a:spLocks noGrp="1"/>
          </p:cNvSpPr>
          <p:nvPr>
            <p:ph type="body" sz="quarter" idx="10" hasCustomPrompt="1"/>
          </p:nvPr>
        </p:nvSpPr>
        <p:spPr>
          <a:xfrm>
            <a:off x="432000" y="1063229"/>
            <a:ext cx="8229600" cy="3172103"/>
          </a:xfrm>
          <a:custGeom>
            <a:avLst/>
            <a:gdLst>
              <a:gd name="connsiteX0" fmla="*/ 0 w 8229600"/>
              <a:gd name="connsiteY0" fmla="*/ 0 h 2667000"/>
              <a:gd name="connsiteX1" fmla="*/ 7516151 w 8229600"/>
              <a:gd name="connsiteY1" fmla="*/ 0 h 2667000"/>
              <a:gd name="connsiteX2" fmla="*/ 8229600 w 8229600"/>
              <a:gd name="connsiteY2" fmla="*/ 713449 h 2667000"/>
              <a:gd name="connsiteX3" fmla="*/ 8229600 w 8229600"/>
              <a:gd name="connsiteY3" fmla="*/ 2667000 h 2667000"/>
              <a:gd name="connsiteX4" fmla="*/ 0 w 8229600"/>
              <a:gd name="connsiteY4" fmla="*/ 2667000 h 2667000"/>
              <a:gd name="connsiteX5" fmla="*/ 0 w 8229600"/>
              <a:gd name="connsiteY5" fmla="*/ 0 h 2667000"/>
              <a:gd name="connsiteX0" fmla="*/ 0 w 8229600"/>
              <a:gd name="connsiteY0" fmla="*/ 0 h 2672603"/>
              <a:gd name="connsiteX1" fmla="*/ 7516151 w 8229600"/>
              <a:gd name="connsiteY1" fmla="*/ 0 h 2672603"/>
              <a:gd name="connsiteX2" fmla="*/ 8229600 w 8229600"/>
              <a:gd name="connsiteY2" fmla="*/ 713449 h 2672603"/>
              <a:gd name="connsiteX3" fmla="*/ 8229600 w 8229600"/>
              <a:gd name="connsiteY3" fmla="*/ 2667000 h 2672603"/>
              <a:gd name="connsiteX4" fmla="*/ 2078531 w 8229600"/>
              <a:gd name="connsiteY4" fmla="*/ 2672603 h 2672603"/>
              <a:gd name="connsiteX5" fmla="*/ 0 w 8229600"/>
              <a:gd name="connsiteY5" fmla="*/ 2667000 h 2672603"/>
              <a:gd name="connsiteX6" fmla="*/ 0 w 8229600"/>
              <a:gd name="connsiteY6" fmla="*/ 0 h 2672603"/>
              <a:gd name="connsiteX0" fmla="*/ 0 w 8229600"/>
              <a:gd name="connsiteY0" fmla="*/ 0 h 3164381"/>
              <a:gd name="connsiteX1" fmla="*/ 7516151 w 8229600"/>
              <a:gd name="connsiteY1" fmla="*/ 0 h 3164381"/>
              <a:gd name="connsiteX2" fmla="*/ 8229600 w 8229600"/>
              <a:gd name="connsiteY2" fmla="*/ 713449 h 3164381"/>
              <a:gd name="connsiteX3" fmla="*/ 8229600 w 8229600"/>
              <a:gd name="connsiteY3" fmla="*/ 2667000 h 3164381"/>
              <a:gd name="connsiteX4" fmla="*/ 2332104 w 8229600"/>
              <a:gd name="connsiteY4" fmla="*/ 3164381 h 3164381"/>
              <a:gd name="connsiteX5" fmla="*/ 2078531 w 8229600"/>
              <a:gd name="connsiteY5" fmla="*/ 2672603 h 3164381"/>
              <a:gd name="connsiteX6" fmla="*/ 0 w 8229600"/>
              <a:gd name="connsiteY6" fmla="*/ 2667000 h 3164381"/>
              <a:gd name="connsiteX7" fmla="*/ 0 w 8229600"/>
              <a:gd name="connsiteY7" fmla="*/ 0 h 3164381"/>
              <a:gd name="connsiteX0" fmla="*/ 0 w 8229600"/>
              <a:gd name="connsiteY0" fmla="*/ 0 h 3164381"/>
              <a:gd name="connsiteX1" fmla="*/ 7516151 w 8229600"/>
              <a:gd name="connsiteY1" fmla="*/ 0 h 3164381"/>
              <a:gd name="connsiteX2" fmla="*/ 8229600 w 8229600"/>
              <a:gd name="connsiteY2" fmla="*/ 713449 h 3164381"/>
              <a:gd name="connsiteX3" fmla="*/ 8229600 w 8229600"/>
              <a:gd name="connsiteY3" fmla="*/ 2667000 h 3164381"/>
              <a:gd name="connsiteX4" fmla="*/ 2332104 w 8229600"/>
              <a:gd name="connsiteY4" fmla="*/ 3164381 h 3164381"/>
              <a:gd name="connsiteX5" fmla="*/ 1386968 w 8229600"/>
              <a:gd name="connsiteY5" fmla="*/ 2672603 h 3164381"/>
              <a:gd name="connsiteX6" fmla="*/ 0 w 8229600"/>
              <a:gd name="connsiteY6" fmla="*/ 2667000 h 3164381"/>
              <a:gd name="connsiteX7" fmla="*/ 0 w 8229600"/>
              <a:gd name="connsiteY7" fmla="*/ 0 h 3164381"/>
              <a:gd name="connsiteX0" fmla="*/ 0 w 8229600"/>
              <a:gd name="connsiteY0" fmla="*/ 0 h 3170824"/>
              <a:gd name="connsiteX1" fmla="*/ 7516151 w 8229600"/>
              <a:gd name="connsiteY1" fmla="*/ 0 h 3170824"/>
              <a:gd name="connsiteX2" fmla="*/ 8229600 w 8229600"/>
              <a:gd name="connsiteY2" fmla="*/ 713449 h 3170824"/>
              <a:gd name="connsiteX3" fmla="*/ 8229600 w 8229600"/>
              <a:gd name="connsiteY3" fmla="*/ 2667000 h 3170824"/>
              <a:gd name="connsiteX4" fmla="*/ 3477025 w 8229600"/>
              <a:gd name="connsiteY4" fmla="*/ 2565026 h 3170824"/>
              <a:gd name="connsiteX5" fmla="*/ 2332104 w 8229600"/>
              <a:gd name="connsiteY5" fmla="*/ 3164381 h 3170824"/>
              <a:gd name="connsiteX6" fmla="*/ 1386968 w 8229600"/>
              <a:gd name="connsiteY6" fmla="*/ 2672603 h 3170824"/>
              <a:gd name="connsiteX7" fmla="*/ 0 w 8229600"/>
              <a:gd name="connsiteY7" fmla="*/ 2667000 h 3170824"/>
              <a:gd name="connsiteX8" fmla="*/ 0 w 8229600"/>
              <a:gd name="connsiteY8" fmla="*/ 0 h 3170824"/>
              <a:gd name="connsiteX0" fmla="*/ 0 w 8229600"/>
              <a:gd name="connsiteY0" fmla="*/ 0 h 3170824"/>
              <a:gd name="connsiteX1" fmla="*/ 7516151 w 8229600"/>
              <a:gd name="connsiteY1" fmla="*/ 0 h 3170824"/>
              <a:gd name="connsiteX2" fmla="*/ 8229600 w 8229600"/>
              <a:gd name="connsiteY2" fmla="*/ 713449 h 3170824"/>
              <a:gd name="connsiteX3" fmla="*/ 8229600 w 8229600"/>
              <a:gd name="connsiteY3" fmla="*/ 2667000 h 3170824"/>
              <a:gd name="connsiteX4" fmla="*/ 3477025 w 8229600"/>
              <a:gd name="connsiteY4" fmla="*/ 2565026 h 3170824"/>
              <a:gd name="connsiteX5" fmla="*/ 2332104 w 8229600"/>
              <a:gd name="connsiteY5" fmla="*/ 3164381 h 3170824"/>
              <a:gd name="connsiteX6" fmla="*/ 1386968 w 8229600"/>
              <a:gd name="connsiteY6" fmla="*/ 2672603 h 3170824"/>
              <a:gd name="connsiteX7" fmla="*/ 0 w 8229600"/>
              <a:gd name="connsiteY7" fmla="*/ 2667000 h 3170824"/>
              <a:gd name="connsiteX8" fmla="*/ 0 w 8229600"/>
              <a:gd name="connsiteY8" fmla="*/ 0 h 3170824"/>
              <a:gd name="connsiteX0" fmla="*/ 0 w 8229600"/>
              <a:gd name="connsiteY0" fmla="*/ 0 h 3170088"/>
              <a:gd name="connsiteX1" fmla="*/ 7516151 w 8229600"/>
              <a:gd name="connsiteY1" fmla="*/ 0 h 3170088"/>
              <a:gd name="connsiteX2" fmla="*/ 8229600 w 8229600"/>
              <a:gd name="connsiteY2" fmla="*/ 713449 h 3170088"/>
              <a:gd name="connsiteX3" fmla="*/ 8229600 w 8229600"/>
              <a:gd name="connsiteY3" fmla="*/ 2667000 h 3170088"/>
              <a:gd name="connsiteX4" fmla="*/ 3477025 w 8229600"/>
              <a:gd name="connsiteY4" fmla="*/ 2565026 h 3170088"/>
              <a:gd name="connsiteX5" fmla="*/ 2332104 w 8229600"/>
              <a:gd name="connsiteY5" fmla="*/ 3164381 h 3170088"/>
              <a:gd name="connsiteX6" fmla="*/ 1386968 w 8229600"/>
              <a:gd name="connsiteY6" fmla="*/ 2672603 h 3170088"/>
              <a:gd name="connsiteX7" fmla="*/ 0 w 8229600"/>
              <a:gd name="connsiteY7" fmla="*/ 2667000 h 3170088"/>
              <a:gd name="connsiteX8" fmla="*/ 0 w 8229600"/>
              <a:gd name="connsiteY8" fmla="*/ 0 h 3170088"/>
              <a:gd name="connsiteX0" fmla="*/ 0 w 8229600"/>
              <a:gd name="connsiteY0" fmla="*/ 0 h 3164413"/>
              <a:gd name="connsiteX1" fmla="*/ 7516151 w 8229600"/>
              <a:gd name="connsiteY1" fmla="*/ 0 h 3164413"/>
              <a:gd name="connsiteX2" fmla="*/ 8229600 w 8229600"/>
              <a:gd name="connsiteY2" fmla="*/ 713449 h 3164413"/>
              <a:gd name="connsiteX3" fmla="*/ 8229600 w 8229600"/>
              <a:gd name="connsiteY3" fmla="*/ 2667000 h 3164413"/>
              <a:gd name="connsiteX4" fmla="*/ 3477025 w 8229600"/>
              <a:gd name="connsiteY4" fmla="*/ 2565026 h 3164413"/>
              <a:gd name="connsiteX5" fmla="*/ 2332104 w 8229600"/>
              <a:gd name="connsiteY5" fmla="*/ 3164381 h 3164413"/>
              <a:gd name="connsiteX6" fmla="*/ 1386968 w 8229600"/>
              <a:gd name="connsiteY6" fmla="*/ 2672603 h 3164413"/>
              <a:gd name="connsiteX7" fmla="*/ 0 w 8229600"/>
              <a:gd name="connsiteY7" fmla="*/ 2667000 h 3164413"/>
              <a:gd name="connsiteX8" fmla="*/ 0 w 8229600"/>
              <a:gd name="connsiteY8" fmla="*/ 0 h 3164413"/>
              <a:gd name="connsiteX0" fmla="*/ 0 w 8229600"/>
              <a:gd name="connsiteY0" fmla="*/ 0 h 3164413"/>
              <a:gd name="connsiteX1" fmla="*/ 7516151 w 8229600"/>
              <a:gd name="connsiteY1" fmla="*/ 0 h 3164413"/>
              <a:gd name="connsiteX2" fmla="*/ 8229600 w 8229600"/>
              <a:gd name="connsiteY2" fmla="*/ 713449 h 3164413"/>
              <a:gd name="connsiteX3" fmla="*/ 8229600 w 8229600"/>
              <a:gd name="connsiteY3" fmla="*/ 2667000 h 3164413"/>
              <a:gd name="connsiteX4" fmla="*/ 3477025 w 8229600"/>
              <a:gd name="connsiteY4" fmla="*/ 2565026 h 3164413"/>
              <a:gd name="connsiteX5" fmla="*/ 2339788 w 8229600"/>
              <a:gd name="connsiteY5" fmla="*/ 3164381 h 3164413"/>
              <a:gd name="connsiteX6" fmla="*/ 1386968 w 8229600"/>
              <a:gd name="connsiteY6" fmla="*/ 2672603 h 3164413"/>
              <a:gd name="connsiteX7" fmla="*/ 0 w 8229600"/>
              <a:gd name="connsiteY7" fmla="*/ 2667000 h 3164413"/>
              <a:gd name="connsiteX8" fmla="*/ 0 w 8229600"/>
              <a:gd name="connsiteY8" fmla="*/ 0 h 3164413"/>
              <a:gd name="connsiteX0" fmla="*/ 0 w 8229600"/>
              <a:gd name="connsiteY0" fmla="*/ 0 h 3164419"/>
              <a:gd name="connsiteX1" fmla="*/ 7516151 w 8229600"/>
              <a:gd name="connsiteY1" fmla="*/ 0 h 3164419"/>
              <a:gd name="connsiteX2" fmla="*/ 8229600 w 8229600"/>
              <a:gd name="connsiteY2" fmla="*/ 713449 h 3164419"/>
              <a:gd name="connsiteX3" fmla="*/ 8229600 w 8229600"/>
              <a:gd name="connsiteY3" fmla="*/ 2667000 h 3164419"/>
              <a:gd name="connsiteX4" fmla="*/ 3415553 w 8229600"/>
              <a:gd name="connsiteY4" fmla="*/ 2664919 h 3164419"/>
              <a:gd name="connsiteX5" fmla="*/ 2339788 w 8229600"/>
              <a:gd name="connsiteY5" fmla="*/ 3164381 h 3164419"/>
              <a:gd name="connsiteX6" fmla="*/ 1386968 w 8229600"/>
              <a:gd name="connsiteY6" fmla="*/ 2672603 h 3164419"/>
              <a:gd name="connsiteX7" fmla="*/ 0 w 8229600"/>
              <a:gd name="connsiteY7" fmla="*/ 2667000 h 3164419"/>
              <a:gd name="connsiteX8" fmla="*/ 0 w 8229600"/>
              <a:gd name="connsiteY8" fmla="*/ 0 h 3164419"/>
              <a:gd name="connsiteX0" fmla="*/ 0 w 8229600"/>
              <a:gd name="connsiteY0" fmla="*/ 0 h 3164419"/>
              <a:gd name="connsiteX1" fmla="*/ 7516151 w 8229600"/>
              <a:gd name="connsiteY1" fmla="*/ 0 h 3164419"/>
              <a:gd name="connsiteX2" fmla="*/ 8229600 w 8229600"/>
              <a:gd name="connsiteY2" fmla="*/ 713449 h 3164419"/>
              <a:gd name="connsiteX3" fmla="*/ 8229600 w 8229600"/>
              <a:gd name="connsiteY3" fmla="*/ 2667000 h 3164419"/>
              <a:gd name="connsiteX4" fmla="*/ 3415553 w 8229600"/>
              <a:gd name="connsiteY4" fmla="*/ 2664919 h 3164419"/>
              <a:gd name="connsiteX5" fmla="*/ 2339788 w 8229600"/>
              <a:gd name="connsiteY5" fmla="*/ 3164381 h 3164419"/>
              <a:gd name="connsiteX6" fmla="*/ 1386968 w 8229600"/>
              <a:gd name="connsiteY6" fmla="*/ 2672603 h 3164419"/>
              <a:gd name="connsiteX7" fmla="*/ 0 w 8229600"/>
              <a:gd name="connsiteY7" fmla="*/ 2667000 h 3164419"/>
              <a:gd name="connsiteX8" fmla="*/ 0 w 8229600"/>
              <a:gd name="connsiteY8" fmla="*/ 0 h 3164419"/>
              <a:gd name="connsiteX0" fmla="*/ 0 w 8229600"/>
              <a:gd name="connsiteY0" fmla="*/ 0 h 3172103"/>
              <a:gd name="connsiteX1" fmla="*/ 7516151 w 8229600"/>
              <a:gd name="connsiteY1" fmla="*/ 0 h 3172103"/>
              <a:gd name="connsiteX2" fmla="*/ 8229600 w 8229600"/>
              <a:gd name="connsiteY2" fmla="*/ 713449 h 3172103"/>
              <a:gd name="connsiteX3" fmla="*/ 8229600 w 8229600"/>
              <a:gd name="connsiteY3" fmla="*/ 2667000 h 3172103"/>
              <a:gd name="connsiteX4" fmla="*/ 3415553 w 8229600"/>
              <a:gd name="connsiteY4" fmla="*/ 2664919 h 3172103"/>
              <a:gd name="connsiteX5" fmla="*/ 2355156 w 8229600"/>
              <a:gd name="connsiteY5" fmla="*/ 3172065 h 3172103"/>
              <a:gd name="connsiteX6" fmla="*/ 1386968 w 8229600"/>
              <a:gd name="connsiteY6" fmla="*/ 2672603 h 3172103"/>
              <a:gd name="connsiteX7" fmla="*/ 0 w 8229600"/>
              <a:gd name="connsiteY7" fmla="*/ 2667000 h 3172103"/>
              <a:gd name="connsiteX8" fmla="*/ 0 w 8229600"/>
              <a:gd name="connsiteY8" fmla="*/ 0 h 3172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29600" h="3172103">
                <a:moveTo>
                  <a:pt x="0" y="0"/>
                </a:moveTo>
                <a:lnTo>
                  <a:pt x="7516151" y="0"/>
                </a:lnTo>
                <a:cubicBezTo>
                  <a:pt x="7910178" y="0"/>
                  <a:pt x="8229600" y="319422"/>
                  <a:pt x="8229600" y="713449"/>
                </a:cubicBezTo>
                <a:lnTo>
                  <a:pt x="8229600" y="2667000"/>
                </a:lnTo>
                <a:cubicBezTo>
                  <a:pt x="7565572" y="2675919"/>
                  <a:pt x="3422596" y="2674230"/>
                  <a:pt x="3415553" y="2664919"/>
                </a:cubicBezTo>
                <a:cubicBezTo>
                  <a:pt x="3431561" y="2663291"/>
                  <a:pt x="2324419" y="3177188"/>
                  <a:pt x="2355156" y="3172065"/>
                </a:cubicBezTo>
                <a:lnTo>
                  <a:pt x="1386968" y="2672603"/>
                </a:lnTo>
                <a:lnTo>
                  <a:pt x="0" y="2667000"/>
                </a:lnTo>
                <a:lnTo>
                  <a:pt x="0" y="0"/>
                </a:lnTo>
                <a:close/>
              </a:path>
            </a:pathLst>
          </a:custGeom>
          <a:ln w="9525">
            <a:solidFill>
              <a:schemeClr val="tx1"/>
            </a:solidFill>
          </a:ln>
        </p:spPr>
        <p:style>
          <a:lnRef idx="2">
            <a:schemeClr val="dk1"/>
          </a:lnRef>
          <a:fillRef idx="1">
            <a:schemeClr val="lt1"/>
          </a:fillRef>
          <a:effectRef idx="0">
            <a:schemeClr val="dk1"/>
          </a:effectRef>
          <a:fontRef idx="minor">
            <a:schemeClr val="dk1"/>
          </a:fontRef>
        </p:style>
        <p:txBody>
          <a:bodyPr tIns="144000"/>
          <a:lstStyle>
            <a:lvl1pPr>
              <a:defRPr b="0" i="0">
                <a:solidFill>
                  <a:srgbClr val="B23526"/>
                </a:solidFill>
                <a:latin typeface="Work Sans" pitchFamily="2" charset="77"/>
              </a:defRPr>
            </a:lvl1pPr>
            <a:lvl2pPr>
              <a:defRPr b="0" i="0">
                <a:solidFill>
                  <a:schemeClr val="tx1">
                    <a:lumMod val="75000"/>
                    <a:lumOff val="25000"/>
                  </a:schemeClr>
                </a:solidFill>
                <a:latin typeface="Work Sans" pitchFamily="2" charset="77"/>
              </a:defRPr>
            </a:lvl2pPr>
            <a:lvl3pPr>
              <a:defRPr b="0" i="0">
                <a:solidFill>
                  <a:schemeClr val="tx1">
                    <a:lumMod val="75000"/>
                    <a:lumOff val="25000"/>
                  </a:schemeClr>
                </a:solidFill>
                <a:latin typeface="Work Sans" pitchFamily="2" charset="77"/>
              </a:defRPr>
            </a:lvl3pPr>
            <a:lvl4pPr>
              <a:defRPr b="0" i="0">
                <a:solidFill>
                  <a:schemeClr val="tx1">
                    <a:lumMod val="75000"/>
                    <a:lumOff val="25000"/>
                  </a:schemeClr>
                </a:solidFill>
                <a:latin typeface="Work Sans Light" pitchFamily="2" charset="77"/>
              </a:defRPr>
            </a:lvl4pPr>
            <a:lvl5pPr>
              <a:defRPr b="0" i="0">
                <a:solidFill>
                  <a:schemeClr val="tx1">
                    <a:lumMod val="75000"/>
                    <a:lumOff val="25000"/>
                  </a:schemeClr>
                </a:solidFill>
                <a:latin typeface="Work Sans Light" pitchFamily="2" charset="77"/>
              </a:defRPr>
            </a:lvl5pPr>
          </a:lstStyle>
          <a:p>
            <a:pPr lvl="0"/>
            <a:r>
              <a:rPr lang="de-DE"/>
              <a:t>Click </a:t>
            </a:r>
            <a:r>
              <a:rPr lang="de-DE" err="1"/>
              <a:t>to</a:t>
            </a:r>
            <a:r>
              <a:rPr lang="de-DE"/>
              <a:t> </a:t>
            </a:r>
            <a:r>
              <a:rPr lang="de-DE" err="1"/>
              <a:t>edit</a:t>
            </a:r>
            <a:r>
              <a:rPr lang="de-DE"/>
              <a:t> Master </a:t>
            </a:r>
            <a:r>
              <a:rPr lang="de-DE" err="1"/>
              <a:t>text</a:t>
            </a:r>
            <a:r>
              <a:rPr lang="de-DE"/>
              <a:t> </a:t>
            </a:r>
            <a:r>
              <a:rPr lang="de-DE" err="1"/>
              <a:t>styles</a:t>
            </a:r>
            <a:endParaRPr lang="de-DE"/>
          </a:p>
          <a:p>
            <a:pPr lvl="1"/>
            <a:r>
              <a:rPr lang="de-DE"/>
              <a:t>Second </a:t>
            </a:r>
            <a:r>
              <a:rPr lang="de-DE" err="1"/>
              <a:t>level</a:t>
            </a:r>
            <a:endParaRPr lang="de-DE"/>
          </a:p>
          <a:p>
            <a:pPr lvl="2"/>
            <a:r>
              <a:rPr lang="de-DE"/>
              <a:t>Third </a:t>
            </a:r>
            <a:r>
              <a:rPr lang="de-DE" err="1"/>
              <a:t>level</a:t>
            </a:r>
            <a:endParaRPr lang="de-DE"/>
          </a:p>
          <a:p>
            <a:pPr lvl="3"/>
            <a:r>
              <a:rPr lang="de-DE" err="1"/>
              <a:t>Fourth</a:t>
            </a:r>
            <a:r>
              <a:rPr lang="de-DE"/>
              <a:t> </a:t>
            </a:r>
            <a:r>
              <a:rPr lang="de-DE" err="1"/>
              <a:t>level</a:t>
            </a:r>
            <a:endParaRPr lang="de-DE"/>
          </a:p>
          <a:p>
            <a:pPr lvl="4"/>
            <a:r>
              <a:rPr lang="de-DE" err="1"/>
              <a:t>Fifth</a:t>
            </a:r>
            <a:r>
              <a:rPr lang="de-DE"/>
              <a:t> </a:t>
            </a:r>
            <a:r>
              <a:rPr lang="de-DE" err="1"/>
              <a:t>level</a:t>
            </a:r>
            <a:endParaRPr lang="en-US"/>
          </a:p>
        </p:txBody>
      </p:sp>
    </p:spTree>
    <p:extLst>
      <p:ext uri="{BB962C8B-B14F-4D97-AF65-F5344CB8AC3E}">
        <p14:creationId xmlns:p14="http://schemas.microsoft.com/office/powerpoint/2010/main" val="2687872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200" b="0" i="0" u="none">
                <a:solidFill>
                  <a:schemeClr val="tx1">
                    <a:lumMod val="75000"/>
                    <a:lumOff val="25000"/>
                  </a:schemeClr>
                </a:solidFill>
                <a:latin typeface="Work Sans" pitchFamily="2" charset="77"/>
                <a:cs typeface="Work Sans" pitchFamily="2" charset="77"/>
              </a:defRPr>
            </a:lvl1pPr>
          </a:lstStyle>
          <a:p>
            <a:r>
              <a:rPr lang="de-DE"/>
              <a:t>Click </a:t>
            </a:r>
            <a:r>
              <a:rPr lang="de-DE" err="1"/>
              <a:t>to</a:t>
            </a:r>
            <a:r>
              <a:rPr lang="de-DE"/>
              <a:t> </a:t>
            </a:r>
            <a:r>
              <a:rPr lang="de-DE" err="1"/>
              <a:t>edit</a:t>
            </a:r>
            <a:r>
              <a:rPr lang="de-DE"/>
              <a:t> Master title style</a:t>
            </a:r>
            <a:endParaRPr lang="en-US"/>
          </a:p>
        </p:txBody>
      </p:sp>
      <p:sp>
        <p:nvSpPr>
          <p:cNvPr id="4" name="Freihandform 7">
            <a:extLst>
              <a:ext uri="{FF2B5EF4-FFF2-40B4-BE49-F238E27FC236}">
                <a16:creationId xmlns:a16="http://schemas.microsoft.com/office/drawing/2014/main" id="{8DA18258-D223-4813-4FB5-A2BBD1FBED33}"/>
              </a:ext>
            </a:extLst>
          </p:cNvPr>
          <p:cNvSpPr txBox="1">
            <a:spLocks/>
          </p:cNvSpPr>
          <p:nvPr userDrawn="1"/>
        </p:nvSpPr>
        <p:spPr>
          <a:xfrm>
            <a:off x="539552" y="987574"/>
            <a:ext cx="7260336" cy="3751839"/>
          </a:xfrm>
          <a:custGeom>
            <a:avLst/>
            <a:gdLst>
              <a:gd name="connsiteX0" fmla="*/ 499959 w 7260336"/>
              <a:gd name="connsiteY0" fmla="*/ 0 h 3548543"/>
              <a:gd name="connsiteX1" fmla="*/ 6760377 w 7260336"/>
              <a:gd name="connsiteY1" fmla="*/ 0 h 3548543"/>
              <a:gd name="connsiteX2" fmla="*/ 7260336 w 7260336"/>
              <a:gd name="connsiteY2" fmla="*/ 499959 h 3548543"/>
              <a:gd name="connsiteX3" fmla="*/ 7260336 w 7260336"/>
              <a:gd name="connsiteY3" fmla="*/ 2889937 h 3548543"/>
              <a:gd name="connsiteX4" fmla="*/ 3136392 w 7260336"/>
              <a:gd name="connsiteY4" fmla="*/ 2889937 h 3548543"/>
              <a:gd name="connsiteX5" fmla="*/ 1579675 w 7260336"/>
              <a:gd name="connsiteY5" fmla="*/ 3548543 h 3548543"/>
              <a:gd name="connsiteX6" fmla="*/ 0 w 7260336"/>
              <a:gd name="connsiteY6" fmla="*/ 2889937 h 3548543"/>
              <a:gd name="connsiteX7" fmla="*/ 0 w 7260336"/>
              <a:gd name="connsiteY7" fmla="*/ 499959 h 3548543"/>
              <a:gd name="connsiteX8" fmla="*/ 499959 w 7260336"/>
              <a:gd name="connsiteY8" fmla="*/ 0 h 3548543"/>
              <a:gd name="connsiteX0" fmla="*/ 499959 w 7260336"/>
              <a:gd name="connsiteY0" fmla="*/ 0 h 3548543"/>
              <a:gd name="connsiteX1" fmla="*/ 6760377 w 7260336"/>
              <a:gd name="connsiteY1" fmla="*/ 0 h 3548543"/>
              <a:gd name="connsiteX2" fmla="*/ 7260336 w 7260336"/>
              <a:gd name="connsiteY2" fmla="*/ 499959 h 3548543"/>
              <a:gd name="connsiteX3" fmla="*/ 7260336 w 7260336"/>
              <a:gd name="connsiteY3" fmla="*/ 2889937 h 3548543"/>
              <a:gd name="connsiteX4" fmla="*/ 3136392 w 7260336"/>
              <a:gd name="connsiteY4" fmla="*/ 2889937 h 3548543"/>
              <a:gd name="connsiteX5" fmla="*/ 1579675 w 7260336"/>
              <a:gd name="connsiteY5" fmla="*/ 3548543 h 3548543"/>
              <a:gd name="connsiteX6" fmla="*/ 932688 w 7260336"/>
              <a:gd name="connsiteY6" fmla="*/ 2932699 h 3548543"/>
              <a:gd name="connsiteX7" fmla="*/ 0 w 7260336"/>
              <a:gd name="connsiteY7" fmla="*/ 2889937 h 3548543"/>
              <a:gd name="connsiteX8" fmla="*/ 0 w 7260336"/>
              <a:gd name="connsiteY8" fmla="*/ 499959 h 3548543"/>
              <a:gd name="connsiteX9" fmla="*/ 499959 w 7260336"/>
              <a:gd name="connsiteY9" fmla="*/ 0 h 3548543"/>
              <a:gd name="connsiteX0" fmla="*/ 499959 w 7260336"/>
              <a:gd name="connsiteY0" fmla="*/ 0 h 3548543"/>
              <a:gd name="connsiteX1" fmla="*/ 6760377 w 7260336"/>
              <a:gd name="connsiteY1" fmla="*/ 0 h 3548543"/>
              <a:gd name="connsiteX2" fmla="*/ 7260336 w 7260336"/>
              <a:gd name="connsiteY2" fmla="*/ 499959 h 3548543"/>
              <a:gd name="connsiteX3" fmla="*/ 7260336 w 7260336"/>
              <a:gd name="connsiteY3" fmla="*/ 2889937 h 3548543"/>
              <a:gd name="connsiteX4" fmla="*/ 3136392 w 7260336"/>
              <a:gd name="connsiteY4" fmla="*/ 2889937 h 3548543"/>
              <a:gd name="connsiteX5" fmla="*/ 1579675 w 7260336"/>
              <a:gd name="connsiteY5" fmla="*/ 3548543 h 3548543"/>
              <a:gd name="connsiteX6" fmla="*/ 950976 w 7260336"/>
              <a:gd name="connsiteY6" fmla="*/ 2905267 h 3548543"/>
              <a:gd name="connsiteX7" fmla="*/ 0 w 7260336"/>
              <a:gd name="connsiteY7" fmla="*/ 2889937 h 3548543"/>
              <a:gd name="connsiteX8" fmla="*/ 0 w 7260336"/>
              <a:gd name="connsiteY8" fmla="*/ 499959 h 3548543"/>
              <a:gd name="connsiteX9" fmla="*/ 499959 w 7260336"/>
              <a:gd name="connsiteY9" fmla="*/ 0 h 3548543"/>
              <a:gd name="connsiteX0" fmla="*/ 499959 w 7260336"/>
              <a:gd name="connsiteY0" fmla="*/ 0 h 3548543"/>
              <a:gd name="connsiteX1" fmla="*/ 6760377 w 7260336"/>
              <a:gd name="connsiteY1" fmla="*/ 0 h 3548543"/>
              <a:gd name="connsiteX2" fmla="*/ 7260336 w 7260336"/>
              <a:gd name="connsiteY2" fmla="*/ 499959 h 3548543"/>
              <a:gd name="connsiteX3" fmla="*/ 7260336 w 7260336"/>
              <a:gd name="connsiteY3" fmla="*/ 2889937 h 3548543"/>
              <a:gd name="connsiteX4" fmla="*/ 3136392 w 7260336"/>
              <a:gd name="connsiteY4" fmla="*/ 2889937 h 3548543"/>
              <a:gd name="connsiteX5" fmla="*/ 1579675 w 7260336"/>
              <a:gd name="connsiteY5" fmla="*/ 3548543 h 3548543"/>
              <a:gd name="connsiteX6" fmla="*/ 950976 w 7260336"/>
              <a:gd name="connsiteY6" fmla="*/ 2905267 h 3548543"/>
              <a:gd name="connsiteX7" fmla="*/ 0 w 7260336"/>
              <a:gd name="connsiteY7" fmla="*/ 2889937 h 3548543"/>
              <a:gd name="connsiteX8" fmla="*/ 0 w 7260336"/>
              <a:gd name="connsiteY8" fmla="*/ 499959 h 3548543"/>
              <a:gd name="connsiteX9" fmla="*/ 499959 w 7260336"/>
              <a:gd name="connsiteY9" fmla="*/ 0 h 3548543"/>
              <a:gd name="connsiteX0" fmla="*/ 499959 w 7260336"/>
              <a:gd name="connsiteY0" fmla="*/ 0 h 3548543"/>
              <a:gd name="connsiteX1" fmla="*/ 6760377 w 7260336"/>
              <a:gd name="connsiteY1" fmla="*/ 0 h 3548543"/>
              <a:gd name="connsiteX2" fmla="*/ 7260336 w 7260336"/>
              <a:gd name="connsiteY2" fmla="*/ 499959 h 3548543"/>
              <a:gd name="connsiteX3" fmla="*/ 7260336 w 7260336"/>
              <a:gd name="connsiteY3" fmla="*/ 2889937 h 3548543"/>
              <a:gd name="connsiteX4" fmla="*/ 3136392 w 7260336"/>
              <a:gd name="connsiteY4" fmla="*/ 2889937 h 3548543"/>
              <a:gd name="connsiteX5" fmla="*/ 1579675 w 7260336"/>
              <a:gd name="connsiteY5" fmla="*/ 3548543 h 3548543"/>
              <a:gd name="connsiteX6" fmla="*/ 950976 w 7260336"/>
              <a:gd name="connsiteY6" fmla="*/ 2905267 h 3548543"/>
              <a:gd name="connsiteX7" fmla="*/ 0 w 7260336"/>
              <a:gd name="connsiteY7" fmla="*/ 2889937 h 3548543"/>
              <a:gd name="connsiteX8" fmla="*/ 0 w 7260336"/>
              <a:gd name="connsiteY8" fmla="*/ 499959 h 3548543"/>
              <a:gd name="connsiteX9" fmla="*/ 499959 w 7260336"/>
              <a:gd name="connsiteY9" fmla="*/ 0 h 3548543"/>
              <a:gd name="connsiteX0" fmla="*/ 499959 w 7260336"/>
              <a:gd name="connsiteY0" fmla="*/ 0 h 3548543"/>
              <a:gd name="connsiteX1" fmla="*/ 6760377 w 7260336"/>
              <a:gd name="connsiteY1" fmla="*/ 0 h 3548543"/>
              <a:gd name="connsiteX2" fmla="*/ 7260336 w 7260336"/>
              <a:gd name="connsiteY2" fmla="*/ 499959 h 3548543"/>
              <a:gd name="connsiteX3" fmla="*/ 7260336 w 7260336"/>
              <a:gd name="connsiteY3" fmla="*/ 2889937 h 3548543"/>
              <a:gd name="connsiteX4" fmla="*/ 3136392 w 7260336"/>
              <a:gd name="connsiteY4" fmla="*/ 2889937 h 3548543"/>
              <a:gd name="connsiteX5" fmla="*/ 1579675 w 7260336"/>
              <a:gd name="connsiteY5" fmla="*/ 3548543 h 3548543"/>
              <a:gd name="connsiteX6" fmla="*/ 937225 w 7260336"/>
              <a:gd name="connsiteY6" fmla="*/ 2740263 h 3548543"/>
              <a:gd name="connsiteX7" fmla="*/ 0 w 7260336"/>
              <a:gd name="connsiteY7" fmla="*/ 2889937 h 3548543"/>
              <a:gd name="connsiteX8" fmla="*/ 0 w 7260336"/>
              <a:gd name="connsiteY8" fmla="*/ 499959 h 3548543"/>
              <a:gd name="connsiteX9" fmla="*/ 499959 w 7260336"/>
              <a:gd name="connsiteY9" fmla="*/ 0 h 3548543"/>
              <a:gd name="connsiteX0" fmla="*/ 499959 w 7260336"/>
              <a:gd name="connsiteY0" fmla="*/ 0 h 3548543"/>
              <a:gd name="connsiteX1" fmla="*/ 6760377 w 7260336"/>
              <a:gd name="connsiteY1" fmla="*/ 0 h 3548543"/>
              <a:gd name="connsiteX2" fmla="*/ 7260336 w 7260336"/>
              <a:gd name="connsiteY2" fmla="*/ 499959 h 3548543"/>
              <a:gd name="connsiteX3" fmla="*/ 7260336 w 7260336"/>
              <a:gd name="connsiteY3" fmla="*/ 2889937 h 3548543"/>
              <a:gd name="connsiteX4" fmla="*/ 3136392 w 7260336"/>
              <a:gd name="connsiteY4" fmla="*/ 2889937 h 3548543"/>
              <a:gd name="connsiteX5" fmla="*/ 1579675 w 7260336"/>
              <a:gd name="connsiteY5" fmla="*/ 3548543 h 3548543"/>
              <a:gd name="connsiteX6" fmla="*/ 937225 w 7260336"/>
              <a:gd name="connsiteY6" fmla="*/ 2740263 h 3548543"/>
              <a:gd name="connsiteX7" fmla="*/ 0 w 7260336"/>
              <a:gd name="connsiteY7" fmla="*/ 2889937 h 3548543"/>
              <a:gd name="connsiteX8" fmla="*/ 0 w 7260336"/>
              <a:gd name="connsiteY8" fmla="*/ 499959 h 3548543"/>
              <a:gd name="connsiteX9" fmla="*/ 499959 w 7260336"/>
              <a:gd name="connsiteY9" fmla="*/ 0 h 3548543"/>
              <a:gd name="connsiteX0" fmla="*/ 499959 w 7260336"/>
              <a:gd name="connsiteY0" fmla="*/ 0 h 3548543"/>
              <a:gd name="connsiteX1" fmla="*/ 6760377 w 7260336"/>
              <a:gd name="connsiteY1" fmla="*/ 0 h 3548543"/>
              <a:gd name="connsiteX2" fmla="*/ 7260336 w 7260336"/>
              <a:gd name="connsiteY2" fmla="*/ 499959 h 3548543"/>
              <a:gd name="connsiteX3" fmla="*/ 7260336 w 7260336"/>
              <a:gd name="connsiteY3" fmla="*/ 2889937 h 3548543"/>
              <a:gd name="connsiteX4" fmla="*/ 3136392 w 7260336"/>
              <a:gd name="connsiteY4" fmla="*/ 2889937 h 3548543"/>
              <a:gd name="connsiteX5" fmla="*/ 1579675 w 7260336"/>
              <a:gd name="connsiteY5" fmla="*/ 3548543 h 3548543"/>
              <a:gd name="connsiteX6" fmla="*/ 1514740 w 7260336"/>
              <a:gd name="connsiteY6" fmla="*/ 2864016 h 3548543"/>
              <a:gd name="connsiteX7" fmla="*/ 0 w 7260336"/>
              <a:gd name="connsiteY7" fmla="*/ 2889937 h 3548543"/>
              <a:gd name="connsiteX8" fmla="*/ 0 w 7260336"/>
              <a:gd name="connsiteY8" fmla="*/ 499959 h 3548543"/>
              <a:gd name="connsiteX9" fmla="*/ 499959 w 7260336"/>
              <a:gd name="connsiteY9" fmla="*/ 0 h 3548543"/>
              <a:gd name="connsiteX0" fmla="*/ 499959 w 7260336"/>
              <a:gd name="connsiteY0" fmla="*/ 0 h 3548545"/>
              <a:gd name="connsiteX1" fmla="*/ 6760377 w 7260336"/>
              <a:gd name="connsiteY1" fmla="*/ 0 h 3548545"/>
              <a:gd name="connsiteX2" fmla="*/ 7260336 w 7260336"/>
              <a:gd name="connsiteY2" fmla="*/ 499959 h 3548545"/>
              <a:gd name="connsiteX3" fmla="*/ 7260336 w 7260336"/>
              <a:gd name="connsiteY3" fmla="*/ 2889937 h 3548545"/>
              <a:gd name="connsiteX4" fmla="*/ 3136392 w 7260336"/>
              <a:gd name="connsiteY4" fmla="*/ 2889937 h 3548545"/>
              <a:gd name="connsiteX5" fmla="*/ 1579675 w 7260336"/>
              <a:gd name="connsiteY5" fmla="*/ 3548543 h 3548545"/>
              <a:gd name="connsiteX6" fmla="*/ 1514740 w 7260336"/>
              <a:gd name="connsiteY6" fmla="*/ 2864016 h 3548545"/>
              <a:gd name="connsiteX7" fmla="*/ 0 w 7260336"/>
              <a:gd name="connsiteY7" fmla="*/ 2889937 h 3548545"/>
              <a:gd name="connsiteX8" fmla="*/ 0 w 7260336"/>
              <a:gd name="connsiteY8" fmla="*/ 499959 h 3548545"/>
              <a:gd name="connsiteX9" fmla="*/ 499959 w 7260336"/>
              <a:gd name="connsiteY9" fmla="*/ 0 h 3548545"/>
              <a:gd name="connsiteX0" fmla="*/ 499959 w 7260336"/>
              <a:gd name="connsiteY0" fmla="*/ 0 h 3548545"/>
              <a:gd name="connsiteX1" fmla="*/ 6760377 w 7260336"/>
              <a:gd name="connsiteY1" fmla="*/ 0 h 3548545"/>
              <a:gd name="connsiteX2" fmla="*/ 7260336 w 7260336"/>
              <a:gd name="connsiteY2" fmla="*/ 499959 h 3548545"/>
              <a:gd name="connsiteX3" fmla="*/ 7260336 w 7260336"/>
              <a:gd name="connsiteY3" fmla="*/ 2889937 h 3548545"/>
              <a:gd name="connsiteX4" fmla="*/ 3136392 w 7260336"/>
              <a:gd name="connsiteY4" fmla="*/ 2889937 h 3548545"/>
              <a:gd name="connsiteX5" fmla="*/ 1579675 w 7260336"/>
              <a:gd name="connsiteY5" fmla="*/ 3548543 h 3548545"/>
              <a:gd name="connsiteX6" fmla="*/ 758469 w 7260336"/>
              <a:gd name="connsiteY6" fmla="*/ 2877767 h 3548545"/>
              <a:gd name="connsiteX7" fmla="*/ 0 w 7260336"/>
              <a:gd name="connsiteY7" fmla="*/ 2889937 h 3548545"/>
              <a:gd name="connsiteX8" fmla="*/ 0 w 7260336"/>
              <a:gd name="connsiteY8" fmla="*/ 499959 h 3548545"/>
              <a:gd name="connsiteX9" fmla="*/ 499959 w 7260336"/>
              <a:gd name="connsiteY9" fmla="*/ 0 h 3548545"/>
              <a:gd name="connsiteX0" fmla="*/ 499959 w 7260336"/>
              <a:gd name="connsiteY0" fmla="*/ 0 h 3548545"/>
              <a:gd name="connsiteX1" fmla="*/ 6760377 w 7260336"/>
              <a:gd name="connsiteY1" fmla="*/ 0 h 3548545"/>
              <a:gd name="connsiteX2" fmla="*/ 7260336 w 7260336"/>
              <a:gd name="connsiteY2" fmla="*/ 499959 h 3548545"/>
              <a:gd name="connsiteX3" fmla="*/ 7260336 w 7260336"/>
              <a:gd name="connsiteY3" fmla="*/ 2889937 h 3548545"/>
              <a:gd name="connsiteX4" fmla="*/ 3136392 w 7260336"/>
              <a:gd name="connsiteY4" fmla="*/ 2889937 h 3548545"/>
              <a:gd name="connsiteX5" fmla="*/ 1579675 w 7260336"/>
              <a:gd name="connsiteY5" fmla="*/ 3548543 h 3548545"/>
              <a:gd name="connsiteX6" fmla="*/ 689717 w 7260336"/>
              <a:gd name="connsiteY6" fmla="*/ 2870892 h 3548545"/>
              <a:gd name="connsiteX7" fmla="*/ 0 w 7260336"/>
              <a:gd name="connsiteY7" fmla="*/ 2889937 h 3548545"/>
              <a:gd name="connsiteX8" fmla="*/ 0 w 7260336"/>
              <a:gd name="connsiteY8" fmla="*/ 499959 h 3548545"/>
              <a:gd name="connsiteX9" fmla="*/ 499959 w 7260336"/>
              <a:gd name="connsiteY9" fmla="*/ 0 h 3548545"/>
              <a:gd name="connsiteX0" fmla="*/ 499959 w 7260336"/>
              <a:gd name="connsiteY0" fmla="*/ 0 h 3624172"/>
              <a:gd name="connsiteX1" fmla="*/ 6760377 w 7260336"/>
              <a:gd name="connsiteY1" fmla="*/ 0 h 3624172"/>
              <a:gd name="connsiteX2" fmla="*/ 7260336 w 7260336"/>
              <a:gd name="connsiteY2" fmla="*/ 499959 h 3624172"/>
              <a:gd name="connsiteX3" fmla="*/ 7260336 w 7260336"/>
              <a:gd name="connsiteY3" fmla="*/ 2889937 h 3624172"/>
              <a:gd name="connsiteX4" fmla="*/ 3136392 w 7260336"/>
              <a:gd name="connsiteY4" fmla="*/ 2889937 h 3624172"/>
              <a:gd name="connsiteX5" fmla="*/ 699651 w 7260336"/>
              <a:gd name="connsiteY5" fmla="*/ 3624170 h 3624172"/>
              <a:gd name="connsiteX6" fmla="*/ 689717 w 7260336"/>
              <a:gd name="connsiteY6" fmla="*/ 2870892 h 3624172"/>
              <a:gd name="connsiteX7" fmla="*/ 0 w 7260336"/>
              <a:gd name="connsiteY7" fmla="*/ 2889937 h 3624172"/>
              <a:gd name="connsiteX8" fmla="*/ 0 w 7260336"/>
              <a:gd name="connsiteY8" fmla="*/ 499959 h 3624172"/>
              <a:gd name="connsiteX9" fmla="*/ 499959 w 7260336"/>
              <a:gd name="connsiteY9" fmla="*/ 0 h 3624172"/>
              <a:gd name="connsiteX0" fmla="*/ 499959 w 7260336"/>
              <a:gd name="connsiteY0" fmla="*/ 0 h 3624172"/>
              <a:gd name="connsiteX1" fmla="*/ 6760377 w 7260336"/>
              <a:gd name="connsiteY1" fmla="*/ 0 h 3624172"/>
              <a:gd name="connsiteX2" fmla="*/ 7260336 w 7260336"/>
              <a:gd name="connsiteY2" fmla="*/ 499959 h 3624172"/>
              <a:gd name="connsiteX3" fmla="*/ 7260336 w 7260336"/>
              <a:gd name="connsiteY3" fmla="*/ 2889937 h 3624172"/>
              <a:gd name="connsiteX4" fmla="*/ 2338870 w 7260336"/>
              <a:gd name="connsiteY4" fmla="*/ 2903688 h 3624172"/>
              <a:gd name="connsiteX5" fmla="*/ 699651 w 7260336"/>
              <a:gd name="connsiteY5" fmla="*/ 3624170 h 3624172"/>
              <a:gd name="connsiteX6" fmla="*/ 689717 w 7260336"/>
              <a:gd name="connsiteY6" fmla="*/ 2870892 h 3624172"/>
              <a:gd name="connsiteX7" fmla="*/ 0 w 7260336"/>
              <a:gd name="connsiteY7" fmla="*/ 2889937 h 3624172"/>
              <a:gd name="connsiteX8" fmla="*/ 0 w 7260336"/>
              <a:gd name="connsiteY8" fmla="*/ 499959 h 3624172"/>
              <a:gd name="connsiteX9" fmla="*/ 499959 w 7260336"/>
              <a:gd name="connsiteY9" fmla="*/ 0 h 3624172"/>
              <a:gd name="connsiteX0" fmla="*/ 499959 w 7260336"/>
              <a:gd name="connsiteY0" fmla="*/ 0 h 3624172"/>
              <a:gd name="connsiteX1" fmla="*/ 6760377 w 7260336"/>
              <a:gd name="connsiteY1" fmla="*/ 0 h 3624172"/>
              <a:gd name="connsiteX2" fmla="*/ 7260336 w 7260336"/>
              <a:gd name="connsiteY2" fmla="*/ 499959 h 3624172"/>
              <a:gd name="connsiteX3" fmla="*/ 7260336 w 7260336"/>
              <a:gd name="connsiteY3" fmla="*/ 2889937 h 3624172"/>
              <a:gd name="connsiteX4" fmla="*/ 2338870 w 7260336"/>
              <a:gd name="connsiteY4" fmla="*/ 2903688 h 3624172"/>
              <a:gd name="connsiteX5" fmla="*/ 699651 w 7260336"/>
              <a:gd name="connsiteY5" fmla="*/ 3624170 h 3624172"/>
              <a:gd name="connsiteX6" fmla="*/ 689717 w 7260336"/>
              <a:gd name="connsiteY6" fmla="*/ 2910680 h 3624172"/>
              <a:gd name="connsiteX7" fmla="*/ 0 w 7260336"/>
              <a:gd name="connsiteY7" fmla="*/ 2889937 h 3624172"/>
              <a:gd name="connsiteX8" fmla="*/ 0 w 7260336"/>
              <a:gd name="connsiteY8" fmla="*/ 499959 h 3624172"/>
              <a:gd name="connsiteX9" fmla="*/ 499959 w 7260336"/>
              <a:gd name="connsiteY9" fmla="*/ 0 h 3624172"/>
              <a:gd name="connsiteX0" fmla="*/ 499959 w 7260336"/>
              <a:gd name="connsiteY0" fmla="*/ 0 h 3624172"/>
              <a:gd name="connsiteX1" fmla="*/ 6760377 w 7260336"/>
              <a:gd name="connsiteY1" fmla="*/ 0 h 3624172"/>
              <a:gd name="connsiteX2" fmla="*/ 7260336 w 7260336"/>
              <a:gd name="connsiteY2" fmla="*/ 499959 h 3624172"/>
              <a:gd name="connsiteX3" fmla="*/ 7260336 w 7260336"/>
              <a:gd name="connsiteY3" fmla="*/ 2889937 h 3624172"/>
              <a:gd name="connsiteX4" fmla="*/ 2338870 w 7260336"/>
              <a:gd name="connsiteY4" fmla="*/ 2903688 h 3624172"/>
              <a:gd name="connsiteX5" fmla="*/ 699651 w 7260336"/>
              <a:gd name="connsiteY5" fmla="*/ 3624170 h 3624172"/>
              <a:gd name="connsiteX6" fmla="*/ 714431 w 7260336"/>
              <a:gd name="connsiteY6" fmla="*/ 2870892 h 3624172"/>
              <a:gd name="connsiteX7" fmla="*/ 0 w 7260336"/>
              <a:gd name="connsiteY7" fmla="*/ 2889937 h 3624172"/>
              <a:gd name="connsiteX8" fmla="*/ 0 w 7260336"/>
              <a:gd name="connsiteY8" fmla="*/ 499959 h 3624172"/>
              <a:gd name="connsiteX9" fmla="*/ 499959 w 7260336"/>
              <a:gd name="connsiteY9" fmla="*/ 0 h 3624172"/>
              <a:gd name="connsiteX0" fmla="*/ 499959 w 7260336"/>
              <a:gd name="connsiteY0" fmla="*/ 0 h 3624172"/>
              <a:gd name="connsiteX1" fmla="*/ 6760377 w 7260336"/>
              <a:gd name="connsiteY1" fmla="*/ 0 h 3624172"/>
              <a:gd name="connsiteX2" fmla="*/ 7260336 w 7260336"/>
              <a:gd name="connsiteY2" fmla="*/ 499959 h 3624172"/>
              <a:gd name="connsiteX3" fmla="*/ 7260336 w 7260336"/>
              <a:gd name="connsiteY3" fmla="*/ 2889937 h 3624172"/>
              <a:gd name="connsiteX4" fmla="*/ 2338870 w 7260336"/>
              <a:gd name="connsiteY4" fmla="*/ 2903688 h 3624172"/>
              <a:gd name="connsiteX5" fmla="*/ 699651 w 7260336"/>
              <a:gd name="connsiteY5" fmla="*/ 3624170 h 3624172"/>
              <a:gd name="connsiteX6" fmla="*/ 697955 w 7260336"/>
              <a:gd name="connsiteY6" fmla="*/ 2894764 h 3624172"/>
              <a:gd name="connsiteX7" fmla="*/ 0 w 7260336"/>
              <a:gd name="connsiteY7" fmla="*/ 2889937 h 3624172"/>
              <a:gd name="connsiteX8" fmla="*/ 0 w 7260336"/>
              <a:gd name="connsiteY8" fmla="*/ 499959 h 3624172"/>
              <a:gd name="connsiteX9" fmla="*/ 499959 w 7260336"/>
              <a:gd name="connsiteY9" fmla="*/ 0 h 3624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60336" h="3624172">
                <a:moveTo>
                  <a:pt x="499959" y="0"/>
                </a:moveTo>
                <a:lnTo>
                  <a:pt x="6760377" y="0"/>
                </a:lnTo>
                <a:cubicBezTo>
                  <a:pt x="7036497" y="0"/>
                  <a:pt x="7260336" y="223839"/>
                  <a:pt x="7260336" y="499959"/>
                </a:cubicBezTo>
                <a:lnTo>
                  <a:pt x="7260336" y="2889937"/>
                </a:lnTo>
                <a:lnTo>
                  <a:pt x="2338870" y="2903688"/>
                </a:lnTo>
                <a:lnTo>
                  <a:pt x="699651" y="3624170"/>
                </a:lnTo>
                <a:cubicBezTo>
                  <a:pt x="684217" y="3625649"/>
                  <a:pt x="698057" y="2891292"/>
                  <a:pt x="697955" y="2894764"/>
                </a:cubicBezTo>
                <a:lnTo>
                  <a:pt x="0" y="2889937"/>
                </a:lnTo>
                <a:lnTo>
                  <a:pt x="0" y="499959"/>
                </a:lnTo>
                <a:cubicBezTo>
                  <a:pt x="0" y="223839"/>
                  <a:pt x="223839" y="0"/>
                  <a:pt x="499959" y="0"/>
                </a:cubicBezTo>
                <a:close/>
              </a:path>
            </a:pathLst>
          </a:custGeom>
          <a:solidFill>
            <a:srgbClr val="B23526"/>
          </a:solidFill>
          <a:ln w="9525">
            <a:solidFill>
              <a:schemeClr val="tx1"/>
            </a:solidFill>
            <a:prstDash val="solid"/>
          </a:ln>
        </p:spPr>
        <p:txBody>
          <a:bodyPr vert="horz" wrap="square" lIns="288000" tIns="216000" rIns="91440" bIns="45720" rtlCol="0">
            <a:noAutofit/>
          </a:bodyPr>
          <a:lstStyle>
            <a:lvl1pPr marL="358775" indent="-358775" algn="l" defTabSz="457200" rtl="0" eaLnBrk="1" latinLnBrk="0" hangingPunct="1">
              <a:spcBef>
                <a:spcPct val="20000"/>
              </a:spcBef>
              <a:buFont typeface="+mj-lt"/>
              <a:buAutoNum type="arabicPeriod"/>
              <a:tabLst/>
              <a:defRPr sz="2800" b="0" i="0" kern="1200">
                <a:solidFill>
                  <a:srgbClr val="C00000"/>
                </a:solidFill>
                <a:latin typeface="Work Sans" pitchFamily="2" charset="77"/>
                <a:ea typeface="+mn-ea"/>
                <a:cs typeface="Work Sans" pitchFamily="2" charset="77"/>
              </a:defRPr>
            </a:lvl1pPr>
            <a:lvl2pPr marL="806450" indent="-349250" algn="l" defTabSz="457200" rtl="0" eaLnBrk="1" latinLnBrk="0" hangingPunct="1">
              <a:spcBef>
                <a:spcPct val="20000"/>
              </a:spcBef>
              <a:buClr>
                <a:srgbClr val="C00000"/>
              </a:buClr>
              <a:buFont typeface="Arial" panose="020B0604020202020204" pitchFamily="34" charset="0"/>
              <a:buChar char="•"/>
              <a:tabLst/>
              <a:defRPr sz="2800" b="0" i="0" kern="1200">
                <a:solidFill>
                  <a:schemeClr val="tx1">
                    <a:lumMod val="75000"/>
                    <a:lumOff val="25000"/>
                  </a:schemeClr>
                </a:solidFill>
                <a:latin typeface="Work Sans" pitchFamily="2" charset="77"/>
                <a:ea typeface="+mn-ea"/>
                <a:cs typeface="Work Sans" pitchFamily="2" charset="77"/>
              </a:defRPr>
            </a:lvl2pPr>
            <a:lvl3pPr marL="1244600" indent="-330200" algn="l" defTabSz="457200" rtl="0" eaLnBrk="1" latinLnBrk="0" hangingPunct="1">
              <a:spcBef>
                <a:spcPct val="20000"/>
              </a:spcBef>
              <a:buFont typeface="+mj-lt"/>
              <a:buAutoNum type="arabicPeriod"/>
              <a:tabLst/>
              <a:defRPr sz="2400" b="0" i="0" kern="1200">
                <a:solidFill>
                  <a:schemeClr val="tx1">
                    <a:lumMod val="75000"/>
                    <a:lumOff val="25000"/>
                  </a:schemeClr>
                </a:solidFill>
                <a:latin typeface="Work Sans" pitchFamily="2" charset="77"/>
                <a:ea typeface="+mn-ea"/>
                <a:cs typeface="Work Sans" pitchFamily="2" charset="77"/>
              </a:defRPr>
            </a:lvl3pPr>
            <a:lvl4pPr marL="1644650" indent="-273050" algn="l" defTabSz="457200" rtl="0" eaLnBrk="1" latinLnBrk="0" hangingPunct="1">
              <a:spcBef>
                <a:spcPct val="20000"/>
              </a:spcBef>
              <a:buFont typeface="+mj-lt"/>
              <a:buAutoNum type="arabicPeriod"/>
              <a:tabLst/>
              <a:defRPr sz="2000" b="0" i="0" kern="1200">
                <a:solidFill>
                  <a:schemeClr val="tx1"/>
                </a:solidFill>
                <a:latin typeface="Work Sans Light" pitchFamily="2" charset="77"/>
                <a:ea typeface="+mn-ea"/>
                <a:cs typeface="Work Sans Light" pitchFamily="2" charset="77"/>
              </a:defRPr>
            </a:lvl4pPr>
            <a:lvl5pPr marL="2139950" indent="-311150" algn="l" defTabSz="457200" rtl="0" eaLnBrk="1" latinLnBrk="0" hangingPunct="1">
              <a:spcBef>
                <a:spcPct val="20000"/>
              </a:spcBef>
              <a:buFont typeface="+mj-lt"/>
              <a:buAutoNum type="arabicPeriod"/>
              <a:tabLst/>
              <a:defRPr sz="2000" b="0" i="0" kern="1200">
                <a:solidFill>
                  <a:schemeClr val="tx1"/>
                </a:solidFill>
                <a:latin typeface="Work Sans Light" pitchFamily="2" charset="77"/>
                <a:ea typeface="+mn-ea"/>
                <a:cs typeface="Work Sans Light" pitchFamily="2" charset="77"/>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de-DE" u="sng"/>
          </a:p>
        </p:txBody>
      </p:sp>
      <p:sp>
        <p:nvSpPr>
          <p:cNvPr id="6" name="Textplatzhalter 5">
            <a:extLst>
              <a:ext uri="{FF2B5EF4-FFF2-40B4-BE49-F238E27FC236}">
                <a16:creationId xmlns:a16="http://schemas.microsoft.com/office/drawing/2014/main" id="{CE767712-D5B4-6AFB-EC39-4194EC163F2C}"/>
              </a:ext>
            </a:extLst>
          </p:cNvPr>
          <p:cNvSpPr>
            <a:spLocks noGrp="1"/>
          </p:cNvSpPr>
          <p:nvPr>
            <p:ph type="body" sz="quarter" idx="10"/>
          </p:nvPr>
        </p:nvSpPr>
        <p:spPr>
          <a:xfrm>
            <a:off x="857401" y="1275606"/>
            <a:ext cx="6624637" cy="2519363"/>
          </a:xfrm>
        </p:spPr>
        <p:txBody>
          <a:bodyPr/>
          <a:lstStyle>
            <a:lvl1pPr>
              <a:defRPr sz="2400">
                <a:solidFill>
                  <a:schemeClr val="bg1">
                    <a:lumMod val="95000"/>
                  </a:schemeClr>
                </a:solidFill>
              </a:defRPr>
            </a:lvl1pPr>
            <a:lvl2pPr>
              <a:defRPr sz="2400">
                <a:solidFill>
                  <a:schemeClr val="bg1">
                    <a:lumMod val="95000"/>
                  </a:schemeClr>
                </a:solidFill>
              </a:defRPr>
            </a:lvl2pPr>
            <a:lvl3pPr>
              <a:defRPr b="0" i="0">
                <a:solidFill>
                  <a:schemeClr val="bg1">
                    <a:lumMod val="95000"/>
                  </a:schemeClr>
                </a:solidFill>
                <a:latin typeface="Work Sans Light" pitchFamily="2" charset="77"/>
              </a:defRPr>
            </a:lvl3pPr>
            <a:lvl4pPr>
              <a:defRPr>
                <a:solidFill>
                  <a:schemeClr val="bg1">
                    <a:lumMod val="95000"/>
                  </a:schemeClr>
                </a:solidFill>
              </a:defRPr>
            </a:lvl4pPr>
            <a:lvl5pPr>
              <a:defRPr>
                <a:solidFill>
                  <a:schemeClr val="bg1">
                    <a:lumMod val="95000"/>
                  </a:schemeClr>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41303938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0" i="0" u="none">
                <a:solidFill>
                  <a:schemeClr val="tx1">
                    <a:lumMod val="75000"/>
                    <a:lumOff val="25000"/>
                  </a:schemeClr>
                </a:solidFill>
                <a:latin typeface="Work Sans" pitchFamily="2" charset="77"/>
                <a:cs typeface="Work Sans" pitchFamily="2" charset="77"/>
              </a:defRPr>
            </a:lvl1pPr>
          </a:lstStyle>
          <a:p>
            <a:r>
              <a:rPr lang="de-DE"/>
              <a:t>Click </a:t>
            </a:r>
            <a:r>
              <a:rPr lang="de-DE" err="1"/>
              <a:t>to</a:t>
            </a:r>
            <a:r>
              <a:rPr lang="de-DE"/>
              <a:t> </a:t>
            </a:r>
            <a:r>
              <a:rPr lang="de-DE" err="1"/>
              <a:t>edit</a:t>
            </a:r>
            <a:r>
              <a:rPr lang="de-DE"/>
              <a:t> Master title style</a:t>
            </a:r>
            <a:endParaRPr lang="en-US"/>
          </a:p>
        </p:txBody>
      </p:sp>
      <p:sp>
        <p:nvSpPr>
          <p:cNvPr id="4" name="Content Placeholder 3">
            <a:extLst>
              <a:ext uri="{FF2B5EF4-FFF2-40B4-BE49-F238E27FC236}">
                <a16:creationId xmlns:a16="http://schemas.microsoft.com/office/drawing/2014/main" id="{FD780B1D-95B9-4006-91EF-6C3CCB7962D4}"/>
              </a:ext>
            </a:extLst>
          </p:cNvPr>
          <p:cNvSpPr>
            <a:spLocks noGrp="1"/>
          </p:cNvSpPr>
          <p:nvPr>
            <p:ph sz="quarter" idx="10"/>
          </p:nvPr>
        </p:nvSpPr>
        <p:spPr>
          <a:xfrm>
            <a:off x="457200" y="1492250"/>
            <a:ext cx="8229600" cy="2663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319881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0" i="0" u="none">
                <a:solidFill>
                  <a:schemeClr val="tx1">
                    <a:lumMod val="75000"/>
                    <a:lumOff val="25000"/>
                  </a:schemeClr>
                </a:solidFill>
                <a:latin typeface="Work Sans" pitchFamily="2" charset="77"/>
                <a:cs typeface="Work Sans" pitchFamily="2" charset="77"/>
              </a:defRPr>
            </a:lvl1pPr>
          </a:lstStyle>
          <a:p>
            <a:r>
              <a:rPr lang="de-DE"/>
              <a:t>Click </a:t>
            </a:r>
            <a:r>
              <a:rPr lang="de-DE" err="1"/>
              <a:t>to</a:t>
            </a:r>
            <a:r>
              <a:rPr lang="de-DE"/>
              <a:t> </a:t>
            </a:r>
            <a:r>
              <a:rPr lang="de-DE" err="1"/>
              <a:t>edit</a:t>
            </a:r>
            <a:r>
              <a:rPr lang="de-DE"/>
              <a:t> Master title style</a:t>
            </a:r>
            <a:endParaRPr lang="en-US"/>
          </a:p>
        </p:txBody>
      </p:sp>
      <p:sp>
        <p:nvSpPr>
          <p:cNvPr id="3" name="Content Placeholder 2"/>
          <p:cNvSpPr>
            <a:spLocks noGrp="1"/>
          </p:cNvSpPr>
          <p:nvPr>
            <p:ph sz="half" idx="1"/>
          </p:nvPr>
        </p:nvSpPr>
        <p:spPr>
          <a:xfrm>
            <a:off x="457200" y="1200151"/>
            <a:ext cx="4038600" cy="3394472"/>
          </a:xfrm>
        </p:spPr>
        <p:txBody>
          <a:bodyPr>
            <a:normAutofit/>
          </a:bodyPr>
          <a:lstStyle>
            <a:lvl1pPr>
              <a:defRPr sz="2600" b="0" i="0">
                <a:solidFill>
                  <a:srgbClr val="C2381F"/>
                </a:solidFill>
                <a:latin typeface="Work Sans" pitchFamily="2" charset="77"/>
                <a:cs typeface="Work Sans" pitchFamily="2" charset="77"/>
              </a:defRPr>
            </a:lvl1pPr>
            <a:lvl2pPr marL="742950" indent="-285750">
              <a:buClr>
                <a:srgbClr val="C2381F"/>
              </a:buClr>
              <a:buFont typeface="Arial" panose="020B0604020202020204" pitchFamily="34" charset="0"/>
              <a:buChar char="•"/>
              <a:defRPr sz="2400" b="0" i="0">
                <a:solidFill>
                  <a:schemeClr val="tx1">
                    <a:lumMod val="75000"/>
                    <a:lumOff val="25000"/>
                  </a:schemeClr>
                </a:solidFill>
                <a:latin typeface="Work Sans" pitchFamily="2" charset="77"/>
                <a:cs typeface="Work Sans" pitchFamily="2" charset="77"/>
              </a:defRPr>
            </a:lvl2pPr>
            <a:lvl3pPr>
              <a:defRPr sz="2400" b="0" i="0">
                <a:solidFill>
                  <a:schemeClr val="tx1">
                    <a:lumMod val="75000"/>
                    <a:lumOff val="25000"/>
                  </a:schemeClr>
                </a:solidFill>
                <a:latin typeface="Work Sans" pitchFamily="2" charset="77"/>
                <a:cs typeface="Work Sans" pitchFamily="2" charset="77"/>
              </a:defRPr>
            </a:lvl3pPr>
            <a:lvl4pPr>
              <a:defRPr sz="2000" b="0" i="0">
                <a:solidFill>
                  <a:srgbClr val="000000"/>
                </a:solidFill>
                <a:latin typeface="Work Sans Light" pitchFamily="2" charset="77"/>
                <a:cs typeface="Work Sans Light" pitchFamily="2" charset="77"/>
              </a:defRPr>
            </a:lvl4pPr>
            <a:lvl5pPr>
              <a:defRPr sz="2000" b="0" i="0">
                <a:solidFill>
                  <a:srgbClr val="000000"/>
                </a:solidFill>
                <a:latin typeface="Work Sans Light" pitchFamily="2" charset="77"/>
                <a:cs typeface="Work Sans Light" pitchFamily="2" charset="77"/>
              </a:defRPr>
            </a:lvl5pPr>
            <a:lvl6pPr>
              <a:defRPr sz="1800"/>
            </a:lvl6pPr>
            <a:lvl7pPr>
              <a:defRPr sz="1800"/>
            </a:lvl7pPr>
            <a:lvl8pPr>
              <a:defRPr sz="1800"/>
            </a:lvl8pPr>
            <a:lvl9pPr>
              <a:defRPr sz="1800"/>
            </a:lvl9pPr>
          </a:lstStyle>
          <a:p>
            <a:pPr lvl="0"/>
            <a:r>
              <a:rPr lang="de-DE"/>
              <a:t>Click </a:t>
            </a:r>
            <a:r>
              <a:rPr lang="de-DE" err="1"/>
              <a:t>to</a:t>
            </a:r>
            <a:r>
              <a:rPr lang="de-DE"/>
              <a:t> </a:t>
            </a:r>
            <a:r>
              <a:rPr lang="de-DE" err="1"/>
              <a:t>edit</a:t>
            </a:r>
            <a:r>
              <a:rPr lang="de-DE"/>
              <a:t> Master </a:t>
            </a:r>
            <a:r>
              <a:rPr lang="de-DE" err="1"/>
              <a:t>text</a:t>
            </a:r>
            <a:r>
              <a:rPr lang="de-DE"/>
              <a:t> </a:t>
            </a:r>
            <a:r>
              <a:rPr lang="de-DE" err="1"/>
              <a:t>styles</a:t>
            </a:r>
            <a:endParaRPr lang="de-DE"/>
          </a:p>
          <a:p>
            <a:pPr lvl="1"/>
            <a:r>
              <a:rPr lang="de-DE"/>
              <a:t>Second </a:t>
            </a:r>
            <a:r>
              <a:rPr lang="de-DE" err="1"/>
              <a:t>level</a:t>
            </a:r>
            <a:endParaRPr lang="de-DE"/>
          </a:p>
          <a:p>
            <a:pPr lvl="2"/>
            <a:r>
              <a:rPr lang="de-DE"/>
              <a:t>Third </a:t>
            </a:r>
            <a:r>
              <a:rPr lang="de-DE" err="1"/>
              <a:t>level</a:t>
            </a:r>
            <a:endParaRPr lang="de-DE"/>
          </a:p>
          <a:p>
            <a:pPr lvl="3"/>
            <a:r>
              <a:rPr lang="de-DE" err="1"/>
              <a:t>Fourth</a:t>
            </a:r>
            <a:r>
              <a:rPr lang="de-DE"/>
              <a:t> </a:t>
            </a:r>
            <a:r>
              <a:rPr lang="de-DE" err="1"/>
              <a:t>level</a:t>
            </a:r>
            <a:endParaRPr lang="de-DE"/>
          </a:p>
          <a:p>
            <a:pPr lvl="4"/>
            <a:r>
              <a:rPr lang="de-DE" err="1"/>
              <a:t>Fifth</a:t>
            </a:r>
            <a:r>
              <a:rPr lang="de-DE"/>
              <a:t> </a:t>
            </a:r>
            <a:r>
              <a:rPr lang="de-DE" err="1"/>
              <a:t>level</a:t>
            </a:r>
            <a:endParaRPr lang="en-US"/>
          </a:p>
        </p:txBody>
      </p:sp>
      <p:sp>
        <p:nvSpPr>
          <p:cNvPr id="5" name="Content Placeholder 2">
            <a:extLst>
              <a:ext uri="{FF2B5EF4-FFF2-40B4-BE49-F238E27FC236}">
                <a16:creationId xmlns:a16="http://schemas.microsoft.com/office/drawing/2014/main" id="{E4710171-DE30-D0AB-198F-C70A7F30770D}"/>
              </a:ext>
            </a:extLst>
          </p:cNvPr>
          <p:cNvSpPr>
            <a:spLocks noGrp="1"/>
          </p:cNvSpPr>
          <p:nvPr>
            <p:ph sz="half" idx="10"/>
          </p:nvPr>
        </p:nvSpPr>
        <p:spPr>
          <a:xfrm>
            <a:off x="4648200" y="1200151"/>
            <a:ext cx="4038600" cy="3394472"/>
          </a:xfrm>
        </p:spPr>
        <p:txBody>
          <a:bodyPr>
            <a:normAutofit/>
          </a:bodyPr>
          <a:lstStyle>
            <a:lvl1pPr>
              <a:defRPr sz="2600" b="0" i="0">
                <a:solidFill>
                  <a:srgbClr val="C2381F"/>
                </a:solidFill>
                <a:latin typeface="Work Sans" pitchFamily="2" charset="77"/>
                <a:cs typeface="Work Sans" pitchFamily="2" charset="77"/>
              </a:defRPr>
            </a:lvl1pPr>
            <a:lvl2pPr marL="742950" indent="-285750">
              <a:buClr>
                <a:srgbClr val="C2381F"/>
              </a:buClr>
              <a:buFont typeface="Arial" panose="020B0604020202020204" pitchFamily="34" charset="0"/>
              <a:buChar char="•"/>
              <a:defRPr sz="2400" b="0" i="0">
                <a:solidFill>
                  <a:schemeClr val="tx1">
                    <a:lumMod val="75000"/>
                    <a:lumOff val="25000"/>
                  </a:schemeClr>
                </a:solidFill>
                <a:latin typeface="Work Sans" pitchFamily="2" charset="77"/>
                <a:cs typeface="Work Sans" pitchFamily="2" charset="77"/>
              </a:defRPr>
            </a:lvl2pPr>
            <a:lvl3pPr>
              <a:defRPr sz="2400" b="0" i="0">
                <a:solidFill>
                  <a:schemeClr val="tx1">
                    <a:lumMod val="75000"/>
                    <a:lumOff val="25000"/>
                  </a:schemeClr>
                </a:solidFill>
                <a:latin typeface="Work Sans" pitchFamily="2" charset="77"/>
                <a:cs typeface="Work Sans" pitchFamily="2" charset="77"/>
              </a:defRPr>
            </a:lvl3pPr>
            <a:lvl4pPr>
              <a:defRPr sz="2000" b="0" i="0">
                <a:solidFill>
                  <a:srgbClr val="000000"/>
                </a:solidFill>
                <a:latin typeface="Work Sans Light" pitchFamily="2" charset="77"/>
                <a:cs typeface="Work Sans Light" pitchFamily="2" charset="77"/>
              </a:defRPr>
            </a:lvl4pPr>
            <a:lvl5pPr>
              <a:defRPr sz="2000" b="0" i="0">
                <a:solidFill>
                  <a:srgbClr val="000000"/>
                </a:solidFill>
                <a:latin typeface="Work Sans Light" pitchFamily="2" charset="77"/>
                <a:cs typeface="Work Sans Light" pitchFamily="2" charset="77"/>
              </a:defRPr>
            </a:lvl5pPr>
            <a:lvl6pPr>
              <a:defRPr sz="1800"/>
            </a:lvl6pPr>
            <a:lvl7pPr>
              <a:defRPr sz="1800"/>
            </a:lvl7pPr>
            <a:lvl8pPr>
              <a:defRPr sz="1800"/>
            </a:lvl8pPr>
            <a:lvl9pPr>
              <a:defRPr sz="1800"/>
            </a:lvl9pPr>
          </a:lstStyle>
          <a:p>
            <a:pPr lvl="0"/>
            <a:r>
              <a:rPr lang="de-DE"/>
              <a:t>Click </a:t>
            </a:r>
            <a:r>
              <a:rPr lang="de-DE" err="1"/>
              <a:t>to</a:t>
            </a:r>
            <a:r>
              <a:rPr lang="de-DE"/>
              <a:t> </a:t>
            </a:r>
            <a:r>
              <a:rPr lang="de-DE" err="1"/>
              <a:t>edit</a:t>
            </a:r>
            <a:r>
              <a:rPr lang="de-DE"/>
              <a:t> Master </a:t>
            </a:r>
            <a:r>
              <a:rPr lang="de-DE" err="1"/>
              <a:t>text</a:t>
            </a:r>
            <a:r>
              <a:rPr lang="de-DE"/>
              <a:t> </a:t>
            </a:r>
            <a:r>
              <a:rPr lang="de-DE" err="1"/>
              <a:t>styles</a:t>
            </a:r>
            <a:endParaRPr lang="de-DE"/>
          </a:p>
          <a:p>
            <a:pPr lvl="1"/>
            <a:r>
              <a:rPr lang="de-DE"/>
              <a:t>Second </a:t>
            </a:r>
            <a:r>
              <a:rPr lang="de-DE" err="1"/>
              <a:t>level</a:t>
            </a:r>
            <a:endParaRPr lang="de-DE"/>
          </a:p>
          <a:p>
            <a:pPr lvl="2"/>
            <a:r>
              <a:rPr lang="de-DE"/>
              <a:t>Third </a:t>
            </a:r>
            <a:r>
              <a:rPr lang="de-DE" err="1"/>
              <a:t>level</a:t>
            </a:r>
            <a:endParaRPr lang="de-DE"/>
          </a:p>
          <a:p>
            <a:pPr lvl="3"/>
            <a:r>
              <a:rPr lang="de-DE" err="1"/>
              <a:t>Fourth</a:t>
            </a:r>
            <a:r>
              <a:rPr lang="de-DE"/>
              <a:t> </a:t>
            </a:r>
            <a:r>
              <a:rPr lang="de-DE" err="1"/>
              <a:t>level</a:t>
            </a:r>
            <a:endParaRPr lang="de-DE"/>
          </a:p>
          <a:p>
            <a:pPr lvl="4"/>
            <a:r>
              <a:rPr lang="de-DE" err="1"/>
              <a:t>Fifth</a:t>
            </a:r>
            <a:r>
              <a:rPr lang="de-DE"/>
              <a:t> </a:t>
            </a:r>
            <a:r>
              <a:rPr lang="de-DE" err="1"/>
              <a:t>level</a:t>
            </a:r>
            <a:endParaRPr lang="en-US"/>
          </a:p>
        </p:txBody>
      </p:sp>
    </p:spTree>
    <p:extLst>
      <p:ext uri="{BB962C8B-B14F-4D97-AF65-F5344CB8AC3E}">
        <p14:creationId xmlns:p14="http://schemas.microsoft.com/office/powerpoint/2010/main" val="2389658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29924" y="514350"/>
            <a:ext cx="5486400" cy="425054"/>
          </a:xfrm>
        </p:spPr>
        <p:txBody>
          <a:bodyPr anchor="b">
            <a:normAutofit/>
          </a:bodyPr>
          <a:lstStyle>
            <a:lvl1pPr algn="l">
              <a:defRPr sz="2000" b="0" i="0">
                <a:solidFill>
                  <a:srgbClr val="666666"/>
                </a:solidFill>
                <a:latin typeface="Work Sans" pitchFamily="2" charset="77"/>
                <a:cs typeface="Work Sans" pitchFamily="2" charset="77"/>
              </a:defRPr>
            </a:lvl1pPr>
          </a:lstStyle>
          <a:p>
            <a:r>
              <a:rPr lang="de-DE"/>
              <a:t>Click </a:t>
            </a:r>
            <a:r>
              <a:rPr lang="de-DE" err="1"/>
              <a:t>to</a:t>
            </a:r>
            <a:r>
              <a:rPr lang="de-DE"/>
              <a:t> </a:t>
            </a:r>
            <a:r>
              <a:rPr lang="de-DE" err="1"/>
              <a:t>edit</a:t>
            </a:r>
            <a:r>
              <a:rPr lang="de-DE"/>
              <a:t> Master title style</a:t>
            </a:r>
            <a:endParaRPr lang="en-US"/>
          </a:p>
        </p:txBody>
      </p:sp>
      <p:sp>
        <p:nvSpPr>
          <p:cNvPr id="4" name="Text Placeholder 3"/>
          <p:cNvSpPr>
            <a:spLocks noGrp="1"/>
          </p:cNvSpPr>
          <p:nvPr>
            <p:ph type="body" sz="half" idx="2"/>
          </p:nvPr>
        </p:nvSpPr>
        <p:spPr>
          <a:xfrm>
            <a:off x="6077689" y="1130288"/>
            <a:ext cx="2811787" cy="2697576"/>
          </a:xfrm>
        </p:spPr>
        <p:txBody>
          <a:bodyPr/>
          <a:lstStyle>
            <a:lvl1pPr marL="0" indent="0">
              <a:buNone/>
              <a:defRPr sz="1400" b="0" i="0">
                <a:solidFill>
                  <a:schemeClr val="tx1">
                    <a:lumMod val="75000"/>
                    <a:lumOff val="25000"/>
                  </a:schemeClr>
                </a:solidFill>
                <a:latin typeface="Work Sans Light" pitchFamily="2" charset="77"/>
                <a:cs typeface="Work Sans Light" pitchFamily="2" charset="77"/>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Click </a:t>
            </a:r>
            <a:r>
              <a:rPr lang="de-DE" err="1"/>
              <a:t>to</a:t>
            </a:r>
            <a:r>
              <a:rPr lang="de-DE"/>
              <a:t> </a:t>
            </a:r>
            <a:r>
              <a:rPr lang="de-DE" err="1"/>
              <a:t>edit</a:t>
            </a:r>
            <a:r>
              <a:rPr lang="de-DE"/>
              <a:t> Master </a:t>
            </a:r>
            <a:r>
              <a:rPr lang="de-DE" err="1"/>
              <a:t>text</a:t>
            </a:r>
            <a:r>
              <a:rPr lang="de-DE"/>
              <a:t> </a:t>
            </a:r>
            <a:r>
              <a:rPr lang="de-DE" err="1"/>
              <a:t>styles</a:t>
            </a:r>
            <a:endParaRPr lang="de-DE"/>
          </a:p>
        </p:txBody>
      </p:sp>
      <p:sp>
        <p:nvSpPr>
          <p:cNvPr id="7" name="Diagonal liegende Ecken des Rechtecks abrunden 6">
            <a:extLst>
              <a:ext uri="{FF2B5EF4-FFF2-40B4-BE49-F238E27FC236}">
                <a16:creationId xmlns:a16="http://schemas.microsoft.com/office/drawing/2014/main" id="{411BBD3A-7861-FC7A-CC17-E8665460354E}"/>
              </a:ext>
            </a:extLst>
          </p:cNvPr>
          <p:cNvSpPr/>
          <p:nvPr userDrawn="1"/>
        </p:nvSpPr>
        <p:spPr>
          <a:xfrm>
            <a:off x="429924" y="1130288"/>
            <a:ext cx="5486400" cy="2697576"/>
          </a:xfrm>
          <a:prstGeom prst="round2DiagRect">
            <a:avLst/>
          </a:prstGeom>
          <a:ln w="9525">
            <a:solidFill>
              <a:schemeClr val="tx1">
                <a:lumMod val="75000"/>
                <a:lumOff val="2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de-DE" b="0" i="0">
                <a:latin typeface="Work Sans Light" pitchFamily="2" charset="77"/>
              </a:rPr>
              <a:t>Bild</a:t>
            </a:r>
          </a:p>
        </p:txBody>
      </p:sp>
    </p:spTree>
    <p:extLst>
      <p:ext uri="{BB962C8B-B14F-4D97-AF65-F5344CB8AC3E}">
        <p14:creationId xmlns:p14="http://schemas.microsoft.com/office/powerpoint/2010/main" val="3572297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a:xfrm>
            <a:off x="457200" y="4767263"/>
            <a:ext cx="2133600" cy="274637"/>
          </a:xfrm>
          <a:prstGeom prst="rect">
            <a:avLst/>
          </a:prstGeom>
        </p:spPr>
        <p:txBody>
          <a:bodyPr/>
          <a:lstStyle>
            <a:lvl1pPr>
              <a:defRPr sz="1100" b="0" i="0">
                <a:solidFill>
                  <a:schemeClr val="tx1">
                    <a:lumMod val="75000"/>
                    <a:lumOff val="25000"/>
                  </a:schemeClr>
                </a:solidFill>
                <a:latin typeface="Work Sans Light" pitchFamily="2" charset="77"/>
              </a:defRPr>
            </a:lvl1pPr>
          </a:lstStyle>
          <a:p>
            <a:endParaRPr lang="de-DE"/>
          </a:p>
        </p:txBody>
      </p:sp>
      <p:sp>
        <p:nvSpPr>
          <p:cNvPr id="3" name="Fußzeilenplatzhalter 2"/>
          <p:cNvSpPr>
            <a:spLocks noGrp="1"/>
          </p:cNvSpPr>
          <p:nvPr>
            <p:ph type="ftr" sz="quarter" idx="11"/>
          </p:nvPr>
        </p:nvSpPr>
        <p:spPr>
          <a:xfrm>
            <a:off x="3124200" y="4767263"/>
            <a:ext cx="2895600" cy="274637"/>
          </a:xfrm>
          <a:prstGeom prst="rect">
            <a:avLst/>
          </a:prstGeom>
        </p:spPr>
        <p:txBody>
          <a:bodyPr/>
          <a:lstStyle>
            <a:lvl1pPr>
              <a:defRPr sz="1100" b="0" i="0">
                <a:latin typeface="Work Sans Light" pitchFamily="2" charset="77"/>
              </a:defRPr>
            </a:lvl1pPr>
          </a:lstStyle>
          <a:p>
            <a:endParaRPr lang="de-DE"/>
          </a:p>
        </p:txBody>
      </p:sp>
    </p:spTree>
    <p:extLst>
      <p:ext uri="{BB962C8B-B14F-4D97-AF65-F5344CB8AC3E}">
        <p14:creationId xmlns:p14="http://schemas.microsoft.com/office/powerpoint/2010/main" val="26457649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7AC2B-8316-433B-9126-82ADEA2BE990}"/>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48211436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10" Type="http://schemas.openxmlformats.org/officeDocument/2006/relationships/image" Target="../media/image3.emf"/><Relationship Id="rId4" Type="http://schemas.openxmlformats.org/officeDocument/2006/relationships/slideLayout" Target="../slideLayouts/slideLayout6.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9" Type="http://schemas.openxmlformats.org/officeDocument/2006/relationships/image" Target="../media/image3.emf"/></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image" Target="../media/image4.emf"/><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theme" Target="../theme/theme4.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Bild 6"/>
          <p:cNvPicPr>
            <a:picLocks noChangeAspect="1"/>
          </p:cNvPicPr>
          <p:nvPr userDrawn="1"/>
        </p:nvPicPr>
        <p:blipFill rotWithShape="1">
          <a:blip r:embed="rId4"/>
          <a:srcRect l="4280" t="34866" r="26271" b="11407"/>
          <a:stretch/>
        </p:blipFill>
        <p:spPr>
          <a:xfrm>
            <a:off x="0" y="0"/>
            <a:ext cx="9144000" cy="5143500"/>
          </a:xfrm>
          <a:prstGeom prst="rect">
            <a:avLst/>
          </a:prstGeom>
        </p:spPr>
      </p:pic>
      <p:sp>
        <p:nvSpPr>
          <p:cNvPr id="4" name="Datumsplatzhalter 3"/>
          <p:cNvSpPr>
            <a:spLocks noGrp="1"/>
          </p:cNvSpPr>
          <p:nvPr>
            <p:ph type="dt" sz="half" idx="2"/>
          </p:nvPr>
        </p:nvSpPr>
        <p:spPr>
          <a:xfrm>
            <a:off x="6821454" y="4749188"/>
            <a:ext cx="2133600" cy="274637"/>
          </a:xfrm>
          <a:prstGeom prst="rect">
            <a:avLst/>
          </a:prstGeom>
        </p:spPr>
        <p:txBody>
          <a:bodyPr vert="horz" lIns="91440" tIns="45720" rIns="91440" bIns="45720" rtlCol="0" anchor="ctr"/>
          <a:lstStyle>
            <a:lvl1pPr algn="r">
              <a:defRPr sz="1200" b="0" i="0">
                <a:solidFill>
                  <a:schemeClr val="bg1">
                    <a:lumMod val="75000"/>
                  </a:schemeClr>
                </a:solidFill>
                <a:latin typeface="Work Sans" pitchFamily="2" charset="77"/>
              </a:defRPr>
            </a:lvl1pPr>
          </a:lstStyle>
          <a:p>
            <a:fld id="{66DFDFFA-D834-9B48-914D-2AB12A1FB3B6}" type="datetimeFigureOut">
              <a:rPr lang="de-DE" smtClean="0"/>
              <a:pPr/>
              <a:t>26.11.2024</a:t>
            </a:fld>
            <a:endParaRPr lang="de-DE"/>
          </a:p>
        </p:txBody>
      </p:sp>
      <p:pic>
        <p:nvPicPr>
          <p:cNvPr id="8" name="Bild 7" descr="a2ii_Logo.eps"/>
          <p:cNvPicPr>
            <a:picLocks noChangeAspect="1"/>
          </p:cNvPicPr>
          <p:nvPr userDrawn="1"/>
        </p:nvPicPr>
        <p:blipFill rotWithShape="1">
          <a:blip r:embed="rId5">
            <a:extLst>
              <a:ext uri="{28A0092B-C50C-407E-A947-70E740481C1C}">
                <a14:useLocalDpi xmlns:a14="http://schemas.microsoft.com/office/drawing/2010/main" val="0"/>
              </a:ext>
            </a:extLst>
          </a:blip>
          <a:srcRect l="-5706" t="-13920" r="-10503" b="-15402"/>
          <a:stretch/>
        </p:blipFill>
        <p:spPr>
          <a:xfrm>
            <a:off x="386135" y="305110"/>
            <a:ext cx="2262005" cy="952500"/>
          </a:xfrm>
          <a:prstGeom prst="rect">
            <a:avLst/>
          </a:prstGeom>
        </p:spPr>
      </p:pic>
      <p:sp>
        <p:nvSpPr>
          <p:cNvPr id="9" name="Title Placeholder 5"/>
          <p:cNvSpPr>
            <a:spLocks noGrp="1"/>
          </p:cNvSpPr>
          <p:nvPr>
            <p:ph type="title"/>
          </p:nvPr>
        </p:nvSpPr>
        <p:spPr>
          <a:xfrm>
            <a:off x="386135" y="2344460"/>
            <a:ext cx="7600949" cy="694118"/>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10" name="Text Placeholder 7"/>
          <p:cNvSpPr>
            <a:spLocks noGrp="1"/>
          </p:cNvSpPr>
          <p:nvPr>
            <p:ph type="body" idx="1"/>
          </p:nvPr>
        </p:nvSpPr>
        <p:spPr>
          <a:xfrm>
            <a:off x="383473" y="3140972"/>
            <a:ext cx="6711264" cy="549877"/>
          </a:xfrm>
          <a:prstGeom prst="rect">
            <a:avLst/>
          </a:prstGeom>
        </p:spPr>
        <p:txBody>
          <a:bodyPr vert="horz" lIns="91440" tIns="45720" rIns="91440" bIns="45720" rtlCol="0">
            <a:normAutofit/>
          </a:bodyPr>
          <a:lstStyle/>
          <a:p>
            <a:pPr lvl="0"/>
            <a:r>
              <a:rPr lang="en-US"/>
              <a:t>Edit Master text styles</a:t>
            </a:r>
          </a:p>
        </p:txBody>
      </p:sp>
    </p:spTree>
    <p:extLst>
      <p:ext uri="{BB962C8B-B14F-4D97-AF65-F5344CB8AC3E}">
        <p14:creationId xmlns:p14="http://schemas.microsoft.com/office/powerpoint/2010/main" val="2315061397"/>
      </p:ext>
    </p:extLst>
  </p:cSld>
  <p:clrMap bg1="lt1" tx1="dk1" bg2="lt2" tx2="dk2" accent1="accent1" accent2="accent2" accent3="accent3" accent4="accent4" accent5="accent5" accent6="accent6" hlink="hlink" folHlink="folHlink"/>
  <p:sldLayoutIdLst>
    <p:sldLayoutId id="2147483735" r:id="rId1"/>
    <p:sldLayoutId id="2147483742" r:id="rId2"/>
  </p:sldLayoutIdLst>
  <p:txStyles>
    <p:titleStyle>
      <a:lvl1pPr algn="l" defTabSz="457200" rtl="0" eaLnBrk="1" latinLnBrk="0" hangingPunct="1">
        <a:spcBef>
          <a:spcPct val="0"/>
        </a:spcBef>
        <a:buNone/>
        <a:defRPr sz="3200" b="0" i="0" kern="1200">
          <a:solidFill>
            <a:srgbClr val="C2381F"/>
          </a:solidFill>
          <a:latin typeface="Work Sans" pitchFamily="2" charset="77"/>
          <a:ea typeface="+mj-ea"/>
          <a:cs typeface="Work Sans" pitchFamily="2" charset="77"/>
        </a:defRPr>
      </a:lvl1pPr>
    </p:titleStyle>
    <p:bodyStyle>
      <a:lvl1pPr marL="0" indent="0" algn="l" defTabSz="457200" rtl="0" eaLnBrk="1" latinLnBrk="0" hangingPunct="1">
        <a:spcBef>
          <a:spcPct val="20000"/>
        </a:spcBef>
        <a:buFont typeface="Arial"/>
        <a:buNone/>
        <a:defRPr sz="2000" b="0" i="0" kern="1200">
          <a:solidFill>
            <a:srgbClr val="C2381F"/>
          </a:solidFill>
          <a:latin typeface="Work Sans" pitchFamily="2" charset="77"/>
          <a:ea typeface="+mn-ea"/>
          <a:cs typeface="Work Sans" pitchFamily="2" charset="77"/>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Picture 6" descr="PPT_inside_template.pdf"/>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de-DE"/>
              <a:t>Master </a:t>
            </a:r>
            <a:r>
              <a:rPr lang="de-DE" err="1"/>
              <a:t>slide</a:t>
            </a:r>
            <a:r>
              <a:rPr lang="de-DE"/>
              <a:t> </a:t>
            </a:r>
            <a:r>
              <a:rPr lang="de-DE" err="1"/>
              <a:t>inside</a:t>
            </a:r>
            <a:r>
              <a:rPr lang="de-DE"/>
              <a:t> </a:t>
            </a:r>
            <a:r>
              <a:rPr lang="de-DE" err="1"/>
              <a:t>pages</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de-DE"/>
              <a:t>Click </a:t>
            </a:r>
            <a:r>
              <a:rPr lang="de-DE" err="1"/>
              <a:t>to</a:t>
            </a:r>
            <a:r>
              <a:rPr lang="de-DE"/>
              <a:t> </a:t>
            </a:r>
            <a:r>
              <a:rPr lang="de-DE" err="1"/>
              <a:t>edit</a:t>
            </a:r>
            <a:r>
              <a:rPr lang="de-DE"/>
              <a:t> Master </a:t>
            </a:r>
            <a:r>
              <a:rPr lang="de-DE" err="1"/>
              <a:t>text</a:t>
            </a:r>
            <a:r>
              <a:rPr lang="de-DE"/>
              <a:t> </a:t>
            </a:r>
            <a:r>
              <a:rPr lang="de-DE" err="1"/>
              <a:t>styles</a:t>
            </a:r>
            <a:endParaRPr lang="de-DE"/>
          </a:p>
          <a:p>
            <a:pPr lvl="1"/>
            <a:r>
              <a:rPr lang="de-DE"/>
              <a:t>Second </a:t>
            </a:r>
            <a:r>
              <a:rPr lang="de-DE" err="1"/>
              <a:t>level</a:t>
            </a:r>
            <a:endParaRPr lang="de-DE"/>
          </a:p>
          <a:p>
            <a:pPr lvl="2"/>
            <a:r>
              <a:rPr lang="de-DE"/>
              <a:t>Third </a:t>
            </a:r>
            <a:r>
              <a:rPr lang="de-DE" err="1"/>
              <a:t>level</a:t>
            </a:r>
            <a:endParaRPr lang="de-DE"/>
          </a:p>
          <a:p>
            <a:pPr lvl="3"/>
            <a:r>
              <a:rPr lang="de-DE" err="1"/>
              <a:t>Fourth</a:t>
            </a:r>
            <a:r>
              <a:rPr lang="de-DE"/>
              <a:t> </a:t>
            </a:r>
            <a:r>
              <a:rPr lang="de-DE" err="1"/>
              <a:t>level</a:t>
            </a:r>
            <a:endParaRPr lang="de-DE"/>
          </a:p>
          <a:p>
            <a:pPr lvl="4"/>
            <a:r>
              <a:rPr lang="de-DE" err="1"/>
              <a:t>Fifth</a:t>
            </a:r>
            <a:r>
              <a:rPr lang="de-DE"/>
              <a:t> </a:t>
            </a:r>
            <a:r>
              <a:rPr lang="de-DE" err="1"/>
              <a:t>level</a:t>
            </a:r>
            <a:fld id="{E75AD7CC-5678-4613-BC4E-1E5E23DFFF91}" type="slidenum">
              <a:rPr lang="de-DE" smtClean="0"/>
              <a:t>‹#›</a:t>
            </a:fld>
            <a:fld id="{67D3300A-7F94-49E2-8CB7-281F48994E14}" type="slidenum">
              <a:rPr lang="de-DE" smtClean="0"/>
              <a:t>‹#›</a:t>
            </a:fld>
            <a:fld id="{76A2C27D-E5CF-47D8-BF9A-BC1BEA18A344}" type="slidenum">
              <a:rPr lang="de-DE" smtClean="0"/>
              <a:t>‹#›</a:t>
            </a:fld>
            <a:fld id="{1EB9F8A0-FC4C-418D-83F6-CBF4E98769A7}" type="slidenum">
              <a:rPr lang="de-DE" smtClean="0"/>
              <a:t>‹#›</a:t>
            </a:fld>
            <a:endParaRPr lang="en-US"/>
          </a:p>
        </p:txBody>
      </p:sp>
      <p:sp>
        <p:nvSpPr>
          <p:cNvPr id="4" name="Rectangle 3">
            <a:extLst>
              <a:ext uri="{FF2B5EF4-FFF2-40B4-BE49-F238E27FC236}">
                <a16:creationId xmlns:a16="http://schemas.microsoft.com/office/drawing/2014/main" id="{E5D81162-583E-4386-833F-D551CBCB451F}"/>
              </a:ext>
            </a:extLst>
          </p:cNvPr>
          <p:cNvSpPr/>
          <p:nvPr userDrawn="1"/>
        </p:nvSpPr>
        <p:spPr>
          <a:xfrm>
            <a:off x="8686800" y="4754880"/>
            <a:ext cx="473206" cy="261610"/>
          </a:xfrm>
          <a:prstGeom prst="rect">
            <a:avLst/>
          </a:prstGeom>
        </p:spPr>
        <p:txBody>
          <a:bodyPr wrap="none">
            <a:spAutoFit/>
          </a:bodyPr>
          <a:lstStyle/>
          <a:p>
            <a:fld id="{D320480F-9132-4A95-91B1-2A0C578A629B}" type="slidenum">
              <a:rPr lang="en-GB" sz="1100" b="0" i="0" smtClean="0">
                <a:solidFill>
                  <a:schemeClr val="bg1">
                    <a:lumMod val="75000"/>
                  </a:schemeClr>
                </a:solidFill>
                <a:latin typeface="Work Sans" pitchFamily="2" charset="77"/>
              </a:rPr>
              <a:t>‹N°›</a:t>
            </a:fld>
            <a:endParaRPr lang="en-GB" sz="1100" b="0" i="0">
              <a:solidFill>
                <a:schemeClr val="bg1">
                  <a:lumMod val="75000"/>
                </a:schemeClr>
              </a:solidFill>
              <a:latin typeface="Work Sans" pitchFamily="2" charset="77"/>
            </a:endParaRPr>
          </a:p>
        </p:txBody>
      </p:sp>
    </p:spTree>
    <p:extLst>
      <p:ext uri="{BB962C8B-B14F-4D97-AF65-F5344CB8AC3E}">
        <p14:creationId xmlns:p14="http://schemas.microsoft.com/office/powerpoint/2010/main" val="785528754"/>
      </p:ext>
    </p:extLst>
  </p:cSld>
  <p:clrMap bg1="lt1" tx1="dk1" bg2="lt2" tx2="dk2" accent1="accent1" accent2="accent2" accent3="accent3" accent4="accent4" accent5="accent5" accent6="accent6" hlink="hlink" folHlink="folHlink"/>
  <p:sldLayoutIdLst>
    <p:sldLayoutId id="2147483662" r:id="rId1"/>
    <p:sldLayoutId id="2147483743" r:id="rId2"/>
    <p:sldLayoutId id="2147483697" r:id="rId3"/>
    <p:sldLayoutId id="2147483664" r:id="rId4"/>
    <p:sldLayoutId id="2147483669" r:id="rId5"/>
    <p:sldLayoutId id="2147483733" r:id="rId6"/>
    <p:sldLayoutId id="2147483744" r:id="rId7"/>
    <p:sldLayoutId id="2147483772" r:id="rId8"/>
  </p:sldLayoutIdLst>
  <p:hf hdr="0" ftr="0" dt="0"/>
  <p:txStyles>
    <p:titleStyle>
      <a:lvl1pPr marL="0" indent="0" algn="l" defTabSz="457200" rtl="0" eaLnBrk="1" latinLnBrk="0" hangingPunct="1">
        <a:spcBef>
          <a:spcPct val="0"/>
        </a:spcBef>
        <a:buNone/>
        <a:defRPr sz="3200" b="0" i="0" kern="1200" baseline="0">
          <a:solidFill>
            <a:srgbClr val="828282"/>
          </a:solidFill>
          <a:latin typeface="Work Sans" pitchFamily="2" charset="77"/>
          <a:ea typeface="+mj-ea"/>
          <a:cs typeface="Work Sans" pitchFamily="2" charset="77"/>
        </a:defRPr>
      </a:lvl1pPr>
    </p:titleStyle>
    <p:bodyStyle>
      <a:lvl1pPr marL="271463" indent="-271463" algn="l" defTabSz="457200" rtl="0" eaLnBrk="1" latinLnBrk="0" hangingPunct="1">
        <a:spcBef>
          <a:spcPct val="20000"/>
        </a:spcBef>
        <a:buFont typeface="Arial"/>
        <a:buChar char="•"/>
        <a:tabLst/>
        <a:defRPr sz="2800" b="0" i="0" kern="1200">
          <a:solidFill>
            <a:schemeClr val="tx1">
              <a:lumMod val="75000"/>
              <a:lumOff val="25000"/>
            </a:schemeClr>
          </a:solidFill>
          <a:latin typeface="Work Sans" pitchFamily="2" charset="77"/>
          <a:ea typeface="+mn-ea"/>
          <a:cs typeface="Work Sans" pitchFamily="2" charset="77"/>
        </a:defRPr>
      </a:lvl1pPr>
      <a:lvl2pPr marL="742950" indent="-285750" algn="l" defTabSz="457200" rtl="0" eaLnBrk="1" latinLnBrk="0" hangingPunct="1">
        <a:spcBef>
          <a:spcPct val="20000"/>
        </a:spcBef>
        <a:buFont typeface="Arial"/>
        <a:buChar char="–"/>
        <a:defRPr sz="2800" b="0" i="0" kern="1200">
          <a:solidFill>
            <a:schemeClr val="tx1">
              <a:lumMod val="75000"/>
              <a:lumOff val="25000"/>
            </a:schemeClr>
          </a:solidFill>
          <a:latin typeface="Work Sans" pitchFamily="2" charset="77"/>
          <a:ea typeface="+mn-ea"/>
          <a:cs typeface="Work Sans" pitchFamily="2" charset="77"/>
        </a:defRPr>
      </a:lvl2pPr>
      <a:lvl3pPr marL="1143000" indent="-228600" algn="l" defTabSz="457200" rtl="0" eaLnBrk="1" latinLnBrk="0" hangingPunct="1">
        <a:spcBef>
          <a:spcPct val="20000"/>
        </a:spcBef>
        <a:buFont typeface="Arial"/>
        <a:buChar char="•"/>
        <a:defRPr sz="2400" b="0" i="0" kern="1200">
          <a:solidFill>
            <a:schemeClr val="tx1">
              <a:lumMod val="75000"/>
              <a:lumOff val="25000"/>
            </a:schemeClr>
          </a:solidFill>
          <a:latin typeface="Work Sans" pitchFamily="2" charset="77"/>
          <a:ea typeface="+mn-ea"/>
          <a:cs typeface="Work Sans" pitchFamily="2" charset="77"/>
        </a:defRPr>
      </a:lvl3pPr>
      <a:lvl4pPr marL="1600200" indent="-228600" algn="l" defTabSz="457200" rtl="0" eaLnBrk="1" latinLnBrk="0" hangingPunct="1">
        <a:spcBef>
          <a:spcPct val="20000"/>
        </a:spcBef>
        <a:buFont typeface="Arial"/>
        <a:buChar char="–"/>
        <a:defRPr sz="2000" b="0" i="0" kern="1200">
          <a:solidFill>
            <a:schemeClr val="tx1">
              <a:lumMod val="75000"/>
              <a:lumOff val="25000"/>
            </a:schemeClr>
          </a:solidFill>
          <a:latin typeface="Work Sans Light" pitchFamily="2" charset="77"/>
          <a:ea typeface="+mn-ea"/>
          <a:cs typeface="Work Sans Light" pitchFamily="2" charset="77"/>
        </a:defRPr>
      </a:lvl4pPr>
      <a:lvl5pPr marL="2057400" indent="-228600" algn="l" defTabSz="457200" rtl="0" eaLnBrk="1" latinLnBrk="0" hangingPunct="1">
        <a:spcBef>
          <a:spcPct val="20000"/>
        </a:spcBef>
        <a:buFont typeface="Symbol" pitchFamily="2" charset="2"/>
        <a:buChar char="-"/>
        <a:defRPr sz="2000" b="0" i="0" kern="1200">
          <a:solidFill>
            <a:schemeClr val="tx1">
              <a:lumMod val="75000"/>
              <a:lumOff val="25000"/>
            </a:schemeClr>
          </a:solidFill>
          <a:latin typeface="Work Sans Light" pitchFamily="2" charset="77"/>
          <a:ea typeface="+mn-ea"/>
          <a:cs typeface="Work Sans Light" pitchFamily="2" charset="77"/>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05">
          <p15:clr>
            <a:srgbClr val="F26B43"/>
          </p15:clr>
        </p15:guide>
        <p15:guide id="2" pos="295"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Picture 6" descr="PPT_inside_template.pdf"/>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de-DE"/>
              <a:t>Master </a:t>
            </a:r>
            <a:r>
              <a:rPr lang="de-DE" err="1"/>
              <a:t>slide</a:t>
            </a:r>
            <a:r>
              <a:rPr lang="de-DE"/>
              <a:t> </a:t>
            </a:r>
            <a:r>
              <a:rPr lang="de-DE" err="1"/>
              <a:t>inside</a:t>
            </a:r>
            <a:r>
              <a:rPr lang="de-DE"/>
              <a:t> </a:t>
            </a:r>
            <a:r>
              <a:rPr lang="de-DE" err="1"/>
              <a:t>pages</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E5D81162-583E-4386-833F-D551CBCB451F}"/>
              </a:ext>
            </a:extLst>
          </p:cNvPr>
          <p:cNvSpPr/>
          <p:nvPr/>
        </p:nvSpPr>
        <p:spPr>
          <a:xfrm>
            <a:off x="8686800" y="4754880"/>
            <a:ext cx="497252" cy="276999"/>
          </a:xfrm>
          <a:prstGeom prst="rect">
            <a:avLst/>
          </a:prstGeom>
        </p:spPr>
        <p:txBody>
          <a:bodyPr wrap="none">
            <a:spAutoFit/>
          </a:bodyPr>
          <a:lstStyle/>
          <a:p>
            <a:fld id="{D320480F-9132-4A95-91B1-2A0C578A629B}" type="slidenum">
              <a:rPr lang="en-GB" sz="1200" smtClean="0">
                <a:solidFill>
                  <a:schemeClr val="bg1"/>
                </a:solidFill>
                <a:latin typeface="Work Sans" pitchFamily="2" charset="77"/>
              </a:rPr>
              <a:t>‹N°›</a:t>
            </a:fld>
            <a:endParaRPr lang="en-GB" sz="1200">
              <a:solidFill>
                <a:schemeClr val="bg1"/>
              </a:solidFill>
              <a:latin typeface="Work Sans" pitchFamily="2" charset="77"/>
            </a:endParaRPr>
          </a:p>
        </p:txBody>
      </p:sp>
    </p:spTree>
    <p:extLst>
      <p:ext uri="{BB962C8B-B14F-4D97-AF65-F5344CB8AC3E}">
        <p14:creationId xmlns:p14="http://schemas.microsoft.com/office/powerpoint/2010/main" val="4138668091"/>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Lst>
  <p:hf hdr="0" ftr="0" dt="0"/>
  <p:txStyles>
    <p:titleStyle>
      <a:lvl1pPr marL="0" indent="0" algn="l" defTabSz="457200" rtl="0" eaLnBrk="1" latinLnBrk="0" hangingPunct="1">
        <a:spcBef>
          <a:spcPct val="0"/>
        </a:spcBef>
        <a:buNone/>
        <a:defRPr sz="3200" kern="1200" baseline="0">
          <a:solidFill>
            <a:srgbClr val="D12820"/>
          </a:solidFill>
          <a:latin typeface="Work Sans" pitchFamily="2" charset="77"/>
          <a:ea typeface="+mj-ea"/>
          <a:cs typeface="Work Sans" pitchFamily="2" charset="77"/>
        </a:defRPr>
      </a:lvl1pPr>
    </p:titleStyle>
    <p:bodyStyle>
      <a:lvl1pPr marL="342900" indent="-342900" algn="l" defTabSz="457200" rtl="0" eaLnBrk="1" latinLnBrk="0" hangingPunct="1">
        <a:spcBef>
          <a:spcPct val="20000"/>
        </a:spcBef>
        <a:buFont typeface="Wingdings" pitchFamily="2" charset="2"/>
        <a:buChar char="§"/>
        <a:defRPr sz="2800" b="0" i="0" kern="1200">
          <a:solidFill>
            <a:schemeClr val="tx1"/>
          </a:solidFill>
          <a:latin typeface="+mn-lt"/>
          <a:ea typeface="+mn-ea"/>
          <a:cs typeface="Work Sans" pitchFamily="2" charset="77"/>
        </a:defRPr>
      </a:lvl1pPr>
      <a:lvl2pPr marL="742950" indent="-285750" algn="l" defTabSz="457200" rtl="0" eaLnBrk="1" latinLnBrk="0" hangingPunct="1">
        <a:spcBef>
          <a:spcPct val="20000"/>
        </a:spcBef>
        <a:buFont typeface="Symbol" pitchFamily="2" charset="2"/>
        <a:buChar char="-"/>
        <a:defRPr sz="2400" b="0" i="0" kern="1200">
          <a:solidFill>
            <a:schemeClr val="tx1"/>
          </a:solidFill>
          <a:latin typeface="+mn-lt"/>
          <a:ea typeface="+mn-ea"/>
          <a:cs typeface="Work Sans Light" pitchFamily="2" charset="77"/>
        </a:defRPr>
      </a:lvl2pPr>
      <a:lvl3pPr marL="1143000" indent="-228600" algn="l" defTabSz="457200" rtl="0" eaLnBrk="1" latinLnBrk="0" hangingPunct="1">
        <a:spcBef>
          <a:spcPct val="20000"/>
        </a:spcBef>
        <a:buFont typeface="Wingdings" pitchFamily="2" charset="2"/>
        <a:buChar char="§"/>
        <a:defRPr sz="2400" kern="1200">
          <a:solidFill>
            <a:schemeClr val="tx1"/>
          </a:solidFill>
          <a:latin typeface="+mn-lt"/>
          <a:ea typeface="+mn-ea"/>
          <a:cs typeface="Work Sans" pitchFamily="2" charset="77"/>
        </a:defRPr>
      </a:lvl3pPr>
      <a:lvl4pPr marL="1600200" indent="-228600" algn="l" defTabSz="457200" rtl="0" eaLnBrk="1" latinLnBrk="0" hangingPunct="1">
        <a:spcBef>
          <a:spcPct val="20000"/>
        </a:spcBef>
        <a:buFont typeface="Arial"/>
        <a:buChar char="–"/>
        <a:defRPr sz="2000" b="0" i="0" kern="1200">
          <a:solidFill>
            <a:schemeClr val="tx1"/>
          </a:solidFill>
          <a:latin typeface="+mn-lt"/>
          <a:ea typeface="+mn-ea"/>
          <a:cs typeface="Work Sans Light" pitchFamily="2" charset="77"/>
        </a:defRPr>
      </a:lvl4pPr>
      <a:lvl5pPr marL="2057400" indent="-228600" algn="l" defTabSz="457200" rtl="0" eaLnBrk="1" latinLnBrk="0" hangingPunct="1">
        <a:spcBef>
          <a:spcPct val="20000"/>
        </a:spcBef>
        <a:buFont typeface="Symbol" pitchFamily="2" charset="2"/>
        <a:buChar char="-"/>
        <a:defRPr sz="2000" b="0" i="0" kern="1200">
          <a:solidFill>
            <a:schemeClr val="tx1"/>
          </a:solidFill>
          <a:latin typeface="+mn-lt"/>
          <a:ea typeface="+mn-ea"/>
          <a:cs typeface="Work Sans Light" pitchFamily="2" charset="77"/>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23">
          <p15:clr>
            <a:srgbClr val="F26B43"/>
          </p15:clr>
        </p15:guide>
        <p15:guide id="2" orient="horz" pos="2913">
          <p15:clr>
            <a:srgbClr val="F26B43"/>
          </p15:clr>
        </p15:guide>
        <p15:guide id="3" pos="272">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Bild 7"/>
          <p:cNvPicPr>
            <a:picLocks noChangeAspect="1"/>
          </p:cNvPicPr>
          <p:nvPr/>
        </p:nvPicPr>
        <p:blipFill rotWithShape="1">
          <a:blip r:embed="rId7"/>
          <a:srcRect l="698" r="3998" b="47653"/>
          <a:stretch/>
        </p:blipFill>
        <p:spPr>
          <a:xfrm>
            <a:off x="0" y="3605161"/>
            <a:ext cx="9144000" cy="1538339"/>
          </a:xfrm>
          <a:prstGeom prst="rect">
            <a:avLst/>
          </a:prstGeom>
        </p:spPr>
      </p:pic>
      <p:sp>
        <p:nvSpPr>
          <p:cNvPr id="9" name="Title Placeholder 1"/>
          <p:cNvSpPr>
            <a:spLocks noGrp="1"/>
          </p:cNvSpPr>
          <p:nvPr>
            <p:ph type="title"/>
          </p:nvPr>
        </p:nvSpPr>
        <p:spPr>
          <a:xfrm>
            <a:off x="424419" y="261025"/>
            <a:ext cx="8229600" cy="857250"/>
          </a:xfrm>
          <a:prstGeom prst="rect">
            <a:avLst/>
          </a:prstGeom>
        </p:spPr>
        <p:txBody>
          <a:bodyPr vert="horz" lIns="91440" tIns="45720" rIns="91440" bIns="45720" rtlCol="0" anchor="ctr">
            <a:normAutofit/>
          </a:bodyPr>
          <a:lstStyle/>
          <a:p>
            <a:r>
              <a:rPr lang="de-DE"/>
              <a:t>Master </a:t>
            </a:r>
            <a:r>
              <a:rPr lang="de-DE" err="1"/>
              <a:t>slide</a:t>
            </a:r>
            <a:r>
              <a:rPr lang="de-DE"/>
              <a:t> </a:t>
            </a:r>
            <a:r>
              <a:rPr lang="de-DE" err="1"/>
              <a:t>inside</a:t>
            </a:r>
            <a:r>
              <a:rPr lang="de-DE"/>
              <a:t> </a:t>
            </a:r>
            <a:r>
              <a:rPr lang="de-DE" err="1"/>
              <a:t>pages</a:t>
            </a:r>
            <a:endParaRPr lang="en-US"/>
          </a:p>
        </p:txBody>
      </p:sp>
      <p:sp>
        <p:nvSpPr>
          <p:cNvPr id="10" name="Text Placeholder 2"/>
          <p:cNvSpPr>
            <a:spLocks noGrp="1"/>
          </p:cNvSpPr>
          <p:nvPr>
            <p:ph type="body" idx="1"/>
          </p:nvPr>
        </p:nvSpPr>
        <p:spPr>
          <a:xfrm>
            <a:off x="424419" y="1285988"/>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5DF82C45-B8D6-4D2D-82C7-D4FB5159E411}"/>
              </a:ext>
            </a:extLst>
          </p:cNvPr>
          <p:cNvSpPr/>
          <p:nvPr/>
        </p:nvSpPr>
        <p:spPr>
          <a:xfrm>
            <a:off x="8413655" y="4796463"/>
            <a:ext cx="367408" cy="276999"/>
          </a:xfrm>
          <a:prstGeom prst="rect">
            <a:avLst/>
          </a:prstGeom>
        </p:spPr>
        <p:txBody>
          <a:bodyPr wrap="none">
            <a:spAutoFit/>
          </a:bodyPr>
          <a:lstStyle/>
          <a:p>
            <a:fld id="{FF13B0E9-D745-41ED-8598-783196D39377}" type="slidenum">
              <a:rPr lang="en-GB" sz="1200" smtClean="0">
                <a:solidFill>
                  <a:schemeClr val="bg1"/>
                </a:solidFill>
              </a:rPr>
              <a:pPr/>
              <a:t>‹N°›</a:t>
            </a:fld>
            <a:endParaRPr lang="en-GB" sz="1200">
              <a:solidFill>
                <a:schemeClr val="bg1"/>
              </a:solidFill>
            </a:endParaRPr>
          </a:p>
        </p:txBody>
      </p:sp>
    </p:spTree>
    <p:extLst>
      <p:ext uri="{BB962C8B-B14F-4D97-AF65-F5344CB8AC3E}">
        <p14:creationId xmlns:p14="http://schemas.microsoft.com/office/powerpoint/2010/main" val="1496719012"/>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62" r:id="rId3"/>
    <p:sldLayoutId id="2147483760" r:id="rId4"/>
    <p:sldLayoutId id="2147483761" r:id="rId5"/>
  </p:sldLayoutIdLst>
  <p:hf hdr="0" ftr="0" dt="0"/>
  <p:txStyles>
    <p:titleStyle>
      <a:lvl1pPr algn="l" defTabSz="457200" rtl="0" eaLnBrk="1" latinLnBrk="0" hangingPunct="1">
        <a:spcBef>
          <a:spcPct val="0"/>
        </a:spcBef>
        <a:buNone/>
        <a:defRPr sz="3200" b="0" i="0" kern="1200">
          <a:solidFill>
            <a:srgbClr val="666666"/>
          </a:solidFill>
          <a:latin typeface="Work Sans" pitchFamily="2" charset="0"/>
          <a:ea typeface="+mj-ea"/>
          <a:cs typeface="Work Sans" pitchFamily="2" charset="0"/>
        </a:defRPr>
      </a:lvl1pPr>
    </p:titleStyle>
    <p:bodyStyle>
      <a:lvl1pPr marL="312738" indent="-312738" algn="l" defTabSz="457200" rtl="0" eaLnBrk="1" latinLnBrk="0" hangingPunct="1">
        <a:spcBef>
          <a:spcPct val="20000"/>
        </a:spcBef>
        <a:buFont typeface="Wingdings" pitchFamily="2" charset="2"/>
        <a:buChar char="§"/>
        <a:tabLst/>
        <a:defRPr sz="2800" b="0" i="0" kern="1200">
          <a:solidFill>
            <a:srgbClr val="666666"/>
          </a:solidFill>
          <a:latin typeface="Work Sans" pitchFamily="2" charset="0"/>
          <a:ea typeface="+mn-ea"/>
          <a:cs typeface="Work Sans" pitchFamily="2" charset="0"/>
        </a:defRPr>
      </a:lvl1pPr>
      <a:lvl2pPr marL="457200" indent="0" algn="l" defTabSz="457200" rtl="0" eaLnBrk="1" latinLnBrk="0" hangingPunct="1">
        <a:spcBef>
          <a:spcPct val="20000"/>
        </a:spcBef>
        <a:buFont typeface="Arial"/>
        <a:buNone/>
        <a:defRPr sz="2400" b="0" i="0" kern="1200">
          <a:solidFill>
            <a:srgbClr val="666666"/>
          </a:solidFill>
          <a:latin typeface="Work Sans" pitchFamily="2" charset="0"/>
          <a:ea typeface="+mn-ea"/>
          <a:cs typeface="Work Sans" pitchFamily="2" charset="0"/>
        </a:defRPr>
      </a:lvl2pPr>
      <a:lvl3pPr marL="1143000" indent="-228600" algn="l" defTabSz="457200" rtl="0" eaLnBrk="1" latinLnBrk="0" hangingPunct="1">
        <a:spcBef>
          <a:spcPct val="20000"/>
        </a:spcBef>
        <a:buFont typeface="Wingdings" pitchFamily="2" charset="2"/>
        <a:buChar char="§"/>
        <a:defRPr sz="2400" b="0" i="0" kern="1200">
          <a:solidFill>
            <a:srgbClr val="666666"/>
          </a:solidFill>
          <a:latin typeface="Work Sans" pitchFamily="2" charset="0"/>
          <a:ea typeface="+mn-ea"/>
          <a:cs typeface="Work Sans" pitchFamily="2" charset="0"/>
        </a:defRPr>
      </a:lvl3pPr>
      <a:lvl4pPr marL="1600200" indent="-228600" algn="l" defTabSz="457200" rtl="0" eaLnBrk="1" latinLnBrk="0" hangingPunct="1">
        <a:spcBef>
          <a:spcPct val="20000"/>
        </a:spcBef>
        <a:buFont typeface="Arial"/>
        <a:buChar char="–"/>
        <a:defRPr sz="2000" b="0" i="0" kern="1200">
          <a:solidFill>
            <a:srgbClr val="666666"/>
          </a:solidFill>
          <a:latin typeface="Work Sans" pitchFamily="2" charset="0"/>
          <a:ea typeface="+mn-ea"/>
          <a:cs typeface="Work Sans" pitchFamily="2" charset="0"/>
        </a:defRPr>
      </a:lvl4pPr>
      <a:lvl5pPr marL="2057400" indent="-228600" algn="l" defTabSz="457200" rtl="0" eaLnBrk="1" latinLnBrk="0" hangingPunct="1">
        <a:spcBef>
          <a:spcPct val="20000"/>
        </a:spcBef>
        <a:buFont typeface="Symbol" pitchFamily="2" charset="2"/>
        <a:buChar char="-"/>
        <a:defRPr sz="2000" b="0" i="0" kern="1200">
          <a:solidFill>
            <a:srgbClr val="666666"/>
          </a:solidFill>
          <a:latin typeface="Work Sans" pitchFamily="2" charset="0"/>
          <a:ea typeface="+mn-ea"/>
          <a:cs typeface="Work Sans" pitchFamily="2"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smaa.jabri@a2ii.or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hyperlink" Target="mailto:secretariat@a2ii.org" TargetMode="Externa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 Id="rId4" Type="http://schemas.openxmlformats.org/officeDocument/2006/relationships/image" Target="../media/image8.sv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5.xml"/><Relationship Id="rId4" Type="http://schemas.openxmlformats.org/officeDocument/2006/relationships/image" Target="../media/image10.svg"/></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5.xml"/><Relationship Id="rId4" Type="http://schemas.openxmlformats.org/officeDocument/2006/relationships/image" Target="../media/image12.sv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forms.office.com/pages/responsepage.aspx?id=4_EMTkBi5Uq9RwP4gCKWfzBSMoGByFZLv4QeCRDNhXtUOVJMTDVXV0hQWEk2S0pGSDdZVE9EVjRSMS4u&amp;route=shorturl" TargetMode="Externa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image" Target="../media/image2.emf"/><Relationship Id="rId7" Type="http://schemas.openxmlformats.org/officeDocument/2006/relationships/image" Target="../media/image15.png"/><Relationship Id="rId2" Type="http://schemas.openxmlformats.org/officeDocument/2006/relationships/image" Target="../media/image14.emf"/><Relationship Id="rId1" Type="http://schemas.openxmlformats.org/officeDocument/2006/relationships/slideLayout" Target="../slideLayouts/slideLayout8.xml"/><Relationship Id="rId6" Type="http://schemas.openxmlformats.org/officeDocument/2006/relationships/hyperlink" Target="https://www.linkedin.com/company/access-to-insurance-initiative/" TargetMode="External"/><Relationship Id="rId5" Type="http://schemas.openxmlformats.org/officeDocument/2006/relationships/hyperlink" Target="https://www.youtube.com/channel/UCrIN7Ay3kaUYggWvBOTXT2w" TargetMode="External"/><Relationship Id="rId4" Type="http://schemas.openxmlformats.org/officeDocument/2006/relationships/hyperlink" Target="https://twitter.com/a2ii_org" TargetMode="External"/><Relationship Id="rId9" Type="http://schemas.openxmlformats.org/officeDocument/2006/relationships/image" Target="../media/image17.jpe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a:xfrm>
            <a:off x="497710" y="2020490"/>
            <a:ext cx="7772400" cy="1102519"/>
          </a:xfrm>
        </p:spPr>
        <p:txBody>
          <a:bodyPr>
            <a:normAutofit/>
          </a:bodyPr>
          <a:lstStyle/>
          <a:p>
            <a:r>
              <a:rPr lang="en-GB" dirty="0">
                <a:solidFill>
                  <a:srgbClr val="C00000"/>
                </a:solidFill>
              </a:rPr>
              <a:t>La Déclaration du Cap sur </a:t>
            </a:r>
            <a:r>
              <a:rPr lang="fr-FR" dirty="0">
                <a:solidFill>
                  <a:srgbClr val="C00000"/>
                </a:solidFill>
              </a:rPr>
              <a:t>l’assurance</a:t>
            </a:r>
            <a:r>
              <a:rPr lang="en-GB" dirty="0">
                <a:solidFill>
                  <a:srgbClr val="C00000"/>
                </a:solidFill>
              </a:rPr>
              <a:t> inclusive</a:t>
            </a:r>
          </a:p>
        </p:txBody>
      </p:sp>
      <p:sp>
        <p:nvSpPr>
          <p:cNvPr id="11" name="Text Placeholder 10"/>
          <p:cNvSpPr>
            <a:spLocks noGrp="1"/>
          </p:cNvSpPr>
          <p:nvPr>
            <p:ph type="body" sz="quarter" idx="10"/>
          </p:nvPr>
        </p:nvSpPr>
        <p:spPr>
          <a:xfrm>
            <a:off x="497710" y="4165553"/>
            <a:ext cx="6044492" cy="613177"/>
          </a:xfrm>
        </p:spPr>
        <p:txBody>
          <a:bodyPr/>
          <a:lstStyle/>
          <a:p>
            <a:r>
              <a:rPr lang="en-GB" dirty="0">
                <a:solidFill>
                  <a:schemeClr val="tx1">
                    <a:lumMod val="75000"/>
                    <a:lumOff val="25000"/>
                  </a:schemeClr>
                </a:solidFill>
              </a:rPr>
              <a:t>Asmaa JABRI – </a:t>
            </a:r>
            <a:r>
              <a:rPr lang="en-GB" dirty="0">
                <a:solidFill>
                  <a:schemeClr val="tx1">
                    <a:lumMod val="75000"/>
                    <a:lumOff val="25000"/>
                  </a:schemeClr>
                </a:solidFill>
                <a:hlinkClick r:id="rId3"/>
              </a:rPr>
              <a:t>asmaa.jabri@a2ii.org</a:t>
            </a:r>
            <a:r>
              <a:rPr lang="en-GB" dirty="0">
                <a:solidFill>
                  <a:schemeClr val="tx1">
                    <a:lumMod val="75000"/>
                    <a:lumOff val="25000"/>
                  </a:schemeClr>
                </a:solidFill>
              </a:rPr>
              <a:t> </a:t>
            </a:r>
          </a:p>
          <a:p>
            <a:r>
              <a:rPr lang="en-GB" dirty="0">
                <a:solidFill>
                  <a:schemeClr val="tx1">
                    <a:lumMod val="75000"/>
                    <a:lumOff val="25000"/>
                  </a:schemeClr>
                </a:solidFill>
              </a:rPr>
              <a:t>21.11.2024</a:t>
            </a:r>
          </a:p>
        </p:txBody>
      </p:sp>
      <p:pic>
        <p:nvPicPr>
          <p:cNvPr id="3" name="Picture 2">
            <a:extLst>
              <a:ext uri="{FF2B5EF4-FFF2-40B4-BE49-F238E27FC236}">
                <a16:creationId xmlns:a16="http://schemas.microsoft.com/office/drawing/2014/main" id="{63D548BF-C4BA-95EE-DBD6-40C6C0F2721D}"/>
              </a:ext>
            </a:extLst>
          </p:cNvPr>
          <p:cNvPicPr>
            <a:picLocks noChangeAspect="1"/>
          </p:cNvPicPr>
          <p:nvPr/>
        </p:nvPicPr>
        <p:blipFill>
          <a:blip r:embed="rId4"/>
          <a:stretch>
            <a:fillRect/>
          </a:stretch>
        </p:blipFill>
        <p:spPr>
          <a:xfrm>
            <a:off x="6253892" y="385536"/>
            <a:ext cx="1473276" cy="781090"/>
          </a:xfrm>
          <a:prstGeom prst="rect">
            <a:avLst/>
          </a:prstGeom>
        </p:spPr>
      </p:pic>
      <p:pic>
        <p:nvPicPr>
          <p:cNvPr id="7" name="Picture 6">
            <a:extLst>
              <a:ext uri="{FF2B5EF4-FFF2-40B4-BE49-F238E27FC236}">
                <a16:creationId xmlns:a16="http://schemas.microsoft.com/office/drawing/2014/main" id="{1942D9D7-9509-5AE7-25E3-FACE480BD065}"/>
              </a:ext>
            </a:extLst>
          </p:cNvPr>
          <p:cNvPicPr>
            <a:picLocks noChangeAspect="1"/>
          </p:cNvPicPr>
          <p:nvPr/>
        </p:nvPicPr>
        <p:blipFill>
          <a:blip r:embed="rId5"/>
          <a:stretch>
            <a:fillRect/>
          </a:stretch>
        </p:blipFill>
        <p:spPr>
          <a:xfrm>
            <a:off x="3179578" y="3060391"/>
            <a:ext cx="1344981" cy="990345"/>
          </a:xfrm>
          <a:prstGeom prst="rect">
            <a:avLst/>
          </a:prstGeom>
        </p:spPr>
      </p:pic>
    </p:spTree>
    <p:extLst>
      <p:ext uri="{BB962C8B-B14F-4D97-AF65-F5344CB8AC3E}">
        <p14:creationId xmlns:p14="http://schemas.microsoft.com/office/powerpoint/2010/main" val="20032017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10007-6F8C-4CC5-A93E-27D2947AEAF5}"/>
              </a:ext>
            </a:extLst>
          </p:cNvPr>
          <p:cNvSpPr>
            <a:spLocks noGrp="1"/>
          </p:cNvSpPr>
          <p:nvPr>
            <p:ph type="title"/>
          </p:nvPr>
        </p:nvSpPr>
        <p:spPr/>
        <p:txBody>
          <a:bodyPr/>
          <a:lstStyle/>
          <a:p>
            <a:r>
              <a:rPr lang="en-GB" dirty="0"/>
              <a:t>Le </a:t>
            </a:r>
            <a:r>
              <a:rPr lang="en-GB" dirty="0" err="1"/>
              <a:t>projet</a:t>
            </a:r>
            <a:r>
              <a:rPr lang="en-GB" dirty="0"/>
              <a:t> de </a:t>
            </a:r>
            <a:r>
              <a:rPr lang="en-GB" dirty="0" err="1"/>
              <a:t>texte</a:t>
            </a:r>
            <a:endParaRPr lang="en-GB" dirty="0"/>
          </a:p>
        </p:txBody>
      </p:sp>
      <p:sp>
        <p:nvSpPr>
          <p:cNvPr id="4" name="Content Placeholder 2">
            <a:extLst>
              <a:ext uri="{FF2B5EF4-FFF2-40B4-BE49-F238E27FC236}">
                <a16:creationId xmlns:a16="http://schemas.microsoft.com/office/drawing/2014/main" id="{09E308C5-0340-4A58-AB09-7810EE53C734}"/>
              </a:ext>
            </a:extLst>
          </p:cNvPr>
          <p:cNvSpPr>
            <a:spLocks noGrp="1"/>
          </p:cNvSpPr>
          <p:nvPr>
            <p:ph sz="quarter" idx="10"/>
          </p:nvPr>
        </p:nvSpPr>
        <p:spPr>
          <a:xfrm>
            <a:off x="457200" y="1492250"/>
            <a:ext cx="8229600" cy="2663825"/>
          </a:xfrm>
        </p:spPr>
        <p:txBody>
          <a:bodyPr>
            <a:normAutofit/>
          </a:bodyPr>
          <a:lstStyle/>
          <a:p>
            <a:r>
              <a:rPr lang="fr-FR" sz="1350" b="1" dirty="0"/>
              <a:t>Opérationnalisation</a:t>
            </a:r>
          </a:p>
          <a:p>
            <a:pPr lvl="1"/>
            <a:r>
              <a:rPr lang="fr-FR" sz="1300" dirty="0"/>
              <a:t>Approche de mise en œuvre de haut niveau</a:t>
            </a:r>
          </a:p>
          <a:p>
            <a:pPr lvl="1"/>
            <a:r>
              <a:rPr lang="fr-FR" sz="1300" dirty="0"/>
              <a:t>Domaines visant à améliorer l'accès à l’assurance tout en soutenant les progrès vers la réalisation des Objectifs de Développement Durable (ODD)</a:t>
            </a:r>
          </a:p>
          <a:p>
            <a:pPr lvl="1"/>
            <a:r>
              <a:rPr lang="fr-FR" sz="1300" dirty="0"/>
              <a:t>Domaines de travail thématiques potentiels :</a:t>
            </a:r>
          </a:p>
          <a:p>
            <a:pPr marL="1080000" lvl="1" indent="-342900">
              <a:buFont typeface="+mj-lt"/>
              <a:buAutoNum type="arabicPeriod"/>
            </a:pPr>
            <a:r>
              <a:rPr lang="fr-FR" sz="1300" dirty="0"/>
              <a:t>Sensibilisation et prévention des risques</a:t>
            </a:r>
          </a:p>
          <a:p>
            <a:pPr marL="1080000" lvl="1" indent="-342900">
              <a:buFont typeface="+mj-lt"/>
              <a:buAutoNum type="arabicPeriod"/>
            </a:pPr>
            <a:r>
              <a:rPr lang="fr-FR" sz="1300" dirty="0"/>
              <a:t>Éducation financière</a:t>
            </a:r>
          </a:p>
          <a:p>
            <a:pPr marL="1080000" lvl="1" indent="-342900">
              <a:buFont typeface="+mj-lt"/>
              <a:buAutoNum type="arabicPeriod"/>
            </a:pPr>
            <a:r>
              <a:rPr lang="fr-FR" sz="1300" dirty="0"/>
              <a:t>Supervision proportionnée</a:t>
            </a:r>
          </a:p>
          <a:p>
            <a:pPr marL="1080000" lvl="1" indent="-342900">
              <a:buFont typeface="+mj-lt"/>
              <a:buAutoNum type="arabicPeriod"/>
            </a:pPr>
            <a:r>
              <a:rPr lang="fr-FR" sz="1300" dirty="0"/>
              <a:t>Politique d'innovation</a:t>
            </a:r>
          </a:p>
          <a:p>
            <a:pPr marL="1080000" lvl="1" indent="-342900">
              <a:buFont typeface="+mj-lt"/>
              <a:buAutoNum type="arabicPeriod"/>
            </a:pPr>
            <a:r>
              <a:rPr lang="fr-FR" sz="1300" dirty="0"/>
              <a:t>Adaptation aux tendances émergentes</a:t>
            </a:r>
          </a:p>
          <a:p>
            <a:pPr marL="1080000" lvl="1" indent="-342900">
              <a:buFont typeface="+mj-lt"/>
              <a:buAutoNum type="arabicPeriod"/>
            </a:pPr>
            <a:r>
              <a:rPr lang="fr-FR" sz="1300" dirty="0"/>
              <a:t>Infrastructure de données</a:t>
            </a:r>
          </a:p>
        </p:txBody>
      </p:sp>
      <p:pic>
        <p:nvPicPr>
          <p:cNvPr id="3" name="Picture 2" descr="A colorful sign with black text&#10;&#10;Description automatically generated">
            <a:extLst>
              <a:ext uri="{FF2B5EF4-FFF2-40B4-BE49-F238E27FC236}">
                <a16:creationId xmlns:a16="http://schemas.microsoft.com/office/drawing/2014/main" id="{A009C16C-0B68-DA04-9D48-36962E743EA5}"/>
              </a:ext>
            </a:extLst>
          </p:cNvPr>
          <p:cNvPicPr>
            <a:picLocks noChangeAspect="1"/>
          </p:cNvPicPr>
          <p:nvPr/>
        </p:nvPicPr>
        <p:blipFill>
          <a:blip r:embed="rId2"/>
          <a:stretch>
            <a:fillRect/>
          </a:stretch>
        </p:blipFill>
        <p:spPr>
          <a:xfrm>
            <a:off x="7598993" y="234072"/>
            <a:ext cx="1087807" cy="801063"/>
          </a:xfrm>
          <a:prstGeom prst="rect">
            <a:avLst/>
          </a:prstGeom>
          <a:noFill/>
        </p:spPr>
      </p:pic>
    </p:spTree>
    <p:extLst>
      <p:ext uri="{BB962C8B-B14F-4D97-AF65-F5344CB8AC3E}">
        <p14:creationId xmlns:p14="http://schemas.microsoft.com/office/powerpoint/2010/main" val="10040256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10007-6F8C-4CC5-A93E-27D2947AEAF5}"/>
              </a:ext>
            </a:extLst>
          </p:cNvPr>
          <p:cNvSpPr>
            <a:spLocks noGrp="1"/>
          </p:cNvSpPr>
          <p:nvPr>
            <p:ph type="title"/>
          </p:nvPr>
        </p:nvSpPr>
        <p:spPr/>
        <p:txBody>
          <a:bodyPr/>
          <a:lstStyle/>
          <a:p>
            <a:r>
              <a:rPr lang="en-GB" dirty="0"/>
              <a:t>Conclusion et perspectives</a:t>
            </a:r>
          </a:p>
        </p:txBody>
      </p:sp>
      <p:sp>
        <p:nvSpPr>
          <p:cNvPr id="4" name="Content Placeholder 2">
            <a:extLst>
              <a:ext uri="{FF2B5EF4-FFF2-40B4-BE49-F238E27FC236}">
                <a16:creationId xmlns:a16="http://schemas.microsoft.com/office/drawing/2014/main" id="{09E308C5-0340-4A58-AB09-7810EE53C734}"/>
              </a:ext>
            </a:extLst>
          </p:cNvPr>
          <p:cNvSpPr>
            <a:spLocks noGrp="1"/>
          </p:cNvSpPr>
          <p:nvPr>
            <p:ph sz="quarter" idx="10"/>
          </p:nvPr>
        </p:nvSpPr>
        <p:spPr>
          <a:xfrm>
            <a:off x="457200" y="1492250"/>
            <a:ext cx="8229600" cy="2663825"/>
          </a:xfrm>
        </p:spPr>
        <p:txBody>
          <a:bodyPr>
            <a:normAutofit/>
          </a:bodyPr>
          <a:lstStyle/>
          <a:p>
            <a:pPr marL="271463" lvl="1" indent="-271463">
              <a:buFont typeface="Arial"/>
              <a:buChar char="•"/>
            </a:pPr>
            <a:r>
              <a:rPr lang="fr-FR" sz="1350" b="1" dirty="0"/>
              <a:t>Impact attendu de la Déclaration sur l'inclusion financière</a:t>
            </a:r>
          </a:p>
          <a:p>
            <a:pPr marL="271463" lvl="1" indent="-271463">
              <a:buFont typeface="Arial"/>
              <a:buChar char="•"/>
            </a:pPr>
            <a:r>
              <a:rPr lang="fr-FR" sz="1350" b="1" dirty="0"/>
              <a:t>Importance de la collaboration entre contrôleurs</a:t>
            </a:r>
          </a:p>
          <a:p>
            <a:pPr marL="271463" lvl="1" indent="-271463">
              <a:buFont typeface="Arial"/>
              <a:buChar char="•"/>
            </a:pPr>
            <a:r>
              <a:rPr lang="fr-FR" sz="1350" b="1" dirty="0"/>
              <a:t>Réunion de lancement et prochaines étapes</a:t>
            </a:r>
          </a:p>
          <a:p>
            <a:pPr marL="457200" lvl="1" indent="0">
              <a:buNone/>
            </a:pPr>
            <a:endParaRPr lang="fr-FR" sz="1300" dirty="0"/>
          </a:p>
        </p:txBody>
      </p:sp>
      <p:pic>
        <p:nvPicPr>
          <p:cNvPr id="3" name="Picture 2" descr="A colorful sign with black text&#10;&#10;Description automatically generated">
            <a:extLst>
              <a:ext uri="{FF2B5EF4-FFF2-40B4-BE49-F238E27FC236}">
                <a16:creationId xmlns:a16="http://schemas.microsoft.com/office/drawing/2014/main" id="{DC8FF8B2-E058-7B6D-1737-54D1FDEF8180}"/>
              </a:ext>
            </a:extLst>
          </p:cNvPr>
          <p:cNvPicPr>
            <a:picLocks noChangeAspect="1"/>
          </p:cNvPicPr>
          <p:nvPr/>
        </p:nvPicPr>
        <p:blipFill>
          <a:blip r:embed="rId2"/>
          <a:stretch>
            <a:fillRect/>
          </a:stretch>
        </p:blipFill>
        <p:spPr>
          <a:xfrm>
            <a:off x="7598993" y="234072"/>
            <a:ext cx="1087807" cy="801063"/>
          </a:xfrm>
          <a:prstGeom prst="rect">
            <a:avLst/>
          </a:prstGeom>
          <a:noFill/>
        </p:spPr>
      </p:pic>
    </p:spTree>
    <p:extLst>
      <p:ext uri="{BB962C8B-B14F-4D97-AF65-F5344CB8AC3E}">
        <p14:creationId xmlns:p14="http://schemas.microsoft.com/office/powerpoint/2010/main" val="29576590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10007-6F8C-4CC5-A93E-27D2947AEAF5}"/>
              </a:ext>
            </a:extLst>
          </p:cNvPr>
          <p:cNvSpPr>
            <a:spLocks noGrp="1"/>
          </p:cNvSpPr>
          <p:nvPr>
            <p:ph type="title"/>
          </p:nvPr>
        </p:nvSpPr>
        <p:spPr/>
        <p:txBody>
          <a:bodyPr>
            <a:normAutofit/>
          </a:bodyPr>
          <a:lstStyle/>
          <a:p>
            <a:r>
              <a:rPr lang="fr-FR" dirty="0"/>
              <a:t>Réunion de lancement</a:t>
            </a:r>
            <a:endParaRPr lang="en-GB" dirty="0"/>
          </a:p>
        </p:txBody>
      </p:sp>
      <p:sp>
        <p:nvSpPr>
          <p:cNvPr id="4" name="Content Placeholder 2">
            <a:extLst>
              <a:ext uri="{FF2B5EF4-FFF2-40B4-BE49-F238E27FC236}">
                <a16:creationId xmlns:a16="http://schemas.microsoft.com/office/drawing/2014/main" id="{09E308C5-0340-4A58-AB09-7810EE53C734}"/>
              </a:ext>
            </a:extLst>
          </p:cNvPr>
          <p:cNvSpPr>
            <a:spLocks noGrp="1"/>
          </p:cNvSpPr>
          <p:nvPr>
            <p:ph sz="quarter" idx="10"/>
          </p:nvPr>
        </p:nvSpPr>
        <p:spPr>
          <a:xfrm>
            <a:off x="457200" y="1083677"/>
            <a:ext cx="8229600" cy="2663825"/>
          </a:xfrm>
        </p:spPr>
        <p:txBody>
          <a:bodyPr>
            <a:normAutofit/>
          </a:bodyPr>
          <a:lstStyle/>
          <a:p>
            <a:r>
              <a:rPr lang="fr-FR" sz="1350" dirty="0"/>
              <a:t>Réunion de lancement en marge de la Conférence annuelle de l’AICA le 4 décembre 2024, de 15h30 à 17h00 (TU / GMT +2), </a:t>
            </a:r>
            <a:r>
              <a:rPr lang="fr-FR" sz="1350" b="1" dirty="0"/>
              <a:t>en présentiel </a:t>
            </a:r>
            <a:r>
              <a:rPr lang="fr-FR" sz="1350" dirty="0"/>
              <a:t>au</a:t>
            </a:r>
            <a:r>
              <a:rPr lang="fr-FR" sz="1350" b="1" dirty="0"/>
              <a:t> </a:t>
            </a:r>
            <a:r>
              <a:rPr lang="en-US" sz="1350" dirty="0"/>
              <a:t>Hall 7 du Centre de Convention International du Cap (CTTC2)</a:t>
            </a:r>
            <a:r>
              <a:rPr lang="fr-FR" sz="1350" dirty="0"/>
              <a:t>, </a:t>
            </a:r>
            <a:r>
              <a:rPr lang="fr-FR" sz="1350" b="1" dirty="0"/>
              <a:t>ou à distance </a:t>
            </a:r>
            <a:r>
              <a:rPr lang="fr-FR" sz="1350" dirty="0"/>
              <a:t>en écrivant préalablement à </a:t>
            </a:r>
            <a:r>
              <a:rPr lang="en-US" sz="1350" dirty="0">
                <a:solidFill>
                  <a:srgbClr val="000000"/>
                </a:solidFill>
                <a:latin typeface="+mj-lt"/>
                <a:hlinkClick r:id="rId2"/>
              </a:rPr>
              <a:t>secretariat@a2ii.org</a:t>
            </a:r>
            <a:r>
              <a:rPr lang="en-US" sz="1350" dirty="0">
                <a:solidFill>
                  <a:srgbClr val="000000"/>
                </a:solidFill>
                <a:latin typeface="+mj-lt"/>
              </a:rPr>
              <a:t> </a:t>
            </a:r>
            <a:r>
              <a:rPr lang="en-US" sz="1350" dirty="0"/>
              <a:t>pour </a:t>
            </a:r>
            <a:r>
              <a:rPr lang="en-US" sz="1350" dirty="0" err="1"/>
              <a:t>recevoir</a:t>
            </a:r>
            <a:r>
              <a:rPr lang="en-US" sz="1350" dirty="0"/>
              <a:t> le lien de </a:t>
            </a:r>
            <a:r>
              <a:rPr lang="en-US" sz="1350" dirty="0" err="1"/>
              <a:t>connexion</a:t>
            </a:r>
            <a:endParaRPr lang="en-US" sz="1350" dirty="0"/>
          </a:p>
          <a:p>
            <a:endParaRPr lang="fr-FR" sz="1350" b="1" dirty="0"/>
          </a:p>
          <a:p>
            <a:pPr marL="0" indent="0">
              <a:buNone/>
            </a:pPr>
            <a:endParaRPr lang="fr-FR" sz="1350" dirty="0"/>
          </a:p>
        </p:txBody>
      </p:sp>
      <p:graphicFrame>
        <p:nvGraphicFramePr>
          <p:cNvPr id="3" name="Table 2">
            <a:extLst>
              <a:ext uri="{FF2B5EF4-FFF2-40B4-BE49-F238E27FC236}">
                <a16:creationId xmlns:a16="http://schemas.microsoft.com/office/drawing/2014/main" id="{E27DC46A-AE53-E9B7-1A73-07740C22ED5C}"/>
              </a:ext>
            </a:extLst>
          </p:cNvPr>
          <p:cNvGraphicFramePr>
            <a:graphicFrameLocks noGrp="1"/>
          </p:cNvGraphicFramePr>
          <p:nvPr>
            <p:extLst>
              <p:ext uri="{D42A27DB-BD31-4B8C-83A1-F6EECF244321}">
                <p14:modId xmlns:p14="http://schemas.microsoft.com/office/powerpoint/2010/main" val="2847890846"/>
              </p:ext>
            </p:extLst>
          </p:nvPr>
        </p:nvGraphicFramePr>
        <p:xfrm>
          <a:off x="801755" y="2038517"/>
          <a:ext cx="7653132" cy="2862681"/>
        </p:xfrm>
        <a:graphic>
          <a:graphicData uri="http://schemas.openxmlformats.org/drawingml/2006/table">
            <a:tbl>
              <a:tblPr firstRow="1" firstCol="1" bandRow="1">
                <a:tableStyleId>{21E4AEA4-8DFA-4A89-87EB-49C32662AFE0}</a:tableStyleId>
              </a:tblPr>
              <a:tblGrid>
                <a:gridCol w="2658943">
                  <a:extLst>
                    <a:ext uri="{9D8B030D-6E8A-4147-A177-3AD203B41FA5}">
                      <a16:colId xmlns:a16="http://schemas.microsoft.com/office/drawing/2014/main" val="3137547336"/>
                    </a:ext>
                  </a:extLst>
                </a:gridCol>
                <a:gridCol w="4994189">
                  <a:extLst>
                    <a:ext uri="{9D8B030D-6E8A-4147-A177-3AD203B41FA5}">
                      <a16:colId xmlns:a16="http://schemas.microsoft.com/office/drawing/2014/main" val="4107747770"/>
                    </a:ext>
                  </a:extLst>
                </a:gridCol>
              </a:tblGrid>
              <a:tr h="416578">
                <a:tc>
                  <a:txBody>
                    <a:bodyPr/>
                    <a:lstStyle/>
                    <a:p>
                      <a:pPr algn="just"/>
                      <a:r>
                        <a:rPr lang="en-GB" sz="1100" dirty="0">
                          <a:effectLst/>
                        </a:rPr>
                        <a:t>ODJ (</a:t>
                      </a:r>
                      <a:r>
                        <a:rPr lang="en-GB" sz="1100" dirty="0" err="1">
                          <a:effectLst/>
                        </a:rPr>
                        <a:t>provisoire</a:t>
                      </a:r>
                      <a:r>
                        <a:rPr lang="en-GB" sz="1100" dirty="0">
                          <a:effectLst/>
                        </a:rPr>
                        <a:t> à date)</a:t>
                      </a:r>
                      <a:endParaRPr lang="de-DE"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solidFill>
                      <a:srgbClr val="C00000"/>
                    </a:solidFill>
                  </a:tcPr>
                </a:tc>
                <a:tc>
                  <a:txBody>
                    <a:bodyPr/>
                    <a:lstStyle/>
                    <a:p>
                      <a:pPr algn="just"/>
                      <a:r>
                        <a:rPr lang="en-GB" sz="1100" dirty="0">
                          <a:effectLst/>
                        </a:rPr>
                        <a:t>Description</a:t>
                      </a:r>
                      <a:endParaRPr lang="de-DE"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solidFill>
                      <a:srgbClr val="C00000"/>
                    </a:solidFill>
                  </a:tcPr>
                </a:tc>
                <a:extLst>
                  <a:ext uri="{0D108BD9-81ED-4DB2-BD59-A6C34878D82A}">
                    <a16:rowId xmlns:a16="http://schemas.microsoft.com/office/drawing/2014/main" val="4066368117"/>
                  </a:ext>
                </a:extLst>
              </a:tr>
              <a:tr h="360000">
                <a:tc>
                  <a:txBody>
                    <a:bodyPr/>
                    <a:lstStyle/>
                    <a:p>
                      <a:pPr algn="just"/>
                      <a:r>
                        <a:rPr lang="en-GB" sz="1100" dirty="0">
                          <a:effectLst/>
                        </a:rPr>
                        <a:t>Allocution d’ouverture</a:t>
                      </a:r>
                      <a:endParaRPr lang="de-DE"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solidFill>
                      <a:srgbClr val="C00000"/>
                    </a:solidFill>
                  </a:tcPr>
                </a:tc>
                <a:tc>
                  <a:txBody>
                    <a:bodyPr/>
                    <a:lstStyle/>
                    <a:p>
                      <a:pPr algn="just"/>
                      <a:r>
                        <a:rPr lang="fr-FR" sz="1100" dirty="0">
                          <a:effectLst/>
                        </a:rPr>
                        <a:t>Discours d’ouverture de représentants de haut niveau</a:t>
                      </a:r>
                      <a:endParaRPr lang="de-DE"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194959835"/>
                  </a:ext>
                </a:extLst>
              </a:tr>
              <a:tr h="1066364">
                <a:tc>
                  <a:txBody>
                    <a:bodyPr/>
                    <a:lstStyle/>
                    <a:p>
                      <a:pPr algn="just"/>
                      <a:r>
                        <a:rPr lang="en-GB" sz="1100" dirty="0">
                          <a:effectLst/>
                        </a:rPr>
                        <a:t>Sessions </a:t>
                      </a:r>
                      <a:r>
                        <a:rPr lang="en-GB" sz="1100" dirty="0" err="1">
                          <a:effectLst/>
                        </a:rPr>
                        <a:t>en</a:t>
                      </a:r>
                      <a:r>
                        <a:rPr lang="en-GB" sz="1100" dirty="0">
                          <a:effectLst/>
                        </a:rPr>
                        <a:t> petits groups</a:t>
                      </a:r>
                      <a:endParaRPr lang="de-DE"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solidFill>
                      <a:srgbClr val="C00000"/>
                    </a:solidFill>
                  </a:tcPr>
                </a:tc>
                <a:tc>
                  <a:txBody>
                    <a:bodyPr/>
                    <a:lstStyle/>
                    <a:p>
                      <a:pPr marL="342900" lvl="0" indent="-342900" algn="just">
                        <a:spcBef>
                          <a:spcPts val="600"/>
                        </a:spcBef>
                        <a:buFont typeface="+mj-lt"/>
                        <a:buAutoNum type="arabicParenR"/>
                      </a:pPr>
                      <a:r>
                        <a:rPr lang="fr-FR" sz="1100" dirty="0">
                          <a:effectLst/>
                        </a:rPr>
                        <a:t>Examen du projet de texte et du champ d’application de la déclaration</a:t>
                      </a:r>
                      <a:endParaRPr lang="de-DE" sz="1000" dirty="0">
                        <a:effectLst/>
                      </a:endParaRPr>
                    </a:p>
                    <a:p>
                      <a:pPr marL="342900" lvl="0" indent="-342900" algn="just">
                        <a:buFont typeface="+mj-lt"/>
                        <a:buAutoNum type="arabicParenR"/>
                      </a:pPr>
                      <a:r>
                        <a:rPr lang="fr-FR" sz="1100" dirty="0">
                          <a:effectLst/>
                        </a:rPr>
                        <a:t>Identification des priorités de l’assurance inclusive, 2025 et au-delà</a:t>
                      </a:r>
                      <a:endParaRPr lang="de-DE" sz="1000" dirty="0">
                        <a:effectLst/>
                      </a:endParaRPr>
                    </a:p>
                    <a:p>
                      <a:pPr marL="342900" lvl="0" indent="-342900" algn="just">
                        <a:spcAft>
                          <a:spcPts val="600"/>
                        </a:spcAft>
                        <a:buFont typeface="+mj-lt"/>
                        <a:buAutoNum type="arabicParenR"/>
                      </a:pPr>
                      <a:r>
                        <a:rPr lang="fr-FR" sz="1100" dirty="0">
                          <a:effectLst/>
                        </a:rPr>
                        <a:t>Identification d’un mode réalisable et de l’étendue de la participation des superviseurs au sein du groupe de travail fondateur jusqu’au T2 2025</a:t>
                      </a:r>
                      <a:endParaRPr lang="de-DE"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527162305"/>
                  </a:ext>
                </a:extLst>
              </a:tr>
              <a:tr h="588623">
                <a:tc>
                  <a:txBody>
                    <a:bodyPr/>
                    <a:lstStyle/>
                    <a:p>
                      <a:pPr algn="just"/>
                      <a:r>
                        <a:rPr lang="en-GB" sz="1100" dirty="0">
                          <a:effectLst/>
                        </a:rPr>
                        <a:t>Discussion </a:t>
                      </a:r>
                      <a:r>
                        <a:rPr lang="en-GB" sz="1100" dirty="0" err="1">
                          <a:effectLst/>
                        </a:rPr>
                        <a:t>plénière</a:t>
                      </a:r>
                      <a:endParaRPr lang="de-DE"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solidFill>
                      <a:srgbClr val="C00000"/>
                    </a:solidFill>
                  </a:tcPr>
                </a:tc>
                <a:tc>
                  <a:txBody>
                    <a:bodyPr/>
                    <a:lstStyle/>
                    <a:p>
                      <a:pPr marL="342900" lvl="0" indent="-342900" algn="just">
                        <a:spcBef>
                          <a:spcPts val="600"/>
                        </a:spcBef>
                        <a:buFont typeface="+mj-lt"/>
                        <a:buAutoNum type="arabicParenR"/>
                      </a:pPr>
                      <a:r>
                        <a:rPr lang="fr-FR" sz="1100" dirty="0">
                          <a:effectLst/>
                        </a:rPr>
                        <a:t>Réflexion sur les résultats des séances en petits groupes</a:t>
                      </a:r>
                      <a:endParaRPr lang="de-DE" sz="1000" dirty="0">
                        <a:effectLst/>
                      </a:endParaRPr>
                    </a:p>
                    <a:p>
                      <a:pPr marL="342900" lvl="0" indent="-342900" algn="just">
                        <a:spcAft>
                          <a:spcPts val="600"/>
                        </a:spcAft>
                        <a:buFont typeface="+mj-lt"/>
                        <a:buAutoNum type="arabicParenR"/>
                      </a:pPr>
                      <a:r>
                        <a:rPr lang="fr-FR" sz="1100" dirty="0">
                          <a:effectLst/>
                        </a:rPr>
                        <a:t>Mise en place du groupe de travail fondateur et alignement sur les prochaines étapes</a:t>
                      </a:r>
                      <a:endParaRPr lang="de-DE"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878304905"/>
                  </a:ext>
                </a:extLst>
              </a:tr>
              <a:tr h="324000">
                <a:tc>
                  <a:txBody>
                    <a:bodyPr/>
                    <a:lstStyle/>
                    <a:p>
                      <a:pPr algn="just"/>
                      <a:r>
                        <a:rPr lang="en-GB" sz="1100" dirty="0">
                          <a:effectLst/>
                        </a:rPr>
                        <a:t>Conclusion</a:t>
                      </a:r>
                      <a:endParaRPr lang="de-DE"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solidFill>
                      <a:srgbClr val="C00000"/>
                    </a:solidFill>
                  </a:tcPr>
                </a:tc>
                <a:tc>
                  <a:txBody>
                    <a:bodyPr/>
                    <a:lstStyle/>
                    <a:p>
                      <a:pPr algn="just"/>
                      <a:r>
                        <a:rPr lang="en-GB" sz="1100" dirty="0">
                          <a:effectLst/>
                        </a:rPr>
                        <a:t>Mot de fin</a:t>
                      </a:r>
                      <a:endParaRPr lang="de-DE"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val="959683291"/>
                  </a:ext>
                </a:extLst>
              </a:tr>
            </a:tbl>
          </a:graphicData>
        </a:graphic>
      </p:graphicFrame>
    </p:spTree>
    <p:extLst>
      <p:ext uri="{BB962C8B-B14F-4D97-AF65-F5344CB8AC3E}">
        <p14:creationId xmlns:p14="http://schemas.microsoft.com/office/powerpoint/2010/main" val="14973670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ED331718-0041-9F75-3F10-53FA55151BAF}"/>
              </a:ext>
            </a:extLst>
          </p:cNvPr>
          <p:cNvGraphicFramePr>
            <a:graphicFrameLocks noGrp="1"/>
          </p:cNvGraphicFramePr>
          <p:nvPr>
            <p:extLst>
              <p:ext uri="{D42A27DB-BD31-4B8C-83A1-F6EECF244321}">
                <p14:modId xmlns:p14="http://schemas.microsoft.com/office/powerpoint/2010/main" val="731309015"/>
              </p:ext>
            </p:extLst>
          </p:nvPr>
        </p:nvGraphicFramePr>
        <p:xfrm>
          <a:off x="530087" y="1127819"/>
          <a:ext cx="7745892" cy="3246848"/>
        </p:xfrm>
        <a:graphic>
          <a:graphicData uri="http://schemas.openxmlformats.org/drawingml/2006/table">
            <a:tbl>
              <a:tblPr firstRow="1" firstCol="1" bandRow="1">
                <a:tableStyleId>{7DF18680-E054-41AD-8BC1-D1AEF772440D}</a:tableStyleId>
              </a:tblPr>
              <a:tblGrid>
                <a:gridCol w="4552121">
                  <a:extLst>
                    <a:ext uri="{9D8B030D-6E8A-4147-A177-3AD203B41FA5}">
                      <a16:colId xmlns:a16="http://schemas.microsoft.com/office/drawing/2014/main" val="2709703776"/>
                    </a:ext>
                  </a:extLst>
                </a:gridCol>
                <a:gridCol w="456253">
                  <a:extLst>
                    <a:ext uri="{9D8B030D-6E8A-4147-A177-3AD203B41FA5}">
                      <a16:colId xmlns:a16="http://schemas.microsoft.com/office/drawing/2014/main" val="1142973656"/>
                    </a:ext>
                  </a:extLst>
                </a:gridCol>
                <a:gridCol w="456253">
                  <a:extLst>
                    <a:ext uri="{9D8B030D-6E8A-4147-A177-3AD203B41FA5}">
                      <a16:colId xmlns:a16="http://schemas.microsoft.com/office/drawing/2014/main" val="1748504980"/>
                    </a:ext>
                  </a:extLst>
                </a:gridCol>
                <a:gridCol w="456253">
                  <a:extLst>
                    <a:ext uri="{9D8B030D-6E8A-4147-A177-3AD203B41FA5}">
                      <a16:colId xmlns:a16="http://schemas.microsoft.com/office/drawing/2014/main" val="2330541346"/>
                    </a:ext>
                  </a:extLst>
                </a:gridCol>
                <a:gridCol w="456253">
                  <a:extLst>
                    <a:ext uri="{9D8B030D-6E8A-4147-A177-3AD203B41FA5}">
                      <a16:colId xmlns:a16="http://schemas.microsoft.com/office/drawing/2014/main" val="3734491705"/>
                    </a:ext>
                  </a:extLst>
                </a:gridCol>
                <a:gridCol w="456253">
                  <a:extLst>
                    <a:ext uri="{9D8B030D-6E8A-4147-A177-3AD203B41FA5}">
                      <a16:colId xmlns:a16="http://schemas.microsoft.com/office/drawing/2014/main" val="2284147177"/>
                    </a:ext>
                  </a:extLst>
                </a:gridCol>
                <a:gridCol w="456253">
                  <a:extLst>
                    <a:ext uri="{9D8B030D-6E8A-4147-A177-3AD203B41FA5}">
                      <a16:colId xmlns:a16="http://schemas.microsoft.com/office/drawing/2014/main" val="1346129378"/>
                    </a:ext>
                  </a:extLst>
                </a:gridCol>
                <a:gridCol w="456253">
                  <a:extLst>
                    <a:ext uri="{9D8B030D-6E8A-4147-A177-3AD203B41FA5}">
                      <a16:colId xmlns:a16="http://schemas.microsoft.com/office/drawing/2014/main" val="869669480"/>
                    </a:ext>
                  </a:extLst>
                </a:gridCol>
              </a:tblGrid>
              <a:tr h="278364">
                <a:tc>
                  <a:txBody>
                    <a:bodyPr/>
                    <a:lstStyle/>
                    <a:p>
                      <a:endParaRPr lang="de-DE" sz="1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9778" marR="59778" marT="0" marB="0" anchor="ctr">
                    <a:solidFill>
                      <a:schemeClr val="bg1"/>
                    </a:solidFill>
                  </a:tcPr>
                </a:tc>
                <a:tc>
                  <a:txBody>
                    <a:bodyPr/>
                    <a:lstStyle/>
                    <a:p>
                      <a:pPr algn="ctr"/>
                      <a:r>
                        <a:rPr lang="de-DE" sz="1000" dirty="0" err="1">
                          <a:solidFill>
                            <a:schemeClr val="tx1"/>
                          </a:solidFill>
                          <a:effectLst/>
                        </a:rPr>
                        <a:t>Déc</a:t>
                      </a:r>
                      <a:r>
                        <a:rPr lang="de-DE" sz="1000" dirty="0">
                          <a:solidFill>
                            <a:schemeClr val="tx1"/>
                          </a:solidFill>
                          <a:effectLst/>
                        </a:rPr>
                        <a:t>.</a:t>
                      </a:r>
                      <a:endParaRPr lang="de-DE" sz="1000" dirty="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59778" marR="59778" marT="0" marB="0" anchor="ctr">
                    <a:solidFill>
                      <a:srgbClr val="AFCFDB"/>
                    </a:solidFill>
                  </a:tcPr>
                </a:tc>
                <a:tc>
                  <a:txBody>
                    <a:bodyPr/>
                    <a:lstStyle/>
                    <a:p>
                      <a:pPr algn="ctr"/>
                      <a:r>
                        <a:rPr lang="de-DE" sz="1000" dirty="0">
                          <a:solidFill>
                            <a:schemeClr val="tx1"/>
                          </a:solidFill>
                          <a:effectLst/>
                        </a:rPr>
                        <a:t>Jan.</a:t>
                      </a:r>
                      <a:endParaRPr lang="de-DE" sz="1000" dirty="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59778" marR="59778" marT="0" marB="0" anchor="ctr">
                    <a:solidFill>
                      <a:srgbClr val="AFCFDB"/>
                    </a:solidFill>
                  </a:tcPr>
                </a:tc>
                <a:tc>
                  <a:txBody>
                    <a:bodyPr/>
                    <a:lstStyle/>
                    <a:p>
                      <a:pPr algn="ctr"/>
                      <a:r>
                        <a:rPr lang="de-DE" sz="1000" dirty="0" err="1">
                          <a:solidFill>
                            <a:schemeClr val="tx1"/>
                          </a:solidFill>
                          <a:effectLst/>
                        </a:rPr>
                        <a:t>Fév</a:t>
                      </a:r>
                      <a:r>
                        <a:rPr lang="de-DE" sz="1000" dirty="0">
                          <a:solidFill>
                            <a:schemeClr val="tx1"/>
                          </a:solidFill>
                          <a:effectLst/>
                        </a:rPr>
                        <a:t>.</a:t>
                      </a:r>
                      <a:endParaRPr lang="de-DE" sz="1000" dirty="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59778" marR="59778" marT="0" marB="0" anchor="ctr">
                    <a:solidFill>
                      <a:srgbClr val="AFCFDB"/>
                    </a:solidFill>
                  </a:tcPr>
                </a:tc>
                <a:tc>
                  <a:txBody>
                    <a:bodyPr/>
                    <a:lstStyle/>
                    <a:p>
                      <a:pPr algn="ctr"/>
                      <a:r>
                        <a:rPr lang="de-DE" sz="1000" dirty="0">
                          <a:solidFill>
                            <a:schemeClr val="tx1"/>
                          </a:solidFill>
                          <a:effectLst/>
                        </a:rPr>
                        <a:t>Mars</a:t>
                      </a:r>
                      <a:endParaRPr lang="de-DE" sz="1000" dirty="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59778" marR="59778" marT="0" marB="0" anchor="ctr">
                    <a:solidFill>
                      <a:srgbClr val="AFCFDB"/>
                    </a:solidFill>
                  </a:tcPr>
                </a:tc>
                <a:tc>
                  <a:txBody>
                    <a:bodyPr/>
                    <a:lstStyle/>
                    <a:p>
                      <a:pPr algn="ctr"/>
                      <a:r>
                        <a:rPr lang="de-DE" sz="1000" dirty="0">
                          <a:solidFill>
                            <a:schemeClr val="tx1"/>
                          </a:solidFill>
                          <a:effectLst/>
                        </a:rPr>
                        <a:t>Avril</a:t>
                      </a:r>
                      <a:endParaRPr lang="de-DE" sz="1000" dirty="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59778" marR="59778" marT="0" marB="0" anchor="ctr">
                    <a:solidFill>
                      <a:srgbClr val="AFCFDB"/>
                    </a:solidFill>
                  </a:tcPr>
                </a:tc>
                <a:tc>
                  <a:txBody>
                    <a:bodyPr/>
                    <a:lstStyle/>
                    <a:p>
                      <a:pPr algn="ctr"/>
                      <a:r>
                        <a:rPr lang="de-DE" sz="1000" dirty="0">
                          <a:solidFill>
                            <a:schemeClr val="tx1"/>
                          </a:solidFill>
                          <a:effectLst/>
                        </a:rPr>
                        <a:t>Mai</a:t>
                      </a:r>
                      <a:endParaRPr lang="de-DE" sz="1000" dirty="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59778" marR="59778" marT="0" marB="0" anchor="ctr">
                    <a:solidFill>
                      <a:srgbClr val="AFCFDB"/>
                    </a:solidFill>
                  </a:tcPr>
                </a:tc>
                <a:tc>
                  <a:txBody>
                    <a:bodyPr/>
                    <a:lstStyle/>
                    <a:p>
                      <a:pPr algn="ctr"/>
                      <a:r>
                        <a:rPr lang="de-DE" sz="1000" dirty="0" err="1">
                          <a:solidFill>
                            <a:schemeClr val="tx1"/>
                          </a:solidFill>
                          <a:effectLst/>
                        </a:rPr>
                        <a:t>Juil.à</a:t>
                      </a:r>
                      <a:r>
                        <a:rPr lang="de-DE" sz="1000" dirty="0">
                          <a:solidFill>
                            <a:schemeClr val="tx1"/>
                          </a:solidFill>
                          <a:effectLst/>
                        </a:rPr>
                        <a:t> </a:t>
                      </a:r>
                      <a:r>
                        <a:rPr lang="de-DE" sz="1000" dirty="0" err="1">
                          <a:solidFill>
                            <a:schemeClr val="tx1"/>
                          </a:solidFill>
                          <a:effectLst/>
                        </a:rPr>
                        <a:t>Déc</a:t>
                      </a:r>
                      <a:r>
                        <a:rPr lang="de-DE" sz="1000" dirty="0">
                          <a:solidFill>
                            <a:schemeClr val="tx1"/>
                          </a:solidFill>
                          <a:effectLst/>
                        </a:rPr>
                        <a:t>.</a:t>
                      </a:r>
                      <a:endParaRPr lang="de-DE" sz="1000" dirty="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59778" marR="59778" marT="0" marB="0" anchor="ctr">
                    <a:solidFill>
                      <a:srgbClr val="AFCFDB"/>
                    </a:solidFill>
                  </a:tcPr>
                </a:tc>
                <a:extLst>
                  <a:ext uri="{0D108BD9-81ED-4DB2-BD59-A6C34878D82A}">
                    <a16:rowId xmlns:a16="http://schemas.microsoft.com/office/drawing/2014/main" val="3951640868"/>
                  </a:ext>
                </a:extLst>
              </a:tr>
              <a:tr h="398521">
                <a:tc>
                  <a:txBody>
                    <a:bodyPr/>
                    <a:lstStyle/>
                    <a:p>
                      <a:r>
                        <a:rPr lang="fr-FR" sz="1050" b="0" dirty="0">
                          <a:solidFill>
                            <a:schemeClr val="tx1"/>
                          </a:solidFill>
                          <a:effectLst/>
                        </a:rPr>
                        <a:t>Communications conjointes avec l’AICA sur la déclaration et la mise sur pied du groupe de travail </a:t>
                      </a:r>
                      <a:endParaRPr lang="de-DE" sz="1100" b="0" dirty="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59778" marR="59778" marT="0" marB="0" anchor="ctr">
                    <a:solidFill>
                      <a:srgbClr val="AFCFDB"/>
                    </a:solidFill>
                  </a:tcPr>
                </a:tc>
                <a:tc>
                  <a:txBody>
                    <a:bodyPr/>
                    <a:lstStyle/>
                    <a:p>
                      <a:r>
                        <a:rPr lang="fr-FR" sz="900" dirty="0">
                          <a:effectLst/>
                        </a:rPr>
                        <a:t> </a:t>
                      </a:r>
                      <a:endParaRPr lang="de-DE" sz="10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9778" marR="59778" marT="0" marB="0" anchor="ctr">
                    <a:solidFill>
                      <a:srgbClr val="C00000"/>
                    </a:solidFill>
                  </a:tcPr>
                </a:tc>
                <a:tc>
                  <a:txBody>
                    <a:bodyPr/>
                    <a:lstStyle/>
                    <a:p>
                      <a:r>
                        <a:rPr lang="fr-FR" sz="900" dirty="0">
                          <a:effectLst/>
                        </a:rPr>
                        <a:t> </a:t>
                      </a:r>
                      <a:endParaRPr lang="de-DE" sz="10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9778" marR="59778" marT="0" marB="0" anchor="ctr">
                    <a:solidFill>
                      <a:srgbClr val="E9F1F5"/>
                    </a:solidFill>
                  </a:tcPr>
                </a:tc>
                <a:tc>
                  <a:txBody>
                    <a:bodyPr/>
                    <a:lstStyle/>
                    <a:p>
                      <a:r>
                        <a:rPr lang="fr-FR" sz="900" dirty="0">
                          <a:effectLst/>
                        </a:rPr>
                        <a:t> </a:t>
                      </a:r>
                      <a:endParaRPr lang="de-DE" sz="10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9778" marR="59778" marT="0" marB="0" anchor="ctr">
                    <a:solidFill>
                      <a:srgbClr val="E9F1F5"/>
                    </a:solidFill>
                  </a:tcPr>
                </a:tc>
                <a:tc>
                  <a:txBody>
                    <a:bodyPr/>
                    <a:lstStyle/>
                    <a:p>
                      <a:r>
                        <a:rPr lang="fr-FR" sz="900" dirty="0">
                          <a:effectLst/>
                        </a:rPr>
                        <a:t> </a:t>
                      </a:r>
                      <a:endParaRPr lang="de-DE" sz="10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9778" marR="59778" marT="0" marB="0" anchor="ctr">
                    <a:solidFill>
                      <a:srgbClr val="E9F1F5"/>
                    </a:solidFill>
                  </a:tcPr>
                </a:tc>
                <a:tc>
                  <a:txBody>
                    <a:bodyPr/>
                    <a:lstStyle/>
                    <a:p>
                      <a:r>
                        <a:rPr lang="fr-FR" sz="900" dirty="0">
                          <a:effectLst/>
                        </a:rPr>
                        <a:t> </a:t>
                      </a:r>
                      <a:endParaRPr lang="de-DE" sz="10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9778" marR="59778" marT="0" marB="0" anchor="ctr">
                    <a:solidFill>
                      <a:srgbClr val="E9F1F5"/>
                    </a:solidFill>
                  </a:tcPr>
                </a:tc>
                <a:tc>
                  <a:txBody>
                    <a:bodyPr/>
                    <a:lstStyle/>
                    <a:p>
                      <a:r>
                        <a:rPr lang="fr-FR" sz="900" dirty="0">
                          <a:effectLst/>
                        </a:rPr>
                        <a:t> </a:t>
                      </a:r>
                      <a:endParaRPr lang="de-DE" sz="10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9778" marR="59778" marT="0" marB="0" anchor="ctr">
                    <a:solidFill>
                      <a:srgbClr val="E9F1F5"/>
                    </a:solidFill>
                  </a:tcPr>
                </a:tc>
                <a:tc>
                  <a:txBody>
                    <a:bodyPr/>
                    <a:lstStyle/>
                    <a:p>
                      <a:r>
                        <a:rPr lang="fr-FR" sz="900" dirty="0">
                          <a:effectLst/>
                        </a:rPr>
                        <a:t> </a:t>
                      </a:r>
                      <a:endParaRPr lang="de-DE" sz="10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9778" marR="59778" marT="0" marB="0" anchor="ctr">
                    <a:solidFill>
                      <a:srgbClr val="E9F1F5"/>
                    </a:solidFill>
                  </a:tcPr>
                </a:tc>
                <a:extLst>
                  <a:ext uri="{0D108BD9-81ED-4DB2-BD59-A6C34878D82A}">
                    <a16:rowId xmlns:a16="http://schemas.microsoft.com/office/drawing/2014/main" val="608926744"/>
                  </a:ext>
                </a:extLst>
              </a:tr>
              <a:tr h="398521">
                <a:tc>
                  <a:txBody>
                    <a:bodyPr/>
                    <a:lstStyle/>
                    <a:p>
                      <a:r>
                        <a:rPr lang="fr-FR" sz="1050" b="0" dirty="0">
                          <a:solidFill>
                            <a:schemeClr val="tx1"/>
                          </a:solidFill>
                          <a:effectLst/>
                        </a:rPr>
                        <a:t>A2ii ajuste le texte de la déclaration et élabore les documents d’appui définis lors des réunions du Groupe de travail </a:t>
                      </a:r>
                      <a:endParaRPr lang="de-DE" sz="1100" b="0" dirty="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59778" marR="59778" marT="0" marB="0" anchor="ctr">
                    <a:solidFill>
                      <a:srgbClr val="AFCFDB"/>
                    </a:solidFill>
                  </a:tcPr>
                </a:tc>
                <a:tc>
                  <a:txBody>
                    <a:bodyPr/>
                    <a:lstStyle/>
                    <a:p>
                      <a:r>
                        <a:rPr lang="fr-FR" sz="900" dirty="0">
                          <a:effectLst/>
                        </a:rPr>
                        <a:t> </a:t>
                      </a:r>
                      <a:endParaRPr lang="de-DE" sz="10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9778" marR="59778" marT="0" marB="0" anchor="ctr">
                    <a:solidFill>
                      <a:srgbClr val="FFBDBD"/>
                    </a:solidFill>
                  </a:tcPr>
                </a:tc>
                <a:tc>
                  <a:txBody>
                    <a:bodyPr/>
                    <a:lstStyle/>
                    <a:p>
                      <a:r>
                        <a:rPr lang="fr-FR" sz="900" dirty="0">
                          <a:effectLst/>
                        </a:rPr>
                        <a:t> </a:t>
                      </a:r>
                      <a:endParaRPr lang="de-DE" sz="10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9778" marR="59778" marT="0" marB="0" anchor="ctr">
                    <a:solidFill>
                      <a:srgbClr val="FFBDBD"/>
                    </a:solidFill>
                  </a:tcPr>
                </a:tc>
                <a:tc>
                  <a:txBody>
                    <a:bodyPr/>
                    <a:lstStyle/>
                    <a:p>
                      <a:r>
                        <a:rPr lang="fr-FR" sz="900" dirty="0">
                          <a:effectLst/>
                        </a:rPr>
                        <a:t> </a:t>
                      </a:r>
                      <a:endParaRPr lang="de-DE" sz="10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9778" marR="59778" marT="0" marB="0" anchor="ctr">
                    <a:solidFill>
                      <a:srgbClr val="FFBDBD"/>
                    </a:solidFill>
                  </a:tcPr>
                </a:tc>
                <a:tc>
                  <a:txBody>
                    <a:bodyPr/>
                    <a:lstStyle/>
                    <a:p>
                      <a:r>
                        <a:rPr lang="fr-FR" sz="900" dirty="0">
                          <a:effectLst/>
                        </a:rPr>
                        <a:t> </a:t>
                      </a:r>
                      <a:endParaRPr lang="de-DE" sz="10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9778" marR="59778" marT="0" marB="0" anchor="ctr">
                    <a:solidFill>
                      <a:srgbClr val="FFBDBD"/>
                    </a:solidFill>
                  </a:tcPr>
                </a:tc>
                <a:tc>
                  <a:txBody>
                    <a:bodyPr/>
                    <a:lstStyle/>
                    <a:p>
                      <a:r>
                        <a:rPr lang="fr-FR" sz="900" dirty="0">
                          <a:effectLst/>
                        </a:rPr>
                        <a:t> </a:t>
                      </a:r>
                      <a:endParaRPr lang="de-DE" sz="10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9778" marR="59778" marT="0" marB="0" anchor="ctr">
                    <a:solidFill>
                      <a:srgbClr val="FFBDBD"/>
                    </a:solidFill>
                  </a:tcPr>
                </a:tc>
                <a:tc>
                  <a:txBody>
                    <a:bodyPr/>
                    <a:lstStyle/>
                    <a:p>
                      <a:r>
                        <a:rPr lang="fr-FR" sz="900" dirty="0">
                          <a:effectLst/>
                        </a:rPr>
                        <a:t> </a:t>
                      </a:r>
                      <a:endParaRPr lang="de-DE" sz="10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9778" marR="59778" marT="0" marB="0" anchor="ctr">
                    <a:solidFill>
                      <a:srgbClr val="FFBDBD"/>
                    </a:solidFill>
                  </a:tcPr>
                </a:tc>
                <a:tc>
                  <a:txBody>
                    <a:bodyPr/>
                    <a:lstStyle/>
                    <a:p>
                      <a:r>
                        <a:rPr lang="fr-FR" sz="900" dirty="0">
                          <a:effectLst/>
                        </a:rPr>
                        <a:t> </a:t>
                      </a:r>
                      <a:endParaRPr lang="de-DE" sz="10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9778" marR="59778" marT="0" marB="0" anchor="ctr"/>
                </a:tc>
                <a:extLst>
                  <a:ext uri="{0D108BD9-81ED-4DB2-BD59-A6C34878D82A}">
                    <a16:rowId xmlns:a16="http://schemas.microsoft.com/office/drawing/2014/main" val="3901489221"/>
                  </a:ext>
                </a:extLst>
              </a:tr>
              <a:tr h="664202">
                <a:tc>
                  <a:txBody>
                    <a:bodyPr/>
                    <a:lstStyle/>
                    <a:p>
                      <a:r>
                        <a:rPr lang="fr-FR" sz="1050" b="0" dirty="0">
                          <a:solidFill>
                            <a:schemeClr val="tx1"/>
                          </a:solidFill>
                          <a:effectLst/>
                        </a:rPr>
                        <a:t>A2ii s’aligne sur d’autres initiatives d’assistance technique pour organiser et aligner le soutien sur des questions en dehors de la réglementation et de la supervision. </a:t>
                      </a:r>
                      <a:endParaRPr lang="de-DE" sz="1100" b="0" dirty="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59778" marR="59778" marT="0" marB="0" anchor="ctr">
                    <a:solidFill>
                      <a:srgbClr val="AFCFDB"/>
                    </a:solidFill>
                  </a:tcPr>
                </a:tc>
                <a:tc>
                  <a:txBody>
                    <a:bodyPr/>
                    <a:lstStyle/>
                    <a:p>
                      <a:r>
                        <a:rPr lang="fr-FR" sz="900" dirty="0">
                          <a:effectLst/>
                        </a:rPr>
                        <a:t> </a:t>
                      </a:r>
                      <a:endParaRPr lang="de-DE" sz="10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9778" marR="59778" marT="0" marB="0" anchor="ctr">
                    <a:solidFill>
                      <a:srgbClr val="E9F1F5"/>
                    </a:solidFill>
                  </a:tcPr>
                </a:tc>
                <a:tc>
                  <a:txBody>
                    <a:bodyPr/>
                    <a:lstStyle/>
                    <a:p>
                      <a:r>
                        <a:rPr lang="fr-FR" sz="900" dirty="0">
                          <a:effectLst/>
                        </a:rPr>
                        <a:t> </a:t>
                      </a:r>
                      <a:endParaRPr lang="de-DE" sz="10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9778" marR="59778" marT="0" marB="0" anchor="ctr">
                    <a:solidFill>
                      <a:srgbClr val="FFBDBD"/>
                    </a:solidFill>
                  </a:tcPr>
                </a:tc>
                <a:tc>
                  <a:txBody>
                    <a:bodyPr/>
                    <a:lstStyle/>
                    <a:p>
                      <a:r>
                        <a:rPr lang="fr-FR" sz="900" dirty="0">
                          <a:effectLst/>
                        </a:rPr>
                        <a:t> </a:t>
                      </a:r>
                      <a:endParaRPr lang="de-DE" sz="10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9778" marR="59778" marT="0" marB="0" anchor="ctr">
                    <a:solidFill>
                      <a:srgbClr val="E9F1F5"/>
                    </a:solidFill>
                  </a:tcPr>
                </a:tc>
                <a:tc>
                  <a:txBody>
                    <a:bodyPr/>
                    <a:lstStyle/>
                    <a:p>
                      <a:r>
                        <a:rPr lang="fr-FR" sz="900" dirty="0">
                          <a:effectLst/>
                        </a:rPr>
                        <a:t> </a:t>
                      </a:r>
                      <a:endParaRPr lang="de-DE" sz="10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9778" marR="59778" marT="0" marB="0" anchor="ctr">
                    <a:solidFill>
                      <a:srgbClr val="E9F1F5"/>
                    </a:solidFill>
                  </a:tcPr>
                </a:tc>
                <a:tc>
                  <a:txBody>
                    <a:bodyPr/>
                    <a:lstStyle/>
                    <a:p>
                      <a:r>
                        <a:rPr lang="fr-FR" sz="900" dirty="0">
                          <a:effectLst/>
                        </a:rPr>
                        <a:t> </a:t>
                      </a:r>
                      <a:endParaRPr lang="de-DE" sz="10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9778" marR="59778" marT="0" marB="0" anchor="ctr">
                    <a:solidFill>
                      <a:srgbClr val="FFBDBD"/>
                    </a:solidFill>
                  </a:tcPr>
                </a:tc>
                <a:tc>
                  <a:txBody>
                    <a:bodyPr/>
                    <a:lstStyle/>
                    <a:p>
                      <a:r>
                        <a:rPr lang="fr-FR" sz="900" dirty="0">
                          <a:effectLst/>
                        </a:rPr>
                        <a:t> </a:t>
                      </a:r>
                      <a:endParaRPr lang="de-DE" sz="10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9778" marR="59778" marT="0" marB="0" anchor="ctr">
                    <a:solidFill>
                      <a:srgbClr val="FFBDBD"/>
                    </a:solidFill>
                  </a:tcPr>
                </a:tc>
                <a:tc>
                  <a:txBody>
                    <a:bodyPr/>
                    <a:lstStyle/>
                    <a:p>
                      <a:r>
                        <a:rPr lang="fr-FR" sz="900" dirty="0">
                          <a:effectLst/>
                        </a:rPr>
                        <a:t> </a:t>
                      </a:r>
                      <a:endParaRPr lang="de-DE" sz="10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9778" marR="59778" marT="0" marB="0" anchor="ctr">
                    <a:solidFill>
                      <a:srgbClr val="E9F1F5"/>
                    </a:solidFill>
                  </a:tcPr>
                </a:tc>
                <a:extLst>
                  <a:ext uri="{0D108BD9-81ED-4DB2-BD59-A6C34878D82A}">
                    <a16:rowId xmlns:a16="http://schemas.microsoft.com/office/drawing/2014/main" val="1954163885"/>
                  </a:ext>
                </a:extLst>
              </a:tr>
              <a:tr h="531362">
                <a:tc>
                  <a:txBody>
                    <a:bodyPr/>
                    <a:lstStyle/>
                    <a:p>
                      <a:r>
                        <a:rPr lang="fr-FR" sz="1050" b="0" dirty="0">
                          <a:solidFill>
                            <a:schemeClr val="tx1"/>
                          </a:solidFill>
                          <a:effectLst/>
                        </a:rPr>
                        <a:t>Le groupe de travail se réunit virtuellement pour finaliser la déclaration, le plan de mise en œuvre et le processus de signature </a:t>
                      </a:r>
                      <a:endParaRPr lang="de-DE" sz="1100" b="0" dirty="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59778" marR="59778" marT="0" marB="0" anchor="ctr">
                    <a:solidFill>
                      <a:srgbClr val="AFCFDB"/>
                    </a:solidFill>
                  </a:tcPr>
                </a:tc>
                <a:tc>
                  <a:txBody>
                    <a:bodyPr/>
                    <a:lstStyle/>
                    <a:p>
                      <a:r>
                        <a:rPr lang="fr-FR" sz="900" dirty="0">
                          <a:effectLst/>
                        </a:rPr>
                        <a:t> </a:t>
                      </a:r>
                      <a:endParaRPr lang="de-DE" sz="10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9778" marR="59778" marT="0" marB="0" anchor="ctr"/>
                </a:tc>
                <a:tc>
                  <a:txBody>
                    <a:bodyPr/>
                    <a:lstStyle/>
                    <a:p>
                      <a:r>
                        <a:rPr lang="fr-FR" sz="900">
                          <a:effectLst/>
                        </a:rPr>
                        <a:t> </a:t>
                      </a:r>
                      <a:endParaRPr lang="de-DE" sz="1000">
                        <a:effectLst/>
                        <a:latin typeface="Cambria" panose="02040503050406030204" pitchFamily="18" charset="0"/>
                        <a:ea typeface="MS Mincho" panose="02020609040205080304" pitchFamily="49" charset="-128"/>
                        <a:cs typeface="Times New Roman" panose="02020603050405020304" pitchFamily="18" charset="0"/>
                      </a:endParaRPr>
                    </a:p>
                  </a:txBody>
                  <a:tcPr marL="59778" marR="59778" marT="0" marB="0" anchor="ctr"/>
                </a:tc>
                <a:tc>
                  <a:txBody>
                    <a:bodyPr/>
                    <a:lstStyle/>
                    <a:p>
                      <a:r>
                        <a:rPr lang="fr-FR" sz="900" dirty="0">
                          <a:effectLst/>
                        </a:rPr>
                        <a:t> </a:t>
                      </a:r>
                      <a:endParaRPr lang="de-DE" sz="10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9778" marR="59778" marT="0" marB="0" anchor="ctr">
                    <a:solidFill>
                      <a:srgbClr val="C00000"/>
                    </a:solidFill>
                  </a:tcPr>
                </a:tc>
                <a:tc>
                  <a:txBody>
                    <a:bodyPr/>
                    <a:lstStyle/>
                    <a:p>
                      <a:r>
                        <a:rPr lang="fr-FR" sz="900" dirty="0">
                          <a:effectLst/>
                        </a:rPr>
                        <a:t> </a:t>
                      </a:r>
                      <a:endParaRPr lang="de-DE" sz="10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9778" marR="59778" marT="0" marB="0" anchor="ctr"/>
                </a:tc>
                <a:tc>
                  <a:txBody>
                    <a:bodyPr/>
                    <a:lstStyle/>
                    <a:p>
                      <a:r>
                        <a:rPr lang="fr-FR" sz="900" dirty="0">
                          <a:effectLst/>
                        </a:rPr>
                        <a:t> </a:t>
                      </a:r>
                      <a:endParaRPr lang="de-DE" sz="10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9778" marR="59778" marT="0" marB="0" anchor="ctr">
                    <a:solidFill>
                      <a:srgbClr val="C00000"/>
                    </a:solidFill>
                  </a:tcPr>
                </a:tc>
                <a:tc>
                  <a:txBody>
                    <a:bodyPr/>
                    <a:lstStyle/>
                    <a:p>
                      <a:r>
                        <a:rPr lang="fr-FR" sz="900" dirty="0">
                          <a:effectLst/>
                        </a:rPr>
                        <a:t> </a:t>
                      </a:r>
                      <a:endParaRPr lang="de-DE" sz="10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9778" marR="59778" marT="0" marB="0" anchor="ctr"/>
                </a:tc>
                <a:tc>
                  <a:txBody>
                    <a:bodyPr/>
                    <a:lstStyle/>
                    <a:p>
                      <a:r>
                        <a:rPr lang="fr-FR" sz="900" dirty="0">
                          <a:effectLst/>
                        </a:rPr>
                        <a:t> </a:t>
                      </a:r>
                      <a:endParaRPr lang="de-DE" sz="10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9778" marR="59778" marT="0" marB="0" anchor="ctr">
                    <a:solidFill>
                      <a:srgbClr val="C00000"/>
                    </a:solidFill>
                  </a:tcPr>
                </a:tc>
                <a:extLst>
                  <a:ext uri="{0D108BD9-81ED-4DB2-BD59-A6C34878D82A}">
                    <a16:rowId xmlns:a16="http://schemas.microsoft.com/office/drawing/2014/main" val="3940164927"/>
                  </a:ext>
                </a:extLst>
              </a:tr>
              <a:tr h="398521">
                <a:tc>
                  <a:txBody>
                    <a:bodyPr/>
                    <a:lstStyle/>
                    <a:p>
                      <a:r>
                        <a:rPr lang="fr-FR" sz="1050" b="0" dirty="0">
                          <a:solidFill>
                            <a:schemeClr val="tx1"/>
                          </a:solidFill>
                          <a:effectLst/>
                        </a:rPr>
                        <a:t>Signature de la première cohorte d’encadrants et d’associations régionales </a:t>
                      </a:r>
                      <a:endParaRPr lang="de-DE" sz="1100" b="0" dirty="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59778" marR="59778" marT="0" marB="0" anchor="ctr">
                    <a:solidFill>
                      <a:srgbClr val="AFCFDB"/>
                    </a:solidFill>
                  </a:tcPr>
                </a:tc>
                <a:tc>
                  <a:txBody>
                    <a:bodyPr/>
                    <a:lstStyle/>
                    <a:p>
                      <a:r>
                        <a:rPr lang="fr-FR" sz="900" dirty="0">
                          <a:effectLst/>
                        </a:rPr>
                        <a:t> </a:t>
                      </a:r>
                      <a:endParaRPr lang="de-DE" sz="10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9778" marR="59778" marT="0" marB="0" anchor="ctr">
                    <a:solidFill>
                      <a:srgbClr val="E9F1F5"/>
                    </a:solidFill>
                  </a:tcPr>
                </a:tc>
                <a:tc>
                  <a:txBody>
                    <a:bodyPr/>
                    <a:lstStyle/>
                    <a:p>
                      <a:r>
                        <a:rPr lang="fr-FR" sz="900" dirty="0">
                          <a:effectLst/>
                        </a:rPr>
                        <a:t> </a:t>
                      </a:r>
                      <a:endParaRPr lang="de-DE" sz="10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9778" marR="59778" marT="0" marB="0" anchor="ctr">
                    <a:solidFill>
                      <a:srgbClr val="E9F1F5"/>
                    </a:solidFill>
                  </a:tcPr>
                </a:tc>
                <a:tc>
                  <a:txBody>
                    <a:bodyPr/>
                    <a:lstStyle/>
                    <a:p>
                      <a:r>
                        <a:rPr lang="fr-FR" sz="900" dirty="0">
                          <a:effectLst/>
                        </a:rPr>
                        <a:t> </a:t>
                      </a:r>
                      <a:endParaRPr lang="de-DE" sz="10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9778" marR="59778" marT="0" marB="0" anchor="ctr">
                    <a:solidFill>
                      <a:srgbClr val="E9F1F5"/>
                    </a:solidFill>
                  </a:tcPr>
                </a:tc>
                <a:tc>
                  <a:txBody>
                    <a:bodyPr/>
                    <a:lstStyle/>
                    <a:p>
                      <a:r>
                        <a:rPr lang="fr-FR" sz="900">
                          <a:effectLst/>
                        </a:rPr>
                        <a:t> </a:t>
                      </a:r>
                      <a:endParaRPr lang="de-DE" sz="1000">
                        <a:effectLst/>
                        <a:latin typeface="Cambria" panose="02040503050406030204" pitchFamily="18" charset="0"/>
                        <a:ea typeface="MS Mincho" panose="02020609040205080304" pitchFamily="49" charset="-128"/>
                        <a:cs typeface="Times New Roman" panose="02020603050405020304" pitchFamily="18" charset="0"/>
                      </a:endParaRPr>
                    </a:p>
                  </a:txBody>
                  <a:tcPr marL="59778" marR="59778" marT="0" marB="0" anchor="ctr">
                    <a:solidFill>
                      <a:srgbClr val="E9F1F5"/>
                    </a:solidFill>
                  </a:tcPr>
                </a:tc>
                <a:tc>
                  <a:txBody>
                    <a:bodyPr/>
                    <a:lstStyle/>
                    <a:p>
                      <a:r>
                        <a:rPr lang="fr-FR" sz="900" dirty="0">
                          <a:effectLst/>
                        </a:rPr>
                        <a:t> </a:t>
                      </a:r>
                      <a:endParaRPr lang="de-DE" sz="10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9778" marR="59778" marT="0" marB="0" anchor="ctr">
                    <a:solidFill>
                      <a:srgbClr val="E9F1F5"/>
                    </a:solidFill>
                  </a:tcPr>
                </a:tc>
                <a:tc>
                  <a:txBody>
                    <a:bodyPr/>
                    <a:lstStyle/>
                    <a:p>
                      <a:r>
                        <a:rPr lang="fr-FR" sz="900" dirty="0">
                          <a:effectLst/>
                        </a:rPr>
                        <a:t> </a:t>
                      </a:r>
                      <a:endParaRPr lang="de-DE" sz="10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9778" marR="59778" marT="0" marB="0" anchor="ctr">
                    <a:solidFill>
                      <a:srgbClr val="E9F1F5"/>
                    </a:solidFill>
                  </a:tcPr>
                </a:tc>
                <a:tc>
                  <a:txBody>
                    <a:bodyPr/>
                    <a:lstStyle/>
                    <a:p>
                      <a:r>
                        <a:rPr lang="fr-FR" sz="900" dirty="0">
                          <a:effectLst/>
                        </a:rPr>
                        <a:t> </a:t>
                      </a:r>
                      <a:endParaRPr lang="de-DE" sz="10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9778" marR="59778" marT="0" marB="0" anchor="ctr">
                    <a:solidFill>
                      <a:srgbClr val="C00000"/>
                    </a:solidFill>
                  </a:tcPr>
                </a:tc>
                <a:extLst>
                  <a:ext uri="{0D108BD9-81ED-4DB2-BD59-A6C34878D82A}">
                    <a16:rowId xmlns:a16="http://schemas.microsoft.com/office/drawing/2014/main" val="4247132739"/>
                  </a:ext>
                </a:extLst>
              </a:tr>
              <a:tr h="398521">
                <a:tc>
                  <a:txBody>
                    <a:bodyPr/>
                    <a:lstStyle/>
                    <a:p>
                      <a:r>
                        <a:rPr lang="fr-FR" sz="1050" b="0" dirty="0">
                          <a:solidFill>
                            <a:schemeClr val="tx1"/>
                          </a:solidFill>
                          <a:effectLst/>
                        </a:rPr>
                        <a:t>A2ii élabore les premiers concepts proposés pour l’assistance technique ou le soutien au développement du PAI</a:t>
                      </a:r>
                      <a:endParaRPr lang="de-DE" sz="1100" b="0" dirty="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59778" marR="59778" marT="0" marB="0" anchor="ctr">
                    <a:solidFill>
                      <a:srgbClr val="AFCFDB"/>
                    </a:solidFill>
                  </a:tcPr>
                </a:tc>
                <a:tc>
                  <a:txBody>
                    <a:bodyPr/>
                    <a:lstStyle/>
                    <a:p>
                      <a:r>
                        <a:rPr lang="fr-FR" sz="900">
                          <a:effectLst/>
                        </a:rPr>
                        <a:t> </a:t>
                      </a:r>
                      <a:endParaRPr lang="de-DE" sz="1000">
                        <a:effectLst/>
                        <a:latin typeface="Cambria" panose="02040503050406030204" pitchFamily="18" charset="0"/>
                        <a:ea typeface="MS Mincho" panose="02020609040205080304" pitchFamily="49" charset="-128"/>
                        <a:cs typeface="Times New Roman" panose="02020603050405020304" pitchFamily="18" charset="0"/>
                      </a:endParaRPr>
                    </a:p>
                  </a:txBody>
                  <a:tcPr marL="59778" marR="59778" marT="0" marB="0" anchor="ctr"/>
                </a:tc>
                <a:tc>
                  <a:txBody>
                    <a:bodyPr/>
                    <a:lstStyle/>
                    <a:p>
                      <a:r>
                        <a:rPr lang="fr-FR" sz="900">
                          <a:effectLst/>
                        </a:rPr>
                        <a:t> </a:t>
                      </a:r>
                      <a:endParaRPr lang="de-DE" sz="1000">
                        <a:effectLst/>
                        <a:latin typeface="Cambria" panose="02040503050406030204" pitchFamily="18" charset="0"/>
                        <a:ea typeface="MS Mincho" panose="02020609040205080304" pitchFamily="49" charset="-128"/>
                        <a:cs typeface="Times New Roman" panose="02020603050405020304" pitchFamily="18" charset="0"/>
                      </a:endParaRPr>
                    </a:p>
                  </a:txBody>
                  <a:tcPr marL="59778" marR="59778" marT="0" marB="0" anchor="ctr"/>
                </a:tc>
                <a:tc>
                  <a:txBody>
                    <a:bodyPr/>
                    <a:lstStyle/>
                    <a:p>
                      <a:r>
                        <a:rPr lang="fr-FR" sz="900" dirty="0">
                          <a:effectLst/>
                        </a:rPr>
                        <a:t> </a:t>
                      </a:r>
                      <a:endParaRPr lang="de-DE" sz="10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9778" marR="59778" marT="0" marB="0" anchor="ctr"/>
                </a:tc>
                <a:tc>
                  <a:txBody>
                    <a:bodyPr/>
                    <a:lstStyle/>
                    <a:p>
                      <a:r>
                        <a:rPr lang="fr-FR" sz="900" dirty="0">
                          <a:effectLst/>
                        </a:rPr>
                        <a:t> </a:t>
                      </a:r>
                      <a:endParaRPr lang="de-DE" sz="10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9778" marR="59778" marT="0" marB="0" anchor="ctr"/>
                </a:tc>
                <a:tc>
                  <a:txBody>
                    <a:bodyPr/>
                    <a:lstStyle/>
                    <a:p>
                      <a:r>
                        <a:rPr lang="fr-FR" sz="900" dirty="0">
                          <a:effectLst/>
                        </a:rPr>
                        <a:t> </a:t>
                      </a:r>
                      <a:endParaRPr lang="de-DE" sz="10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9778" marR="59778" marT="0" marB="0" anchor="ctr"/>
                </a:tc>
                <a:tc>
                  <a:txBody>
                    <a:bodyPr/>
                    <a:lstStyle/>
                    <a:p>
                      <a:r>
                        <a:rPr lang="fr-FR" sz="900" dirty="0">
                          <a:effectLst/>
                        </a:rPr>
                        <a:t> </a:t>
                      </a:r>
                      <a:endParaRPr lang="de-DE" sz="10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9778" marR="59778" marT="0" marB="0" anchor="ctr">
                    <a:solidFill>
                      <a:srgbClr val="FFBDBD"/>
                    </a:solidFill>
                  </a:tcPr>
                </a:tc>
                <a:tc>
                  <a:txBody>
                    <a:bodyPr/>
                    <a:lstStyle/>
                    <a:p>
                      <a:r>
                        <a:rPr lang="fr-FR" sz="900" dirty="0">
                          <a:effectLst/>
                        </a:rPr>
                        <a:t> </a:t>
                      </a:r>
                      <a:endParaRPr lang="de-DE" sz="10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9778" marR="59778" marT="0" marB="0" anchor="ctr">
                    <a:solidFill>
                      <a:srgbClr val="FFBDBD"/>
                    </a:solidFill>
                  </a:tcPr>
                </a:tc>
                <a:extLst>
                  <a:ext uri="{0D108BD9-81ED-4DB2-BD59-A6C34878D82A}">
                    <a16:rowId xmlns:a16="http://schemas.microsoft.com/office/drawing/2014/main" val="2677613754"/>
                  </a:ext>
                </a:extLst>
              </a:tr>
            </a:tbl>
          </a:graphicData>
        </a:graphic>
      </p:graphicFrame>
      <p:sp>
        <p:nvSpPr>
          <p:cNvPr id="2" name="Title 1">
            <a:extLst>
              <a:ext uri="{FF2B5EF4-FFF2-40B4-BE49-F238E27FC236}">
                <a16:creationId xmlns:a16="http://schemas.microsoft.com/office/drawing/2014/main" id="{27310007-6F8C-4CC5-A93E-27D2947AEAF5}"/>
              </a:ext>
            </a:extLst>
          </p:cNvPr>
          <p:cNvSpPr>
            <a:spLocks noGrp="1"/>
          </p:cNvSpPr>
          <p:nvPr>
            <p:ph type="title"/>
          </p:nvPr>
        </p:nvSpPr>
        <p:spPr/>
        <p:txBody>
          <a:bodyPr>
            <a:normAutofit/>
          </a:bodyPr>
          <a:lstStyle/>
          <a:p>
            <a:r>
              <a:rPr lang="fr-FR" dirty="0"/>
              <a:t>Prochaines étapes – Principaux jalons</a:t>
            </a:r>
            <a:endParaRPr lang="en-GB" dirty="0"/>
          </a:p>
        </p:txBody>
      </p:sp>
    </p:spTree>
    <p:extLst>
      <p:ext uri="{BB962C8B-B14F-4D97-AF65-F5344CB8AC3E}">
        <p14:creationId xmlns:p14="http://schemas.microsoft.com/office/powerpoint/2010/main" val="12262639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10007-6F8C-4CC5-A93E-27D2947AEAF5}"/>
              </a:ext>
            </a:extLst>
          </p:cNvPr>
          <p:cNvSpPr>
            <a:spLocks noGrp="1"/>
          </p:cNvSpPr>
          <p:nvPr>
            <p:ph type="title"/>
          </p:nvPr>
        </p:nvSpPr>
        <p:spPr/>
        <p:txBody>
          <a:bodyPr/>
          <a:lstStyle/>
          <a:p>
            <a:r>
              <a:rPr lang="en-GB" dirty="0"/>
              <a:t>A RETENIR</a:t>
            </a:r>
          </a:p>
        </p:txBody>
      </p:sp>
      <p:sp>
        <p:nvSpPr>
          <p:cNvPr id="4" name="Content Placeholder 2">
            <a:extLst>
              <a:ext uri="{FF2B5EF4-FFF2-40B4-BE49-F238E27FC236}">
                <a16:creationId xmlns:a16="http://schemas.microsoft.com/office/drawing/2014/main" id="{09E308C5-0340-4A58-AB09-7810EE53C734}"/>
              </a:ext>
            </a:extLst>
          </p:cNvPr>
          <p:cNvSpPr>
            <a:spLocks noGrp="1"/>
          </p:cNvSpPr>
          <p:nvPr>
            <p:ph sz="quarter" idx="10"/>
          </p:nvPr>
        </p:nvSpPr>
        <p:spPr>
          <a:xfrm>
            <a:off x="457200" y="1492250"/>
            <a:ext cx="8229600" cy="2663825"/>
          </a:xfrm>
        </p:spPr>
        <p:txBody>
          <a:bodyPr>
            <a:normAutofit/>
          </a:bodyPr>
          <a:lstStyle/>
          <a:p>
            <a:pPr marL="0" indent="0">
              <a:buNone/>
            </a:pPr>
            <a:r>
              <a:rPr lang="fr-FR" sz="1350" b="1" dirty="0"/>
              <a:t>DÉCLARATION</a:t>
            </a:r>
            <a:r>
              <a:rPr lang="fr-FR" sz="1350" dirty="0"/>
              <a:t> </a:t>
            </a:r>
          </a:p>
          <a:p>
            <a:r>
              <a:rPr lang="fr-FR" sz="1350" dirty="0"/>
              <a:t>Initiative pilotée par A2ii et destinée aux superviseurs des EMDE ou aux associations régionales (indépendamment du statut d’adhésion à l’AICA)</a:t>
            </a:r>
          </a:p>
          <a:p>
            <a:r>
              <a:rPr lang="fr-FR" sz="1350" dirty="0"/>
              <a:t>Un instrument qui nous permettra de mieux soutenir les efforts pour promouvoir et améliorer l’assurance inclusive</a:t>
            </a:r>
          </a:p>
          <a:p>
            <a:r>
              <a:rPr lang="fr-FR" sz="1350" dirty="0"/>
              <a:t>Un outil de sensibilisation et de réflexion prospectives conçu pour s'adapter aux besoins spécifiques de chaque juridiction, à leurs priorités et leurs exigences sur la base du PAI</a:t>
            </a:r>
          </a:p>
          <a:p>
            <a:endParaRPr lang="fr-FR" sz="1350" dirty="0"/>
          </a:p>
          <a:p>
            <a:endParaRPr lang="fr-FR" sz="1350" dirty="0"/>
          </a:p>
        </p:txBody>
      </p:sp>
      <p:pic>
        <p:nvPicPr>
          <p:cNvPr id="3" name="Picture 2" descr="A colorful sign with black text&#10;&#10;Description automatically generated">
            <a:extLst>
              <a:ext uri="{FF2B5EF4-FFF2-40B4-BE49-F238E27FC236}">
                <a16:creationId xmlns:a16="http://schemas.microsoft.com/office/drawing/2014/main" id="{629BF57B-8699-FA13-D600-0FA326ECFC4E}"/>
              </a:ext>
            </a:extLst>
          </p:cNvPr>
          <p:cNvPicPr>
            <a:picLocks noChangeAspect="1"/>
          </p:cNvPicPr>
          <p:nvPr/>
        </p:nvPicPr>
        <p:blipFill>
          <a:blip r:embed="rId2"/>
          <a:stretch>
            <a:fillRect/>
          </a:stretch>
        </p:blipFill>
        <p:spPr>
          <a:xfrm>
            <a:off x="7598993" y="234072"/>
            <a:ext cx="1087807" cy="801063"/>
          </a:xfrm>
          <a:prstGeom prst="rect">
            <a:avLst/>
          </a:prstGeom>
          <a:noFill/>
        </p:spPr>
      </p:pic>
      <p:sp>
        <p:nvSpPr>
          <p:cNvPr id="5" name="Freeform 3">
            <a:extLst>
              <a:ext uri="{FF2B5EF4-FFF2-40B4-BE49-F238E27FC236}">
                <a16:creationId xmlns:a16="http://schemas.microsoft.com/office/drawing/2014/main" id="{EDA1355E-4CC8-94B2-0309-0AE7466006E3}"/>
              </a:ext>
            </a:extLst>
          </p:cNvPr>
          <p:cNvSpPr>
            <a:spLocks noChangeAspect="1"/>
          </p:cNvSpPr>
          <p:nvPr/>
        </p:nvSpPr>
        <p:spPr>
          <a:xfrm>
            <a:off x="3494297" y="3328480"/>
            <a:ext cx="1233055" cy="1256616"/>
          </a:xfrm>
          <a:custGeom>
            <a:avLst/>
            <a:gdLst/>
            <a:ahLst/>
            <a:cxnLst/>
            <a:rect l="l" t="t" r="r" b="b"/>
            <a:pathLst>
              <a:path w="3056174" h="3114572">
                <a:moveTo>
                  <a:pt x="0" y="0"/>
                </a:moveTo>
                <a:lnTo>
                  <a:pt x="3056174" y="0"/>
                </a:lnTo>
                <a:lnTo>
                  <a:pt x="3056174" y="3114572"/>
                </a:lnTo>
                <a:lnTo>
                  <a:pt x="0" y="311457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22742275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10007-6F8C-4CC5-A93E-27D2947AEAF5}"/>
              </a:ext>
            </a:extLst>
          </p:cNvPr>
          <p:cNvSpPr>
            <a:spLocks noGrp="1"/>
          </p:cNvSpPr>
          <p:nvPr>
            <p:ph type="title"/>
          </p:nvPr>
        </p:nvSpPr>
        <p:spPr/>
        <p:txBody>
          <a:bodyPr/>
          <a:lstStyle/>
          <a:p>
            <a:r>
              <a:rPr lang="en-GB" dirty="0"/>
              <a:t>À RETENIR</a:t>
            </a:r>
          </a:p>
        </p:txBody>
      </p:sp>
      <p:sp>
        <p:nvSpPr>
          <p:cNvPr id="4" name="Content Placeholder 2">
            <a:extLst>
              <a:ext uri="{FF2B5EF4-FFF2-40B4-BE49-F238E27FC236}">
                <a16:creationId xmlns:a16="http://schemas.microsoft.com/office/drawing/2014/main" id="{09E308C5-0340-4A58-AB09-7810EE53C734}"/>
              </a:ext>
            </a:extLst>
          </p:cNvPr>
          <p:cNvSpPr>
            <a:spLocks noGrp="1"/>
          </p:cNvSpPr>
          <p:nvPr>
            <p:ph sz="quarter" idx="10"/>
          </p:nvPr>
        </p:nvSpPr>
        <p:spPr>
          <a:xfrm>
            <a:off x="457200" y="1063230"/>
            <a:ext cx="6971166" cy="3092846"/>
          </a:xfrm>
        </p:spPr>
        <p:txBody>
          <a:bodyPr>
            <a:normAutofit lnSpcReduction="10000"/>
          </a:bodyPr>
          <a:lstStyle/>
          <a:p>
            <a:pPr marL="0" indent="0">
              <a:buNone/>
            </a:pPr>
            <a:r>
              <a:rPr lang="fr-FR" sz="1350" b="1" dirty="0"/>
              <a:t>RÉUNION DE LANCEMENT</a:t>
            </a:r>
          </a:p>
          <a:p>
            <a:r>
              <a:rPr lang="fr-FR" sz="1350" dirty="0"/>
              <a:t>En marge de la Conférence annuelle de l’AICA le 4 décembre 2024 de 15h30 à 17h00 (TU / GMT +2), </a:t>
            </a:r>
            <a:r>
              <a:rPr lang="fr-FR" sz="1350" b="1" dirty="0"/>
              <a:t>en présentiel </a:t>
            </a:r>
            <a:r>
              <a:rPr lang="fr-FR" sz="1350" dirty="0"/>
              <a:t>au Hall 7 du Centre de Convention International du Cap (CTTC2), ou </a:t>
            </a:r>
            <a:r>
              <a:rPr lang="fr-FR" sz="1350" b="1" dirty="0"/>
              <a:t>à distance </a:t>
            </a:r>
            <a:r>
              <a:rPr lang="fr-FR" sz="1350" dirty="0"/>
              <a:t>en écrivant préalablement à secretariat@a2ii.org pour recevoir le lien de connexion</a:t>
            </a:r>
          </a:p>
          <a:p>
            <a:r>
              <a:rPr lang="fr-FR" sz="1350" dirty="0"/>
              <a:t>Création d’un « Groupe de travail fondateur de la Déclaration du Cap » </a:t>
            </a:r>
            <a:br>
              <a:rPr lang="fr-FR" sz="1350" dirty="0"/>
            </a:br>
            <a:r>
              <a:rPr lang="fr-FR" sz="1350" dirty="0"/>
              <a:t>(ou officieusement, la « Coalition des volontaires ») pour travailler avec A2ii afin de cocréer et de piloter la mise en place de la Déclaration du Cap au cours du 1</a:t>
            </a:r>
            <a:r>
              <a:rPr lang="fr-FR" sz="1350" baseline="30000" dirty="0"/>
              <a:t>er</a:t>
            </a:r>
            <a:r>
              <a:rPr lang="fr-FR" sz="1350" dirty="0"/>
              <a:t> semestre 2025</a:t>
            </a:r>
          </a:p>
          <a:p>
            <a:r>
              <a:rPr lang="fr-FR" sz="1350" dirty="0"/>
              <a:t>La formation de ce groupe de travail sera annoncée par un communiqué de presse à la suite de la réunion</a:t>
            </a:r>
          </a:p>
          <a:p>
            <a:r>
              <a:rPr lang="fr-FR" sz="1350" dirty="0"/>
              <a:t>Notez que l’objectif de la réunion </a:t>
            </a:r>
            <a:r>
              <a:rPr lang="fr-FR" sz="1350" b="1" dirty="0"/>
              <a:t>ne sera pas</a:t>
            </a:r>
            <a:r>
              <a:rPr lang="fr-FR" sz="1350" dirty="0"/>
              <a:t>, à ce stade, </a:t>
            </a:r>
            <a:r>
              <a:rPr lang="fr-FR" sz="1350" b="1" dirty="0"/>
              <a:t>d’obtenir la signature de la Déclaration par les contrôleurs d’assurance</a:t>
            </a:r>
            <a:r>
              <a:rPr lang="fr-FR" sz="1350" dirty="0"/>
              <a:t>.  Aucun engagement formel n’est attendu à l’issue de la réunion;  seul un soutien résolu sera fortement espéré…</a:t>
            </a:r>
          </a:p>
          <a:p>
            <a:endParaRPr lang="fr-FR" sz="1350" dirty="0"/>
          </a:p>
        </p:txBody>
      </p:sp>
      <p:pic>
        <p:nvPicPr>
          <p:cNvPr id="3" name="Picture 2" descr="A colorful sign with black text&#10;&#10;Description automatically generated">
            <a:extLst>
              <a:ext uri="{FF2B5EF4-FFF2-40B4-BE49-F238E27FC236}">
                <a16:creationId xmlns:a16="http://schemas.microsoft.com/office/drawing/2014/main" id="{629BF57B-8699-FA13-D600-0FA326ECFC4E}"/>
              </a:ext>
            </a:extLst>
          </p:cNvPr>
          <p:cNvPicPr>
            <a:picLocks noChangeAspect="1"/>
          </p:cNvPicPr>
          <p:nvPr/>
        </p:nvPicPr>
        <p:blipFill>
          <a:blip r:embed="rId2"/>
          <a:stretch>
            <a:fillRect/>
          </a:stretch>
        </p:blipFill>
        <p:spPr>
          <a:xfrm>
            <a:off x="7598993" y="234072"/>
            <a:ext cx="1087807" cy="801063"/>
          </a:xfrm>
          <a:prstGeom prst="rect">
            <a:avLst/>
          </a:prstGeom>
          <a:noFill/>
        </p:spPr>
      </p:pic>
      <p:sp>
        <p:nvSpPr>
          <p:cNvPr id="5" name="Freeform 8">
            <a:extLst>
              <a:ext uri="{FF2B5EF4-FFF2-40B4-BE49-F238E27FC236}">
                <a16:creationId xmlns:a16="http://schemas.microsoft.com/office/drawing/2014/main" id="{3E974A6F-8BAF-5B4A-04D2-E5E152BF351D}"/>
              </a:ext>
            </a:extLst>
          </p:cNvPr>
          <p:cNvSpPr>
            <a:spLocks noChangeAspect="1"/>
          </p:cNvSpPr>
          <p:nvPr/>
        </p:nvSpPr>
        <p:spPr>
          <a:xfrm>
            <a:off x="7428366" y="2092586"/>
            <a:ext cx="1173097" cy="910616"/>
          </a:xfrm>
          <a:custGeom>
            <a:avLst/>
            <a:gdLst/>
            <a:ahLst/>
            <a:cxnLst/>
            <a:rect l="l" t="t" r="r" b="b"/>
            <a:pathLst>
              <a:path w="3991606" h="3098484">
                <a:moveTo>
                  <a:pt x="0" y="0"/>
                </a:moveTo>
                <a:lnTo>
                  <a:pt x="3991606" y="0"/>
                </a:lnTo>
                <a:lnTo>
                  <a:pt x="3991606" y="3098484"/>
                </a:lnTo>
                <a:lnTo>
                  <a:pt x="0" y="30984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18450805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10007-6F8C-4CC5-A93E-27D2947AEAF5}"/>
              </a:ext>
            </a:extLst>
          </p:cNvPr>
          <p:cNvSpPr>
            <a:spLocks noGrp="1"/>
          </p:cNvSpPr>
          <p:nvPr>
            <p:ph type="title"/>
          </p:nvPr>
        </p:nvSpPr>
        <p:spPr/>
        <p:txBody>
          <a:bodyPr/>
          <a:lstStyle/>
          <a:p>
            <a:r>
              <a:rPr lang="en-GB" dirty="0"/>
              <a:t>Questions</a:t>
            </a:r>
          </a:p>
        </p:txBody>
      </p:sp>
      <p:sp>
        <p:nvSpPr>
          <p:cNvPr id="4" name="Content Placeholder 2">
            <a:extLst>
              <a:ext uri="{FF2B5EF4-FFF2-40B4-BE49-F238E27FC236}">
                <a16:creationId xmlns:a16="http://schemas.microsoft.com/office/drawing/2014/main" id="{09E308C5-0340-4A58-AB09-7810EE53C734}"/>
              </a:ext>
            </a:extLst>
          </p:cNvPr>
          <p:cNvSpPr>
            <a:spLocks noGrp="1"/>
          </p:cNvSpPr>
          <p:nvPr>
            <p:ph sz="quarter" idx="10"/>
          </p:nvPr>
        </p:nvSpPr>
        <p:spPr>
          <a:xfrm>
            <a:off x="457200" y="1107578"/>
            <a:ext cx="6971166" cy="2663825"/>
          </a:xfrm>
        </p:spPr>
        <p:txBody>
          <a:bodyPr>
            <a:noAutofit/>
          </a:bodyPr>
          <a:lstStyle/>
          <a:p>
            <a:pPr marL="0" indent="0">
              <a:buNone/>
            </a:pPr>
            <a:r>
              <a:rPr lang="fr-FR" sz="1350" b="1" dirty="0"/>
              <a:t>1. En termes de ressources et de soutien, quel niveau d’engagement financier et technique est attendu des signataires pour mettre en œuvre les plans d’assurances  inclusive (quelle sera la part de la contribution locale s ’il y en a pour l’envisager déjà dans nos budget 2025)</a:t>
            </a:r>
          </a:p>
          <a:p>
            <a:pPr>
              <a:buFont typeface="Wingdings" panose="05000000000000000000" pitchFamily="2" charset="2"/>
              <a:buChar char="à"/>
            </a:pPr>
            <a:r>
              <a:rPr lang="fr-FR" sz="1350" i="1" dirty="0">
                <a:sym typeface="Wingdings" panose="05000000000000000000" pitchFamily="2" charset="2"/>
              </a:rPr>
              <a:t>Aucun engagement financier ne sera attendu des signataires, en particulier dans le cadre des PAI définis par la déclaration sur l’assurance inclusive</a:t>
            </a:r>
          </a:p>
          <a:p>
            <a:pPr marL="0" indent="0">
              <a:buNone/>
            </a:pPr>
            <a:endParaRPr lang="fr-FR" sz="1350" dirty="0"/>
          </a:p>
          <a:p>
            <a:pPr marL="0" indent="0">
              <a:buNone/>
            </a:pPr>
            <a:r>
              <a:rPr lang="fr-FR" sz="1350" b="1" dirty="0"/>
              <a:t>2. Quels sont les mécanismes de suivi et de responsabilisation des signataires après la signature de la déclaration </a:t>
            </a:r>
          </a:p>
          <a:p>
            <a:pPr>
              <a:buFont typeface="Wingdings" panose="05000000000000000000" pitchFamily="2" charset="2"/>
              <a:buChar char="à"/>
            </a:pPr>
            <a:r>
              <a:rPr lang="fr-FR" sz="1350" i="1" dirty="0">
                <a:sym typeface="Wingdings" panose="05000000000000000000" pitchFamily="2" charset="2"/>
              </a:rPr>
              <a:t>La planification des réunions du groupe de travail, </a:t>
            </a:r>
            <a:r>
              <a:rPr lang="fr-FR" sz="1350" i="1">
                <a:sym typeface="Wingdings" panose="05000000000000000000" pitchFamily="2" charset="2"/>
              </a:rPr>
              <a:t>la définition d’indicateurs </a:t>
            </a:r>
            <a:r>
              <a:rPr lang="fr-FR" sz="1350" i="1" dirty="0">
                <a:sym typeface="Wingdings" panose="05000000000000000000" pitchFamily="2" charset="2"/>
              </a:rPr>
              <a:t>clés de performance (KPI, Key Performance </a:t>
            </a:r>
            <a:r>
              <a:rPr lang="fr-FR" sz="1350" i="1" dirty="0" err="1">
                <a:sym typeface="Wingdings" panose="05000000000000000000" pitchFamily="2" charset="2"/>
              </a:rPr>
              <a:t>Indicators</a:t>
            </a:r>
            <a:r>
              <a:rPr lang="fr-FR" sz="1350" i="1" dirty="0">
                <a:sym typeface="Wingdings" panose="05000000000000000000" pitchFamily="2" charset="2"/>
              </a:rPr>
              <a:t>), la communication sur les réalisations lors des événements à venir représentent des mécanismes de responsabilisation et de suivi des progrès qui seront mis en place</a:t>
            </a:r>
          </a:p>
          <a:p>
            <a:pPr marL="0" indent="0">
              <a:buNone/>
            </a:pPr>
            <a:r>
              <a:rPr lang="fr-FR" sz="1350" i="1" dirty="0"/>
              <a:t>	</a:t>
            </a:r>
          </a:p>
          <a:p>
            <a:pPr marL="0" indent="0">
              <a:buNone/>
            </a:pPr>
            <a:r>
              <a:rPr lang="fr-FR" sz="1350" dirty="0">
                <a:solidFill>
                  <a:srgbClr val="C00000"/>
                </a:solidFill>
              </a:rPr>
              <a:t>Toute autre question peut être soumise par e-mail à : </a:t>
            </a:r>
            <a:r>
              <a:rPr lang="fr-FR" sz="1350" b="1" dirty="0">
                <a:solidFill>
                  <a:srgbClr val="C00000"/>
                </a:solidFill>
              </a:rPr>
              <a:t>asmaa.jabri@a2ii.org</a:t>
            </a:r>
          </a:p>
        </p:txBody>
      </p:sp>
      <p:pic>
        <p:nvPicPr>
          <p:cNvPr id="3" name="Picture 2" descr="A colorful sign with black text&#10;&#10;Description automatically generated">
            <a:extLst>
              <a:ext uri="{FF2B5EF4-FFF2-40B4-BE49-F238E27FC236}">
                <a16:creationId xmlns:a16="http://schemas.microsoft.com/office/drawing/2014/main" id="{629BF57B-8699-FA13-D600-0FA326ECFC4E}"/>
              </a:ext>
            </a:extLst>
          </p:cNvPr>
          <p:cNvPicPr>
            <a:picLocks noChangeAspect="1"/>
          </p:cNvPicPr>
          <p:nvPr/>
        </p:nvPicPr>
        <p:blipFill>
          <a:blip r:embed="rId2"/>
          <a:stretch>
            <a:fillRect/>
          </a:stretch>
        </p:blipFill>
        <p:spPr>
          <a:xfrm>
            <a:off x="7598993" y="234072"/>
            <a:ext cx="1087807" cy="801063"/>
          </a:xfrm>
          <a:prstGeom prst="rect">
            <a:avLst/>
          </a:prstGeom>
          <a:noFill/>
        </p:spPr>
      </p:pic>
    </p:spTree>
    <p:extLst>
      <p:ext uri="{BB962C8B-B14F-4D97-AF65-F5344CB8AC3E}">
        <p14:creationId xmlns:p14="http://schemas.microsoft.com/office/powerpoint/2010/main" val="40671026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10007-6F8C-4CC5-A93E-27D2947AEAF5}"/>
              </a:ext>
            </a:extLst>
          </p:cNvPr>
          <p:cNvSpPr>
            <a:spLocks noGrp="1"/>
          </p:cNvSpPr>
          <p:nvPr>
            <p:ph type="title"/>
          </p:nvPr>
        </p:nvSpPr>
        <p:spPr/>
        <p:txBody>
          <a:bodyPr/>
          <a:lstStyle/>
          <a:p>
            <a:r>
              <a:rPr lang="en-GB" dirty="0"/>
              <a:t>Discussion ouverte</a:t>
            </a:r>
          </a:p>
        </p:txBody>
      </p:sp>
      <p:sp>
        <p:nvSpPr>
          <p:cNvPr id="4" name="Content Placeholder 2">
            <a:extLst>
              <a:ext uri="{FF2B5EF4-FFF2-40B4-BE49-F238E27FC236}">
                <a16:creationId xmlns:a16="http://schemas.microsoft.com/office/drawing/2014/main" id="{09E308C5-0340-4A58-AB09-7810EE53C734}"/>
              </a:ext>
            </a:extLst>
          </p:cNvPr>
          <p:cNvSpPr>
            <a:spLocks noGrp="1"/>
          </p:cNvSpPr>
          <p:nvPr>
            <p:ph sz="quarter" idx="10"/>
          </p:nvPr>
        </p:nvSpPr>
        <p:spPr>
          <a:xfrm>
            <a:off x="457200" y="1492250"/>
            <a:ext cx="8229600" cy="2663825"/>
          </a:xfrm>
        </p:spPr>
        <p:txBody>
          <a:bodyPr>
            <a:normAutofit/>
          </a:bodyPr>
          <a:lstStyle/>
          <a:p>
            <a:r>
              <a:rPr lang="fr-FR" sz="1350" dirty="0"/>
              <a:t>Pensez-vous que la déclaration du Cap est une initiative prometteuse pour l’avenir de l’assurance inclusive ?</a:t>
            </a:r>
          </a:p>
          <a:p>
            <a:r>
              <a:rPr lang="fr-FR" sz="1350" dirty="0"/>
              <a:t>Seriez-vous prêt à vous engager dans le projet d’assurance inclusive dans le cadre de la déclaration du Cap ?</a:t>
            </a:r>
          </a:p>
          <a:p>
            <a:r>
              <a:rPr lang="fr-FR" sz="1350" dirty="0"/>
              <a:t>A date, envisagez-vous de participer à la réunion de lancement ?</a:t>
            </a:r>
          </a:p>
          <a:p>
            <a:pPr marL="0" indent="0">
              <a:buNone/>
            </a:pPr>
            <a:endParaRPr lang="fr-FR" sz="1350" dirty="0"/>
          </a:p>
          <a:p>
            <a:pPr marL="0" indent="0">
              <a:buNone/>
            </a:pPr>
            <a:endParaRPr lang="fr-FR" sz="1350" dirty="0"/>
          </a:p>
          <a:p>
            <a:pPr marL="0" indent="0" algn="ctr">
              <a:buNone/>
            </a:pPr>
            <a:r>
              <a:rPr lang="fr-FR" sz="1600" b="1" dirty="0">
                <a:solidFill>
                  <a:srgbClr val="C00000"/>
                </a:solidFill>
              </a:rPr>
              <a:t>Ensemble, faisons de l’assurance inclusive un véritable succès!</a:t>
            </a:r>
          </a:p>
          <a:p>
            <a:pPr marL="0" indent="0" algn="ctr">
              <a:buNone/>
            </a:pPr>
            <a:r>
              <a:rPr lang="fr-FR" sz="1600" b="1" dirty="0">
                <a:solidFill>
                  <a:srgbClr val="C00000"/>
                </a:solidFill>
              </a:rPr>
              <a:t>Votre contribution est essentielle.</a:t>
            </a:r>
          </a:p>
        </p:txBody>
      </p:sp>
      <p:pic>
        <p:nvPicPr>
          <p:cNvPr id="3" name="Picture 2" descr="A colorful sign with black text&#10;&#10;Description automatically generated">
            <a:extLst>
              <a:ext uri="{FF2B5EF4-FFF2-40B4-BE49-F238E27FC236}">
                <a16:creationId xmlns:a16="http://schemas.microsoft.com/office/drawing/2014/main" id="{629BF57B-8699-FA13-D600-0FA326ECFC4E}"/>
              </a:ext>
            </a:extLst>
          </p:cNvPr>
          <p:cNvPicPr>
            <a:picLocks noChangeAspect="1"/>
          </p:cNvPicPr>
          <p:nvPr/>
        </p:nvPicPr>
        <p:blipFill>
          <a:blip r:embed="rId2"/>
          <a:stretch>
            <a:fillRect/>
          </a:stretch>
        </p:blipFill>
        <p:spPr>
          <a:xfrm>
            <a:off x="7598993" y="234072"/>
            <a:ext cx="1087807" cy="801063"/>
          </a:xfrm>
          <a:prstGeom prst="rect">
            <a:avLst/>
          </a:prstGeom>
          <a:noFill/>
        </p:spPr>
      </p:pic>
      <p:sp>
        <p:nvSpPr>
          <p:cNvPr id="5" name="Freeform 2">
            <a:extLst>
              <a:ext uri="{FF2B5EF4-FFF2-40B4-BE49-F238E27FC236}">
                <a16:creationId xmlns:a16="http://schemas.microsoft.com/office/drawing/2014/main" id="{3AAEDA21-EA2D-C123-B705-1DA43492DF3B}"/>
              </a:ext>
            </a:extLst>
          </p:cNvPr>
          <p:cNvSpPr>
            <a:spLocks noChangeAspect="1"/>
          </p:cNvSpPr>
          <p:nvPr/>
        </p:nvSpPr>
        <p:spPr>
          <a:xfrm>
            <a:off x="568083" y="3622713"/>
            <a:ext cx="1742208" cy="1088880"/>
          </a:xfrm>
          <a:custGeom>
            <a:avLst/>
            <a:gdLst/>
            <a:ahLst/>
            <a:cxnLst/>
            <a:rect l="l" t="t" r="r" b="b"/>
            <a:pathLst>
              <a:path w="4809675" h="3006047">
                <a:moveTo>
                  <a:pt x="0" y="0"/>
                </a:moveTo>
                <a:lnTo>
                  <a:pt x="4809675" y="0"/>
                </a:lnTo>
                <a:lnTo>
                  <a:pt x="4809675" y="3006047"/>
                </a:lnTo>
                <a:lnTo>
                  <a:pt x="0" y="300604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7304059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10007-6F8C-4CC5-A93E-27D2947AEAF5}"/>
              </a:ext>
            </a:extLst>
          </p:cNvPr>
          <p:cNvSpPr>
            <a:spLocks noGrp="1"/>
          </p:cNvSpPr>
          <p:nvPr>
            <p:ph type="title"/>
          </p:nvPr>
        </p:nvSpPr>
        <p:spPr/>
        <p:txBody>
          <a:bodyPr/>
          <a:lstStyle/>
          <a:p>
            <a:r>
              <a:rPr lang="en-GB" dirty="0" err="1"/>
              <a:t>Formulaire</a:t>
            </a:r>
            <a:r>
              <a:rPr lang="en-GB" dirty="0"/>
              <a:t> de sondage</a:t>
            </a:r>
          </a:p>
        </p:txBody>
      </p:sp>
      <p:sp>
        <p:nvSpPr>
          <p:cNvPr id="4" name="Content Placeholder 2">
            <a:extLst>
              <a:ext uri="{FF2B5EF4-FFF2-40B4-BE49-F238E27FC236}">
                <a16:creationId xmlns:a16="http://schemas.microsoft.com/office/drawing/2014/main" id="{09E308C5-0340-4A58-AB09-7810EE53C734}"/>
              </a:ext>
            </a:extLst>
          </p:cNvPr>
          <p:cNvSpPr>
            <a:spLocks noGrp="1"/>
          </p:cNvSpPr>
          <p:nvPr>
            <p:ph sz="quarter" idx="10"/>
          </p:nvPr>
        </p:nvSpPr>
        <p:spPr>
          <a:xfrm>
            <a:off x="457200" y="1492250"/>
            <a:ext cx="8229600" cy="2663825"/>
          </a:xfrm>
        </p:spPr>
        <p:txBody>
          <a:bodyPr>
            <a:normAutofit/>
          </a:bodyPr>
          <a:lstStyle/>
          <a:p>
            <a:r>
              <a:rPr lang="fr-FR" sz="1350" dirty="0"/>
              <a:t>À des fins d’organisation, vous trouverez ci-dessous un lien vers un formulaire pour recueillir votre réponse quant à la participation à la réunion de lancement « Groupe de travail fondateur de la Déclaration du Cap » : </a:t>
            </a:r>
            <a:br>
              <a:rPr lang="fr-FR" sz="1350" dirty="0"/>
            </a:br>
            <a:r>
              <a:rPr lang="fr-FR" sz="1400" dirty="0">
                <a:hlinkClick r:id="rId2"/>
              </a:rPr>
              <a:t>Groupe de travail fondateur de la Déclaration du Cap</a:t>
            </a:r>
            <a:endParaRPr lang="fr-FR" sz="2000" dirty="0"/>
          </a:p>
          <a:p>
            <a:pPr marL="457200" lvl="1" indent="0">
              <a:buNone/>
            </a:pPr>
            <a:endParaRPr lang="fr-FR" sz="1350" dirty="0"/>
          </a:p>
          <a:p>
            <a:pPr marL="0" indent="0" algn="ctr">
              <a:buNone/>
            </a:pPr>
            <a:r>
              <a:rPr lang="fr-FR" sz="1400" b="1" dirty="0">
                <a:solidFill>
                  <a:srgbClr val="C00000"/>
                </a:solidFill>
              </a:rPr>
              <a:t>Nous vous remercions des 2 minutes que vous accorderez pour répondre à ce formulaire</a:t>
            </a:r>
          </a:p>
          <a:p>
            <a:pPr marL="0" indent="0">
              <a:buNone/>
            </a:pPr>
            <a:endParaRPr lang="fr-FR" sz="1350" dirty="0"/>
          </a:p>
          <a:p>
            <a:pPr marL="0" indent="0">
              <a:buNone/>
            </a:pPr>
            <a:endParaRPr lang="fr-FR" sz="1350" dirty="0"/>
          </a:p>
        </p:txBody>
      </p:sp>
      <p:pic>
        <p:nvPicPr>
          <p:cNvPr id="3" name="Picture 2" descr="A colorful sign with black text&#10;&#10;Description automatically generated">
            <a:extLst>
              <a:ext uri="{FF2B5EF4-FFF2-40B4-BE49-F238E27FC236}">
                <a16:creationId xmlns:a16="http://schemas.microsoft.com/office/drawing/2014/main" id="{629BF57B-8699-FA13-D600-0FA326ECFC4E}"/>
              </a:ext>
            </a:extLst>
          </p:cNvPr>
          <p:cNvPicPr>
            <a:picLocks noChangeAspect="1"/>
          </p:cNvPicPr>
          <p:nvPr/>
        </p:nvPicPr>
        <p:blipFill>
          <a:blip r:embed="rId3"/>
          <a:stretch>
            <a:fillRect/>
          </a:stretch>
        </p:blipFill>
        <p:spPr>
          <a:xfrm>
            <a:off x="7598993" y="234072"/>
            <a:ext cx="1087807" cy="801063"/>
          </a:xfrm>
          <a:prstGeom prst="rect">
            <a:avLst/>
          </a:prstGeom>
          <a:noFill/>
        </p:spPr>
      </p:pic>
      <p:pic>
        <p:nvPicPr>
          <p:cNvPr id="7" name="Image 6" descr="Une image contenant texte, capture d’écran, Police, carré&#10;&#10;Description générée automatiquement">
            <a:extLst>
              <a:ext uri="{FF2B5EF4-FFF2-40B4-BE49-F238E27FC236}">
                <a16:creationId xmlns:a16="http://schemas.microsoft.com/office/drawing/2014/main" id="{A7A21B78-116F-DED9-026F-EDEAAB83E4B4}"/>
              </a:ext>
            </a:extLst>
          </p:cNvPr>
          <p:cNvPicPr>
            <a:picLocks noChangeAspect="1"/>
          </p:cNvPicPr>
          <p:nvPr/>
        </p:nvPicPr>
        <p:blipFill>
          <a:blip r:embed="rId4"/>
          <a:stretch>
            <a:fillRect/>
          </a:stretch>
        </p:blipFill>
        <p:spPr>
          <a:xfrm>
            <a:off x="3627252" y="3169270"/>
            <a:ext cx="1185567" cy="1185567"/>
          </a:xfrm>
          <a:prstGeom prst="rect">
            <a:avLst/>
          </a:prstGeom>
        </p:spPr>
      </p:pic>
    </p:spTree>
    <p:extLst>
      <p:ext uri="{BB962C8B-B14F-4D97-AF65-F5344CB8AC3E}">
        <p14:creationId xmlns:p14="http://schemas.microsoft.com/office/powerpoint/2010/main" val="36876075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10007-6F8C-4CC5-A93E-27D2947AEAF5}"/>
              </a:ext>
            </a:extLst>
          </p:cNvPr>
          <p:cNvSpPr>
            <a:spLocks noGrp="1"/>
          </p:cNvSpPr>
          <p:nvPr>
            <p:ph type="title"/>
          </p:nvPr>
        </p:nvSpPr>
        <p:spPr/>
        <p:txBody>
          <a:bodyPr>
            <a:normAutofit/>
          </a:bodyPr>
          <a:lstStyle/>
          <a:p>
            <a:r>
              <a:rPr lang="en-GB" dirty="0"/>
              <a:t>Annexe : </a:t>
            </a:r>
            <a:r>
              <a:rPr lang="en-GB" dirty="0" err="1"/>
              <a:t>Déclaration</a:t>
            </a:r>
            <a:r>
              <a:rPr lang="en-GB" dirty="0"/>
              <a:t> MAYA</a:t>
            </a:r>
            <a:r>
              <a:rPr lang="en-GB" baseline="30000" dirty="0"/>
              <a:t>*</a:t>
            </a:r>
            <a:r>
              <a:rPr lang="en-GB" dirty="0"/>
              <a:t> </a:t>
            </a:r>
            <a:r>
              <a:rPr lang="en-GB" dirty="0" err="1"/>
              <a:t>en</a:t>
            </a:r>
            <a:r>
              <a:rPr lang="en-GB" dirty="0"/>
              <a:t> </a:t>
            </a:r>
            <a:r>
              <a:rPr lang="en-GB" dirty="0" err="1"/>
              <a:t>bref</a:t>
            </a:r>
            <a:endParaRPr lang="en-GB" dirty="0"/>
          </a:p>
        </p:txBody>
      </p:sp>
      <p:sp>
        <p:nvSpPr>
          <p:cNvPr id="4" name="Content Placeholder 2">
            <a:extLst>
              <a:ext uri="{FF2B5EF4-FFF2-40B4-BE49-F238E27FC236}">
                <a16:creationId xmlns:a16="http://schemas.microsoft.com/office/drawing/2014/main" id="{09E308C5-0340-4A58-AB09-7810EE53C734}"/>
              </a:ext>
            </a:extLst>
          </p:cNvPr>
          <p:cNvSpPr>
            <a:spLocks noGrp="1"/>
          </p:cNvSpPr>
          <p:nvPr>
            <p:ph sz="quarter" idx="10"/>
          </p:nvPr>
        </p:nvSpPr>
        <p:spPr>
          <a:xfrm>
            <a:off x="457200" y="1182968"/>
            <a:ext cx="8229600" cy="3153708"/>
          </a:xfrm>
        </p:spPr>
        <p:txBody>
          <a:bodyPr>
            <a:normAutofit lnSpcReduction="10000"/>
          </a:bodyPr>
          <a:lstStyle/>
          <a:p>
            <a:pPr>
              <a:lnSpc>
                <a:spcPct val="110000"/>
              </a:lnSpc>
            </a:pPr>
            <a:r>
              <a:rPr lang="fr-FR" sz="1400" dirty="0"/>
              <a:t>Initiative mondiale lancée en 2011 pour une </a:t>
            </a:r>
            <a:r>
              <a:rPr lang="fr-FR" sz="1400" b="1" dirty="0"/>
              <a:t>inclusion financière responsable </a:t>
            </a:r>
            <a:r>
              <a:rPr lang="fr-FR" sz="1400" dirty="0"/>
              <a:t>et</a:t>
            </a:r>
            <a:r>
              <a:rPr lang="fr-FR" sz="1400" b="1" dirty="0"/>
              <a:t> durable </a:t>
            </a:r>
          </a:p>
          <a:p>
            <a:pPr>
              <a:lnSpc>
                <a:spcPct val="110000"/>
              </a:lnSpc>
            </a:pPr>
            <a:r>
              <a:rPr lang="fr-FR" sz="1400" dirty="0"/>
              <a:t>Déclaration de principes communs concernant le développement d'une politique d'inclusion financière</a:t>
            </a:r>
          </a:p>
          <a:p>
            <a:pPr>
              <a:lnSpc>
                <a:spcPct val="110000"/>
              </a:lnSpc>
            </a:pPr>
            <a:r>
              <a:rPr lang="fr-FR" sz="1400" dirty="0"/>
              <a:t>Premier ensemble d'</a:t>
            </a:r>
            <a:r>
              <a:rPr lang="fr-FR" sz="1400" b="1" dirty="0"/>
              <a:t>engagements globaux</a:t>
            </a:r>
            <a:r>
              <a:rPr lang="fr-FR" sz="1400" dirty="0"/>
              <a:t> et </a:t>
            </a:r>
            <a:r>
              <a:rPr lang="fr-FR" sz="1400" b="1" dirty="0"/>
              <a:t>mesurables</a:t>
            </a:r>
            <a:r>
              <a:rPr lang="fr-FR" sz="1400" dirty="0"/>
              <a:t> des gouvernements des pays en développement et émergents pour faire avancer l'agenda de l'inclusion financière</a:t>
            </a:r>
          </a:p>
          <a:p>
            <a:pPr>
              <a:lnSpc>
                <a:spcPct val="110000"/>
              </a:lnSpc>
            </a:pPr>
            <a:r>
              <a:rPr lang="fr-FR" sz="1400" dirty="0"/>
              <a:t>Engagement public envers la Déclaration de Maya qui est un moyen de promouvoir l'inclusion financière et de </a:t>
            </a:r>
            <a:r>
              <a:rPr lang="fr-FR" sz="1400" b="1" dirty="0"/>
              <a:t>contribuer aux ODD</a:t>
            </a:r>
          </a:p>
          <a:p>
            <a:pPr>
              <a:lnSpc>
                <a:spcPct val="110000"/>
              </a:lnSpc>
            </a:pPr>
            <a:r>
              <a:rPr lang="fr-FR" sz="1400" dirty="0"/>
              <a:t>En septembre 2024, les institutions membres de l'AFI de 78 pays auront collectivement atteint 1340 objectifs de la Déclaration de Maya, s'engageant à </a:t>
            </a:r>
            <a:r>
              <a:rPr lang="fr-FR" sz="1400" b="1" dirty="0"/>
              <a:t>réaliser l'agenda d'inclusion financière de leur nation</a:t>
            </a:r>
          </a:p>
          <a:p>
            <a:pPr>
              <a:lnSpc>
                <a:spcPct val="110000"/>
              </a:lnSpc>
            </a:pPr>
            <a:r>
              <a:rPr lang="fr-FR" sz="1400" b="1" dirty="0"/>
              <a:t>Partage</a:t>
            </a:r>
            <a:r>
              <a:rPr lang="fr-FR" sz="1400" dirty="0"/>
              <a:t> </a:t>
            </a:r>
            <a:r>
              <a:rPr lang="fr-FR" sz="1400" b="1" dirty="0"/>
              <a:t>régulier des mises à jour </a:t>
            </a:r>
            <a:r>
              <a:rPr lang="fr-FR" sz="1400" dirty="0"/>
              <a:t>sur le portail de données de l’AFI</a:t>
            </a:r>
          </a:p>
          <a:p>
            <a:pPr>
              <a:lnSpc>
                <a:spcPct val="110000"/>
              </a:lnSpc>
            </a:pPr>
            <a:r>
              <a:rPr lang="fr-FR" sz="1400" b="1" dirty="0"/>
              <a:t>Engagement de soutien </a:t>
            </a:r>
            <a:r>
              <a:rPr lang="fr-FR" sz="1400" dirty="0"/>
              <a:t>des membres dans la réalisation de leurs engagements à contribuer à un développement plus inclusif et à la réduction de la pauvreté</a:t>
            </a:r>
          </a:p>
        </p:txBody>
      </p:sp>
      <p:sp>
        <p:nvSpPr>
          <p:cNvPr id="3" name="Rectangle 2"/>
          <p:cNvSpPr/>
          <p:nvPr/>
        </p:nvSpPr>
        <p:spPr>
          <a:xfrm>
            <a:off x="721944" y="4271749"/>
            <a:ext cx="2969274" cy="369332"/>
          </a:xfrm>
          <a:prstGeom prst="rect">
            <a:avLst/>
          </a:prstGeom>
        </p:spPr>
        <p:txBody>
          <a:bodyPr wrap="square">
            <a:spAutoFit/>
          </a:bodyPr>
          <a:lstStyle/>
          <a:p>
            <a:r>
              <a:rPr lang="fr-FR" sz="1200" baseline="30000" dirty="0"/>
              <a:t>*</a:t>
            </a:r>
            <a:r>
              <a:rPr lang="fr-FR" sz="900" dirty="0"/>
              <a:t>Maya est le nom de la localité mexicaine où la dite déclaration a été adoptée, en 2011</a:t>
            </a:r>
          </a:p>
        </p:txBody>
      </p:sp>
    </p:spTree>
    <p:extLst>
      <p:ext uri="{BB962C8B-B14F-4D97-AF65-F5344CB8AC3E}">
        <p14:creationId xmlns:p14="http://schemas.microsoft.com/office/powerpoint/2010/main" val="17592828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10007-6F8C-4CC5-A93E-27D2947AEAF5}"/>
              </a:ext>
            </a:extLst>
          </p:cNvPr>
          <p:cNvSpPr>
            <a:spLocks noGrp="1"/>
          </p:cNvSpPr>
          <p:nvPr>
            <p:ph type="title"/>
          </p:nvPr>
        </p:nvSpPr>
        <p:spPr>
          <a:xfrm>
            <a:off x="457200" y="205979"/>
            <a:ext cx="8229600" cy="857250"/>
          </a:xfrm>
        </p:spPr>
        <p:txBody>
          <a:bodyPr anchor="ctr">
            <a:normAutofit/>
          </a:bodyPr>
          <a:lstStyle/>
          <a:p>
            <a:r>
              <a:rPr lang="en-GB" dirty="0" err="1"/>
              <a:t>Sommaire</a:t>
            </a:r>
            <a:endParaRPr lang="en-GB" dirty="0"/>
          </a:p>
        </p:txBody>
      </p:sp>
      <p:sp>
        <p:nvSpPr>
          <p:cNvPr id="4" name="Content Placeholder 2">
            <a:extLst>
              <a:ext uri="{FF2B5EF4-FFF2-40B4-BE49-F238E27FC236}">
                <a16:creationId xmlns:a16="http://schemas.microsoft.com/office/drawing/2014/main" id="{09E308C5-0340-4A58-AB09-7810EE53C734}"/>
              </a:ext>
            </a:extLst>
          </p:cNvPr>
          <p:cNvSpPr>
            <a:spLocks noGrp="1"/>
          </p:cNvSpPr>
          <p:nvPr>
            <p:ph sz="half" idx="1"/>
          </p:nvPr>
        </p:nvSpPr>
        <p:spPr>
          <a:xfrm>
            <a:off x="457200" y="1200151"/>
            <a:ext cx="4552122" cy="3394472"/>
          </a:xfrm>
        </p:spPr>
        <p:txBody>
          <a:bodyPr>
            <a:normAutofit/>
          </a:bodyPr>
          <a:lstStyle/>
          <a:p>
            <a:pPr marL="0" indent="0">
              <a:spcBef>
                <a:spcPts val="800"/>
              </a:spcBef>
              <a:spcAft>
                <a:spcPts val="800"/>
              </a:spcAft>
              <a:buNone/>
            </a:pPr>
            <a:r>
              <a:rPr lang="en-US" sz="1800" b="1" dirty="0">
                <a:solidFill>
                  <a:schemeClr val="tx1"/>
                </a:solidFill>
              </a:rPr>
              <a:t>Présentation du projet de </a:t>
            </a:r>
            <a:r>
              <a:rPr lang="en-US" sz="1800" b="1" dirty="0" err="1">
                <a:solidFill>
                  <a:schemeClr val="tx1"/>
                </a:solidFill>
              </a:rPr>
              <a:t>texte</a:t>
            </a:r>
            <a:endParaRPr lang="en-US" sz="1800" b="1" dirty="0">
              <a:solidFill>
                <a:schemeClr val="tx1"/>
              </a:solidFill>
            </a:endParaRPr>
          </a:p>
          <a:p>
            <a:pPr marL="0" indent="0">
              <a:spcBef>
                <a:spcPts val="800"/>
              </a:spcBef>
              <a:spcAft>
                <a:spcPts val="800"/>
              </a:spcAft>
              <a:buNone/>
            </a:pPr>
            <a:r>
              <a:rPr lang="en-US" sz="1800" b="1" dirty="0">
                <a:solidFill>
                  <a:schemeClr val="tx1"/>
                </a:solidFill>
              </a:rPr>
              <a:t>Réunion de </a:t>
            </a:r>
            <a:r>
              <a:rPr lang="en-US" sz="1800" b="1" dirty="0" err="1">
                <a:solidFill>
                  <a:schemeClr val="tx1"/>
                </a:solidFill>
              </a:rPr>
              <a:t>lancement</a:t>
            </a:r>
            <a:r>
              <a:rPr lang="en-US" sz="1800" b="1" dirty="0">
                <a:solidFill>
                  <a:schemeClr val="tx1"/>
                </a:solidFill>
              </a:rPr>
              <a:t> </a:t>
            </a:r>
          </a:p>
          <a:p>
            <a:pPr marL="0" indent="0">
              <a:spcBef>
                <a:spcPts val="800"/>
              </a:spcBef>
              <a:spcAft>
                <a:spcPts val="800"/>
              </a:spcAft>
              <a:buNone/>
            </a:pPr>
            <a:r>
              <a:rPr lang="en-US" sz="1800" b="1" dirty="0" err="1">
                <a:solidFill>
                  <a:schemeClr val="tx1"/>
                </a:solidFill>
              </a:rPr>
              <a:t>Prochaines</a:t>
            </a:r>
            <a:r>
              <a:rPr lang="en-US" sz="1800" b="1" dirty="0">
                <a:solidFill>
                  <a:schemeClr val="tx1"/>
                </a:solidFill>
              </a:rPr>
              <a:t> étapes – </a:t>
            </a:r>
            <a:r>
              <a:rPr lang="en-US" sz="1800" b="1" dirty="0" err="1">
                <a:solidFill>
                  <a:schemeClr val="tx1"/>
                </a:solidFill>
              </a:rPr>
              <a:t>Principaux</a:t>
            </a:r>
            <a:r>
              <a:rPr lang="en-US" sz="1800" b="1" dirty="0">
                <a:solidFill>
                  <a:schemeClr val="tx1"/>
                </a:solidFill>
              </a:rPr>
              <a:t> </a:t>
            </a:r>
            <a:r>
              <a:rPr lang="en-US" sz="1800" b="1" dirty="0" err="1">
                <a:solidFill>
                  <a:schemeClr val="tx1"/>
                </a:solidFill>
              </a:rPr>
              <a:t>jalons</a:t>
            </a:r>
            <a:endParaRPr lang="en-US" sz="1800" b="1" dirty="0">
              <a:solidFill>
                <a:schemeClr val="tx1"/>
              </a:solidFill>
            </a:endParaRPr>
          </a:p>
          <a:p>
            <a:pPr marL="0" indent="0">
              <a:spcBef>
                <a:spcPts val="800"/>
              </a:spcBef>
              <a:spcAft>
                <a:spcPts val="800"/>
              </a:spcAft>
              <a:buNone/>
            </a:pPr>
            <a:r>
              <a:rPr lang="en-US" sz="1800" b="1" dirty="0" err="1">
                <a:solidFill>
                  <a:schemeClr val="tx1"/>
                </a:solidFill>
              </a:rPr>
              <a:t>Éléments</a:t>
            </a:r>
            <a:r>
              <a:rPr lang="en-US" sz="1800" b="1" dirty="0">
                <a:solidFill>
                  <a:schemeClr val="tx1"/>
                </a:solidFill>
              </a:rPr>
              <a:t> à </a:t>
            </a:r>
            <a:r>
              <a:rPr lang="en-US" sz="1800" b="1" dirty="0" err="1">
                <a:solidFill>
                  <a:schemeClr val="tx1"/>
                </a:solidFill>
              </a:rPr>
              <a:t>retenir</a:t>
            </a:r>
            <a:endParaRPr lang="en-US" sz="1800" b="1" dirty="0">
              <a:solidFill>
                <a:schemeClr val="tx1"/>
              </a:solidFill>
            </a:endParaRPr>
          </a:p>
          <a:p>
            <a:pPr marL="0" indent="0">
              <a:spcBef>
                <a:spcPts val="800"/>
              </a:spcBef>
              <a:spcAft>
                <a:spcPts val="800"/>
              </a:spcAft>
              <a:buNone/>
            </a:pPr>
            <a:r>
              <a:rPr lang="en-US" sz="1800" b="1" dirty="0" err="1">
                <a:solidFill>
                  <a:schemeClr val="tx1"/>
                </a:solidFill>
              </a:rPr>
              <a:t>Annexe</a:t>
            </a:r>
            <a:r>
              <a:rPr lang="en-US" sz="1800" b="1" dirty="0">
                <a:solidFill>
                  <a:schemeClr val="tx1"/>
                </a:solidFill>
              </a:rPr>
              <a:t> : </a:t>
            </a:r>
            <a:r>
              <a:rPr lang="en-US" sz="1800" b="1" dirty="0" err="1">
                <a:solidFill>
                  <a:schemeClr val="tx1"/>
                </a:solidFill>
              </a:rPr>
              <a:t>déclaration</a:t>
            </a:r>
            <a:r>
              <a:rPr lang="en-US" sz="1800" b="1" dirty="0">
                <a:solidFill>
                  <a:schemeClr val="tx1"/>
                </a:solidFill>
              </a:rPr>
              <a:t> MAYA </a:t>
            </a:r>
            <a:r>
              <a:rPr lang="en-US" sz="1800" b="1" dirty="0" err="1">
                <a:solidFill>
                  <a:schemeClr val="tx1"/>
                </a:solidFill>
              </a:rPr>
              <a:t>en</a:t>
            </a:r>
            <a:r>
              <a:rPr lang="en-US" sz="1800" b="1" dirty="0">
                <a:solidFill>
                  <a:schemeClr val="tx1"/>
                </a:solidFill>
              </a:rPr>
              <a:t> </a:t>
            </a:r>
            <a:r>
              <a:rPr lang="en-US" sz="1800" b="1" dirty="0" err="1">
                <a:solidFill>
                  <a:schemeClr val="tx1"/>
                </a:solidFill>
              </a:rPr>
              <a:t>bref</a:t>
            </a:r>
            <a:endParaRPr lang="en-US" sz="1800" b="1" dirty="0">
              <a:solidFill>
                <a:schemeClr val="tx1"/>
              </a:solidFill>
            </a:endParaRPr>
          </a:p>
          <a:p>
            <a:pPr marL="0" indent="0">
              <a:spcBef>
                <a:spcPts val="800"/>
              </a:spcBef>
              <a:spcAft>
                <a:spcPts val="800"/>
              </a:spcAft>
              <a:buNone/>
            </a:pPr>
            <a:r>
              <a:rPr lang="en-US" sz="1800" b="1" dirty="0" err="1">
                <a:solidFill>
                  <a:schemeClr val="tx1"/>
                </a:solidFill>
              </a:rPr>
              <a:t>Formulaire</a:t>
            </a:r>
            <a:r>
              <a:rPr lang="en-US" sz="1800" b="1" dirty="0">
                <a:solidFill>
                  <a:schemeClr val="tx1"/>
                </a:solidFill>
              </a:rPr>
              <a:t> de sondage</a:t>
            </a:r>
          </a:p>
          <a:p>
            <a:pPr marL="0" indent="0">
              <a:spcBef>
                <a:spcPts val="800"/>
              </a:spcBef>
              <a:spcAft>
                <a:spcPts val="800"/>
              </a:spcAft>
              <a:buNone/>
            </a:pPr>
            <a:r>
              <a:rPr lang="en-US" sz="1800" b="1" dirty="0">
                <a:solidFill>
                  <a:schemeClr val="tx1"/>
                </a:solidFill>
              </a:rPr>
              <a:t>Discussion ouverte</a:t>
            </a:r>
          </a:p>
        </p:txBody>
      </p:sp>
      <p:pic>
        <p:nvPicPr>
          <p:cNvPr id="6" name="Picture 5" descr="A colorful sign with black text&#10;&#10;Description automatically generated">
            <a:extLst>
              <a:ext uri="{FF2B5EF4-FFF2-40B4-BE49-F238E27FC236}">
                <a16:creationId xmlns:a16="http://schemas.microsoft.com/office/drawing/2014/main" id="{D1BB28FC-7EC7-3155-1507-80FA02ECE24F}"/>
              </a:ext>
            </a:extLst>
          </p:cNvPr>
          <p:cNvPicPr>
            <a:picLocks noChangeAspect="1"/>
          </p:cNvPicPr>
          <p:nvPr/>
        </p:nvPicPr>
        <p:blipFill>
          <a:blip r:embed="rId2"/>
          <a:stretch>
            <a:fillRect/>
          </a:stretch>
        </p:blipFill>
        <p:spPr>
          <a:xfrm>
            <a:off x="5080220" y="1200151"/>
            <a:ext cx="3535017" cy="2603192"/>
          </a:xfrm>
          <a:prstGeom prst="rect">
            <a:avLst/>
          </a:prstGeom>
          <a:noFill/>
        </p:spPr>
      </p:pic>
    </p:spTree>
    <p:extLst>
      <p:ext uri="{BB962C8B-B14F-4D97-AF65-F5344CB8AC3E}">
        <p14:creationId xmlns:p14="http://schemas.microsoft.com/office/powerpoint/2010/main" val="7646287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fik 12">
            <a:extLst>
              <a:ext uri="{FF2B5EF4-FFF2-40B4-BE49-F238E27FC236}">
                <a16:creationId xmlns:a16="http://schemas.microsoft.com/office/drawing/2014/main" id="{2BD69975-CA83-5E17-46CC-DF621A6CD07F}"/>
              </a:ext>
            </a:extLst>
          </p:cNvPr>
          <p:cNvPicPr>
            <a:picLocks noChangeAspect="1"/>
          </p:cNvPicPr>
          <p:nvPr/>
        </p:nvPicPr>
        <p:blipFill rotWithShape="1">
          <a:blip r:embed="rId2"/>
          <a:srcRect t="23777" r="8718" b="15284"/>
          <a:stretch/>
        </p:blipFill>
        <p:spPr>
          <a:xfrm>
            <a:off x="6084168" y="3608019"/>
            <a:ext cx="1970774" cy="688787"/>
          </a:xfrm>
          <a:prstGeom prst="rect">
            <a:avLst/>
          </a:prstGeom>
        </p:spPr>
      </p:pic>
      <p:sp>
        <p:nvSpPr>
          <p:cNvPr id="3" name="Title 2">
            <a:extLst>
              <a:ext uri="{FF2B5EF4-FFF2-40B4-BE49-F238E27FC236}">
                <a16:creationId xmlns:a16="http://schemas.microsoft.com/office/drawing/2014/main" id="{0CC52A89-4271-4DAC-8B52-80A8DAE86AE7}"/>
              </a:ext>
            </a:extLst>
          </p:cNvPr>
          <p:cNvSpPr txBox="1">
            <a:spLocks/>
          </p:cNvSpPr>
          <p:nvPr/>
        </p:nvSpPr>
        <p:spPr>
          <a:xfrm>
            <a:off x="463671" y="339502"/>
            <a:ext cx="7886700" cy="994172"/>
          </a:xfrm>
          <a:prstGeom prst="rect">
            <a:avLst/>
          </a:prstGeom>
        </p:spPr>
        <p:txBody>
          <a:bodyPr vert="horz" lIns="91440" tIns="45720" rIns="91440" bIns="45720" rtlCol="0" anchor="ctr">
            <a:normAutofit fontScale="97500"/>
          </a:bodyPr>
          <a:lstStyle>
            <a:lvl1pPr marL="0" indent="0" algn="l" defTabSz="457200" rtl="0" eaLnBrk="1" latinLnBrk="0" hangingPunct="1">
              <a:spcBef>
                <a:spcPct val="0"/>
              </a:spcBef>
              <a:buNone/>
              <a:defRPr sz="4200" u="none" kern="1200" baseline="0">
                <a:solidFill>
                  <a:srgbClr val="666666"/>
                </a:solidFill>
                <a:latin typeface="Avenir Next Demi Bold"/>
                <a:ea typeface="+mj-ea"/>
                <a:cs typeface="Avenir Next Demi Bold"/>
              </a:defRPr>
            </a:lvl1pPr>
          </a:lstStyle>
          <a:p>
            <a:r>
              <a:rPr lang="en-GB" dirty="0" err="1">
                <a:solidFill>
                  <a:schemeClr val="tx1">
                    <a:lumMod val="75000"/>
                    <a:lumOff val="25000"/>
                  </a:schemeClr>
                </a:solidFill>
                <a:latin typeface="Work Sans" pitchFamily="2" charset="77"/>
              </a:rPr>
              <a:t>Merci</a:t>
            </a:r>
            <a:r>
              <a:rPr lang="en-GB" dirty="0">
                <a:solidFill>
                  <a:schemeClr val="tx1">
                    <a:lumMod val="75000"/>
                    <a:lumOff val="25000"/>
                  </a:schemeClr>
                </a:solidFill>
                <a:latin typeface="Work Sans" pitchFamily="2" charset="77"/>
              </a:rPr>
              <a:t>.</a:t>
            </a:r>
            <a:br>
              <a:rPr lang="en-GB" dirty="0"/>
            </a:br>
            <a:endParaRPr lang="en-GB" sz="1400" dirty="0">
              <a:solidFill>
                <a:srgbClr val="C00000"/>
              </a:solidFill>
            </a:endParaRPr>
          </a:p>
        </p:txBody>
      </p:sp>
      <p:pic>
        <p:nvPicPr>
          <p:cNvPr id="4" name="Bild 12" descr="a2ii_Logo.eps">
            <a:extLst>
              <a:ext uri="{FF2B5EF4-FFF2-40B4-BE49-F238E27FC236}">
                <a16:creationId xmlns:a16="http://schemas.microsoft.com/office/drawing/2014/main" id="{CE18F9BB-9C0A-D39F-2F6B-89E04976781B}"/>
              </a:ext>
            </a:extLst>
          </p:cNvPr>
          <p:cNvPicPr>
            <a:picLocks noChangeAspect="1"/>
          </p:cNvPicPr>
          <p:nvPr/>
        </p:nvPicPr>
        <p:blipFill rotWithShape="1">
          <a:blip r:embed="rId3">
            <a:extLst>
              <a:ext uri="{28A0092B-C50C-407E-A947-70E740481C1C}">
                <a14:useLocalDpi xmlns:a14="http://schemas.microsoft.com/office/drawing/2010/main" val="0"/>
              </a:ext>
            </a:extLst>
          </a:blip>
          <a:srcRect l="-5706" t="-13920" r="-10503" b="-15402"/>
          <a:stretch/>
        </p:blipFill>
        <p:spPr>
          <a:xfrm>
            <a:off x="463671" y="1275606"/>
            <a:ext cx="2743266" cy="1155153"/>
          </a:xfrm>
          <a:prstGeom prst="rect">
            <a:avLst/>
          </a:prstGeom>
        </p:spPr>
      </p:pic>
      <p:sp>
        <p:nvSpPr>
          <p:cNvPr id="8" name="Rectangle 1">
            <a:extLst>
              <a:ext uri="{FF2B5EF4-FFF2-40B4-BE49-F238E27FC236}">
                <a16:creationId xmlns:a16="http://schemas.microsoft.com/office/drawing/2014/main" id="{1F3344FB-6B76-FF1A-87D2-794161076E2C}"/>
              </a:ext>
            </a:extLst>
          </p:cNvPr>
          <p:cNvSpPr/>
          <p:nvPr/>
        </p:nvSpPr>
        <p:spPr>
          <a:xfrm>
            <a:off x="477487" y="2706474"/>
            <a:ext cx="6208284" cy="369332"/>
          </a:xfrm>
          <a:prstGeom prst="rect">
            <a:avLst/>
          </a:prstGeom>
        </p:spPr>
        <p:txBody>
          <a:bodyPr wrap="square">
            <a:spAutoFit/>
          </a:bodyPr>
          <a:lstStyle/>
          <a:p>
            <a:r>
              <a:rPr lang="en-GB" dirty="0" err="1">
                <a:solidFill>
                  <a:srgbClr val="C00000"/>
                </a:solidFill>
                <a:latin typeface="Work Sans Light" pitchFamily="2" charset="77"/>
              </a:rPr>
              <a:t>Suivez</a:t>
            </a:r>
            <a:r>
              <a:rPr lang="en-GB" dirty="0">
                <a:solidFill>
                  <a:srgbClr val="C00000"/>
                </a:solidFill>
                <a:latin typeface="Work Sans Light" pitchFamily="2" charset="77"/>
              </a:rPr>
              <a:t>-nous sur X </a:t>
            </a:r>
            <a:r>
              <a:rPr lang="en-GB" dirty="0">
                <a:solidFill>
                  <a:srgbClr val="C00000"/>
                </a:solidFill>
                <a:latin typeface="Work Sans Light" pitchFamily="2" charset="77"/>
                <a:hlinkClick r:id="rId4">
                  <a:extLst>
                    <a:ext uri="{A12FA001-AC4F-418D-AE19-62706E023703}">
                      <ahyp:hlinkClr xmlns:ahyp="http://schemas.microsoft.com/office/drawing/2018/hyperlinkcolor" val="tx"/>
                    </a:ext>
                  </a:extLst>
                </a:hlinkClick>
              </a:rPr>
              <a:t>@a2ii_org</a:t>
            </a:r>
            <a:r>
              <a:rPr lang="en-GB" dirty="0">
                <a:solidFill>
                  <a:srgbClr val="C00000"/>
                </a:solidFill>
                <a:latin typeface="Work Sans Light" pitchFamily="2" charset="77"/>
              </a:rPr>
              <a:t>, </a:t>
            </a:r>
            <a:r>
              <a:rPr lang="en-GB" dirty="0">
                <a:solidFill>
                  <a:srgbClr val="C00000"/>
                </a:solidFill>
                <a:latin typeface="Work Sans Light" pitchFamily="2" charset="77"/>
                <a:hlinkClick r:id="rId5">
                  <a:extLst>
                    <a:ext uri="{A12FA001-AC4F-418D-AE19-62706E023703}">
                      <ahyp:hlinkClr xmlns:ahyp="http://schemas.microsoft.com/office/drawing/2018/hyperlinkcolor" val="tx"/>
                    </a:ext>
                  </a:extLst>
                </a:hlinkClick>
              </a:rPr>
              <a:t>YouTube</a:t>
            </a:r>
            <a:r>
              <a:rPr lang="en-GB" dirty="0">
                <a:solidFill>
                  <a:srgbClr val="C00000"/>
                </a:solidFill>
                <a:latin typeface="Work Sans Light" pitchFamily="2" charset="77"/>
              </a:rPr>
              <a:t> </a:t>
            </a:r>
            <a:r>
              <a:rPr lang="en-GB">
                <a:solidFill>
                  <a:srgbClr val="C00000"/>
                </a:solidFill>
                <a:latin typeface="Work Sans Light" pitchFamily="2" charset="77"/>
              </a:rPr>
              <a:t>et </a:t>
            </a:r>
            <a:r>
              <a:rPr lang="en-GB">
                <a:solidFill>
                  <a:srgbClr val="C00000"/>
                </a:solidFill>
                <a:latin typeface="Work Sans Light" pitchFamily="2" charset="77"/>
                <a:hlinkClick r:id="rId6">
                  <a:extLst>
                    <a:ext uri="{A12FA001-AC4F-418D-AE19-62706E023703}">
                      <ahyp:hlinkClr xmlns:ahyp="http://schemas.microsoft.com/office/drawing/2018/hyperlinkcolor" val="tx"/>
                    </a:ext>
                  </a:extLst>
                </a:hlinkClick>
              </a:rPr>
              <a:t>LinkedIn</a:t>
            </a:r>
            <a:endParaRPr lang="en-GB" dirty="0">
              <a:solidFill>
                <a:srgbClr val="C00000"/>
              </a:solidFill>
              <a:latin typeface="Work Sans Light" pitchFamily="2" charset="77"/>
            </a:endParaRPr>
          </a:p>
        </p:txBody>
      </p:sp>
      <p:pic>
        <p:nvPicPr>
          <p:cNvPr id="9" name="Picture 5" descr="Logo, company name&#10;&#10;Description automatically generated">
            <a:extLst>
              <a:ext uri="{FF2B5EF4-FFF2-40B4-BE49-F238E27FC236}">
                <a16:creationId xmlns:a16="http://schemas.microsoft.com/office/drawing/2014/main" id="{433F9F99-47BC-8F46-99E7-9B6FC23A9766}"/>
              </a:ext>
            </a:extLst>
          </p:cNvPr>
          <p:cNvPicPr>
            <a:picLocks noChangeAspect="1"/>
          </p:cNvPicPr>
          <p:nvPr/>
        </p:nvPicPr>
        <p:blipFill rotWithShape="1">
          <a:blip r:embed="rId7"/>
          <a:srcRect t="16977"/>
          <a:stretch/>
        </p:blipFill>
        <p:spPr>
          <a:xfrm>
            <a:off x="477487" y="3635932"/>
            <a:ext cx="1904588" cy="880034"/>
          </a:xfrm>
          <a:prstGeom prst="rect">
            <a:avLst/>
          </a:prstGeom>
        </p:spPr>
      </p:pic>
      <p:cxnSp>
        <p:nvCxnSpPr>
          <p:cNvPr id="10" name="Gerade Verbindung 9">
            <a:extLst>
              <a:ext uri="{FF2B5EF4-FFF2-40B4-BE49-F238E27FC236}">
                <a16:creationId xmlns:a16="http://schemas.microsoft.com/office/drawing/2014/main" id="{FCA2C421-9F75-A7EE-D4E6-5669B05D46D6}"/>
              </a:ext>
            </a:extLst>
          </p:cNvPr>
          <p:cNvCxnSpPr>
            <a:cxnSpLocks/>
          </p:cNvCxnSpPr>
          <p:nvPr/>
        </p:nvCxnSpPr>
        <p:spPr>
          <a:xfrm>
            <a:off x="500177" y="3267481"/>
            <a:ext cx="7758445" cy="0"/>
          </a:xfrm>
          <a:prstGeom prst="line">
            <a:avLst/>
          </a:prstGeom>
        </p:spPr>
        <p:style>
          <a:lnRef idx="1">
            <a:schemeClr val="dk1"/>
          </a:lnRef>
          <a:fillRef idx="0">
            <a:schemeClr val="dk1"/>
          </a:fillRef>
          <a:effectRef idx="0">
            <a:schemeClr val="dk1"/>
          </a:effectRef>
          <a:fontRef idx="minor">
            <a:schemeClr val="tx1"/>
          </a:fontRef>
        </p:style>
      </p:cxnSp>
      <p:pic>
        <p:nvPicPr>
          <p:cNvPr id="11" name="Grafik 10">
            <a:extLst>
              <a:ext uri="{FF2B5EF4-FFF2-40B4-BE49-F238E27FC236}">
                <a16:creationId xmlns:a16="http://schemas.microsoft.com/office/drawing/2014/main" id="{98809147-981B-5B92-AF7B-F3009DDEC3CA}"/>
              </a:ext>
            </a:extLst>
          </p:cNvPr>
          <p:cNvPicPr>
            <a:picLocks noChangeAspect="1"/>
          </p:cNvPicPr>
          <p:nvPr/>
        </p:nvPicPr>
        <p:blipFill rotWithShape="1">
          <a:blip r:embed="rId8"/>
          <a:srcRect t="26409"/>
          <a:stretch/>
        </p:blipFill>
        <p:spPr>
          <a:xfrm>
            <a:off x="2471595" y="3608019"/>
            <a:ext cx="1904588" cy="835939"/>
          </a:xfrm>
          <a:prstGeom prst="rect">
            <a:avLst/>
          </a:prstGeom>
        </p:spPr>
      </p:pic>
      <p:pic>
        <p:nvPicPr>
          <p:cNvPr id="12" name="Grafik 11" descr="Ein Bild, das Text enthält.&#10;&#10;Automatisch generierte Beschreibung">
            <a:extLst>
              <a:ext uri="{FF2B5EF4-FFF2-40B4-BE49-F238E27FC236}">
                <a16:creationId xmlns:a16="http://schemas.microsoft.com/office/drawing/2014/main" id="{A8434432-52D1-E429-BE82-CA3A5A4A786F}"/>
              </a:ext>
            </a:extLst>
          </p:cNvPr>
          <p:cNvPicPr>
            <a:picLocks noChangeAspect="1"/>
          </p:cNvPicPr>
          <p:nvPr/>
        </p:nvPicPr>
        <p:blipFill>
          <a:blip r:embed="rId9"/>
          <a:stretch>
            <a:fillRect/>
          </a:stretch>
        </p:blipFill>
        <p:spPr>
          <a:xfrm>
            <a:off x="4218758" y="3739854"/>
            <a:ext cx="1723869" cy="688787"/>
          </a:xfrm>
          <a:prstGeom prst="rect">
            <a:avLst/>
          </a:prstGeom>
        </p:spPr>
      </p:pic>
      <p:sp>
        <p:nvSpPr>
          <p:cNvPr id="14" name="Textfeld 13">
            <a:extLst>
              <a:ext uri="{FF2B5EF4-FFF2-40B4-BE49-F238E27FC236}">
                <a16:creationId xmlns:a16="http://schemas.microsoft.com/office/drawing/2014/main" id="{47E7F80D-FF75-50C8-BE26-C9EAC69F91BB}"/>
              </a:ext>
            </a:extLst>
          </p:cNvPr>
          <p:cNvSpPr txBox="1"/>
          <p:nvPr/>
        </p:nvSpPr>
        <p:spPr>
          <a:xfrm>
            <a:off x="403711" y="3320618"/>
            <a:ext cx="2282997" cy="261610"/>
          </a:xfrm>
          <a:prstGeom prst="rect">
            <a:avLst/>
          </a:prstGeom>
          <a:noFill/>
        </p:spPr>
        <p:txBody>
          <a:bodyPr wrap="none" rtlCol="0">
            <a:spAutoFit/>
          </a:bodyPr>
          <a:lstStyle/>
          <a:p>
            <a:pPr algn="l"/>
            <a:r>
              <a:rPr lang="de-DE" sz="1100" dirty="0" err="1">
                <a:latin typeface="Work Sans Light" pitchFamily="2" charset="77"/>
              </a:rPr>
              <a:t>Partenaire</a:t>
            </a:r>
            <a:r>
              <a:rPr lang="de-DE" sz="1100" dirty="0">
                <a:latin typeface="Work Sans Light" pitchFamily="2" charset="77"/>
              </a:rPr>
              <a:t> de la </a:t>
            </a:r>
            <a:r>
              <a:rPr lang="de-DE" sz="1100" dirty="0" err="1">
                <a:latin typeface="Work Sans Light" pitchFamily="2" charset="77"/>
              </a:rPr>
              <a:t>mise</a:t>
            </a:r>
            <a:r>
              <a:rPr lang="de-DE" sz="1100" dirty="0">
                <a:latin typeface="Work Sans Light" pitchFamily="2" charset="77"/>
              </a:rPr>
              <a:t> en </a:t>
            </a:r>
            <a:r>
              <a:rPr lang="de-DE" sz="1100" dirty="0" err="1">
                <a:latin typeface="Work Sans Light" pitchFamily="2" charset="77"/>
              </a:rPr>
              <a:t>oeuvre</a:t>
            </a:r>
            <a:endParaRPr lang="de-DE" sz="1100" dirty="0">
              <a:latin typeface="Work Sans Light" pitchFamily="2" charset="77"/>
            </a:endParaRPr>
          </a:p>
        </p:txBody>
      </p:sp>
      <p:sp>
        <p:nvSpPr>
          <p:cNvPr id="15" name="Textfeld 14">
            <a:extLst>
              <a:ext uri="{FF2B5EF4-FFF2-40B4-BE49-F238E27FC236}">
                <a16:creationId xmlns:a16="http://schemas.microsoft.com/office/drawing/2014/main" id="{54D53624-9169-ED2C-A091-694AE31F21A4}"/>
              </a:ext>
            </a:extLst>
          </p:cNvPr>
          <p:cNvSpPr txBox="1"/>
          <p:nvPr/>
        </p:nvSpPr>
        <p:spPr>
          <a:xfrm>
            <a:off x="3026028" y="3320618"/>
            <a:ext cx="1031051" cy="261610"/>
          </a:xfrm>
          <a:prstGeom prst="rect">
            <a:avLst/>
          </a:prstGeom>
          <a:noFill/>
        </p:spPr>
        <p:txBody>
          <a:bodyPr wrap="none" rtlCol="0">
            <a:spAutoFit/>
          </a:bodyPr>
          <a:lstStyle/>
          <a:p>
            <a:pPr algn="l"/>
            <a:r>
              <a:rPr lang="de-DE" sz="1100" dirty="0" err="1">
                <a:latin typeface="Work Sans Light" pitchFamily="2" charset="77"/>
              </a:rPr>
              <a:t>Soutenu</a:t>
            </a:r>
            <a:r>
              <a:rPr lang="de-DE" sz="1100" dirty="0">
                <a:latin typeface="Work Sans Light" pitchFamily="2" charset="77"/>
              </a:rPr>
              <a:t> par:</a:t>
            </a:r>
          </a:p>
        </p:txBody>
      </p:sp>
      <p:sp>
        <p:nvSpPr>
          <p:cNvPr id="16" name="Textfeld 15">
            <a:extLst>
              <a:ext uri="{FF2B5EF4-FFF2-40B4-BE49-F238E27FC236}">
                <a16:creationId xmlns:a16="http://schemas.microsoft.com/office/drawing/2014/main" id="{2F1F00E9-3707-78B3-7CAF-96EBB0F08E22}"/>
              </a:ext>
            </a:extLst>
          </p:cNvPr>
          <p:cNvSpPr txBox="1"/>
          <p:nvPr/>
        </p:nvSpPr>
        <p:spPr>
          <a:xfrm>
            <a:off x="6175972" y="3347612"/>
            <a:ext cx="1026243" cy="261610"/>
          </a:xfrm>
          <a:prstGeom prst="rect">
            <a:avLst/>
          </a:prstGeom>
          <a:noFill/>
        </p:spPr>
        <p:txBody>
          <a:bodyPr wrap="none" rtlCol="0">
            <a:spAutoFit/>
          </a:bodyPr>
          <a:lstStyle/>
          <a:p>
            <a:pPr algn="l"/>
            <a:r>
              <a:rPr lang="de-DE" sz="1100" dirty="0" err="1">
                <a:latin typeface="Work Sans Light" pitchFamily="2" charset="77"/>
              </a:rPr>
              <a:t>Hébergé</a:t>
            </a:r>
            <a:r>
              <a:rPr lang="de-DE" sz="1100" dirty="0">
                <a:latin typeface="Work Sans Light" pitchFamily="2" charset="77"/>
              </a:rPr>
              <a:t> par:</a:t>
            </a:r>
          </a:p>
        </p:txBody>
      </p:sp>
    </p:spTree>
    <p:extLst>
      <p:ext uri="{BB962C8B-B14F-4D97-AF65-F5344CB8AC3E}">
        <p14:creationId xmlns:p14="http://schemas.microsoft.com/office/powerpoint/2010/main" val="18569199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10007-6F8C-4CC5-A93E-27D2947AEAF5}"/>
              </a:ext>
            </a:extLst>
          </p:cNvPr>
          <p:cNvSpPr>
            <a:spLocks noGrp="1"/>
          </p:cNvSpPr>
          <p:nvPr>
            <p:ph type="title"/>
          </p:nvPr>
        </p:nvSpPr>
        <p:spPr/>
        <p:txBody>
          <a:bodyPr/>
          <a:lstStyle/>
          <a:p>
            <a:r>
              <a:rPr lang="en-GB" dirty="0"/>
              <a:t>Le </a:t>
            </a:r>
            <a:r>
              <a:rPr lang="en-GB" dirty="0" err="1"/>
              <a:t>projet</a:t>
            </a:r>
            <a:r>
              <a:rPr lang="en-GB" dirty="0"/>
              <a:t> de </a:t>
            </a:r>
            <a:r>
              <a:rPr lang="en-GB" dirty="0" err="1"/>
              <a:t>texte</a:t>
            </a:r>
            <a:endParaRPr lang="en-GB" dirty="0"/>
          </a:p>
        </p:txBody>
      </p:sp>
      <p:sp>
        <p:nvSpPr>
          <p:cNvPr id="4" name="Content Placeholder 2">
            <a:extLst>
              <a:ext uri="{FF2B5EF4-FFF2-40B4-BE49-F238E27FC236}">
                <a16:creationId xmlns:a16="http://schemas.microsoft.com/office/drawing/2014/main" id="{09E308C5-0340-4A58-AB09-7810EE53C734}"/>
              </a:ext>
            </a:extLst>
          </p:cNvPr>
          <p:cNvSpPr>
            <a:spLocks noGrp="1"/>
          </p:cNvSpPr>
          <p:nvPr>
            <p:ph sz="quarter" idx="10"/>
          </p:nvPr>
        </p:nvSpPr>
        <p:spPr>
          <a:xfrm>
            <a:off x="457200" y="1492250"/>
            <a:ext cx="8229600" cy="2663825"/>
          </a:xfrm>
        </p:spPr>
        <p:txBody>
          <a:bodyPr>
            <a:normAutofit/>
          </a:bodyPr>
          <a:lstStyle/>
          <a:p>
            <a:pPr marL="271463" lvl="1" indent="-271463">
              <a:buFont typeface="Arial"/>
              <a:buChar char="•"/>
            </a:pPr>
            <a:r>
              <a:rPr lang="fr-FR" sz="1300" b="1" dirty="0"/>
              <a:t>Introduction et contexte</a:t>
            </a:r>
          </a:p>
          <a:p>
            <a:pPr lvl="1"/>
            <a:r>
              <a:rPr lang="fr-FR" sz="1300" dirty="0"/>
              <a:t>Déclaration : Engagement volontaire des contrôleurs d’assurance pour renforcer l'accès à l'assurance et contribuer à la résilience économique et sociétale</a:t>
            </a:r>
          </a:p>
          <a:p>
            <a:pPr lvl="1"/>
            <a:r>
              <a:rPr lang="fr-FR" sz="1300" dirty="0"/>
              <a:t>Contexte international :</a:t>
            </a:r>
          </a:p>
          <a:p>
            <a:pPr lvl="2"/>
            <a:r>
              <a:rPr lang="fr-FR" sz="1300" dirty="0"/>
              <a:t>40 juridictions ont développé des réglementations ces 5 dernières années</a:t>
            </a:r>
          </a:p>
          <a:p>
            <a:pPr lvl="2"/>
            <a:r>
              <a:rPr lang="fr-FR" sz="1300" dirty="0"/>
              <a:t>Visibilité croissante de l'assurance dans les initiatives internationales</a:t>
            </a:r>
            <a:endParaRPr lang="fr-FR" sz="1300" i="1" dirty="0"/>
          </a:p>
          <a:p>
            <a:pPr lvl="1"/>
            <a:r>
              <a:rPr lang="fr-FR" sz="1300" dirty="0"/>
              <a:t>Contexte organisationnel :</a:t>
            </a:r>
          </a:p>
          <a:p>
            <a:pPr lvl="2"/>
            <a:r>
              <a:rPr lang="fr-FR" sz="1300" dirty="0"/>
              <a:t>A2ii : Transition vers une organisation pérenne en 2025</a:t>
            </a:r>
          </a:p>
          <a:p>
            <a:pPr lvl="2"/>
            <a:r>
              <a:rPr lang="fr-FR" sz="1300" dirty="0"/>
              <a:t>FIF : Plateforme de concertation A2ii-AICA</a:t>
            </a:r>
          </a:p>
        </p:txBody>
      </p:sp>
      <p:pic>
        <p:nvPicPr>
          <p:cNvPr id="3" name="Picture 2" descr="A colorful sign with black text&#10;&#10;Description automatically generated">
            <a:extLst>
              <a:ext uri="{FF2B5EF4-FFF2-40B4-BE49-F238E27FC236}">
                <a16:creationId xmlns:a16="http://schemas.microsoft.com/office/drawing/2014/main" id="{6DF9A3CC-D8B6-98D2-BB56-FF0839C5E084}"/>
              </a:ext>
            </a:extLst>
          </p:cNvPr>
          <p:cNvPicPr>
            <a:picLocks noChangeAspect="1"/>
          </p:cNvPicPr>
          <p:nvPr/>
        </p:nvPicPr>
        <p:blipFill>
          <a:blip r:embed="rId2"/>
          <a:stretch>
            <a:fillRect/>
          </a:stretch>
        </p:blipFill>
        <p:spPr>
          <a:xfrm>
            <a:off x="7598993" y="234072"/>
            <a:ext cx="1087807" cy="801063"/>
          </a:xfrm>
          <a:prstGeom prst="rect">
            <a:avLst/>
          </a:prstGeom>
          <a:noFill/>
        </p:spPr>
      </p:pic>
    </p:spTree>
    <p:extLst>
      <p:ext uri="{BB962C8B-B14F-4D97-AF65-F5344CB8AC3E}">
        <p14:creationId xmlns:p14="http://schemas.microsoft.com/office/powerpoint/2010/main" val="18408947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10007-6F8C-4CC5-A93E-27D2947AEAF5}"/>
              </a:ext>
            </a:extLst>
          </p:cNvPr>
          <p:cNvSpPr>
            <a:spLocks noGrp="1"/>
          </p:cNvSpPr>
          <p:nvPr>
            <p:ph type="title"/>
          </p:nvPr>
        </p:nvSpPr>
        <p:spPr/>
        <p:txBody>
          <a:bodyPr/>
          <a:lstStyle/>
          <a:p>
            <a:r>
              <a:rPr lang="en-GB" dirty="0"/>
              <a:t>Le </a:t>
            </a:r>
            <a:r>
              <a:rPr lang="en-GB" dirty="0" err="1"/>
              <a:t>projet</a:t>
            </a:r>
            <a:r>
              <a:rPr lang="en-GB" dirty="0"/>
              <a:t> de </a:t>
            </a:r>
            <a:r>
              <a:rPr lang="en-GB" dirty="0" err="1"/>
              <a:t>texte</a:t>
            </a:r>
            <a:endParaRPr lang="en-GB" dirty="0"/>
          </a:p>
        </p:txBody>
      </p:sp>
      <p:sp>
        <p:nvSpPr>
          <p:cNvPr id="4" name="Content Placeholder 2">
            <a:extLst>
              <a:ext uri="{FF2B5EF4-FFF2-40B4-BE49-F238E27FC236}">
                <a16:creationId xmlns:a16="http://schemas.microsoft.com/office/drawing/2014/main" id="{09E308C5-0340-4A58-AB09-7810EE53C734}"/>
              </a:ext>
            </a:extLst>
          </p:cNvPr>
          <p:cNvSpPr>
            <a:spLocks noGrp="1"/>
          </p:cNvSpPr>
          <p:nvPr>
            <p:ph sz="quarter" idx="10"/>
          </p:nvPr>
        </p:nvSpPr>
        <p:spPr>
          <a:xfrm>
            <a:off x="457200" y="1492250"/>
            <a:ext cx="8229600" cy="2663825"/>
          </a:xfrm>
        </p:spPr>
        <p:txBody>
          <a:bodyPr>
            <a:normAutofit/>
          </a:bodyPr>
          <a:lstStyle/>
          <a:p>
            <a:r>
              <a:rPr lang="fr-FR" sz="1350" b="1" dirty="0"/>
              <a:t>Fondements de la Déclaration</a:t>
            </a:r>
          </a:p>
          <a:p>
            <a:pPr lvl="1"/>
            <a:r>
              <a:rPr lang="fr-FR" sz="1300" dirty="0"/>
              <a:t>Engagement : Collaboration entre contrôleurs sur l'évolution des besoins, des défis et des opportunités en matière de supervision pour soutenir l’assurance inclusive</a:t>
            </a:r>
          </a:p>
          <a:p>
            <a:pPr lvl="1"/>
            <a:r>
              <a:rPr lang="fr-FR" sz="1300" dirty="0"/>
              <a:t>Signataires : Autorités de contrôle individuelles (membres ou non de l’AICA) et associations régionales d’autorités de contrôle</a:t>
            </a:r>
          </a:p>
          <a:p>
            <a:pPr lvl="1"/>
            <a:r>
              <a:rPr lang="fr-FR" sz="1300" dirty="0"/>
              <a:t>Pilotage :</a:t>
            </a:r>
          </a:p>
          <a:p>
            <a:pPr lvl="2"/>
            <a:r>
              <a:rPr lang="fr-FR" sz="1300" dirty="0"/>
              <a:t>A2ii : Pilotage des activités</a:t>
            </a:r>
          </a:p>
          <a:p>
            <a:pPr lvl="2"/>
            <a:r>
              <a:rPr lang="fr-FR" sz="1300" dirty="0"/>
              <a:t>Secrétariat A2ii : Opérationnalisation et coordination au jour le jour</a:t>
            </a:r>
          </a:p>
          <a:p>
            <a:pPr lvl="2"/>
            <a:r>
              <a:rPr lang="fr-FR" sz="1300" dirty="0"/>
              <a:t>AICA : Soutien via le Forum sur l'inclusion financière (FIF)</a:t>
            </a:r>
          </a:p>
          <a:p>
            <a:pPr lvl="2"/>
            <a:endParaRPr lang="fr-FR" sz="1300" dirty="0"/>
          </a:p>
        </p:txBody>
      </p:sp>
      <p:pic>
        <p:nvPicPr>
          <p:cNvPr id="3" name="Picture 2" descr="A colorful sign with black text&#10;&#10;Description automatically generated">
            <a:extLst>
              <a:ext uri="{FF2B5EF4-FFF2-40B4-BE49-F238E27FC236}">
                <a16:creationId xmlns:a16="http://schemas.microsoft.com/office/drawing/2014/main" id="{ED2086A0-400D-C9D7-DAE2-E3D0B18C0E92}"/>
              </a:ext>
            </a:extLst>
          </p:cNvPr>
          <p:cNvPicPr>
            <a:picLocks noChangeAspect="1"/>
          </p:cNvPicPr>
          <p:nvPr/>
        </p:nvPicPr>
        <p:blipFill>
          <a:blip r:embed="rId2"/>
          <a:stretch>
            <a:fillRect/>
          </a:stretch>
        </p:blipFill>
        <p:spPr>
          <a:xfrm>
            <a:off x="7598993" y="234072"/>
            <a:ext cx="1087807" cy="801063"/>
          </a:xfrm>
          <a:prstGeom prst="rect">
            <a:avLst/>
          </a:prstGeom>
          <a:noFill/>
        </p:spPr>
      </p:pic>
    </p:spTree>
    <p:extLst>
      <p:ext uri="{BB962C8B-B14F-4D97-AF65-F5344CB8AC3E}">
        <p14:creationId xmlns:p14="http://schemas.microsoft.com/office/powerpoint/2010/main" val="20427147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10007-6F8C-4CC5-A93E-27D2947AEAF5}"/>
              </a:ext>
            </a:extLst>
          </p:cNvPr>
          <p:cNvSpPr>
            <a:spLocks noGrp="1"/>
          </p:cNvSpPr>
          <p:nvPr>
            <p:ph type="title"/>
          </p:nvPr>
        </p:nvSpPr>
        <p:spPr/>
        <p:txBody>
          <a:bodyPr/>
          <a:lstStyle/>
          <a:p>
            <a:r>
              <a:rPr lang="en-GB" dirty="0"/>
              <a:t>Le </a:t>
            </a:r>
            <a:r>
              <a:rPr lang="en-GB" dirty="0" err="1"/>
              <a:t>projet</a:t>
            </a:r>
            <a:r>
              <a:rPr lang="en-GB" dirty="0"/>
              <a:t> de </a:t>
            </a:r>
            <a:r>
              <a:rPr lang="en-GB" dirty="0" err="1"/>
              <a:t>texte</a:t>
            </a:r>
            <a:endParaRPr lang="en-GB" dirty="0"/>
          </a:p>
        </p:txBody>
      </p:sp>
      <p:sp>
        <p:nvSpPr>
          <p:cNvPr id="4" name="Content Placeholder 2">
            <a:extLst>
              <a:ext uri="{FF2B5EF4-FFF2-40B4-BE49-F238E27FC236}">
                <a16:creationId xmlns:a16="http://schemas.microsoft.com/office/drawing/2014/main" id="{09E308C5-0340-4A58-AB09-7810EE53C734}"/>
              </a:ext>
            </a:extLst>
          </p:cNvPr>
          <p:cNvSpPr>
            <a:spLocks noGrp="1"/>
          </p:cNvSpPr>
          <p:nvPr>
            <p:ph sz="quarter" idx="10"/>
          </p:nvPr>
        </p:nvSpPr>
        <p:spPr>
          <a:xfrm>
            <a:off x="457200" y="1492250"/>
            <a:ext cx="8229600" cy="2663825"/>
          </a:xfrm>
        </p:spPr>
        <p:txBody>
          <a:bodyPr>
            <a:normAutofit/>
          </a:bodyPr>
          <a:lstStyle/>
          <a:p>
            <a:r>
              <a:rPr lang="fr-FR" sz="1350" b="1" dirty="0"/>
              <a:t>Plan d'assurance inclusive (PAI)</a:t>
            </a:r>
          </a:p>
          <a:p>
            <a:pPr lvl="1"/>
            <a:r>
              <a:rPr lang="fr-FR" sz="1300" dirty="0"/>
              <a:t>Il sera adapté à chaque juridiction :</a:t>
            </a:r>
          </a:p>
          <a:p>
            <a:pPr lvl="2"/>
            <a:r>
              <a:rPr lang="fr-FR" sz="1300" dirty="0"/>
              <a:t>Basé sur les priorités et le profil de risque locaux</a:t>
            </a:r>
          </a:p>
          <a:p>
            <a:pPr lvl="2"/>
            <a:r>
              <a:rPr lang="fr-FR" sz="1300" dirty="0"/>
              <a:t>Prise en compte du contexte politique local</a:t>
            </a:r>
          </a:p>
          <a:p>
            <a:pPr lvl="1"/>
            <a:r>
              <a:rPr lang="fr-FR" sz="1300" dirty="0"/>
              <a:t>Potentiellement intégré aux stratégies nationales d'inclusion financière (SNIF), nouvelles ou déjà existantes</a:t>
            </a:r>
            <a:endParaRPr lang="en-US" sz="1350" dirty="0"/>
          </a:p>
          <a:p>
            <a:pPr marL="271463" lvl="1" indent="-271463">
              <a:buFont typeface="Arial"/>
              <a:buChar char="•"/>
            </a:pPr>
            <a:r>
              <a:rPr lang="fr-FR" sz="1350" b="1" dirty="0"/>
              <a:t>Élaboration des PAI avec le soutien d’A2ii</a:t>
            </a:r>
          </a:p>
        </p:txBody>
      </p:sp>
      <p:pic>
        <p:nvPicPr>
          <p:cNvPr id="3" name="Picture 2" descr="A colorful sign with black text&#10;&#10;Description automatically generated">
            <a:extLst>
              <a:ext uri="{FF2B5EF4-FFF2-40B4-BE49-F238E27FC236}">
                <a16:creationId xmlns:a16="http://schemas.microsoft.com/office/drawing/2014/main" id="{DD2E3C2E-A1F6-967E-683E-0F4A31C1A6B4}"/>
              </a:ext>
            </a:extLst>
          </p:cNvPr>
          <p:cNvPicPr>
            <a:picLocks noChangeAspect="1"/>
          </p:cNvPicPr>
          <p:nvPr/>
        </p:nvPicPr>
        <p:blipFill>
          <a:blip r:embed="rId2"/>
          <a:stretch>
            <a:fillRect/>
          </a:stretch>
        </p:blipFill>
        <p:spPr>
          <a:xfrm>
            <a:off x="7598993" y="234072"/>
            <a:ext cx="1087807" cy="801063"/>
          </a:xfrm>
          <a:prstGeom prst="rect">
            <a:avLst/>
          </a:prstGeom>
          <a:noFill/>
        </p:spPr>
      </p:pic>
    </p:spTree>
    <p:extLst>
      <p:ext uri="{BB962C8B-B14F-4D97-AF65-F5344CB8AC3E}">
        <p14:creationId xmlns:p14="http://schemas.microsoft.com/office/powerpoint/2010/main" val="18914738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10007-6F8C-4CC5-A93E-27D2947AEAF5}"/>
              </a:ext>
            </a:extLst>
          </p:cNvPr>
          <p:cNvSpPr>
            <a:spLocks noGrp="1"/>
          </p:cNvSpPr>
          <p:nvPr>
            <p:ph type="title"/>
          </p:nvPr>
        </p:nvSpPr>
        <p:spPr/>
        <p:txBody>
          <a:bodyPr/>
          <a:lstStyle/>
          <a:p>
            <a:r>
              <a:rPr lang="en-GB" dirty="0"/>
              <a:t>Le </a:t>
            </a:r>
            <a:r>
              <a:rPr lang="en-GB" dirty="0" err="1"/>
              <a:t>projet</a:t>
            </a:r>
            <a:r>
              <a:rPr lang="en-GB" dirty="0"/>
              <a:t> de </a:t>
            </a:r>
            <a:r>
              <a:rPr lang="en-GB" dirty="0" err="1"/>
              <a:t>texte</a:t>
            </a:r>
            <a:endParaRPr lang="en-GB" dirty="0"/>
          </a:p>
        </p:txBody>
      </p:sp>
      <p:sp>
        <p:nvSpPr>
          <p:cNvPr id="4" name="Content Placeholder 2">
            <a:extLst>
              <a:ext uri="{FF2B5EF4-FFF2-40B4-BE49-F238E27FC236}">
                <a16:creationId xmlns:a16="http://schemas.microsoft.com/office/drawing/2014/main" id="{09E308C5-0340-4A58-AB09-7810EE53C734}"/>
              </a:ext>
            </a:extLst>
          </p:cNvPr>
          <p:cNvSpPr>
            <a:spLocks noGrp="1"/>
          </p:cNvSpPr>
          <p:nvPr>
            <p:ph sz="quarter" idx="10"/>
          </p:nvPr>
        </p:nvSpPr>
        <p:spPr>
          <a:xfrm>
            <a:off x="457200" y="1492250"/>
            <a:ext cx="8229600" cy="3093197"/>
          </a:xfrm>
        </p:spPr>
        <p:txBody>
          <a:bodyPr>
            <a:normAutofit/>
          </a:bodyPr>
          <a:lstStyle/>
          <a:p>
            <a:r>
              <a:rPr lang="fr-FR" sz="1500" b="1" dirty="0"/>
              <a:t>Avantages pour les signataires</a:t>
            </a:r>
          </a:p>
          <a:p>
            <a:pPr lvl="1">
              <a:spcBef>
                <a:spcPts val="400"/>
              </a:spcBef>
            </a:pPr>
            <a:r>
              <a:rPr lang="fr-FR" sz="1300" dirty="0"/>
              <a:t>Soutien mutuel : Création d’une dynamique collective et partage des bonnes pratiques entre contrôleurs</a:t>
            </a:r>
          </a:p>
          <a:p>
            <a:pPr lvl="1">
              <a:spcBef>
                <a:spcPts val="400"/>
              </a:spcBef>
            </a:pPr>
            <a:r>
              <a:rPr lang="fr-FR" sz="1300" dirty="0"/>
              <a:t>Renforcement de la collaboration entre contrôleurs : appartenance à la communauté des contrôleurs dédiée à la promotion de l’assurance inclusive</a:t>
            </a:r>
          </a:p>
          <a:p>
            <a:pPr lvl="1">
              <a:spcBef>
                <a:spcPts val="400"/>
              </a:spcBef>
            </a:pPr>
            <a:r>
              <a:rPr lang="fr-FR" sz="1300" dirty="0"/>
              <a:t>Visibilité accrue : Soutien d'A2ii et de l'AICA pour augmenter la visibilité des initiatives des signataires</a:t>
            </a:r>
          </a:p>
          <a:p>
            <a:pPr lvl="1">
              <a:spcBef>
                <a:spcPts val="400"/>
              </a:spcBef>
            </a:pPr>
            <a:r>
              <a:rPr lang="fr-FR" sz="1300" dirty="0"/>
              <a:t>Clarification des priorités et travaux futurs</a:t>
            </a:r>
          </a:p>
          <a:p>
            <a:pPr lvl="1">
              <a:spcBef>
                <a:spcPts val="400"/>
              </a:spcBef>
            </a:pPr>
            <a:r>
              <a:rPr lang="fr-FR" sz="1300" dirty="0"/>
              <a:t>Accès à un soutien personnalisé pour les activités des SNIF avec la possibilité de discuter des plans avec une communauté mondiale de contrôleurs</a:t>
            </a:r>
          </a:p>
          <a:p>
            <a:pPr lvl="1">
              <a:spcBef>
                <a:spcPts val="400"/>
              </a:spcBef>
            </a:pPr>
            <a:r>
              <a:rPr lang="fr-FR" sz="1300" dirty="0"/>
              <a:t>Alignement avec les agendas de développement mondiaux</a:t>
            </a:r>
          </a:p>
          <a:p>
            <a:pPr lvl="1">
              <a:spcBef>
                <a:spcPts val="400"/>
              </a:spcBef>
            </a:pPr>
            <a:r>
              <a:rPr lang="fr-FR" sz="1300" dirty="0"/>
              <a:t>Mobilisation du soutien des bailleurs de fonds via les PAI</a:t>
            </a:r>
            <a:endParaRPr lang="fr-FR" sz="1300" i="1" dirty="0"/>
          </a:p>
        </p:txBody>
      </p:sp>
      <p:pic>
        <p:nvPicPr>
          <p:cNvPr id="3" name="Picture 2" descr="A colorful sign with black text&#10;&#10;Description automatically generated">
            <a:extLst>
              <a:ext uri="{FF2B5EF4-FFF2-40B4-BE49-F238E27FC236}">
                <a16:creationId xmlns:a16="http://schemas.microsoft.com/office/drawing/2014/main" id="{210F0AA3-74B8-25CD-1DCE-7C778F48352C}"/>
              </a:ext>
            </a:extLst>
          </p:cNvPr>
          <p:cNvPicPr>
            <a:picLocks noChangeAspect="1"/>
          </p:cNvPicPr>
          <p:nvPr/>
        </p:nvPicPr>
        <p:blipFill>
          <a:blip r:embed="rId2"/>
          <a:stretch>
            <a:fillRect/>
          </a:stretch>
        </p:blipFill>
        <p:spPr>
          <a:xfrm>
            <a:off x="7598993" y="234072"/>
            <a:ext cx="1087807" cy="801063"/>
          </a:xfrm>
          <a:prstGeom prst="rect">
            <a:avLst/>
          </a:prstGeom>
          <a:noFill/>
        </p:spPr>
      </p:pic>
    </p:spTree>
    <p:extLst>
      <p:ext uri="{BB962C8B-B14F-4D97-AF65-F5344CB8AC3E}">
        <p14:creationId xmlns:p14="http://schemas.microsoft.com/office/powerpoint/2010/main" val="31387796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10007-6F8C-4CC5-A93E-27D2947AEAF5}"/>
              </a:ext>
            </a:extLst>
          </p:cNvPr>
          <p:cNvSpPr>
            <a:spLocks noGrp="1"/>
          </p:cNvSpPr>
          <p:nvPr>
            <p:ph type="title"/>
          </p:nvPr>
        </p:nvSpPr>
        <p:spPr/>
        <p:txBody>
          <a:bodyPr/>
          <a:lstStyle/>
          <a:p>
            <a:r>
              <a:rPr lang="en-GB" dirty="0"/>
              <a:t>Le </a:t>
            </a:r>
            <a:r>
              <a:rPr lang="en-GB" dirty="0" err="1"/>
              <a:t>projet</a:t>
            </a:r>
            <a:r>
              <a:rPr lang="en-GB" dirty="0"/>
              <a:t> de </a:t>
            </a:r>
            <a:r>
              <a:rPr lang="en-GB" dirty="0" err="1"/>
              <a:t>texte</a:t>
            </a:r>
            <a:endParaRPr lang="en-GB" dirty="0"/>
          </a:p>
        </p:txBody>
      </p:sp>
      <p:sp>
        <p:nvSpPr>
          <p:cNvPr id="4" name="Content Placeholder 2">
            <a:extLst>
              <a:ext uri="{FF2B5EF4-FFF2-40B4-BE49-F238E27FC236}">
                <a16:creationId xmlns:a16="http://schemas.microsoft.com/office/drawing/2014/main" id="{09E308C5-0340-4A58-AB09-7810EE53C734}"/>
              </a:ext>
            </a:extLst>
          </p:cNvPr>
          <p:cNvSpPr>
            <a:spLocks noGrp="1"/>
          </p:cNvSpPr>
          <p:nvPr>
            <p:ph sz="quarter" idx="10"/>
          </p:nvPr>
        </p:nvSpPr>
        <p:spPr>
          <a:xfrm>
            <a:off x="457200" y="1492250"/>
            <a:ext cx="8229600" cy="2663825"/>
          </a:xfrm>
        </p:spPr>
        <p:txBody>
          <a:bodyPr>
            <a:normAutofit/>
          </a:bodyPr>
          <a:lstStyle/>
          <a:p>
            <a:pPr marL="271463" lvl="1" indent="-271463">
              <a:buFont typeface="Arial"/>
              <a:buChar char="•"/>
            </a:pPr>
            <a:r>
              <a:rPr lang="fr-FR" sz="1350" b="1" dirty="0"/>
              <a:t>Activités des signataires</a:t>
            </a:r>
            <a:endParaRPr lang="fr-FR" sz="1350" dirty="0"/>
          </a:p>
          <a:p>
            <a:pPr lvl="1"/>
            <a:r>
              <a:rPr lang="fr-FR" sz="1300" dirty="0"/>
              <a:t>Désigner un point de contact pour la Déclaration</a:t>
            </a:r>
          </a:p>
          <a:p>
            <a:pPr lvl="1"/>
            <a:r>
              <a:rPr lang="fr-FR" sz="1300" dirty="0"/>
              <a:t>Coopération entre pairs : </a:t>
            </a:r>
          </a:p>
          <a:p>
            <a:pPr lvl="2"/>
            <a:r>
              <a:rPr lang="fr-FR" sz="1300" dirty="0"/>
              <a:t>Communication sur les réalisations </a:t>
            </a:r>
          </a:p>
          <a:p>
            <a:pPr lvl="2"/>
            <a:r>
              <a:rPr lang="fr-FR" sz="1300" dirty="0"/>
              <a:t>Partage d’informations et d’enseignements tirés (données, indicateurs) selon une base convenue</a:t>
            </a:r>
          </a:p>
          <a:p>
            <a:pPr lvl="1"/>
            <a:r>
              <a:rPr lang="fr-FR" sz="1300" dirty="0"/>
              <a:t>Participation à des plateformes d’échange : événement annuel, forums, échanges bilatéraux…</a:t>
            </a:r>
          </a:p>
          <a:p>
            <a:pPr lvl="2"/>
            <a:endParaRPr lang="fr-FR" sz="1300" dirty="0"/>
          </a:p>
        </p:txBody>
      </p:sp>
      <p:pic>
        <p:nvPicPr>
          <p:cNvPr id="3" name="Picture 2" descr="A colorful sign with black text&#10;&#10;Description automatically generated">
            <a:extLst>
              <a:ext uri="{FF2B5EF4-FFF2-40B4-BE49-F238E27FC236}">
                <a16:creationId xmlns:a16="http://schemas.microsoft.com/office/drawing/2014/main" id="{55A51AAF-40C7-436A-2B20-86F26EC274FD}"/>
              </a:ext>
            </a:extLst>
          </p:cNvPr>
          <p:cNvPicPr>
            <a:picLocks noChangeAspect="1"/>
          </p:cNvPicPr>
          <p:nvPr/>
        </p:nvPicPr>
        <p:blipFill>
          <a:blip r:embed="rId2"/>
          <a:stretch>
            <a:fillRect/>
          </a:stretch>
        </p:blipFill>
        <p:spPr>
          <a:xfrm>
            <a:off x="7598993" y="234072"/>
            <a:ext cx="1087807" cy="801063"/>
          </a:xfrm>
          <a:prstGeom prst="rect">
            <a:avLst/>
          </a:prstGeom>
          <a:noFill/>
        </p:spPr>
      </p:pic>
    </p:spTree>
    <p:extLst>
      <p:ext uri="{BB962C8B-B14F-4D97-AF65-F5344CB8AC3E}">
        <p14:creationId xmlns:p14="http://schemas.microsoft.com/office/powerpoint/2010/main" val="11534082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10007-6F8C-4CC5-A93E-27D2947AEAF5}"/>
              </a:ext>
            </a:extLst>
          </p:cNvPr>
          <p:cNvSpPr>
            <a:spLocks noGrp="1"/>
          </p:cNvSpPr>
          <p:nvPr>
            <p:ph type="title"/>
          </p:nvPr>
        </p:nvSpPr>
        <p:spPr/>
        <p:txBody>
          <a:bodyPr/>
          <a:lstStyle/>
          <a:p>
            <a:r>
              <a:rPr lang="en-GB" dirty="0"/>
              <a:t>Le </a:t>
            </a:r>
            <a:r>
              <a:rPr lang="en-GB" dirty="0" err="1"/>
              <a:t>projet</a:t>
            </a:r>
            <a:r>
              <a:rPr lang="en-GB" dirty="0"/>
              <a:t> de </a:t>
            </a:r>
            <a:r>
              <a:rPr lang="en-GB" dirty="0" err="1"/>
              <a:t>texte</a:t>
            </a:r>
            <a:endParaRPr lang="en-GB" dirty="0"/>
          </a:p>
        </p:txBody>
      </p:sp>
      <p:sp>
        <p:nvSpPr>
          <p:cNvPr id="4" name="Content Placeholder 2">
            <a:extLst>
              <a:ext uri="{FF2B5EF4-FFF2-40B4-BE49-F238E27FC236}">
                <a16:creationId xmlns:a16="http://schemas.microsoft.com/office/drawing/2014/main" id="{09E308C5-0340-4A58-AB09-7810EE53C734}"/>
              </a:ext>
            </a:extLst>
          </p:cNvPr>
          <p:cNvSpPr>
            <a:spLocks noGrp="1"/>
          </p:cNvSpPr>
          <p:nvPr>
            <p:ph sz="quarter" idx="10"/>
          </p:nvPr>
        </p:nvSpPr>
        <p:spPr>
          <a:xfrm>
            <a:off x="457200" y="1492250"/>
            <a:ext cx="8229600" cy="2663825"/>
          </a:xfrm>
        </p:spPr>
        <p:txBody>
          <a:bodyPr>
            <a:normAutofit/>
          </a:bodyPr>
          <a:lstStyle/>
          <a:p>
            <a:pPr marL="271463" lvl="1" indent="-271463">
              <a:buFont typeface="Arial"/>
              <a:buChar char="•"/>
            </a:pPr>
            <a:r>
              <a:rPr lang="fr-FR" sz="1350" b="1" dirty="0"/>
              <a:t>Fonctionnement du secrétariat A2ii</a:t>
            </a:r>
          </a:p>
          <a:p>
            <a:pPr lvl="1"/>
            <a:r>
              <a:rPr lang="fr-FR" sz="1300" dirty="0"/>
              <a:t>Centre de coordination pour la Déclaration et les travaux s’y rapportant : consolidation et synthèse des idées issues des PAI, gestion de la communauté avec organisation d’un événement annuel</a:t>
            </a:r>
          </a:p>
          <a:p>
            <a:pPr lvl="1"/>
            <a:r>
              <a:rPr lang="fr-FR" sz="1300" dirty="0"/>
              <a:t>Renforcement des capacités pour accompagner les signataires</a:t>
            </a:r>
          </a:p>
          <a:p>
            <a:pPr lvl="1"/>
            <a:r>
              <a:rPr lang="fr-FR" sz="1300" dirty="0"/>
              <a:t>Point de contact pour divers partenaires afin d'assurer la coordination des activités et d'apporter le soutien et l'expertise des partenaires aux PAI</a:t>
            </a:r>
            <a:endParaRPr lang="fr-FR" sz="1300" dirty="0">
              <a:highlight>
                <a:srgbClr val="FFFF00"/>
              </a:highlight>
            </a:endParaRPr>
          </a:p>
        </p:txBody>
      </p:sp>
      <p:pic>
        <p:nvPicPr>
          <p:cNvPr id="3" name="Picture 2" descr="A colorful sign with black text&#10;&#10;Description automatically generated">
            <a:extLst>
              <a:ext uri="{FF2B5EF4-FFF2-40B4-BE49-F238E27FC236}">
                <a16:creationId xmlns:a16="http://schemas.microsoft.com/office/drawing/2014/main" id="{853AFDE7-B2F0-3003-D47B-74A96B06A824}"/>
              </a:ext>
            </a:extLst>
          </p:cNvPr>
          <p:cNvPicPr>
            <a:picLocks noChangeAspect="1"/>
          </p:cNvPicPr>
          <p:nvPr/>
        </p:nvPicPr>
        <p:blipFill>
          <a:blip r:embed="rId2"/>
          <a:stretch>
            <a:fillRect/>
          </a:stretch>
        </p:blipFill>
        <p:spPr>
          <a:xfrm>
            <a:off x="7598993" y="234072"/>
            <a:ext cx="1087807" cy="801063"/>
          </a:xfrm>
          <a:prstGeom prst="rect">
            <a:avLst/>
          </a:prstGeom>
          <a:noFill/>
        </p:spPr>
      </p:pic>
    </p:spTree>
    <p:extLst>
      <p:ext uri="{BB962C8B-B14F-4D97-AF65-F5344CB8AC3E}">
        <p14:creationId xmlns:p14="http://schemas.microsoft.com/office/powerpoint/2010/main" val="19835189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10007-6F8C-4CC5-A93E-27D2947AEAF5}"/>
              </a:ext>
            </a:extLst>
          </p:cNvPr>
          <p:cNvSpPr>
            <a:spLocks noGrp="1"/>
          </p:cNvSpPr>
          <p:nvPr>
            <p:ph type="title"/>
          </p:nvPr>
        </p:nvSpPr>
        <p:spPr/>
        <p:txBody>
          <a:bodyPr/>
          <a:lstStyle/>
          <a:p>
            <a:r>
              <a:rPr lang="en-GB" dirty="0"/>
              <a:t>Le </a:t>
            </a:r>
            <a:r>
              <a:rPr lang="en-GB" dirty="0" err="1"/>
              <a:t>projet</a:t>
            </a:r>
            <a:r>
              <a:rPr lang="en-GB" dirty="0"/>
              <a:t> de </a:t>
            </a:r>
            <a:r>
              <a:rPr lang="en-GB" dirty="0" err="1"/>
              <a:t>texte</a:t>
            </a:r>
            <a:endParaRPr lang="en-GB" dirty="0"/>
          </a:p>
        </p:txBody>
      </p:sp>
      <p:sp>
        <p:nvSpPr>
          <p:cNvPr id="4" name="Content Placeholder 2">
            <a:extLst>
              <a:ext uri="{FF2B5EF4-FFF2-40B4-BE49-F238E27FC236}">
                <a16:creationId xmlns:a16="http://schemas.microsoft.com/office/drawing/2014/main" id="{09E308C5-0340-4A58-AB09-7810EE53C734}"/>
              </a:ext>
            </a:extLst>
          </p:cNvPr>
          <p:cNvSpPr>
            <a:spLocks noGrp="1"/>
          </p:cNvSpPr>
          <p:nvPr>
            <p:ph sz="quarter" idx="10"/>
          </p:nvPr>
        </p:nvSpPr>
        <p:spPr>
          <a:xfrm>
            <a:off x="457200" y="1492250"/>
            <a:ext cx="8229600" cy="2663825"/>
          </a:xfrm>
        </p:spPr>
        <p:txBody>
          <a:bodyPr>
            <a:normAutofit/>
          </a:bodyPr>
          <a:lstStyle/>
          <a:p>
            <a:pPr marL="0" indent="0">
              <a:buNone/>
            </a:pPr>
            <a:r>
              <a:rPr lang="fr-FR" sz="1350" b="1" dirty="0"/>
              <a:t>Projet de texte de la Déclaration</a:t>
            </a:r>
          </a:p>
          <a:p>
            <a:pPr marL="271463" lvl="1" indent="-271463">
              <a:buFont typeface="Arial"/>
              <a:buChar char="•"/>
            </a:pPr>
            <a:r>
              <a:rPr lang="fr-FR" sz="1350" b="1" dirty="0"/>
              <a:t>Engagements communs :</a:t>
            </a:r>
          </a:p>
          <a:p>
            <a:pPr lvl="1"/>
            <a:r>
              <a:rPr lang="fr-FR" sz="1300" dirty="0"/>
              <a:t>Collaboration pour renforcer l'accès à l'assurance</a:t>
            </a:r>
          </a:p>
          <a:p>
            <a:pPr lvl="1"/>
            <a:r>
              <a:rPr lang="fr-FR" sz="1300" dirty="0"/>
              <a:t>Focus sur les populations vulnérables</a:t>
            </a:r>
          </a:p>
          <a:p>
            <a:pPr marL="271463" lvl="1" indent="-271463">
              <a:buFont typeface="Arial"/>
              <a:buChar char="•"/>
            </a:pPr>
            <a:r>
              <a:rPr lang="fr-FR" sz="1350" b="1" dirty="0"/>
              <a:t>Objectifs de haut niveau (OHN) :</a:t>
            </a:r>
          </a:p>
          <a:p>
            <a:pPr marL="800100" lvl="1" indent="-342900">
              <a:buFont typeface="+mj-lt"/>
              <a:buAutoNum type="arabicPeriod"/>
            </a:pPr>
            <a:r>
              <a:rPr lang="fr-FR" sz="1300" dirty="0"/>
              <a:t>Collecte de données et mesure des progrès</a:t>
            </a:r>
          </a:p>
          <a:p>
            <a:pPr marL="800100" lvl="1" indent="-342900">
              <a:buFont typeface="+mj-lt"/>
              <a:buAutoNum type="arabicPeriod"/>
            </a:pPr>
            <a:r>
              <a:rPr lang="fr-FR" sz="1300" dirty="0"/>
              <a:t>Partage d'expériences et d'enseignements</a:t>
            </a:r>
          </a:p>
          <a:p>
            <a:pPr marL="800100" lvl="1" indent="-342900">
              <a:buFont typeface="+mj-lt"/>
              <a:buAutoNum type="arabicPeriod"/>
            </a:pPr>
            <a:r>
              <a:rPr lang="fr-FR" sz="1300" dirty="0"/>
              <a:t>Soutien à l'innovation, et réglementation proportionnée</a:t>
            </a:r>
          </a:p>
          <a:p>
            <a:pPr marL="800100" lvl="1" indent="-342900">
              <a:buFont typeface="+mj-lt"/>
              <a:buAutoNum type="arabicPeriod"/>
            </a:pPr>
            <a:r>
              <a:rPr lang="fr-FR" sz="1300" dirty="0"/>
              <a:t>Collaboration pour l'inclusion financière</a:t>
            </a:r>
          </a:p>
          <a:p>
            <a:pPr marL="800100" lvl="1" indent="-342900">
              <a:buFont typeface="+mj-lt"/>
              <a:buAutoNum type="arabicPeriod"/>
            </a:pPr>
            <a:r>
              <a:rPr lang="fr-FR" sz="1300" dirty="0"/>
              <a:t>Contribution aux objectifs de développement mondiaux</a:t>
            </a:r>
          </a:p>
        </p:txBody>
      </p:sp>
      <p:pic>
        <p:nvPicPr>
          <p:cNvPr id="6" name="Picture 5" descr="A colorful sign with black text&#10;&#10;Description automatically generated">
            <a:extLst>
              <a:ext uri="{FF2B5EF4-FFF2-40B4-BE49-F238E27FC236}">
                <a16:creationId xmlns:a16="http://schemas.microsoft.com/office/drawing/2014/main" id="{60808335-5B1C-C1CF-7A89-408417BBC0B5}"/>
              </a:ext>
            </a:extLst>
          </p:cNvPr>
          <p:cNvPicPr>
            <a:picLocks noChangeAspect="1"/>
          </p:cNvPicPr>
          <p:nvPr/>
        </p:nvPicPr>
        <p:blipFill>
          <a:blip r:embed="rId2"/>
          <a:stretch>
            <a:fillRect/>
          </a:stretch>
        </p:blipFill>
        <p:spPr>
          <a:xfrm>
            <a:off x="7598993" y="234072"/>
            <a:ext cx="1087807" cy="801063"/>
          </a:xfrm>
          <a:prstGeom prst="rect">
            <a:avLst/>
          </a:prstGeom>
          <a:noFill/>
        </p:spPr>
      </p:pic>
    </p:spTree>
    <p:extLst>
      <p:ext uri="{BB962C8B-B14F-4D97-AF65-F5344CB8AC3E}">
        <p14:creationId xmlns:p14="http://schemas.microsoft.com/office/powerpoint/2010/main" val="3381496120"/>
      </p:ext>
    </p:extLst>
  </p:cSld>
  <p:clrMapOvr>
    <a:masterClrMapping/>
  </p:clrMapOvr>
</p:sld>
</file>

<file path=ppt/theme/theme1.xml><?xml version="1.0" encoding="utf-8"?>
<a:theme xmlns:a="http://schemas.openxmlformats.org/drawingml/2006/main" name="3_Benutzerdefiniertes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2ii ppt font 2023">
      <a:majorFont>
        <a:latin typeface="Work Sans"/>
        <a:ea typeface=""/>
        <a:cs typeface=""/>
      </a:majorFont>
      <a:minorFont>
        <a:latin typeface="Work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Inside pages">
  <a:themeElements>
    <a:clrScheme name="A2ii">
      <a:dk1>
        <a:srgbClr val="595959"/>
      </a:dk1>
      <a:lt1>
        <a:sysClr val="window" lastClr="FFFFFF"/>
      </a:lt1>
      <a:dk2>
        <a:srgbClr val="595959"/>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2ii ppt font 2023">
      <a:majorFont>
        <a:latin typeface="Work Sans"/>
        <a:ea typeface=""/>
        <a:cs typeface=""/>
      </a:majorFont>
      <a:minorFont>
        <a:latin typeface="Work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l">
          <a:defRPr sz="3200" dirty="0">
            <a:solidFill>
              <a:schemeClr val="bg1">
                <a:lumMod val="50000"/>
              </a:schemeClr>
            </a:solidFill>
            <a:latin typeface="Avenir"/>
          </a:defRPr>
        </a:defPPr>
      </a:lstStyle>
    </a:txDef>
  </a:objectDefaults>
  <a:extraClrSchemeLst/>
</a:theme>
</file>

<file path=ppt/theme/theme3.xml><?xml version="1.0" encoding="utf-8"?>
<a:theme xmlns:a="http://schemas.openxmlformats.org/drawingml/2006/main" name="1_Inside pages">
  <a:themeElements>
    <a:clrScheme name="A2ii">
      <a:dk1>
        <a:srgbClr val="595959"/>
      </a:dk1>
      <a:lt1>
        <a:sysClr val="window" lastClr="FFFFFF"/>
      </a:lt1>
      <a:dk2>
        <a:srgbClr val="595959"/>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2ii ppt font 2023">
      <a:majorFont>
        <a:latin typeface="Work Sans"/>
        <a:ea typeface=""/>
        <a:cs typeface=""/>
      </a:majorFont>
      <a:minorFont>
        <a:latin typeface="Work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l">
          <a:defRPr sz="3200" dirty="0">
            <a:solidFill>
              <a:schemeClr val="bg1">
                <a:lumMod val="50000"/>
              </a:schemeClr>
            </a:solidFill>
            <a:latin typeface="Avenir"/>
          </a:defRPr>
        </a:defPPr>
      </a:lstStyle>
    </a:txDef>
  </a:objectDefaults>
  <a:extraClrSchemeLst/>
</a:theme>
</file>

<file path=ppt/theme/theme4.xml><?xml version="1.0" encoding="utf-8"?>
<a:theme xmlns:a="http://schemas.openxmlformats.org/drawingml/2006/main" name="Benutzerdefiniertes Design">
  <a:themeElements>
    <a:clrScheme name="A2ii">
      <a:dk1>
        <a:srgbClr val="595959"/>
      </a:dk1>
      <a:lt1>
        <a:sysClr val="window" lastClr="FFFFFF"/>
      </a:lt1>
      <a:dk2>
        <a:srgbClr val="595959"/>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2ii ppt font 2023">
      <a:majorFont>
        <a:latin typeface="Work Sans"/>
        <a:ea typeface=""/>
        <a:cs typeface=""/>
      </a:majorFont>
      <a:minorFont>
        <a:latin typeface="Work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6370d33-e821-46d9-a4f1-a17cee89e111">
      <Terms xmlns="http://schemas.microsoft.com/office/infopath/2007/PartnerControls"/>
    </lcf76f155ced4ddcb4097134ff3c332f>
    <TaxCatchAll xmlns="fc96d5d5-fc4b-41db-b3e0-ec86867690c2" xsi:nil="true"/>
    <Contents xmlns="66370d33-e821-46d9-a4f1-a17cee89e111" xsi:nil="true"/>
    <SharedWithUsers xmlns="fc96d5d5-fc4b-41db-b3e0-ec86867690c2">
      <UserInfo>
        <DisplayName>Lamb, Pascale GIZ</DisplayName>
        <AccountId>15</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A9C3723998C9914FAC2DD18B03A12458" ma:contentTypeVersion="18" ma:contentTypeDescription="Ein neues Dokument erstellen." ma:contentTypeScope="" ma:versionID="01d886860f28eadfbff9d241b5c3b332">
  <xsd:schema xmlns:xsd="http://www.w3.org/2001/XMLSchema" xmlns:xs="http://www.w3.org/2001/XMLSchema" xmlns:p="http://schemas.microsoft.com/office/2006/metadata/properties" xmlns:ns2="66370d33-e821-46d9-a4f1-a17cee89e111" xmlns:ns3="fc96d5d5-fc4b-41db-b3e0-ec86867690c2" targetNamespace="http://schemas.microsoft.com/office/2006/metadata/properties" ma:root="true" ma:fieldsID="00b40ce37494f1c26fb427a7793bba34" ns2:_="" ns3:_="">
    <xsd:import namespace="66370d33-e821-46d9-a4f1-a17cee89e111"/>
    <xsd:import namespace="fc96d5d5-fc4b-41db-b3e0-ec86867690c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LengthInSeconds" minOccurs="0"/>
                <xsd:element ref="ns2:lcf76f155ced4ddcb4097134ff3c332f" minOccurs="0"/>
                <xsd:element ref="ns3:TaxCatchAll" minOccurs="0"/>
                <xsd:element ref="ns2:Content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370d33-e821-46d9-a4f1-a17cee89e11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Bildmarkierungen" ma:readOnly="false" ma:fieldId="{5cf76f15-5ced-4ddc-b409-7134ff3c332f}" ma:taxonomyMulti="true" ma:sspId="0aed264e-563a-469a-8ebe-271e849ec10c" ma:termSetId="09814cd3-568e-fe90-9814-8d621ff8fb84" ma:anchorId="fba54fb3-c3e1-fe81-a776-ca4b69148c4d" ma:open="true" ma:isKeyword="false">
      <xsd:complexType>
        <xsd:sequence>
          <xsd:element ref="pc:Terms" minOccurs="0" maxOccurs="1"/>
        </xsd:sequence>
      </xsd:complexType>
    </xsd:element>
    <xsd:element name="Contents" ma:index="23" nillable="true" ma:displayName="Contents" ma:description="rdgsdrg" ma:format="Dropdown" ma:internalName="Contents">
      <xsd:simpleType>
        <xsd:restriction base="dms:Text">
          <xsd:maxLength value="255"/>
        </xsd:restriction>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c96d5d5-fc4b-41db-b3e0-ec86867690c2" elementFormDefault="qualified">
    <xsd:import namespace="http://schemas.microsoft.com/office/2006/documentManagement/types"/>
    <xsd:import namespace="http://schemas.microsoft.com/office/infopath/2007/PartnerControls"/>
    <xsd:element name="SharedWithUsers" ma:index="17"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Freigegeben für - Details" ma:internalName="SharedWithDetails" ma:readOnly="true">
      <xsd:simpleType>
        <xsd:restriction base="dms:Note">
          <xsd:maxLength value="255"/>
        </xsd:restriction>
      </xsd:simpleType>
    </xsd:element>
    <xsd:element name="TaxCatchAll" ma:index="22" nillable="true" ma:displayName="Taxonomy Catch All Column" ma:hidden="true" ma:list="{dd3d3ec5-9314-408b-80ed-33099230bafa}" ma:internalName="TaxCatchAll" ma:showField="CatchAllData" ma:web="fc96d5d5-fc4b-41db-b3e0-ec86867690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BCD9AE1-0ACC-4934-83CF-31126DFCE573}">
  <ds:schemaRefs>
    <ds:schemaRef ds:uri="http://purl.org/dc/elements/1.1/"/>
    <ds:schemaRef ds:uri="http://schemas.microsoft.com/office/2006/metadata/properties"/>
    <ds:schemaRef ds:uri="fc96d5d5-fc4b-41db-b3e0-ec86867690c2"/>
    <ds:schemaRef ds:uri="http://purl.org/dc/terms/"/>
    <ds:schemaRef ds:uri="http://schemas.openxmlformats.org/package/2006/metadata/core-properties"/>
    <ds:schemaRef ds:uri="66370d33-e821-46d9-a4f1-a17cee89e111"/>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DA7DBDC7-E824-4D9C-AAEB-AD792451A925}">
  <ds:schemaRefs>
    <ds:schemaRef ds:uri="http://schemas.microsoft.com/sharepoint/v3/contenttype/forms"/>
  </ds:schemaRefs>
</ds:datastoreItem>
</file>

<file path=customXml/itemProps3.xml><?xml version="1.0" encoding="utf-8"?>
<ds:datastoreItem xmlns:ds="http://schemas.openxmlformats.org/officeDocument/2006/customXml" ds:itemID="{0C3FEAB6-AB30-4183-9A75-9F185DE195EC}">
  <ds:schemaRefs>
    <ds:schemaRef ds:uri="66370d33-e821-46d9-a4f1-a17cee89e111"/>
    <ds:schemaRef ds:uri="fc96d5d5-fc4b-41db-b3e0-ec86867690c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0</TotalTime>
  <Words>1657</Words>
  <Application>Microsoft Office PowerPoint</Application>
  <PresentationFormat>Affichage à l'écran (16:9)</PresentationFormat>
  <Paragraphs>199</Paragraphs>
  <Slides>20</Slides>
  <Notes>1</Notes>
  <HiddenSlides>0</HiddenSlides>
  <MMClips>0</MMClips>
  <ScaleCrop>false</ScaleCrop>
  <HeadingPairs>
    <vt:vector size="6" baseType="variant">
      <vt:variant>
        <vt:lpstr>Polices utilisées</vt:lpstr>
      </vt:variant>
      <vt:variant>
        <vt:i4>8</vt:i4>
      </vt:variant>
      <vt:variant>
        <vt:lpstr>Thème</vt:lpstr>
      </vt:variant>
      <vt:variant>
        <vt:i4>4</vt:i4>
      </vt:variant>
      <vt:variant>
        <vt:lpstr>Titres des diapositives</vt:lpstr>
      </vt:variant>
      <vt:variant>
        <vt:i4>20</vt:i4>
      </vt:variant>
    </vt:vector>
  </HeadingPairs>
  <TitlesOfParts>
    <vt:vector size="32" baseType="lpstr">
      <vt:lpstr>Wingdings</vt:lpstr>
      <vt:lpstr>Work Sans</vt:lpstr>
      <vt:lpstr>Arial</vt:lpstr>
      <vt:lpstr>Symbol</vt:lpstr>
      <vt:lpstr>Cambria</vt:lpstr>
      <vt:lpstr>Avenir</vt:lpstr>
      <vt:lpstr>Work Sans Light</vt:lpstr>
      <vt:lpstr>Calibri</vt:lpstr>
      <vt:lpstr>3_Benutzerdefiniertes Design</vt:lpstr>
      <vt:lpstr>Inside pages</vt:lpstr>
      <vt:lpstr>1_Inside pages</vt:lpstr>
      <vt:lpstr>Benutzerdefiniertes Design</vt:lpstr>
      <vt:lpstr>La Déclaration du Cap sur l’assurance inclusive</vt:lpstr>
      <vt:lpstr>Sommaire</vt:lpstr>
      <vt:lpstr>Le projet de texte</vt:lpstr>
      <vt:lpstr>Le projet de texte</vt:lpstr>
      <vt:lpstr>Le projet de texte</vt:lpstr>
      <vt:lpstr>Le projet de texte</vt:lpstr>
      <vt:lpstr>Le projet de texte</vt:lpstr>
      <vt:lpstr>Le projet de texte</vt:lpstr>
      <vt:lpstr>Le projet de texte</vt:lpstr>
      <vt:lpstr>Le projet de texte</vt:lpstr>
      <vt:lpstr>Conclusion et perspectives</vt:lpstr>
      <vt:lpstr>Réunion de lancement</vt:lpstr>
      <vt:lpstr>Prochaines étapes – Principaux jalons</vt:lpstr>
      <vt:lpstr>A RETENIR</vt:lpstr>
      <vt:lpstr>À RETENIR</vt:lpstr>
      <vt:lpstr>Questions</vt:lpstr>
      <vt:lpstr>Discussion ouverte</vt:lpstr>
      <vt:lpstr>Formulaire de sondage</vt:lpstr>
      <vt:lpstr>Annexe : Déclaration MAYA* en bref</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Susi Sturm</dc:creator>
  <cp:lastModifiedBy>Jabri, Asmaa GIZ</cp:lastModifiedBy>
  <cp:revision>82</cp:revision>
  <dcterms:created xsi:type="dcterms:W3CDTF">2017-12-07T16:43:34Z</dcterms:created>
  <dcterms:modified xsi:type="dcterms:W3CDTF">2024-11-26T15:50:41Z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0x010100A9C3723998C9914FAC2DD18B03A12458</vt:lpwstr>
  </property>
  <property fmtid="{D5CDD505-2E9C-101B-9397-08002B2CF9AE}" pid="3" name="MediaServiceImageTags">
    <vt:lpwstr/>
  </property>
</Properties>
</file>