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1" r:id="rId6"/>
    <p:sldMasterId id="2147483673" r:id="rId7"/>
    <p:sldMasterId id="2147483681" r:id="rId8"/>
    <p:sldMasterId id="2147483694" r:id="rId9"/>
    <p:sldMasterId id="2147483717" r:id="rId10"/>
  </p:sldMasterIdLst>
  <p:notesMasterIdLst>
    <p:notesMasterId r:id="rId33"/>
  </p:notesMasterIdLst>
  <p:handoutMasterIdLst>
    <p:handoutMasterId r:id="rId34"/>
  </p:handoutMasterIdLst>
  <p:sldIdLst>
    <p:sldId id="296" r:id="rId11"/>
    <p:sldId id="298" r:id="rId12"/>
    <p:sldId id="299" r:id="rId13"/>
    <p:sldId id="326" r:id="rId14"/>
    <p:sldId id="361" r:id="rId15"/>
    <p:sldId id="363" r:id="rId16"/>
    <p:sldId id="369" r:id="rId17"/>
    <p:sldId id="362" r:id="rId18"/>
    <p:sldId id="328" r:id="rId19"/>
    <p:sldId id="311" r:id="rId20"/>
    <p:sldId id="257" r:id="rId21"/>
    <p:sldId id="304" r:id="rId22"/>
    <p:sldId id="309" r:id="rId23"/>
    <p:sldId id="315" r:id="rId24"/>
    <p:sldId id="364" r:id="rId25"/>
    <p:sldId id="469" r:id="rId26"/>
    <p:sldId id="470" r:id="rId27"/>
    <p:sldId id="329" r:id="rId28"/>
    <p:sldId id="366" r:id="rId29"/>
    <p:sldId id="367" r:id="rId30"/>
    <p:sldId id="468" r:id="rId31"/>
    <p:sldId id="36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160">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Joe" initials="PJ" lastIdx="14" clrIdx="0">
    <p:extLst>
      <p:ext uri="{19B8F6BF-5375-455C-9EA6-DF929625EA0E}">
        <p15:presenceInfo xmlns:p15="http://schemas.microsoft.com/office/powerpoint/2012/main" userId="S::Joe.Perry@bis.org::020414e7-2c3d-4ec7-bf34-78b8708b88cd" providerId="AD"/>
      </p:ext>
    </p:extLst>
  </p:cmAuthor>
  <p:cmAuthor id="2" name="van Voorden, Hanne" initials="vVH" lastIdx="16" clrIdx="1">
    <p:extLst>
      <p:ext uri="{19B8F6BF-5375-455C-9EA6-DF929625EA0E}">
        <p15:presenceInfo xmlns:p15="http://schemas.microsoft.com/office/powerpoint/2012/main" userId="S::Hanne.vanVoorden@bis.org::757f3107-e6a8-4786-be38-890cc7076d11" providerId="AD"/>
      </p:ext>
    </p:extLst>
  </p:cmAuthor>
  <p:cmAuthor id="3" name="Frost, Elisa" initials="FE" lastIdx="7" clrIdx="2">
    <p:extLst>
      <p:ext uri="{19B8F6BF-5375-455C-9EA6-DF929625EA0E}">
        <p15:presenceInfo xmlns:p15="http://schemas.microsoft.com/office/powerpoint/2012/main" userId="S::Elisa.Frost@bis.org::4a1c90d6-0032-463b-ab3b-26028d09acee" providerId="AD"/>
      </p:ext>
    </p:extLst>
  </p:cmAuthor>
  <p:cmAuthor id="4" name="Clowes-Haug, Melanie" initials="MCH" lastIdx="13" clrIdx="3">
    <p:extLst>
      <p:ext uri="{19B8F6BF-5375-455C-9EA6-DF929625EA0E}">
        <p15:presenceInfo xmlns:p15="http://schemas.microsoft.com/office/powerpoint/2012/main" userId="Clowes-Haug, Melan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AE1"/>
    <a:srgbClr val="FBCD26"/>
    <a:srgbClr val="C9EAF7"/>
    <a:srgbClr val="00A2EA"/>
    <a:srgbClr val="FF72C4"/>
    <a:srgbClr val="C9E8FB"/>
    <a:srgbClr val="FFFAEB"/>
    <a:srgbClr val="FD6926"/>
    <a:srgbClr val="70B3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3" autoAdjust="0"/>
    <p:restoredTop sz="93864" autoAdjust="0"/>
  </p:normalViewPr>
  <p:slideViewPr>
    <p:cSldViewPr snapToObjects="1">
      <p:cViewPr varScale="1">
        <p:scale>
          <a:sx n="85" d="100"/>
          <a:sy n="85" d="100"/>
        </p:scale>
        <p:origin x="221" y="5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Objects="1" showGuide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presProps" Target="presProps.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F886A1-F0C0-408B-9290-1733E507B47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1FE5E99-42C6-4E4C-8B9D-792FA14ADAE2}">
      <dgm:prSet phldrT="[Text]"/>
      <dgm:spPr>
        <a:solidFill>
          <a:schemeClr val="accent1">
            <a:lumMod val="40000"/>
            <a:lumOff val="60000"/>
          </a:schemeClr>
        </a:solidFill>
      </dgm:spPr>
      <dgm:t>
        <a:bodyPr/>
        <a:lstStyle/>
        <a:p>
          <a:r>
            <a:rPr lang="en-US" dirty="0">
              <a:latin typeface="Arial" panose="020B0604020202020204" pitchFamily="34" charset="0"/>
              <a:cs typeface="Arial" panose="020B0604020202020204" pitchFamily="34" charset="0"/>
            </a:rPr>
            <a:t>HLG 1 –  </a:t>
          </a:r>
          <a:r>
            <a:rPr lang="fr-FR" dirty="0">
              <a:latin typeface="Arial" panose="020B0604020202020204" pitchFamily="34" charset="0"/>
              <a:cs typeface="Arial" panose="020B0604020202020204" pitchFamily="34" charset="0"/>
            </a:rPr>
            <a:t>Évaluer les évolutions du marché et y répondre</a:t>
          </a:r>
          <a:endParaRPr lang="en-GB" dirty="0">
            <a:latin typeface="Arial" panose="020B0604020202020204" pitchFamily="34" charset="0"/>
            <a:cs typeface="Arial" panose="020B0604020202020204" pitchFamily="34" charset="0"/>
          </a:endParaRPr>
        </a:p>
      </dgm:t>
    </dgm:pt>
    <dgm:pt modelId="{9B7905D0-94E1-4545-8128-8C3BD7081F6F}" type="parTrans" cxnId="{F8FA47E1-D94C-4040-BD49-1AD03D7BB58F}">
      <dgm:prSet/>
      <dgm:spPr/>
      <dgm:t>
        <a:bodyPr/>
        <a:lstStyle/>
        <a:p>
          <a:endParaRPr lang="en-GB">
            <a:latin typeface="Arial" panose="020B0604020202020204" pitchFamily="34" charset="0"/>
            <a:cs typeface="Arial" panose="020B0604020202020204" pitchFamily="34" charset="0"/>
          </a:endParaRPr>
        </a:p>
      </dgm:t>
    </dgm:pt>
    <dgm:pt modelId="{002667B5-B253-4EED-8CAD-CDAE8B2A1728}" type="sibTrans" cxnId="{F8FA47E1-D94C-4040-BD49-1AD03D7BB58F}">
      <dgm:prSet/>
      <dgm:spPr/>
      <dgm:t>
        <a:bodyPr/>
        <a:lstStyle/>
        <a:p>
          <a:endParaRPr lang="en-GB">
            <a:latin typeface="Arial" panose="020B0604020202020204" pitchFamily="34" charset="0"/>
            <a:cs typeface="Arial" panose="020B0604020202020204" pitchFamily="34" charset="0"/>
          </a:endParaRPr>
        </a:p>
      </dgm:t>
    </dgm:pt>
    <dgm:pt modelId="{C3074928-D44B-4BBE-B376-31C8580241DE}">
      <dgm:prSet phldrT="[Text]"/>
      <dgm:spPr>
        <a:solidFill>
          <a:schemeClr val="accent1">
            <a:lumMod val="40000"/>
            <a:lumOff val="60000"/>
          </a:schemeClr>
        </a:solidFill>
      </dgm:spPr>
      <dgm:t>
        <a:bodyPr/>
        <a:lstStyle/>
        <a:p>
          <a:r>
            <a:rPr lang="en-US" dirty="0">
              <a:latin typeface="Arial" panose="020B0604020202020204" pitchFamily="34" charset="0"/>
              <a:cs typeface="Arial" panose="020B0604020202020204" pitchFamily="34" charset="0"/>
            </a:rPr>
            <a:t>HLG 2 – </a:t>
          </a:r>
          <a:r>
            <a:rPr lang="fr-FR" dirty="0">
              <a:latin typeface="Arial" panose="020B0604020202020204" pitchFamily="34" charset="0"/>
              <a:cs typeface="Arial" panose="020B0604020202020204" pitchFamily="34" charset="0"/>
            </a:rPr>
            <a:t>Élaboration des normes </a:t>
          </a:r>
          <a:endParaRPr lang="en-GB" dirty="0">
            <a:latin typeface="Arial" panose="020B0604020202020204" pitchFamily="34" charset="0"/>
            <a:cs typeface="Arial" panose="020B0604020202020204" pitchFamily="34" charset="0"/>
          </a:endParaRPr>
        </a:p>
      </dgm:t>
    </dgm:pt>
    <dgm:pt modelId="{7142BC56-C031-454F-A2AA-07209813E73B}" type="parTrans" cxnId="{0A11FE8A-558B-402E-8D5D-2E1B6C4A39E7}">
      <dgm:prSet/>
      <dgm:spPr/>
      <dgm:t>
        <a:bodyPr/>
        <a:lstStyle/>
        <a:p>
          <a:endParaRPr lang="en-GB">
            <a:latin typeface="Arial" panose="020B0604020202020204" pitchFamily="34" charset="0"/>
            <a:cs typeface="Arial" panose="020B0604020202020204" pitchFamily="34" charset="0"/>
          </a:endParaRPr>
        </a:p>
      </dgm:t>
    </dgm:pt>
    <dgm:pt modelId="{23D7A966-BF91-4A66-B55B-E0DF8EB66A85}" type="sibTrans" cxnId="{0A11FE8A-558B-402E-8D5D-2E1B6C4A39E7}">
      <dgm:prSet/>
      <dgm:spPr/>
      <dgm:t>
        <a:bodyPr/>
        <a:lstStyle/>
        <a:p>
          <a:endParaRPr lang="en-GB">
            <a:latin typeface="Arial" panose="020B0604020202020204" pitchFamily="34" charset="0"/>
            <a:cs typeface="Arial" panose="020B0604020202020204" pitchFamily="34" charset="0"/>
          </a:endParaRPr>
        </a:p>
      </dgm:t>
    </dgm:pt>
    <dgm:pt modelId="{825CB54B-75EE-4AE5-9500-76A60A04F06D}">
      <dgm:prSet phldrT="[Text]"/>
      <dgm:spPr/>
      <dgm:t>
        <a:bodyPr/>
        <a:lstStyle/>
        <a:p>
          <a:r>
            <a:rPr lang="en-US" b="1" dirty="0">
              <a:latin typeface="Arial" panose="020B0604020202020204" pitchFamily="34" charset="0"/>
              <a:cs typeface="Arial" panose="020B0604020202020204" pitchFamily="34" charset="0"/>
            </a:rPr>
            <a:t>HLG 3 – </a:t>
          </a:r>
          <a:r>
            <a:rPr lang="fr-FR" b="1" dirty="0">
              <a:latin typeface="Arial" panose="020B0604020202020204" pitchFamily="34" charset="0"/>
              <a:cs typeface="Arial" panose="020B0604020202020204" pitchFamily="34" charset="0"/>
            </a:rPr>
            <a:t>Pratiques de contrôle</a:t>
          </a:r>
          <a:endParaRPr lang="en-GB" b="1" dirty="0">
            <a:latin typeface="Arial" panose="020B0604020202020204" pitchFamily="34" charset="0"/>
            <a:cs typeface="Arial" panose="020B0604020202020204" pitchFamily="34" charset="0"/>
          </a:endParaRPr>
        </a:p>
      </dgm:t>
    </dgm:pt>
    <dgm:pt modelId="{B8E14C43-3352-49F9-B782-2F0515815746}" type="parTrans" cxnId="{E36C72FD-434B-40FD-AB47-450D389B5B65}">
      <dgm:prSet/>
      <dgm:spPr/>
      <dgm:t>
        <a:bodyPr/>
        <a:lstStyle/>
        <a:p>
          <a:endParaRPr lang="en-GB">
            <a:latin typeface="Arial" panose="020B0604020202020204" pitchFamily="34" charset="0"/>
            <a:cs typeface="Arial" panose="020B0604020202020204" pitchFamily="34" charset="0"/>
          </a:endParaRPr>
        </a:p>
      </dgm:t>
    </dgm:pt>
    <dgm:pt modelId="{698EEC0D-4DB9-47A3-A40A-5C4F5DDD0B04}" type="sibTrans" cxnId="{E36C72FD-434B-40FD-AB47-450D389B5B65}">
      <dgm:prSet/>
      <dgm:spPr/>
      <dgm:t>
        <a:bodyPr/>
        <a:lstStyle/>
        <a:p>
          <a:endParaRPr lang="en-GB">
            <a:latin typeface="Arial" panose="020B0604020202020204" pitchFamily="34" charset="0"/>
            <a:cs typeface="Arial" panose="020B0604020202020204" pitchFamily="34" charset="0"/>
          </a:endParaRPr>
        </a:p>
      </dgm:t>
    </dgm:pt>
    <dgm:pt modelId="{968F74D7-8F6E-4791-B243-766247D4196C}">
      <dgm:prSet phldrT="[Text]"/>
      <dgm:spPr/>
      <dgm:t>
        <a:bodyPr/>
        <a:lstStyle/>
        <a:p>
          <a:r>
            <a:rPr lang="en-US" b="1" dirty="0">
              <a:latin typeface="Arial" panose="020B0604020202020204" pitchFamily="34" charset="0"/>
              <a:cs typeface="Arial" panose="020B0604020202020204" pitchFamily="34" charset="0"/>
            </a:rPr>
            <a:t>HLG 4 – Observance des </a:t>
          </a:r>
          <a:r>
            <a:rPr lang="en-US" b="1" dirty="0" err="1">
              <a:latin typeface="Arial" panose="020B0604020202020204" pitchFamily="34" charset="0"/>
              <a:cs typeface="Arial" panose="020B0604020202020204" pitchFamily="34" charset="0"/>
            </a:rPr>
            <a:t>normes</a:t>
          </a:r>
          <a:endParaRPr lang="en-GB" b="1" dirty="0">
            <a:latin typeface="Arial" panose="020B0604020202020204" pitchFamily="34" charset="0"/>
            <a:cs typeface="Arial" panose="020B0604020202020204" pitchFamily="34" charset="0"/>
          </a:endParaRPr>
        </a:p>
      </dgm:t>
    </dgm:pt>
    <dgm:pt modelId="{958A9B10-2497-499D-A712-81D095D7E479}" type="parTrans" cxnId="{5B071C54-0F94-44C1-B6FF-71C87629DE3A}">
      <dgm:prSet/>
      <dgm:spPr/>
      <dgm:t>
        <a:bodyPr/>
        <a:lstStyle/>
        <a:p>
          <a:endParaRPr lang="en-GB">
            <a:latin typeface="Arial" panose="020B0604020202020204" pitchFamily="34" charset="0"/>
            <a:cs typeface="Arial" panose="020B0604020202020204" pitchFamily="34" charset="0"/>
          </a:endParaRPr>
        </a:p>
      </dgm:t>
    </dgm:pt>
    <dgm:pt modelId="{F79E18B3-2540-4EBA-B8A2-D33A9011C1C5}" type="sibTrans" cxnId="{5B071C54-0F94-44C1-B6FF-71C87629DE3A}">
      <dgm:prSet/>
      <dgm:spPr/>
      <dgm:t>
        <a:bodyPr/>
        <a:lstStyle/>
        <a:p>
          <a:endParaRPr lang="en-GB">
            <a:latin typeface="Arial" panose="020B0604020202020204" pitchFamily="34" charset="0"/>
            <a:cs typeface="Arial" panose="020B0604020202020204" pitchFamily="34" charset="0"/>
          </a:endParaRPr>
        </a:p>
      </dgm:t>
    </dgm:pt>
    <dgm:pt modelId="{C238EFD7-EE33-4CA7-BF5A-CDCA7AA21023}">
      <dgm:prSet phldrT="[Text]"/>
      <dgm:spPr>
        <a:solidFill>
          <a:schemeClr val="accent1">
            <a:lumMod val="40000"/>
            <a:lumOff val="60000"/>
          </a:schemeClr>
        </a:solidFill>
      </dgm:spPr>
      <dgm:t>
        <a:bodyPr/>
        <a:lstStyle/>
        <a:p>
          <a:r>
            <a:rPr lang="en-US" dirty="0">
              <a:latin typeface="Arial" panose="020B0604020202020204" pitchFamily="34" charset="0"/>
              <a:cs typeface="Arial" panose="020B0604020202020204" pitchFamily="34" charset="0"/>
            </a:rPr>
            <a:t>HLG 5 – </a:t>
          </a:r>
          <a:r>
            <a:rPr lang="fr-FR" dirty="0">
              <a:latin typeface="Arial" panose="020B0604020202020204" pitchFamily="34" charset="0"/>
              <a:cs typeface="Arial" panose="020B0604020202020204" pitchFamily="34" charset="0"/>
            </a:rPr>
            <a:t>Fonctionnement efficace et transparence</a:t>
          </a:r>
          <a:endParaRPr lang="en-GB" dirty="0">
            <a:latin typeface="Arial" panose="020B0604020202020204" pitchFamily="34" charset="0"/>
            <a:cs typeface="Arial" panose="020B0604020202020204" pitchFamily="34" charset="0"/>
          </a:endParaRPr>
        </a:p>
      </dgm:t>
    </dgm:pt>
    <dgm:pt modelId="{3EAABF4C-69F4-41A7-BABF-39D4A7413F13}" type="parTrans" cxnId="{42A99318-E132-4733-96FF-7AE5889C5E64}">
      <dgm:prSet/>
      <dgm:spPr/>
      <dgm:t>
        <a:bodyPr/>
        <a:lstStyle/>
        <a:p>
          <a:endParaRPr lang="en-GB">
            <a:latin typeface="Arial" panose="020B0604020202020204" pitchFamily="34" charset="0"/>
            <a:cs typeface="Arial" panose="020B0604020202020204" pitchFamily="34" charset="0"/>
          </a:endParaRPr>
        </a:p>
      </dgm:t>
    </dgm:pt>
    <dgm:pt modelId="{30D36247-F60D-4ADA-868C-B09CD942E86F}" type="sibTrans" cxnId="{42A99318-E132-4733-96FF-7AE5889C5E64}">
      <dgm:prSet/>
      <dgm:spPr/>
      <dgm:t>
        <a:bodyPr/>
        <a:lstStyle/>
        <a:p>
          <a:endParaRPr lang="en-GB">
            <a:latin typeface="Arial" panose="020B0604020202020204" pitchFamily="34" charset="0"/>
            <a:cs typeface="Arial" panose="020B0604020202020204" pitchFamily="34" charset="0"/>
          </a:endParaRPr>
        </a:p>
      </dgm:t>
    </dgm:pt>
    <dgm:pt modelId="{8E6B3DA7-4DCC-40C2-93C1-70073B2FC7D1}" type="pres">
      <dgm:prSet presAssocID="{CBF886A1-F0C0-408B-9290-1733E507B47E}" presName="Name0" presStyleCnt="0">
        <dgm:presLayoutVars>
          <dgm:chMax val="7"/>
          <dgm:chPref val="7"/>
          <dgm:dir/>
        </dgm:presLayoutVars>
      </dgm:prSet>
      <dgm:spPr/>
      <dgm:t>
        <a:bodyPr/>
        <a:lstStyle/>
        <a:p>
          <a:endParaRPr lang="fr-FR"/>
        </a:p>
      </dgm:t>
    </dgm:pt>
    <dgm:pt modelId="{686500C7-3F62-4D6D-AACD-5476F330A20B}" type="pres">
      <dgm:prSet presAssocID="{CBF886A1-F0C0-408B-9290-1733E507B47E}" presName="Name1" presStyleCnt="0"/>
      <dgm:spPr/>
    </dgm:pt>
    <dgm:pt modelId="{4AB0AEA4-E2BC-46E3-9BF4-49042AB61A84}" type="pres">
      <dgm:prSet presAssocID="{CBF886A1-F0C0-408B-9290-1733E507B47E}" presName="cycle" presStyleCnt="0"/>
      <dgm:spPr/>
    </dgm:pt>
    <dgm:pt modelId="{22B18325-001A-4AE7-A085-F6F4198D26AE}" type="pres">
      <dgm:prSet presAssocID="{CBF886A1-F0C0-408B-9290-1733E507B47E}" presName="srcNode" presStyleLbl="node1" presStyleIdx="0" presStyleCnt="5"/>
      <dgm:spPr/>
    </dgm:pt>
    <dgm:pt modelId="{DD3C38E3-8866-4CF8-9BE5-A2F242C5B703}" type="pres">
      <dgm:prSet presAssocID="{CBF886A1-F0C0-408B-9290-1733E507B47E}" presName="conn" presStyleLbl="parChTrans1D2" presStyleIdx="0" presStyleCnt="1"/>
      <dgm:spPr/>
      <dgm:t>
        <a:bodyPr/>
        <a:lstStyle/>
        <a:p>
          <a:endParaRPr lang="fr-FR"/>
        </a:p>
      </dgm:t>
    </dgm:pt>
    <dgm:pt modelId="{5547841D-4599-409F-A2B7-CEBC69B0F428}" type="pres">
      <dgm:prSet presAssocID="{CBF886A1-F0C0-408B-9290-1733E507B47E}" presName="extraNode" presStyleLbl="node1" presStyleIdx="0" presStyleCnt="5"/>
      <dgm:spPr/>
    </dgm:pt>
    <dgm:pt modelId="{FA2B8DCC-D6F3-4DA5-AA6A-71938B238279}" type="pres">
      <dgm:prSet presAssocID="{CBF886A1-F0C0-408B-9290-1733E507B47E}" presName="dstNode" presStyleLbl="node1" presStyleIdx="0" presStyleCnt="5"/>
      <dgm:spPr/>
    </dgm:pt>
    <dgm:pt modelId="{399144BF-84FE-47EA-AAF9-E1F792EC1186}" type="pres">
      <dgm:prSet presAssocID="{91FE5E99-42C6-4E4C-8B9D-792FA14ADAE2}" presName="text_1" presStyleLbl="node1" presStyleIdx="0" presStyleCnt="5">
        <dgm:presLayoutVars>
          <dgm:bulletEnabled val="1"/>
        </dgm:presLayoutVars>
      </dgm:prSet>
      <dgm:spPr/>
      <dgm:t>
        <a:bodyPr/>
        <a:lstStyle/>
        <a:p>
          <a:endParaRPr lang="fr-FR"/>
        </a:p>
      </dgm:t>
    </dgm:pt>
    <dgm:pt modelId="{C7AE7ED6-4550-4A33-8238-75D4FDDBB735}" type="pres">
      <dgm:prSet presAssocID="{91FE5E99-42C6-4E4C-8B9D-792FA14ADAE2}" presName="accent_1" presStyleCnt="0"/>
      <dgm:spPr/>
    </dgm:pt>
    <dgm:pt modelId="{A506AAAF-DDAC-4D4A-AAB3-80B868D9E8A2}" type="pres">
      <dgm:prSet presAssocID="{91FE5E99-42C6-4E4C-8B9D-792FA14ADAE2}" presName="accentRepeatNode" presStyleLbl="solidFgAcc1" presStyleIdx="0" presStyleCnt="5"/>
      <dgm:spPr/>
    </dgm:pt>
    <dgm:pt modelId="{6B963D47-C106-4A5D-B0EC-4BA94A30D8F9}" type="pres">
      <dgm:prSet presAssocID="{C3074928-D44B-4BBE-B376-31C8580241DE}" presName="text_2" presStyleLbl="node1" presStyleIdx="1" presStyleCnt="5">
        <dgm:presLayoutVars>
          <dgm:bulletEnabled val="1"/>
        </dgm:presLayoutVars>
      </dgm:prSet>
      <dgm:spPr/>
      <dgm:t>
        <a:bodyPr/>
        <a:lstStyle/>
        <a:p>
          <a:endParaRPr lang="fr-FR"/>
        </a:p>
      </dgm:t>
    </dgm:pt>
    <dgm:pt modelId="{2A5AF164-F531-4E07-8A0F-27215880D2A8}" type="pres">
      <dgm:prSet presAssocID="{C3074928-D44B-4BBE-B376-31C8580241DE}" presName="accent_2" presStyleCnt="0"/>
      <dgm:spPr/>
    </dgm:pt>
    <dgm:pt modelId="{5AEA36F3-4B90-4BF8-AB45-25F3640CD8D0}" type="pres">
      <dgm:prSet presAssocID="{C3074928-D44B-4BBE-B376-31C8580241DE}" presName="accentRepeatNode" presStyleLbl="solidFgAcc1" presStyleIdx="1" presStyleCnt="5"/>
      <dgm:spPr/>
    </dgm:pt>
    <dgm:pt modelId="{2ADBAD24-4113-4CED-A7AE-705353A3E598}" type="pres">
      <dgm:prSet presAssocID="{825CB54B-75EE-4AE5-9500-76A60A04F06D}" presName="text_3" presStyleLbl="node1" presStyleIdx="2" presStyleCnt="5">
        <dgm:presLayoutVars>
          <dgm:bulletEnabled val="1"/>
        </dgm:presLayoutVars>
      </dgm:prSet>
      <dgm:spPr/>
      <dgm:t>
        <a:bodyPr/>
        <a:lstStyle/>
        <a:p>
          <a:endParaRPr lang="fr-FR"/>
        </a:p>
      </dgm:t>
    </dgm:pt>
    <dgm:pt modelId="{BE958EA6-6A3D-4EE8-A70B-182DAC3E5C66}" type="pres">
      <dgm:prSet presAssocID="{825CB54B-75EE-4AE5-9500-76A60A04F06D}" presName="accent_3" presStyleCnt="0"/>
      <dgm:spPr/>
    </dgm:pt>
    <dgm:pt modelId="{DC715F43-BA12-4AE2-B512-F1468BB5D809}" type="pres">
      <dgm:prSet presAssocID="{825CB54B-75EE-4AE5-9500-76A60A04F06D}" presName="accentRepeatNode" presStyleLbl="solidFgAcc1" presStyleIdx="2" presStyleCnt="5"/>
      <dgm:spPr>
        <a:ln>
          <a:solidFill>
            <a:schemeClr val="accent1"/>
          </a:solidFill>
        </a:ln>
      </dgm:spPr>
    </dgm:pt>
    <dgm:pt modelId="{04C70176-614D-42CD-9B91-1A1D0FC4397C}" type="pres">
      <dgm:prSet presAssocID="{968F74D7-8F6E-4791-B243-766247D4196C}" presName="text_4" presStyleLbl="node1" presStyleIdx="3" presStyleCnt="5">
        <dgm:presLayoutVars>
          <dgm:bulletEnabled val="1"/>
        </dgm:presLayoutVars>
      </dgm:prSet>
      <dgm:spPr/>
      <dgm:t>
        <a:bodyPr/>
        <a:lstStyle/>
        <a:p>
          <a:endParaRPr lang="fr-FR"/>
        </a:p>
      </dgm:t>
    </dgm:pt>
    <dgm:pt modelId="{4010704B-F730-4410-AACB-850CC9E507EE}" type="pres">
      <dgm:prSet presAssocID="{968F74D7-8F6E-4791-B243-766247D4196C}" presName="accent_4" presStyleCnt="0"/>
      <dgm:spPr/>
    </dgm:pt>
    <dgm:pt modelId="{A401CC32-DF23-4DB2-9E41-41F5DC62CBF2}" type="pres">
      <dgm:prSet presAssocID="{968F74D7-8F6E-4791-B243-766247D4196C}" presName="accentRepeatNode" presStyleLbl="solidFgAcc1" presStyleIdx="3" presStyleCnt="5"/>
      <dgm:spPr>
        <a:ln>
          <a:solidFill>
            <a:schemeClr val="accent1"/>
          </a:solidFill>
        </a:ln>
      </dgm:spPr>
    </dgm:pt>
    <dgm:pt modelId="{5B2A19FF-1705-42F3-9337-4458808D1EC6}" type="pres">
      <dgm:prSet presAssocID="{C238EFD7-EE33-4CA7-BF5A-CDCA7AA21023}" presName="text_5" presStyleLbl="node1" presStyleIdx="4" presStyleCnt="5">
        <dgm:presLayoutVars>
          <dgm:bulletEnabled val="1"/>
        </dgm:presLayoutVars>
      </dgm:prSet>
      <dgm:spPr/>
      <dgm:t>
        <a:bodyPr/>
        <a:lstStyle/>
        <a:p>
          <a:endParaRPr lang="fr-FR"/>
        </a:p>
      </dgm:t>
    </dgm:pt>
    <dgm:pt modelId="{389B29FD-D696-4194-B406-A4F45B5DC327}" type="pres">
      <dgm:prSet presAssocID="{C238EFD7-EE33-4CA7-BF5A-CDCA7AA21023}" presName="accent_5" presStyleCnt="0"/>
      <dgm:spPr/>
    </dgm:pt>
    <dgm:pt modelId="{A21D8AFF-0A0E-4CEB-AFEB-5297767C0BC2}" type="pres">
      <dgm:prSet presAssocID="{C238EFD7-EE33-4CA7-BF5A-CDCA7AA21023}" presName="accentRepeatNode" presStyleLbl="solidFgAcc1" presStyleIdx="4" presStyleCnt="5"/>
      <dgm:spPr/>
    </dgm:pt>
  </dgm:ptLst>
  <dgm:cxnLst>
    <dgm:cxn modelId="{F8FA47E1-D94C-4040-BD49-1AD03D7BB58F}" srcId="{CBF886A1-F0C0-408B-9290-1733E507B47E}" destId="{91FE5E99-42C6-4E4C-8B9D-792FA14ADAE2}" srcOrd="0" destOrd="0" parTransId="{9B7905D0-94E1-4545-8128-8C3BD7081F6F}" sibTransId="{002667B5-B253-4EED-8CAD-CDAE8B2A1728}"/>
    <dgm:cxn modelId="{0A11FE8A-558B-402E-8D5D-2E1B6C4A39E7}" srcId="{CBF886A1-F0C0-408B-9290-1733E507B47E}" destId="{C3074928-D44B-4BBE-B376-31C8580241DE}" srcOrd="1" destOrd="0" parTransId="{7142BC56-C031-454F-A2AA-07209813E73B}" sibTransId="{23D7A966-BF91-4A66-B55B-E0DF8EB66A85}"/>
    <dgm:cxn modelId="{42A99318-E132-4733-96FF-7AE5889C5E64}" srcId="{CBF886A1-F0C0-408B-9290-1733E507B47E}" destId="{C238EFD7-EE33-4CA7-BF5A-CDCA7AA21023}" srcOrd="4" destOrd="0" parTransId="{3EAABF4C-69F4-41A7-BABF-39D4A7413F13}" sibTransId="{30D36247-F60D-4ADA-868C-B09CD942E86F}"/>
    <dgm:cxn modelId="{3FE0E4A3-CE16-4F6A-91C5-B23C8E64EB27}" type="presOf" srcId="{91FE5E99-42C6-4E4C-8B9D-792FA14ADAE2}" destId="{399144BF-84FE-47EA-AAF9-E1F792EC1186}" srcOrd="0" destOrd="0" presId="urn:microsoft.com/office/officeart/2008/layout/VerticalCurvedList"/>
    <dgm:cxn modelId="{8CE5DFEA-7ED9-4108-9975-ADAD3F8D653C}" type="presOf" srcId="{C238EFD7-EE33-4CA7-BF5A-CDCA7AA21023}" destId="{5B2A19FF-1705-42F3-9337-4458808D1EC6}" srcOrd="0" destOrd="0" presId="urn:microsoft.com/office/officeart/2008/layout/VerticalCurvedList"/>
    <dgm:cxn modelId="{79BEBBD2-6021-452B-A7C7-A42A0023C361}" type="presOf" srcId="{825CB54B-75EE-4AE5-9500-76A60A04F06D}" destId="{2ADBAD24-4113-4CED-A7AE-705353A3E598}" srcOrd="0" destOrd="0" presId="urn:microsoft.com/office/officeart/2008/layout/VerticalCurvedList"/>
    <dgm:cxn modelId="{5B071C54-0F94-44C1-B6FF-71C87629DE3A}" srcId="{CBF886A1-F0C0-408B-9290-1733E507B47E}" destId="{968F74D7-8F6E-4791-B243-766247D4196C}" srcOrd="3" destOrd="0" parTransId="{958A9B10-2497-499D-A712-81D095D7E479}" sibTransId="{F79E18B3-2540-4EBA-B8A2-D33A9011C1C5}"/>
    <dgm:cxn modelId="{E36C72FD-434B-40FD-AB47-450D389B5B65}" srcId="{CBF886A1-F0C0-408B-9290-1733E507B47E}" destId="{825CB54B-75EE-4AE5-9500-76A60A04F06D}" srcOrd="2" destOrd="0" parTransId="{B8E14C43-3352-49F9-B782-2F0515815746}" sibTransId="{698EEC0D-4DB9-47A3-A40A-5C4F5DDD0B04}"/>
    <dgm:cxn modelId="{D4FD02C0-8F2C-420B-876E-5C51BDC20E2D}" type="presOf" srcId="{002667B5-B253-4EED-8CAD-CDAE8B2A1728}" destId="{DD3C38E3-8866-4CF8-9BE5-A2F242C5B703}" srcOrd="0" destOrd="0" presId="urn:microsoft.com/office/officeart/2008/layout/VerticalCurvedList"/>
    <dgm:cxn modelId="{FE06E756-212C-4597-B02B-175819A07990}" type="presOf" srcId="{C3074928-D44B-4BBE-B376-31C8580241DE}" destId="{6B963D47-C106-4A5D-B0EC-4BA94A30D8F9}" srcOrd="0" destOrd="0" presId="urn:microsoft.com/office/officeart/2008/layout/VerticalCurvedList"/>
    <dgm:cxn modelId="{3C244498-2EF9-4FB1-9211-60815FE03AD3}" type="presOf" srcId="{968F74D7-8F6E-4791-B243-766247D4196C}" destId="{04C70176-614D-42CD-9B91-1A1D0FC4397C}" srcOrd="0" destOrd="0" presId="urn:microsoft.com/office/officeart/2008/layout/VerticalCurvedList"/>
    <dgm:cxn modelId="{36A0CDE7-5CC0-41BA-90B1-00A1E6A6FACC}" type="presOf" srcId="{CBF886A1-F0C0-408B-9290-1733E507B47E}" destId="{8E6B3DA7-4DCC-40C2-93C1-70073B2FC7D1}" srcOrd="0" destOrd="0" presId="urn:microsoft.com/office/officeart/2008/layout/VerticalCurvedList"/>
    <dgm:cxn modelId="{051F1BF1-078D-4FDB-8E86-6AD358E77713}" type="presParOf" srcId="{8E6B3DA7-4DCC-40C2-93C1-70073B2FC7D1}" destId="{686500C7-3F62-4D6D-AACD-5476F330A20B}" srcOrd="0" destOrd="0" presId="urn:microsoft.com/office/officeart/2008/layout/VerticalCurvedList"/>
    <dgm:cxn modelId="{2D710744-1EBD-4F4F-A201-AA4C4E3DF470}" type="presParOf" srcId="{686500C7-3F62-4D6D-AACD-5476F330A20B}" destId="{4AB0AEA4-E2BC-46E3-9BF4-49042AB61A84}" srcOrd="0" destOrd="0" presId="urn:microsoft.com/office/officeart/2008/layout/VerticalCurvedList"/>
    <dgm:cxn modelId="{F6D30F3B-BAA1-47B8-9184-1C57034FEFFD}" type="presParOf" srcId="{4AB0AEA4-E2BC-46E3-9BF4-49042AB61A84}" destId="{22B18325-001A-4AE7-A085-F6F4198D26AE}" srcOrd="0" destOrd="0" presId="urn:microsoft.com/office/officeart/2008/layout/VerticalCurvedList"/>
    <dgm:cxn modelId="{A2F6B864-C0C9-4E8C-8C40-D95F0944B972}" type="presParOf" srcId="{4AB0AEA4-E2BC-46E3-9BF4-49042AB61A84}" destId="{DD3C38E3-8866-4CF8-9BE5-A2F242C5B703}" srcOrd="1" destOrd="0" presId="urn:microsoft.com/office/officeart/2008/layout/VerticalCurvedList"/>
    <dgm:cxn modelId="{68AB85AD-9876-461F-8E82-115C56679413}" type="presParOf" srcId="{4AB0AEA4-E2BC-46E3-9BF4-49042AB61A84}" destId="{5547841D-4599-409F-A2B7-CEBC69B0F428}" srcOrd="2" destOrd="0" presId="urn:microsoft.com/office/officeart/2008/layout/VerticalCurvedList"/>
    <dgm:cxn modelId="{D913C940-0760-4143-87A6-DEEFAB162490}" type="presParOf" srcId="{4AB0AEA4-E2BC-46E3-9BF4-49042AB61A84}" destId="{FA2B8DCC-D6F3-4DA5-AA6A-71938B238279}" srcOrd="3" destOrd="0" presId="urn:microsoft.com/office/officeart/2008/layout/VerticalCurvedList"/>
    <dgm:cxn modelId="{68F2F31B-16A0-4FE6-B055-98D5944C6E08}" type="presParOf" srcId="{686500C7-3F62-4D6D-AACD-5476F330A20B}" destId="{399144BF-84FE-47EA-AAF9-E1F792EC1186}" srcOrd="1" destOrd="0" presId="urn:microsoft.com/office/officeart/2008/layout/VerticalCurvedList"/>
    <dgm:cxn modelId="{2376DCE6-C786-4BBD-851C-0D75D3CEA07B}" type="presParOf" srcId="{686500C7-3F62-4D6D-AACD-5476F330A20B}" destId="{C7AE7ED6-4550-4A33-8238-75D4FDDBB735}" srcOrd="2" destOrd="0" presId="urn:microsoft.com/office/officeart/2008/layout/VerticalCurvedList"/>
    <dgm:cxn modelId="{4A101762-AD7D-4FD9-B176-6E7860354C6F}" type="presParOf" srcId="{C7AE7ED6-4550-4A33-8238-75D4FDDBB735}" destId="{A506AAAF-DDAC-4D4A-AAB3-80B868D9E8A2}" srcOrd="0" destOrd="0" presId="urn:microsoft.com/office/officeart/2008/layout/VerticalCurvedList"/>
    <dgm:cxn modelId="{27B9916F-E942-405E-8C14-4162455D2B81}" type="presParOf" srcId="{686500C7-3F62-4D6D-AACD-5476F330A20B}" destId="{6B963D47-C106-4A5D-B0EC-4BA94A30D8F9}" srcOrd="3" destOrd="0" presId="urn:microsoft.com/office/officeart/2008/layout/VerticalCurvedList"/>
    <dgm:cxn modelId="{900D5589-FA34-4E75-97A6-B6888CC9D73C}" type="presParOf" srcId="{686500C7-3F62-4D6D-AACD-5476F330A20B}" destId="{2A5AF164-F531-4E07-8A0F-27215880D2A8}" srcOrd="4" destOrd="0" presId="urn:microsoft.com/office/officeart/2008/layout/VerticalCurvedList"/>
    <dgm:cxn modelId="{F0F9A0BA-5E35-4D16-9AA3-786E5B27CC0E}" type="presParOf" srcId="{2A5AF164-F531-4E07-8A0F-27215880D2A8}" destId="{5AEA36F3-4B90-4BF8-AB45-25F3640CD8D0}" srcOrd="0" destOrd="0" presId="urn:microsoft.com/office/officeart/2008/layout/VerticalCurvedList"/>
    <dgm:cxn modelId="{2FB81A58-C8F0-49D5-A893-FCA13DF375F8}" type="presParOf" srcId="{686500C7-3F62-4D6D-AACD-5476F330A20B}" destId="{2ADBAD24-4113-4CED-A7AE-705353A3E598}" srcOrd="5" destOrd="0" presId="urn:microsoft.com/office/officeart/2008/layout/VerticalCurvedList"/>
    <dgm:cxn modelId="{62D9E7E8-FED7-4E42-B38F-2D2D3EBE0313}" type="presParOf" srcId="{686500C7-3F62-4D6D-AACD-5476F330A20B}" destId="{BE958EA6-6A3D-4EE8-A70B-182DAC3E5C66}" srcOrd="6" destOrd="0" presId="urn:microsoft.com/office/officeart/2008/layout/VerticalCurvedList"/>
    <dgm:cxn modelId="{47AFAC0F-680D-40E7-9908-6A7118B522B8}" type="presParOf" srcId="{BE958EA6-6A3D-4EE8-A70B-182DAC3E5C66}" destId="{DC715F43-BA12-4AE2-B512-F1468BB5D809}" srcOrd="0" destOrd="0" presId="urn:microsoft.com/office/officeart/2008/layout/VerticalCurvedList"/>
    <dgm:cxn modelId="{CF43E35F-6790-4987-AAFD-2BD71B4C9DBC}" type="presParOf" srcId="{686500C7-3F62-4D6D-AACD-5476F330A20B}" destId="{04C70176-614D-42CD-9B91-1A1D0FC4397C}" srcOrd="7" destOrd="0" presId="urn:microsoft.com/office/officeart/2008/layout/VerticalCurvedList"/>
    <dgm:cxn modelId="{4366A1CE-8DE2-4367-86A6-C1D8F4F1507A}" type="presParOf" srcId="{686500C7-3F62-4D6D-AACD-5476F330A20B}" destId="{4010704B-F730-4410-AACB-850CC9E507EE}" srcOrd="8" destOrd="0" presId="urn:microsoft.com/office/officeart/2008/layout/VerticalCurvedList"/>
    <dgm:cxn modelId="{58E9EBE4-1CEA-4798-B757-4257C7258656}" type="presParOf" srcId="{4010704B-F730-4410-AACB-850CC9E507EE}" destId="{A401CC32-DF23-4DB2-9E41-41F5DC62CBF2}" srcOrd="0" destOrd="0" presId="urn:microsoft.com/office/officeart/2008/layout/VerticalCurvedList"/>
    <dgm:cxn modelId="{A4DAA73B-FE98-40AB-8A8D-76EE5A5BA842}" type="presParOf" srcId="{686500C7-3F62-4D6D-AACD-5476F330A20B}" destId="{5B2A19FF-1705-42F3-9337-4458808D1EC6}" srcOrd="9" destOrd="0" presId="urn:microsoft.com/office/officeart/2008/layout/VerticalCurvedList"/>
    <dgm:cxn modelId="{1D17CA56-89BD-4545-9FE5-68A42F698670}" type="presParOf" srcId="{686500C7-3F62-4D6D-AACD-5476F330A20B}" destId="{389B29FD-D696-4194-B406-A4F45B5DC327}" srcOrd="10" destOrd="0" presId="urn:microsoft.com/office/officeart/2008/layout/VerticalCurvedList"/>
    <dgm:cxn modelId="{295D730F-259E-45CD-9CD2-8F5A871AB697}" type="presParOf" srcId="{389B29FD-D696-4194-B406-A4F45B5DC327}" destId="{A21D8AFF-0A0E-4CEB-AFEB-5297767C0B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C38E3-8866-4CF8-9BE5-A2F242C5B703}">
      <dsp:nvSpPr>
        <dsp:cNvPr id="0" name=""/>
        <dsp:cNvSpPr/>
      </dsp:nvSpPr>
      <dsp:spPr>
        <a:xfrm>
          <a:off x="-4922314" y="-754269"/>
          <a:ext cx="5862430" cy="5862430"/>
        </a:xfrm>
        <a:prstGeom prst="blockArc">
          <a:avLst>
            <a:gd name="adj1" fmla="val 18900000"/>
            <a:gd name="adj2" fmla="val 2700000"/>
            <a:gd name="adj3" fmla="val 36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9144BF-84FE-47EA-AAF9-E1F792EC1186}">
      <dsp:nvSpPr>
        <dsp:cNvPr id="0" name=""/>
        <dsp:cNvSpPr/>
      </dsp:nvSpPr>
      <dsp:spPr>
        <a:xfrm>
          <a:off x="411326" y="272031"/>
          <a:ext cx="5108970" cy="54441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26" tIns="43180" rIns="43180" bIns="43180" numCol="1" spcCol="1270" anchor="ctr" anchorCtr="0">
          <a:noAutofit/>
        </a:bodyPr>
        <a:lstStyle/>
        <a:p>
          <a:pPr lvl="0" algn="l"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HLG 1 –  </a:t>
          </a:r>
          <a:r>
            <a:rPr lang="fr-FR" sz="1700" kern="1200" dirty="0">
              <a:latin typeface="Arial" panose="020B0604020202020204" pitchFamily="34" charset="0"/>
              <a:cs typeface="Arial" panose="020B0604020202020204" pitchFamily="34" charset="0"/>
            </a:rPr>
            <a:t>Évaluer les évolutions du marché et y répondre</a:t>
          </a:r>
          <a:endParaRPr lang="en-GB" sz="1700" kern="1200" dirty="0">
            <a:latin typeface="Arial" panose="020B0604020202020204" pitchFamily="34" charset="0"/>
            <a:cs typeface="Arial" panose="020B0604020202020204" pitchFamily="34" charset="0"/>
          </a:endParaRPr>
        </a:p>
      </dsp:txBody>
      <dsp:txXfrm>
        <a:off x="411326" y="272031"/>
        <a:ext cx="5108970" cy="544410"/>
      </dsp:txXfrm>
    </dsp:sp>
    <dsp:sp modelId="{A506AAAF-DDAC-4D4A-AAB3-80B868D9E8A2}">
      <dsp:nvSpPr>
        <dsp:cNvPr id="0" name=""/>
        <dsp:cNvSpPr/>
      </dsp:nvSpPr>
      <dsp:spPr>
        <a:xfrm>
          <a:off x="71069" y="203979"/>
          <a:ext cx="680513" cy="6805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963D47-C106-4A5D-B0EC-4BA94A30D8F9}">
      <dsp:nvSpPr>
        <dsp:cNvPr id="0" name=""/>
        <dsp:cNvSpPr/>
      </dsp:nvSpPr>
      <dsp:spPr>
        <a:xfrm>
          <a:off x="801434" y="1088385"/>
          <a:ext cx="4718862" cy="54441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26" tIns="43180" rIns="43180" bIns="43180" numCol="1" spcCol="1270" anchor="ctr" anchorCtr="0">
          <a:noAutofit/>
        </a:bodyPr>
        <a:lstStyle/>
        <a:p>
          <a:pPr lvl="0" algn="l"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HLG 2 – </a:t>
          </a:r>
          <a:r>
            <a:rPr lang="fr-FR" sz="1700" kern="1200" dirty="0">
              <a:latin typeface="Arial" panose="020B0604020202020204" pitchFamily="34" charset="0"/>
              <a:cs typeface="Arial" panose="020B0604020202020204" pitchFamily="34" charset="0"/>
            </a:rPr>
            <a:t>Élaboration des normes </a:t>
          </a:r>
          <a:endParaRPr lang="en-GB" sz="1700" kern="1200" dirty="0">
            <a:latin typeface="Arial" panose="020B0604020202020204" pitchFamily="34" charset="0"/>
            <a:cs typeface="Arial" panose="020B0604020202020204" pitchFamily="34" charset="0"/>
          </a:endParaRPr>
        </a:p>
      </dsp:txBody>
      <dsp:txXfrm>
        <a:off x="801434" y="1088385"/>
        <a:ext cx="4718862" cy="544410"/>
      </dsp:txXfrm>
    </dsp:sp>
    <dsp:sp modelId="{5AEA36F3-4B90-4BF8-AB45-25F3640CD8D0}">
      <dsp:nvSpPr>
        <dsp:cNvPr id="0" name=""/>
        <dsp:cNvSpPr/>
      </dsp:nvSpPr>
      <dsp:spPr>
        <a:xfrm>
          <a:off x="461178" y="1020334"/>
          <a:ext cx="680513" cy="6805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DBAD24-4113-4CED-A7AE-705353A3E598}">
      <dsp:nvSpPr>
        <dsp:cNvPr id="0" name=""/>
        <dsp:cNvSpPr/>
      </dsp:nvSpPr>
      <dsp:spPr>
        <a:xfrm>
          <a:off x="921166" y="1904740"/>
          <a:ext cx="4599130" cy="544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26" tIns="43180" rIns="43180" bIns="43180" numCol="1" spcCol="1270" anchor="ctr" anchorCtr="0">
          <a:noAutofit/>
        </a:bodyPr>
        <a:lstStyle/>
        <a:p>
          <a:pPr lvl="0" algn="l" defTabSz="755650">
            <a:lnSpc>
              <a:spcPct val="90000"/>
            </a:lnSpc>
            <a:spcBef>
              <a:spcPct val="0"/>
            </a:spcBef>
            <a:spcAft>
              <a:spcPct val="35000"/>
            </a:spcAft>
          </a:pPr>
          <a:r>
            <a:rPr lang="en-US" sz="1700" b="1" kern="1200" dirty="0">
              <a:latin typeface="Arial" panose="020B0604020202020204" pitchFamily="34" charset="0"/>
              <a:cs typeface="Arial" panose="020B0604020202020204" pitchFamily="34" charset="0"/>
            </a:rPr>
            <a:t>HLG 3 – </a:t>
          </a:r>
          <a:r>
            <a:rPr lang="fr-FR" sz="1700" b="1" kern="1200" dirty="0">
              <a:latin typeface="Arial" panose="020B0604020202020204" pitchFamily="34" charset="0"/>
              <a:cs typeface="Arial" panose="020B0604020202020204" pitchFamily="34" charset="0"/>
            </a:rPr>
            <a:t>Pratiques de contrôle</a:t>
          </a:r>
          <a:endParaRPr lang="en-GB" sz="1700" b="1" kern="1200" dirty="0">
            <a:latin typeface="Arial" panose="020B0604020202020204" pitchFamily="34" charset="0"/>
            <a:cs typeface="Arial" panose="020B0604020202020204" pitchFamily="34" charset="0"/>
          </a:endParaRPr>
        </a:p>
      </dsp:txBody>
      <dsp:txXfrm>
        <a:off x="921166" y="1904740"/>
        <a:ext cx="4599130" cy="544410"/>
      </dsp:txXfrm>
    </dsp:sp>
    <dsp:sp modelId="{DC715F43-BA12-4AE2-B512-F1468BB5D809}">
      <dsp:nvSpPr>
        <dsp:cNvPr id="0" name=""/>
        <dsp:cNvSpPr/>
      </dsp:nvSpPr>
      <dsp:spPr>
        <a:xfrm>
          <a:off x="580910" y="1836689"/>
          <a:ext cx="680513" cy="680513"/>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04C70176-614D-42CD-9B91-1A1D0FC4397C}">
      <dsp:nvSpPr>
        <dsp:cNvPr id="0" name=""/>
        <dsp:cNvSpPr/>
      </dsp:nvSpPr>
      <dsp:spPr>
        <a:xfrm>
          <a:off x="801434" y="2721095"/>
          <a:ext cx="4718862" cy="5444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26" tIns="43180" rIns="43180" bIns="43180" numCol="1" spcCol="1270" anchor="ctr" anchorCtr="0">
          <a:noAutofit/>
        </a:bodyPr>
        <a:lstStyle/>
        <a:p>
          <a:pPr lvl="0" algn="l" defTabSz="755650">
            <a:lnSpc>
              <a:spcPct val="90000"/>
            </a:lnSpc>
            <a:spcBef>
              <a:spcPct val="0"/>
            </a:spcBef>
            <a:spcAft>
              <a:spcPct val="35000"/>
            </a:spcAft>
          </a:pPr>
          <a:r>
            <a:rPr lang="en-US" sz="1700" b="1" kern="1200" dirty="0">
              <a:latin typeface="Arial" panose="020B0604020202020204" pitchFamily="34" charset="0"/>
              <a:cs typeface="Arial" panose="020B0604020202020204" pitchFamily="34" charset="0"/>
            </a:rPr>
            <a:t>HLG 4 – Observance des </a:t>
          </a:r>
          <a:r>
            <a:rPr lang="en-US" sz="1700" b="1" kern="1200" dirty="0" err="1">
              <a:latin typeface="Arial" panose="020B0604020202020204" pitchFamily="34" charset="0"/>
              <a:cs typeface="Arial" panose="020B0604020202020204" pitchFamily="34" charset="0"/>
            </a:rPr>
            <a:t>normes</a:t>
          </a:r>
          <a:endParaRPr lang="en-GB" sz="1700" b="1" kern="1200" dirty="0">
            <a:latin typeface="Arial" panose="020B0604020202020204" pitchFamily="34" charset="0"/>
            <a:cs typeface="Arial" panose="020B0604020202020204" pitchFamily="34" charset="0"/>
          </a:endParaRPr>
        </a:p>
      </dsp:txBody>
      <dsp:txXfrm>
        <a:off x="801434" y="2721095"/>
        <a:ext cx="4718862" cy="544410"/>
      </dsp:txXfrm>
    </dsp:sp>
    <dsp:sp modelId="{A401CC32-DF23-4DB2-9E41-41F5DC62CBF2}">
      <dsp:nvSpPr>
        <dsp:cNvPr id="0" name=""/>
        <dsp:cNvSpPr/>
      </dsp:nvSpPr>
      <dsp:spPr>
        <a:xfrm>
          <a:off x="461178" y="2653044"/>
          <a:ext cx="680513" cy="680513"/>
        </a:xfrm>
        <a:prstGeom prst="ellipse">
          <a:avLst/>
        </a:prstGeom>
        <a:solidFill>
          <a:schemeClr val="l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5B2A19FF-1705-42F3-9337-4458808D1EC6}">
      <dsp:nvSpPr>
        <dsp:cNvPr id="0" name=""/>
        <dsp:cNvSpPr/>
      </dsp:nvSpPr>
      <dsp:spPr>
        <a:xfrm>
          <a:off x="411326" y="3537450"/>
          <a:ext cx="5108970" cy="544410"/>
        </a:xfrm>
        <a:prstGeom prst="rect">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2126" tIns="43180" rIns="43180" bIns="43180" numCol="1" spcCol="1270" anchor="ctr" anchorCtr="0">
          <a:noAutofit/>
        </a:bodyPr>
        <a:lstStyle/>
        <a:p>
          <a:pPr lvl="0" algn="l"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HLG 5 – </a:t>
          </a:r>
          <a:r>
            <a:rPr lang="fr-FR" sz="1700" kern="1200" dirty="0">
              <a:latin typeface="Arial" panose="020B0604020202020204" pitchFamily="34" charset="0"/>
              <a:cs typeface="Arial" panose="020B0604020202020204" pitchFamily="34" charset="0"/>
            </a:rPr>
            <a:t>Fonctionnement efficace et transparence</a:t>
          </a:r>
          <a:endParaRPr lang="en-GB" sz="1700" kern="1200" dirty="0">
            <a:latin typeface="Arial" panose="020B0604020202020204" pitchFamily="34" charset="0"/>
            <a:cs typeface="Arial" panose="020B0604020202020204" pitchFamily="34" charset="0"/>
          </a:endParaRPr>
        </a:p>
      </dsp:txBody>
      <dsp:txXfrm>
        <a:off x="411326" y="3537450"/>
        <a:ext cx="5108970" cy="544410"/>
      </dsp:txXfrm>
    </dsp:sp>
    <dsp:sp modelId="{A21D8AFF-0A0E-4CEB-AFEB-5297767C0BC2}">
      <dsp:nvSpPr>
        <dsp:cNvPr id="0" name=""/>
        <dsp:cNvSpPr/>
      </dsp:nvSpPr>
      <dsp:spPr>
        <a:xfrm>
          <a:off x="71069" y="3469398"/>
          <a:ext cx="680513" cy="68051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A646743-97A1-5F40-B06A-83F37D1C03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F1A7F179-3AFE-C944-B698-6BEA2908F2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CCE1B7D-B47D-A445-85E8-0FD400E5DC13}" type="datetimeFigureOut">
              <a:rPr lang="de-DE" smtClean="0"/>
              <a:t>19.02.2024</a:t>
            </a:fld>
            <a:endParaRPr lang="de-DE"/>
          </a:p>
        </p:txBody>
      </p:sp>
      <p:sp>
        <p:nvSpPr>
          <p:cNvPr id="4" name="Fußzeilenplatzhalter 3">
            <a:extLst>
              <a:ext uri="{FF2B5EF4-FFF2-40B4-BE49-F238E27FC236}">
                <a16:creationId xmlns:a16="http://schemas.microsoft.com/office/drawing/2014/main" id="{642FFF1A-D08C-A843-A357-8BE8FB6AB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0FAD43FA-BF00-B74E-984B-6F70343A13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ADF87FB-9501-344D-BAEF-791F900B2EF8}" type="slidenum">
              <a:rPr lang="de-DE" smtClean="0"/>
              <a:t>‹N°›</a:t>
            </a:fld>
            <a:endParaRPr lang="de-DE"/>
          </a:p>
        </p:txBody>
      </p:sp>
    </p:spTree>
    <p:extLst>
      <p:ext uri="{BB962C8B-B14F-4D97-AF65-F5344CB8AC3E}">
        <p14:creationId xmlns:p14="http://schemas.microsoft.com/office/powerpoint/2010/main" val="926506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DC5533-A002-8049-9DF0-60A6ECEA6E71}"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92540D-0550-4A4A-A190-E47F1AE386C7}" type="slidenum">
              <a:rPr lang="en-US" smtClean="0"/>
              <a:t>‹N°›</a:t>
            </a:fld>
            <a:endParaRPr lang="en-US"/>
          </a:p>
        </p:txBody>
      </p:sp>
    </p:spTree>
    <p:extLst>
      <p:ext uri="{BB962C8B-B14F-4D97-AF65-F5344CB8AC3E}">
        <p14:creationId xmlns:p14="http://schemas.microsoft.com/office/powerpoint/2010/main" val="2986398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b="1" i="0" dirty="0">
                <a:solidFill>
                  <a:srgbClr val="333333"/>
                </a:solidFill>
                <a:effectLst/>
                <a:latin typeface="arial" panose="020B0604020202020204" pitchFamily="34" charset="0"/>
              </a:rPr>
              <a:t>Duties</a:t>
            </a:r>
          </a:p>
          <a:p>
            <a:pPr marL="0" indent="0" algn="l">
              <a:buNone/>
            </a:pPr>
            <a:r>
              <a:rPr lang="en-GB" b="0" i="0" dirty="0">
                <a:solidFill>
                  <a:srgbClr val="333333"/>
                </a:solidFill>
                <a:effectLst/>
                <a:latin typeface="arial" panose="020B0604020202020204" pitchFamily="34" charset="0"/>
              </a:rPr>
              <a:t>The RBSIF aims to support </a:t>
            </a:r>
            <a:r>
              <a:rPr lang="en-GB" b="0" i="0" dirty="0" smtClean="0">
                <a:solidFill>
                  <a:srgbClr val="333333"/>
                </a:solidFill>
                <a:effectLst/>
                <a:latin typeface="arial" panose="020B0604020202020204" pitchFamily="34" charset="0"/>
              </a:rPr>
              <a:t>M</a:t>
            </a:r>
            <a:r>
              <a:rPr lang="he-IL" b="0" i="0" dirty="0" smtClean="0">
                <a:solidFill>
                  <a:srgbClr val="333333"/>
                </a:solidFill>
                <a:effectLst/>
                <a:latin typeface="arial" panose="020B0604020202020204" pitchFamily="34" charset="0"/>
              </a:rPr>
              <a:t>֤</a:t>
            </a:r>
            <a:r>
              <a:rPr lang="en-GB" b="0" i="0" dirty="0" smtClean="0">
                <a:solidFill>
                  <a:srgbClr val="333333"/>
                </a:solidFill>
                <a:effectLst/>
                <a:latin typeface="arial" panose="020B0604020202020204" pitchFamily="34" charset="0"/>
              </a:rPr>
              <a:t>ÉÉD </a:t>
            </a:r>
            <a:r>
              <a:rPr lang="en-GB" b="0" i="0" dirty="0">
                <a:solidFill>
                  <a:srgbClr val="333333"/>
                </a:solidFill>
                <a:effectLst/>
                <a:latin typeface="arial" panose="020B0604020202020204" pitchFamily="34" charset="0"/>
              </a:rPr>
              <a:t>jurisdictions to advance their observance of the </a:t>
            </a:r>
            <a:r>
              <a:rPr lang="en-GB" b="0" i="0" dirty="0" smtClean="0">
                <a:solidFill>
                  <a:srgbClr val="333333"/>
                </a:solidFill>
                <a:effectLst/>
                <a:latin typeface="arial" panose="020B0604020202020204" pitchFamily="34" charset="0"/>
              </a:rPr>
              <a:t>AICA </a:t>
            </a:r>
            <a:r>
              <a:rPr lang="en-GB" b="0" i="0" dirty="0">
                <a:solidFill>
                  <a:srgbClr val="333333"/>
                </a:solidFill>
                <a:effectLst/>
                <a:latin typeface="arial" panose="020B0604020202020204" pitchFamily="34" charset="0"/>
              </a:rPr>
              <a:t>supervisory material and strengthening Members’ supervisory frameworks by fostering the transition towards Risk-based Solvency (RBS) regimes. </a:t>
            </a:r>
          </a:p>
          <a:p>
            <a:pPr marL="0" indent="0" algn="l">
              <a:buNone/>
            </a:pPr>
            <a:endParaRPr lang="en-GB" b="0" i="0" dirty="0">
              <a:solidFill>
                <a:srgbClr val="333333"/>
              </a:solidFill>
              <a:effectLst/>
              <a:latin typeface="arial" panose="020B0604020202020204" pitchFamily="34" charset="0"/>
            </a:endParaRPr>
          </a:p>
          <a:p>
            <a:pPr marL="0" indent="0" algn="l">
              <a:buNone/>
            </a:pPr>
            <a:r>
              <a:rPr lang="en-GB" b="0" i="0" dirty="0">
                <a:solidFill>
                  <a:srgbClr val="333333"/>
                </a:solidFill>
                <a:effectLst/>
                <a:latin typeface="arial" panose="020B0604020202020204" pitchFamily="34" charset="0"/>
              </a:rPr>
              <a:t>The forum shall provide an ongoing and flexible peer-exchange platform for insurance supervisors to discuss and exchange experiences on issues and challenges as well as on technical topics for implementing RBS.</a:t>
            </a:r>
          </a:p>
          <a:p>
            <a:pPr algn="l"/>
            <a:endParaRPr lang="en-GB" b="0" i="0" dirty="0">
              <a:solidFill>
                <a:srgbClr val="333333"/>
              </a:solidFill>
              <a:effectLst/>
              <a:latin typeface="arial" panose="020B0604020202020204" pitchFamily="34" charset="0"/>
            </a:endParaRPr>
          </a:p>
          <a:p>
            <a:pPr algn="l"/>
            <a:r>
              <a:rPr lang="en-GB" b="0" i="0" dirty="0">
                <a:solidFill>
                  <a:srgbClr val="333333"/>
                </a:solidFill>
                <a:effectLst/>
                <a:latin typeface="arial" panose="020B0604020202020204" pitchFamily="34" charset="0"/>
              </a:rPr>
              <a:t>In particular, the RBSIF shall pursue </a:t>
            </a:r>
            <a:r>
              <a:rPr lang="en-GB" b="0" i="0" u="sng" dirty="0">
                <a:solidFill>
                  <a:srgbClr val="333333"/>
                </a:solidFill>
                <a:effectLst/>
                <a:latin typeface="arial" panose="020B0604020202020204" pitchFamily="34" charset="0"/>
              </a:rPr>
              <a:t>two main objectives</a:t>
            </a:r>
            <a:r>
              <a:rPr lang="en-GB" b="0" i="0" dirty="0">
                <a:solidFill>
                  <a:srgbClr val="333333"/>
                </a:solidFill>
                <a:effectLst/>
                <a:latin typeface="arial" panose="020B0604020202020204" pitchFamily="34" charset="0"/>
              </a:rPr>
              <a:t>:</a:t>
            </a:r>
          </a:p>
          <a:p>
            <a:pPr marL="171450" indent="-171450" algn="l">
              <a:buFont typeface="Arial" panose="020B0604020202020204" pitchFamily="34" charset="0"/>
              <a:buChar char="•"/>
            </a:pPr>
            <a:r>
              <a:rPr lang="en-GB" b="0" i="0" dirty="0">
                <a:solidFill>
                  <a:srgbClr val="333333"/>
                </a:solidFill>
                <a:effectLst/>
                <a:latin typeface="arial" panose="020B0604020202020204" pitchFamily="34" charset="0"/>
              </a:rPr>
              <a:t>Developing Member-only guidance for </a:t>
            </a:r>
            <a:r>
              <a:rPr lang="en-GB" b="0" i="0" dirty="0" smtClean="0">
                <a:solidFill>
                  <a:srgbClr val="333333"/>
                </a:solidFill>
                <a:effectLst/>
                <a:latin typeface="arial" panose="020B0604020202020204" pitchFamily="34" charset="0"/>
              </a:rPr>
              <a:t>M</a:t>
            </a:r>
            <a:r>
              <a:rPr lang="he-IL" b="0" i="0" dirty="0" smtClean="0">
                <a:solidFill>
                  <a:srgbClr val="333333"/>
                </a:solidFill>
                <a:effectLst/>
                <a:latin typeface="arial" panose="020B0604020202020204" pitchFamily="34" charset="0"/>
              </a:rPr>
              <a:t>֤</a:t>
            </a:r>
            <a:r>
              <a:rPr lang="en-GB" b="0" i="0" dirty="0" smtClean="0">
                <a:solidFill>
                  <a:srgbClr val="333333"/>
                </a:solidFill>
                <a:effectLst/>
                <a:latin typeface="arial" panose="020B0604020202020204" pitchFamily="34" charset="0"/>
              </a:rPr>
              <a:t>ÉÉD </a:t>
            </a:r>
            <a:r>
              <a:rPr lang="en-GB" b="0" i="0" dirty="0">
                <a:solidFill>
                  <a:srgbClr val="333333"/>
                </a:solidFill>
                <a:effectLst/>
                <a:latin typeface="arial" panose="020B0604020202020204" pitchFamily="34" charset="0"/>
              </a:rPr>
              <a:t>supervisors on practical aspects of implementing an RBS regime (covering quantitative, qualitative and disclosure components of RBS, as well as procedural aspects of managing the transition); and</a:t>
            </a:r>
          </a:p>
          <a:p>
            <a:pPr marL="171450" indent="-171450" algn="l">
              <a:buFont typeface="Arial" panose="020B0604020202020204" pitchFamily="34" charset="0"/>
              <a:buChar char="•"/>
            </a:pPr>
            <a:endParaRPr lang="en-GB" b="0" i="0" dirty="0">
              <a:solidFill>
                <a:srgbClr val="333333"/>
              </a:solidFill>
              <a:effectLst/>
              <a:latin typeface="arial" panose="020B0604020202020204" pitchFamily="34" charset="0"/>
            </a:endParaRPr>
          </a:p>
          <a:p>
            <a:pPr marL="171450" indent="-171450" algn="l">
              <a:buFont typeface="Arial" panose="020B0604020202020204" pitchFamily="34" charset="0"/>
              <a:buChar char="•"/>
            </a:pPr>
            <a:r>
              <a:rPr lang="en-GB" b="0" i="0" dirty="0">
                <a:solidFill>
                  <a:srgbClr val="333333"/>
                </a:solidFill>
                <a:effectLst/>
                <a:latin typeface="arial" panose="020B0604020202020204" pitchFamily="34" charset="0"/>
              </a:rPr>
              <a:t>Facilitating the exchange of experiences amongst supervisors on the transition to, and technical aspects of, RBS regimes.</a:t>
            </a:r>
          </a:p>
          <a:p>
            <a:endParaRPr lang="en-GB" dirty="0"/>
          </a:p>
          <a:p>
            <a:r>
              <a:rPr lang="en-GB" b="1" dirty="0"/>
              <a:t>Reporting</a:t>
            </a:r>
          </a:p>
          <a:p>
            <a:pPr marL="171450" indent="-171450" algn="l">
              <a:buFont typeface="Arial" panose="020B0604020202020204" pitchFamily="34" charset="0"/>
              <a:buChar char="•"/>
            </a:pPr>
            <a:r>
              <a:rPr lang="en-GB" b="0" i="0" dirty="0">
                <a:solidFill>
                  <a:srgbClr val="333333"/>
                </a:solidFill>
                <a:effectLst/>
                <a:latin typeface="arial" panose="020B0604020202020204" pitchFamily="34" charset="0"/>
              </a:rPr>
              <a:t>The Member-only guidance document shall be approved as a Level 2 document by the IAC.</a:t>
            </a:r>
          </a:p>
          <a:p>
            <a:pPr marL="171450" indent="-171450" algn="l">
              <a:buFont typeface="Arial" panose="020B0604020202020204" pitchFamily="34" charset="0"/>
              <a:buChar char="•"/>
            </a:pPr>
            <a:r>
              <a:rPr lang="en-GB" b="0" i="0" dirty="0">
                <a:solidFill>
                  <a:srgbClr val="333333"/>
                </a:solidFill>
                <a:effectLst/>
                <a:latin typeface="arial" panose="020B0604020202020204" pitchFamily="34" charset="0"/>
              </a:rPr>
              <a:t>Regular progress updates shall be provided to the IAC and the Policy Development Committee (PDC), and the Executive Committee (ExCo) as appropriate.</a:t>
            </a:r>
          </a:p>
          <a:p>
            <a:endParaRPr lang="en-GB" dirty="0"/>
          </a:p>
        </p:txBody>
      </p:sp>
      <p:sp>
        <p:nvSpPr>
          <p:cNvPr id="4" name="Slide Number Placeholder 3"/>
          <p:cNvSpPr>
            <a:spLocks noGrp="1"/>
          </p:cNvSpPr>
          <p:nvPr>
            <p:ph type="sldNum" sz="quarter" idx="5"/>
          </p:nvPr>
        </p:nvSpPr>
        <p:spPr/>
        <p:txBody>
          <a:bodyPr/>
          <a:lstStyle/>
          <a:p>
            <a:fld id="{2A92540D-0550-4A4A-A190-E47F1AE386C7}" type="slidenum">
              <a:rPr lang="en-US" smtClean="0"/>
              <a:t>16</a:t>
            </a:fld>
            <a:endParaRPr lang="en-US" dirty="0"/>
          </a:p>
        </p:txBody>
      </p:sp>
    </p:spTree>
    <p:extLst>
      <p:ext uri="{BB962C8B-B14F-4D97-AF65-F5344CB8AC3E}">
        <p14:creationId xmlns:p14="http://schemas.microsoft.com/office/powerpoint/2010/main" val="2796646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mailto:iais@bis.org" TargetMode="External"/><Relationship Id="rId2" Type="http://schemas.openxmlformats.org/officeDocument/2006/relationships/hyperlink" Target="https://extranet.iaisweb.org/page/governing-documents/confidentiality-policy"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B1391A2-97C2-7A47-9F07-F9D12868D713}"/>
              </a:ext>
            </a:extLst>
          </p:cNvPr>
          <p:cNvSpPr txBox="1"/>
          <p:nvPr userDrawn="1"/>
        </p:nvSpPr>
        <p:spPr>
          <a:xfrm>
            <a:off x="422666" y="1546225"/>
            <a:ext cx="10618050" cy="3652282"/>
          </a:xfrm>
          <a:prstGeom prst="rect">
            <a:avLst/>
          </a:prstGeom>
          <a:noFill/>
        </p:spPr>
        <p:txBody>
          <a:bodyPr wrap="square" rtlCol="0">
            <a:spAutoFit/>
          </a:bodyPr>
          <a:lstStyle/>
          <a:p>
            <a:pPr marL="0" lvl="0" indent="0">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The information contained in this document has not been made public.  </a:t>
            </a:r>
          </a:p>
          <a:p>
            <a:pPr marL="0" lvl="0" indent="0">
              <a:buFont typeface="Arial" panose="020B0604020202020204" pitchFamily="34" charset="0"/>
              <a:buNone/>
            </a:pPr>
            <a:endParaRPr lang="en-GB" sz="1200" noProof="0" dirty="0">
              <a:latin typeface="Arial" panose="020B0604020202020204" pitchFamily="34" charset="0"/>
              <a:ea typeface="Tahoma" panose="020B0604030504040204" pitchFamily="34" charset="0"/>
              <a:cs typeface="Arial" panose="020B0604020202020204" pitchFamily="34" charset="0"/>
            </a:endParaRPr>
          </a:p>
          <a:p>
            <a:pPr marL="0" lvl="0" indent="0">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Access to the information contained in this document is prohibited to parties outside of the </a:t>
            </a:r>
            <a:r>
              <a:rPr lang="en-GB" sz="1600" noProof="0" dirty="0" smtClean="0">
                <a:latin typeface="Arial" panose="020B0604020202020204" pitchFamily="34" charset="0"/>
                <a:ea typeface="Tahoma" panose="020B0604030504040204" pitchFamily="34" charset="0"/>
                <a:cs typeface="Arial" panose="020B0604020202020204" pitchFamily="34" charset="0"/>
              </a:rPr>
              <a:t>AICA. </a:t>
            </a:r>
            <a:r>
              <a:rPr lang="en-GB" sz="1600" noProof="0" dirty="0">
                <a:latin typeface="Arial" panose="020B0604020202020204" pitchFamily="34" charset="0"/>
                <a:ea typeface="Tahoma" panose="020B0604030504040204" pitchFamily="34" charset="0"/>
                <a:cs typeface="Arial" panose="020B0604020202020204" pitchFamily="34" charset="0"/>
              </a:rPr>
              <a:t>Distribution of this document is governed by the </a:t>
            </a:r>
            <a:r>
              <a:rPr lang="en-GB" sz="1600" noProof="0" dirty="0" smtClean="0">
                <a:latin typeface="Arial" panose="020B0604020202020204" pitchFamily="34" charset="0"/>
                <a:ea typeface="Tahoma" panose="020B0604030504040204" pitchFamily="34" charset="0"/>
                <a:cs typeface="Arial" panose="020B0604020202020204" pitchFamily="34" charset="0"/>
              </a:rPr>
              <a:t>AICA </a:t>
            </a:r>
            <a:r>
              <a:rPr lang="en-GB" sz="1600" noProof="0" dirty="0">
                <a:latin typeface="Arial" panose="020B0604020202020204" pitchFamily="34" charset="0"/>
                <a:ea typeface="Tahoma" panose="020B0604030504040204" pitchFamily="34" charset="0"/>
                <a:cs typeface="Arial" panose="020B0604020202020204" pitchFamily="34" charset="0"/>
              </a:rPr>
              <a:t>Confidentiality Policy and shall be made in accordance with the classification label assigned to the document. Please refer to the </a:t>
            </a:r>
            <a:r>
              <a:rPr lang="en-GB" sz="1600" noProof="0" dirty="0" smtClean="0">
                <a:latin typeface="Arial" panose="020B0604020202020204" pitchFamily="34" charset="0"/>
                <a:ea typeface="Tahoma" panose="020B0604030504040204" pitchFamily="34" charset="0"/>
                <a:cs typeface="Arial" panose="020B0604020202020204" pitchFamily="34" charset="0"/>
              </a:rPr>
              <a:t>AICA </a:t>
            </a:r>
            <a:r>
              <a:rPr lang="en-GB" sz="1600" noProof="0" dirty="0">
                <a:latin typeface="Arial" panose="020B0604020202020204" pitchFamily="34" charset="0"/>
                <a:ea typeface="Tahoma" panose="020B0604030504040204" pitchFamily="34" charset="0"/>
                <a:cs typeface="Arial" panose="020B0604020202020204" pitchFamily="34" charset="0"/>
              </a:rPr>
              <a:t>Confidentiality Policy available at </a:t>
            </a:r>
            <a:r>
              <a:rPr lang="en-GB" sz="1600" u="sng" dirty="0">
                <a:solidFill>
                  <a:srgbClr val="919191"/>
                </a:solidFill>
                <a:effectLst/>
                <a:latin typeface="Arial" panose="020B0604020202020204" pitchFamily="34" charset="0"/>
                <a:ea typeface="MS Mincho" panose="02020609040205080304" pitchFamily="49" charset="-128"/>
                <a:cs typeface="Tahoma" panose="020B0604030504040204" pitchFamily="34" charset="0"/>
                <a:hlinkClick r:id="rId2"/>
              </a:rPr>
              <a:t>https://</a:t>
            </a:r>
            <a:r>
              <a:rPr lang="en-GB" sz="1600" u="sng" dirty="0" smtClean="0">
                <a:solidFill>
                  <a:srgbClr val="919191"/>
                </a:solidFill>
                <a:effectLst/>
                <a:latin typeface="Arial" panose="020B0604020202020204" pitchFamily="34" charset="0"/>
                <a:ea typeface="MS Mincho" panose="02020609040205080304" pitchFamily="49" charset="-128"/>
                <a:cs typeface="Tahoma" panose="020B0604030504040204" pitchFamily="34" charset="0"/>
                <a:hlinkClick r:id="rId2"/>
              </a:rPr>
              <a:t>extranet.AICAweb.org/page/governing-documents/confidentiality-policy</a:t>
            </a:r>
            <a:r>
              <a:rPr lang="en-GB" sz="1600" u="sng" dirty="0">
                <a:solidFill>
                  <a:srgbClr val="919191"/>
                </a:solidFill>
                <a:effectLst/>
                <a:latin typeface="Arial" panose="020B0604020202020204" pitchFamily="34" charset="0"/>
                <a:ea typeface="MS Mincho" panose="02020609040205080304" pitchFamily="49" charset="-128"/>
                <a:cs typeface="Tahoma" panose="020B0604030504040204" pitchFamily="34" charset="0"/>
              </a:rPr>
              <a:t>.</a:t>
            </a:r>
          </a:p>
          <a:p>
            <a:pPr marL="0" lvl="0" indent="0">
              <a:buFont typeface="Arial" panose="020B0604020202020204" pitchFamily="34" charset="0"/>
              <a:buNone/>
            </a:pPr>
            <a:endParaRPr lang="en-GB" sz="1800" u="sng" noProof="0" dirty="0">
              <a:solidFill>
                <a:srgbClr val="919191"/>
              </a:solidFill>
              <a:effectLst/>
              <a:latin typeface="Arial" panose="020B0604020202020204" pitchFamily="34" charset="0"/>
              <a:ea typeface="MS Mincho" panose="02020609040205080304" pitchFamily="49" charset="-128"/>
              <a:cs typeface="Tahoma" panose="020B0604030504040204" pitchFamily="34" charset="0"/>
            </a:endParaRPr>
          </a:p>
          <a:p>
            <a:pPr marL="0" lvl="0" indent="0">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If you are not the intended recipient of this document please do not distribute this information further and </a:t>
            </a:r>
            <a:br>
              <a:rPr lang="en-GB" sz="1600" noProof="0" dirty="0">
                <a:latin typeface="Arial" panose="020B0604020202020204" pitchFamily="34" charset="0"/>
                <a:ea typeface="Tahoma" panose="020B0604030504040204" pitchFamily="34" charset="0"/>
                <a:cs typeface="Arial" panose="020B0604020202020204" pitchFamily="34" charset="0"/>
              </a:rPr>
            </a:br>
            <a:r>
              <a:rPr lang="en-GB" sz="1600" noProof="0" dirty="0">
                <a:latin typeface="Arial" panose="020B0604020202020204" pitchFamily="34" charset="0"/>
                <a:ea typeface="Tahoma" panose="020B0604030504040204" pitchFamily="34" charset="0"/>
                <a:cs typeface="Arial" panose="020B0604020202020204" pitchFamily="34" charset="0"/>
              </a:rPr>
              <a:t>destroy all copies of this information immediately. </a:t>
            </a:r>
          </a:p>
          <a:p>
            <a:pPr marL="0" lvl="0" indent="0">
              <a:spcBef>
                <a:spcPts val="1200"/>
              </a:spcBef>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In addition, please notify the </a:t>
            </a:r>
            <a:r>
              <a:rPr lang="en-GB" sz="1600" noProof="0" dirty="0" smtClean="0">
                <a:latin typeface="Arial" panose="020B0604020202020204" pitchFamily="34" charset="0"/>
                <a:ea typeface="Tahoma" panose="020B0604030504040204" pitchFamily="34" charset="0"/>
                <a:cs typeface="Arial" panose="020B0604020202020204" pitchFamily="34" charset="0"/>
              </a:rPr>
              <a:t>AICA </a:t>
            </a:r>
            <a:r>
              <a:rPr lang="en-GB" sz="1600" noProof="0" dirty="0">
                <a:latin typeface="Arial" panose="020B0604020202020204" pitchFamily="34" charset="0"/>
                <a:ea typeface="Tahoma" panose="020B0604030504040204" pitchFamily="34" charset="0"/>
                <a:cs typeface="Arial" panose="020B0604020202020204" pitchFamily="34" charset="0"/>
              </a:rPr>
              <a:t>Secretariat immediately:</a:t>
            </a:r>
          </a:p>
          <a:p>
            <a:pPr marL="0" lvl="0" indent="0">
              <a:spcBef>
                <a:spcPts val="1200"/>
              </a:spcBef>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Phone: +41 61 280 80 90</a:t>
            </a:r>
          </a:p>
          <a:p>
            <a:pPr marL="0" lvl="0" indent="0">
              <a:spcBef>
                <a:spcPts val="400"/>
              </a:spcBef>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Email: </a:t>
            </a:r>
            <a:r>
              <a:rPr lang="en-GB" sz="1600" noProof="0" dirty="0" smtClean="0">
                <a:latin typeface="Arial" panose="020B0604020202020204" pitchFamily="34" charset="0"/>
                <a:ea typeface="Tahoma" panose="020B0604030504040204" pitchFamily="34" charset="0"/>
                <a:cs typeface="Arial" panose="020B0604020202020204" pitchFamily="34" charset="0"/>
                <a:hlinkClick r:id="rId3"/>
              </a:rPr>
              <a:t>AICA@bis.org</a:t>
            </a:r>
            <a:r>
              <a:rPr lang="en-GB" sz="1600" noProof="0" dirty="0" smtClean="0">
                <a:latin typeface="Arial" panose="020B0604020202020204" pitchFamily="34" charset="0"/>
                <a:ea typeface="Tahoma" panose="020B0604030504040204" pitchFamily="34" charset="0"/>
                <a:cs typeface="Arial" panose="020B0604020202020204" pitchFamily="34" charset="0"/>
              </a:rPr>
              <a:t> </a:t>
            </a:r>
            <a:endParaRPr lang="en-GB" sz="1600" noProof="0" dirty="0">
              <a:latin typeface="Arial" panose="020B0604020202020204" pitchFamily="34" charset="0"/>
              <a:ea typeface="Tahoma" panose="020B0604030504040204" pitchFamily="34" charset="0"/>
              <a:cs typeface="Arial" panose="020B0604020202020204" pitchFamily="34" charset="0"/>
            </a:endParaRPr>
          </a:p>
          <a:p>
            <a:pPr marL="0" indent="0">
              <a:buFont typeface="Arial" panose="020B0604020202020204" pitchFamily="34" charset="0"/>
              <a:buNone/>
            </a:pPr>
            <a:endParaRPr lang="en-GB" sz="1600" noProof="0" dirty="0">
              <a:latin typeface="Arial" panose="020B0604020202020204" pitchFamily="34" charset="0"/>
              <a:ea typeface="Tahoma" panose="020B0604030504040204" pitchFamily="34" charset="0"/>
              <a:cs typeface="Arial" panose="020B0604020202020204" pitchFamily="34" charset="0"/>
            </a:endParaRPr>
          </a:p>
        </p:txBody>
      </p:sp>
      <p:sp>
        <p:nvSpPr>
          <p:cNvPr id="6" name="Textplatzhalter 2">
            <a:extLst>
              <a:ext uri="{FF2B5EF4-FFF2-40B4-BE49-F238E27FC236}">
                <a16:creationId xmlns:a16="http://schemas.microsoft.com/office/drawing/2014/main" id="{85AC37DC-0C17-CB49-857C-A334D1121252}"/>
              </a:ext>
            </a:extLst>
          </p:cNvPr>
          <p:cNvSpPr>
            <a:spLocks noGrp="1"/>
          </p:cNvSpPr>
          <p:nvPr>
            <p:ph type="body" sz="quarter" idx="10" hasCustomPrompt="1"/>
          </p:nvPr>
        </p:nvSpPr>
        <p:spPr>
          <a:xfrm>
            <a:off x="498475" y="283223"/>
            <a:ext cx="11190288"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Confidentiality notice</a:t>
            </a:r>
          </a:p>
        </p:txBody>
      </p:sp>
      <p:sp>
        <p:nvSpPr>
          <p:cNvPr id="7" name="Fußzeilenplatzhalter 1">
            <a:extLst>
              <a:ext uri="{FF2B5EF4-FFF2-40B4-BE49-F238E27FC236}">
                <a16:creationId xmlns:a16="http://schemas.microsoft.com/office/drawing/2014/main" id="{4D9C9F3C-594F-E449-BE65-6C749074C69C}"/>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659FAAAF-BADD-4A86-87F0-1B0FB9C09137}"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1858952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5B_Comparison">
    <p:spTree>
      <p:nvGrpSpPr>
        <p:cNvPr id="1" name=""/>
        <p:cNvGrpSpPr/>
        <p:nvPr/>
      </p:nvGrpSpPr>
      <p:grpSpPr>
        <a:xfrm>
          <a:off x="0" y="0"/>
          <a:ext cx="0" cy="0"/>
          <a:chOff x="0" y="0"/>
          <a:chExt cx="0" cy="0"/>
        </a:xfrm>
      </p:grpSpPr>
      <p:sp>
        <p:nvSpPr>
          <p:cNvPr id="5" name="Textplatzhalter 10">
            <a:extLst>
              <a:ext uri="{FF2B5EF4-FFF2-40B4-BE49-F238E27FC236}">
                <a16:creationId xmlns:a16="http://schemas.microsoft.com/office/drawing/2014/main" id="{05273259-69F1-B743-8A05-F1390F7A4D26}"/>
              </a:ext>
            </a:extLst>
          </p:cNvPr>
          <p:cNvSpPr>
            <a:spLocks noGrp="1"/>
          </p:cNvSpPr>
          <p:nvPr>
            <p:ph type="body" sz="quarter" idx="13" hasCustomPrompt="1"/>
          </p:nvPr>
        </p:nvSpPr>
        <p:spPr>
          <a:xfrm>
            <a:off x="512638" y="1641075"/>
            <a:ext cx="5367338" cy="526839"/>
          </a:xfrm>
          <a:prstGeom prst="rect">
            <a:avLst/>
          </a:prstGeom>
          <a:solidFill>
            <a:schemeClr val="accent2">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400" kern="1200" dirty="0">
                <a:solidFill>
                  <a:schemeClr val="tx1"/>
                </a:solidFill>
                <a:latin typeface="+mn-lt"/>
                <a:ea typeface="+mn-ea"/>
                <a:cs typeface="+mn-cs"/>
              </a:defRPr>
            </a:lvl2pPr>
            <a:lvl3pPr>
              <a:defRPr/>
            </a:lvl3pPr>
          </a:lstStyle>
          <a:p>
            <a:r>
              <a:rPr lang="en-GB" noProof="0" dirty="0"/>
              <a:t>Lorem ipsum</a:t>
            </a:r>
          </a:p>
        </p:txBody>
      </p:sp>
      <p:sp>
        <p:nvSpPr>
          <p:cNvPr id="6" name="Textplatzhalter 10">
            <a:extLst>
              <a:ext uri="{FF2B5EF4-FFF2-40B4-BE49-F238E27FC236}">
                <a16:creationId xmlns:a16="http://schemas.microsoft.com/office/drawing/2014/main" id="{1B9B0F86-111D-824E-A4A6-B691C53F208D}"/>
              </a:ext>
            </a:extLst>
          </p:cNvPr>
          <p:cNvSpPr>
            <a:spLocks noGrp="1"/>
          </p:cNvSpPr>
          <p:nvPr>
            <p:ph type="body" sz="quarter" idx="14" hasCustomPrompt="1"/>
          </p:nvPr>
        </p:nvSpPr>
        <p:spPr>
          <a:xfrm>
            <a:off x="6344658" y="1641075"/>
            <a:ext cx="5439974" cy="526839"/>
          </a:xfrm>
          <a:prstGeom prst="rect">
            <a:avLst/>
          </a:prstGeom>
          <a:solidFill>
            <a:schemeClr val="accent2">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00100" indent="-265113">
              <a:tabLst/>
              <a:defRPr/>
            </a:lvl2pPr>
            <a:lvl3pPr marL="1069975" indent="-252413">
              <a:buFont typeface="Arial" panose="020B0604020202020204" pitchFamily="34" charset="0"/>
              <a:buChar char="•"/>
              <a:tabLst/>
              <a:defRPr/>
            </a:lvl3pPr>
          </a:lstStyle>
          <a:p>
            <a:r>
              <a:rPr lang="en-GB" noProof="0" dirty="0"/>
              <a:t>Lorem ipsum</a:t>
            </a:r>
          </a:p>
        </p:txBody>
      </p:sp>
      <p:sp>
        <p:nvSpPr>
          <p:cNvPr id="8" name="Textplatzhalter 10">
            <a:extLst>
              <a:ext uri="{FF2B5EF4-FFF2-40B4-BE49-F238E27FC236}">
                <a16:creationId xmlns:a16="http://schemas.microsoft.com/office/drawing/2014/main" id="{6891B3D6-AF94-574A-ADD2-29FA14C8995F}"/>
              </a:ext>
            </a:extLst>
          </p:cNvPr>
          <p:cNvSpPr>
            <a:spLocks noGrp="1"/>
          </p:cNvSpPr>
          <p:nvPr>
            <p:ph type="body" sz="quarter" idx="11" hasCustomPrompt="1"/>
          </p:nvPr>
        </p:nvSpPr>
        <p:spPr>
          <a:xfrm>
            <a:off x="512638"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lorem</a:t>
            </a:r>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err="1"/>
              <a:t>Sunt</a:t>
            </a:r>
            <a:r>
              <a:rPr lang="en-GB" noProof="0" dirty="0"/>
              <a:t> in culpa</a:t>
            </a:r>
          </a:p>
        </p:txBody>
      </p:sp>
      <p:sp>
        <p:nvSpPr>
          <p:cNvPr id="11" name="Textplatzhalter 10">
            <a:extLst>
              <a:ext uri="{FF2B5EF4-FFF2-40B4-BE49-F238E27FC236}">
                <a16:creationId xmlns:a16="http://schemas.microsoft.com/office/drawing/2014/main" id="{3B619BBD-3A14-3B43-9F95-349967D2AA70}"/>
              </a:ext>
            </a:extLst>
          </p:cNvPr>
          <p:cNvSpPr>
            <a:spLocks noGrp="1"/>
          </p:cNvSpPr>
          <p:nvPr>
            <p:ph type="body" sz="quarter" idx="15" hasCustomPrompt="1"/>
          </p:nvPr>
        </p:nvSpPr>
        <p:spPr>
          <a:xfrm>
            <a:off x="6359981"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0" name="Fußzeilenplatzhalter 1">
            <a:extLst>
              <a:ext uri="{FF2B5EF4-FFF2-40B4-BE49-F238E27FC236}">
                <a16:creationId xmlns:a16="http://schemas.microsoft.com/office/drawing/2014/main" id="{2DCA1248-258D-F349-8843-C72312D57B66}"/>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B2E68087-34AA-4F66-B964-C2AFE88076C4}" type="slidenum">
              <a:rPr lang="en-GB" smtClean="0">
                <a:solidFill>
                  <a:schemeClr val="tx1"/>
                </a:solidFill>
                <a:ea typeface="Tahoma" panose="020B0604030504040204" pitchFamily="34" charset="0"/>
              </a:rPr>
              <a:pPr/>
              <a:t>‹N°›</a:t>
            </a:fld>
            <a:endParaRPr lang="en-GB" dirty="0"/>
          </a:p>
        </p:txBody>
      </p:sp>
      <p:sp>
        <p:nvSpPr>
          <p:cNvPr id="9" name="Textplatzhalter 2">
            <a:extLst>
              <a:ext uri="{FF2B5EF4-FFF2-40B4-BE49-F238E27FC236}">
                <a16:creationId xmlns:a16="http://schemas.microsoft.com/office/drawing/2014/main" id="{D329AEA7-D0BA-644D-BCE7-8F4DD08D6C12}"/>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3176675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D_Comparison">
    <p:spTree>
      <p:nvGrpSpPr>
        <p:cNvPr id="1" name=""/>
        <p:cNvGrpSpPr/>
        <p:nvPr/>
      </p:nvGrpSpPr>
      <p:grpSpPr>
        <a:xfrm>
          <a:off x="0" y="0"/>
          <a:ext cx="0" cy="0"/>
          <a:chOff x="0" y="0"/>
          <a:chExt cx="0" cy="0"/>
        </a:xfrm>
      </p:grpSpPr>
      <p:sp>
        <p:nvSpPr>
          <p:cNvPr id="7" name="Textplatzhalter 10">
            <a:extLst>
              <a:ext uri="{FF2B5EF4-FFF2-40B4-BE49-F238E27FC236}">
                <a16:creationId xmlns:a16="http://schemas.microsoft.com/office/drawing/2014/main" id="{0346A140-CACF-3E4B-A2E4-7EE94535C96D}"/>
              </a:ext>
            </a:extLst>
          </p:cNvPr>
          <p:cNvSpPr>
            <a:spLocks noGrp="1"/>
          </p:cNvSpPr>
          <p:nvPr>
            <p:ph type="body" sz="quarter" idx="13" hasCustomPrompt="1"/>
          </p:nvPr>
        </p:nvSpPr>
        <p:spPr>
          <a:xfrm>
            <a:off x="512638" y="1641075"/>
            <a:ext cx="5367338" cy="526839"/>
          </a:xfrm>
          <a:prstGeom prst="rect">
            <a:avLst/>
          </a:prstGeom>
          <a:solidFill>
            <a:schemeClr val="accent3">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400" kern="1200" dirty="0">
                <a:solidFill>
                  <a:schemeClr val="tx1"/>
                </a:solidFill>
                <a:latin typeface="+mn-lt"/>
                <a:ea typeface="+mn-ea"/>
                <a:cs typeface="+mn-cs"/>
              </a:defRPr>
            </a:lvl2pPr>
            <a:lvl3pPr>
              <a:defRPr/>
            </a:lvl3pPr>
          </a:lstStyle>
          <a:p>
            <a:r>
              <a:rPr lang="en-GB" noProof="0" dirty="0"/>
              <a:t>Lorem ipsum</a:t>
            </a:r>
          </a:p>
        </p:txBody>
      </p:sp>
      <p:sp>
        <p:nvSpPr>
          <p:cNvPr id="8" name="Textplatzhalter 10">
            <a:extLst>
              <a:ext uri="{FF2B5EF4-FFF2-40B4-BE49-F238E27FC236}">
                <a16:creationId xmlns:a16="http://schemas.microsoft.com/office/drawing/2014/main" id="{CC091564-A277-9448-9F30-DA44AD414E7E}"/>
              </a:ext>
            </a:extLst>
          </p:cNvPr>
          <p:cNvSpPr>
            <a:spLocks noGrp="1"/>
          </p:cNvSpPr>
          <p:nvPr>
            <p:ph type="body" sz="quarter" idx="14" hasCustomPrompt="1"/>
          </p:nvPr>
        </p:nvSpPr>
        <p:spPr>
          <a:xfrm>
            <a:off x="6344658" y="1641075"/>
            <a:ext cx="5439974" cy="526839"/>
          </a:xfrm>
          <a:prstGeom prst="rect">
            <a:avLst/>
          </a:prstGeom>
          <a:solidFill>
            <a:schemeClr val="accent3">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00100" indent="-265113">
              <a:tabLst/>
              <a:defRPr/>
            </a:lvl2pPr>
            <a:lvl3pPr marL="1069975" indent="-252413">
              <a:buFont typeface="Arial" panose="020B0604020202020204" pitchFamily="34" charset="0"/>
              <a:buChar char="•"/>
              <a:tabLst/>
              <a:defRPr/>
            </a:lvl3pPr>
          </a:lstStyle>
          <a:p>
            <a:r>
              <a:rPr lang="en-GB" noProof="0" dirty="0"/>
              <a:t>Lorem ipsum</a:t>
            </a:r>
          </a:p>
        </p:txBody>
      </p:sp>
      <p:sp>
        <p:nvSpPr>
          <p:cNvPr id="11" name="Textplatzhalter 10">
            <a:extLst>
              <a:ext uri="{FF2B5EF4-FFF2-40B4-BE49-F238E27FC236}">
                <a16:creationId xmlns:a16="http://schemas.microsoft.com/office/drawing/2014/main" id="{D8DC3122-FAFD-A047-8D85-8F863E0FE513}"/>
              </a:ext>
            </a:extLst>
          </p:cNvPr>
          <p:cNvSpPr>
            <a:spLocks noGrp="1"/>
          </p:cNvSpPr>
          <p:nvPr>
            <p:ph type="body" sz="quarter" idx="11" hasCustomPrompt="1"/>
          </p:nvPr>
        </p:nvSpPr>
        <p:spPr>
          <a:xfrm>
            <a:off x="512638"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3" name="Textplatzhalter 10">
            <a:extLst>
              <a:ext uri="{FF2B5EF4-FFF2-40B4-BE49-F238E27FC236}">
                <a16:creationId xmlns:a16="http://schemas.microsoft.com/office/drawing/2014/main" id="{BBC8FE8C-160A-3842-A012-E96A27DEF002}"/>
              </a:ext>
            </a:extLst>
          </p:cNvPr>
          <p:cNvSpPr>
            <a:spLocks noGrp="1"/>
          </p:cNvSpPr>
          <p:nvPr>
            <p:ph type="body" sz="quarter" idx="15" hasCustomPrompt="1"/>
          </p:nvPr>
        </p:nvSpPr>
        <p:spPr>
          <a:xfrm>
            <a:off x="6353925"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2" name="Fußzeilenplatzhalter 1">
            <a:extLst>
              <a:ext uri="{FF2B5EF4-FFF2-40B4-BE49-F238E27FC236}">
                <a16:creationId xmlns:a16="http://schemas.microsoft.com/office/drawing/2014/main" id="{497B9D82-309F-4742-A670-32EFF57499D2}"/>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CE42C4C4-A6C4-4CEF-B2D2-292D1F852397}" type="slidenum">
              <a:rPr lang="en-GB" smtClean="0">
                <a:solidFill>
                  <a:schemeClr val="tx1"/>
                </a:solidFill>
                <a:ea typeface="Tahoma" panose="020B0604030504040204" pitchFamily="34" charset="0"/>
              </a:rPr>
              <a:pPr/>
              <a:t>‹N°›</a:t>
            </a:fld>
            <a:endParaRPr lang="en-GB" dirty="0"/>
          </a:p>
        </p:txBody>
      </p:sp>
      <p:sp>
        <p:nvSpPr>
          <p:cNvPr id="14" name="Textplatzhalter 2">
            <a:extLst>
              <a:ext uri="{FF2B5EF4-FFF2-40B4-BE49-F238E27FC236}">
                <a16:creationId xmlns:a16="http://schemas.microsoft.com/office/drawing/2014/main" id="{3EF310B9-8CE9-B248-9B24-D33809B52060}"/>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77933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hree-columns">
    <p:spTree>
      <p:nvGrpSpPr>
        <p:cNvPr id="1" name=""/>
        <p:cNvGrpSpPr/>
        <p:nvPr/>
      </p:nvGrpSpPr>
      <p:grpSpPr>
        <a:xfrm>
          <a:off x="0" y="0"/>
          <a:ext cx="0" cy="0"/>
          <a:chOff x="0" y="0"/>
          <a:chExt cx="0" cy="0"/>
        </a:xfrm>
      </p:grpSpPr>
      <p:sp>
        <p:nvSpPr>
          <p:cNvPr id="18" name="Textplatzhalter 17">
            <a:extLst>
              <a:ext uri="{FF2B5EF4-FFF2-40B4-BE49-F238E27FC236}">
                <a16:creationId xmlns:a16="http://schemas.microsoft.com/office/drawing/2014/main" id="{E82C1097-C5EE-6140-8CD1-98D633B980B6}"/>
              </a:ext>
            </a:extLst>
          </p:cNvPr>
          <p:cNvSpPr>
            <a:spLocks noGrp="1"/>
          </p:cNvSpPr>
          <p:nvPr>
            <p:ph type="body" sz="quarter" idx="21" hasCustomPrompt="1"/>
          </p:nvPr>
        </p:nvSpPr>
        <p:spPr>
          <a:xfrm>
            <a:off x="515937" y="1386969"/>
            <a:ext cx="3243263" cy="435351"/>
          </a:xfrm>
          <a:prstGeom prst="rect">
            <a:avLst/>
          </a:prstGeom>
        </p:spPr>
        <p:txBody>
          <a:bodyPr lIns="0"/>
          <a:lstStyle>
            <a:lvl1pPr marL="0" indent="0">
              <a:buNone/>
              <a:defRPr lang="de-DE" sz="2000" b="1" kern="1200" dirty="0">
                <a:solidFill>
                  <a:srgbClr val="28AAE1"/>
                </a:solidFill>
                <a:latin typeface="Arial" panose="020B0604020202020204" pitchFamily="34" charset="0"/>
                <a:ea typeface="Tahoma" panose="020B0604030504040204" pitchFamily="34" charset="0"/>
                <a:cs typeface="Arial" panose="020B0604020202020204" pitchFamily="34" charset="0"/>
              </a:defRPr>
            </a:lvl1pPr>
            <a:lvl2pPr marL="45720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sz="1400"/>
            </a:lvl2pPr>
          </a:lstStyle>
          <a:p>
            <a:r>
              <a:rPr lang="en-GB" noProof="0" dirty="0"/>
              <a:t>1. Title 20 Pt</a:t>
            </a:r>
          </a:p>
        </p:txBody>
      </p:sp>
      <p:sp>
        <p:nvSpPr>
          <p:cNvPr id="23" name="Textplatzhalter 17">
            <a:extLst>
              <a:ext uri="{FF2B5EF4-FFF2-40B4-BE49-F238E27FC236}">
                <a16:creationId xmlns:a16="http://schemas.microsoft.com/office/drawing/2014/main" id="{262EF033-A926-AC4C-9E35-E9ADEA20C1EC}"/>
              </a:ext>
            </a:extLst>
          </p:cNvPr>
          <p:cNvSpPr>
            <a:spLocks noGrp="1"/>
          </p:cNvSpPr>
          <p:nvPr>
            <p:ph type="body" sz="quarter" idx="22" hasCustomPrompt="1"/>
          </p:nvPr>
        </p:nvSpPr>
        <p:spPr>
          <a:xfrm>
            <a:off x="4463256" y="1386969"/>
            <a:ext cx="3243263" cy="435351"/>
          </a:xfrm>
          <a:prstGeom prst="rect">
            <a:avLst/>
          </a:prstGeom>
        </p:spPr>
        <p:txBody>
          <a:bodyPr lIns="0"/>
          <a:lstStyle>
            <a:lvl1pPr marL="0" indent="0">
              <a:buNone/>
              <a:defRPr lang="de-DE" sz="2000" b="1" kern="1200" dirty="0">
                <a:solidFill>
                  <a:srgbClr val="28AAE1"/>
                </a:solidFill>
                <a:latin typeface="Arial" panose="020B0604020202020204" pitchFamily="34" charset="0"/>
                <a:ea typeface="Tahoma" panose="020B0604030504040204" pitchFamily="34" charset="0"/>
                <a:cs typeface="Arial" panose="020B0604020202020204" pitchFamily="34" charset="0"/>
              </a:defRPr>
            </a:lvl1pPr>
            <a:lvl2pPr marL="45720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sz="1400"/>
            </a:lvl2pPr>
          </a:lstStyle>
          <a:p>
            <a:r>
              <a:rPr lang="en-GB" noProof="0" dirty="0"/>
              <a:t>2. Title 20 Pt</a:t>
            </a:r>
          </a:p>
        </p:txBody>
      </p:sp>
      <p:sp>
        <p:nvSpPr>
          <p:cNvPr id="24" name="Textplatzhalter 17">
            <a:extLst>
              <a:ext uri="{FF2B5EF4-FFF2-40B4-BE49-F238E27FC236}">
                <a16:creationId xmlns:a16="http://schemas.microsoft.com/office/drawing/2014/main" id="{51726339-1248-5842-85D5-61DAF4328D24}"/>
              </a:ext>
            </a:extLst>
          </p:cNvPr>
          <p:cNvSpPr>
            <a:spLocks noGrp="1"/>
          </p:cNvSpPr>
          <p:nvPr>
            <p:ph type="body" sz="quarter" idx="23" hasCustomPrompt="1"/>
          </p:nvPr>
        </p:nvSpPr>
        <p:spPr>
          <a:xfrm>
            <a:off x="8410575" y="1386969"/>
            <a:ext cx="3243263" cy="435351"/>
          </a:xfrm>
          <a:prstGeom prst="rect">
            <a:avLst/>
          </a:prstGeom>
        </p:spPr>
        <p:txBody>
          <a:bodyPr lIns="0"/>
          <a:lstStyle>
            <a:lvl1pPr marL="0" indent="0">
              <a:buNone/>
              <a:defRPr lang="de-DE" sz="2000" b="1" kern="1200" dirty="0">
                <a:solidFill>
                  <a:srgbClr val="28AAE1"/>
                </a:solidFill>
                <a:latin typeface="Arial" panose="020B0604020202020204" pitchFamily="34" charset="0"/>
                <a:ea typeface="Tahoma" panose="020B0604030504040204" pitchFamily="34" charset="0"/>
                <a:cs typeface="Arial" panose="020B0604020202020204" pitchFamily="34" charset="0"/>
              </a:defRPr>
            </a:lvl1pPr>
            <a:lvl2pPr marL="45720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sz="1400"/>
            </a:lvl2pPr>
          </a:lstStyle>
          <a:p>
            <a:r>
              <a:rPr lang="en-GB" noProof="0" dirty="0"/>
              <a:t>3. Title 20 Pt</a:t>
            </a:r>
          </a:p>
        </p:txBody>
      </p:sp>
      <p:sp>
        <p:nvSpPr>
          <p:cNvPr id="29" name="Fußzeilenplatzhalter 1">
            <a:extLst>
              <a:ext uri="{FF2B5EF4-FFF2-40B4-BE49-F238E27FC236}">
                <a16:creationId xmlns:a16="http://schemas.microsoft.com/office/drawing/2014/main" id="{5B6FDA05-4BFA-8849-8B5A-315AC5A471D5}"/>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FFDF75FC-23DD-4586-949A-6FA78C0AB806}" type="slidenum">
              <a:rPr lang="en-GB" smtClean="0">
                <a:solidFill>
                  <a:schemeClr val="tx1"/>
                </a:solidFill>
                <a:ea typeface="Tahoma" panose="020B0604030504040204" pitchFamily="34" charset="0"/>
              </a:rPr>
              <a:pPr/>
              <a:t>‹N°›</a:t>
            </a:fld>
            <a:endParaRPr lang="en-GB" dirty="0"/>
          </a:p>
        </p:txBody>
      </p:sp>
      <p:sp>
        <p:nvSpPr>
          <p:cNvPr id="30" name="Textplatzhalter 2">
            <a:extLst>
              <a:ext uri="{FF2B5EF4-FFF2-40B4-BE49-F238E27FC236}">
                <a16:creationId xmlns:a16="http://schemas.microsoft.com/office/drawing/2014/main" id="{8D0AC545-9813-A749-8BDF-970861D7A9F1}"/>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
        <p:nvSpPr>
          <p:cNvPr id="3" name="Text Placeholder 2"/>
          <p:cNvSpPr>
            <a:spLocks noGrp="1"/>
          </p:cNvSpPr>
          <p:nvPr>
            <p:ph type="body" sz="quarter" idx="30" hasCustomPrompt="1"/>
          </p:nvPr>
        </p:nvSpPr>
        <p:spPr>
          <a:xfrm>
            <a:off x="479426" y="1984376"/>
            <a:ext cx="3279776" cy="1012576"/>
          </a:xfrm>
          <a:prstGeom prst="rect">
            <a:avLst/>
          </a:prstGeom>
        </p:spPr>
        <p:txBody>
          <a:bodyPr/>
          <a:lstStyle>
            <a:lvl1pPr marL="0" indent="0">
              <a:buFontTx/>
              <a:buNone/>
              <a:defRPr sz="1600" b="1">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dirty="0"/>
              <a:t>Text 16 Pt At </a:t>
            </a:r>
            <a:r>
              <a:rPr lang="en-GB" noProof="0" dirty="0" err="1"/>
              <a:t>vero</a:t>
            </a:r>
            <a:r>
              <a:rPr lang="en-GB" noProof="0" dirty="0"/>
              <a:t> </a:t>
            </a:r>
            <a:r>
              <a:rPr lang="en-GB" noProof="0" dirty="0" err="1"/>
              <a:t>eos</a:t>
            </a:r>
            <a:r>
              <a:rPr lang="en-GB" noProof="0" dirty="0"/>
              <a:t> et </a:t>
            </a:r>
            <a:r>
              <a:rPr lang="en-GB" noProof="0" dirty="0" err="1"/>
              <a:t>accusam</a:t>
            </a:r>
            <a:r>
              <a:rPr lang="en-GB" noProof="0" dirty="0"/>
              <a:t> et </a:t>
            </a:r>
            <a:r>
              <a:rPr lang="en-GB" noProof="0" dirty="0" err="1"/>
              <a:t>justo</a:t>
            </a:r>
            <a:r>
              <a:rPr lang="en-GB" noProof="0" dirty="0"/>
              <a:t> duo </a:t>
            </a:r>
            <a:r>
              <a:rPr lang="en-GB" noProof="0" dirty="0" err="1"/>
              <a:t>dolores</a:t>
            </a:r>
            <a:r>
              <a:rPr lang="en-GB" noProof="0" dirty="0"/>
              <a:t> et </a:t>
            </a:r>
            <a:r>
              <a:rPr lang="en-GB" noProof="0" dirty="0" err="1"/>
              <a:t>ea</a:t>
            </a:r>
            <a:r>
              <a:rPr lang="en-GB" noProof="0" dirty="0"/>
              <a:t> </a:t>
            </a:r>
            <a:r>
              <a:rPr lang="en-GB" noProof="0" dirty="0" err="1"/>
              <a:t>rebum</a:t>
            </a:r>
            <a:r>
              <a:rPr lang="en-GB" noProof="0" dirty="0"/>
              <a:t>. Stet </a:t>
            </a:r>
            <a:r>
              <a:rPr lang="en-GB" noProof="0" dirty="0" err="1"/>
              <a:t>clita</a:t>
            </a:r>
            <a:r>
              <a:rPr lang="en-GB" noProof="0" dirty="0"/>
              <a:t> </a:t>
            </a:r>
            <a:r>
              <a:rPr lang="en-GB" noProof="0" dirty="0" err="1"/>
              <a:t>kasd</a:t>
            </a:r>
            <a:r>
              <a:rPr lang="en-GB" noProof="0" dirty="0"/>
              <a:t> </a:t>
            </a:r>
            <a:r>
              <a:rPr lang="en-GB" noProof="0" dirty="0" err="1"/>
              <a:t>gubergren</a:t>
            </a:r>
            <a:r>
              <a:rPr lang="en-GB" noProof="0" dirty="0"/>
              <a:t>, no.</a:t>
            </a:r>
          </a:p>
        </p:txBody>
      </p:sp>
      <p:sp>
        <p:nvSpPr>
          <p:cNvPr id="16" name="Text Placeholder 2"/>
          <p:cNvSpPr>
            <a:spLocks noGrp="1"/>
          </p:cNvSpPr>
          <p:nvPr>
            <p:ph type="body" sz="quarter" idx="31" hasCustomPrompt="1"/>
          </p:nvPr>
        </p:nvSpPr>
        <p:spPr>
          <a:xfrm>
            <a:off x="4460876" y="1984376"/>
            <a:ext cx="3279776" cy="1012576"/>
          </a:xfrm>
          <a:prstGeom prst="rect">
            <a:avLst/>
          </a:prstGeom>
        </p:spPr>
        <p:txBody>
          <a:bodyPr/>
          <a:lstStyle>
            <a:lvl1pPr marL="0" indent="0">
              <a:buFontTx/>
              <a:buNone/>
              <a:defRPr sz="1600" b="1">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a:t>Text 16 Pt At vero eos et accusam et justo duo dolores et ea rebum. Stet clita kasd gubergren, no.</a:t>
            </a:r>
          </a:p>
        </p:txBody>
      </p:sp>
      <p:sp>
        <p:nvSpPr>
          <p:cNvPr id="17" name="Text Placeholder 2"/>
          <p:cNvSpPr>
            <a:spLocks noGrp="1"/>
          </p:cNvSpPr>
          <p:nvPr>
            <p:ph type="body" sz="quarter" idx="32" hasCustomPrompt="1"/>
          </p:nvPr>
        </p:nvSpPr>
        <p:spPr>
          <a:xfrm>
            <a:off x="8404226" y="1984376"/>
            <a:ext cx="3279776" cy="1012576"/>
          </a:xfrm>
          <a:prstGeom prst="rect">
            <a:avLst/>
          </a:prstGeom>
        </p:spPr>
        <p:txBody>
          <a:bodyPr/>
          <a:lstStyle>
            <a:lvl1pPr marL="0" indent="0">
              <a:buFontTx/>
              <a:buNone/>
              <a:defRPr sz="1600" b="1">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a:t>Text 16 Pt At vero eos et accusam et justo duo dolores et ea rebum. Stet clita kasd gubergren, no.</a:t>
            </a:r>
          </a:p>
        </p:txBody>
      </p:sp>
      <p:sp>
        <p:nvSpPr>
          <p:cNvPr id="13" name="Textplatzhalter 10">
            <a:extLst>
              <a:ext uri="{FF2B5EF4-FFF2-40B4-BE49-F238E27FC236}">
                <a16:creationId xmlns:a16="http://schemas.microsoft.com/office/drawing/2014/main" id="{720BCF02-405D-4E81-A168-E8502410376B}"/>
              </a:ext>
            </a:extLst>
          </p:cNvPr>
          <p:cNvSpPr>
            <a:spLocks noGrp="1"/>
          </p:cNvSpPr>
          <p:nvPr>
            <p:ph type="body" sz="quarter" idx="11" hasCustomPrompt="1"/>
          </p:nvPr>
        </p:nvSpPr>
        <p:spPr>
          <a:xfrm>
            <a:off x="8410575" y="3132016"/>
            <a:ext cx="3279776" cy="3052307"/>
          </a:xfrm>
          <a:prstGeom prst="rect">
            <a:avLst/>
          </a:prstGeom>
        </p:spPr>
        <p:txBody>
          <a:bodyPr lIns="0"/>
          <a:lstStyle>
            <a:lvl1pPr marL="514350" indent="-514350">
              <a:lnSpc>
                <a:spcPct val="150000"/>
              </a:lnSpc>
              <a:spcBef>
                <a:spcPts val="0"/>
              </a:spcBef>
              <a:buFont typeface="Arial" panose="020B0604020202020204" pitchFamily="34" charset="0"/>
              <a:buChar char="•"/>
              <a:defRPr sz="16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16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6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5" name="Textplatzhalter 10">
            <a:extLst>
              <a:ext uri="{FF2B5EF4-FFF2-40B4-BE49-F238E27FC236}">
                <a16:creationId xmlns:a16="http://schemas.microsoft.com/office/drawing/2014/main" id="{C5D9FBC2-69AB-4AC3-944B-B02297513BD2}"/>
              </a:ext>
            </a:extLst>
          </p:cNvPr>
          <p:cNvSpPr>
            <a:spLocks noGrp="1"/>
          </p:cNvSpPr>
          <p:nvPr>
            <p:ph type="body" sz="quarter" idx="33" hasCustomPrompt="1"/>
          </p:nvPr>
        </p:nvSpPr>
        <p:spPr>
          <a:xfrm>
            <a:off x="4463256" y="3127829"/>
            <a:ext cx="3279776" cy="3052307"/>
          </a:xfrm>
          <a:prstGeom prst="rect">
            <a:avLst/>
          </a:prstGeom>
        </p:spPr>
        <p:txBody>
          <a:bodyPr lIns="0"/>
          <a:lstStyle>
            <a:lvl1pPr marL="514350" indent="-514350">
              <a:lnSpc>
                <a:spcPct val="150000"/>
              </a:lnSpc>
              <a:spcBef>
                <a:spcPts val="0"/>
              </a:spcBef>
              <a:buFont typeface="Arial" panose="020B0604020202020204" pitchFamily="34" charset="0"/>
              <a:buChar char="•"/>
              <a:defRPr sz="16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16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6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9" name="Textplatzhalter 10">
            <a:extLst>
              <a:ext uri="{FF2B5EF4-FFF2-40B4-BE49-F238E27FC236}">
                <a16:creationId xmlns:a16="http://schemas.microsoft.com/office/drawing/2014/main" id="{4CF7F9FE-5DB0-428D-B586-51EADA9AB5FE}"/>
              </a:ext>
            </a:extLst>
          </p:cNvPr>
          <p:cNvSpPr>
            <a:spLocks noGrp="1"/>
          </p:cNvSpPr>
          <p:nvPr>
            <p:ph type="body" sz="quarter" idx="34" hasCustomPrompt="1"/>
          </p:nvPr>
        </p:nvSpPr>
        <p:spPr>
          <a:xfrm>
            <a:off x="479376" y="3159008"/>
            <a:ext cx="3279776" cy="3052307"/>
          </a:xfrm>
          <a:prstGeom prst="rect">
            <a:avLst/>
          </a:prstGeom>
        </p:spPr>
        <p:txBody>
          <a:bodyPr lIns="0"/>
          <a:lstStyle>
            <a:lvl1pPr marL="514350" indent="-514350">
              <a:lnSpc>
                <a:spcPct val="150000"/>
              </a:lnSpc>
              <a:spcBef>
                <a:spcPts val="0"/>
              </a:spcBef>
              <a:buFont typeface="Arial" panose="020B0604020202020204" pitchFamily="34" charset="0"/>
              <a:buChar char="•"/>
              <a:defRPr sz="16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16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6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Tree>
    <p:extLst>
      <p:ext uri="{BB962C8B-B14F-4D97-AF65-F5344CB8AC3E}">
        <p14:creationId xmlns:p14="http://schemas.microsoft.com/office/powerpoint/2010/main" val="39169914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A_Content-with-graph">
    <p:spTree>
      <p:nvGrpSpPr>
        <p:cNvPr id="1" name=""/>
        <p:cNvGrpSpPr/>
        <p:nvPr/>
      </p:nvGrpSpPr>
      <p:grpSpPr>
        <a:xfrm>
          <a:off x="0" y="0"/>
          <a:ext cx="0" cy="0"/>
          <a:chOff x="0" y="0"/>
          <a:chExt cx="0" cy="0"/>
        </a:xfrm>
      </p:grpSpPr>
      <p:sp>
        <p:nvSpPr>
          <p:cNvPr id="7" name="Fußzeilenplatzhalter 1">
            <a:extLst>
              <a:ext uri="{FF2B5EF4-FFF2-40B4-BE49-F238E27FC236}">
                <a16:creationId xmlns:a16="http://schemas.microsoft.com/office/drawing/2014/main" id="{6ACE3806-4965-7146-81A6-E5ADBABBACEB}"/>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1F03E13B-86DD-45DF-AB82-F405D52287FD}" type="slidenum">
              <a:rPr lang="en-GB" smtClean="0">
                <a:solidFill>
                  <a:schemeClr val="tx1"/>
                </a:solidFill>
                <a:ea typeface="Tahoma" panose="020B0604030504040204" pitchFamily="34" charset="0"/>
              </a:rPr>
              <a:pPr/>
              <a:t>‹N°›</a:t>
            </a:fld>
            <a:endParaRPr lang="en-GB" dirty="0"/>
          </a:p>
        </p:txBody>
      </p:sp>
      <p:sp>
        <p:nvSpPr>
          <p:cNvPr id="8" name="Textplatzhalter 2">
            <a:extLst>
              <a:ext uri="{FF2B5EF4-FFF2-40B4-BE49-F238E27FC236}">
                <a16:creationId xmlns:a16="http://schemas.microsoft.com/office/drawing/2014/main" id="{8A4ED328-C47D-5E49-9069-6656633D3885}"/>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
        <p:nvSpPr>
          <p:cNvPr id="6" name="Text Placeholder 2"/>
          <p:cNvSpPr>
            <a:spLocks noGrp="1"/>
          </p:cNvSpPr>
          <p:nvPr>
            <p:ph type="body" sz="quarter" idx="30" hasCustomPrompt="1"/>
          </p:nvPr>
        </p:nvSpPr>
        <p:spPr>
          <a:xfrm>
            <a:off x="6491288" y="2096201"/>
            <a:ext cx="5118454" cy="3023362"/>
          </a:xfrm>
          <a:prstGeom prst="rect">
            <a:avLst/>
          </a:prstGeom>
        </p:spPr>
        <p:txBody>
          <a:bodyPr lIns="0"/>
          <a:lstStyle>
            <a:lvl1pPr marL="0" indent="0">
              <a:buFontTx/>
              <a:buNone/>
              <a:defRPr sz="3200" b="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consetetur</a:t>
            </a:r>
            <a:r>
              <a:rPr lang="en-GB" noProof="0" dirty="0"/>
              <a:t> </a:t>
            </a:r>
            <a:r>
              <a:rPr lang="en-GB" noProof="0" dirty="0" err="1"/>
              <a:t>sadipscing</a:t>
            </a:r>
            <a:r>
              <a:rPr lang="en-GB" noProof="0" dirty="0"/>
              <a:t> </a:t>
            </a:r>
            <a:r>
              <a:rPr lang="en-GB" noProof="0" dirty="0" err="1"/>
              <a:t>elitr</a:t>
            </a:r>
            <a:r>
              <a:rPr lang="en-GB" noProof="0" dirty="0"/>
              <a:t>, </a:t>
            </a:r>
            <a:r>
              <a:rPr lang="en-GB" noProof="0" dirty="0" err="1"/>
              <a:t>sed</a:t>
            </a:r>
            <a:r>
              <a:rPr lang="en-GB" noProof="0" dirty="0"/>
              <a:t> </a:t>
            </a:r>
            <a:r>
              <a:rPr lang="en-GB" noProof="0" dirty="0" err="1"/>
              <a:t>diam</a:t>
            </a:r>
            <a:r>
              <a:rPr lang="en-GB" noProof="0" dirty="0"/>
              <a:t> </a:t>
            </a:r>
            <a:r>
              <a:rPr lang="en-GB" noProof="0" dirty="0" err="1"/>
              <a:t>nonumy</a:t>
            </a:r>
            <a:r>
              <a:rPr lang="en-GB" noProof="0" dirty="0"/>
              <a:t> </a:t>
            </a:r>
            <a:r>
              <a:rPr lang="en-GB" noProof="0" dirty="0" err="1"/>
              <a:t>eirmod</a:t>
            </a:r>
            <a:r>
              <a:rPr lang="en-GB" noProof="0" dirty="0"/>
              <a:t> </a:t>
            </a:r>
            <a:r>
              <a:rPr lang="en-GB" noProof="0" dirty="0" err="1"/>
              <a:t>tempor</a:t>
            </a:r>
            <a:r>
              <a:rPr lang="en-GB" noProof="0" dirty="0"/>
              <a:t> </a:t>
            </a:r>
            <a:r>
              <a:rPr lang="en-GB" noProof="0" dirty="0" err="1"/>
              <a:t>invidunt</a:t>
            </a:r>
            <a:r>
              <a:rPr lang="en-GB" noProof="0" dirty="0"/>
              <a:t> </a:t>
            </a:r>
            <a:r>
              <a:rPr lang="en-GB" noProof="0" dirty="0" err="1"/>
              <a:t>ut</a:t>
            </a:r>
            <a:r>
              <a:rPr lang="en-GB" noProof="0" dirty="0"/>
              <a:t> </a:t>
            </a:r>
            <a:r>
              <a:rPr lang="en-GB" noProof="0" dirty="0" err="1"/>
              <a:t>labore</a:t>
            </a:r>
            <a:r>
              <a:rPr lang="en-GB" noProof="0" dirty="0"/>
              <a:t> et dolore magna </a:t>
            </a:r>
            <a:r>
              <a:rPr lang="en-GB" noProof="0" dirty="0" err="1"/>
              <a:t>aliquyam</a:t>
            </a:r>
            <a:r>
              <a:rPr lang="en-GB" noProof="0" dirty="0"/>
              <a:t> </a:t>
            </a:r>
            <a:r>
              <a:rPr lang="en-GB" noProof="0" dirty="0" err="1"/>
              <a:t>erat</a:t>
            </a:r>
            <a:r>
              <a:rPr lang="en-GB" noProof="0" dirty="0"/>
              <a:t>, </a:t>
            </a:r>
            <a:r>
              <a:rPr lang="en-GB" noProof="0" dirty="0" err="1"/>
              <a:t>sed</a:t>
            </a:r>
            <a:r>
              <a:rPr lang="en-GB" noProof="0" dirty="0"/>
              <a:t> </a:t>
            </a:r>
            <a:r>
              <a:rPr lang="en-GB" noProof="0" dirty="0" err="1"/>
              <a:t>diam</a:t>
            </a:r>
            <a:r>
              <a:rPr lang="en-GB" noProof="0" dirty="0"/>
              <a:t> </a:t>
            </a:r>
            <a:r>
              <a:rPr lang="en-GB" noProof="0" dirty="0" err="1"/>
              <a:t>voluptua</a:t>
            </a:r>
            <a:r>
              <a:rPr lang="en-GB" noProof="0" dirty="0"/>
              <a:t>.</a:t>
            </a:r>
          </a:p>
        </p:txBody>
      </p:sp>
    </p:spTree>
    <p:extLst>
      <p:ext uri="{BB962C8B-B14F-4D97-AF65-F5344CB8AC3E}">
        <p14:creationId xmlns:p14="http://schemas.microsoft.com/office/powerpoint/2010/main" val="3319462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B_Content-with-graph">
    <p:spTree>
      <p:nvGrpSpPr>
        <p:cNvPr id="1" name=""/>
        <p:cNvGrpSpPr/>
        <p:nvPr/>
      </p:nvGrpSpPr>
      <p:grpSpPr>
        <a:xfrm>
          <a:off x="0" y="0"/>
          <a:ext cx="0" cy="0"/>
          <a:chOff x="0" y="0"/>
          <a:chExt cx="0" cy="0"/>
        </a:xfrm>
      </p:grpSpPr>
      <p:sp>
        <p:nvSpPr>
          <p:cNvPr id="9" name="Fußzeilenplatzhalter 1">
            <a:extLst>
              <a:ext uri="{FF2B5EF4-FFF2-40B4-BE49-F238E27FC236}">
                <a16:creationId xmlns:a16="http://schemas.microsoft.com/office/drawing/2014/main" id="{315D1990-82B9-1D42-992A-3B6750B414BA}"/>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D0777A0B-3D4D-45F9-BF26-DB9DCB49DC1A}" type="slidenum">
              <a:rPr lang="en-GB" smtClean="0">
                <a:solidFill>
                  <a:schemeClr val="tx1"/>
                </a:solidFill>
                <a:ea typeface="Tahoma" panose="020B0604030504040204" pitchFamily="34" charset="0"/>
              </a:rPr>
              <a:pPr/>
              <a:t>‹N°›</a:t>
            </a:fld>
            <a:endParaRPr lang="en-GB" dirty="0"/>
          </a:p>
        </p:txBody>
      </p:sp>
      <p:sp>
        <p:nvSpPr>
          <p:cNvPr id="10" name="Textplatzhalter 2">
            <a:extLst>
              <a:ext uri="{FF2B5EF4-FFF2-40B4-BE49-F238E27FC236}">
                <a16:creationId xmlns:a16="http://schemas.microsoft.com/office/drawing/2014/main" id="{2E826B54-A7E0-A642-9B55-E8191772F905}"/>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
        <p:nvSpPr>
          <p:cNvPr id="5" name="Text Placeholder 2"/>
          <p:cNvSpPr>
            <a:spLocks noGrp="1"/>
          </p:cNvSpPr>
          <p:nvPr>
            <p:ph type="body" sz="quarter" idx="30" hasCustomPrompt="1"/>
          </p:nvPr>
        </p:nvSpPr>
        <p:spPr>
          <a:xfrm>
            <a:off x="6491288" y="2096201"/>
            <a:ext cx="5118454" cy="3023362"/>
          </a:xfrm>
          <a:prstGeom prst="rect">
            <a:avLst/>
          </a:prstGeom>
        </p:spPr>
        <p:txBody>
          <a:bodyPr lIns="0"/>
          <a:lstStyle>
            <a:lvl1pPr marL="0" indent="0">
              <a:buFontTx/>
              <a:buNone/>
              <a:defRPr sz="3200" b="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a:t>Lorem ipsum dolor sit amet, consetetur sadipscing elitr, sed diam nonumy eirmod tempor invidunt ut labore et dolore magna aliquyam erat, sed diam voluptua.</a:t>
            </a:r>
          </a:p>
        </p:txBody>
      </p:sp>
    </p:spTree>
    <p:extLst>
      <p:ext uri="{BB962C8B-B14F-4D97-AF65-F5344CB8AC3E}">
        <p14:creationId xmlns:p14="http://schemas.microsoft.com/office/powerpoint/2010/main" val="3055448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op-image-two-contents">
    <p:spTree>
      <p:nvGrpSpPr>
        <p:cNvPr id="1" name=""/>
        <p:cNvGrpSpPr/>
        <p:nvPr/>
      </p:nvGrpSpPr>
      <p:grpSpPr>
        <a:xfrm>
          <a:off x="0" y="0"/>
          <a:ext cx="0" cy="0"/>
          <a:chOff x="0" y="0"/>
          <a:chExt cx="0" cy="0"/>
        </a:xfrm>
      </p:grpSpPr>
      <p:sp>
        <p:nvSpPr>
          <p:cNvPr id="16" name="Textplatzhalter 10">
            <a:extLst>
              <a:ext uri="{FF2B5EF4-FFF2-40B4-BE49-F238E27FC236}">
                <a16:creationId xmlns:a16="http://schemas.microsoft.com/office/drawing/2014/main" id="{69B8CEC6-67FE-4F41-B684-F60FA5884358}"/>
              </a:ext>
            </a:extLst>
          </p:cNvPr>
          <p:cNvSpPr>
            <a:spLocks noGrp="1"/>
          </p:cNvSpPr>
          <p:nvPr>
            <p:ph type="body" sz="quarter" idx="11" hasCustomPrompt="1"/>
          </p:nvPr>
        </p:nvSpPr>
        <p:spPr>
          <a:xfrm>
            <a:off x="515938" y="4137103"/>
            <a:ext cx="5774158" cy="1833574"/>
          </a:xfrm>
          <a:prstGeom prst="rect">
            <a:avLst/>
          </a:prstGeom>
        </p:spPr>
        <p:txBody>
          <a:bodyPr lIns="0"/>
          <a:lstStyle>
            <a:lvl1pPr marL="514350" indent="-514350">
              <a:lnSpc>
                <a:spcPct val="150000"/>
              </a:lnSpc>
              <a:spcBef>
                <a:spcPts val="0"/>
              </a:spcBef>
              <a:buFont typeface="Arial" panose="020B0604020202020204" pitchFamily="34" charset="0"/>
              <a:buChar char="•"/>
              <a:defRPr sz="2600">
                <a:latin typeface="Arial" panose="020B0604020202020204" pitchFamily="34" charset="0"/>
                <a:ea typeface="Tahoma" panose="020B0604030504040204" pitchFamily="34" charset="0"/>
                <a:cs typeface="Arial" panose="020B0604020202020204" pitchFamily="34" charset="0"/>
              </a:defRPr>
            </a:lvl1pPr>
          </a:lstStyle>
          <a:p>
            <a:r>
              <a:rPr lang="en-GB" noProof="0"/>
              <a:t>Lorem ipsum
Voluptate velit</a:t>
            </a:r>
          </a:p>
          <a:p>
            <a:r>
              <a:rPr lang="en-GB" noProof="0"/>
              <a:t>Duis aute irure</a:t>
            </a:r>
          </a:p>
        </p:txBody>
      </p:sp>
      <p:sp>
        <p:nvSpPr>
          <p:cNvPr id="21" name="Bildplatzhalter 3">
            <a:extLst>
              <a:ext uri="{FF2B5EF4-FFF2-40B4-BE49-F238E27FC236}">
                <a16:creationId xmlns:a16="http://schemas.microsoft.com/office/drawing/2014/main" id="{B4671515-5992-244C-9F51-741FE302E183}"/>
              </a:ext>
            </a:extLst>
          </p:cNvPr>
          <p:cNvSpPr>
            <a:spLocks noGrp="1"/>
          </p:cNvSpPr>
          <p:nvPr>
            <p:ph type="pic" sz="quarter" idx="13" hasCustomPrompt="1"/>
          </p:nvPr>
        </p:nvSpPr>
        <p:spPr>
          <a:xfrm>
            <a:off x="515938" y="333375"/>
            <a:ext cx="11160125" cy="3095625"/>
          </a:xfrm>
          <a:prstGeom prst="rect">
            <a:avLst/>
          </a:prstGeom>
        </p:spPr>
        <p:txBody>
          <a:bodyPr/>
          <a:lstStyle>
            <a:lvl1pPr marL="0" indent="0">
              <a:buNone/>
              <a:defRPr sz="1800" i="1" baseline="0">
                <a:latin typeface="Arial" panose="020B0604020202020204" pitchFamily="34" charset="0"/>
                <a:ea typeface="Tahoma" panose="020B0604030504040204" pitchFamily="34" charset="0"/>
                <a:cs typeface="Arial" panose="020B0604020202020204" pitchFamily="34" charset="0"/>
              </a:defRPr>
            </a:lvl1pPr>
          </a:lstStyle>
          <a:p>
            <a:r>
              <a:rPr lang="en-GB" noProof="0" dirty="0"/>
              <a:t>Image: click on the icon and select an image from your PC/server to place it here. To adjust its size or cropping, double click on it, select “crop” under the “format” menu and enlarge/crop/move it</a:t>
            </a:r>
          </a:p>
        </p:txBody>
      </p:sp>
      <p:sp>
        <p:nvSpPr>
          <p:cNvPr id="9" name="Textplatzhalter 10">
            <a:extLst>
              <a:ext uri="{FF2B5EF4-FFF2-40B4-BE49-F238E27FC236}">
                <a16:creationId xmlns:a16="http://schemas.microsoft.com/office/drawing/2014/main" id="{AB8ECB47-A218-2A45-80CE-E107CABE921A}"/>
              </a:ext>
            </a:extLst>
          </p:cNvPr>
          <p:cNvSpPr>
            <a:spLocks noGrp="1"/>
          </p:cNvSpPr>
          <p:nvPr>
            <p:ph type="body" sz="quarter" idx="14" hasCustomPrompt="1"/>
          </p:nvPr>
        </p:nvSpPr>
        <p:spPr>
          <a:xfrm>
            <a:off x="6504639" y="4137103"/>
            <a:ext cx="5171424" cy="1833574"/>
          </a:xfrm>
          <a:prstGeom prst="rect">
            <a:avLst/>
          </a:prstGeom>
        </p:spPr>
        <p:txBody>
          <a:bodyPr lIns="0"/>
          <a:lstStyle>
            <a:lvl1pPr marL="514350" indent="-514350">
              <a:lnSpc>
                <a:spcPct val="150000"/>
              </a:lnSpc>
              <a:spcBef>
                <a:spcPts val="0"/>
              </a:spcBef>
              <a:buFont typeface="Arial" panose="020B0604020202020204" pitchFamily="34" charset="0"/>
              <a:buChar char="•"/>
              <a:defRPr sz="2600">
                <a:latin typeface="Arial" panose="020B0604020202020204" pitchFamily="34" charset="0"/>
                <a:ea typeface="Tahoma" panose="020B0604030504040204" pitchFamily="34" charset="0"/>
                <a:cs typeface="Arial" panose="020B0604020202020204" pitchFamily="34" charset="0"/>
              </a:defRPr>
            </a:lvl1pPr>
          </a:lstStyle>
          <a:p>
            <a:r>
              <a:rPr lang="en-GB" noProof="0"/>
              <a:t>Lorem ipsum
Voluptate velit</a:t>
            </a:r>
          </a:p>
          <a:p>
            <a:r>
              <a:rPr lang="en-GB" noProof="0"/>
              <a:t>Duis aute irure</a:t>
            </a:r>
          </a:p>
        </p:txBody>
      </p:sp>
      <p:sp>
        <p:nvSpPr>
          <p:cNvPr id="10" name="Fußzeilenplatzhalter 1">
            <a:extLst>
              <a:ext uri="{FF2B5EF4-FFF2-40B4-BE49-F238E27FC236}">
                <a16:creationId xmlns:a16="http://schemas.microsoft.com/office/drawing/2014/main" id="{57D809A3-59EC-574C-A0F6-450A78E8C6E6}"/>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E1FE718C-553F-417F-BB8A-4C3FCB44EEB6}"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a:t>
            </a:r>
            <a:endParaRPr lang="en-GB" dirty="0"/>
          </a:p>
        </p:txBody>
      </p:sp>
      <p:sp>
        <p:nvSpPr>
          <p:cNvPr id="13" name="Text Placeholder 4"/>
          <p:cNvSpPr>
            <a:spLocks noGrp="1"/>
          </p:cNvSpPr>
          <p:nvPr>
            <p:ph type="body" sz="quarter" idx="17" hasCustomPrompt="1"/>
          </p:nvPr>
        </p:nvSpPr>
        <p:spPr>
          <a:xfrm>
            <a:off x="496644" y="3570055"/>
            <a:ext cx="5793452" cy="567048"/>
          </a:xfrm>
          <a:prstGeom prst="rect">
            <a:avLst/>
          </a:prstGeom>
        </p:spPr>
        <p:txBody>
          <a:bodyPr lIns="0"/>
          <a:lstStyle>
            <a:lvl1pPr marL="0" indent="0">
              <a:buFontTx/>
              <a:buNone/>
              <a:defRPr sz="3000">
                <a:latin typeface="Arial" panose="020B0604020202020204" pitchFamily="34" charset="0"/>
                <a:cs typeface="Arial" panose="020B0604020202020204" pitchFamily="34" charset="0"/>
              </a:defRPr>
            </a:lvl1pPr>
            <a:lvl2pPr marL="457200" indent="0">
              <a:buFontTx/>
              <a:buNone/>
              <a:defRPr sz="3200">
                <a:latin typeface="Arial" panose="020B0604020202020204" pitchFamily="34" charset="0"/>
                <a:cs typeface="Arial" panose="020B0604020202020204" pitchFamily="34" charset="0"/>
              </a:defRPr>
            </a:lvl2pPr>
            <a:lvl3pPr marL="914400" indent="0">
              <a:buFontTx/>
              <a:buNone/>
              <a:defRPr sz="3200">
                <a:latin typeface="Arial" panose="020B0604020202020204" pitchFamily="34" charset="0"/>
                <a:cs typeface="Arial" panose="020B0604020202020204" pitchFamily="34" charset="0"/>
              </a:defRPr>
            </a:lvl3pPr>
            <a:lvl4pPr marL="1371600" indent="0">
              <a:buFontTx/>
              <a:buNone/>
              <a:defRPr sz="3200">
                <a:latin typeface="Arial" panose="020B0604020202020204" pitchFamily="34" charset="0"/>
                <a:cs typeface="Arial" panose="020B0604020202020204" pitchFamily="34" charset="0"/>
              </a:defRPr>
            </a:lvl4pPr>
            <a:lvl5pPr marL="1828800" indent="0">
              <a:buFontTx/>
              <a:buNone/>
              <a:defRPr sz="3200">
                <a:latin typeface="Arial" panose="020B0604020202020204" pitchFamily="34" charset="0"/>
                <a:cs typeface="Arial" panose="020B0604020202020204" pitchFamily="34" charset="0"/>
              </a:defRPr>
            </a:lvl5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Tree>
    <p:extLst>
      <p:ext uri="{BB962C8B-B14F-4D97-AF65-F5344CB8AC3E}">
        <p14:creationId xmlns:p14="http://schemas.microsoft.com/office/powerpoint/2010/main" val="3160419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Image-background-with-content">
    <p:spTree>
      <p:nvGrpSpPr>
        <p:cNvPr id="1" name=""/>
        <p:cNvGrpSpPr/>
        <p:nvPr/>
      </p:nvGrpSpPr>
      <p:grpSpPr>
        <a:xfrm>
          <a:off x="0" y="0"/>
          <a:ext cx="0" cy="0"/>
          <a:chOff x="0" y="0"/>
          <a:chExt cx="0" cy="0"/>
        </a:xfrm>
      </p:grpSpPr>
      <p:sp>
        <p:nvSpPr>
          <p:cNvPr id="2" name="Rectangle 1"/>
          <p:cNvSpPr/>
          <p:nvPr userDrawn="1"/>
        </p:nvSpPr>
        <p:spPr>
          <a:xfrm>
            <a:off x="0" y="6110513"/>
            <a:ext cx="1847528" cy="747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7" name="Rechteck 16">
            <a:extLst>
              <a:ext uri="{FF2B5EF4-FFF2-40B4-BE49-F238E27FC236}">
                <a16:creationId xmlns:a16="http://schemas.microsoft.com/office/drawing/2014/main" id="{BF02849C-F35B-F44C-94B2-16BF48197CF5}"/>
              </a:ext>
            </a:extLst>
          </p:cNvPr>
          <p:cNvSpPr/>
          <p:nvPr userDrawn="1"/>
        </p:nvSpPr>
        <p:spPr>
          <a:xfrm>
            <a:off x="263352" y="6110513"/>
            <a:ext cx="11754477" cy="116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21" name="Bildplatzhalter 19">
            <a:extLst>
              <a:ext uri="{FF2B5EF4-FFF2-40B4-BE49-F238E27FC236}">
                <a16:creationId xmlns:a16="http://schemas.microsoft.com/office/drawing/2014/main" id="{C0B11700-A1D0-6D49-83AF-C51AD2A01DAF}"/>
              </a:ext>
            </a:extLst>
          </p:cNvPr>
          <p:cNvSpPr>
            <a:spLocks noGrp="1"/>
          </p:cNvSpPr>
          <p:nvPr>
            <p:ph type="pic" sz="quarter" idx="12" hasCustomPrompt="1"/>
          </p:nvPr>
        </p:nvSpPr>
        <p:spPr>
          <a:xfrm>
            <a:off x="0" y="0"/>
            <a:ext cx="7091916" cy="6858000"/>
          </a:xfrm>
          <a:prstGeom prst="rect">
            <a:avLst/>
          </a:prstGeom>
        </p:spPr>
        <p:txBody>
          <a:bodyPr/>
          <a:lstStyle>
            <a:lvl1pPr marL="0" indent="0">
              <a:buNone/>
              <a:defRPr sz="2000" i="1">
                <a:latin typeface="Arial" panose="020B0604020202020204" pitchFamily="34" charset="0"/>
                <a:ea typeface="Tahoma" panose="020B0604030504040204" pitchFamily="34" charset="0"/>
                <a:cs typeface="Arial" panose="020B0604020202020204" pitchFamily="34" charset="0"/>
              </a:defRPr>
            </a:lvl1pPr>
          </a:lstStyle>
          <a:p>
            <a:r>
              <a:rPr lang="en-GB" noProof="0" dirty="0"/>
              <a:t>Image: click on the icon and select an image from your PC/server to place it here. To adjust its size or cropping, double click on it, select “crop” under the “format” menu and enlarge/crop/move it</a:t>
            </a:r>
          </a:p>
        </p:txBody>
      </p:sp>
      <p:sp>
        <p:nvSpPr>
          <p:cNvPr id="7" name="Text Placeholder 4"/>
          <p:cNvSpPr>
            <a:spLocks noGrp="1"/>
          </p:cNvSpPr>
          <p:nvPr>
            <p:ph type="body" sz="quarter" idx="17" hasCustomPrompt="1"/>
          </p:nvPr>
        </p:nvSpPr>
        <p:spPr>
          <a:xfrm>
            <a:off x="7405855" y="1851025"/>
            <a:ext cx="3684420" cy="959677"/>
          </a:xfrm>
          <a:prstGeom prst="rect">
            <a:avLst/>
          </a:prstGeom>
        </p:spPr>
        <p:txBody>
          <a:bodyPr lIns="0"/>
          <a:lstStyle>
            <a:lvl1pPr marL="0" indent="0">
              <a:buFontTx/>
              <a:buNone/>
              <a:defRPr sz="2800">
                <a:latin typeface="Arial" panose="020B0604020202020204" pitchFamily="34" charset="0"/>
                <a:cs typeface="Arial" panose="020B0604020202020204" pitchFamily="34" charset="0"/>
              </a:defRPr>
            </a:lvl1pPr>
            <a:lvl2pPr marL="457200" indent="0">
              <a:buFontTx/>
              <a:buNone/>
              <a:defRPr sz="3200">
                <a:latin typeface="Arial" panose="020B0604020202020204" pitchFamily="34" charset="0"/>
                <a:cs typeface="Arial" panose="020B0604020202020204" pitchFamily="34" charset="0"/>
              </a:defRPr>
            </a:lvl2pPr>
            <a:lvl3pPr marL="914400" indent="0">
              <a:buFontTx/>
              <a:buNone/>
              <a:defRPr sz="3200">
                <a:latin typeface="Arial" panose="020B0604020202020204" pitchFamily="34" charset="0"/>
                <a:cs typeface="Arial" panose="020B0604020202020204" pitchFamily="34" charset="0"/>
              </a:defRPr>
            </a:lvl3pPr>
            <a:lvl4pPr marL="1371600" indent="0">
              <a:buFontTx/>
              <a:buNone/>
              <a:defRPr sz="3200">
                <a:latin typeface="Arial" panose="020B0604020202020204" pitchFamily="34" charset="0"/>
                <a:cs typeface="Arial" panose="020B0604020202020204" pitchFamily="34" charset="0"/>
              </a:defRPr>
            </a:lvl4pPr>
            <a:lvl5pPr marL="1828800" indent="0">
              <a:buFontTx/>
              <a:buNone/>
              <a:defRPr sz="3200">
                <a:latin typeface="Arial" panose="020B0604020202020204" pitchFamily="34" charset="0"/>
                <a:cs typeface="Arial" panose="020B0604020202020204" pitchFamily="34" charset="0"/>
              </a:defRPr>
            </a:lvl5pPr>
          </a:lstStyle>
          <a:p>
            <a:pPr lvl="0"/>
            <a:r>
              <a:rPr lang="en-GB" noProof="0"/>
              <a:t>Lorem ipsum </a:t>
            </a:r>
            <a:br>
              <a:rPr lang="en-GB" noProof="0"/>
            </a:br>
            <a:r>
              <a:rPr lang="en-GB" noProof="0"/>
              <a:t>dolor sit amet</a:t>
            </a:r>
          </a:p>
        </p:txBody>
      </p:sp>
      <p:sp>
        <p:nvSpPr>
          <p:cNvPr id="10" name="Text Placeholder 4"/>
          <p:cNvSpPr>
            <a:spLocks noGrp="1"/>
          </p:cNvSpPr>
          <p:nvPr>
            <p:ph type="body" sz="quarter" idx="18" hasCustomPrompt="1"/>
          </p:nvPr>
        </p:nvSpPr>
        <p:spPr>
          <a:xfrm>
            <a:off x="7405854" y="2932340"/>
            <a:ext cx="4013973" cy="2848059"/>
          </a:xfrm>
          <a:prstGeom prst="rect">
            <a:avLst/>
          </a:prstGeom>
        </p:spPr>
        <p:txBody>
          <a:bodyPr lIns="0"/>
          <a:lstStyle>
            <a:lvl1pPr marL="0" indent="0">
              <a:buFontTx/>
              <a:buNone/>
              <a:defRPr sz="1600">
                <a:latin typeface="Arial" panose="020B0604020202020204" pitchFamily="34" charset="0"/>
                <a:cs typeface="Arial" panose="020B0604020202020204" pitchFamily="34" charset="0"/>
              </a:defRPr>
            </a:lvl1pPr>
            <a:lvl2pPr marL="457200" indent="0">
              <a:buFontTx/>
              <a:buNone/>
              <a:defRPr sz="3200">
                <a:latin typeface="Arial" panose="020B0604020202020204" pitchFamily="34" charset="0"/>
                <a:cs typeface="Arial" panose="020B0604020202020204" pitchFamily="34" charset="0"/>
              </a:defRPr>
            </a:lvl2pPr>
            <a:lvl3pPr marL="914400" indent="0">
              <a:buFontTx/>
              <a:buNone/>
              <a:defRPr sz="3200">
                <a:latin typeface="Arial" panose="020B0604020202020204" pitchFamily="34" charset="0"/>
                <a:cs typeface="Arial" panose="020B0604020202020204" pitchFamily="34" charset="0"/>
              </a:defRPr>
            </a:lvl3pPr>
            <a:lvl4pPr marL="1371600" indent="0">
              <a:buFontTx/>
              <a:buNone/>
              <a:defRPr sz="3200">
                <a:latin typeface="Arial" panose="020B0604020202020204" pitchFamily="34" charset="0"/>
                <a:cs typeface="Arial" panose="020B0604020202020204" pitchFamily="34" charset="0"/>
              </a:defRPr>
            </a:lvl4pPr>
            <a:lvl5pPr marL="1828800" indent="0">
              <a:buFontTx/>
              <a:buNone/>
              <a:defRPr sz="3200">
                <a:latin typeface="Arial" panose="020B0604020202020204" pitchFamily="34" charset="0"/>
                <a:cs typeface="Arial" panose="020B0604020202020204" pitchFamily="34" charset="0"/>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consetetur</a:t>
            </a:r>
            <a:r>
              <a:rPr lang="en-GB" noProof="0" dirty="0"/>
              <a:t> </a:t>
            </a:r>
            <a:r>
              <a:rPr lang="en-GB" noProof="0" dirty="0" err="1"/>
              <a:t>sadipscing</a:t>
            </a:r>
            <a:r>
              <a:rPr lang="en-GB" noProof="0" dirty="0"/>
              <a:t> </a:t>
            </a:r>
            <a:r>
              <a:rPr lang="en-GB" noProof="0" dirty="0" err="1"/>
              <a:t>elitr</a:t>
            </a:r>
            <a:r>
              <a:rPr lang="en-GB" noProof="0" dirty="0"/>
              <a:t>, </a:t>
            </a:r>
            <a:r>
              <a:rPr lang="en-GB" noProof="0" dirty="0" err="1"/>
              <a:t>sed</a:t>
            </a:r>
            <a:r>
              <a:rPr lang="en-GB" noProof="0" dirty="0"/>
              <a:t> </a:t>
            </a:r>
            <a:r>
              <a:rPr lang="en-GB" noProof="0" dirty="0" err="1"/>
              <a:t>diam</a:t>
            </a:r>
            <a:r>
              <a:rPr lang="en-GB" noProof="0" dirty="0"/>
              <a:t> </a:t>
            </a:r>
            <a:r>
              <a:rPr lang="en-GB" noProof="0" dirty="0" err="1"/>
              <a:t>nonumy</a:t>
            </a:r>
            <a:r>
              <a:rPr lang="en-GB" noProof="0" dirty="0"/>
              <a:t> </a:t>
            </a:r>
            <a:r>
              <a:rPr lang="en-GB" noProof="0" dirty="0" err="1"/>
              <a:t>eirmod</a:t>
            </a:r>
            <a:r>
              <a:rPr lang="en-GB" noProof="0" dirty="0"/>
              <a:t> </a:t>
            </a:r>
            <a:r>
              <a:rPr lang="en-GB" noProof="0" dirty="0" err="1"/>
              <a:t>tempor</a:t>
            </a:r>
            <a:r>
              <a:rPr lang="en-GB" noProof="0" dirty="0"/>
              <a:t> </a:t>
            </a:r>
            <a:r>
              <a:rPr lang="en-GB" noProof="0" dirty="0" err="1"/>
              <a:t>invidunt</a:t>
            </a:r>
            <a:r>
              <a:rPr lang="en-GB" noProof="0" dirty="0"/>
              <a:t> </a:t>
            </a:r>
            <a:r>
              <a:rPr lang="en-GB" noProof="0" dirty="0" err="1"/>
              <a:t>ut</a:t>
            </a:r>
            <a:r>
              <a:rPr lang="en-GB" noProof="0" dirty="0"/>
              <a:t> </a:t>
            </a:r>
            <a:r>
              <a:rPr lang="en-GB" noProof="0" dirty="0" err="1"/>
              <a:t>labore</a:t>
            </a:r>
            <a:r>
              <a:rPr lang="en-GB" noProof="0" dirty="0"/>
              <a:t> et dolore magna </a:t>
            </a:r>
            <a:r>
              <a:rPr lang="en-GB" noProof="0" dirty="0" err="1"/>
              <a:t>aliquyam</a:t>
            </a:r>
            <a:r>
              <a:rPr lang="en-GB" noProof="0" dirty="0"/>
              <a:t> </a:t>
            </a:r>
            <a:r>
              <a:rPr lang="en-GB" noProof="0" dirty="0" err="1"/>
              <a:t>erat</a:t>
            </a:r>
            <a:r>
              <a:rPr lang="en-GB" noProof="0" dirty="0"/>
              <a:t>, </a:t>
            </a:r>
            <a:r>
              <a:rPr lang="en-GB" noProof="0" dirty="0" err="1"/>
              <a:t>sed</a:t>
            </a:r>
            <a:r>
              <a:rPr lang="en-GB" noProof="0" dirty="0"/>
              <a:t> </a:t>
            </a:r>
            <a:r>
              <a:rPr lang="en-GB" noProof="0" dirty="0" err="1"/>
              <a:t>diam</a:t>
            </a:r>
            <a:r>
              <a:rPr lang="en-GB" noProof="0" dirty="0"/>
              <a:t> </a:t>
            </a:r>
            <a:r>
              <a:rPr lang="en-GB" noProof="0" dirty="0" err="1"/>
              <a:t>voluptua</a:t>
            </a:r>
            <a:r>
              <a:rPr lang="en-GB" noProof="0" dirty="0"/>
              <a:t>. At </a:t>
            </a:r>
            <a:r>
              <a:rPr lang="en-GB" noProof="0" dirty="0" err="1"/>
              <a:t>vero</a:t>
            </a:r>
            <a:r>
              <a:rPr lang="en-GB" noProof="0" dirty="0"/>
              <a:t> </a:t>
            </a:r>
            <a:r>
              <a:rPr lang="en-GB" noProof="0" dirty="0" err="1"/>
              <a:t>eos</a:t>
            </a:r>
            <a:r>
              <a:rPr lang="en-GB" noProof="0" dirty="0"/>
              <a:t> et </a:t>
            </a:r>
            <a:r>
              <a:rPr lang="en-GB" noProof="0" dirty="0" err="1"/>
              <a:t>accusam</a:t>
            </a:r>
            <a:r>
              <a:rPr lang="en-GB" noProof="0" dirty="0"/>
              <a:t> et </a:t>
            </a:r>
            <a:r>
              <a:rPr lang="en-GB" noProof="0" dirty="0" err="1"/>
              <a:t>justo</a:t>
            </a:r>
            <a:r>
              <a:rPr lang="en-GB" noProof="0" dirty="0"/>
              <a:t> duo </a:t>
            </a:r>
            <a:r>
              <a:rPr lang="en-GB" noProof="0" dirty="0" err="1"/>
              <a:t>dolores</a:t>
            </a:r>
            <a:r>
              <a:rPr lang="en-GB" noProof="0" dirty="0"/>
              <a:t> et </a:t>
            </a:r>
            <a:r>
              <a:rPr lang="en-GB" noProof="0" dirty="0" err="1"/>
              <a:t>ea</a:t>
            </a:r>
            <a:r>
              <a:rPr lang="en-GB" noProof="0" dirty="0"/>
              <a:t> </a:t>
            </a:r>
            <a:r>
              <a:rPr lang="en-GB" noProof="0" dirty="0" err="1"/>
              <a:t>rebum</a:t>
            </a:r>
            <a:r>
              <a:rPr lang="en-GB" noProof="0" dirty="0"/>
              <a:t>. Stet </a:t>
            </a:r>
            <a:r>
              <a:rPr lang="en-GB" noProof="0" dirty="0" err="1"/>
              <a:t>clita</a:t>
            </a:r>
            <a:r>
              <a:rPr lang="en-GB" noProof="0" dirty="0"/>
              <a:t> </a:t>
            </a:r>
            <a:r>
              <a:rPr lang="en-GB" noProof="0" dirty="0" err="1"/>
              <a:t>kasd</a:t>
            </a:r>
            <a:r>
              <a:rPr lang="en-GB" noProof="0" dirty="0"/>
              <a:t> </a:t>
            </a:r>
            <a:r>
              <a:rPr lang="en-GB" noProof="0" dirty="0" err="1"/>
              <a:t>gubergren</a:t>
            </a:r>
            <a:r>
              <a:rPr lang="en-GB" noProof="0" dirty="0"/>
              <a:t>, no sea </a:t>
            </a:r>
            <a:r>
              <a:rPr lang="en-GB" noProof="0" dirty="0" err="1"/>
              <a:t>takimata</a:t>
            </a:r>
            <a:r>
              <a:rPr lang="en-GB" noProof="0" dirty="0"/>
              <a:t> </a:t>
            </a:r>
            <a:r>
              <a:rPr lang="en-GB" noProof="0" dirty="0" err="1"/>
              <a:t>sanctus</a:t>
            </a:r>
            <a:r>
              <a:rPr lang="en-GB" noProof="0" dirty="0"/>
              <a:t> </a:t>
            </a:r>
            <a:r>
              <a:rPr lang="en-GB" noProof="0" dirty="0" err="1"/>
              <a:t>est</a:t>
            </a:r>
            <a:r>
              <a:rPr lang="en-GB" noProof="0" dirty="0"/>
              <a:t> Lorem ipsum </a:t>
            </a:r>
            <a:r>
              <a:rPr lang="en-GB" noProof="0" dirty="0" err="1"/>
              <a:t>dolor</a:t>
            </a:r>
            <a:r>
              <a:rPr lang="en-GB" noProof="0" dirty="0"/>
              <a:t> sit </a:t>
            </a:r>
            <a:r>
              <a:rPr lang="en-GB" noProof="0" dirty="0" err="1"/>
              <a:t>amet</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consetetur</a:t>
            </a:r>
            <a:r>
              <a:rPr lang="en-GB" noProof="0" dirty="0"/>
              <a:t> </a:t>
            </a:r>
            <a:r>
              <a:rPr lang="en-GB" noProof="0" dirty="0" err="1"/>
              <a:t>sadipscing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81361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A_Image_only">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862D646-803D-1C4C-8F5F-6FD8ECA18E7B}"/>
              </a:ext>
            </a:extLst>
          </p:cNvPr>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i="1">
                <a:latin typeface="Arial" panose="020B0604020202020204" pitchFamily="34" charset="0"/>
                <a:ea typeface="Tahoma" panose="020B0604030504040204" pitchFamily="34" charset="0"/>
                <a:cs typeface="Arial" panose="020B0604020202020204" pitchFamily="34" charset="0"/>
              </a:defRPr>
            </a:lvl1pPr>
          </a:lstStyle>
          <a:p>
            <a:r>
              <a:rPr lang="en-GB" noProof="0" dirty="0"/>
              <a:t>Image: click on the icon and select an image from your PC/server to place it here. To adjust its size or cropping, double click on it, select “crop” under the “format” menu and enlarge/crop/move it</a:t>
            </a:r>
          </a:p>
        </p:txBody>
      </p:sp>
    </p:spTree>
    <p:extLst>
      <p:ext uri="{BB962C8B-B14F-4D97-AF65-F5344CB8AC3E}">
        <p14:creationId xmlns:p14="http://schemas.microsoft.com/office/powerpoint/2010/main" val="162670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A_Chapter-divider_imag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862D646-803D-1C4C-8F5F-6FD8ECA18E7B}"/>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sz="2000" i="1">
                <a:latin typeface="Arial" panose="020B0604020202020204" pitchFamily="34" charset="0"/>
                <a:ea typeface="Tahoma" panose="020B0604030504040204" pitchFamily="34" charset="0"/>
                <a:cs typeface="Arial" panose="020B0604020202020204" pitchFamily="34" charset="0"/>
              </a:defRPr>
            </a:lvl1pPr>
          </a:lstStyle>
          <a:p>
            <a:r>
              <a:rPr lang="en-GB" noProof="0" dirty="0"/>
              <a:t>Image: click on the icon and select an image from your PC/server to place it here. To adjust its size or cropping, double click on it, select “crop” under the “format” menu and enlarge/crop/move it</a:t>
            </a:r>
          </a:p>
        </p:txBody>
      </p:sp>
      <p:sp>
        <p:nvSpPr>
          <p:cNvPr id="4" name="Textplatzhalter 2">
            <a:extLst>
              <a:ext uri="{FF2B5EF4-FFF2-40B4-BE49-F238E27FC236}">
                <a16:creationId xmlns:a16="http://schemas.microsoft.com/office/drawing/2014/main" id="{898338E7-0DDB-D942-9AD1-3358ECBFA3B4}"/>
              </a:ext>
            </a:extLst>
          </p:cNvPr>
          <p:cNvSpPr>
            <a:spLocks noGrp="1"/>
          </p:cNvSpPr>
          <p:nvPr>
            <p:ph type="body" sz="quarter" idx="14" hasCustomPrompt="1"/>
          </p:nvPr>
        </p:nvSpPr>
        <p:spPr>
          <a:xfrm>
            <a:off x="479376" y="4078354"/>
            <a:ext cx="6011912" cy="1351902"/>
          </a:xfrm>
          <a:prstGeom prst="rect">
            <a:avLst/>
          </a:prstGeom>
        </p:spPr>
        <p:txBody>
          <a:bodyPr lIns="0"/>
          <a:lstStyle>
            <a:lvl1pPr marL="0" indent="0">
              <a:buNone/>
              <a:defRPr sz="6000">
                <a:latin typeface="Arial" panose="020B0604020202020204" pitchFamily="34" charset="0"/>
                <a:ea typeface="Tahoma" panose="020B0604030504040204" pitchFamily="34" charset="0"/>
                <a:cs typeface="Arial" panose="020B0604020202020204" pitchFamily="34" charset="0"/>
              </a:defRPr>
            </a:lvl1pPr>
          </a:lstStyle>
          <a:p>
            <a:r>
              <a:rPr lang="en-GB" noProof="0" dirty="0"/>
              <a:t>Chapter divider</a:t>
            </a:r>
          </a:p>
        </p:txBody>
      </p:sp>
    </p:spTree>
    <p:extLst>
      <p:ext uri="{BB962C8B-B14F-4D97-AF65-F5344CB8AC3E}">
        <p14:creationId xmlns:p14="http://schemas.microsoft.com/office/powerpoint/2010/main" val="2214119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B_Chapter-divider_simple">
    <p:bg>
      <p:bgPr>
        <a:solidFill>
          <a:schemeClr val="bg1"/>
        </a:solidFill>
        <a:effectLst/>
      </p:bgPr>
    </p:bg>
    <p:spTree>
      <p:nvGrpSpPr>
        <p:cNvPr id="1" name=""/>
        <p:cNvGrpSpPr/>
        <p:nvPr/>
      </p:nvGrpSpPr>
      <p:grpSpPr>
        <a:xfrm>
          <a:off x="0" y="0"/>
          <a:ext cx="0" cy="0"/>
          <a:chOff x="0" y="0"/>
          <a:chExt cx="0" cy="0"/>
        </a:xfrm>
      </p:grpSpPr>
      <p:sp>
        <p:nvSpPr>
          <p:cNvPr id="6" name="Textplatzhalter 21">
            <a:extLst>
              <a:ext uri="{FF2B5EF4-FFF2-40B4-BE49-F238E27FC236}">
                <a16:creationId xmlns:a16="http://schemas.microsoft.com/office/drawing/2014/main" id="{9AA0F2FD-968C-C844-BF6C-47D39606466B}"/>
              </a:ext>
            </a:extLst>
          </p:cNvPr>
          <p:cNvSpPr>
            <a:spLocks noGrp="1"/>
          </p:cNvSpPr>
          <p:nvPr>
            <p:ph type="body" sz="quarter" idx="15" hasCustomPrompt="1"/>
          </p:nvPr>
        </p:nvSpPr>
        <p:spPr>
          <a:xfrm>
            <a:off x="509591" y="2284325"/>
            <a:ext cx="8628141" cy="1293244"/>
          </a:xfrm>
          <a:prstGeom prst="rect">
            <a:avLst/>
          </a:prstGeom>
        </p:spPr>
        <p:txBody>
          <a:bodyPr lIns="0"/>
          <a:lstStyle>
            <a:lvl1pPr marL="0" indent="0">
              <a:buNone/>
              <a:defRPr sz="6000">
                <a:solidFill>
                  <a:srgbClr val="28AAE1"/>
                </a:solidFill>
                <a:latin typeface="Arial" panose="020B0604020202020204" pitchFamily="34" charset="0"/>
                <a:ea typeface="Tahoma" panose="020B0604030504040204" pitchFamily="34" charset="0"/>
                <a:cs typeface="Arial" panose="020B0604020202020204" pitchFamily="34" charset="0"/>
              </a:defRPr>
            </a:lvl1pPr>
          </a:lstStyle>
          <a:p>
            <a:r>
              <a:rPr lang="en-GB" noProof="0" dirty="0"/>
              <a:t>Chapter divider</a:t>
            </a:r>
          </a:p>
        </p:txBody>
      </p:sp>
      <p:sp>
        <p:nvSpPr>
          <p:cNvPr id="7" name="Textplatzhalter 24">
            <a:extLst>
              <a:ext uri="{FF2B5EF4-FFF2-40B4-BE49-F238E27FC236}">
                <a16:creationId xmlns:a16="http://schemas.microsoft.com/office/drawing/2014/main" id="{3C51CA62-382D-E142-813D-A8DA42A825AA}"/>
              </a:ext>
            </a:extLst>
          </p:cNvPr>
          <p:cNvSpPr>
            <a:spLocks noGrp="1"/>
          </p:cNvSpPr>
          <p:nvPr>
            <p:ph type="body" sz="quarter" idx="16" hasCustomPrompt="1"/>
          </p:nvPr>
        </p:nvSpPr>
        <p:spPr>
          <a:xfrm>
            <a:off x="496982" y="3577568"/>
            <a:ext cx="8263314" cy="1884362"/>
          </a:xfrm>
          <a:prstGeom prst="rect">
            <a:avLst/>
          </a:prstGeom>
        </p:spPr>
        <p:txBody>
          <a:bodyPr lIns="0"/>
          <a:lstStyle>
            <a:lvl1pPr marL="0" indent="0">
              <a:buNone/>
              <a:defRPr sz="30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text. Do not write more than </a:t>
            </a:r>
            <a:br>
              <a:rPr lang="en-GB" noProof="0" dirty="0"/>
            </a:br>
            <a:r>
              <a:rPr lang="en-GB" noProof="0" dirty="0"/>
              <a:t>max. 3 lines. </a:t>
            </a:r>
            <a:r>
              <a:rPr lang="en-GB" noProof="0" dirty="0" err="1"/>
              <a:t>Conse</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a:t>
            </a:r>
            <a:br>
              <a:rPr lang="en-GB" noProof="0" dirty="0"/>
            </a:br>
            <a:r>
              <a:rPr lang="en-GB" noProof="0" dirty="0"/>
              <a:t>do </a:t>
            </a:r>
            <a:r>
              <a:rPr lang="en-GB" noProof="0" dirty="0" err="1"/>
              <a:t>eiusmod</a:t>
            </a:r>
            <a:r>
              <a:rPr lang="en-GB" noProof="0" dirty="0"/>
              <a:t> </a:t>
            </a:r>
            <a:r>
              <a:rPr lang="en-GB" noProof="0" dirty="0" err="1"/>
              <a:t>incididunt</a:t>
            </a:r>
            <a:r>
              <a:rPr lang="en-GB" noProof="0" dirty="0"/>
              <a:t> </a:t>
            </a:r>
            <a:r>
              <a:rPr lang="en-GB" noProof="0" dirty="0" err="1"/>
              <a:t>ut</a:t>
            </a:r>
            <a:r>
              <a:rPr lang="en-GB" noProof="0" dirty="0"/>
              <a:t> </a:t>
            </a:r>
            <a:r>
              <a:rPr lang="en-GB" noProof="0" dirty="0" err="1"/>
              <a:t>labore</a:t>
            </a:r>
            <a:r>
              <a:rPr lang="en-GB" noProof="0" dirty="0"/>
              <a:t> et sit.</a:t>
            </a:r>
          </a:p>
        </p:txBody>
      </p:sp>
    </p:spTree>
    <p:extLst>
      <p:ext uri="{BB962C8B-B14F-4D97-AF65-F5344CB8AC3E}">
        <p14:creationId xmlns:p14="http://schemas.microsoft.com/office/powerpoint/2010/main" val="3461943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A_Title-Slide_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C97EC6-B91F-E347-88A0-9DA711D41ACF}"/>
              </a:ext>
            </a:extLst>
          </p:cNvPr>
          <p:cNvSpPr/>
          <p:nvPr userDrawn="1"/>
        </p:nvSpPr>
        <p:spPr>
          <a:xfrm>
            <a:off x="1" y="1097125"/>
            <a:ext cx="12192000" cy="5762531"/>
          </a:xfrm>
          <a:prstGeom prst="rect">
            <a:avLst/>
          </a:prstGeom>
          <a:solidFill>
            <a:srgbClr val="28AAE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a:ln>
                <a:noFill/>
              </a:ln>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35724DF-D746-9640-BF29-2B7E741C3526}"/>
              </a:ext>
            </a:extLst>
          </p:cNvPr>
          <p:cNvGrpSpPr/>
          <p:nvPr userDrawn="1"/>
        </p:nvGrpSpPr>
        <p:grpSpPr>
          <a:xfrm>
            <a:off x="6327656" y="1111037"/>
            <a:ext cx="5878362" cy="5774347"/>
            <a:chOff x="6323797" y="1095469"/>
            <a:chExt cx="5878362" cy="5774347"/>
          </a:xfrm>
          <a:solidFill>
            <a:schemeClr val="bg1"/>
          </a:solidFill>
        </p:grpSpPr>
        <p:sp>
          <p:nvSpPr>
            <p:cNvPr id="4" name="Rectangle 35">
              <a:extLst>
                <a:ext uri="{FF2B5EF4-FFF2-40B4-BE49-F238E27FC236}">
                  <a16:creationId xmlns:a16="http://schemas.microsoft.com/office/drawing/2014/main" id="{39FB6A74-85A0-2343-BC39-A698A7CB3AA6}"/>
                </a:ext>
              </a:extLst>
            </p:cNvPr>
            <p:cNvSpPr/>
            <p:nvPr userDrawn="1"/>
          </p:nvSpPr>
          <p:spPr>
            <a:xfrm>
              <a:off x="9115804" y="2752253"/>
              <a:ext cx="3086355" cy="4105747"/>
            </a:xfrm>
            <a:custGeom>
              <a:avLst/>
              <a:gdLst>
                <a:gd name="connsiteX0" fmla="*/ 0 w 2209800"/>
                <a:gd name="connsiteY0" fmla="*/ 0 h 4105747"/>
                <a:gd name="connsiteX1" fmla="*/ 2209800 w 2209800"/>
                <a:gd name="connsiteY1" fmla="*/ 0 h 4105747"/>
                <a:gd name="connsiteX2" fmla="*/ 2209800 w 2209800"/>
                <a:gd name="connsiteY2" fmla="*/ 4105747 h 4105747"/>
                <a:gd name="connsiteX3" fmla="*/ 0 w 2209800"/>
                <a:gd name="connsiteY3" fmla="*/ 4105747 h 4105747"/>
                <a:gd name="connsiteX4" fmla="*/ 0 w 2209800"/>
                <a:gd name="connsiteY4" fmla="*/ 0 h 4105747"/>
                <a:gd name="connsiteX0" fmla="*/ 36214 w 2209800"/>
                <a:gd name="connsiteY0" fmla="*/ 208230 h 4105747"/>
                <a:gd name="connsiteX1" fmla="*/ 2209800 w 2209800"/>
                <a:gd name="connsiteY1" fmla="*/ 0 h 4105747"/>
                <a:gd name="connsiteX2" fmla="*/ 2209800 w 2209800"/>
                <a:gd name="connsiteY2" fmla="*/ 4105747 h 4105747"/>
                <a:gd name="connsiteX3" fmla="*/ 0 w 2209800"/>
                <a:gd name="connsiteY3" fmla="*/ 4105747 h 4105747"/>
                <a:gd name="connsiteX4" fmla="*/ 36214 w 2209800"/>
                <a:gd name="connsiteY4" fmla="*/ 208230 h 4105747"/>
                <a:gd name="connsiteX0" fmla="*/ 36214 w 2209800"/>
                <a:gd name="connsiteY0" fmla="*/ 0 h 4105747"/>
                <a:gd name="connsiteX1" fmla="*/ 2209800 w 2209800"/>
                <a:gd name="connsiteY1" fmla="*/ 0 h 4105747"/>
                <a:gd name="connsiteX2" fmla="*/ 2209800 w 2209800"/>
                <a:gd name="connsiteY2" fmla="*/ 4105747 h 4105747"/>
                <a:gd name="connsiteX3" fmla="*/ 0 w 2209800"/>
                <a:gd name="connsiteY3" fmla="*/ 4105747 h 4105747"/>
                <a:gd name="connsiteX4" fmla="*/ 36214 w 2209800"/>
                <a:gd name="connsiteY4" fmla="*/ 0 h 4105747"/>
                <a:gd name="connsiteX0" fmla="*/ 36214 w 2218854"/>
                <a:gd name="connsiteY0" fmla="*/ 0 h 4105747"/>
                <a:gd name="connsiteX1" fmla="*/ 2218854 w 2218854"/>
                <a:gd name="connsiteY1" fmla="*/ 307817 h 4105747"/>
                <a:gd name="connsiteX2" fmla="*/ 2209800 w 2218854"/>
                <a:gd name="connsiteY2" fmla="*/ 4105747 h 4105747"/>
                <a:gd name="connsiteX3" fmla="*/ 0 w 2218854"/>
                <a:gd name="connsiteY3" fmla="*/ 4105747 h 4105747"/>
                <a:gd name="connsiteX4" fmla="*/ 36214 w 2218854"/>
                <a:gd name="connsiteY4" fmla="*/ 0 h 4105747"/>
                <a:gd name="connsiteX0" fmla="*/ 36214 w 2209800"/>
                <a:gd name="connsiteY0" fmla="*/ 0 h 4105747"/>
                <a:gd name="connsiteX1" fmla="*/ 2191693 w 2209800"/>
                <a:gd name="connsiteY1" fmla="*/ 126747 h 4105747"/>
                <a:gd name="connsiteX2" fmla="*/ 2209800 w 2209800"/>
                <a:gd name="connsiteY2" fmla="*/ 4105747 h 4105747"/>
                <a:gd name="connsiteX3" fmla="*/ 0 w 2209800"/>
                <a:gd name="connsiteY3" fmla="*/ 4105747 h 4105747"/>
                <a:gd name="connsiteX4" fmla="*/ 36214 w 2209800"/>
                <a:gd name="connsiteY4" fmla="*/ 0 h 4105747"/>
                <a:gd name="connsiteX0" fmla="*/ 36214 w 2209800"/>
                <a:gd name="connsiteY0" fmla="*/ 0 h 4105747"/>
                <a:gd name="connsiteX1" fmla="*/ 2191693 w 2209800"/>
                <a:gd name="connsiteY1" fmla="*/ 126747 h 4105747"/>
                <a:gd name="connsiteX2" fmla="*/ 2209800 w 2209800"/>
                <a:gd name="connsiteY2" fmla="*/ 4105747 h 4105747"/>
                <a:gd name="connsiteX3" fmla="*/ 0 w 2209800"/>
                <a:gd name="connsiteY3" fmla="*/ 4105747 h 4105747"/>
                <a:gd name="connsiteX4" fmla="*/ 36214 w 2209800"/>
                <a:gd name="connsiteY4" fmla="*/ 0 h 4105747"/>
                <a:gd name="connsiteX0" fmla="*/ 36214 w 2209800"/>
                <a:gd name="connsiteY0" fmla="*/ 0 h 4105747"/>
                <a:gd name="connsiteX1" fmla="*/ 2191693 w 2209800"/>
                <a:gd name="connsiteY1" fmla="*/ 126747 h 4105747"/>
                <a:gd name="connsiteX2" fmla="*/ 2209800 w 2209800"/>
                <a:gd name="connsiteY2" fmla="*/ 4105747 h 4105747"/>
                <a:gd name="connsiteX3" fmla="*/ 0 w 2209800"/>
                <a:gd name="connsiteY3" fmla="*/ 4105747 h 4105747"/>
                <a:gd name="connsiteX4" fmla="*/ 36214 w 2209800"/>
                <a:gd name="connsiteY4" fmla="*/ 0 h 4105747"/>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912769 w 3086355"/>
                <a:gd name="connsiteY0" fmla="*/ 0 h 4105747"/>
                <a:gd name="connsiteX1" fmla="*/ 3068248 w 3086355"/>
                <a:gd name="connsiteY1" fmla="*/ 126747 h 4105747"/>
                <a:gd name="connsiteX2" fmla="*/ 3086355 w 3086355"/>
                <a:gd name="connsiteY2" fmla="*/ 4105747 h 4105747"/>
                <a:gd name="connsiteX3" fmla="*/ 0 w 3086355"/>
                <a:gd name="connsiteY3" fmla="*/ 4098324 h 4105747"/>
                <a:gd name="connsiteX4" fmla="*/ 912769 w 3086355"/>
                <a:gd name="connsiteY4" fmla="*/ 0 h 4105747"/>
                <a:gd name="connsiteX0" fmla="*/ 912769 w 3086355"/>
                <a:gd name="connsiteY0" fmla="*/ 0 h 4105747"/>
                <a:gd name="connsiteX1" fmla="*/ 3068248 w 3086355"/>
                <a:gd name="connsiteY1" fmla="*/ 126747 h 4105747"/>
                <a:gd name="connsiteX2" fmla="*/ 3086355 w 3086355"/>
                <a:gd name="connsiteY2" fmla="*/ 4105747 h 4105747"/>
                <a:gd name="connsiteX3" fmla="*/ 0 w 3086355"/>
                <a:gd name="connsiteY3" fmla="*/ 4098324 h 4105747"/>
                <a:gd name="connsiteX4" fmla="*/ 912769 w 3086355"/>
                <a:gd name="connsiteY4" fmla="*/ 0 h 410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55" h="4105747">
                  <a:moveTo>
                    <a:pt x="912769" y="0"/>
                  </a:moveTo>
                  <a:lnTo>
                    <a:pt x="3068248" y="126747"/>
                  </a:lnTo>
                  <a:cubicBezTo>
                    <a:pt x="3074284" y="1453080"/>
                    <a:pt x="3080319" y="2779414"/>
                    <a:pt x="3086355" y="4105747"/>
                  </a:cubicBezTo>
                  <a:lnTo>
                    <a:pt x="0" y="4098324"/>
                  </a:lnTo>
                  <a:cubicBezTo>
                    <a:pt x="63374" y="2636189"/>
                    <a:pt x="360508" y="1317279"/>
                    <a:pt x="91276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6" name="Rectangle 36">
              <a:extLst>
                <a:ext uri="{FF2B5EF4-FFF2-40B4-BE49-F238E27FC236}">
                  <a16:creationId xmlns:a16="http://schemas.microsoft.com/office/drawing/2014/main" id="{BC1F9061-4079-3D4E-9429-A3526FF65789}"/>
                </a:ext>
              </a:extLst>
            </p:cNvPr>
            <p:cNvSpPr/>
            <p:nvPr userDrawn="1"/>
          </p:nvSpPr>
          <p:spPr>
            <a:xfrm>
              <a:off x="10266631" y="1095469"/>
              <a:ext cx="1925370" cy="1348967"/>
            </a:xfrm>
            <a:custGeom>
              <a:avLst/>
              <a:gdLst>
                <a:gd name="connsiteX0" fmla="*/ 0 w 1744301"/>
                <a:gd name="connsiteY0" fmla="*/ 0 h 1412341"/>
                <a:gd name="connsiteX1" fmla="*/ 1744301 w 1744301"/>
                <a:gd name="connsiteY1" fmla="*/ 0 h 1412341"/>
                <a:gd name="connsiteX2" fmla="*/ 1744301 w 1744301"/>
                <a:gd name="connsiteY2" fmla="*/ 1412341 h 1412341"/>
                <a:gd name="connsiteX3" fmla="*/ 0 w 1744301"/>
                <a:gd name="connsiteY3" fmla="*/ 1412341 h 1412341"/>
                <a:gd name="connsiteX4" fmla="*/ 0 w 1744301"/>
                <a:gd name="connsiteY4" fmla="*/ 0 h 1412341"/>
                <a:gd name="connsiteX0" fmla="*/ 45267 w 1744301"/>
                <a:gd name="connsiteY0" fmla="*/ 208230 h 1412341"/>
                <a:gd name="connsiteX1" fmla="*/ 1744301 w 1744301"/>
                <a:gd name="connsiteY1" fmla="*/ 0 h 1412341"/>
                <a:gd name="connsiteX2" fmla="*/ 1744301 w 1744301"/>
                <a:gd name="connsiteY2" fmla="*/ 1412341 h 1412341"/>
                <a:gd name="connsiteX3" fmla="*/ 0 w 1744301"/>
                <a:gd name="connsiteY3" fmla="*/ 1412341 h 1412341"/>
                <a:gd name="connsiteX4" fmla="*/ 45267 w 1744301"/>
                <a:gd name="connsiteY4" fmla="*/ 208230 h 1412341"/>
                <a:gd name="connsiteX0" fmla="*/ 217283 w 1916317"/>
                <a:gd name="connsiteY0" fmla="*/ 208230 h 1412341"/>
                <a:gd name="connsiteX1" fmla="*/ 1916317 w 1916317"/>
                <a:gd name="connsiteY1" fmla="*/ 0 h 1412341"/>
                <a:gd name="connsiteX2" fmla="*/ 1916317 w 1916317"/>
                <a:gd name="connsiteY2" fmla="*/ 1412341 h 1412341"/>
                <a:gd name="connsiteX3" fmla="*/ 0 w 1916317"/>
                <a:gd name="connsiteY3" fmla="*/ 1240326 h 1412341"/>
                <a:gd name="connsiteX4" fmla="*/ 217283 w 1916317"/>
                <a:gd name="connsiteY4" fmla="*/ 208230 h 1412341"/>
                <a:gd name="connsiteX0" fmla="*/ 217283 w 1943478"/>
                <a:gd name="connsiteY0" fmla="*/ 208230 h 1358021"/>
                <a:gd name="connsiteX1" fmla="*/ 1916317 w 1943478"/>
                <a:gd name="connsiteY1" fmla="*/ 0 h 1358021"/>
                <a:gd name="connsiteX2" fmla="*/ 1943478 w 1943478"/>
                <a:gd name="connsiteY2" fmla="*/ 1358021 h 1358021"/>
                <a:gd name="connsiteX3" fmla="*/ 0 w 1943478"/>
                <a:gd name="connsiteY3" fmla="*/ 1240326 h 1358021"/>
                <a:gd name="connsiteX4" fmla="*/ 217283 w 1943478"/>
                <a:gd name="connsiteY4" fmla="*/ 208230 h 1358021"/>
                <a:gd name="connsiteX0" fmla="*/ 217283 w 1943478"/>
                <a:gd name="connsiteY0" fmla="*/ 208230 h 1358021"/>
                <a:gd name="connsiteX1" fmla="*/ 1916317 w 1943478"/>
                <a:gd name="connsiteY1" fmla="*/ 0 h 1358021"/>
                <a:gd name="connsiteX2" fmla="*/ 1943478 w 1943478"/>
                <a:gd name="connsiteY2" fmla="*/ 1358021 h 1358021"/>
                <a:gd name="connsiteX3" fmla="*/ 0 w 1943478"/>
                <a:gd name="connsiteY3" fmla="*/ 1240326 h 1358021"/>
                <a:gd name="connsiteX4" fmla="*/ 217283 w 1943478"/>
                <a:gd name="connsiteY4" fmla="*/ 208230 h 1358021"/>
                <a:gd name="connsiteX0" fmla="*/ 217283 w 1943478"/>
                <a:gd name="connsiteY0" fmla="*/ 208230 h 1358021"/>
                <a:gd name="connsiteX1" fmla="*/ 1916317 w 1943478"/>
                <a:gd name="connsiteY1" fmla="*/ 0 h 1358021"/>
                <a:gd name="connsiteX2" fmla="*/ 1943478 w 1943478"/>
                <a:gd name="connsiteY2" fmla="*/ 1358021 h 1358021"/>
                <a:gd name="connsiteX3" fmla="*/ 0 w 1943478"/>
                <a:gd name="connsiteY3" fmla="*/ 1240326 h 1358021"/>
                <a:gd name="connsiteX4" fmla="*/ 217283 w 1943478"/>
                <a:gd name="connsiteY4" fmla="*/ 208230 h 1358021"/>
                <a:gd name="connsiteX0" fmla="*/ 506994 w 1943478"/>
                <a:gd name="connsiteY0" fmla="*/ 244443 h 1358021"/>
                <a:gd name="connsiteX1" fmla="*/ 1916317 w 1943478"/>
                <a:gd name="connsiteY1" fmla="*/ 0 h 1358021"/>
                <a:gd name="connsiteX2" fmla="*/ 1943478 w 1943478"/>
                <a:gd name="connsiteY2" fmla="*/ 1358021 h 1358021"/>
                <a:gd name="connsiteX3" fmla="*/ 0 w 1943478"/>
                <a:gd name="connsiteY3" fmla="*/ 1240326 h 1358021"/>
                <a:gd name="connsiteX4" fmla="*/ 506994 w 1943478"/>
                <a:gd name="connsiteY4" fmla="*/ 244443 h 1358021"/>
                <a:gd name="connsiteX0" fmla="*/ 506994 w 1943478"/>
                <a:gd name="connsiteY0" fmla="*/ 244443 h 1358021"/>
                <a:gd name="connsiteX1" fmla="*/ 1916317 w 1943478"/>
                <a:gd name="connsiteY1" fmla="*/ 0 h 1358021"/>
                <a:gd name="connsiteX2" fmla="*/ 1943478 w 1943478"/>
                <a:gd name="connsiteY2" fmla="*/ 1358021 h 1358021"/>
                <a:gd name="connsiteX3" fmla="*/ 0 w 1943478"/>
                <a:gd name="connsiteY3" fmla="*/ 1240326 h 1358021"/>
                <a:gd name="connsiteX4" fmla="*/ 506994 w 1943478"/>
                <a:gd name="connsiteY4" fmla="*/ 244443 h 1358021"/>
                <a:gd name="connsiteX0" fmla="*/ 823865 w 1943478"/>
                <a:gd name="connsiteY0" fmla="*/ 144855 h 1358021"/>
                <a:gd name="connsiteX1" fmla="*/ 1916317 w 1943478"/>
                <a:gd name="connsiteY1" fmla="*/ 0 h 1358021"/>
                <a:gd name="connsiteX2" fmla="*/ 1943478 w 1943478"/>
                <a:gd name="connsiteY2" fmla="*/ 1358021 h 1358021"/>
                <a:gd name="connsiteX3" fmla="*/ 0 w 1943478"/>
                <a:gd name="connsiteY3" fmla="*/ 1240326 h 1358021"/>
                <a:gd name="connsiteX4" fmla="*/ 823865 w 1943478"/>
                <a:gd name="connsiteY4" fmla="*/ 144855 h 1358021"/>
                <a:gd name="connsiteX0" fmla="*/ 823865 w 1943478"/>
                <a:gd name="connsiteY0" fmla="*/ 144855 h 1358021"/>
                <a:gd name="connsiteX1" fmla="*/ 1916317 w 1943478"/>
                <a:gd name="connsiteY1" fmla="*/ 0 h 1358021"/>
                <a:gd name="connsiteX2" fmla="*/ 1943478 w 1943478"/>
                <a:gd name="connsiteY2" fmla="*/ 1358021 h 1358021"/>
                <a:gd name="connsiteX3" fmla="*/ 0 w 1943478"/>
                <a:gd name="connsiteY3" fmla="*/ 1240326 h 1358021"/>
                <a:gd name="connsiteX4" fmla="*/ 823865 w 1943478"/>
                <a:gd name="connsiteY4" fmla="*/ 144855 h 1358021"/>
                <a:gd name="connsiteX0" fmla="*/ 823865 w 1916317"/>
                <a:gd name="connsiteY0" fmla="*/ 144855 h 1348967"/>
                <a:gd name="connsiteX1" fmla="*/ 1916317 w 1916317"/>
                <a:gd name="connsiteY1" fmla="*/ 0 h 1348967"/>
                <a:gd name="connsiteX2" fmla="*/ 1907264 w 1916317"/>
                <a:gd name="connsiteY2" fmla="*/ 1348967 h 1348967"/>
                <a:gd name="connsiteX3" fmla="*/ 0 w 1916317"/>
                <a:gd name="connsiteY3" fmla="*/ 1240326 h 1348967"/>
                <a:gd name="connsiteX4" fmla="*/ 823865 w 1916317"/>
                <a:gd name="connsiteY4" fmla="*/ 144855 h 1348967"/>
                <a:gd name="connsiteX0" fmla="*/ 823865 w 1916317"/>
                <a:gd name="connsiteY0" fmla="*/ 144855 h 1348967"/>
                <a:gd name="connsiteX1" fmla="*/ 1916317 w 1916317"/>
                <a:gd name="connsiteY1" fmla="*/ 0 h 1348967"/>
                <a:gd name="connsiteX2" fmla="*/ 1907264 w 1916317"/>
                <a:gd name="connsiteY2" fmla="*/ 1348967 h 1348967"/>
                <a:gd name="connsiteX3" fmla="*/ 0 w 1916317"/>
                <a:gd name="connsiteY3" fmla="*/ 1240326 h 1348967"/>
                <a:gd name="connsiteX4" fmla="*/ 823865 w 1916317"/>
                <a:gd name="connsiteY4" fmla="*/ 144855 h 1348967"/>
                <a:gd name="connsiteX0" fmla="*/ 823865 w 1916317"/>
                <a:gd name="connsiteY0" fmla="*/ 144855 h 1348967"/>
                <a:gd name="connsiteX1" fmla="*/ 1916317 w 1916317"/>
                <a:gd name="connsiteY1" fmla="*/ 0 h 1348967"/>
                <a:gd name="connsiteX2" fmla="*/ 1907264 w 1916317"/>
                <a:gd name="connsiteY2" fmla="*/ 1348967 h 1348967"/>
                <a:gd name="connsiteX3" fmla="*/ 0 w 1916317"/>
                <a:gd name="connsiteY3" fmla="*/ 1240326 h 1348967"/>
                <a:gd name="connsiteX4" fmla="*/ 823865 w 1916317"/>
                <a:gd name="connsiteY4" fmla="*/ 144855 h 1348967"/>
                <a:gd name="connsiteX0" fmla="*/ 838235 w 1916317"/>
                <a:gd name="connsiteY0" fmla="*/ 159293 h 1348967"/>
                <a:gd name="connsiteX1" fmla="*/ 1916317 w 1916317"/>
                <a:gd name="connsiteY1" fmla="*/ 0 h 1348967"/>
                <a:gd name="connsiteX2" fmla="*/ 1907264 w 1916317"/>
                <a:gd name="connsiteY2" fmla="*/ 1348967 h 1348967"/>
                <a:gd name="connsiteX3" fmla="*/ 0 w 1916317"/>
                <a:gd name="connsiteY3" fmla="*/ 1240326 h 1348967"/>
                <a:gd name="connsiteX4" fmla="*/ 838235 w 1916317"/>
                <a:gd name="connsiteY4" fmla="*/ 159293 h 1348967"/>
                <a:gd name="connsiteX0" fmla="*/ 838235 w 1916317"/>
                <a:gd name="connsiteY0" fmla="*/ 159293 h 1348967"/>
                <a:gd name="connsiteX1" fmla="*/ 1916317 w 1916317"/>
                <a:gd name="connsiteY1" fmla="*/ 0 h 1348967"/>
                <a:gd name="connsiteX2" fmla="*/ 1907264 w 1916317"/>
                <a:gd name="connsiteY2" fmla="*/ 1348967 h 1348967"/>
                <a:gd name="connsiteX3" fmla="*/ 0 w 1916317"/>
                <a:gd name="connsiteY3" fmla="*/ 1240326 h 1348967"/>
                <a:gd name="connsiteX4" fmla="*/ 838235 w 1916317"/>
                <a:gd name="connsiteY4" fmla="*/ 159293 h 1348967"/>
                <a:gd name="connsiteX0" fmla="*/ 838235 w 1916317"/>
                <a:gd name="connsiteY0" fmla="*/ 159293 h 1348967"/>
                <a:gd name="connsiteX1" fmla="*/ 1916317 w 1916317"/>
                <a:gd name="connsiteY1" fmla="*/ 0 h 1348967"/>
                <a:gd name="connsiteX2" fmla="*/ 1907264 w 1916317"/>
                <a:gd name="connsiteY2" fmla="*/ 1348967 h 1348967"/>
                <a:gd name="connsiteX3" fmla="*/ 0 w 1916317"/>
                <a:gd name="connsiteY3" fmla="*/ 1240326 h 1348967"/>
                <a:gd name="connsiteX4" fmla="*/ 838235 w 1916317"/>
                <a:gd name="connsiteY4" fmla="*/ 159293 h 1348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317" h="1348967">
                  <a:moveTo>
                    <a:pt x="838235" y="159293"/>
                  </a:moveTo>
                  <a:cubicBezTo>
                    <a:pt x="1197596" y="82132"/>
                    <a:pt x="1556956" y="53098"/>
                    <a:pt x="1916317" y="0"/>
                  </a:cubicBezTo>
                  <a:cubicBezTo>
                    <a:pt x="1913299" y="449656"/>
                    <a:pt x="1910282" y="899311"/>
                    <a:pt x="1907264" y="1348967"/>
                  </a:cubicBezTo>
                  <a:lnTo>
                    <a:pt x="0" y="1240326"/>
                  </a:lnTo>
                  <a:cubicBezTo>
                    <a:pt x="187389" y="867418"/>
                    <a:pt x="271986" y="769544"/>
                    <a:pt x="838235" y="1592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7" name="Triangle 37">
              <a:extLst>
                <a:ext uri="{FF2B5EF4-FFF2-40B4-BE49-F238E27FC236}">
                  <a16:creationId xmlns:a16="http://schemas.microsoft.com/office/drawing/2014/main" id="{8D79271D-A1D8-1449-88EA-C9200EBD7720}"/>
                </a:ext>
              </a:extLst>
            </p:cNvPr>
            <p:cNvSpPr/>
            <p:nvPr userDrawn="1"/>
          </p:nvSpPr>
          <p:spPr>
            <a:xfrm>
              <a:off x="8941869" y="1482290"/>
              <a:ext cx="1357807" cy="822581"/>
            </a:xfrm>
            <a:custGeom>
              <a:avLst/>
              <a:gdLst>
                <a:gd name="connsiteX0" fmla="*/ 0 w 1011940"/>
                <a:gd name="connsiteY0" fmla="*/ 971771 h 971771"/>
                <a:gd name="connsiteX1" fmla="*/ 505970 w 1011940"/>
                <a:gd name="connsiteY1" fmla="*/ 0 h 971771"/>
                <a:gd name="connsiteX2" fmla="*/ 1011940 w 1011940"/>
                <a:gd name="connsiteY2" fmla="*/ 971771 h 971771"/>
                <a:gd name="connsiteX3" fmla="*/ 0 w 1011940"/>
                <a:gd name="connsiteY3" fmla="*/ 971771 h 971771"/>
                <a:gd name="connsiteX0" fmla="*/ 0 w 1044985"/>
                <a:gd name="connsiteY0" fmla="*/ 962146 h 962146"/>
                <a:gd name="connsiteX1" fmla="*/ 1044985 w 1044985"/>
                <a:gd name="connsiteY1" fmla="*/ 0 h 962146"/>
                <a:gd name="connsiteX2" fmla="*/ 1011940 w 1044985"/>
                <a:gd name="connsiteY2" fmla="*/ 962146 h 962146"/>
                <a:gd name="connsiteX3" fmla="*/ 0 w 1044985"/>
                <a:gd name="connsiteY3" fmla="*/ 962146 h 962146"/>
                <a:gd name="connsiteX0" fmla="*/ 0 w 1357807"/>
                <a:gd name="connsiteY0" fmla="*/ 721515 h 962146"/>
                <a:gd name="connsiteX1" fmla="*/ 1357807 w 1357807"/>
                <a:gd name="connsiteY1" fmla="*/ 0 h 962146"/>
                <a:gd name="connsiteX2" fmla="*/ 1324762 w 1357807"/>
                <a:gd name="connsiteY2" fmla="*/ 962146 h 962146"/>
                <a:gd name="connsiteX3" fmla="*/ 0 w 1357807"/>
                <a:gd name="connsiteY3" fmla="*/ 721515 h 962146"/>
                <a:gd name="connsiteX0" fmla="*/ 0 w 1357807"/>
                <a:gd name="connsiteY0" fmla="*/ 721515 h 721515"/>
                <a:gd name="connsiteX1" fmla="*/ 1357807 w 1357807"/>
                <a:gd name="connsiteY1" fmla="*/ 0 h 721515"/>
                <a:gd name="connsiteX2" fmla="*/ 978253 w 1357807"/>
                <a:gd name="connsiteY2" fmla="*/ 697452 h 721515"/>
                <a:gd name="connsiteX3" fmla="*/ 0 w 1357807"/>
                <a:gd name="connsiteY3" fmla="*/ 721515 h 721515"/>
                <a:gd name="connsiteX0" fmla="*/ 0 w 1357807"/>
                <a:gd name="connsiteY0" fmla="*/ 721515 h 822581"/>
                <a:gd name="connsiteX1" fmla="*/ 1357807 w 1357807"/>
                <a:gd name="connsiteY1" fmla="*/ 0 h 822581"/>
                <a:gd name="connsiteX2" fmla="*/ 848312 w 1357807"/>
                <a:gd name="connsiteY2" fmla="*/ 822581 h 822581"/>
                <a:gd name="connsiteX3" fmla="*/ 0 w 1357807"/>
                <a:gd name="connsiteY3" fmla="*/ 721515 h 822581"/>
                <a:gd name="connsiteX0" fmla="*/ 0 w 1357807"/>
                <a:gd name="connsiteY0" fmla="*/ 721515 h 822581"/>
                <a:gd name="connsiteX1" fmla="*/ 1357807 w 1357807"/>
                <a:gd name="connsiteY1" fmla="*/ 0 h 822581"/>
                <a:gd name="connsiteX2" fmla="*/ 848312 w 1357807"/>
                <a:gd name="connsiteY2" fmla="*/ 822581 h 822581"/>
                <a:gd name="connsiteX3" fmla="*/ 0 w 1357807"/>
                <a:gd name="connsiteY3" fmla="*/ 721515 h 822581"/>
                <a:gd name="connsiteX0" fmla="*/ 0 w 1357807"/>
                <a:gd name="connsiteY0" fmla="*/ 721515 h 822581"/>
                <a:gd name="connsiteX1" fmla="*/ 1357807 w 1357807"/>
                <a:gd name="connsiteY1" fmla="*/ 0 h 822581"/>
                <a:gd name="connsiteX2" fmla="*/ 848312 w 1357807"/>
                <a:gd name="connsiteY2" fmla="*/ 822581 h 822581"/>
                <a:gd name="connsiteX3" fmla="*/ 0 w 1357807"/>
                <a:gd name="connsiteY3" fmla="*/ 721515 h 822581"/>
              </a:gdLst>
              <a:ahLst/>
              <a:cxnLst>
                <a:cxn ang="0">
                  <a:pos x="connsiteX0" y="connsiteY0"/>
                </a:cxn>
                <a:cxn ang="0">
                  <a:pos x="connsiteX1" y="connsiteY1"/>
                </a:cxn>
                <a:cxn ang="0">
                  <a:pos x="connsiteX2" y="connsiteY2"/>
                </a:cxn>
                <a:cxn ang="0">
                  <a:pos x="connsiteX3" y="connsiteY3"/>
                </a:cxn>
              </a:cxnLst>
              <a:rect l="l" t="t" r="r" b="b"/>
              <a:pathLst>
                <a:path w="1357807" h="822581">
                  <a:moveTo>
                    <a:pt x="0" y="721515"/>
                  </a:moveTo>
                  <a:cubicBezTo>
                    <a:pt x="409289" y="379945"/>
                    <a:pt x="876329" y="221254"/>
                    <a:pt x="1357807" y="0"/>
                  </a:cubicBezTo>
                  <a:lnTo>
                    <a:pt x="848312" y="822581"/>
                  </a:lnTo>
                  <a:lnTo>
                    <a:pt x="0" y="7215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8" name="Rectangle 39">
              <a:extLst>
                <a:ext uri="{FF2B5EF4-FFF2-40B4-BE49-F238E27FC236}">
                  <a16:creationId xmlns:a16="http://schemas.microsoft.com/office/drawing/2014/main" id="{F4448686-E89D-5A4C-81AB-F26C6E56D83D}"/>
                </a:ext>
              </a:extLst>
            </p:cNvPr>
            <p:cNvSpPr/>
            <p:nvPr userDrawn="1"/>
          </p:nvSpPr>
          <p:spPr>
            <a:xfrm>
              <a:off x="6323797" y="2584384"/>
              <a:ext cx="3253339" cy="4285432"/>
            </a:xfrm>
            <a:custGeom>
              <a:avLst/>
              <a:gdLst>
                <a:gd name="connsiteX0" fmla="*/ 0 w 2184934"/>
                <a:gd name="connsiteY0" fmla="*/ 0 h 4180406"/>
                <a:gd name="connsiteX1" fmla="*/ 2184934 w 2184934"/>
                <a:gd name="connsiteY1" fmla="*/ 0 h 4180406"/>
                <a:gd name="connsiteX2" fmla="*/ 2184934 w 2184934"/>
                <a:gd name="connsiteY2" fmla="*/ 4180406 h 4180406"/>
                <a:gd name="connsiteX3" fmla="*/ 0 w 2184934"/>
                <a:gd name="connsiteY3" fmla="*/ 4180406 h 4180406"/>
                <a:gd name="connsiteX4" fmla="*/ 0 w 2184934"/>
                <a:gd name="connsiteY4" fmla="*/ 0 h 4180406"/>
                <a:gd name="connsiteX0" fmla="*/ 0 w 2974206"/>
                <a:gd name="connsiteY0" fmla="*/ 0 h 4180406"/>
                <a:gd name="connsiteX1" fmla="*/ 2974206 w 2974206"/>
                <a:gd name="connsiteY1" fmla="*/ 173255 h 4180406"/>
                <a:gd name="connsiteX2" fmla="*/ 2184934 w 2974206"/>
                <a:gd name="connsiteY2" fmla="*/ 4180406 h 4180406"/>
                <a:gd name="connsiteX3" fmla="*/ 0 w 2974206"/>
                <a:gd name="connsiteY3" fmla="*/ 4180406 h 4180406"/>
                <a:gd name="connsiteX4" fmla="*/ 0 w 2974206"/>
                <a:gd name="connsiteY4" fmla="*/ 0 h 4180406"/>
                <a:gd name="connsiteX0" fmla="*/ 1852863 w 2974206"/>
                <a:gd name="connsiteY0" fmla="*/ 0 h 4137093"/>
                <a:gd name="connsiteX1" fmla="*/ 2974206 w 2974206"/>
                <a:gd name="connsiteY1" fmla="*/ 129942 h 4137093"/>
                <a:gd name="connsiteX2" fmla="*/ 2184934 w 2974206"/>
                <a:gd name="connsiteY2" fmla="*/ 4137093 h 4137093"/>
                <a:gd name="connsiteX3" fmla="*/ 0 w 2974206"/>
                <a:gd name="connsiteY3" fmla="*/ 4137093 h 4137093"/>
                <a:gd name="connsiteX4" fmla="*/ 1852863 w 2974206"/>
                <a:gd name="connsiteY4" fmla="*/ 0 h 4137093"/>
                <a:gd name="connsiteX0" fmla="*/ 1852863 w 2974206"/>
                <a:gd name="connsiteY0" fmla="*/ 0 h 4267034"/>
                <a:gd name="connsiteX1" fmla="*/ 2974206 w 2974206"/>
                <a:gd name="connsiteY1" fmla="*/ 129942 h 4267034"/>
                <a:gd name="connsiteX2" fmla="*/ 2088681 w 2974206"/>
                <a:gd name="connsiteY2" fmla="*/ 4267034 h 4267034"/>
                <a:gd name="connsiteX3" fmla="*/ 0 w 2974206"/>
                <a:gd name="connsiteY3" fmla="*/ 4137093 h 4267034"/>
                <a:gd name="connsiteX4" fmla="*/ 1852863 w 2974206"/>
                <a:gd name="connsiteY4" fmla="*/ 0 h 4267034"/>
                <a:gd name="connsiteX0" fmla="*/ 2131996 w 3253339"/>
                <a:gd name="connsiteY0" fmla="*/ 0 h 4271847"/>
                <a:gd name="connsiteX1" fmla="*/ 3253339 w 3253339"/>
                <a:gd name="connsiteY1" fmla="*/ 129942 h 4271847"/>
                <a:gd name="connsiteX2" fmla="*/ 2367814 w 3253339"/>
                <a:gd name="connsiteY2" fmla="*/ 4267034 h 4271847"/>
                <a:gd name="connsiteX3" fmla="*/ 0 w 3253339"/>
                <a:gd name="connsiteY3" fmla="*/ 4271847 h 4271847"/>
                <a:gd name="connsiteX4" fmla="*/ 2131996 w 3253339"/>
                <a:gd name="connsiteY4" fmla="*/ 0 h 4271847"/>
                <a:gd name="connsiteX0" fmla="*/ 2131996 w 3253339"/>
                <a:gd name="connsiteY0" fmla="*/ 0 h 4271847"/>
                <a:gd name="connsiteX1" fmla="*/ 3253339 w 3253339"/>
                <a:gd name="connsiteY1" fmla="*/ 129942 h 4271847"/>
                <a:gd name="connsiteX2" fmla="*/ 2367814 w 3253339"/>
                <a:gd name="connsiteY2" fmla="*/ 4267034 h 4271847"/>
                <a:gd name="connsiteX3" fmla="*/ 0 w 3253339"/>
                <a:gd name="connsiteY3" fmla="*/ 4271847 h 4271847"/>
                <a:gd name="connsiteX4" fmla="*/ 2131996 w 3253339"/>
                <a:gd name="connsiteY4" fmla="*/ 0 h 4271847"/>
                <a:gd name="connsiteX0" fmla="*/ 2131996 w 3253339"/>
                <a:gd name="connsiteY0" fmla="*/ 0 h 4271847"/>
                <a:gd name="connsiteX1" fmla="*/ 3253339 w 3253339"/>
                <a:gd name="connsiteY1" fmla="*/ 129942 h 4271847"/>
                <a:gd name="connsiteX2" fmla="*/ 2367814 w 3253339"/>
                <a:gd name="connsiteY2" fmla="*/ 4267034 h 4271847"/>
                <a:gd name="connsiteX3" fmla="*/ 0 w 3253339"/>
                <a:gd name="connsiteY3" fmla="*/ 4271847 h 4271847"/>
                <a:gd name="connsiteX4" fmla="*/ 2131996 w 3253339"/>
                <a:gd name="connsiteY4" fmla="*/ 0 h 4271847"/>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85432"/>
                <a:gd name="connsiteX1" fmla="*/ 3253339 w 3253339"/>
                <a:gd name="connsiteY1" fmla="*/ 129942 h 4285432"/>
                <a:gd name="connsiteX2" fmla="*/ 2317014 w 3253339"/>
                <a:gd name="connsiteY2" fmla="*/ 4285432 h 4285432"/>
                <a:gd name="connsiteX3" fmla="*/ 0 w 3253339"/>
                <a:gd name="connsiteY3" fmla="*/ 4271847 h 4285432"/>
                <a:gd name="connsiteX4" fmla="*/ 2131996 w 3253339"/>
                <a:gd name="connsiteY4" fmla="*/ 0 h 4285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339" h="4285432">
                  <a:moveTo>
                    <a:pt x="2131996" y="0"/>
                  </a:moveTo>
                  <a:lnTo>
                    <a:pt x="3253339" y="129942"/>
                  </a:lnTo>
                  <a:cubicBezTo>
                    <a:pt x="2663524" y="1532039"/>
                    <a:pt x="2368349" y="2903655"/>
                    <a:pt x="2317014" y="4285432"/>
                  </a:cubicBezTo>
                  <a:lnTo>
                    <a:pt x="0" y="4271847"/>
                  </a:lnTo>
                  <a:cubicBezTo>
                    <a:pt x="210151" y="2515827"/>
                    <a:pt x="800502" y="1183317"/>
                    <a:pt x="21319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grpSp>
      <p:sp>
        <p:nvSpPr>
          <p:cNvPr id="23" name="Textplatzhalter 21">
            <a:extLst>
              <a:ext uri="{FF2B5EF4-FFF2-40B4-BE49-F238E27FC236}">
                <a16:creationId xmlns:a16="http://schemas.microsoft.com/office/drawing/2014/main" id="{C59F5FD7-2F79-0E44-A75E-E36B0BBC1847}"/>
              </a:ext>
            </a:extLst>
          </p:cNvPr>
          <p:cNvSpPr>
            <a:spLocks noGrp="1"/>
          </p:cNvSpPr>
          <p:nvPr>
            <p:ph type="body" sz="quarter" idx="15" hasCustomPrompt="1"/>
          </p:nvPr>
        </p:nvSpPr>
        <p:spPr>
          <a:xfrm>
            <a:off x="477942" y="2284324"/>
            <a:ext cx="7250112" cy="1012825"/>
          </a:xfrm>
          <a:prstGeom prst="rect">
            <a:avLst/>
          </a:prstGeom>
        </p:spPr>
        <p:txBody>
          <a:bodyPr lIns="0"/>
          <a:lstStyle>
            <a:lvl1pPr marL="0" indent="0">
              <a:buNone/>
              <a:defRPr sz="5600">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title</a:t>
            </a:r>
          </a:p>
        </p:txBody>
      </p:sp>
      <p:sp>
        <p:nvSpPr>
          <p:cNvPr id="25" name="Textplatzhalter 24">
            <a:extLst>
              <a:ext uri="{FF2B5EF4-FFF2-40B4-BE49-F238E27FC236}">
                <a16:creationId xmlns:a16="http://schemas.microsoft.com/office/drawing/2014/main" id="{10642C4E-8749-4F47-A477-90E50A083E1E}"/>
              </a:ext>
            </a:extLst>
          </p:cNvPr>
          <p:cNvSpPr>
            <a:spLocks noGrp="1"/>
          </p:cNvSpPr>
          <p:nvPr>
            <p:ph type="body" sz="quarter" idx="16" hasCustomPrompt="1"/>
          </p:nvPr>
        </p:nvSpPr>
        <p:spPr>
          <a:xfrm>
            <a:off x="500155" y="3297238"/>
            <a:ext cx="6451600" cy="1884362"/>
          </a:xfrm>
          <a:prstGeom prst="rect">
            <a:avLst/>
          </a:prstGeom>
        </p:spPr>
        <p:txBody>
          <a:bodyPr lIns="0"/>
          <a:lstStyle>
            <a:lvl1pPr marL="0" indent="0">
              <a:buNone/>
              <a:defRPr sz="2600">
                <a:latin typeface="Arial" panose="020B0604020202020204" pitchFamily="34" charset="0"/>
                <a:ea typeface="Tahoma" panose="020B0604030504040204" pitchFamily="34" charset="0"/>
                <a:cs typeface="Arial" panose="020B0604020202020204" pitchFamily="34" charset="0"/>
              </a:defRPr>
            </a:lvl1pPr>
          </a:lstStyle>
          <a:p>
            <a:r>
              <a:rPr lang="en-GB" dirty="0"/>
              <a:t>Click to edit text, 26 pt. This second-level title is optional: use it to add more context and/or storytelling. Write max. 3 lines. </a:t>
            </a:r>
          </a:p>
        </p:txBody>
      </p:sp>
      <p:sp>
        <p:nvSpPr>
          <p:cNvPr id="13" name="Textplatzhalter 11">
            <a:extLst>
              <a:ext uri="{FF2B5EF4-FFF2-40B4-BE49-F238E27FC236}">
                <a16:creationId xmlns:a16="http://schemas.microsoft.com/office/drawing/2014/main" id="{844FA80F-BD64-A245-8171-08B81AA57854}"/>
              </a:ext>
            </a:extLst>
          </p:cNvPr>
          <p:cNvSpPr>
            <a:spLocks noGrp="1"/>
          </p:cNvSpPr>
          <p:nvPr>
            <p:ph type="body" sz="quarter" idx="13" hasCustomPrompt="1"/>
          </p:nvPr>
        </p:nvSpPr>
        <p:spPr>
          <a:xfrm>
            <a:off x="416503" y="5636541"/>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(Sub)committee</a:t>
            </a:r>
          </a:p>
        </p:txBody>
      </p:sp>
      <p:sp>
        <p:nvSpPr>
          <p:cNvPr id="14" name="Textplatzhalter 11">
            <a:extLst>
              <a:ext uri="{FF2B5EF4-FFF2-40B4-BE49-F238E27FC236}">
                <a16:creationId xmlns:a16="http://schemas.microsoft.com/office/drawing/2014/main" id="{A872534A-0F16-4548-BA38-166CC6E19265}"/>
              </a:ext>
            </a:extLst>
          </p:cNvPr>
          <p:cNvSpPr>
            <a:spLocks noGrp="1"/>
          </p:cNvSpPr>
          <p:nvPr>
            <p:ph type="body" sz="quarter" idx="14" hasCustomPrompt="1"/>
          </p:nvPr>
        </p:nvSpPr>
        <p:spPr>
          <a:xfrm>
            <a:off x="413328" y="5954091"/>
            <a:ext cx="5945500" cy="315662"/>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Location, 16 August 2023</a:t>
            </a:r>
          </a:p>
        </p:txBody>
      </p:sp>
      <p:sp>
        <p:nvSpPr>
          <p:cNvPr id="15" name="Textplatzhalter 11">
            <a:extLst>
              <a:ext uri="{FF2B5EF4-FFF2-40B4-BE49-F238E27FC236}">
                <a16:creationId xmlns:a16="http://schemas.microsoft.com/office/drawing/2014/main" id="{DD26AE9B-D36D-6745-B51B-C3F743A153BF}"/>
              </a:ext>
            </a:extLst>
          </p:cNvPr>
          <p:cNvSpPr>
            <a:spLocks noGrp="1"/>
          </p:cNvSpPr>
          <p:nvPr>
            <p:ph type="body" sz="quarter" idx="17" hasCustomPrompt="1"/>
          </p:nvPr>
        </p:nvSpPr>
        <p:spPr>
          <a:xfrm>
            <a:off x="416503" y="5113425"/>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Document #</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395" y="320544"/>
            <a:ext cx="1641600" cy="488213"/>
          </a:xfrm>
          <a:prstGeom prst="rect">
            <a:avLst/>
          </a:prstGeom>
        </p:spPr>
      </p:pic>
    </p:spTree>
    <p:extLst>
      <p:ext uri="{BB962C8B-B14F-4D97-AF65-F5344CB8AC3E}">
        <p14:creationId xmlns:p14="http://schemas.microsoft.com/office/powerpoint/2010/main" val="2404365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9" name="Fußzeilenplatzhalter 1">
            <a:extLst>
              <a:ext uri="{FF2B5EF4-FFF2-40B4-BE49-F238E27FC236}">
                <a16:creationId xmlns:a16="http://schemas.microsoft.com/office/drawing/2014/main" id="{574B7B9A-8824-A945-9246-5BD5DF4A08AA}"/>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0D742FD-CDB3-4979-8CF7-2FDE834C1BC3}" type="slidenum">
              <a:rPr lang="en-GB" smtClean="0">
                <a:solidFill>
                  <a:schemeClr val="tx1"/>
                </a:solidFill>
                <a:ea typeface="Tahoma" panose="020B0604030504040204" pitchFamily="34" charset="0"/>
              </a:rPr>
              <a:pPr/>
              <a:t>‹N°›</a:t>
            </a:fld>
            <a:endParaRPr lang="en-GB" dirty="0"/>
          </a:p>
        </p:txBody>
      </p:sp>
      <p:sp>
        <p:nvSpPr>
          <p:cNvPr id="11" name="Textplatzhalter 2">
            <a:extLst>
              <a:ext uri="{FF2B5EF4-FFF2-40B4-BE49-F238E27FC236}">
                <a16:creationId xmlns:a16="http://schemas.microsoft.com/office/drawing/2014/main" id="{9DD09CEA-D610-2641-AB95-C2E9AE437177}"/>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951461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C_Title-Slide_Headline-in-colour">
    <p:spTree>
      <p:nvGrpSpPr>
        <p:cNvPr id="1" name=""/>
        <p:cNvGrpSpPr/>
        <p:nvPr/>
      </p:nvGrpSpPr>
      <p:grpSpPr>
        <a:xfrm>
          <a:off x="0" y="0"/>
          <a:ext cx="0" cy="0"/>
          <a:chOff x="0" y="0"/>
          <a:chExt cx="0" cy="0"/>
        </a:xfrm>
      </p:grpSpPr>
      <p:sp>
        <p:nvSpPr>
          <p:cNvPr id="27" name="Textplatzhalter 21">
            <a:extLst>
              <a:ext uri="{FF2B5EF4-FFF2-40B4-BE49-F238E27FC236}">
                <a16:creationId xmlns:a16="http://schemas.microsoft.com/office/drawing/2014/main" id="{B08F0069-AEFE-5448-9536-E4ED9624015C}"/>
              </a:ext>
            </a:extLst>
          </p:cNvPr>
          <p:cNvSpPr>
            <a:spLocks noGrp="1"/>
          </p:cNvSpPr>
          <p:nvPr>
            <p:ph type="body" sz="quarter" idx="15" hasCustomPrompt="1"/>
          </p:nvPr>
        </p:nvSpPr>
        <p:spPr>
          <a:xfrm>
            <a:off x="385851" y="1818687"/>
            <a:ext cx="9136107" cy="1012825"/>
          </a:xfrm>
          <a:prstGeom prst="rect">
            <a:avLst/>
          </a:prstGeom>
        </p:spPr>
        <p:txBody>
          <a:bodyPr/>
          <a:lstStyle>
            <a:lvl1pPr marL="0" indent="0">
              <a:buNone/>
              <a:defRPr sz="6000">
                <a:solidFill>
                  <a:schemeClr val="accent1"/>
                </a:solidFill>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title</a:t>
            </a:r>
          </a:p>
        </p:txBody>
      </p:sp>
      <p:sp>
        <p:nvSpPr>
          <p:cNvPr id="28" name="Textplatzhalter 24">
            <a:extLst>
              <a:ext uri="{FF2B5EF4-FFF2-40B4-BE49-F238E27FC236}">
                <a16:creationId xmlns:a16="http://schemas.microsoft.com/office/drawing/2014/main" id="{379AB550-A43C-F542-9677-AF679DED5306}"/>
              </a:ext>
            </a:extLst>
          </p:cNvPr>
          <p:cNvSpPr>
            <a:spLocks noGrp="1"/>
          </p:cNvSpPr>
          <p:nvPr>
            <p:ph type="body" sz="quarter" idx="16" hasCustomPrompt="1"/>
          </p:nvPr>
        </p:nvSpPr>
        <p:spPr>
          <a:xfrm>
            <a:off x="411163" y="2831601"/>
            <a:ext cx="8170282" cy="1884362"/>
          </a:xfrm>
          <a:prstGeom prst="rect">
            <a:avLst/>
          </a:prstGeom>
        </p:spPr>
        <p:txBody>
          <a:bodyPr/>
          <a:lstStyle>
            <a:lvl1pPr marL="0" indent="0">
              <a:buNone/>
              <a:defRPr sz="3000">
                <a:latin typeface="Arial" panose="020B0604020202020204" pitchFamily="34" charset="0"/>
                <a:ea typeface="Tahoma" panose="020B0604030504040204" pitchFamily="34" charset="0"/>
                <a:cs typeface="Arial" panose="020B0604020202020204" pitchFamily="34" charset="0"/>
              </a:defRPr>
            </a:lvl1pPr>
          </a:lstStyle>
          <a:p>
            <a:r>
              <a:rPr lang="en-GB" dirty="0"/>
              <a:t>Click to edit text, 26 pt. This second-level title is optional: use it to add more context and/or storytelling. Write max. 3 lines. </a:t>
            </a:r>
          </a:p>
        </p:txBody>
      </p:sp>
      <p:sp>
        <p:nvSpPr>
          <p:cNvPr id="13" name="Textplatzhalter 11">
            <a:extLst>
              <a:ext uri="{FF2B5EF4-FFF2-40B4-BE49-F238E27FC236}">
                <a16:creationId xmlns:a16="http://schemas.microsoft.com/office/drawing/2014/main" id="{B839253C-3A4B-ED4B-832A-1DF52842EECD}"/>
              </a:ext>
            </a:extLst>
          </p:cNvPr>
          <p:cNvSpPr>
            <a:spLocks noGrp="1"/>
          </p:cNvSpPr>
          <p:nvPr>
            <p:ph type="body" sz="quarter" idx="18" hasCustomPrompt="1"/>
          </p:nvPr>
        </p:nvSpPr>
        <p:spPr>
          <a:xfrm>
            <a:off x="427038" y="5218882"/>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(Sub)committee</a:t>
            </a:r>
          </a:p>
        </p:txBody>
      </p:sp>
      <p:sp>
        <p:nvSpPr>
          <p:cNvPr id="15" name="Textplatzhalter 11">
            <a:extLst>
              <a:ext uri="{FF2B5EF4-FFF2-40B4-BE49-F238E27FC236}">
                <a16:creationId xmlns:a16="http://schemas.microsoft.com/office/drawing/2014/main" id="{245C1E09-72CD-6347-895D-733B91D5936D}"/>
              </a:ext>
            </a:extLst>
          </p:cNvPr>
          <p:cNvSpPr>
            <a:spLocks noGrp="1"/>
          </p:cNvSpPr>
          <p:nvPr>
            <p:ph type="body" sz="quarter" idx="19" hasCustomPrompt="1"/>
          </p:nvPr>
        </p:nvSpPr>
        <p:spPr>
          <a:xfrm>
            <a:off x="423863" y="5536432"/>
            <a:ext cx="5945500" cy="315662"/>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Location, 16 August 2021</a:t>
            </a:r>
          </a:p>
        </p:txBody>
      </p:sp>
      <p:sp>
        <p:nvSpPr>
          <p:cNvPr id="18" name="Textplatzhalter 11">
            <a:extLst>
              <a:ext uri="{FF2B5EF4-FFF2-40B4-BE49-F238E27FC236}">
                <a16:creationId xmlns:a16="http://schemas.microsoft.com/office/drawing/2014/main" id="{033F26CF-A316-3145-ACDA-05628AF2CA05}"/>
              </a:ext>
            </a:extLst>
          </p:cNvPr>
          <p:cNvSpPr>
            <a:spLocks noGrp="1"/>
          </p:cNvSpPr>
          <p:nvPr>
            <p:ph type="body" sz="quarter" idx="22" hasCustomPrompt="1"/>
          </p:nvPr>
        </p:nvSpPr>
        <p:spPr>
          <a:xfrm>
            <a:off x="427038" y="4649874"/>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Document #</a:t>
            </a:r>
          </a:p>
        </p:txBody>
      </p:sp>
      <p:cxnSp>
        <p:nvCxnSpPr>
          <p:cNvPr id="19" name="Straight Connector 8">
            <a:extLst>
              <a:ext uri="{FF2B5EF4-FFF2-40B4-BE49-F238E27FC236}">
                <a16:creationId xmlns:a16="http://schemas.microsoft.com/office/drawing/2014/main" id="{FD72BB42-4CFD-7B45-AFE3-A693220826BA}"/>
              </a:ext>
            </a:extLst>
          </p:cNvPr>
          <p:cNvCxnSpPr>
            <a:cxnSpLocks/>
          </p:cNvCxnSpPr>
          <p:nvPr userDrawn="1"/>
        </p:nvCxnSpPr>
        <p:spPr>
          <a:xfrm>
            <a:off x="515938" y="6177280"/>
            <a:ext cx="111601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34614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D_Title-Slide_Coloured-Background">
    <p:bg>
      <p:bgPr>
        <a:solidFill>
          <a:srgbClr val="28AAE1">
            <a:alpha val="25000"/>
          </a:srgbClr>
        </a:solidFill>
        <a:effectLst/>
      </p:bgPr>
    </p:bg>
    <p:spTree>
      <p:nvGrpSpPr>
        <p:cNvPr id="1" name=""/>
        <p:cNvGrpSpPr/>
        <p:nvPr/>
      </p:nvGrpSpPr>
      <p:grpSpPr>
        <a:xfrm>
          <a:off x="0" y="0"/>
          <a:ext cx="0" cy="0"/>
          <a:chOff x="0" y="0"/>
          <a:chExt cx="0" cy="0"/>
        </a:xfrm>
      </p:grpSpPr>
      <p:sp>
        <p:nvSpPr>
          <p:cNvPr id="10" name="Textplatzhalter 11">
            <a:extLst>
              <a:ext uri="{FF2B5EF4-FFF2-40B4-BE49-F238E27FC236}">
                <a16:creationId xmlns:a16="http://schemas.microsoft.com/office/drawing/2014/main" id="{B9011C2F-6D88-FB41-8E16-272B2907FEE4}"/>
              </a:ext>
            </a:extLst>
          </p:cNvPr>
          <p:cNvSpPr>
            <a:spLocks noGrp="1"/>
          </p:cNvSpPr>
          <p:nvPr>
            <p:ph type="body" sz="quarter" idx="13" hasCustomPrompt="1"/>
          </p:nvPr>
        </p:nvSpPr>
        <p:spPr>
          <a:xfrm>
            <a:off x="427038" y="5218882"/>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(Sub)committee</a:t>
            </a:r>
          </a:p>
        </p:txBody>
      </p:sp>
      <p:sp>
        <p:nvSpPr>
          <p:cNvPr id="11" name="Textplatzhalter 11">
            <a:extLst>
              <a:ext uri="{FF2B5EF4-FFF2-40B4-BE49-F238E27FC236}">
                <a16:creationId xmlns:a16="http://schemas.microsoft.com/office/drawing/2014/main" id="{C4B0B5C3-6D64-E940-B892-BDC24962F2F5}"/>
              </a:ext>
            </a:extLst>
          </p:cNvPr>
          <p:cNvSpPr>
            <a:spLocks noGrp="1"/>
          </p:cNvSpPr>
          <p:nvPr>
            <p:ph type="body" sz="quarter" idx="14" hasCustomPrompt="1"/>
          </p:nvPr>
        </p:nvSpPr>
        <p:spPr>
          <a:xfrm>
            <a:off x="423863" y="5536432"/>
            <a:ext cx="5945500" cy="315662"/>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Location, 16 August 2021</a:t>
            </a:r>
          </a:p>
        </p:txBody>
      </p:sp>
      <p:sp>
        <p:nvSpPr>
          <p:cNvPr id="12" name="Textplatzhalter 21">
            <a:extLst>
              <a:ext uri="{FF2B5EF4-FFF2-40B4-BE49-F238E27FC236}">
                <a16:creationId xmlns:a16="http://schemas.microsoft.com/office/drawing/2014/main" id="{5A5FD1FE-4C2F-CF40-8F60-73DCF509AD6F}"/>
              </a:ext>
            </a:extLst>
          </p:cNvPr>
          <p:cNvSpPr>
            <a:spLocks noGrp="1"/>
          </p:cNvSpPr>
          <p:nvPr>
            <p:ph type="body" sz="quarter" idx="15" hasCustomPrompt="1"/>
          </p:nvPr>
        </p:nvSpPr>
        <p:spPr>
          <a:xfrm>
            <a:off x="385851" y="1818687"/>
            <a:ext cx="9136107" cy="1012825"/>
          </a:xfrm>
          <a:prstGeom prst="rect">
            <a:avLst/>
          </a:prstGeom>
        </p:spPr>
        <p:txBody>
          <a:bodyPr/>
          <a:lstStyle>
            <a:lvl1pPr marL="0" indent="0">
              <a:buNone/>
              <a:defRPr sz="6000">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title</a:t>
            </a:r>
          </a:p>
        </p:txBody>
      </p:sp>
      <p:sp>
        <p:nvSpPr>
          <p:cNvPr id="16" name="Textplatzhalter 24">
            <a:extLst>
              <a:ext uri="{FF2B5EF4-FFF2-40B4-BE49-F238E27FC236}">
                <a16:creationId xmlns:a16="http://schemas.microsoft.com/office/drawing/2014/main" id="{7C8CB1F0-ECFE-F04E-A7B5-6F0901D759B5}"/>
              </a:ext>
            </a:extLst>
          </p:cNvPr>
          <p:cNvSpPr>
            <a:spLocks noGrp="1"/>
          </p:cNvSpPr>
          <p:nvPr>
            <p:ph type="body" sz="quarter" idx="16" hasCustomPrompt="1"/>
          </p:nvPr>
        </p:nvSpPr>
        <p:spPr>
          <a:xfrm>
            <a:off x="411163" y="2831601"/>
            <a:ext cx="8170282" cy="1884362"/>
          </a:xfrm>
          <a:prstGeom prst="rect">
            <a:avLst/>
          </a:prstGeom>
        </p:spPr>
        <p:txBody>
          <a:bodyPr/>
          <a:lstStyle>
            <a:lvl1pPr marL="0" indent="0">
              <a:buNone/>
              <a:defRPr sz="3000">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text, 26 pt. This second-level title is optional: use it to add more context and/or storytelling. Write max. 3 lines. </a:t>
            </a:r>
          </a:p>
        </p:txBody>
      </p:sp>
      <p:sp>
        <p:nvSpPr>
          <p:cNvPr id="8" name="Textplatzhalter 11">
            <a:extLst>
              <a:ext uri="{FF2B5EF4-FFF2-40B4-BE49-F238E27FC236}">
                <a16:creationId xmlns:a16="http://schemas.microsoft.com/office/drawing/2014/main" id="{45A148CB-9C2C-474C-9446-30DB91A30DCC}"/>
              </a:ext>
            </a:extLst>
          </p:cNvPr>
          <p:cNvSpPr>
            <a:spLocks noGrp="1"/>
          </p:cNvSpPr>
          <p:nvPr>
            <p:ph type="body" sz="quarter" idx="17" hasCustomPrompt="1"/>
          </p:nvPr>
        </p:nvSpPr>
        <p:spPr>
          <a:xfrm>
            <a:off x="427038" y="4649874"/>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Document #</a:t>
            </a:r>
          </a:p>
        </p:txBody>
      </p:sp>
      <p:cxnSp>
        <p:nvCxnSpPr>
          <p:cNvPr id="20" name="Straight Connector 8">
            <a:extLst>
              <a:ext uri="{FF2B5EF4-FFF2-40B4-BE49-F238E27FC236}">
                <a16:creationId xmlns:a16="http://schemas.microsoft.com/office/drawing/2014/main" id="{FC8C07D1-629E-EC47-8D27-65ACB6368CD7}"/>
              </a:ext>
            </a:extLst>
          </p:cNvPr>
          <p:cNvCxnSpPr>
            <a:cxnSpLocks/>
          </p:cNvCxnSpPr>
          <p:nvPr userDrawn="1"/>
        </p:nvCxnSpPr>
        <p:spPr>
          <a:xfrm>
            <a:off x="515938" y="6177280"/>
            <a:ext cx="11160125"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374345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5_Thank-you">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2CB1B3DF-8A94-4CEC-A398-CE9C11C60A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4"/>
            <a:ext cx="9168382" cy="6857186"/>
          </a:xfrm>
          <a:prstGeom prst="rect">
            <a:avLst/>
          </a:prstGeom>
        </p:spPr>
      </p:pic>
      <p:sp>
        <p:nvSpPr>
          <p:cNvPr id="5" name="Rectangle 1">
            <a:extLst>
              <a:ext uri="{FF2B5EF4-FFF2-40B4-BE49-F238E27FC236}">
                <a16:creationId xmlns:a16="http://schemas.microsoft.com/office/drawing/2014/main" id="{7C1B697B-9F9D-7F47-A5C8-2BCF741DBF85}"/>
              </a:ext>
            </a:extLst>
          </p:cNvPr>
          <p:cNvSpPr/>
          <p:nvPr userDrawn="1"/>
        </p:nvSpPr>
        <p:spPr>
          <a:xfrm>
            <a:off x="5567680" y="0"/>
            <a:ext cx="6624320" cy="6858000"/>
          </a:xfrm>
          <a:custGeom>
            <a:avLst/>
            <a:gdLst>
              <a:gd name="connsiteX0" fmla="*/ 0 w 6624320"/>
              <a:gd name="connsiteY0" fmla="*/ 0 h 6858000"/>
              <a:gd name="connsiteX1" fmla="*/ 6624320 w 6624320"/>
              <a:gd name="connsiteY1" fmla="*/ 0 h 6858000"/>
              <a:gd name="connsiteX2" fmla="*/ 6624320 w 6624320"/>
              <a:gd name="connsiteY2" fmla="*/ 6858000 h 6858000"/>
              <a:gd name="connsiteX3" fmla="*/ 0 w 6624320"/>
              <a:gd name="connsiteY3" fmla="*/ 6858000 h 6858000"/>
              <a:gd name="connsiteX4" fmla="*/ 0 w 6624320"/>
              <a:gd name="connsiteY4" fmla="*/ 0 h 6858000"/>
              <a:gd name="connsiteX0" fmla="*/ 2143760 w 6624320"/>
              <a:gd name="connsiteY0" fmla="*/ 0 h 6858000"/>
              <a:gd name="connsiteX1" fmla="*/ 6624320 w 6624320"/>
              <a:gd name="connsiteY1" fmla="*/ 0 h 6858000"/>
              <a:gd name="connsiteX2" fmla="*/ 6624320 w 6624320"/>
              <a:gd name="connsiteY2" fmla="*/ 6858000 h 6858000"/>
              <a:gd name="connsiteX3" fmla="*/ 0 w 6624320"/>
              <a:gd name="connsiteY3" fmla="*/ 6858000 h 6858000"/>
              <a:gd name="connsiteX4" fmla="*/ 2143760 w 6624320"/>
              <a:gd name="connsiteY4" fmla="*/ 0 h 6858000"/>
              <a:gd name="connsiteX0" fmla="*/ 2143760 w 6624320"/>
              <a:gd name="connsiteY0" fmla="*/ 0 h 6858000"/>
              <a:gd name="connsiteX1" fmla="*/ 6624320 w 6624320"/>
              <a:gd name="connsiteY1" fmla="*/ 0 h 6858000"/>
              <a:gd name="connsiteX2" fmla="*/ 6624320 w 6624320"/>
              <a:gd name="connsiteY2" fmla="*/ 6858000 h 6858000"/>
              <a:gd name="connsiteX3" fmla="*/ 0 w 6624320"/>
              <a:gd name="connsiteY3" fmla="*/ 6858000 h 6858000"/>
              <a:gd name="connsiteX4" fmla="*/ 2143760 w 6624320"/>
              <a:gd name="connsiteY4" fmla="*/ 0 h 6858000"/>
              <a:gd name="connsiteX0" fmla="*/ 2143760 w 6624320"/>
              <a:gd name="connsiteY0" fmla="*/ 0 h 6858000"/>
              <a:gd name="connsiteX1" fmla="*/ 6624320 w 6624320"/>
              <a:gd name="connsiteY1" fmla="*/ 0 h 6858000"/>
              <a:gd name="connsiteX2" fmla="*/ 6624320 w 6624320"/>
              <a:gd name="connsiteY2" fmla="*/ 6858000 h 6858000"/>
              <a:gd name="connsiteX3" fmla="*/ 0 w 6624320"/>
              <a:gd name="connsiteY3" fmla="*/ 6858000 h 6858000"/>
              <a:gd name="connsiteX4" fmla="*/ 2143760 w 662432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4320" h="6858000">
                <a:moveTo>
                  <a:pt x="2143760" y="0"/>
                </a:moveTo>
                <a:lnTo>
                  <a:pt x="6624320" y="0"/>
                </a:lnTo>
                <a:lnTo>
                  <a:pt x="6624320" y="6858000"/>
                </a:lnTo>
                <a:lnTo>
                  <a:pt x="0" y="6858000"/>
                </a:lnTo>
                <a:cubicBezTo>
                  <a:pt x="125307" y="4551680"/>
                  <a:pt x="829733" y="2306320"/>
                  <a:pt x="21437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platzhalter 9">
            <a:extLst>
              <a:ext uri="{FF2B5EF4-FFF2-40B4-BE49-F238E27FC236}">
                <a16:creationId xmlns:a16="http://schemas.microsoft.com/office/drawing/2014/main" id="{3D5BA19E-F060-0D4E-A944-A34ED38064DF}"/>
              </a:ext>
            </a:extLst>
          </p:cNvPr>
          <p:cNvSpPr>
            <a:spLocks noGrp="1"/>
          </p:cNvSpPr>
          <p:nvPr>
            <p:ph type="body" sz="quarter" idx="10" hasCustomPrompt="1"/>
          </p:nvPr>
        </p:nvSpPr>
        <p:spPr>
          <a:xfrm>
            <a:off x="6312025" y="4774474"/>
            <a:ext cx="5405314" cy="1253536"/>
          </a:xfrm>
          <a:prstGeom prst="rect">
            <a:avLst/>
          </a:prstGeom>
        </p:spPr>
        <p:txBody>
          <a:bodyPr/>
          <a:lstStyle>
            <a:lvl1pPr marL="0" indent="0">
              <a:buNone/>
              <a:defRPr sz="60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r>
              <a:rPr lang="en-GB" noProof="0"/>
              <a:t>Thank you.</a:t>
            </a:r>
          </a:p>
        </p:txBody>
      </p:sp>
      <p:pic>
        <p:nvPicPr>
          <p:cNvPr id="6" name="Picture 6">
            <a:extLst>
              <a:ext uri="{FF2B5EF4-FFF2-40B4-BE49-F238E27FC236}">
                <a16:creationId xmlns:a16="http://schemas.microsoft.com/office/drawing/2014/main" id="{5BF3E617-49B9-C54D-B697-4439580A93FA}"/>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512763" y="320675"/>
            <a:ext cx="1641332" cy="494301"/>
          </a:xfrm>
          <a:prstGeom prst="rect">
            <a:avLst/>
          </a:prstGeom>
        </p:spPr>
      </p:pic>
    </p:spTree>
    <p:extLst>
      <p:ext uri="{BB962C8B-B14F-4D97-AF65-F5344CB8AC3E}">
        <p14:creationId xmlns:p14="http://schemas.microsoft.com/office/powerpoint/2010/main" val="14213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Quote">
    <p:bg>
      <p:bgPr>
        <a:solidFill>
          <a:srgbClr val="FBCD26"/>
        </a:solidFill>
        <a:effectLst/>
      </p:bgPr>
    </p:bg>
    <p:spTree>
      <p:nvGrpSpPr>
        <p:cNvPr id="1" name=""/>
        <p:cNvGrpSpPr/>
        <p:nvPr/>
      </p:nvGrpSpPr>
      <p:grpSpPr>
        <a:xfrm>
          <a:off x="0" y="0"/>
          <a:ext cx="0" cy="0"/>
          <a:chOff x="0" y="0"/>
          <a:chExt cx="0" cy="0"/>
        </a:xfrm>
      </p:grpSpPr>
      <p:sp>
        <p:nvSpPr>
          <p:cNvPr id="8" name="Textplatzhalter 6">
            <a:extLst>
              <a:ext uri="{FF2B5EF4-FFF2-40B4-BE49-F238E27FC236}">
                <a16:creationId xmlns:a16="http://schemas.microsoft.com/office/drawing/2014/main" id="{1ABD900F-D955-E342-ACC1-C88B92580272}"/>
              </a:ext>
            </a:extLst>
          </p:cNvPr>
          <p:cNvSpPr>
            <a:spLocks noGrp="1"/>
          </p:cNvSpPr>
          <p:nvPr>
            <p:ph type="body" sz="quarter" idx="10" hasCustomPrompt="1"/>
          </p:nvPr>
        </p:nvSpPr>
        <p:spPr>
          <a:xfrm>
            <a:off x="509591" y="1158286"/>
            <a:ext cx="8329613" cy="3744912"/>
          </a:xfrm>
          <a:prstGeom prst="rect">
            <a:avLst/>
          </a:prstGeom>
        </p:spPr>
        <p:txBody>
          <a:bodyPr lIns="0"/>
          <a:lstStyle>
            <a:lvl1pPr marL="0" indent="0" algn="l">
              <a:spcBef>
                <a:spcPts val="0"/>
              </a:spcBef>
              <a:buNone/>
              <a:defRPr sz="4000">
                <a:latin typeface="Arial" panose="020B0604020202020204" pitchFamily="34" charset="0"/>
                <a:ea typeface="Tahoma" panose="020B0604030504040204" pitchFamily="34" charset="0"/>
                <a:cs typeface="Arial" panose="020B0604020202020204" pitchFamily="34" charset="0"/>
              </a:defRPr>
            </a:lvl1pPr>
          </a:lstStyle>
          <a:p>
            <a:pPr algn="l"/>
            <a:r>
              <a:rPr lang="en-GB" sz="4000" spc="50" noProof="0"/>
              <a:t>“Lorem ipsum dolor sit amet, consectetur adipiscing elit, sed </a:t>
            </a:r>
            <a:br>
              <a:rPr lang="en-GB" sz="4000" spc="50" noProof="0"/>
            </a:br>
            <a:r>
              <a:rPr lang="en-GB" sz="4000" spc="50" noProof="0"/>
              <a:t>do eiusmod tempor incididunt ut labore et dolore magna aliqua. Eullamco laboris nisi ut aliquip commodo consequat.”</a:t>
            </a:r>
            <a:endParaRPr lang="en-GB" sz="4000" spc="50" noProof="0">
              <a:solidFill>
                <a:schemeClr val="tx1"/>
              </a:solidFill>
            </a:endParaRPr>
          </a:p>
        </p:txBody>
      </p:sp>
      <p:sp>
        <p:nvSpPr>
          <p:cNvPr id="11" name="Textplatzhalter 9">
            <a:extLst>
              <a:ext uri="{FF2B5EF4-FFF2-40B4-BE49-F238E27FC236}">
                <a16:creationId xmlns:a16="http://schemas.microsoft.com/office/drawing/2014/main" id="{2D3E4C8E-D1F4-E246-A82F-21443036CAD8}"/>
              </a:ext>
            </a:extLst>
          </p:cNvPr>
          <p:cNvSpPr>
            <a:spLocks noGrp="1"/>
          </p:cNvSpPr>
          <p:nvPr>
            <p:ph type="body" sz="quarter" idx="11" hasCustomPrompt="1"/>
          </p:nvPr>
        </p:nvSpPr>
        <p:spPr>
          <a:xfrm>
            <a:off x="530857" y="5075234"/>
            <a:ext cx="8329613" cy="719138"/>
          </a:xfrm>
          <a:prstGeom prst="rect">
            <a:avLst/>
          </a:prstGeom>
        </p:spPr>
        <p:txBody>
          <a:bodyPr lIns="0"/>
          <a:lstStyle>
            <a:lvl1pPr marL="0" indent="0" algn="l">
              <a:buNone/>
              <a:defRPr sz="3000">
                <a:latin typeface="Arial" panose="020B0604020202020204" pitchFamily="34" charset="0"/>
                <a:ea typeface="Tahoma" panose="020B0604030504040204" pitchFamily="34" charset="0"/>
                <a:cs typeface="Arial" panose="020B0604020202020204" pitchFamily="34" charset="0"/>
              </a:defRPr>
            </a:lvl1pPr>
          </a:lstStyle>
          <a:p>
            <a:pPr algn="l"/>
            <a:r>
              <a:rPr lang="en-GB" sz="3000" spc="50" noProof="0"/>
              <a:t>— Robert Pickmann</a:t>
            </a:r>
            <a:endParaRPr lang="en-GB" sz="3000" spc="50" noProof="0">
              <a:solidFill>
                <a:schemeClr val="tx1"/>
              </a:solidFill>
            </a:endParaRPr>
          </a:p>
        </p:txBody>
      </p:sp>
    </p:spTree>
    <p:extLst>
      <p:ext uri="{BB962C8B-B14F-4D97-AF65-F5344CB8AC3E}">
        <p14:creationId xmlns:p14="http://schemas.microsoft.com/office/powerpoint/2010/main" val="30815053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4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C_Chapter-divider_image">
    <p:bg>
      <p:bgPr>
        <a:solidFill>
          <a:schemeClr val="accent4"/>
        </a:solidFill>
        <a:effectLst/>
      </p:bgPr>
    </p:bg>
    <p:spTree>
      <p:nvGrpSpPr>
        <p:cNvPr id="1" name=""/>
        <p:cNvGrpSpPr/>
        <p:nvPr/>
      </p:nvGrpSpPr>
      <p:grpSpPr>
        <a:xfrm>
          <a:off x="0" y="0"/>
          <a:ext cx="0" cy="0"/>
          <a:chOff x="0" y="0"/>
          <a:chExt cx="0" cy="0"/>
        </a:xfrm>
      </p:grpSpPr>
      <p:sp>
        <p:nvSpPr>
          <p:cNvPr id="4" name="Textplatzhalter 21">
            <a:extLst>
              <a:ext uri="{FF2B5EF4-FFF2-40B4-BE49-F238E27FC236}">
                <a16:creationId xmlns:a16="http://schemas.microsoft.com/office/drawing/2014/main" id="{281F1873-13E0-7144-A1A2-C05307D5ABB1}"/>
              </a:ext>
            </a:extLst>
          </p:cNvPr>
          <p:cNvSpPr>
            <a:spLocks noGrp="1"/>
          </p:cNvSpPr>
          <p:nvPr>
            <p:ph type="body" sz="quarter" idx="15" hasCustomPrompt="1"/>
          </p:nvPr>
        </p:nvSpPr>
        <p:spPr>
          <a:xfrm>
            <a:off x="509591" y="2284325"/>
            <a:ext cx="8628141" cy="1293244"/>
          </a:xfrm>
          <a:prstGeom prst="rect">
            <a:avLst/>
          </a:prstGeom>
        </p:spPr>
        <p:txBody>
          <a:bodyPr lIns="0"/>
          <a:lstStyle>
            <a:lvl1pPr marL="0" indent="0">
              <a:buNone/>
              <a:defRPr sz="6000">
                <a:latin typeface="Arial" panose="020B0604020202020204" pitchFamily="34" charset="0"/>
                <a:ea typeface="Tahoma" panose="020B0604030504040204" pitchFamily="34" charset="0"/>
                <a:cs typeface="Arial" panose="020B0604020202020204" pitchFamily="34" charset="0"/>
              </a:defRPr>
            </a:lvl1pPr>
          </a:lstStyle>
          <a:p>
            <a:r>
              <a:rPr lang="en-GB" dirty="0"/>
              <a:t>Chapter </a:t>
            </a:r>
            <a:r>
              <a:rPr lang="en-GB" noProof="0" dirty="0"/>
              <a:t>divider</a:t>
            </a:r>
          </a:p>
        </p:txBody>
      </p:sp>
      <p:sp>
        <p:nvSpPr>
          <p:cNvPr id="5" name="Textplatzhalter 24">
            <a:extLst>
              <a:ext uri="{FF2B5EF4-FFF2-40B4-BE49-F238E27FC236}">
                <a16:creationId xmlns:a16="http://schemas.microsoft.com/office/drawing/2014/main" id="{CCE94432-A0A2-3E46-82CF-49053C5E4FA7}"/>
              </a:ext>
            </a:extLst>
          </p:cNvPr>
          <p:cNvSpPr>
            <a:spLocks noGrp="1"/>
          </p:cNvSpPr>
          <p:nvPr>
            <p:ph type="body" sz="quarter" idx="16" hasCustomPrompt="1"/>
          </p:nvPr>
        </p:nvSpPr>
        <p:spPr>
          <a:xfrm>
            <a:off x="496982" y="3577568"/>
            <a:ext cx="8263314" cy="1884362"/>
          </a:xfrm>
          <a:prstGeom prst="rect">
            <a:avLst/>
          </a:prstGeom>
        </p:spPr>
        <p:txBody>
          <a:bodyPr lIns="0"/>
          <a:lstStyle>
            <a:lvl1pPr marL="0" indent="0">
              <a:buNone/>
              <a:defRPr sz="3000">
                <a:latin typeface="Arial" panose="020B0604020202020204" pitchFamily="34" charset="0"/>
                <a:ea typeface="Tahoma" panose="020B0604030504040204" pitchFamily="34" charset="0"/>
                <a:cs typeface="Arial" panose="020B0604020202020204" pitchFamily="34" charset="0"/>
              </a:defRPr>
            </a:lvl1pPr>
          </a:lstStyle>
          <a:p>
            <a:r>
              <a:rPr lang="en-GB" noProof="0"/>
              <a:t>Click to edit text. Do not write more than </a:t>
            </a:r>
            <a:br>
              <a:rPr lang="en-GB" noProof="0"/>
            </a:br>
            <a:r>
              <a:rPr lang="en-GB" noProof="0"/>
              <a:t>max. 3 lines. Conse adipiscing elit, sed </a:t>
            </a:r>
            <a:br>
              <a:rPr lang="en-GB" noProof="0"/>
            </a:br>
            <a:r>
              <a:rPr lang="en-GB" noProof="0"/>
              <a:t>do eiusmod incididunt ut labore et sit.</a:t>
            </a:r>
          </a:p>
        </p:txBody>
      </p:sp>
    </p:spTree>
    <p:extLst>
      <p:ext uri="{BB962C8B-B14F-4D97-AF65-F5344CB8AC3E}">
        <p14:creationId xmlns:p14="http://schemas.microsoft.com/office/powerpoint/2010/main" val="1727026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D_Chapter-divider_image">
    <p:bg>
      <p:bgPr>
        <a:solidFill>
          <a:schemeClr val="accent3"/>
        </a:solidFill>
        <a:effectLst/>
      </p:bgPr>
    </p:bg>
    <p:spTree>
      <p:nvGrpSpPr>
        <p:cNvPr id="1" name=""/>
        <p:cNvGrpSpPr/>
        <p:nvPr/>
      </p:nvGrpSpPr>
      <p:grpSpPr>
        <a:xfrm>
          <a:off x="0" y="0"/>
          <a:ext cx="0" cy="0"/>
          <a:chOff x="0" y="0"/>
          <a:chExt cx="0" cy="0"/>
        </a:xfrm>
      </p:grpSpPr>
      <p:sp>
        <p:nvSpPr>
          <p:cNvPr id="3" name="Textplatzhalter 21">
            <a:extLst>
              <a:ext uri="{FF2B5EF4-FFF2-40B4-BE49-F238E27FC236}">
                <a16:creationId xmlns:a16="http://schemas.microsoft.com/office/drawing/2014/main" id="{A02F2C7C-F3F0-AB40-A1F6-315F1D877EE0}"/>
              </a:ext>
            </a:extLst>
          </p:cNvPr>
          <p:cNvSpPr>
            <a:spLocks noGrp="1"/>
          </p:cNvSpPr>
          <p:nvPr>
            <p:ph type="body" sz="quarter" idx="15" hasCustomPrompt="1"/>
          </p:nvPr>
        </p:nvSpPr>
        <p:spPr>
          <a:xfrm>
            <a:off x="509591" y="2284325"/>
            <a:ext cx="8628141" cy="1293244"/>
          </a:xfrm>
          <a:prstGeom prst="rect">
            <a:avLst/>
          </a:prstGeom>
        </p:spPr>
        <p:txBody>
          <a:bodyPr lIns="0"/>
          <a:lstStyle>
            <a:lvl1pPr marL="0" indent="0">
              <a:buNone/>
              <a:defRPr sz="6000">
                <a:latin typeface="Arial" panose="020B0604020202020204" pitchFamily="34" charset="0"/>
                <a:ea typeface="Tahoma" panose="020B0604030504040204" pitchFamily="34" charset="0"/>
                <a:cs typeface="Arial" panose="020B0604020202020204" pitchFamily="34" charset="0"/>
              </a:defRPr>
            </a:lvl1pPr>
          </a:lstStyle>
          <a:p>
            <a:r>
              <a:rPr lang="en-GB" noProof="0" dirty="0"/>
              <a:t>Chapter divider</a:t>
            </a:r>
          </a:p>
        </p:txBody>
      </p:sp>
      <p:sp>
        <p:nvSpPr>
          <p:cNvPr id="6" name="Textplatzhalter 24">
            <a:extLst>
              <a:ext uri="{FF2B5EF4-FFF2-40B4-BE49-F238E27FC236}">
                <a16:creationId xmlns:a16="http://schemas.microsoft.com/office/drawing/2014/main" id="{728B37F7-CC6A-D74A-BD6F-7FCF1D019B41}"/>
              </a:ext>
            </a:extLst>
          </p:cNvPr>
          <p:cNvSpPr>
            <a:spLocks noGrp="1"/>
          </p:cNvSpPr>
          <p:nvPr>
            <p:ph type="body" sz="quarter" idx="16" hasCustomPrompt="1"/>
          </p:nvPr>
        </p:nvSpPr>
        <p:spPr>
          <a:xfrm>
            <a:off x="496982" y="3577568"/>
            <a:ext cx="8263314" cy="1884362"/>
          </a:xfrm>
          <a:prstGeom prst="rect">
            <a:avLst/>
          </a:prstGeom>
        </p:spPr>
        <p:txBody>
          <a:bodyPr lIns="0"/>
          <a:lstStyle>
            <a:lvl1pPr marL="0" indent="0">
              <a:buNone/>
              <a:defRPr sz="3000">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text. Do not write more than </a:t>
            </a:r>
            <a:br>
              <a:rPr lang="en-GB" noProof="0" dirty="0"/>
            </a:br>
            <a:r>
              <a:rPr lang="en-GB" noProof="0" dirty="0"/>
              <a:t>max. 3 lines. </a:t>
            </a:r>
            <a:r>
              <a:rPr lang="en-GB" noProof="0" dirty="0" err="1"/>
              <a:t>Conse</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a:t>
            </a:r>
            <a:br>
              <a:rPr lang="en-GB" noProof="0" dirty="0"/>
            </a:br>
            <a:r>
              <a:rPr lang="en-GB" noProof="0" dirty="0"/>
              <a:t>do </a:t>
            </a:r>
            <a:r>
              <a:rPr lang="en-GB" noProof="0" dirty="0" err="1"/>
              <a:t>eiusmod</a:t>
            </a:r>
            <a:r>
              <a:rPr lang="en-GB" noProof="0" dirty="0"/>
              <a:t> </a:t>
            </a:r>
            <a:r>
              <a:rPr lang="en-GB" noProof="0" dirty="0" err="1"/>
              <a:t>incididunt</a:t>
            </a:r>
            <a:r>
              <a:rPr lang="en-GB" noProof="0" dirty="0"/>
              <a:t> </a:t>
            </a:r>
            <a:r>
              <a:rPr lang="en-GB" noProof="0" dirty="0" err="1"/>
              <a:t>ut</a:t>
            </a:r>
            <a:r>
              <a:rPr lang="en-GB" noProof="0" dirty="0"/>
              <a:t> </a:t>
            </a:r>
            <a:r>
              <a:rPr lang="en-GB" noProof="0" dirty="0" err="1"/>
              <a:t>labore</a:t>
            </a:r>
            <a:r>
              <a:rPr lang="en-GB" noProof="0" dirty="0"/>
              <a:t> et sit.</a:t>
            </a:r>
          </a:p>
        </p:txBody>
      </p:sp>
    </p:spTree>
    <p:extLst>
      <p:ext uri="{BB962C8B-B14F-4D97-AF65-F5344CB8AC3E}">
        <p14:creationId xmlns:p14="http://schemas.microsoft.com/office/powerpoint/2010/main" val="3260153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E_Chapter-divider_image">
    <p:bg>
      <p:bgPr>
        <a:solidFill>
          <a:schemeClr val="accent1"/>
        </a:solidFill>
        <a:effectLst/>
      </p:bgPr>
    </p:bg>
    <p:spTree>
      <p:nvGrpSpPr>
        <p:cNvPr id="1" name=""/>
        <p:cNvGrpSpPr/>
        <p:nvPr/>
      </p:nvGrpSpPr>
      <p:grpSpPr>
        <a:xfrm>
          <a:off x="0" y="0"/>
          <a:ext cx="0" cy="0"/>
          <a:chOff x="0" y="0"/>
          <a:chExt cx="0" cy="0"/>
        </a:xfrm>
      </p:grpSpPr>
      <p:sp>
        <p:nvSpPr>
          <p:cNvPr id="6" name="Textplatzhalter 21">
            <a:extLst>
              <a:ext uri="{FF2B5EF4-FFF2-40B4-BE49-F238E27FC236}">
                <a16:creationId xmlns:a16="http://schemas.microsoft.com/office/drawing/2014/main" id="{9AA0F2FD-968C-C844-BF6C-47D39606466B}"/>
              </a:ext>
            </a:extLst>
          </p:cNvPr>
          <p:cNvSpPr>
            <a:spLocks noGrp="1"/>
          </p:cNvSpPr>
          <p:nvPr>
            <p:ph type="body" sz="quarter" idx="15" hasCustomPrompt="1"/>
          </p:nvPr>
        </p:nvSpPr>
        <p:spPr>
          <a:xfrm>
            <a:off x="509591" y="2284325"/>
            <a:ext cx="8628141" cy="1293244"/>
          </a:xfrm>
          <a:prstGeom prst="rect">
            <a:avLst/>
          </a:prstGeom>
        </p:spPr>
        <p:txBody>
          <a:bodyPr lIns="0"/>
          <a:lstStyle>
            <a:lvl1pPr marL="0" indent="0">
              <a:buNone/>
              <a:defRPr sz="6000">
                <a:latin typeface="Arial" panose="020B0604020202020204" pitchFamily="34" charset="0"/>
                <a:ea typeface="Tahoma" panose="020B0604030504040204" pitchFamily="34" charset="0"/>
                <a:cs typeface="Arial" panose="020B0604020202020204" pitchFamily="34" charset="0"/>
              </a:defRPr>
            </a:lvl1pPr>
          </a:lstStyle>
          <a:p>
            <a:r>
              <a:rPr lang="en-GB" noProof="0" dirty="0"/>
              <a:t>Chapter divider</a:t>
            </a:r>
          </a:p>
        </p:txBody>
      </p:sp>
      <p:sp>
        <p:nvSpPr>
          <p:cNvPr id="7" name="Textplatzhalter 24">
            <a:extLst>
              <a:ext uri="{FF2B5EF4-FFF2-40B4-BE49-F238E27FC236}">
                <a16:creationId xmlns:a16="http://schemas.microsoft.com/office/drawing/2014/main" id="{3C51CA62-382D-E142-813D-A8DA42A825AA}"/>
              </a:ext>
            </a:extLst>
          </p:cNvPr>
          <p:cNvSpPr>
            <a:spLocks noGrp="1"/>
          </p:cNvSpPr>
          <p:nvPr>
            <p:ph type="body" sz="quarter" idx="16" hasCustomPrompt="1"/>
          </p:nvPr>
        </p:nvSpPr>
        <p:spPr>
          <a:xfrm>
            <a:off x="496982" y="3577568"/>
            <a:ext cx="8263314" cy="1884362"/>
          </a:xfrm>
          <a:prstGeom prst="rect">
            <a:avLst/>
          </a:prstGeom>
        </p:spPr>
        <p:txBody>
          <a:bodyPr lIns="0"/>
          <a:lstStyle>
            <a:lvl1pPr marL="0" indent="0">
              <a:buNone/>
              <a:defRPr sz="3000">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text. Do not write more than </a:t>
            </a:r>
            <a:br>
              <a:rPr lang="en-GB" noProof="0" dirty="0"/>
            </a:br>
            <a:r>
              <a:rPr lang="en-GB" noProof="0" dirty="0"/>
              <a:t>max. 3 lines. </a:t>
            </a:r>
            <a:r>
              <a:rPr lang="en-GB" noProof="0" dirty="0" err="1"/>
              <a:t>Conse</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a:t>
            </a:r>
            <a:br>
              <a:rPr lang="en-GB" noProof="0" dirty="0"/>
            </a:br>
            <a:r>
              <a:rPr lang="en-GB" noProof="0" dirty="0"/>
              <a:t>do </a:t>
            </a:r>
            <a:r>
              <a:rPr lang="en-GB" noProof="0" dirty="0" err="1"/>
              <a:t>eiusmod</a:t>
            </a:r>
            <a:r>
              <a:rPr lang="en-GB" noProof="0" dirty="0"/>
              <a:t> </a:t>
            </a:r>
            <a:r>
              <a:rPr lang="en-GB" noProof="0" dirty="0" err="1"/>
              <a:t>incididunt</a:t>
            </a:r>
            <a:r>
              <a:rPr lang="en-GB" noProof="0" dirty="0"/>
              <a:t> </a:t>
            </a:r>
            <a:r>
              <a:rPr lang="en-GB" noProof="0" dirty="0" err="1"/>
              <a:t>ut</a:t>
            </a:r>
            <a:r>
              <a:rPr lang="en-GB" noProof="0" dirty="0"/>
              <a:t> </a:t>
            </a:r>
            <a:r>
              <a:rPr lang="en-GB" noProof="0" dirty="0" err="1"/>
              <a:t>labore</a:t>
            </a:r>
            <a:r>
              <a:rPr lang="en-GB" noProof="0" dirty="0"/>
              <a:t> et sit.</a:t>
            </a:r>
          </a:p>
        </p:txBody>
      </p:sp>
    </p:spTree>
    <p:extLst>
      <p:ext uri="{BB962C8B-B14F-4D97-AF65-F5344CB8AC3E}">
        <p14:creationId xmlns:p14="http://schemas.microsoft.com/office/powerpoint/2010/main" val="2845509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fidentiality notice">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BB1391A2-97C2-7A47-9F07-F9D12868D713}"/>
              </a:ext>
            </a:extLst>
          </p:cNvPr>
          <p:cNvSpPr txBox="1"/>
          <p:nvPr userDrawn="1"/>
        </p:nvSpPr>
        <p:spPr>
          <a:xfrm>
            <a:off x="422666" y="1546225"/>
            <a:ext cx="10618050" cy="4319131"/>
          </a:xfrm>
          <a:prstGeom prst="rect">
            <a:avLst/>
          </a:prstGeom>
          <a:noFill/>
        </p:spPr>
        <p:txBody>
          <a:bodyPr wrap="square" rtlCol="0">
            <a:spAutoFit/>
          </a:bodyPr>
          <a:lstStyle/>
          <a:p>
            <a:pPr marL="0" lvl="0" indent="0">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The information contained in this document is classified as Members Only. Circulation is limited to Members Only. </a:t>
            </a:r>
          </a:p>
          <a:p>
            <a:pPr marL="0" lvl="0" indent="0">
              <a:buFont typeface="Arial" panose="020B0604020202020204" pitchFamily="34" charset="0"/>
              <a:buNone/>
            </a:pPr>
            <a:endParaRPr lang="en-GB" sz="1200" noProof="0" dirty="0">
              <a:latin typeface="Arial" panose="020B0604020202020204" pitchFamily="34" charset="0"/>
              <a:ea typeface="Tahoma" panose="020B0604030504040204" pitchFamily="34" charset="0"/>
              <a:cs typeface="Arial" panose="020B0604020202020204" pitchFamily="34" charset="0"/>
            </a:endParaRPr>
          </a:p>
          <a:p>
            <a:pPr marL="0" lvl="0" indent="0">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Any recipient of information in this category may redistribute it to other persons within this access group whose access to this information is necessary to carry out or assist in connection with the relevant business activity or operations. If distributed further, the original receiver maintains sole responsibility for ensuring the document is </a:t>
            </a:r>
            <a:br>
              <a:rPr lang="en-GB" sz="1600" noProof="0" dirty="0">
                <a:latin typeface="Arial" panose="020B0604020202020204" pitchFamily="34" charset="0"/>
                <a:ea typeface="Tahoma" panose="020B0604030504040204" pitchFamily="34" charset="0"/>
                <a:cs typeface="Arial" panose="020B0604020202020204" pitchFamily="34" charset="0"/>
              </a:rPr>
            </a:br>
            <a:r>
              <a:rPr lang="en-GB" sz="1600" noProof="0" dirty="0">
                <a:latin typeface="Arial" panose="020B0604020202020204" pitchFamily="34" charset="0"/>
                <a:ea typeface="Tahoma" panose="020B0604030504040204" pitchFamily="34" charset="0"/>
                <a:cs typeface="Arial" panose="020B0604020202020204" pitchFamily="34" charset="0"/>
              </a:rPr>
              <a:t>not distributed to unintended recipients. </a:t>
            </a:r>
          </a:p>
          <a:p>
            <a:pPr marL="0" lvl="0" indent="0">
              <a:buFont typeface="Arial" panose="020B0604020202020204" pitchFamily="34" charset="0"/>
              <a:buNone/>
            </a:pPr>
            <a:endParaRPr lang="en-GB" sz="1200" noProof="0" dirty="0">
              <a:latin typeface="Arial" panose="020B0604020202020204" pitchFamily="34" charset="0"/>
              <a:ea typeface="Tahoma" panose="020B0604030504040204" pitchFamily="34" charset="0"/>
              <a:cs typeface="Arial" panose="020B0604020202020204" pitchFamily="34" charset="0"/>
            </a:endParaRPr>
          </a:p>
          <a:p>
            <a:pPr marL="0" lvl="0" indent="0">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If you are not the intended recipient of this document please do not distribute this information further and </a:t>
            </a:r>
            <a:br>
              <a:rPr lang="en-GB" sz="1600" noProof="0" dirty="0">
                <a:latin typeface="Arial" panose="020B0604020202020204" pitchFamily="34" charset="0"/>
                <a:ea typeface="Tahoma" panose="020B0604030504040204" pitchFamily="34" charset="0"/>
                <a:cs typeface="Arial" panose="020B0604020202020204" pitchFamily="34" charset="0"/>
              </a:rPr>
            </a:br>
            <a:r>
              <a:rPr lang="en-GB" sz="1600" noProof="0" dirty="0">
                <a:latin typeface="Arial" panose="020B0604020202020204" pitchFamily="34" charset="0"/>
                <a:ea typeface="Tahoma" panose="020B0604030504040204" pitchFamily="34" charset="0"/>
                <a:cs typeface="Arial" panose="020B0604020202020204" pitchFamily="34" charset="0"/>
              </a:rPr>
              <a:t>destroy all copies of this information immediately. In addition, please notify the </a:t>
            </a:r>
            <a:r>
              <a:rPr lang="en-GB" sz="1600" noProof="0" dirty="0" smtClean="0">
                <a:latin typeface="Arial" panose="020B0604020202020204" pitchFamily="34" charset="0"/>
                <a:ea typeface="Tahoma" panose="020B0604030504040204" pitchFamily="34" charset="0"/>
                <a:cs typeface="Arial" panose="020B0604020202020204" pitchFamily="34" charset="0"/>
              </a:rPr>
              <a:t>AICA </a:t>
            </a:r>
            <a:r>
              <a:rPr lang="en-GB" sz="1600" noProof="0" dirty="0">
                <a:latin typeface="Arial" panose="020B0604020202020204" pitchFamily="34" charset="0"/>
                <a:ea typeface="Tahoma" panose="020B0604030504040204" pitchFamily="34" charset="0"/>
                <a:cs typeface="Arial" panose="020B0604020202020204" pitchFamily="34" charset="0"/>
              </a:rPr>
              <a:t>immediately: </a:t>
            </a:r>
          </a:p>
          <a:p>
            <a:pPr marL="0" lvl="0" indent="0">
              <a:spcBef>
                <a:spcPts val="1200"/>
              </a:spcBef>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International Association of Insurance Supervisors</a:t>
            </a:r>
            <a:br>
              <a:rPr lang="en-GB" sz="1600" noProof="0" dirty="0">
                <a:latin typeface="Arial" panose="020B0604020202020204" pitchFamily="34" charset="0"/>
                <a:ea typeface="Tahoma" panose="020B0604030504040204" pitchFamily="34" charset="0"/>
                <a:cs typeface="Arial" panose="020B0604020202020204" pitchFamily="34" charset="0"/>
              </a:rPr>
            </a:br>
            <a:r>
              <a:rPr lang="en-GB" sz="1600" noProof="0" dirty="0">
                <a:latin typeface="Arial" panose="020B0604020202020204" pitchFamily="34" charset="0"/>
                <a:ea typeface="Tahoma" panose="020B0604030504040204" pitchFamily="34" charset="0"/>
                <a:cs typeface="Arial" panose="020B0604020202020204" pitchFamily="34" charset="0"/>
              </a:rPr>
              <a:t>c/o Bank for International Settlements</a:t>
            </a:r>
            <a:br>
              <a:rPr lang="en-GB" sz="1600" noProof="0" dirty="0">
                <a:latin typeface="Arial" panose="020B0604020202020204" pitchFamily="34" charset="0"/>
                <a:ea typeface="Tahoma" panose="020B0604030504040204" pitchFamily="34" charset="0"/>
                <a:cs typeface="Arial" panose="020B0604020202020204" pitchFamily="34" charset="0"/>
              </a:rPr>
            </a:br>
            <a:r>
              <a:rPr lang="en-GB" sz="1600" noProof="0" dirty="0">
                <a:latin typeface="Arial" panose="020B0604020202020204" pitchFamily="34" charset="0"/>
                <a:ea typeface="Tahoma" panose="020B0604030504040204" pitchFamily="34" charset="0"/>
                <a:cs typeface="Arial" panose="020B0604020202020204" pitchFamily="34" charset="0"/>
              </a:rPr>
              <a:t>CH 4002 Basel</a:t>
            </a:r>
          </a:p>
          <a:p>
            <a:pPr marL="0" lvl="0" indent="0">
              <a:spcBef>
                <a:spcPts val="1200"/>
              </a:spcBef>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Phone: +41 61 280 80 90</a:t>
            </a:r>
          </a:p>
          <a:p>
            <a:pPr marL="0" lvl="0" indent="0">
              <a:spcBef>
                <a:spcPts val="400"/>
              </a:spcBef>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Website: </a:t>
            </a:r>
            <a:r>
              <a:rPr lang="en-GB" sz="1600" noProof="0" dirty="0" smtClean="0">
                <a:latin typeface="Arial" panose="020B0604020202020204" pitchFamily="34" charset="0"/>
                <a:ea typeface="Tahoma" panose="020B0604030504040204" pitchFamily="34" charset="0"/>
                <a:cs typeface="Arial" panose="020B0604020202020204" pitchFamily="34" charset="0"/>
              </a:rPr>
              <a:t>www.AICAweb.org </a:t>
            </a:r>
            <a:endParaRPr lang="en-GB" sz="1600" noProof="0" dirty="0">
              <a:latin typeface="Arial" panose="020B0604020202020204" pitchFamily="34" charset="0"/>
              <a:ea typeface="Tahoma" panose="020B0604030504040204" pitchFamily="34" charset="0"/>
              <a:cs typeface="Arial" panose="020B0604020202020204" pitchFamily="34" charset="0"/>
            </a:endParaRPr>
          </a:p>
          <a:p>
            <a:pPr marL="0" lvl="0" indent="0">
              <a:spcBef>
                <a:spcPts val="400"/>
              </a:spcBef>
              <a:buFont typeface="Arial" panose="020B0604020202020204" pitchFamily="34" charset="0"/>
              <a:buNone/>
            </a:pPr>
            <a:r>
              <a:rPr lang="en-GB" sz="1600" noProof="0" dirty="0">
                <a:latin typeface="Arial" panose="020B0604020202020204" pitchFamily="34" charset="0"/>
                <a:ea typeface="Tahoma" panose="020B0604030504040204" pitchFamily="34" charset="0"/>
                <a:cs typeface="Arial" panose="020B0604020202020204" pitchFamily="34" charset="0"/>
              </a:rPr>
              <a:t>Email: </a:t>
            </a:r>
            <a:r>
              <a:rPr lang="en-GB" sz="1600" noProof="0" dirty="0" smtClean="0">
                <a:latin typeface="Arial" panose="020B0604020202020204" pitchFamily="34" charset="0"/>
                <a:ea typeface="Tahoma" panose="020B0604030504040204" pitchFamily="34" charset="0"/>
                <a:cs typeface="Arial" panose="020B0604020202020204" pitchFamily="34" charset="0"/>
              </a:rPr>
              <a:t>AICA@bis.org</a:t>
            </a:r>
            <a:endParaRPr lang="en-GB" sz="1600" noProof="0" dirty="0">
              <a:latin typeface="Arial" panose="020B0604020202020204" pitchFamily="34" charset="0"/>
              <a:ea typeface="Tahoma" panose="020B0604030504040204" pitchFamily="34" charset="0"/>
              <a:cs typeface="Arial" panose="020B0604020202020204" pitchFamily="34" charset="0"/>
            </a:endParaRPr>
          </a:p>
          <a:p>
            <a:pPr marL="0" indent="0">
              <a:buFont typeface="Arial" panose="020B0604020202020204" pitchFamily="34" charset="0"/>
              <a:buNone/>
            </a:pPr>
            <a:endParaRPr lang="en-GB" sz="1600" noProof="0" dirty="0">
              <a:latin typeface="Arial" panose="020B0604020202020204" pitchFamily="34" charset="0"/>
              <a:ea typeface="Tahoma" panose="020B0604030504040204" pitchFamily="34" charset="0"/>
              <a:cs typeface="Arial" panose="020B0604020202020204" pitchFamily="34" charset="0"/>
            </a:endParaRPr>
          </a:p>
        </p:txBody>
      </p:sp>
      <p:sp>
        <p:nvSpPr>
          <p:cNvPr id="6" name="Textplatzhalter 2">
            <a:extLst>
              <a:ext uri="{FF2B5EF4-FFF2-40B4-BE49-F238E27FC236}">
                <a16:creationId xmlns:a16="http://schemas.microsoft.com/office/drawing/2014/main" id="{85AC37DC-0C17-CB49-857C-A334D1121252}"/>
              </a:ext>
            </a:extLst>
          </p:cNvPr>
          <p:cNvSpPr>
            <a:spLocks noGrp="1"/>
          </p:cNvSpPr>
          <p:nvPr>
            <p:ph type="body" sz="quarter" idx="10" hasCustomPrompt="1"/>
          </p:nvPr>
        </p:nvSpPr>
        <p:spPr>
          <a:xfrm>
            <a:off x="498475" y="283223"/>
            <a:ext cx="11190288"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Confidentiality notice</a:t>
            </a:r>
          </a:p>
        </p:txBody>
      </p:sp>
      <p:sp>
        <p:nvSpPr>
          <p:cNvPr id="7" name="Fußzeilenplatzhalter 1">
            <a:extLst>
              <a:ext uri="{FF2B5EF4-FFF2-40B4-BE49-F238E27FC236}">
                <a16:creationId xmlns:a16="http://schemas.microsoft.com/office/drawing/2014/main" id="{4D9C9F3C-594F-E449-BE65-6C749074C69C}"/>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659FAAAF-BADD-4A86-87F0-1B0FB9C09137}"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Tree>
    <p:extLst>
      <p:ext uri="{BB962C8B-B14F-4D97-AF65-F5344CB8AC3E}">
        <p14:creationId xmlns:p14="http://schemas.microsoft.com/office/powerpoint/2010/main" val="4271075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A_Title-Slide_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C97EC6-B91F-E347-88A0-9DA711D41ACF}"/>
              </a:ext>
            </a:extLst>
          </p:cNvPr>
          <p:cNvSpPr/>
          <p:nvPr userDrawn="1"/>
        </p:nvSpPr>
        <p:spPr>
          <a:xfrm>
            <a:off x="1" y="1097125"/>
            <a:ext cx="12192000" cy="5762531"/>
          </a:xfrm>
          <a:prstGeom prst="rect">
            <a:avLst/>
          </a:prstGeom>
          <a:solidFill>
            <a:srgbClr val="28AAE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noFill/>
              </a:ln>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35724DF-D746-9640-BF29-2B7E741C3526}"/>
              </a:ext>
            </a:extLst>
          </p:cNvPr>
          <p:cNvGrpSpPr/>
          <p:nvPr userDrawn="1"/>
        </p:nvGrpSpPr>
        <p:grpSpPr>
          <a:xfrm>
            <a:off x="6327656" y="1111037"/>
            <a:ext cx="5878362" cy="5774347"/>
            <a:chOff x="6323797" y="1095469"/>
            <a:chExt cx="5878362" cy="5774347"/>
          </a:xfrm>
          <a:solidFill>
            <a:schemeClr val="bg1"/>
          </a:solidFill>
        </p:grpSpPr>
        <p:sp>
          <p:nvSpPr>
            <p:cNvPr id="4" name="Rectangle 35">
              <a:extLst>
                <a:ext uri="{FF2B5EF4-FFF2-40B4-BE49-F238E27FC236}">
                  <a16:creationId xmlns:a16="http://schemas.microsoft.com/office/drawing/2014/main" id="{39FB6A74-85A0-2343-BC39-A698A7CB3AA6}"/>
                </a:ext>
              </a:extLst>
            </p:cNvPr>
            <p:cNvSpPr/>
            <p:nvPr userDrawn="1"/>
          </p:nvSpPr>
          <p:spPr>
            <a:xfrm>
              <a:off x="9115804" y="2752253"/>
              <a:ext cx="3086355" cy="4105747"/>
            </a:xfrm>
            <a:custGeom>
              <a:avLst/>
              <a:gdLst>
                <a:gd name="connsiteX0" fmla="*/ 0 w 2209800"/>
                <a:gd name="connsiteY0" fmla="*/ 0 h 4105747"/>
                <a:gd name="connsiteX1" fmla="*/ 2209800 w 2209800"/>
                <a:gd name="connsiteY1" fmla="*/ 0 h 4105747"/>
                <a:gd name="connsiteX2" fmla="*/ 2209800 w 2209800"/>
                <a:gd name="connsiteY2" fmla="*/ 4105747 h 4105747"/>
                <a:gd name="connsiteX3" fmla="*/ 0 w 2209800"/>
                <a:gd name="connsiteY3" fmla="*/ 4105747 h 4105747"/>
                <a:gd name="connsiteX4" fmla="*/ 0 w 2209800"/>
                <a:gd name="connsiteY4" fmla="*/ 0 h 4105747"/>
                <a:gd name="connsiteX0" fmla="*/ 36214 w 2209800"/>
                <a:gd name="connsiteY0" fmla="*/ 208230 h 4105747"/>
                <a:gd name="connsiteX1" fmla="*/ 2209800 w 2209800"/>
                <a:gd name="connsiteY1" fmla="*/ 0 h 4105747"/>
                <a:gd name="connsiteX2" fmla="*/ 2209800 w 2209800"/>
                <a:gd name="connsiteY2" fmla="*/ 4105747 h 4105747"/>
                <a:gd name="connsiteX3" fmla="*/ 0 w 2209800"/>
                <a:gd name="connsiteY3" fmla="*/ 4105747 h 4105747"/>
                <a:gd name="connsiteX4" fmla="*/ 36214 w 2209800"/>
                <a:gd name="connsiteY4" fmla="*/ 208230 h 4105747"/>
                <a:gd name="connsiteX0" fmla="*/ 36214 w 2209800"/>
                <a:gd name="connsiteY0" fmla="*/ 0 h 4105747"/>
                <a:gd name="connsiteX1" fmla="*/ 2209800 w 2209800"/>
                <a:gd name="connsiteY1" fmla="*/ 0 h 4105747"/>
                <a:gd name="connsiteX2" fmla="*/ 2209800 w 2209800"/>
                <a:gd name="connsiteY2" fmla="*/ 4105747 h 4105747"/>
                <a:gd name="connsiteX3" fmla="*/ 0 w 2209800"/>
                <a:gd name="connsiteY3" fmla="*/ 4105747 h 4105747"/>
                <a:gd name="connsiteX4" fmla="*/ 36214 w 2209800"/>
                <a:gd name="connsiteY4" fmla="*/ 0 h 4105747"/>
                <a:gd name="connsiteX0" fmla="*/ 36214 w 2218854"/>
                <a:gd name="connsiteY0" fmla="*/ 0 h 4105747"/>
                <a:gd name="connsiteX1" fmla="*/ 2218854 w 2218854"/>
                <a:gd name="connsiteY1" fmla="*/ 307817 h 4105747"/>
                <a:gd name="connsiteX2" fmla="*/ 2209800 w 2218854"/>
                <a:gd name="connsiteY2" fmla="*/ 4105747 h 4105747"/>
                <a:gd name="connsiteX3" fmla="*/ 0 w 2218854"/>
                <a:gd name="connsiteY3" fmla="*/ 4105747 h 4105747"/>
                <a:gd name="connsiteX4" fmla="*/ 36214 w 2218854"/>
                <a:gd name="connsiteY4" fmla="*/ 0 h 4105747"/>
                <a:gd name="connsiteX0" fmla="*/ 36214 w 2209800"/>
                <a:gd name="connsiteY0" fmla="*/ 0 h 4105747"/>
                <a:gd name="connsiteX1" fmla="*/ 2191693 w 2209800"/>
                <a:gd name="connsiteY1" fmla="*/ 126747 h 4105747"/>
                <a:gd name="connsiteX2" fmla="*/ 2209800 w 2209800"/>
                <a:gd name="connsiteY2" fmla="*/ 4105747 h 4105747"/>
                <a:gd name="connsiteX3" fmla="*/ 0 w 2209800"/>
                <a:gd name="connsiteY3" fmla="*/ 4105747 h 4105747"/>
                <a:gd name="connsiteX4" fmla="*/ 36214 w 2209800"/>
                <a:gd name="connsiteY4" fmla="*/ 0 h 4105747"/>
                <a:gd name="connsiteX0" fmla="*/ 36214 w 2209800"/>
                <a:gd name="connsiteY0" fmla="*/ 0 h 4105747"/>
                <a:gd name="connsiteX1" fmla="*/ 2191693 w 2209800"/>
                <a:gd name="connsiteY1" fmla="*/ 126747 h 4105747"/>
                <a:gd name="connsiteX2" fmla="*/ 2209800 w 2209800"/>
                <a:gd name="connsiteY2" fmla="*/ 4105747 h 4105747"/>
                <a:gd name="connsiteX3" fmla="*/ 0 w 2209800"/>
                <a:gd name="connsiteY3" fmla="*/ 4105747 h 4105747"/>
                <a:gd name="connsiteX4" fmla="*/ 36214 w 2209800"/>
                <a:gd name="connsiteY4" fmla="*/ 0 h 4105747"/>
                <a:gd name="connsiteX0" fmla="*/ 36214 w 2209800"/>
                <a:gd name="connsiteY0" fmla="*/ 0 h 4105747"/>
                <a:gd name="connsiteX1" fmla="*/ 2191693 w 2209800"/>
                <a:gd name="connsiteY1" fmla="*/ 126747 h 4105747"/>
                <a:gd name="connsiteX2" fmla="*/ 2209800 w 2209800"/>
                <a:gd name="connsiteY2" fmla="*/ 4105747 h 4105747"/>
                <a:gd name="connsiteX3" fmla="*/ 0 w 2209800"/>
                <a:gd name="connsiteY3" fmla="*/ 4105747 h 4105747"/>
                <a:gd name="connsiteX4" fmla="*/ 36214 w 2209800"/>
                <a:gd name="connsiteY4" fmla="*/ 0 h 4105747"/>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896293 w 3069879"/>
                <a:gd name="connsiteY0" fmla="*/ 0 h 4114800"/>
                <a:gd name="connsiteX1" fmla="*/ 3051772 w 3069879"/>
                <a:gd name="connsiteY1" fmla="*/ 126747 h 4114800"/>
                <a:gd name="connsiteX2" fmla="*/ 3069879 w 3069879"/>
                <a:gd name="connsiteY2" fmla="*/ 4105747 h 4114800"/>
                <a:gd name="connsiteX3" fmla="*/ 0 w 3069879"/>
                <a:gd name="connsiteY3" fmla="*/ 4114800 h 4114800"/>
                <a:gd name="connsiteX4" fmla="*/ 896293 w 3069879"/>
                <a:gd name="connsiteY4" fmla="*/ 0 h 4114800"/>
                <a:gd name="connsiteX0" fmla="*/ 912769 w 3086355"/>
                <a:gd name="connsiteY0" fmla="*/ 0 h 4105747"/>
                <a:gd name="connsiteX1" fmla="*/ 3068248 w 3086355"/>
                <a:gd name="connsiteY1" fmla="*/ 126747 h 4105747"/>
                <a:gd name="connsiteX2" fmla="*/ 3086355 w 3086355"/>
                <a:gd name="connsiteY2" fmla="*/ 4105747 h 4105747"/>
                <a:gd name="connsiteX3" fmla="*/ 0 w 3086355"/>
                <a:gd name="connsiteY3" fmla="*/ 4098324 h 4105747"/>
                <a:gd name="connsiteX4" fmla="*/ 912769 w 3086355"/>
                <a:gd name="connsiteY4" fmla="*/ 0 h 4105747"/>
                <a:gd name="connsiteX0" fmla="*/ 912769 w 3086355"/>
                <a:gd name="connsiteY0" fmla="*/ 0 h 4105747"/>
                <a:gd name="connsiteX1" fmla="*/ 3068248 w 3086355"/>
                <a:gd name="connsiteY1" fmla="*/ 126747 h 4105747"/>
                <a:gd name="connsiteX2" fmla="*/ 3086355 w 3086355"/>
                <a:gd name="connsiteY2" fmla="*/ 4105747 h 4105747"/>
                <a:gd name="connsiteX3" fmla="*/ 0 w 3086355"/>
                <a:gd name="connsiteY3" fmla="*/ 4098324 h 4105747"/>
                <a:gd name="connsiteX4" fmla="*/ 912769 w 3086355"/>
                <a:gd name="connsiteY4" fmla="*/ 0 h 4105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55" h="4105747">
                  <a:moveTo>
                    <a:pt x="912769" y="0"/>
                  </a:moveTo>
                  <a:lnTo>
                    <a:pt x="3068248" y="126747"/>
                  </a:lnTo>
                  <a:cubicBezTo>
                    <a:pt x="3074284" y="1453080"/>
                    <a:pt x="3080319" y="2779414"/>
                    <a:pt x="3086355" y="4105747"/>
                  </a:cubicBezTo>
                  <a:lnTo>
                    <a:pt x="0" y="4098324"/>
                  </a:lnTo>
                  <a:cubicBezTo>
                    <a:pt x="63374" y="2636189"/>
                    <a:pt x="360508" y="1317279"/>
                    <a:pt x="91276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Rectangle 36">
              <a:extLst>
                <a:ext uri="{FF2B5EF4-FFF2-40B4-BE49-F238E27FC236}">
                  <a16:creationId xmlns:a16="http://schemas.microsoft.com/office/drawing/2014/main" id="{BC1F9061-4079-3D4E-9429-A3526FF65789}"/>
                </a:ext>
              </a:extLst>
            </p:cNvPr>
            <p:cNvSpPr/>
            <p:nvPr userDrawn="1"/>
          </p:nvSpPr>
          <p:spPr>
            <a:xfrm>
              <a:off x="10266631" y="1095469"/>
              <a:ext cx="1925370" cy="1348967"/>
            </a:xfrm>
            <a:custGeom>
              <a:avLst/>
              <a:gdLst>
                <a:gd name="connsiteX0" fmla="*/ 0 w 1744301"/>
                <a:gd name="connsiteY0" fmla="*/ 0 h 1412341"/>
                <a:gd name="connsiteX1" fmla="*/ 1744301 w 1744301"/>
                <a:gd name="connsiteY1" fmla="*/ 0 h 1412341"/>
                <a:gd name="connsiteX2" fmla="*/ 1744301 w 1744301"/>
                <a:gd name="connsiteY2" fmla="*/ 1412341 h 1412341"/>
                <a:gd name="connsiteX3" fmla="*/ 0 w 1744301"/>
                <a:gd name="connsiteY3" fmla="*/ 1412341 h 1412341"/>
                <a:gd name="connsiteX4" fmla="*/ 0 w 1744301"/>
                <a:gd name="connsiteY4" fmla="*/ 0 h 1412341"/>
                <a:gd name="connsiteX0" fmla="*/ 45267 w 1744301"/>
                <a:gd name="connsiteY0" fmla="*/ 208230 h 1412341"/>
                <a:gd name="connsiteX1" fmla="*/ 1744301 w 1744301"/>
                <a:gd name="connsiteY1" fmla="*/ 0 h 1412341"/>
                <a:gd name="connsiteX2" fmla="*/ 1744301 w 1744301"/>
                <a:gd name="connsiteY2" fmla="*/ 1412341 h 1412341"/>
                <a:gd name="connsiteX3" fmla="*/ 0 w 1744301"/>
                <a:gd name="connsiteY3" fmla="*/ 1412341 h 1412341"/>
                <a:gd name="connsiteX4" fmla="*/ 45267 w 1744301"/>
                <a:gd name="connsiteY4" fmla="*/ 208230 h 1412341"/>
                <a:gd name="connsiteX0" fmla="*/ 217283 w 1916317"/>
                <a:gd name="connsiteY0" fmla="*/ 208230 h 1412341"/>
                <a:gd name="connsiteX1" fmla="*/ 1916317 w 1916317"/>
                <a:gd name="connsiteY1" fmla="*/ 0 h 1412341"/>
                <a:gd name="connsiteX2" fmla="*/ 1916317 w 1916317"/>
                <a:gd name="connsiteY2" fmla="*/ 1412341 h 1412341"/>
                <a:gd name="connsiteX3" fmla="*/ 0 w 1916317"/>
                <a:gd name="connsiteY3" fmla="*/ 1240326 h 1412341"/>
                <a:gd name="connsiteX4" fmla="*/ 217283 w 1916317"/>
                <a:gd name="connsiteY4" fmla="*/ 208230 h 1412341"/>
                <a:gd name="connsiteX0" fmla="*/ 217283 w 1943478"/>
                <a:gd name="connsiteY0" fmla="*/ 208230 h 1358021"/>
                <a:gd name="connsiteX1" fmla="*/ 1916317 w 1943478"/>
                <a:gd name="connsiteY1" fmla="*/ 0 h 1358021"/>
                <a:gd name="connsiteX2" fmla="*/ 1943478 w 1943478"/>
                <a:gd name="connsiteY2" fmla="*/ 1358021 h 1358021"/>
                <a:gd name="connsiteX3" fmla="*/ 0 w 1943478"/>
                <a:gd name="connsiteY3" fmla="*/ 1240326 h 1358021"/>
                <a:gd name="connsiteX4" fmla="*/ 217283 w 1943478"/>
                <a:gd name="connsiteY4" fmla="*/ 208230 h 1358021"/>
                <a:gd name="connsiteX0" fmla="*/ 217283 w 1943478"/>
                <a:gd name="connsiteY0" fmla="*/ 208230 h 1358021"/>
                <a:gd name="connsiteX1" fmla="*/ 1916317 w 1943478"/>
                <a:gd name="connsiteY1" fmla="*/ 0 h 1358021"/>
                <a:gd name="connsiteX2" fmla="*/ 1943478 w 1943478"/>
                <a:gd name="connsiteY2" fmla="*/ 1358021 h 1358021"/>
                <a:gd name="connsiteX3" fmla="*/ 0 w 1943478"/>
                <a:gd name="connsiteY3" fmla="*/ 1240326 h 1358021"/>
                <a:gd name="connsiteX4" fmla="*/ 217283 w 1943478"/>
                <a:gd name="connsiteY4" fmla="*/ 208230 h 1358021"/>
                <a:gd name="connsiteX0" fmla="*/ 217283 w 1943478"/>
                <a:gd name="connsiteY0" fmla="*/ 208230 h 1358021"/>
                <a:gd name="connsiteX1" fmla="*/ 1916317 w 1943478"/>
                <a:gd name="connsiteY1" fmla="*/ 0 h 1358021"/>
                <a:gd name="connsiteX2" fmla="*/ 1943478 w 1943478"/>
                <a:gd name="connsiteY2" fmla="*/ 1358021 h 1358021"/>
                <a:gd name="connsiteX3" fmla="*/ 0 w 1943478"/>
                <a:gd name="connsiteY3" fmla="*/ 1240326 h 1358021"/>
                <a:gd name="connsiteX4" fmla="*/ 217283 w 1943478"/>
                <a:gd name="connsiteY4" fmla="*/ 208230 h 1358021"/>
                <a:gd name="connsiteX0" fmla="*/ 506994 w 1943478"/>
                <a:gd name="connsiteY0" fmla="*/ 244443 h 1358021"/>
                <a:gd name="connsiteX1" fmla="*/ 1916317 w 1943478"/>
                <a:gd name="connsiteY1" fmla="*/ 0 h 1358021"/>
                <a:gd name="connsiteX2" fmla="*/ 1943478 w 1943478"/>
                <a:gd name="connsiteY2" fmla="*/ 1358021 h 1358021"/>
                <a:gd name="connsiteX3" fmla="*/ 0 w 1943478"/>
                <a:gd name="connsiteY3" fmla="*/ 1240326 h 1358021"/>
                <a:gd name="connsiteX4" fmla="*/ 506994 w 1943478"/>
                <a:gd name="connsiteY4" fmla="*/ 244443 h 1358021"/>
                <a:gd name="connsiteX0" fmla="*/ 506994 w 1943478"/>
                <a:gd name="connsiteY0" fmla="*/ 244443 h 1358021"/>
                <a:gd name="connsiteX1" fmla="*/ 1916317 w 1943478"/>
                <a:gd name="connsiteY1" fmla="*/ 0 h 1358021"/>
                <a:gd name="connsiteX2" fmla="*/ 1943478 w 1943478"/>
                <a:gd name="connsiteY2" fmla="*/ 1358021 h 1358021"/>
                <a:gd name="connsiteX3" fmla="*/ 0 w 1943478"/>
                <a:gd name="connsiteY3" fmla="*/ 1240326 h 1358021"/>
                <a:gd name="connsiteX4" fmla="*/ 506994 w 1943478"/>
                <a:gd name="connsiteY4" fmla="*/ 244443 h 1358021"/>
                <a:gd name="connsiteX0" fmla="*/ 823865 w 1943478"/>
                <a:gd name="connsiteY0" fmla="*/ 144855 h 1358021"/>
                <a:gd name="connsiteX1" fmla="*/ 1916317 w 1943478"/>
                <a:gd name="connsiteY1" fmla="*/ 0 h 1358021"/>
                <a:gd name="connsiteX2" fmla="*/ 1943478 w 1943478"/>
                <a:gd name="connsiteY2" fmla="*/ 1358021 h 1358021"/>
                <a:gd name="connsiteX3" fmla="*/ 0 w 1943478"/>
                <a:gd name="connsiteY3" fmla="*/ 1240326 h 1358021"/>
                <a:gd name="connsiteX4" fmla="*/ 823865 w 1943478"/>
                <a:gd name="connsiteY4" fmla="*/ 144855 h 1358021"/>
                <a:gd name="connsiteX0" fmla="*/ 823865 w 1943478"/>
                <a:gd name="connsiteY0" fmla="*/ 144855 h 1358021"/>
                <a:gd name="connsiteX1" fmla="*/ 1916317 w 1943478"/>
                <a:gd name="connsiteY1" fmla="*/ 0 h 1358021"/>
                <a:gd name="connsiteX2" fmla="*/ 1943478 w 1943478"/>
                <a:gd name="connsiteY2" fmla="*/ 1358021 h 1358021"/>
                <a:gd name="connsiteX3" fmla="*/ 0 w 1943478"/>
                <a:gd name="connsiteY3" fmla="*/ 1240326 h 1358021"/>
                <a:gd name="connsiteX4" fmla="*/ 823865 w 1943478"/>
                <a:gd name="connsiteY4" fmla="*/ 144855 h 1358021"/>
                <a:gd name="connsiteX0" fmla="*/ 823865 w 1916317"/>
                <a:gd name="connsiteY0" fmla="*/ 144855 h 1348967"/>
                <a:gd name="connsiteX1" fmla="*/ 1916317 w 1916317"/>
                <a:gd name="connsiteY1" fmla="*/ 0 h 1348967"/>
                <a:gd name="connsiteX2" fmla="*/ 1907264 w 1916317"/>
                <a:gd name="connsiteY2" fmla="*/ 1348967 h 1348967"/>
                <a:gd name="connsiteX3" fmla="*/ 0 w 1916317"/>
                <a:gd name="connsiteY3" fmla="*/ 1240326 h 1348967"/>
                <a:gd name="connsiteX4" fmla="*/ 823865 w 1916317"/>
                <a:gd name="connsiteY4" fmla="*/ 144855 h 1348967"/>
                <a:gd name="connsiteX0" fmla="*/ 823865 w 1916317"/>
                <a:gd name="connsiteY0" fmla="*/ 144855 h 1348967"/>
                <a:gd name="connsiteX1" fmla="*/ 1916317 w 1916317"/>
                <a:gd name="connsiteY1" fmla="*/ 0 h 1348967"/>
                <a:gd name="connsiteX2" fmla="*/ 1907264 w 1916317"/>
                <a:gd name="connsiteY2" fmla="*/ 1348967 h 1348967"/>
                <a:gd name="connsiteX3" fmla="*/ 0 w 1916317"/>
                <a:gd name="connsiteY3" fmla="*/ 1240326 h 1348967"/>
                <a:gd name="connsiteX4" fmla="*/ 823865 w 1916317"/>
                <a:gd name="connsiteY4" fmla="*/ 144855 h 1348967"/>
                <a:gd name="connsiteX0" fmla="*/ 823865 w 1916317"/>
                <a:gd name="connsiteY0" fmla="*/ 144855 h 1348967"/>
                <a:gd name="connsiteX1" fmla="*/ 1916317 w 1916317"/>
                <a:gd name="connsiteY1" fmla="*/ 0 h 1348967"/>
                <a:gd name="connsiteX2" fmla="*/ 1907264 w 1916317"/>
                <a:gd name="connsiteY2" fmla="*/ 1348967 h 1348967"/>
                <a:gd name="connsiteX3" fmla="*/ 0 w 1916317"/>
                <a:gd name="connsiteY3" fmla="*/ 1240326 h 1348967"/>
                <a:gd name="connsiteX4" fmla="*/ 823865 w 1916317"/>
                <a:gd name="connsiteY4" fmla="*/ 144855 h 1348967"/>
                <a:gd name="connsiteX0" fmla="*/ 838235 w 1916317"/>
                <a:gd name="connsiteY0" fmla="*/ 159293 h 1348967"/>
                <a:gd name="connsiteX1" fmla="*/ 1916317 w 1916317"/>
                <a:gd name="connsiteY1" fmla="*/ 0 h 1348967"/>
                <a:gd name="connsiteX2" fmla="*/ 1907264 w 1916317"/>
                <a:gd name="connsiteY2" fmla="*/ 1348967 h 1348967"/>
                <a:gd name="connsiteX3" fmla="*/ 0 w 1916317"/>
                <a:gd name="connsiteY3" fmla="*/ 1240326 h 1348967"/>
                <a:gd name="connsiteX4" fmla="*/ 838235 w 1916317"/>
                <a:gd name="connsiteY4" fmla="*/ 159293 h 1348967"/>
                <a:gd name="connsiteX0" fmla="*/ 838235 w 1916317"/>
                <a:gd name="connsiteY0" fmla="*/ 159293 h 1348967"/>
                <a:gd name="connsiteX1" fmla="*/ 1916317 w 1916317"/>
                <a:gd name="connsiteY1" fmla="*/ 0 h 1348967"/>
                <a:gd name="connsiteX2" fmla="*/ 1907264 w 1916317"/>
                <a:gd name="connsiteY2" fmla="*/ 1348967 h 1348967"/>
                <a:gd name="connsiteX3" fmla="*/ 0 w 1916317"/>
                <a:gd name="connsiteY3" fmla="*/ 1240326 h 1348967"/>
                <a:gd name="connsiteX4" fmla="*/ 838235 w 1916317"/>
                <a:gd name="connsiteY4" fmla="*/ 159293 h 1348967"/>
                <a:gd name="connsiteX0" fmla="*/ 838235 w 1916317"/>
                <a:gd name="connsiteY0" fmla="*/ 159293 h 1348967"/>
                <a:gd name="connsiteX1" fmla="*/ 1916317 w 1916317"/>
                <a:gd name="connsiteY1" fmla="*/ 0 h 1348967"/>
                <a:gd name="connsiteX2" fmla="*/ 1907264 w 1916317"/>
                <a:gd name="connsiteY2" fmla="*/ 1348967 h 1348967"/>
                <a:gd name="connsiteX3" fmla="*/ 0 w 1916317"/>
                <a:gd name="connsiteY3" fmla="*/ 1240326 h 1348967"/>
                <a:gd name="connsiteX4" fmla="*/ 838235 w 1916317"/>
                <a:gd name="connsiteY4" fmla="*/ 159293 h 13489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317" h="1348967">
                  <a:moveTo>
                    <a:pt x="838235" y="159293"/>
                  </a:moveTo>
                  <a:cubicBezTo>
                    <a:pt x="1197596" y="82132"/>
                    <a:pt x="1556956" y="53098"/>
                    <a:pt x="1916317" y="0"/>
                  </a:cubicBezTo>
                  <a:cubicBezTo>
                    <a:pt x="1913299" y="449656"/>
                    <a:pt x="1910282" y="899311"/>
                    <a:pt x="1907264" y="1348967"/>
                  </a:cubicBezTo>
                  <a:lnTo>
                    <a:pt x="0" y="1240326"/>
                  </a:lnTo>
                  <a:cubicBezTo>
                    <a:pt x="187389" y="867418"/>
                    <a:pt x="271986" y="769544"/>
                    <a:pt x="838235" y="1592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7" name="Triangle 37">
              <a:extLst>
                <a:ext uri="{FF2B5EF4-FFF2-40B4-BE49-F238E27FC236}">
                  <a16:creationId xmlns:a16="http://schemas.microsoft.com/office/drawing/2014/main" id="{8D79271D-A1D8-1449-88EA-C9200EBD7720}"/>
                </a:ext>
              </a:extLst>
            </p:cNvPr>
            <p:cNvSpPr/>
            <p:nvPr userDrawn="1"/>
          </p:nvSpPr>
          <p:spPr>
            <a:xfrm>
              <a:off x="8941869" y="1482290"/>
              <a:ext cx="1357807" cy="822581"/>
            </a:xfrm>
            <a:custGeom>
              <a:avLst/>
              <a:gdLst>
                <a:gd name="connsiteX0" fmla="*/ 0 w 1011940"/>
                <a:gd name="connsiteY0" fmla="*/ 971771 h 971771"/>
                <a:gd name="connsiteX1" fmla="*/ 505970 w 1011940"/>
                <a:gd name="connsiteY1" fmla="*/ 0 h 971771"/>
                <a:gd name="connsiteX2" fmla="*/ 1011940 w 1011940"/>
                <a:gd name="connsiteY2" fmla="*/ 971771 h 971771"/>
                <a:gd name="connsiteX3" fmla="*/ 0 w 1011940"/>
                <a:gd name="connsiteY3" fmla="*/ 971771 h 971771"/>
                <a:gd name="connsiteX0" fmla="*/ 0 w 1044985"/>
                <a:gd name="connsiteY0" fmla="*/ 962146 h 962146"/>
                <a:gd name="connsiteX1" fmla="*/ 1044985 w 1044985"/>
                <a:gd name="connsiteY1" fmla="*/ 0 h 962146"/>
                <a:gd name="connsiteX2" fmla="*/ 1011940 w 1044985"/>
                <a:gd name="connsiteY2" fmla="*/ 962146 h 962146"/>
                <a:gd name="connsiteX3" fmla="*/ 0 w 1044985"/>
                <a:gd name="connsiteY3" fmla="*/ 962146 h 962146"/>
                <a:gd name="connsiteX0" fmla="*/ 0 w 1357807"/>
                <a:gd name="connsiteY0" fmla="*/ 721515 h 962146"/>
                <a:gd name="connsiteX1" fmla="*/ 1357807 w 1357807"/>
                <a:gd name="connsiteY1" fmla="*/ 0 h 962146"/>
                <a:gd name="connsiteX2" fmla="*/ 1324762 w 1357807"/>
                <a:gd name="connsiteY2" fmla="*/ 962146 h 962146"/>
                <a:gd name="connsiteX3" fmla="*/ 0 w 1357807"/>
                <a:gd name="connsiteY3" fmla="*/ 721515 h 962146"/>
                <a:gd name="connsiteX0" fmla="*/ 0 w 1357807"/>
                <a:gd name="connsiteY0" fmla="*/ 721515 h 721515"/>
                <a:gd name="connsiteX1" fmla="*/ 1357807 w 1357807"/>
                <a:gd name="connsiteY1" fmla="*/ 0 h 721515"/>
                <a:gd name="connsiteX2" fmla="*/ 978253 w 1357807"/>
                <a:gd name="connsiteY2" fmla="*/ 697452 h 721515"/>
                <a:gd name="connsiteX3" fmla="*/ 0 w 1357807"/>
                <a:gd name="connsiteY3" fmla="*/ 721515 h 721515"/>
                <a:gd name="connsiteX0" fmla="*/ 0 w 1357807"/>
                <a:gd name="connsiteY0" fmla="*/ 721515 h 822581"/>
                <a:gd name="connsiteX1" fmla="*/ 1357807 w 1357807"/>
                <a:gd name="connsiteY1" fmla="*/ 0 h 822581"/>
                <a:gd name="connsiteX2" fmla="*/ 848312 w 1357807"/>
                <a:gd name="connsiteY2" fmla="*/ 822581 h 822581"/>
                <a:gd name="connsiteX3" fmla="*/ 0 w 1357807"/>
                <a:gd name="connsiteY3" fmla="*/ 721515 h 822581"/>
                <a:gd name="connsiteX0" fmla="*/ 0 w 1357807"/>
                <a:gd name="connsiteY0" fmla="*/ 721515 h 822581"/>
                <a:gd name="connsiteX1" fmla="*/ 1357807 w 1357807"/>
                <a:gd name="connsiteY1" fmla="*/ 0 h 822581"/>
                <a:gd name="connsiteX2" fmla="*/ 848312 w 1357807"/>
                <a:gd name="connsiteY2" fmla="*/ 822581 h 822581"/>
                <a:gd name="connsiteX3" fmla="*/ 0 w 1357807"/>
                <a:gd name="connsiteY3" fmla="*/ 721515 h 822581"/>
                <a:gd name="connsiteX0" fmla="*/ 0 w 1357807"/>
                <a:gd name="connsiteY0" fmla="*/ 721515 h 822581"/>
                <a:gd name="connsiteX1" fmla="*/ 1357807 w 1357807"/>
                <a:gd name="connsiteY1" fmla="*/ 0 h 822581"/>
                <a:gd name="connsiteX2" fmla="*/ 848312 w 1357807"/>
                <a:gd name="connsiteY2" fmla="*/ 822581 h 822581"/>
                <a:gd name="connsiteX3" fmla="*/ 0 w 1357807"/>
                <a:gd name="connsiteY3" fmla="*/ 721515 h 822581"/>
              </a:gdLst>
              <a:ahLst/>
              <a:cxnLst>
                <a:cxn ang="0">
                  <a:pos x="connsiteX0" y="connsiteY0"/>
                </a:cxn>
                <a:cxn ang="0">
                  <a:pos x="connsiteX1" y="connsiteY1"/>
                </a:cxn>
                <a:cxn ang="0">
                  <a:pos x="connsiteX2" y="connsiteY2"/>
                </a:cxn>
                <a:cxn ang="0">
                  <a:pos x="connsiteX3" y="connsiteY3"/>
                </a:cxn>
              </a:cxnLst>
              <a:rect l="l" t="t" r="r" b="b"/>
              <a:pathLst>
                <a:path w="1357807" h="822581">
                  <a:moveTo>
                    <a:pt x="0" y="721515"/>
                  </a:moveTo>
                  <a:cubicBezTo>
                    <a:pt x="409289" y="379945"/>
                    <a:pt x="876329" y="221254"/>
                    <a:pt x="1357807" y="0"/>
                  </a:cubicBezTo>
                  <a:lnTo>
                    <a:pt x="848312" y="822581"/>
                  </a:lnTo>
                  <a:lnTo>
                    <a:pt x="0" y="72151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8" name="Rectangle 39">
              <a:extLst>
                <a:ext uri="{FF2B5EF4-FFF2-40B4-BE49-F238E27FC236}">
                  <a16:creationId xmlns:a16="http://schemas.microsoft.com/office/drawing/2014/main" id="{F4448686-E89D-5A4C-81AB-F26C6E56D83D}"/>
                </a:ext>
              </a:extLst>
            </p:cNvPr>
            <p:cNvSpPr/>
            <p:nvPr userDrawn="1"/>
          </p:nvSpPr>
          <p:spPr>
            <a:xfrm>
              <a:off x="6323797" y="2584384"/>
              <a:ext cx="3253339" cy="4285432"/>
            </a:xfrm>
            <a:custGeom>
              <a:avLst/>
              <a:gdLst>
                <a:gd name="connsiteX0" fmla="*/ 0 w 2184934"/>
                <a:gd name="connsiteY0" fmla="*/ 0 h 4180406"/>
                <a:gd name="connsiteX1" fmla="*/ 2184934 w 2184934"/>
                <a:gd name="connsiteY1" fmla="*/ 0 h 4180406"/>
                <a:gd name="connsiteX2" fmla="*/ 2184934 w 2184934"/>
                <a:gd name="connsiteY2" fmla="*/ 4180406 h 4180406"/>
                <a:gd name="connsiteX3" fmla="*/ 0 w 2184934"/>
                <a:gd name="connsiteY3" fmla="*/ 4180406 h 4180406"/>
                <a:gd name="connsiteX4" fmla="*/ 0 w 2184934"/>
                <a:gd name="connsiteY4" fmla="*/ 0 h 4180406"/>
                <a:gd name="connsiteX0" fmla="*/ 0 w 2974206"/>
                <a:gd name="connsiteY0" fmla="*/ 0 h 4180406"/>
                <a:gd name="connsiteX1" fmla="*/ 2974206 w 2974206"/>
                <a:gd name="connsiteY1" fmla="*/ 173255 h 4180406"/>
                <a:gd name="connsiteX2" fmla="*/ 2184934 w 2974206"/>
                <a:gd name="connsiteY2" fmla="*/ 4180406 h 4180406"/>
                <a:gd name="connsiteX3" fmla="*/ 0 w 2974206"/>
                <a:gd name="connsiteY3" fmla="*/ 4180406 h 4180406"/>
                <a:gd name="connsiteX4" fmla="*/ 0 w 2974206"/>
                <a:gd name="connsiteY4" fmla="*/ 0 h 4180406"/>
                <a:gd name="connsiteX0" fmla="*/ 1852863 w 2974206"/>
                <a:gd name="connsiteY0" fmla="*/ 0 h 4137093"/>
                <a:gd name="connsiteX1" fmla="*/ 2974206 w 2974206"/>
                <a:gd name="connsiteY1" fmla="*/ 129942 h 4137093"/>
                <a:gd name="connsiteX2" fmla="*/ 2184934 w 2974206"/>
                <a:gd name="connsiteY2" fmla="*/ 4137093 h 4137093"/>
                <a:gd name="connsiteX3" fmla="*/ 0 w 2974206"/>
                <a:gd name="connsiteY3" fmla="*/ 4137093 h 4137093"/>
                <a:gd name="connsiteX4" fmla="*/ 1852863 w 2974206"/>
                <a:gd name="connsiteY4" fmla="*/ 0 h 4137093"/>
                <a:gd name="connsiteX0" fmla="*/ 1852863 w 2974206"/>
                <a:gd name="connsiteY0" fmla="*/ 0 h 4267034"/>
                <a:gd name="connsiteX1" fmla="*/ 2974206 w 2974206"/>
                <a:gd name="connsiteY1" fmla="*/ 129942 h 4267034"/>
                <a:gd name="connsiteX2" fmla="*/ 2088681 w 2974206"/>
                <a:gd name="connsiteY2" fmla="*/ 4267034 h 4267034"/>
                <a:gd name="connsiteX3" fmla="*/ 0 w 2974206"/>
                <a:gd name="connsiteY3" fmla="*/ 4137093 h 4267034"/>
                <a:gd name="connsiteX4" fmla="*/ 1852863 w 2974206"/>
                <a:gd name="connsiteY4" fmla="*/ 0 h 4267034"/>
                <a:gd name="connsiteX0" fmla="*/ 2131996 w 3253339"/>
                <a:gd name="connsiteY0" fmla="*/ 0 h 4271847"/>
                <a:gd name="connsiteX1" fmla="*/ 3253339 w 3253339"/>
                <a:gd name="connsiteY1" fmla="*/ 129942 h 4271847"/>
                <a:gd name="connsiteX2" fmla="*/ 2367814 w 3253339"/>
                <a:gd name="connsiteY2" fmla="*/ 4267034 h 4271847"/>
                <a:gd name="connsiteX3" fmla="*/ 0 w 3253339"/>
                <a:gd name="connsiteY3" fmla="*/ 4271847 h 4271847"/>
                <a:gd name="connsiteX4" fmla="*/ 2131996 w 3253339"/>
                <a:gd name="connsiteY4" fmla="*/ 0 h 4271847"/>
                <a:gd name="connsiteX0" fmla="*/ 2131996 w 3253339"/>
                <a:gd name="connsiteY0" fmla="*/ 0 h 4271847"/>
                <a:gd name="connsiteX1" fmla="*/ 3253339 w 3253339"/>
                <a:gd name="connsiteY1" fmla="*/ 129942 h 4271847"/>
                <a:gd name="connsiteX2" fmla="*/ 2367814 w 3253339"/>
                <a:gd name="connsiteY2" fmla="*/ 4267034 h 4271847"/>
                <a:gd name="connsiteX3" fmla="*/ 0 w 3253339"/>
                <a:gd name="connsiteY3" fmla="*/ 4271847 h 4271847"/>
                <a:gd name="connsiteX4" fmla="*/ 2131996 w 3253339"/>
                <a:gd name="connsiteY4" fmla="*/ 0 h 4271847"/>
                <a:gd name="connsiteX0" fmla="*/ 2131996 w 3253339"/>
                <a:gd name="connsiteY0" fmla="*/ 0 h 4271847"/>
                <a:gd name="connsiteX1" fmla="*/ 3253339 w 3253339"/>
                <a:gd name="connsiteY1" fmla="*/ 129942 h 4271847"/>
                <a:gd name="connsiteX2" fmla="*/ 2367814 w 3253339"/>
                <a:gd name="connsiteY2" fmla="*/ 4267034 h 4271847"/>
                <a:gd name="connsiteX3" fmla="*/ 0 w 3253339"/>
                <a:gd name="connsiteY3" fmla="*/ 4271847 h 4271847"/>
                <a:gd name="connsiteX4" fmla="*/ 2131996 w 3253339"/>
                <a:gd name="connsiteY4" fmla="*/ 0 h 4271847"/>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75272"/>
                <a:gd name="connsiteX1" fmla="*/ 3253339 w 3253339"/>
                <a:gd name="connsiteY1" fmla="*/ 129942 h 4275272"/>
                <a:gd name="connsiteX2" fmla="*/ 2367814 w 3253339"/>
                <a:gd name="connsiteY2" fmla="*/ 4275272 h 4275272"/>
                <a:gd name="connsiteX3" fmla="*/ 0 w 3253339"/>
                <a:gd name="connsiteY3" fmla="*/ 4271847 h 4275272"/>
                <a:gd name="connsiteX4" fmla="*/ 2131996 w 3253339"/>
                <a:gd name="connsiteY4" fmla="*/ 0 h 4275272"/>
                <a:gd name="connsiteX0" fmla="*/ 2131996 w 3253339"/>
                <a:gd name="connsiteY0" fmla="*/ 0 h 4285432"/>
                <a:gd name="connsiteX1" fmla="*/ 3253339 w 3253339"/>
                <a:gd name="connsiteY1" fmla="*/ 129942 h 4285432"/>
                <a:gd name="connsiteX2" fmla="*/ 2317014 w 3253339"/>
                <a:gd name="connsiteY2" fmla="*/ 4285432 h 4285432"/>
                <a:gd name="connsiteX3" fmla="*/ 0 w 3253339"/>
                <a:gd name="connsiteY3" fmla="*/ 4271847 h 4285432"/>
                <a:gd name="connsiteX4" fmla="*/ 2131996 w 3253339"/>
                <a:gd name="connsiteY4" fmla="*/ 0 h 4285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3339" h="4285432">
                  <a:moveTo>
                    <a:pt x="2131996" y="0"/>
                  </a:moveTo>
                  <a:lnTo>
                    <a:pt x="3253339" y="129942"/>
                  </a:lnTo>
                  <a:cubicBezTo>
                    <a:pt x="2663524" y="1532039"/>
                    <a:pt x="2368349" y="2903655"/>
                    <a:pt x="2317014" y="4285432"/>
                  </a:cubicBezTo>
                  <a:lnTo>
                    <a:pt x="0" y="4271847"/>
                  </a:lnTo>
                  <a:cubicBezTo>
                    <a:pt x="210151" y="2515827"/>
                    <a:pt x="800502" y="1183317"/>
                    <a:pt x="213199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grpSp>
      <p:sp>
        <p:nvSpPr>
          <p:cNvPr id="23" name="Textplatzhalter 21">
            <a:extLst>
              <a:ext uri="{FF2B5EF4-FFF2-40B4-BE49-F238E27FC236}">
                <a16:creationId xmlns:a16="http://schemas.microsoft.com/office/drawing/2014/main" id="{C59F5FD7-2F79-0E44-A75E-E36B0BBC1847}"/>
              </a:ext>
            </a:extLst>
          </p:cNvPr>
          <p:cNvSpPr>
            <a:spLocks noGrp="1"/>
          </p:cNvSpPr>
          <p:nvPr>
            <p:ph type="body" sz="quarter" idx="15" hasCustomPrompt="1"/>
          </p:nvPr>
        </p:nvSpPr>
        <p:spPr>
          <a:xfrm>
            <a:off x="477942" y="2284324"/>
            <a:ext cx="7250112" cy="1012825"/>
          </a:xfrm>
          <a:prstGeom prst="rect">
            <a:avLst/>
          </a:prstGeom>
        </p:spPr>
        <p:txBody>
          <a:bodyPr lIns="0"/>
          <a:lstStyle>
            <a:lvl1pPr marL="0" indent="0">
              <a:buNone/>
              <a:defRPr sz="5600">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title</a:t>
            </a:r>
          </a:p>
        </p:txBody>
      </p:sp>
      <p:sp>
        <p:nvSpPr>
          <p:cNvPr id="25" name="Textplatzhalter 24">
            <a:extLst>
              <a:ext uri="{FF2B5EF4-FFF2-40B4-BE49-F238E27FC236}">
                <a16:creationId xmlns:a16="http://schemas.microsoft.com/office/drawing/2014/main" id="{10642C4E-8749-4F47-A477-90E50A083E1E}"/>
              </a:ext>
            </a:extLst>
          </p:cNvPr>
          <p:cNvSpPr>
            <a:spLocks noGrp="1"/>
          </p:cNvSpPr>
          <p:nvPr>
            <p:ph type="body" sz="quarter" idx="16" hasCustomPrompt="1"/>
          </p:nvPr>
        </p:nvSpPr>
        <p:spPr>
          <a:xfrm>
            <a:off x="500155" y="3297238"/>
            <a:ext cx="6451600" cy="1884362"/>
          </a:xfrm>
          <a:prstGeom prst="rect">
            <a:avLst/>
          </a:prstGeom>
        </p:spPr>
        <p:txBody>
          <a:bodyPr lIns="0"/>
          <a:lstStyle>
            <a:lvl1pPr marL="0" indent="0">
              <a:buNone/>
              <a:defRPr sz="2600">
                <a:latin typeface="Arial" panose="020B0604020202020204" pitchFamily="34" charset="0"/>
                <a:ea typeface="Tahoma" panose="020B0604030504040204" pitchFamily="34" charset="0"/>
                <a:cs typeface="Arial" panose="020B0604020202020204" pitchFamily="34" charset="0"/>
              </a:defRPr>
            </a:lvl1pPr>
          </a:lstStyle>
          <a:p>
            <a:r>
              <a:rPr lang="en-GB" dirty="0"/>
              <a:t>Click to edit text, 26 pt. This second-level title is optional: use it to add more context and/or storytelling. Write max. 3 lines. </a:t>
            </a:r>
          </a:p>
        </p:txBody>
      </p:sp>
      <p:sp>
        <p:nvSpPr>
          <p:cNvPr id="13" name="Textplatzhalter 11">
            <a:extLst>
              <a:ext uri="{FF2B5EF4-FFF2-40B4-BE49-F238E27FC236}">
                <a16:creationId xmlns:a16="http://schemas.microsoft.com/office/drawing/2014/main" id="{844FA80F-BD64-A245-8171-08B81AA57854}"/>
              </a:ext>
            </a:extLst>
          </p:cNvPr>
          <p:cNvSpPr>
            <a:spLocks noGrp="1"/>
          </p:cNvSpPr>
          <p:nvPr>
            <p:ph type="body" sz="quarter" idx="13" hasCustomPrompt="1"/>
          </p:nvPr>
        </p:nvSpPr>
        <p:spPr>
          <a:xfrm>
            <a:off x="416503" y="5636541"/>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(Sub)committee</a:t>
            </a:r>
          </a:p>
        </p:txBody>
      </p:sp>
      <p:sp>
        <p:nvSpPr>
          <p:cNvPr id="14" name="Textplatzhalter 11">
            <a:extLst>
              <a:ext uri="{FF2B5EF4-FFF2-40B4-BE49-F238E27FC236}">
                <a16:creationId xmlns:a16="http://schemas.microsoft.com/office/drawing/2014/main" id="{A872534A-0F16-4548-BA38-166CC6E19265}"/>
              </a:ext>
            </a:extLst>
          </p:cNvPr>
          <p:cNvSpPr>
            <a:spLocks noGrp="1"/>
          </p:cNvSpPr>
          <p:nvPr>
            <p:ph type="body" sz="quarter" idx="14" hasCustomPrompt="1"/>
          </p:nvPr>
        </p:nvSpPr>
        <p:spPr>
          <a:xfrm>
            <a:off x="413328" y="5954091"/>
            <a:ext cx="5945500" cy="315662"/>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Location, 16 August 2021</a:t>
            </a:r>
          </a:p>
        </p:txBody>
      </p:sp>
      <p:sp>
        <p:nvSpPr>
          <p:cNvPr id="15" name="Textplatzhalter 11">
            <a:extLst>
              <a:ext uri="{FF2B5EF4-FFF2-40B4-BE49-F238E27FC236}">
                <a16:creationId xmlns:a16="http://schemas.microsoft.com/office/drawing/2014/main" id="{DD26AE9B-D36D-6745-B51B-C3F743A153BF}"/>
              </a:ext>
            </a:extLst>
          </p:cNvPr>
          <p:cNvSpPr>
            <a:spLocks noGrp="1"/>
          </p:cNvSpPr>
          <p:nvPr>
            <p:ph type="body" sz="quarter" idx="17" hasCustomPrompt="1"/>
          </p:nvPr>
        </p:nvSpPr>
        <p:spPr>
          <a:xfrm>
            <a:off x="416503" y="5113425"/>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Document #</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395" y="320544"/>
            <a:ext cx="1641600" cy="488213"/>
          </a:xfrm>
          <a:prstGeom prst="rect">
            <a:avLst/>
          </a:prstGeom>
        </p:spPr>
      </p:pic>
    </p:spTree>
    <p:extLst>
      <p:ext uri="{BB962C8B-B14F-4D97-AF65-F5344CB8AC3E}">
        <p14:creationId xmlns:p14="http://schemas.microsoft.com/office/powerpoint/2010/main" val="1305701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B_Title-Slide_No-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C97EC6-B91F-E347-88A0-9DA711D41ACF}"/>
              </a:ext>
            </a:extLst>
          </p:cNvPr>
          <p:cNvSpPr/>
          <p:nvPr userDrawn="1"/>
        </p:nvSpPr>
        <p:spPr>
          <a:xfrm>
            <a:off x="0" y="1097125"/>
            <a:ext cx="12192000" cy="5762531"/>
          </a:xfrm>
          <a:prstGeom prst="rect">
            <a:avLst/>
          </a:prstGeom>
          <a:solidFill>
            <a:srgbClr val="28AAE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a:ln>
                <a:noFill/>
              </a:ln>
              <a:latin typeface="Arial" panose="020B0604020202020204" pitchFamily="34" charset="0"/>
              <a:cs typeface="Arial" panose="020B0604020202020204" pitchFamily="34" charset="0"/>
            </a:endParaRPr>
          </a:p>
        </p:txBody>
      </p:sp>
      <p:sp>
        <p:nvSpPr>
          <p:cNvPr id="9" name="Textplatzhalter 11">
            <a:extLst>
              <a:ext uri="{FF2B5EF4-FFF2-40B4-BE49-F238E27FC236}">
                <a16:creationId xmlns:a16="http://schemas.microsoft.com/office/drawing/2014/main" id="{4F97F625-3AD9-9348-8607-CFA74083AEED}"/>
              </a:ext>
            </a:extLst>
          </p:cNvPr>
          <p:cNvSpPr>
            <a:spLocks noGrp="1"/>
          </p:cNvSpPr>
          <p:nvPr>
            <p:ph type="body" sz="quarter" idx="13" hasCustomPrompt="1"/>
          </p:nvPr>
        </p:nvSpPr>
        <p:spPr>
          <a:xfrm>
            <a:off x="416505" y="5636541"/>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(Sub)committee</a:t>
            </a:r>
          </a:p>
        </p:txBody>
      </p:sp>
      <p:sp>
        <p:nvSpPr>
          <p:cNvPr id="10" name="Textplatzhalter 11">
            <a:extLst>
              <a:ext uri="{FF2B5EF4-FFF2-40B4-BE49-F238E27FC236}">
                <a16:creationId xmlns:a16="http://schemas.microsoft.com/office/drawing/2014/main" id="{8631E811-DA1A-2D4D-9825-B126A036574F}"/>
              </a:ext>
            </a:extLst>
          </p:cNvPr>
          <p:cNvSpPr>
            <a:spLocks noGrp="1"/>
          </p:cNvSpPr>
          <p:nvPr>
            <p:ph type="body" sz="quarter" idx="14" hasCustomPrompt="1"/>
          </p:nvPr>
        </p:nvSpPr>
        <p:spPr>
          <a:xfrm>
            <a:off x="413330" y="5954091"/>
            <a:ext cx="5945500" cy="315662"/>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Location, 16 August 2023</a:t>
            </a:r>
          </a:p>
        </p:txBody>
      </p:sp>
      <p:sp>
        <p:nvSpPr>
          <p:cNvPr id="11" name="Textplatzhalter 21">
            <a:extLst>
              <a:ext uri="{FF2B5EF4-FFF2-40B4-BE49-F238E27FC236}">
                <a16:creationId xmlns:a16="http://schemas.microsoft.com/office/drawing/2014/main" id="{7CD7C717-C357-4845-BE1B-241EC829BB09}"/>
              </a:ext>
            </a:extLst>
          </p:cNvPr>
          <p:cNvSpPr>
            <a:spLocks noGrp="1"/>
          </p:cNvSpPr>
          <p:nvPr>
            <p:ph type="body" sz="quarter" idx="15" hasCustomPrompt="1"/>
          </p:nvPr>
        </p:nvSpPr>
        <p:spPr>
          <a:xfrm>
            <a:off x="477944" y="2284324"/>
            <a:ext cx="7250112" cy="1012825"/>
          </a:xfrm>
          <a:prstGeom prst="rect">
            <a:avLst/>
          </a:prstGeom>
        </p:spPr>
        <p:txBody>
          <a:bodyPr lIns="0"/>
          <a:lstStyle>
            <a:lvl1pPr marL="0" indent="0">
              <a:buNone/>
              <a:defRPr sz="6000">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title</a:t>
            </a:r>
          </a:p>
        </p:txBody>
      </p:sp>
      <p:sp>
        <p:nvSpPr>
          <p:cNvPr id="14" name="Textplatzhalter 24">
            <a:extLst>
              <a:ext uri="{FF2B5EF4-FFF2-40B4-BE49-F238E27FC236}">
                <a16:creationId xmlns:a16="http://schemas.microsoft.com/office/drawing/2014/main" id="{F681B7EB-8D2A-C347-88AE-0F37EDDFBAF3}"/>
              </a:ext>
            </a:extLst>
          </p:cNvPr>
          <p:cNvSpPr>
            <a:spLocks noGrp="1"/>
          </p:cNvSpPr>
          <p:nvPr>
            <p:ph type="body" sz="quarter" idx="16" hasCustomPrompt="1"/>
          </p:nvPr>
        </p:nvSpPr>
        <p:spPr>
          <a:xfrm>
            <a:off x="496982" y="3297238"/>
            <a:ext cx="7231074" cy="1884362"/>
          </a:xfrm>
          <a:prstGeom prst="rect">
            <a:avLst/>
          </a:prstGeom>
        </p:spPr>
        <p:txBody>
          <a:bodyPr lIns="0"/>
          <a:lstStyle>
            <a:lvl1pPr marL="0" indent="0">
              <a:buNone/>
              <a:defRPr sz="3000">
                <a:latin typeface="Arial" panose="020B0604020202020204" pitchFamily="34" charset="0"/>
                <a:ea typeface="Tahoma" panose="020B0604030504040204" pitchFamily="34" charset="0"/>
                <a:cs typeface="Arial" panose="020B0604020202020204" pitchFamily="34" charset="0"/>
              </a:defRPr>
            </a:lvl1pPr>
          </a:lstStyle>
          <a:p>
            <a:r>
              <a:rPr lang="en-GB" dirty="0"/>
              <a:t>Click to edit text, 26 pt. This second-level title is optional: use it to add more context and/or storytelling. Write max. 3 lines. </a:t>
            </a:r>
          </a:p>
        </p:txBody>
      </p:sp>
      <p:sp>
        <p:nvSpPr>
          <p:cNvPr id="12" name="Textplatzhalter 11">
            <a:extLst>
              <a:ext uri="{FF2B5EF4-FFF2-40B4-BE49-F238E27FC236}">
                <a16:creationId xmlns:a16="http://schemas.microsoft.com/office/drawing/2014/main" id="{A4449B5C-A685-8A42-8F70-017886C8FA68}"/>
              </a:ext>
            </a:extLst>
          </p:cNvPr>
          <p:cNvSpPr>
            <a:spLocks noGrp="1"/>
          </p:cNvSpPr>
          <p:nvPr>
            <p:ph type="body" sz="quarter" idx="17" hasCustomPrompt="1"/>
          </p:nvPr>
        </p:nvSpPr>
        <p:spPr>
          <a:xfrm>
            <a:off x="416505" y="5113425"/>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Document #</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395" y="320544"/>
            <a:ext cx="1641600" cy="488213"/>
          </a:xfrm>
          <a:prstGeom prst="rect">
            <a:avLst/>
          </a:prstGeom>
        </p:spPr>
      </p:pic>
    </p:spTree>
    <p:extLst>
      <p:ext uri="{BB962C8B-B14F-4D97-AF65-F5344CB8AC3E}">
        <p14:creationId xmlns:p14="http://schemas.microsoft.com/office/powerpoint/2010/main" val="41721091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B_Title-Slide_No-Ima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C97EC6-B91F-E347-88A0-9DA711D41ACF}"/>
              </a:ext>
            </a:extLst>
          </p:cNvPr>
          <p:cNvSpPr/>
          <p:nvPr userDrawn="1"/>
        </p:nvSpPr>
        <p:spPr>
          <a:xfrm>
            <a:off x="0" y="1097125"/>
            <a:ext cx="12192000" cy="5762531"/>
          </a:xfrm>
          <a:prstGeom prst="rect">
            <a:avLst/>
          </a:prstGeom>
          <a:solidFill>
            <a:srgbClr val="28AAE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noFill/>
              </a:ln>
              <a:latin typeface="Arial" panose="020B0604020202020204" pitchFamily="34" charset="0"/>
              <a:cs typeface="Arial" panose="020B0604020202020204" pitchFamily="34" charset="0"/>
            </a:endParaRPr>
          </a:p>
        </p:txBody>
      </p:sp>
      <p:sp>
        <p:nvSpPr>
          <p:cNvPr id="9" name="Textplatzhalter 11">
            <a:extLst>
              <a:ext uri="{FF2B5EF4-FFF2-40B4-BE49-F238E27FC236}">
                <a16:creationId xmlns:a16="http://schemas.microsoft.com/office/drawing/2014/main" id="{4F97F625-3AD9-9348-8607-CFA74083AEED}"/>
              </a:ext>
            </a:extLst>
          </p:cNvPr>
          <p:cNvSpPr>
            <a:spLocks noGrp="1"/>
          </p:cNvSpPr>
          <p:nvPr>
            <p:ph type="body" sz="quarter" idx="13" hasCustomPrompt="1"/>
          </p:nvPr>
        </p:nvSpPr>
        <p:spPr>
          <a:xfrm>
            <a:off x="416505" y="5636541"/>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(Sub)committee</a:t>
            </a:r>
          </a:p>
        </p:txBody>
      </p:sp>
      <p:sp>
        <p:nvSpPr>
          <p:cNvPr id="10" name="Textplatzhalter 11">
            <a:extLst>
              <a:ext uri="{FF2B5EF4-FFF2-40B4-BE49-F238E27FC236}">
                <a16:creationId xmlns:a16="http://schemas.microsoft.com/office/drawing/2014/main" id="{8631E811-DA1A-2D4D-9825-B126A036574F}"/>
              </a:ext>
            </a:extLst>
          </p:cNvPr>
          <p:cNvSpPr>
            <a:spLocks noGrp="1"/>
          </p:cNvSpPr>
          <p:nvPr>
            <p:ph type="body" sz="quarter" idx="14" hasCustomPrompt="1"/>
          </p:nvPr>
        </p:nvSpPr>
        <p:spPr>
          <a:xfrm>
            <a:off x="413330" y="5954091"/>
            <a:ext cx="5945500" cy="315662"/>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Location, 16 August 2021</a:t>
            </a:r>
          </a:p>
        </p:txBody>
      </p:sp>
      <p:sp>
        <p:nvSpPr>
          <p:cNvPr id="11" name="Textplatzhalter 21">
            <a:extLst>
              <a:ext uri="{FF2B5EF4-FFF2-40B4-BE49-F238E27FC236}">
                <a16:creationId xmlns:a16="http://schemas.microsoft.com/office/drawing/2014/main" id="{7CD7C717-C357-4845-BE1B-241EC829BB09}"/>
              </a:ext>
            </a:extLst>
          </p:cNvPr>
          <p:cNvSpPr>
            <a:spLocks noGrp="1"/>
          </p:cNvSpPr>
          <p:nvPr>
            <p:ph type="body" sz="quarter" idx="15" hasCustomPrompt="1"/>
          </p:nvPr>
        </p:nvSpPr>
        <p:spPr>
          <a:xfrm>
            <a:off x="477944" y="2284324"/>
            <a:ext cx="7250112" cy="1012825"/>
          </a:xfrm>
          <a:prstGeom prst="rect">
            <a:avLst/>
          </a:prstGeom>
        </p:spPr>
        <p:txBody>
          <a:bodyPr lIns="0"/>
          <a:lstStyle>
            <a:lvl1pPr marL="0" indent="0">
              <a:buNone/>
              <a:defRPr sz="6000">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title</a:t>
            </a:r>
          </a:p>
        </p:txBody>
      </p:sp>
      <p:sp>
        <p:nvSpPr>
          <p:cNvPr id="14" name="Textplatzhalter 24">
            <a:extLst>
              <a:ext uri="{FF2B5EF4-FFF2-40B4-BE49-F238E27FC236}">
                <a16:creationId xmlns:a16="http://schemas.microsoft.com/office/drawing/2014/main" id="{F681B7EB-8D2A-C347-88AE-0F37EDDFBAF3}"/>
              </a:ext>
            </a:extLst>
          </p:cNvPr>
          <p:cNvSpPr>
            <a:spLocks noGrp="1"/>
          </p:cNvSpPr>
          <p:nvPr>
            <p:ph type="body" sz="quarter" idx="16" hasCustomPrompt="1"/>
          </p:nvPr>
        </p:nvSpPr>
        <p:spPr>
          <a:xfrm>
            <a:off x="496982" y="3297238"/>
            <a:ext cx="7231074" cy="1884362"/>
          </a:xfrm>
          <a:prstGeom prst="rect">
            <a:avLst/>
          </a:prstGeom>
        </p:spPr>
        <p:txBody>
          <a:bodyPr lIns="0"/>
          <a:lstStyle>
            <a:lvl1pPr marL="0" indent="0">
              <a:buNone/>
              <a:defRPr sz="3000">
                <a:latin typeface="Arial" panose="020B0604020202020204" pitchFamily="34" charset="0"/>
                <a:ea typeface="Tahoma" panose="020B0604030504040204" pitchFamily="34" charset="0"/>
                <a:cs typeface="Arial" panose="020B0604020202020204" pitchFamily="34" charset="0"/>
              </a:defRPr>
            </a:lvl1pPr>
          </a:lstStyle>
          <a:p>
            <a:r>
              <a:rPr lang="en-GB" dirty="0"/>
              <a:t>Click to edit text, 26 pt. This second-level title is optional: use it to add more context and/or storytelling. Write max. 3 lines. </a:t>
            </a:r>
          </a:p>
        </p:txBody>
      </p:sp>
      <p:sp>
        <p:nvSpPr>
          <p:cNvPr id="12" name="Textplatzhalter 11">
            <a:extLst>
              <a:ext uri="{FF2B5EF4-FFF2-40B4-BE49-F238E27FC236}">
                <a16:creationId xmlns:a16="http://schemas.microsoft.com/office/drawing/2014/main" id="{A4449B5C-A685-8A42-8F70-017886C8FA68}"/>
              </a:ext>
            </a:extLst>
          </p:cNvPr>
          <p:cNvSpPr>
            <a:spLocks noGrp="1"/>
          </p:cNvSpPr>
          <p:nvPr>
            <p:ph type="body" sz="quarter" idx="17" hasCustomPrompt="1"/>
          </p:nvPr>
        </p:nvSpPr>
        <p:spPr>
          <a:xfrm>
            <a:off x="416505" y="5113425"/>
            <a:ext cx="5945500" cy="317549"/>
          </a:xfrm>
          <a:prstGeom prst="rect">
            <a:avLst/>
          </a:prstGeom>
        </p:spPr>
        <p:txBody>
          <a:bodyPr/>
          <a:lstStyle>
            <a:lvl1pPr marL="0" indent="0">
              <a:buNone/>
              <a:defRPr sz="1600">
                <a:latin typeface="Arial" panose="020B0604020202020204" pitchFamily="34" charset="0"/>
                <a:ea typeface="Tahoma" panose="020B0604030504040204" pitchFamily="34" charset="0"/>
                <a:cs typeface="Arial" panose="020B0604020202020204" pitchFamily="34" charset="0"/>
              </a:defRPr>
            </a:lvl1pPr>
          </a:lstStyle>
          <a:p>
            <a:r>
              <a:rPr lang="en-GB" noProof="0" dirty="0"/>
              <a:t>Document #</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395" y="320544"/>
            <a:ext cx="1641600" cy="488213"/>
          </a:xfrm>
          <a:prstGeom prst="rect">
            <a:avLst/>
          </a:prstGeom>
        </p:spPr>
      </p:pic>
    </p:spTree>
    <p:extLst>
      <p:ext uri="{BB962C8B-B14F-4D97-AF65-F5344CB8AC3E}">
        <p14:creationId xmlns:p14="http://schemas.microsoft.com/office/powerpoint/2010/main" val="1564201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A_Agenda">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8346CBB-DA72-1540-A3EA-4B1750179571}"/>
              </a:ext>
            </a:extLst>
          </p:cNvPr>
          <p:cNvSpPr>
            <a:spLocks noGrp="1"/>
          </p:cNvSpPr>
          <p:nvPr>
            <p:ph type="body" sz="quarter" idx="10" hasCustomPrompt="1"/>
          </p:nvPr>
        </p:nvSpPr>
        <p:spPr>
          <a:xfrm>
            <a:off x="480491" y="283223"/>
            <a:ext cx="11160125"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Agenda</a:t>
            </a:r>
          </a:p>
        </p:txBody>
      </p:sp>
      <p:sp>
        <p:nvSpPr>
          <p:cNvPr id="12" name="Textplatzhalter 10">
            <a:extLst>
              <a:ext uri="{FF2B5EF4-FFF2-40B4-BE49-F238E27FC236}">
                <a16:creationId xmlns:a16="http://schemas.microsoft.com/office/drawing/2014/main" id="{8DB4CF87-C2EF-394C-9F08-8E4C005B43D7}"/>
              </a:ext>
            </a:extLst>
          </p:cNvPr>
          <p:cNvSpPr>
            <a:spLocks noGrp="1"/>
          </p:cNvSpPr>
          <p:nvPr>
            <p:ph type="body" sz="quarter" idx="11" hasCustomPrompt="1"/>
          </p:nvPr>
        </p:nvSpPr>
        <p:spPr>
          <a:xfrm>
            <a:off x="515938" y="1647237"/>
            <a:ext cx="5184775" cy="3839163"/>
          </a:xfrm>
          <a:prstGeom prst="rect">
            <a:avLst/>
          </a:prstGeom>
        </p:spPr>
        <p:txBody>
          <a:bodyPr lIns="0"/>
          <a:lstStyle>
            <a:lvl1pPr marL="514350" indent="-514350">
              <a:lnSpc>
                <a:spcPct val="150000"/>
              </a:lnSpc>
              <a:spcBef>
                <a:spcPts val="0"/>
              </a:spcBef>
              <a:buFont typeface="+mj-lt"/>
              <a:buAutoNum type="arabicPeriod"/>
              <a:defRPr sz="2400">
                <a:latin typeface="Arial" panose="020B0604020202020204" pitchFamily="34" charset="0"/>
                <a:ea typeface="Tahoma" panose="020B0604030504040204" pitchFamily="34" charset="0"/>
                <a:cs typeface="Arial" panose="020B0604020202020204" pitchFamily="34" charset="0"/>
              </a:defRPr>
            </a:lvl1pPr>
          </a:lstStyle>
          <a:p>
            <a:r>
              <a:rPr lang="en-GB" noProof="0" dirty="0"/>
              <a:t>Lorem ipsum
</a:t>
            </a:r>
            <a:r>
              <a:rPr lang="en-GB" noProof="0" dirty="0" err="1"/>
              <a:t>Voluptate</a:t>
            </a:r>
            <a:r>
              <a:rPr lang="en-GB" noProof="0" dirty="0"/>
              <a:t> </a:t>
            </a:r>
            <a:r>
              <a:rPr lang="en-GB" noProof="0" dirty="0" err="1"/>
              <a:t>velit</a:t>
            </a:r>
            <a:endParaRPr lang="en-GB" noProof="0" dirty="0"/>
          </a:p>
          <a:p>
            <a:r>
              <a:rPr lang="en-GB" noProof="0" dirty="0" err="1"/>
              <a:t>Duis</a:t>
            </a:r>
            <a:r>
              <a:rPr lang="en-GB" noProof="0" dirty="0"/>
              <a:t>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err="1"/>
              <a:t>Sunt</a:t>
            </a:r>
            <a:r>
              <a:rPr lang="en-GB" noProof="0" dirty="0"/>
              <a:t> in culpa</a:t>
            </a:r>
          </a:p>
        </p:txBody>
      </p:sp>
      <p:sp>
        <p:nvSpPr>
          <p:cNvPr id="14" name="Textplatzhalter 10">
            <a:extLst>
              <a:ext uri="{FF2B5EF4-FFF2-40B4-BE49-F238E27FC236}">
                <a16:creationId xmlns:a16="http://schemas.microsoft.com/office/drawing/2014/main" id="{A439C11F-38F3-0044-AD93-27F7D7A5BAF6}"/>
              </a:ext>
            </a:extLst>
          </p:cNvPr>
          <p:cNvSpPr>
            <a:spLocks noGrp="1"/>
          </p:cNvSpPr>
          <p:nvPr>
            <p:ph type="body" sz="quarter" idx="12" hasCustomPrompt="1"/>
          </p:nvPr>
        </p:nvSpPr>
        <p:spPr>
          <a:xfrm>
            <a:off x="6096001" y="1647237"/>
            <a:ext cx="5580061" cy="3839163"/>
          </a:xfrm>
          <a:prstGeom prst="rect">
            <a:avLst/>
          </a:prstGeom>
        </p:spPr>
        <p:txBody>
          <a:bodyPr lIns="0"/>
          <a:lstStyle>
            <a:lvl1pPr marL="514350" indent="-514350">
              <a:lnSpc>
                <a:spcPct val="150000"/>
              </a:lnSpc>
              <a:spcBef>
                <a:spcPts val="0"/>
              </a:spcBef>
              <a:buFont typeface="+mj-lt"/>
              <a:buAutoNum type="arabicPeriod" startAt="6"/>
              <a:defRPr sz="2400">
                <a:latin typeface="Arial" panose="020B0604020202020204" pitchFamily="34" charset="0"/>
                <a:ea typeface="Tahoma" panose="020B0604030504040204" pitchFamily="34" charset="0"/>
                <a:cs typeface="Arial" panose="020B0604020202020204" pitchFamily="34" charset="0"/>
              </a:defRPr>
            </a:lvl1pPr>
          </a:lstStyle>
          <a:p>
            <a:r>
              <a:rPr lang="en-GB" noProof="0" dirty="0"/>
              <a:t>Lorem ipsum
</a:t>
            </a:r>
            <a:r>
              <a:rPr lang="en-GB" noProof="0" dirty="0" err="1"/>
              <a:t>Voluptate</a:t>
            </a:r>
            <a:r>
              <a:rPr lang="en-GB" noProof="0" dirty="0"/>
              <a:t> </a:t>
            </a:r>
            <a:r>
              <a:rPr lang="en-GB" noProof="0" dirty="0" err="1"/>
              <a:t>velit</a:t>
            </a:r>
            <a:endParaRPr lang="en-GB" noProof="0" dirty="0"/>
          </a:p>
          <a:p>
            <a:r>
              <a:rPr lang="en-GB" noProof="0" dirty="0" err="1"/>
              <a:t>Duis</a:t>
            </a:r>
            <a:r>
              <a:rPr lang="en-GB" noProof="0" dirty="0"/>
              <a:t>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err="1"/>
              <a:t>Sunt</a:t>
            </a:r>
            <a:r>
              <a:rPr lang="en-GB" noProof="0" dirty="0"/>
              <a:t> in culpa</a:t>
            </a:r>
          </a:p>
        </p:txBody>
      </p:sp>
      <p:sp>
        <p:nvSpPr>
          <p:cNvPr id="8" name="Fußzeilenplatzhalter 1">
            <a:extLst>
              <a:ext uri="{FF2B5EF4-FFF2-40B4-BE49-F238E27FC236}">
                <a16:creationId xmlns:a16="http://schemas.microsoft.com/office/drawing/2014/main" id="{2B0991E9-E468-4D42-9D8E-732E5B0B65AA}"/>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29B4847B-DE47-40DC-A209-3CBF119E0F5A}"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Tree>
    <p:extLst>
      <p:ext uri="{BB962C8B-B14F-4D97-AF65-F5344CB8AC3E}">
        <p14:creationId xmlns:p14="http://schemas.microsoft.com/office/powerpoint/2010/main" val="1313813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B_Agenda-with-coloured-areas">
    <p:spTree>
      <p:nvGrpSpPr>
        <p:cNvPr id="1" name=""/>
        <p:cNvGrpSpPr/>
        <p:nvPr/>
      </p:nvGrpSpPr>
      <p:grpSpPr>
        <a:xfrm>
          <a:off x="0" y="0"/>
          <a:ext cx="0" cy="0"/>
          <a:chOff x="0" y="0"/>
          <a:chExt cx="0" cy="0"/>
        </a:xfrm>
      </p:grpSpPr>
      <p:sp>
        <p:nvSpPr>
          <p:cNvPr id="6" name="Rectangle 24">
            <a:extLst>
              <a:ext uri="{FF2B5EF4-FFF2-40B4-BE49-F238E27FC236}">
                <a16:creationId xmlns:a16="http://schemas.microsoft.com/office/drawing/2014/main" id="{B1AAC864-CDA5-4B4B-9756-37442F3E2FB5}"/>
              </a:ext>
            </a:extLst>
          </p:cNvPr>
          <p:cNvSpPr/>
          <p:nvPr userDrawn="1"/>
        </p:nvSpPr>
        <p:spPr>
          <a:xfrm>
            <a:off x="515939" y="1089025"/>
            <a:ext cx="2523568" cy="4585552"/>
          </a:xfrm>
          <a:prstGeom prst="rect">
            <a:avLst/>
          </a:prstGeom>
          <a:solidFill>
            <a:srgbClr val="28AAE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noFill/>
              </a:ln>
            </a:endParaRPr>
          </a:p>
        </p:txBody>
      </p:sp>
      <p:sp>
        <p:nvSpPr>
          <p:cNvPr id="13" name="Rectangle 22">
            <a:extLst>
              <a:ext uri="{FF2B5EF4-FFF2-40B4-BE49-F238E27FC236}">
                <a16:creationId xmlns:a16="http://schemas.microsoft.com/office/drawing/2014/main" id="{72A46405-EB65-124F-AFAF-FD7642D570D8}"/>
              </a:ext>
            </a:extLst>
          </p:cNvPr>
          <p:cNvSpPr/>
          <p:nvPr userDrawn="1"/>
        </p:nvSpPr>
        <p:spPr>
          <a:xfrm>
            <a:off x="2813848" y="1089025"/>
            <a:ext cx="8862216" cy="4585552"/>
          </a:xfrm>
          <a:prstGeom prst="rect">
            <a:avLst/>
          </a:prstGeom>
          <a:solidFill>
            <a:srgbClr val="28AAE1">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dirty="0">
              <a:ln>
                <a:noFill/>
              </a:ln>
            </a:endParaRPr>
          </a:p>
        </p:txBody>
      </p:sp>
      <p:sp>
        <p:nvSpPr>
          <p:cNvPr id="22" name="Textplatzhalter 10">
            <a:extLst>
              <a:ext uri="{FF2B5EF4-FFF2-40B4-BE49-F238E27FC236}">
                <a16:creationId xmlns:a16="http://schemas.microsoft.com/office/drawing/2014/main" id="{8E693263-6E28-ED4B-BB59-5DE674F2393E}"/>
              </a:ext>
            </a:extLst>
          </p:cNvPr>
          <p:cNvSpPr>
            <a:spLocks noGrp="1"/>
          </p:cNvSpPr>
          <p:nvPr>
            <p:ph type="body" sz="quarter" idx="11" hasCustomPrompt="1"/>
          </p:nvPr>
        </p:nvSpPr>
        <p:spPr>
          <a:xfrm>
            <a:off x="3169371" y="2055130"/>
            <a:ext cx="4068000" cy="2973617"/>
          </a:xfrm>
          <a:prstGeom prst="rect">
            <a:avLst/>
          </a:prstGeom>
        </p:spPr>
        <p:txBody>
          <a:bodyPr/>
          <a:lstStyle>
            <a:lvl1pPr marL="514350" indent="-514350">
              <a:lnSpc>
                <a:spcPct val="150000"/>
              </a:lnSpc>
              <a:spcBef>
                <a:spcPts val="0"/>
              </a:spcBef>
              <a:buFont typeface="+mj-lt"/>
              <a:buAutoNum type="arabicPeriod"/>
              <a:defRPr sz="2200">
                <a:latin typeface="Arial" panose="020B0604020202020204" pitchFamily="34" charset="0"/>
                <a:ea typeface="Tahoma" panose="020B0604030504040204" pitchFamily="34" charset="0"/>
                <a:cs typeface="Arial" panose="020B0604020202020204" pitchFamily="34" charset="0"/>
              </a:defRPr>
            </a:lvl1pPr>
          </a:lstStyle>
          <a:p>
            <a:r>
              <a:rPr lang="en-GB" noProof="0" dirty="0"/>
              <a:t>Lorem ipsum
</a:t>
            </a:r>
            <a:r>
              <a:rPr lang="en-GB" noProof="0" dirty="0" err="1"/>
              <a:t>Voluptate</a:t>
            </a:r>
            <a:r>
              <a:rPr lang="en-GB" noProof="0" dirty="0"/>
              <a:t> </a:t>
            </a:r>
            <a:r>
              <a:rPr lang="en-GB" noProof="0" dirty="0" err="1"/>
              <a:t>velit</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23" name="Textplatzhalter 10">
            <a:extLst>
              <a:ext uri="{FF2B5EF4-FFF2-40B4-BE49-F238E27FC236}">
                <a16:creationId xmlns:a16="http://schemas.microsoft.com/office/drawing/2014/main" id="{CFB4DA4F-67A5-8842-90E1-7B9568C42F91}"/>
              </a:ext>
            </a:extLst>
          </p:cNvPr>
          <p:cNvSpPr>
            <a:spLocks noGrp="1"/>
          </p:cNvSpPr>
          <p:nvPr>
            <p:ph type="body" sz="quarter" idx="12" hasCustomPrompt="1"/>
          </p:nvPr>
        </p:nvSpPr>
        <p:spPr>
          <a:xfrm>
            <a:off x="7525226" y="2055130"/>
            <a:ext cx="4068000" cy="2973617"/>
          </a:xfrm>
          <a:prstGeom prst="rect">
            <a:avLst/>
          </a:prstGeom>
        </p:spPr>
        <p:txBody>
          <a:bodyPr/>
          <a:lstStyle>
            <a:lvl1pPr marL="514350" indent="-514350">
              <a:lnSpc>
                <a:spcPct val="150000"/>
              </a:lnSpc>
              <a:spcBef>
                <a:spcPts val="0"/>
              </a:spcBef>
              <a:buFont typeface="+mj-lt"/>
              <a:buAutoNum type="arabicPeriod" startAt="6"/>
              <a:defRPr sz="2200">
                <a:latin typeface="Arial" panose="020B0604020202020204" pitchFamily="34" charset="0"/>
                <a:ea typeface="Tahoma" panose="020B0604030504040204" pitchFamily="34" charset="0"/>
                <a:cs typeface="Arial" panose="020B0604020202020204" pitchFamily="34" charset="0"/>
              </a:defRPr>
            </a:lvl1pPr>
          </a:lstStyle>
          <a:p>
            <a:r>
              <a:rPr lang="en-GB" noProof="0" dirty="0"/>
              <a:t>Lorem ipsum
</a:t>
            </a:r>
            <a:r>
              <a:rPr lang="en-GB" noProof="0" dirty="0" err="1"/>
              <a:t>Voluptate</a:t>
            </a:r>
            <a:r>
              <a:rPr lang="en-GB" noProof="0" dirty="0"/>
              <a:t> </a:t>
            </a:r>
            <a:r>
              <a:rPr lang="en-GB" noProof="0" dirty="0" err="1"/>
              <a:t>velit</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6" name="Textplatzhalter 2">
            <a:extLst>
              <a:ext uri="{FF2B5EF4-FFF2-40B4-BE49-F238E27FC236}">
                <a16:creationId xmlns:a16="http://schemas.microsoft.com/office/drawing/2014/main" id="{3A993986-D944-D242-B78F-5C15538FACCD}"/>
              </a:ext>
            </a:extLst>
          </p:cNvPr>
          <p:cNvSpPr>
            <a:spLocks noGrp="1"/>
          </p:cNvSpPr>
          <p:nvPr>
            <p:ph type="body" sz="quarter" idx="13" hasCustomPrompt="1"/>
          </p:nvPr>
        </p:nvSpPr>
        <p:spPr>
          <a:xfrm>
            <a:off x="990986" y="3606354"/>
            <a:ext cx="1573475" cy="581334"/>
          </a:xfrm>
          <a:prstGeom prst="rect">
            <a:avLst/>
          </a:prstGeom>
        </p:spPr>
        <p:txBody>
          <a:bodyPr lIns="90000"/>
          <a:lstStyle>
            <a:lvl1pPr marL="0" indent="0" algn="ctr">
              <a:buNone/>
              <a:defRPr sz="2800">
                <a:latin typeface="Arial" panose="020B0604020202020204" pitchFamily="34" charset="0"/>
                <a:ea typeface="Tahoma" panose="020B0604030504040204" pitchFamily="34" charset="0"/>
                <a:cs typeface="Arial" panose="020B0604020202020204" pitchFamily="34" charset="0"/>
              </a:defRPr>
            </a:lvl1pPr>
          </a:lstStyle>
          <a:p>
            <a:r>
              <a:rPr lang="en-GB" noProof="0" dirty="0"/>
              <a:t>Agenda</a:t>
            </a:r>
          </a:p>
        </p:txBody>
      </p:sp>
      <p:sp>
        <p:nvSpPr>
          <p:cNvPr id="18" name="Textplatzhalter 2">
            <a:extLst>
              <a:ext uri="{FF2B5EF4-FFF2-40B4-BE49-F238E27FC236}">
                <a16:creationId xmlns:a16="http://schemas.microsoft.com/office/drawing/2014/main" id="{4B37930C-2E47-AA4F-8C1F-B8122DA8D269}"/>
              </a:ext>
            </a:extLst>
          </p:cNvPr>
          <p:cNvSpPr>
            <a:spLocks noGrp="1"/>
          </p:cNvSpPr>
          <p:nvPr>
            <p:ph type="body" sz="quarter" idx="10" hasCustomPrompt="1"/>
          </p:nvPr>
        </p:nvSpPr>
        <p:spPr>
          <a:xfrm>
            <a:off x="479376" y="283223"/>
            <a:ext cx="11183988"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Meeting title</a:t>
            </a:r>
          </a:p>
        </p:txBody>
      </p:sp>
      <p:sp>
        <p:nvSpPr>
          <p:cNvPr id="15" name="Fußzeilenplatzhalter 1">
            <a:extLst>
              <a:ext uri="{FF2B5EF4-FFF2-40B4-BE49-F238E27FC236}">
                <a16:creationId xmlns:a16="http://schemas.microsoft.com/office/drawing/2014/main" id="{11F2DE67-0D19-0B4E-944D-1F8C0BE92E62}"/>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305B4DFC-0DDE-4A1F-B9A8-FE90F8FA8D28}"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Tree>
    <p:extLst>
      <p:ext uri="{BB962C8B-B14F-4D97-AF65-F5344CB8AC3E}">
        <p14:creationId xmlns:p14="http://schemas.microsoft.com/office/powerpoint/2010/main" val="2774414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itle-and-content">
    <p:spTree>
      <p:nvGrpSpPr>
        <p:cNvPr id="1" name=""/>
        <p:cNvGrpSpPr/>
        <p:nvPr/>
      </p:nvGrpSpPr>
      <p:grpSpPr>
        <a:xfrm>
          <a:off x="0" y="0"/>
          <a:ext cx="0" cy="0"/>
          <a:chOff x="0" y="0"/>
          <a:chExt cx="0" cy="0"/>
        </a:xfrm>
      </p:grpSpPr>
      <p:sp>
        <p:nvSpPr>
          <p:cNvPr id="10" name="Textplatzhalter 2">
            <a:extLst>
              <a:ext uri="{FF2B5EF4-FFF2-40B4-BE49-F238E27FC236}">
                <a16:creationId xmlns:a16="http://schemas.microsoft.com/office/drawing/2014/main" id="{A4C89628-6AE5-F949-AECB-7D606A6EA65A}"/>
              </a:ext>
            </a:extLst>
          </p:cNvPr>
          <p:cNvSpPr>
            <a:spLocks noGrp="1"/>
          </p:cNvSpPr>
          <p:nvPr>
            <p:ph type="body" sz="quarter" idx="10" hasCustomPrompt="1"/>
          </p:nvPr>
        </p:nvSpPr>
        <p:spPr>
          <a:xfrm>
            <a:off x="479375" y="283223"/>
            <a:ext cx="11196687"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
        <p:nvSpPr>
          <p:cNvPr id="6" name="Fußzeilenplatzhalter 1">
            <a:extLst>
              <a:ext uri="{FF2B5EF4-FFF2-40B4-BE49-F238E27FC236}">
                <a16:creationId xmlns:a16="http://schemas.microsoft.com/office/drawing/2014/main" id="{1F6E1DB2-4AF3-EF4E-BC0A-545B18868AD7}"/>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689C2C1A-EB67-463D-B63E-35F7E5E44247}"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7" name="Textplatzhalter 10">
            <a:extLst>
              <a:ext uri="{FF2B5EF4-FFF2-40B4-BE49-F238E27FC236}">
                <a16:creationId xmlns:a16="http://schemas.microsoft.com/office/drawing/2014/main" id="{ADAE0BBE-1742-BC41-BC7E-FD230B781A48}"/>
              </a:ext>
            </a:extLst>
          </p:cNvPr>
          <p:cNvSpPr>
            <a:spLocks noGrp="1"/>
          </p:cNvSpPr>
          <p:nvPr>
            <p:ph type="body" sz="quarter" idx="11" hasCustomPrompt="1"/>
          </p:nvPr>
        </p:nvSpPr>
        <p:spPr>
          <a:xfrm>
            <a:off x="515937" y="1635126"/>
            <a:ext cx="11160125" cy="4353892"/>
          </a:xfrm>
          <a:prstGeom prst="rect">
            <a:avLst/>
          </a:prstGeom>
        </p:spPr>
        <p:txBody>
          <a:bodyPr lIns="0"/>
          <a:lstStyle>
            <a:lvl1pPr marL="514350" indent="-514350">
              <a:lnSpc>
                <a:spcPts val="3200"/>
              </a:lnSpc>
              <a:spcBef>
                <a:spcPts val="40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a:t>
            </a:r>
            <a:r>
              <a:rPr lang="en-GB" noProof="0" dirty="0" err="1"/>
              <a:t>ipsumdsad</a:t>
            </a:r>
            <a:r>
              <a:rPr lang="en-GB" noProof="0" dirty="0"/>
              <a:t>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Tree>
    <p:extLst>
      <p:ext uri="{BB962C8B-B14F-4D97-AF65-F5344CB8AC3E}">
        <p14:creationId xmlns:p14="http://schemas.microsoft.com/office/powerpoint/2010/main" val="1171756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Slide-with-two-content-blocks">
    <p:spTree>
      <p:nvGrpSpPr>
        <p:cNvPr id="1" name=""/>
        <p:cNvGrpSpPr/>
        <p:nvPr/>
      </p:nvGrpSpPr>
      <p:grpSpPr>
        <a:xfrm>
          <a:off x="0" y="0"/>
          <a:ext cx="0" cy="0"/>
          <a:chOff x="0" y="0"/>
          <a:chExt cx="0" cy="0"/>
        </a:xfrm>
      </p:grpSpPr>
      <p:sp>
        <p:nvSpPr>
          <p:cNvPr id="6" name="Textplatzhalter 10">
            <a:extLst>
              <a:ext uri="{FF2B5EF4-FFF2-40B4-BE49-F238E27FC236}">
                <a16:creationId xmlns:a16="http://schemas.microsoft.com/office/drawing/2014/main" id="{3476C79B-740C-464B-ACAE-4AB852A99672}"/>
              </a:ext>
            </a:extLst>
          </p:cNvPr>
          <p:cNvSpPr>
            <a:spLocks noGrp="1"/>
          </p:cNvSpPr>
          <p:nvPr>
            <p:ph type="body" sz="quarter" idx="11" hasCustomPrompt="1"/>
          </p:nvPr>
        </p:nvSpPr>
        <p:spPr>
          <a:xfrm>
            <a:off x="515938" y="1635126"/>
            <a:ext cx="5580062" cy="4353892"/>
          </a:xfrm>
          <a:prstGeom prst="rect">
            <a:avLst/>
          </a:prstGeom>
        </p:spPr>
        <p:txBody>
          <a:bodyPr lIns="0"/>
          <a:lstStyle>
            <a:lvl1pPr marL="514350" indent="-514350">
              <a:lnSpc>
                <a:spcPts val="3200"/>
              </a:lnSpc>
              <a:spcBef>
                <a:spcPts val="40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a:t>
            </a:r>
            <a:r>
              <a:rPr lang="en-GB" noProof="0" dirty="0" err="1"/>
              <a:t>ipsumdsad</a:t>
            </a:r>
            <a:r>
              <a:rPr lang="en-GB" noProof="0" dirty="0"/>
              <a:t>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0" name="Textplatzhalter 10">
            <a:extLst>
              <a:ext uri="{FF2B5EF4-FFF2-40B4-BE49-F238E27FC236}">
                <a16:creationId xmlns:a16="http://schemas.microsoft.com/office/drawing/2014/main" id="{E068FC8F-E3F9-6A49-94EF-8646F3BE0972}"/>
              </a:ext>
            </a:extLst>
          </p:cNvPr>
          <p:cNvSpPr>
            <a:spLocks noGrp="1"/>
          </p:cNvSpPr>
          <p:nvPr>
            <p:ph type="body" sz="quarter" idx="12" hasCustomPrompt="1"/>
          </p:nvPr>
        </p:nvSpPr>
        <p:spPr>
          <a:xfrm>
            <a:off x="6508888" y="1635126"/>
            <a:ext cx="5167175" cy="4353892"/>
          </a:xfrm>
          <a:prstGeom prst="rect">
            <a:avLst/>
          </a:prstGeom>
        </p:spPr>
        <p:txBody>
          <a:bodyPr lIns="0"/>
          <a:lstStyle>
            <a:lvl1pPr marL="514350" indent="-514350">
              <a:lnSpc>
                <a:spcPts val="3200"/>
              </a:lnSpc>
              <a:spcBef>
                <a:spcPts val="40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8" name="Fußzeilenplatzhalter 1">
            <a:extLst>
              <a:ext uri="{FF2B5EF4-FFF2-40B4-BE49-F238E27FC236}">
                <a16:creationId xmlns:a16="http://schemas.microsoft.com/office/drawing/2014/main" id="{0A98D855-769B-B647-99E1-FF2A59CA9CD7}"/>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14AD055-FEF8-41AC-A671-DB5743FCA269}"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9" name="Textplatzhalter 2">
            <a:extLst>
              <a:ext uri="{FF2B5EF4-FFF2-40B4-BE49-F238E27FC236}">
                <a16:creationId xmlns:a16="http://schemas.microsoft.com/office/drawing/2014/main" id="{F7408055-2D33-4D47-BCCD-881475248C81}"/>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1391048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A_Comparison">
    <p:spTree>
      <p:nvGrpSpPr>
        <p:cNvPr id="1" name=""/>
        <p:cNvGrpSpPr/>
        <p:nvPr/>
      </p:nvGrpSpPr>
      <p:grpSpPr>
        <a:xfrm>
          <a:off x="0" y="0"/>
          <a:ext cx="0" cy="0"/>
          <a:chOff x="0" y="0"/>
          <a:chExt cx="0" cy="0"/>
        </a:xfrm>
      </p:grpSpPr>
      <p:sp>
        <p:nvSpPr>
          <p:cNvPr id="5" name="Textplatzhalter 10">
            <a:extLst>
              <a:ext uri="{FF2B5EF4-FFF2-40B4-BE49-F238E27FC236}">
                <a16:creationId xmlns:a16="http://schemas.microsoft.com/office/drawing/2014/main" id="{05273259-69F1-B743-8A05-F1390F7A4D26}"/>
              </a:ext>
            </a:extLst>
          </p:cNvPr>
          <p:cNvSpPr>
            <a:spLocks noGrp="1"/>
          </p:cNvSpPr>
          <p:nvPr>
            <p:ph type="body" sz="quarter" idx="13" hasCustomPrompt="1"/>
          </p:nvPr>
        </p:nvSpPr>
        <p:spPr>
          <a:xfrm>
            <a:off x="512638" y="1641075"/>
            <a:ext cx="5367338" cy="526839"/>
          </a:xfrm>
          <a:prstGeom prst="rect">
            <a:avLst/>
          </a:prstGeom>
          <a:solidFill>
            <a:schemeClr val="accent1">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400" kern="1200" dirty="0">
                <a:solidFill>
                  <a:schemeClr val="tx1"/>
                </a:solidFill>
                <a:latin typeface="+mn-lt"/>
                <a:ea typeface="+mn-ea"/>
                <a:cs typeface="+mn-cs"/>
              </a:defRPr>
            </a:lvl2pPr>
            <a:lvl3pPr>
              <a:defRPr/>
            </a:lvl3pPr>
          </a:lstStyle>
          <a:p>
            <a:r>
              <a:rPr lang="en-GB" noProof="0" dirty="0"/>
              <a:t>Lorem ipsum</a:t>
            </a:r>
          </a:p>
        </p:txBody>
      </p:sp>
      <p:sp>
        <p:nvSpPr>
          <p:cNvPr id="6" name="Textplatzhalter 10">
            <a:extLst>
              <a:ext uri="{FF2B5EF4-FFF2-40B4-BE49-F238E27FC236}">
                <a16:creationId xmlns:a16="http://schemas.microsoft.com/office/drawing/2014/main" id="{1B9B0F86-111D-824E-A4A6-B691C53F208D}"/>
              </a:ext>
            </a:extLst>
          </p:cNvPr>
          <p:cNvSpPr>
            <a:spLocks noGrp="1"/>
          </p:cNvSpPr>
          <p:nvPr>
            <p:ph type="body" sz="quarter" idx="14" hasCustomPrompt="1"/>
          </p:nvPr>
        </p:nvSpPr>
        <p:spPr>
          <a:xfrm>
            <a:off x="6344658" y="1641075"/>
            <a:ext cx="5439974" cy="526839"/>
          </a:xfrm>
          <a:prstGeom prst="rect">
            <a:avLst/>
          </a:prstGeom>
          <a:solidFill>
            <a:schemeClr val="accent1">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00100" indent="-265113">
              <a:tabLst/>
              <a:defRPr/>
            </a:lvl2pPr>
            <a:lvl3pPr marL="1069975" indent="-252413">
              <a:buFont typeface="Arial" panose="020B0604020202020204" pitchFamily="34" charset="0"/>
              <a:buChar char="•"/>
              <a:tabLst/>
              <a:defRPr/>
            </a:lvl3pPr>
          </a:lstStyle>
          <a:p>
            <a:r>
              <a:rPr lang="en-GB" noProof="0" dirty="0"/>
              <a:t>Lorem ipsum</a:t>
            </a:r>
          </a:p>
        </p:txBody>
      </p:sp>
      <p:sp>
        <p:nvSpPr>
          <p:cNvPr id="8" name="Textplatzhalter 10">
            <a:extLst>
              <a:ext uri="{FF2B5EF4-FFF2-40B4-BE49-F238E27FC236}">
                <a16:creationId xmlns:a16="http://schemas.microsoft.com/office/drawing/2014/main" id="{6891B3D6-AF94-574A-ADD2-29FA14C8995F}"/>
              </a:ext>
            </a:extLst>
          </p:cNvPr>
          <p:cNvSpPr>
            <a:spLocks noGrp="1"/>
          </p:cNvSpPr>
          <p:nvPr>
            <p:ph type="body" sz="quarter" idx="11" hasCustomPrompt="1"/>
          </p:nvPr>
        </p:nvSpPr>
        <p:spPr>
          <a:xfrm>
            <a:off x="512638"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1" name="Textplatzhalter 10">
            <a:extLst>
              <a:ext uri="{FF2B5EF4-FFF2-40B4-BE49-F238E27FC236}">
                <a16:creationId xmlns:a16="http://schemas.microsoft.com/office/drawing/2014/main" id="{3B619BBD-3A14-3B43-9F95-349967D2AA70}"/>
              </a:ext>
            </a:extLst>
          </p:cNvPr>
          <p:cNvSpPr>
            <a:spLocks noGrp="1"/>
          </p:cNvSpPr>
          <p:nvPr>
            <p:ph type="body" sz="quarter" idx="15" hasCustomPrompt="1"/>
          </p:nvPr>
        </p:nvSpPr>
        <p:spPr>
          <a:xfrm>
            <a:off x="6359981"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0" name="Fußzeilenplatzhalter 1">
            <a:extLst>
              <a:ext uri="{FF2B5EF4-FFF2-40B4-BE49-F238E27FC236}">
                <a16:creationId xmlns:a16="http://schemas.microsoft.com/office/drawing/2014/main" id="{2DCA1248-258D-F349-8843-C72312D57B66}"/>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B2624263-BD53-4489-A911-A6C44BC35ED5}"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12" name="Textplatzhalter 2">
            <a:extLst>
              <a:ext uri="{FF2B5EF4-FFF2-40B4-BE49-F238E27FC236}">
                <a16:creationId xmlns:a16="http://schemas.microsoft.com/office/drawing/2014/main" id="{77585298-F4AB-B84E-980C-43132DE3A900}"/>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2578962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B_Comparison">
    <p:spTree>
      <p:nvGrpSpPr>
        <p:cNvPr id="1" name=""/>
        <p:cNvGrpSpPr/>
        <p:nvPr/>
      </p:nvGrpSpPr>
      <p:grpSpPr>
        <a:xfrm>
          <a:off x="0" y="0"/>
          <a:ext cx="0" cy="0"/>
          <a:chOff x="0" y="0"/>
          <a:chExt cx="0" cy="0"/>
        </a:xfrm>
      </p:grpSpPr>
      <p:sp>
        <p:nvSpPr>
          <p:cNvPr id="5" name="Textplatzhalter 10">
            <a:extLst>
              <a:ext uri="{FF2B5EF4-FFF2-40B4-BE49-F238E27FC236}">
                <a16:creationId xmlns:a16="http://schemas.microsoft.com/office/drawing/2014/main" id="{05273259-69F1-B743-8A05-F1390F7A4D26}"/>
              </a:ext>
            </a:extLst>
          </p:cNvPr>
          <p:cNvSpPr>
            <a:spLocks noGrp="1"/>
          </p:cNvSpPr>
          <p:nvPr>
            <p:ph type="body" sz="quarter" idx="13" hasCustomPrompt="1"/>
          </p:nvPr>
        </p:nvSpPr>
        <p:spPr>
          <a:xfrm>
            <a:off x="512638" y="1641075"/>
            <a:ext cx="5367338" cy="526839"/>
          </a:xfrm>
          <a:prstGeom prst="rect">
            <a:avLst/>
          </a:prstGeom>
          <a:solidFill>
            <a:schemeClr val="accent1"/>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400" kern="1200" dirty="0">
                <a:solidFill>
                  <a:schemeClr val="tx1"/>
                </a:solidFill>
                <a:latin typeface="+mn-lt"/>
                <a:ea typeface="+mn-ea"/>
                <a:cs typeface="+mn-cs"/>
              </a:defRPr>
            </a:lvl2pPr>
            <a:lvl3pPr>
              <a:defRPr/>
            </a:lvl3pPr>
          </a:lstStyle>
          <a:p>
            <a:r>
              <a:rPr lang="en-GB" noProof="0" dirty="0"/>
              <a:t>Lorem ipsum</a:t>
            </a:r>
          </a:p>
        </p:txBody>
      </p:sp>
      <p:sp>
        <p:nvSpPr>
          <p:cNvPr id="6" name="Textplatzhalter 10">
            <a:extLst>
              <a:ext uri="{FF2B5EF4-FFF2-40B4-BE49-F238E27FC236}">
                <a16:creationId xmlns:a16="http://schemas.microsoft.com/office/drawing/2014/main" id="{1B9B0F86-111D-824E-A4A6-B691C53F208D}"/>
              </a:ext>
            </a:extLst>
          </p:cNvPr>
          <p:cNvSpPr>
            <a:spLocks noGrp="1"/>
          </p:cNvSpPr>
          <p:nvPr>
            <p:ph type="body" sz="quarter" idx="14" hasCustomPrompt="1"/>
          </p:nvPr>
        </p:nvSpPr>
        <p:spPr>
          <a:xfrm>
            <a:off x="6344658" y="1641075"/>
            <a:ext cx="5439974" cy="526839"/>
          </a:xfrm>
          <a:prstGeom prst="rect">
            <a:avLst/>
          </a:prstGeom>
          <a:solidFill>
            <a:schemeClr val="accent1"/>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00100" indent="-265113">
              <a:tabLst/>
              <a:defRPr/>
            </a:lvl2pPr>
            <a:lvl3pPr marL="1069975" indent="-252413">
              <a:buFont typeface="Arial" panose="020B0604020202020204" pitchFamily="34" charset="0"/>
              <a:buChar char="•"/>
              <a:tabLst/>
              <a:defRPr/>
            </a:lvl3pPr>
          </a:lstStyle>
          <a:p>
            <a:r>
              <a:rPr lang="en-GB" noProof="0" dirty="0"/>
              <a:t>Lorem ipsum</a:t>
            </a:r>
          </a:p>
        </p:txBody>
      </p:sp>
      <p:sp>
        <p:nvSpPr>
          <p:cNvPr id="8" name="Textplatzhalter 10">
            <a:extLst>
              <a:ext uri="{FF2B5EF4-FFF2-40B4-BE49-F238E27FC236}">
                <a16:creationId xmlns:a16="http://schemas.microsoft.com/office/drawing/2014/main" id="{6891B3D6-AF94-574A-ADD2-29FA14C8995F}"/>
              </a:ext>
            </a:extLst>
          </p:cNvPr>
          <p:cNvSpPr>
            <a:spLocks noGrp="1"/>
          </p:cNvSpPr>
          <p:nvPr>
            <p:ph type="body" sz="quarter" idx="11" hasCustomPrompt="1"/>
          </p:nvPr>
        </p:nvSpPr>
        <p:spPr>
          <a:xfrm>
            <a:off x="512638"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1" name="Textplatzhalter 10">
            <a:extLst>
              <a:ext uri="{FF2B5EF4-FFF2-40B4-BE49-F238E27FC236}">
                <a16:creationId xmlns:a16="http://schemas.microsoft.com/office/drawing/2014/main" id="{3B619BBD-3A14-3B43-9F95-349967D2AA70}"/>
              </a:ext>
            </a:extLst>
          </p:cNvPr>
          <p:cNvSpPr>
            <a:spLocks noGrp="1"/>
          </p:cNvSpPr>
          <p:nvPr>
            <p:ph type="body" sz="quarter" idx="15" hasCustomPrompt="1"/>
          </p:nvPr>
        </p:nvSpPr>
        <p:spPr>
          <a:xfrm>
            <a:off x="6359981"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0" name="Fußzeilenplatzhalter 1">
            <a:extLst>
              <a:ext uri="{FF2B5EF4-FFF2-40B4-BE49-F238E27FC236}">
                <a16:creationId xmlns:a16="http://schemas.microsoft.com/office/drawing/2014/main" id="{2DCA1248-258D-F349-8843-C72312D57B66}"/>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8E3C4738-0AD8-49CE-A789-E0137A461547}"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9" name="Textplatzhalter 2">
            <a:extLst>
              <a:ext uri="{FF2B5EF4-FFF2-40B4-BE49-F238E27FC236}">
                <a16:creationId xmlns:a16="http://schemas.microsoft.com/office/drawing/2014/main" id="{D329AEA7-D0BA-644D-BCE7-8F4DD08D6C12}"/>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39681266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5B_Comparison">
    <p:spTree>
      <p:nvGrpSpPr>
        <p:cNvPr id="1" name=""/>
        <p:cNvGrpSpPr/>
        <p:nvPr/>
      </p:nvGrpSpPr>
      <p:grpSpPr>
        <a:xfrm>
          <a:off x="0" y="0"/>
          <a:ext cx="0" cy="0"/>
          <a:chOff x="0" y="0"/>
          <a:chExt cx="0" cy="0"/>
        </a:xfrm>
      </p:grpSpPr>
      <p:sp>
        <p:nvSpPr>
          <p:cNvPr id="5" name="Textplatzhalter 10">
            <a:extLst>
              <a:ext uri="{FF2B5EF4-FFF2-40B4-BE49-F238E27FC236}">
                <a16:creationId xmlns:a16="http://schemas.microsoft.com/office/drawing/2014/main" id="{05273259-69F1-B743-8A05-F1390F7A4D26}"/>
              </a:ext>
            </a:extLst>
          </p:cNvPr>
          <p:cNvSpPr>
            <a:spLocks noGrp="1"/>
          </p:cNvSpPr>
          <p:nvPr>
            <p:ph type="body" sz="quarter" idx="13" hasCustomPrompt="1"/>
          </p:nvPr>
        </p:nvSpPr>
        <p:spPr>
          <a:xfrm>
            <a:off x="512638" y="1641075"/>
            <a:ext cx="5367338" cy="526839"/>
          </a:xfrm>
          <a:prstGeom prst="rect">
            <a:avLst/>
          </a:prstGeom>
          <a:solidFill>
            <a:schemeClr val="accent2">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400" kern="1200" dirty="0">
                <a:solidFill>
                  <a:schemeClr val="tx1"/>
                </a:solidFill>
                <a:latin typeface="+mn-lt"/>
                <a:ea typeface="+mn-ea"/>
                <a:cs typeface="+mn-cs"/>
              </a:defRPr>
            </a:lvl2pPr>
            <a:lvl3pPr>
              <a:defRPr/>
            </a:lvl3pPr>
          </a:lstStyle>
          <a:p>
            <a:r>
              <a:rPr lang="en-GB" noProof="0" dirty="0"/>
              <a:t>Lorem ipsum</a:t>
            </a:r>
          </a:p>
        </p:txBody>
      </p:sp>
      <p:sp>
        <p:nvSpPr>
          <p:cNvPr id="6" name="Textplatzhalter 10">
            <a:extLst>
              <a:ext uri="{FF2B5EF4-FFF2-40B4-BE49-F238E27FC236}">
                <a16:creationId xmlns:a16="http://schemas.microsoft.com/office/drawing/2014/main" id="{1B9B0F86-111D-824E-A4A6-B691C53F208D}"/>
              </a:ext>
            </a:extLst>
          </p:cNvPr>
          <p:cNvSpPr>
            <a:spLocks noGrp="1"/>
          </p:cNvSpPr>
          <p:nvPr>
            <p:ph type="body" sz="quarter" idx="14" hasCustomPrompt="1"/>
          </p:nvPr>
        </p:nvSpPr>
        <p:spPr>
          <a:xfrm>
            <a:off x="6344658" y="1641075"/>
            <a:ext cx="5439974" cy="526839"/>
          </a:xfrm>
          <a:prstGeom prst="rect">
            <a:avLst/>
          </a:prstGeom>
          <a:solidFill>
            <a:schemeClr val="accent2">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00100" indent="-265113">
              <a:tabLst/>
              <a:defRPr/>
            </a:lvl2pPr>
            <a:lvl3pPr marL="1069975" indent="-252413">
              <a:buFont typeface="Arial" panose="020B0604020202020204" pitchFamily="34" charset="0"/>
              <a:buChar char="•"/>
              <a:tabLst/>
              <a:defRPr/>
            </a:lvl3pPr>
          </a:lstStyle>
          <a:p>
            <a:r>
              <a:rPr lang="en-GB" noProof="0" dirty="0"/>
              <a:t>Lorem ipsum</a:t>
            </a:r>
          </a:p>
        </p:txBody>
      </p:sp>
      <p:sp>
        <p:nvSpPr>
          <p:cNvPr id="8" name="Textplatzhalter 10">
            <a:extLst>
              <a:ext uri="{FF2B5EF4-FFF2-40B4-BE49-F238E27FC236}">
                <a16:creationId xmlns:a16="http://schemas.microsoft.com/office/drawing/2014/main" id="{6891B3D6-AF94-574A-ADD2-29FA14C8995F}"/>
              </a:ext>
            </a:extLst>
          </p:cNvPr>
          <p:cNvSpPr>
            <a:spLocks noGrp="1"/>
          </p:cNvSpPr>
          <p:nvPr>
            <p:ph type="body" sz="quarter" idx="11" hasCustomPrompt="1"/>
          </p:nvPr>
        </p:nvSpPr>
        <p:spPr>
          <a:xfrm>
            <a:off x="512638"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lorem</a:t>
            </a:r>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err="1"/>
              <a:t>Sunt</a:t>
            </a:r>
            <a:r>
              <a:rPr lang="en-GB" noProof="0" dirty="0"/>
              <a:t> in culpa</a:t>
            </a:r>
          </a:p>
        </p:txBody>
      </p:sp>
      <p:sp>
        <p:nvSpPr>
          <p:cNvPr id="11" name="Textplatzhalter 10">
            <a:extLst>
              <a:ext uri="{FF2B5EF4-FFF2-40B4-BE49-F238E27FC236}">
                <a16:creationId xmlns:a16="http://schemas.microsoft.com/office/drawing/2014/main" id="{3B619BBD-3A14-3B43-9F95-349967D2AA70}"/>
              </a:ext>
            </a:extLst>
          </p:cNvPr>
          <p:cNvSpPr>
            <a:spLocks noGrp="1"/>
          </p:cNvSpPr>
          <p:nvPr>
            <p:ph type="body" sz="quarter" idx="15" hasCustomPrompt="1"/>
          </p:nvPr>
        </p:nvSpPr>
        <p:spPr>
          <a:xfrm>
            <a:off x="6359981"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0" name="Fußzeilenplatzhalter 1">
            <a:extLst>
              <a:ext uri="{FF2B5EF4-FFF2-40B4-BE49-F238E27FC236}">
                <a16:creationId xmlns:a16="http://schemas.microsoft.com/office/drawing/2014/main" id="{2DCA1248-258D-F349-8843-C72312D57B66}"/>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B2E68087-34AA-4F66-B964-C2AFE88076C4}"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9" name="Textplatzhalter 2">
            <a:extLst>
              <a:ext uri="{FF2B5EF4-FFF2-40B4-BE49-F238E27FC236}">
                <a16:creationId xmlns:a16="http://schemas.microsoft.com/office/drawing/2014/main" id="{D329AEA7-D0BA-644D-BCE7-8F4DD08D6C12}"/>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2639357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D_Comparison">
    <p:spTree>
      <p:nvGrpSpPr>
        <p:cNvPr id="1" name=""/>
        <p:cNvGrpSpPr/>
        <p:nvPr/>
      </p:nvGrpSpPr>
      <p:grpSpPr>
        <a:xfrm>
          <a:off x="0" y="0"/>
          <a:ext cx="0" cy="0"/>
          <a:chOff x="0" y="0"/>
          <a:chExt cx="0" cy="0"/>
        </a:xfrm>
      </p:grpSpPr>
      <p:sp>
        <p:nvSpPr>
          <p:cNvPr id="7" name="Textplatzhalter 10">
            <a:extLst>
              <a:ext uri="{FF2B5EF4-FFF2-40B4-BE49-F238E27FC236}">
                <a16:creationId xmlns:a16="http://schemas.microsoft.com/office/drawing/2014/main" id="{0346A140-CACF-3E4B-A2E4-7EE94535C96D}"/>
              </a:ext>
            </a:extLst>
          </p:cNvPr>
          <p:cNvSpPr>
            <a:spLocks noGrp="1"/>
          </p:cNvSpPr>
          <p:nvPr>
            <p:ph type="body" sz="quarter" idx="13" hasCustomPrompt="1"/>
          </p:nvPr>
        </p:nvSpPr>
        <p:spPr>
          <a:xfrm>
            <a:off x="512638" y="1641075"/>
            <a:ext cx="5367338" cy="526839"/>
          </a:xfrm>
          <a:prstGeom prst="rect">
            <a:avLst/>
          </a:prstGeom>
          <a:solidFill>
            <a:schemeClr val="accent3">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400" kern="1200" dirty="0">
                <a:solidFill>
                  <a:schemeClr val="tx1"/>
                </a:solidFill>
                <a:latin typeface="+mn-lt"/>
                <a:ea typeface="+mn-ea"/>
                <a:cs typeface="+mn-cs"/>
              </a:defRPr>
            </a:lvl2pPr>
            <a:lvl3pPr>
              <a:defRPr/>
            </a:lvl3pPr>
          </a:lstStyle>
          <a:p>
            <a:r>
              <a:rPr lang="en-GB" noProof="0" dirty="0"/>
              <a:t>Lorem ipsum</a:t>
            </a:r>
          </a:p>
        </p:txBody>
      </p:sp>
      <p:sp>
        <p:nvSpPr>
          <p:cNvPr id="8" name="Textplatzhalter 10">
            <a:extLst>
              <a:ext uri="{FF2B5EF4-FFF2-40B4-BE49-F238E27FC236}">
                <a16:creationId xmlns:a16="http://schemas.microsoft.com/office/drawing/2014/main" id="{CC091564-A277-9448-9F30-DA44AD414E7E}"/>
              </a:ext>
            </a:extLst>
          </p:cNvPr>
          <p:cNvSpPr>
            <a:spLocks noGrp="1"/>
          </p:cNvSpPr>
          <p:nvPr>
            <p:ph type="body" sz="quarter" idx="14" hasCustomPrompt="1"/>
          </p:nvPr>
        </p:nvSpPr>
        <p:spPr>
          <a:xfrm>
            <a:off x="6344658" y="1641075"/>
            <a:ext cx="5439974" cy="526839"/>
          </a:xfrm>
          <a:prstGeom prst="rect">
            <a:avLst/>
          </a:prstGeom>
          <a:solidFill>
            <a:schemeClr val="accent3">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00100" indent="-265113">
              <a:tabLst/>
              <a:defRPr/>
            </a:lvl2pPr>
            <a:lvl3pPr marL="1069975" indent="-252413">
              <a:buFont typeface="Arial" panose="020B0604020202020204" pitchFamily="34" charset="0"/>
              <a:buChar char="•"/>
              <a:tabLst/>
              <a:defRPr/>
            </a:lvl3pPr>
          </a:lstStyle>
          <a:p>
            <a:r>
              <a:rPr lang="en-GB" noProof="0" dirty="0"/>
              <a:t>Lorem ipsum</a:t>
            </a:r>
          </a:p>
        </p:txBody>
      </p:sp>
      <p:sp>
        <p:nvSpPr>
          <p:cNvPr id="11" name="Textplatzhalter 10">
            <a:extLst>
              <a:ext uri="{FF2B5EF4-FFF2-40B4-BE49-F238E27FC236}">
                <a16:creationId xmlns:a16="http://schemas.microsoft.com/office/drawing/2014/main" id="{D8DC3122-FAFD-A047-8D85-8F863E0FE513}"/>
              </a:ext>
            </a:extLst>
          </p:cNvPr>
          <p:cNvSpPr>
            <a:spLocks noGrp="1"/>
          </p:cNvSpPr>
          <p:nvPr>
            <p:ph type="body" sz="quarter" idx="11" hasCustomPrompt="1"/>
          </p:nvPr>
        </p:nvSpPr>
        <p:spPr>
          <a:xfrm>
            <a:off x="512638"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3" name="Textplatzhalter 10">
            <a:extLst>
              <a:ext uri="{FF2B5EF4-FFF2-40B4-BE49-F238E27FC236}">
                <a16:creationId xmlns:a16="http://schemas.microsoft.com/office/drawing/2014/main" id="{BBC8FE8C-160A-3842-A012-E96A27DEF002}"/>
              </a:ext>
            </a:extLst>
          </p:cNvPr>
          <p:cNvSpPr>
            <a:spLocks noGrp="1"/>
          </p:cNvSpPr>
          <p:nvPr>
            <p:ph type="body" sz="quarter" idx="15" hasCustomPrompt="1"/>
          </p:nvPr>
        </p:nvSpPr>
        <p:spPr>
          <a:xfrm>
            <a:off x="6353925"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2" name="Fußzeilenplatzhalter 1">
            <a:extLst>
              <a:ext uri="{FF2B5EF4-FFF2-40B4-BE49-F238E27FC236}">
                <a16:creationId xmlns:a16="http://schemas.microsoft.com/office/drawing/2014/main" id="{497B9D82-309F-4742-A670-32EFF57499D2}"/>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CE42C4C4-A6C4-4CEF-B2D2-292D1F852397}"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14" name="Textplatzhalter 2">
            <a:extLst>
              <a:ext uri="{FF2B5EF4-FFF2-40B4-BE49-F238E27FC236}">
                <a16:creationId xmlns:a16="http://schemas.microsoft.com/office/drawing/2014/main" id="{3EF310B9-8CE9-B248-9B24-D33809B52060}"/>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303131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hree-columns">
    <p:spTree>
      <p:nvGrpSpPr>
        <p:cNvPr id="1" name=""/>
        <p:cNvGrpSpPr/>
        <p:nvPr/>
      </p:nvGrpSpPr>
      <p:grpSpPr>
        <a:xfrm>
          <a:off x="0" y="0"/>
          <a:ext cx="0" cy="0"/>
          <a:chOff x="0" y="0"/>
          <a:chExt cx="0" cy="0"/>
        </a:xfrm>
      </p:grpSpPr>
      <p:sp>
        <p:nvSpPr>
          <p:cNvPr id="18" name="Textplatzhalter 17">
            <a:extLst>
              <a:ext uri="{FF2B5EF4-FFF2-40B4-BE49-F238E27FC236}">
                <a16:creationId xmlns:a16="http://schemas.microsoft.com/office/drawing/2014/main" id="{E82C1097-C5EE-6140-8CD1-98D633B980B6}"/>
              </a:ext>
            </a:extLst>
          </p:cNvPr>
          <p:cNvSpPr>
            <a:spLocks noGrp="1"/>
          </p:cNvSpPr>
          <p:nvPr>
            <p:ph type="body" sz="quarter" idx="21" hasCustomPrompt="1"/>
          </p:nvPr>
        </p:nvSpPr>
        <p:spPr>
          <a:xfrm>
            <a:off x="515937" y="1386969"/>
            <a:ext cx="3243263" cy="435351"/>
          </a:xfrm>
          <a:prstGeom prst="rect">
            <a:avLst/>
          </a:prstGeom>
        </p:spPr>
        <p:txBody>
          <a:bodyPr lIns="0"/>
          <a:lstStyle>
            <a:lvl1pPr marL="0" indent="0">
              <a:buNone/>
              <a:defRPr lang="de-DE" sz="2000" b="1" kern="1200" dirty="0">
                <a:solidFill>
                  <a:srgbClr val="28AAE1"/>
                </a:solidFill>
                <a:latin typeface="Arial" panose="020B0604020202020204" pitchFamily="34" charset="0"/>
                <a:ea typeface="Tahoma" panose="020B0604030504040204" pitchFamily="34" charset="0"/>
                <a:cs typeface="Arial" panose="020B0604020202020204" pitchFamily="34" charset="0"/>
              </a:defRPr>
            </a:lvl1pPr>
            <a:lvl2pPr marL="45720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sz="1400"/>
            </a:lvl2pPr>
          </a:lstStyle>
          <a:p>
            <a:r>
              <a:rPr lang="en-GB" noProof="0" dirty="0"/>
              <a:t>1. Title 20 Pt</a:t>
            </a:r>
          </a:p>
        </p:txBody>
      </p:sp>
      <p:sp>
        <p:nvSpPr>
          <p:cNvPr id="23" name="Textplatzhalter 17">
            <a:extLst>
              <a:ext uri="{FF2B5EF4-FFF2-40B4-BE49-F238E27FC236}">
                <a16:creationId xmlns:a16="http://schemas.microsoft.com/office/drawing/2014/main" id="{262EF033-A926-AC4C-9E35-E9ADEA20C1EC}"/>
              </a:ext>
            </a:extLst>
          </p:cNvPr>
          <p:cNvSpPr>
            <a:spLocks noGrp="1"/>
          </p:cNvSpPr>
          <p:nvPr>
            <p:ph type="body" sz="quarter" idx="22" hasCustomPrompt="1"/>
          </p:nvPr>
        </p:nvSpPr>
        <p:spPr>
          <a:xfrm>
            <a:off x="4463256" y="1386969"/>
            <a:ext cx="3243263" cy="435351"/>
          </a:xfrm>
          <a:prstGeom prst="rect">
            <a:avLst/>
          </a:prstGeom>
        </p:spPr>
        <p:txBody>
          <a:bodyPr lIns="0"/>
          <a:lstStyle>
            <a:lvl1pPr marL="0" indent="0">
              <a:buNone/>
              <a:defRPr lang="de-DE" sz="2000" b="1" kern="1200" dirty="0">
                <a:solidFill>
                  <a:srgbClr val="28AAE1"/>
                </a:solidFill>
                <a:latin typeface="Arial" panose="020B0604020202020204" pitchFamily="34" charset="0"/>
                <a:ea typeface="Tahoma" panose="020B0604030504040204" pitchFamily="34" charset="0"/>
                <a:cs typeface="Arial" panose="020B0604020202020204" pitchFamily="34" charset="0"/>
              </a:defRPr>
            </a:lvl1pPr>
            <a:lvl2pPr marL="45720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sz="1400"/>
            </a:lvl2pPr>
          </a:lstStyle>
          <a:p>
            <a:r>
              <a:rPr lang="en-GB" noProof="0" dirty="0"/>
              <a:t>2. Title 20 Pt</a:t>
            </a:r>
          </a:p>
        </p:txBody>
      </p:sp>
      <p:sp>
        <p:nvSpPr>
          <p:cNvPr id="24" name="Textplatzhalter 17">
            <a:extLst>
              <a:ext uri="{FF2B5EF4-FFF2-40B4-BE49-F238E27FC236}">
                <a16:creationId xmlns:a16="http://schemas.microsoft.com/office/drawing/2014/main" id="{51726339-1248-5842-85D5-61DAF4328D24}"/>
              </a:ext>
            </a:extLst>
          </p:cNvPr>
          <p:cNvSpPr>
            <a:spLocks noGrp="1"/>
          </p:cNvSpPr>
          <p:nvPr>
            <p:ph type="body" sz="quarter" idx="23" hasCustomPrompt="1"/>
          </p:nvPr>
        </p:nvSpPr>
        <p:spPr>
          <a:xfrm>
            <a:off x="8410575" y="1386969"/>
            <a:ext cx="3243263" cy="435351"/>
          </a:xfrm>
          <a:prstGeom prst="rect">
            <a:avLst/>
          </a:prstGeom>
        </p:spPr>
        <p:txBody>
          <a:bodyPr lIns="0"/>
          <a:lstStyle>
            <a:lvl1pPr marL="0" indent="0">
              <a:buNone/>
              <a:defRPr lang="de-DE" sz="2000" b="1" kern="1200" dirty="0">
                <a:solidFill>
                  <a:srgbClr val="28AAE1"/>
                </a:solidFill>
                <a:latin typeface="Arial" panose="020B0604020202020204" pitchFamily="34" charset="0"/>
                <a:ea typeface="Tahoma" panose="020B0604030504040204" pitchFamily="34" charset="0"/>
                <a:cs typeface="Arial" panose="020B0604020202020204" pitchFamily="34" charset="0"/>
              </a:defRPr>
            </a:lvl1pPr>
            <a:lvl2pPr marL="457200" marR="0"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sz="1400"/>
            </a:lvl2pPr>
          </a:lstStyle>
          <a:p>
            <a:r>
              <a:rPr lang="en-GB" noProof="0" dirty="0"/>
              <a:t>3. Title 20 Pt</a:t>
            </a:r>
          </a:p>
        </p:txBody>
      </p:sp>
      <p:sp>
        <p:nvSpPr>
          <p:cNvPr id="29" name="Fußzeilenplatzhalter 1">
            <a:extLst>
              <a:ext uri="{FF2B5EF4-FFF2-40B4-BE49-F238E27FC236}">
                <a16:creationId xmlns:a16="http://schemas.microsoft.com/office/drawing/2014/main" id="{5B6FDA05-4BFA-8849-8B5A-315AC5A471D5}"/>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FFDF75FC-23DD-4586-949A-6FA78C0AB806}"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30" name="Textplatzhalter 2">
            <a:extLst>
              <a:ext uri="{FF2B5EF4-FFF2-40B4-BE49-F238E27FC236}">
                <a16:creationId xmlns:a16="http://schemas.microsoft.com/office/drawing/2014/main" id="{8D0AC545-9813-A749-8BDF-970861D7A9F1}"/>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
        <p:nvSpPr>
          <p:cNvPr id="31" name="Textplatzhalter 2">
            <a:extLst>
              <a:ext uri="{FF2B5EF4-FFF2-40B4-BE49-F238E27FC236}">
                <a16:creationId xmlns:a16="http://schemas.microsoft.com/office/drawing/2014/main" id="{9BF9DE75-93FA-A74F-BB24-6E81A5A3BE64}"/>
              </a:ext>
            </a:extLst>
          </p:cNvPr>
          <p:cNvSpPr>
            <a:spLocks noGrp="1"/>
          </p:cNvSpPr>
          <p:nvPr>
            <p:ph type="body" sz="quarter" idx="27" hasCustomPrompt="1"/>
          </p:nvPr>
        </p:nvSpPr>
        <p:spPr>
          <a:xfrm>
            <a:off x="512001" y="3127830"/>
            <a:ext cx="3247200" cy="3052307"/>
          </a:xfrm>
          <a:prstGeom prst="rect">
            <a:avLst/>
          </a:prstGeom>
        </p:spPr>
        <p:txBody>
          <a:bodyPr lIns="0"/>
          <a:lstStyle>
            <a:lvl1pPr>
              <a:defRPr sz="1600">
                <a:latin typeface="Arial" panose="020B0604020202020204" pitchFamily="34" charset="0"/>
                <a:ea typeface="Tahoma" panose="020B0604030504040204" pitchFamily="34" charset="0"/>
                <a:cs typeface="Arial" panose="020B0604020202020204" pitchFamily="34" charset="0"/>
              </a:defRPr>
            </a:lvl1pPr>
            <a:lvl2pPr marL="501650" indent="-266700">
              <a:tabLst/>
              <a:defRPr sz="2400"/>
            </a:lvl2pPr>
            <a:lvl3pPr marL="766763" indent="-265113">
              <a:tabLst/>
              <a:defRPr sz="1200"/>
            </a:lvl3pPr>
          </a:lstStyle>
          <a:p>
            <a:pPr>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Text 16pt</a:t>
            </a:r>
          </a:p>
          <a:p>
            <a:pPr>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Stet </a:t>
            </a:r>
            <a:r>
              <a:rPr lang="en-GB" sz="1600" spc="50" noProof="0" dirty="0" err="1">
                <a:latin typeface="Tahoma" panose="020B0604030504040204" pitchFamily="34" charset="0"/>
                <a:ea typeface="Tahoma" panose="020B0604030504040204" pitchFamily="34" charset="0"/>
                <a:cs typeface="Tahoma" panose="020B0604030504040204" pitchFamily="34" charset="0"/>
              </a:rPr>
              <a:t>clita</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kasd</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gubergren</a:t>
            </a:r>
            <a:r>
              <a:rPr lang="en-GB" sz="1600" spc="50" noProof="0" dirty="0">
                <a:latin typeface="Tahoma" panose="020B0604030504040204" pitchFamily="34" charset="0"/>
                <a:ea typeface="Tahoma" panose="020B0604030504040204" pitchFamily="34" charset="0"/>
                <a:cs typeface="Tahoma" panose="020B0604030504040204" pitchFamily="34" charset="0"/>
              </a:rPr>
              <a:t>, no sea </a:t>
            </a:r>
            <a:r>
              <a:rPr lang="en-GB" sz="1600" spc="50" noProof="0" dirty="0" err="1">
                <a:latin typeface="Tahoma" panose="020B0604030504040204" pitchFamily="34" charset="0"/>
                <a:ea typeface="Tahoma" panose="020B0604030504040204" pitchFamily="34" charset="0"/>
                <a:cs typeface="Tahoma" panose="020B0604030504040204" pitchFamily="34" charset="0"/>
              </a:rPr>
              <a:t>takimata</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sanctus</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est</a:t>
            </a:r>
            <a:r>
              <a:rPr lang="en-GB" sz="1600" spc="50" noProof="0" dirty="0">
                <a:latin typeface="Tahoma" panose="020B0604030504040204" pitchFamily="34" charset="0"/>
                <a:ea typeface="Tahoma" panose="020B0604030504040204" pitchFamily="34" charset="0"/>
                <a:cs typeface="Tahoma" panose="020B0604030504040204" pitchFamily="34" charset="0"/>
              </a:rPr>
              <a:t> Lorem ipsum </a:t>
            </a:r>
            <a:r>
              <a:rPr lang="en-GB" sz="1600" spc="50" noProof="0" dirty="0" err="1">
                <a:latin typeface="Tahoma" panose="020B0604030504040204" pitchFamily="34" charset="0"/>
                <a:ea typeface="Tahoma" panose="020B0604030504040204" pitchFamily="34" charset="0"/>
                <a:cs typeface="Tahoma" panose="020B0604030504040204" pitchFamily="34" charset="0"/>
              </a:rPr>
              <a:t>dolor</a:t>
            </a:r>
            <a:r>
              <a:rPr lang="en-GB" sz="1600" spc="50" noProof="0" dirty="0">
                <a:latin typeface="Tahoma" panose="020B0604030504040204" pitchFamily="34" charset="0"/>
                <a:ea typeface="Tahoma" panose="020B0604030504040204" pitchFamily="34" charset="0"/>
                <a:cs typeface="Tahoma" panose="020B0604030504040204" pitchFamily="34" charset="0"/>
              </a:rPr>
              <a:t> </a:t>
            </a:r>
            <a:br>
              <a:rPr lang="en-GB" sz="1600" spc="50" noProof="0" dirty="0">
                <a:latin typeface="Tahoma" panose="020B0604030504040204" pitchFamily="34" charset="0"/>
                <a:ea typeface="Tahoma" panose="020B0604030504040204" pitchFamily="34" charset="0"/>
                <a:cs typeface="Tahoma" panose="020B0604030504040204" pitchFamily="34" charset="0"/>
              </a:rPr>
            </a:br>
            <a:r>
              <a:rPr lang="en-GB" sz="1600" spc="50" noProof="0" dirty="0">
                <a:latin typeface="Tahoma" panose="020B0604030504040204" pitchFamily="34" charset="0"/>
                <a:ea typeface="Tahoma" panose="020B0604030504040204" pitchFamily="34" charset="0"/>
                <a:cs typeface="Tahoma" panose="020B0604030504040204" pitchFamily="34" charset="0"/>
              </a:rPr>
              <a:t>sit </a:t>
            </a:r>
            <a:r>
              <a:rPr lang="en-GB" sz="1600" spc="50" noProof="0" dirty="0" err="1">
                <a:latin typeface="Tahoma" panose="020B0604030504040204" pitchFamily="34" charset="0"/>
                <a:ea typeface="Tahoma" panose="020B0604030504040204" pitchFamily="34" charset="0"/>
                <a:cs typeface="Tahoma" panose="020B0604030504040204" pitchFamily="34" charset="0"/>
              </a:rPr>
              <a:t>ame</a:t>
            </a:r>
            <a:endParaRPr lang="en-GB" sz="1600" spc="50" noProof="0" dirty="0">
              <a:latin typeface="Tahoma" panose="020B0604030504040204" pitchFamily="34" charset="0"/>
              <a:ea typeface="Tahoma" panose="020B0604030504040204" pitchFamily="34" charset="0"/>
              <a:cs typeface="Tahoma" panose="020B0604030504040204" pitchFamily="34" charset="0"/>
            </a:endParaRPr>
          </a:p>
          <a:p>
            <a:pPr lvl="1">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Second bullets</a:t>
            </a:r>
          </a:p>
          <a:p>
            <a:pPr lvl="2">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Third bullets</a:t>
            </a:r>
          </a:p>
          <a:p>
            <a:pPr>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Stet </a:t>
            </a:r>
            <a:r>
              <a:rPr lang="en-GB" sz="1600" spc="50" noProof="0" dirty="0" err="1">
                <a:latin typeface="Tahoma" panose="020B0604030504040204" pitchFamily="34" charset="0"/>
                <a:ea typeface="Tahoma" panose="020B0604030504040204" pitchFamily="34" charset="0"/>
                <a:cs typeface="Tahoma" panose="020B0604030504040204" pitchFamily="34" charset="0"/>
              </a:rPr>
              <a:t>clita</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kasd</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gubergren</a:t>
            </a:r>
            <a:r>
              <a:rPr lang="en-GB" sz="1600" spc="50" noProof="0" dirty="0">
                <a:latin typeface="Tahoma" panose="020B0604030504040204" pitchFamily="34" charset="0"/>
                <a:ea typeface="Tahoma" panose="020B0604030504040204" pitchFamily="34" charset="0"/>
                <a:cs typeface="Tahoma" panose="020B0604030504040204" pitchFamily="34" charset="0"/>
              </a:rPr>
              <a:t>, no sea </a:t>
            </a:r>
            <a:r>
              <a:rPr lang="en-GB" sz="1600" spc="50" noProof="0" dirty="0" err="1">
                <a:latin typeface="Tahoma" panose="020B0604030504040204" pitchFamily="34" charset="0"/>
                <a:ea typeface="Tahoma" panose="020B0604030504040204" pitchFamily="34" charset="0"/>
                <a:cs typeface="Tahoma" panose="020B0604030504040204" pitchFamily="34" charset="0"/>
              </a:rPr>
              <a:t>takimata</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sanctus</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est</a:t>
            </a:r>
            <a:endParaRPr lang="en-GB" sz="1600" spc="50" noProof="0" dirty="0">
              <a:latin typeface="Tahoma" panose="020B0604030504040204" pitchFamily="34" charset="0"/>
              <a:ea typeface="Tahoma" panose="020B0604030504040204" pitchFamily="34" charset="0"/>
              <a:cs typeface="Tahoma" panose="020B0604030504040204" pitchFamily="34" charset="0"/>
            </a:endParaRPr>
          </a:p>
        </p:txBody>
      </p:sp>
      <p:sp>
        <p:nvSpPr>
          <p:cNvPr id="33" name="Textplatzhalter 2">
            <a:extLst>
              <a:ext uri="{FF2B5EF4-FFF2-40B4-BE49-F238E27FC236}">
                <a16:creationId xmlns:a16="http://schemas.microsoft.com/office/drawing/2014/main" id="{057B7983-20CE-9E48-9731-111E559E4EE4}"/>
              </a:ext>
            </a:extLst>
          </p:cNvPr>
          <p:cNvSpPr>
            <a:spLocks noGrp="1"/>
          </p:cNvSpPr>
          <p:nvPr>
            <p:ph type="body" sz="quarter" idx="28" hasCustomPrompt="1"/>
          </p:nvPr>
        </p:nvSpPr>
        <p:spPr>
          <a:xfrm>
            <a:off x="4463257" y="3127830"/>
            <a:ext cx="3247200" cy="3052307"/>
          </a:xfrm>
          <a:prstGeom prst="rect">
            <a:avLst/>
          </a:prstGeom>
        </p:spPr>
        <p:txBody>
          <a:bodyPr lIns="0"/>
          <a:lstStyle>
            <a:lvl1pPr>
              <a:defRPr sz="1600">
                <a:latin typeface="Arial" panose="020B0604020202020204" pitchFamily="34" charset="0"/>
                <a:ea typeface="Tahoma" panose="020B0604030504040204" pitchFamily="34" charset="0"/>
                <a:cs typeface="Arial" panose="020B0604020202020204" pitchFamily="34" charset="0"/>
              </a:defRPr>
            </a:lvl1pPr>
            <a:lvl2pPr marL="501650" indent="-266700">
              <a:tabLst/>
              <a:defRPr sz="2400"/>
            </a:lvl2pPr>
            <a:lvl3pPr marL="766763" indent="-265113">
              <a:tabLst/>
              <a:defRPr sz="1200"/>
            </a:lvl3pPr>
          </a:lstStyle>
          <a:p>
            <a:pPr>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Text 16pt</a:t>
            </a:r>
          </a:p>
          <a:p>
            <a:pPr>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Stet </a:t>
            </a:r>
            <a:r>
              <a:rPr lang="en-GB" sz="1600" spc="50" noProof="0" dirty="0" err="1">
                <a:latin typeface="Tahoma" panose="020B0604030504040204" pitchFamily="34" charset="0"/>
                <a:ea typeface="Tahoma" panose="020B0604030504040204" pitchFamily="34" charset="0"/>
                <a:cs typeface="Tahoma" panose="020B0604030504040204" pitchFamily="34" charset="0"/>
              </a:rPr>
              <a:t>clita</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kasd</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gubergren</a:t>
            </a:r>
            <a:r>
              <a:rPr lang="en-GB" sz="1600" spc="50" noProof="0" dirty="0">
                <a:latin typeface="Tahoma" panose="020B0604030504040204" pitchFamily="34" charset="0"/>
                <a:ea typeface="Tahoma" panose="020B0604030504040204" pitchFamily="34" charset="0"/>
                <a:cs typeface="Tahoma" panose="020B0604030504040204" pitchFamily="34" charset="0"/>
              </a:rPr>
              <a:t>, </a:t>
            </a:r>
            <a:br>
              <a:rPr lang="en-GB" sz="1600" spc="50" noProof="0" dirty="0">
                <a:latin typeface="Tahoma" panose="020B0604030504040204" pitchFamily="34" charset="0"/>
                <a:ea typeface="Tahoma" panose="020B0604030504040204" pitchFamily="34" charset="0"/>
                <a:cs typeface="Tahoma" panose="020B0604030504040204" pitchFamily="34" charset="0"/>
              </a:rPr>
            </a:br>
            <a:r>
              <a:rPr lang="en-GB" sz="1600" spc="50" noProof="0" dirty="0">
                <a:latin typeface="Tahoma" panose="020B0604030504040204" pitchFamily="34" charset="0"/>
                <a:ea typeface="Tahoma" panose="020B0604030504040204" pitchFamily="34" charset="0"/>
                <a:cs typeface="Tahoma" panose="020B0604030504040204" pitchFamily="34" charset="0"/>
              </a:rPr>
              <a:t>no sea </a:t>
            </a:r>
            <a:r>
              <a:rPr lang="en-GB" sz="1600" spc="50" noProof="0" dirty="0" err="1">
                <a:latin typeface="Tahoma" panose="020B0604030504040204" pitchFamily="34" charset="0"/>
                <a:ea typeface="Tahoma" panose="020B0604030504040204" pitchFamily="34" charset="0"/>
                <a:cs typeface="Tahoma" panose="020B0604030504040204" pitchFamily="34" charset="0"/>
              </a:rPr>
              <a:t>takimata</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sanctus</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est</a:t>
            </a:r>
            <a:r>
              <a:rPr lang="en-GB" sz="1600" spc="50" noProof="0" dirty="0">
                <a:latin typeface="Tahoma" panose="020B0604030504040204" pitchFamily="34" charset="0"/>
                <a:ea typeface="Tahoma" panose="020B0604030504040204" pitchFamily="34" charset="0"/>
                <a:cs typeface="Tahoma" panose="020B0604030504040204" pitchFamily="34" charset="0"/>
              </a:rPr>
              <a:t> Lorem ipsum </a:t>
            </a:r>
            <a:r>
              <a:rPr lang="en-GB" sz="1600" spc="50" noProof="0" dirty="0" err="1">
                <a:latin typeface="Tahoma" panose="020B0604030504040204" pitchFamily="34" charset="0"/>
                <a:ea typeface="Tahoma" panose="020B0604030504040204" pitchFamily="34" charset="0"/>
                <a:cs typeface="Tahoma" panose="020B0604030504040204" pitchFamily="34" charset="0"/>
              </a:rPr>
              <a:t>dolor</a:t>
            </a:r>
            <a:r>
              <a:rPr lang="en-GB" sz="1600" spc="50" noProof="0" dirty="0">
                <a:latin typeface="Tahoma" panose="020B0604030504040204" pitchFamily="34" charset="0"/>
                <a:ea typeface="Tahoma" panose="020B0604030504040204" pitchFamily="34" charset="0"/>
                <a:cs typeface="Tahoma" panose="020B0604030504040204" pitchFamily="34" charset="0"/>
              </a:rPr>
              <a:t> </a:t>
            </a:r>
            <a:br>
              <a:rPr lang="en-GB" sz="1600" spc="50" noProof="0" dirty="0">
                <a:latin typeface="Tahoma" panose="020B0604030504040204" pitchFamily="34" charset="0"/>
                <a:ea typeface="Tahoma" panose="020B0604030504040204" pitchFamily="34" charset="0"/>
                <a:cs typeface="Tahoma" panose="020B0604030504040204" pitchFamily="34" charset="0"/>
              </a:rPr>
            </a:br>
            <a:r>
              <a:rPr lang="en-GB" sz="1600" spc="50" noProof="0" dirty="0">
                <a:latin typeface="Tahoma" panose="020B0604030504040204" pitchFamily="34" charset="0"/>
                <a:ea typeface="Tahoma" panose="020B0604030504040204" pitchFamily="34" charset="0"/>
                <a:cs typeface="Tahoma" panose="020B0604030504040204" pitchFamily="34" charset="0"/>
              </a:rPr>
              <a:t>sit </a:t>
            </a:r>
            <a:r>
              <a:rPr lang="en-GB" sz="1600" spc="50" noProof="0" dirty="0" err="1">
                <a:latin typeface="Tahoma" panose="020B0604030504040204" pitchFamily="34" charset="0"/>
                <a:ea typeface="Tahoma" panose="020B0604030504040204" pitchFamily="34" charset="0"/>
                <a:cs typeface="Tahoma" panose="020B0604030504040204" pitchFamily="34" charset="0"/>
              </a:rPr>
              <a:t>ame</a:t>
            </a:r>
            <a:endParaRPr lang="en-GB" sz="1600" spc="50" noProof="0" dirty="0">
              <a:latin typeface="Tahoma" panose="020B0604030504040204" pitchFamily="34" charset="0"/>
              <a:ea typeface="Tahoma" panose="020B0604030504040204" pitchFamily="34" charset="0"/>
              <a:cs typeface="Tahoma" panose="020B0604030504040204" pitchFamily="34" charset="0"/>
            </a:endParaRPr>
          </a:p>
          <a:p>
            <a:pPr lvl="1">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Second bullets</a:t>
            </a:r>
          </a:p>
          <a:p>
            <a:pPr lvl="2">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Third bullets</a:t>
            </a:r>
          </a:p>
          <a:p>
            <a:pPr>
              <a:lnSpc>
                <a:spcPct val="100000"/>
              </a:lnSpc>
            </a:pPr>
            <a:r>
              <a:rPr lang="en-GB" sz="1600" spc="50" noProof="0" dirty="0">
                <a:latin typeface="Tahoma" panose="020B0604030504040204" pitchFamily="34" charset="0"/>
                <a:ea typeface="Tahoma" panose="020B0604030504040204" pitchFamily="34" charset="0"/>
                <a:cs typeface="Tahoma" panose="020B0604030504040204" pitchFamily="34" charset="0"/>
              </a:rPr>
              <a:t>Stet </a:t>
            </a:r>
            <a:r>
              <a:rPr lang="en-GB" sz="1600" spc="50" noProof="0" dirty="0" err="1">
                <a:latin typeface="Tahoma" panose="020B0604030504040204" pitchFamily="34" charset="0"/>
                <a:ea typeface="Tahoma" panose="020B0604030504040204" pitchFamily="34" charset="0"/>
                <a:cs typeface="Tahoma" panose="020B0604030504040204" pitchFamily="34" charset="0"/>
              </a:rPr>
              <a:t>clita</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kasd</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gubergren</a:t>
            </a:r>
            <a:r>
              <a:rPr lang="en-GB" sz="1600" spc="50" noProof="0" dirty="0">
                <a:latin typeface="Tahoma" panose="020B0604030504040204" pitchFamily="34" charset="0"/>
                <a:ea typeface="Tahoma" panose="020B0604030504040204" pitchFamily="34" charset="0"/>
                <a:cs typeface="Tahoma" panose="020B0604030504040204" pitchFamily="34" charset="0"/>
              </a:rPr>
              <a:t>, no sea </a:t>
            </a:r>
            <a:r>
              <a:rPr lang="en-GB" sz="1600" spc="50" noProof="0" dirty="0" err="1">
                <a:latin typeface="Tahoma" panose="020B0604030504040204" pitchFamily="34" charset="0"/>
                <a:ea typeface="Tahoma" panose="020B0604030504040204" pitchFamily="34" charset="0"/>
                <a:cs typeface="Tahoma" panose="020B0604030504040204" pitchFamily="34" charset="0"/>
              </a:rPr>
              <a:t>takimata</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sanctus</a:t>
            </a:r>
            <a:r>
              <a:rPr lang="en-GB" sz="1600" spc="50" noProof="0" dirty="0">
                <a:latin typeface="Tahoma" panose="020B0604030504040204" pitchFamily="34" charset="0"/>
                <a:ea typeface="Tahoma" panose="020B0604030504040204" pitchFamily="34" charset="0"/>
                <a:cs typeface="Tahoma" panose="020B0604030504040204" pitchFamily="34" charset="0"/>
              </a:rPr>
              <a:t> </a:t>
            </a:r>
            <a:r>
              <a:rPr lang="en-GB" sz="1600" spc="50" noProof="0" dirty="0" err="1">
                <a:latin typeface="Tahoma" panose="020B0604030504040204" pitchFamily="34" charset="0"/>
                <a:ea typeface="Tahoma" panose="020B0604030504040204" pitchFamily="34" charset="0"/>
                <a:cs typeface="Tahoma" panose="020B0604030504040204" pitchFamily="34" charset="0"/>
              </a:rPr>
              <a:t>est</a:t>
            </a:r>
            <a:endParaRPr lang="en-GB" sz="1600" spc="50" noProof="0" dirty="0">
              <a:latin typeface="Tahoma" panose="020B0604030504040204" pitchFamily="34" charset="0"/>
              <a:ea typeface="Tahoma" panose="020B0604030504040204" pitchFamily="34" charset="0"/>
              <a:cs typeface="Tahoma" panose="020B0604030504040204" pitchFamily="34" charset="0"/>
            </a:endParaRPr>
          </a:p>
        </p:txBody>
      </p:sp>
      <p:sp>
        <p:nvSpPr>
          <p:cNvPr id="34" name="Textplatzhalter 2">
            <a:extLst>
              <a:ext uri="{FF2B5EF4-FFF2-40B4-BE49-F238E27FC236}">
                <a16:creationId xmlns:a16="http://schemas.microsoft.com/office/drawing/2014/main" id="{1CC278EC-76F3-8641-95D9-4BEA34CEFA33}"/>
              </a:ext>
            </a:extLst>
          </p:cNvPr>
          <p:cNvSpPr>
            <a:spLocks noGrp="1"/>
          </p:cNvSpPr>
          <p:nvPr>
            <p:ph type="body" sz="quarter" idx="29" hasCustomPrompt="1"/>
          </p:nvPr>
        </p:nvSpPr>
        <p:spPr>
          <a:xfrm>
            <a:off x="8410575" y="3127830"/>
            <a:ext cx="3247200" cy="3052307"/>
          </a:xfrm>
          <a:prstGeom prst="rect">
            <a:avLst/>
          </a:prstGeom>
        </p:spPr>
        <p:txBody>
          <a:bodyPr lIns="0"/>
          <a:lstStyle>
            <a:lvl1pPr>
              <a:defRPr sz="1600">
                <a:latin typeface="Arial" panose="020B0604020202020204" pitchFamily="34" charset="0"/>
                <a:ea typeface="Tahoma" panose="020B0604030504040204" pitchFamily="34" charset="0"/>
                <a:cs typeface="Arial" panose="020B0604020202020204" pitchFamily="34" charset="0"/>
              </a:defRPr>
            </a:lvl1pPr>
            <a:lvl2pPr marL="501650" indent="-266700">
              <a:tabLst/>
              <a:defRPr sz="2400"/>
            </a:lvl2pPr>
            <a:lvl3pPr marL="766763" indent="-265113">
              <a:tabLst/>
              <a:defRPr sz="1200"/>
            </a:lvl3pPr>
          </a:lstStyle>
          <a:p>
            <a:pPr>
              <a:lnSpc>
                <a:spcPct val="100000"/>
              </a:lnSpc>
            </a:pPr>
            <a:r>
              <a:rPr lang="en-GB" sz="1600" spc="50" noProof="0">
                <a:latin typeface="Tahoma" panose="020B0604030504040204" pitchFamily="34" charset="0"/>
                <a:ea typeface="Tahoma" panose="020B0604030504040204" pitchFamily="34" charset="0"/>
                <a:cs typeface="Tahoma" panose="020B0604030504040204" pitchFamily="34" charset="0"/>
              </a:rPr>
              <a:t>Text 16pt</a:t>
            </a:r>
          </a:p>
          <a:p>
            <a:pPr>
              <a:lnSpc>
                <a:spcPct val="100000"/>
              </a:lnSpc>
            </a:pPr>
            <a:r>
              <a:rPr lang="en-GB" sz="1600" spc="50" noProof="0">
                <a:latin typeface="Tahoma" panose="020B0604030504040204" pitchFamily="34" charset="0"/>
                <a:ea typeface="Tahoma" panose="020B0604030504040204" pitchFamily="34" charset="0"/>
                <a:cs typeface="Tahoma" panose="020B0604030504040204" pitchFamily="34" charset="0"/>
              </a:rPr>
              <a:t>Stet clita kasd gubergren, </a:t>
            </a:r>
            <a:br>
              <a:rPr lang="en-GB" sz="1600" spc="50" noProof="0">
                <a:latin typeface="Tahoma" panose="020B0604030504040204" pitchFamily="34" charset="0"/>
                <a:ea typeface="Tahoma" panose="020B0604030504040204" pitchFamily="34" charset="0"/>
                <a:cs typeface="Tahoma" panose="020B0604030504040204" pitchFamily="34" charset="0"/>
              </a:rPr>
            </a:br>
            <a:r>
              <a:rPr lang="en-GB" sz="1600" spc="50" noProof="0">
                <a:latin typeface="Tahoma" panose="020B0604030504040204" pitchFamily="34" charset="0"/>
                <a:ea typeface="Tahoma" panose="020B0604030504040204" pitchFamily="34" charset="0"/>
                <a:cs typeface="Tahoma" panose="020B0604030504040204" pitchFamily="34" charset="0"/>
              </a:rPr>
              <a:t>no sea takimata sanctus est Lorem ipsum dolor </a:t>
            </a:r>
            <a:br>
              <a:rPr lang="en-GB" sz="1600" spc="50" noProof="0">
                <a:latin typeface="Tahoma" panose="020B0604030504040204" pitchFamily="34" charset="0"/>
                <a:ea typeface="Tahoma" panose="020B0604030504040204" pitchFamily="34" charset="0"/>
                <a:cs typeface="Tahoma" panose="020B0604030504040204" pitchFamily="34" charset="0"/>
              </a:rPr>
            </a:br>
            <a:r>
              <a:rPr lang="en-GB" sz="1600" spc="50" noProof="0">
                <a:latin typeface="Tahoma" panose="020B0604030504040204" pitchFamily="34" charset="0"/>
                <a:ea typeface="Tahoma" panose="020B0604030504040204" pitchFamily="34" charset="0"/>
                <a:cs typeface="Tahoma" panose="020B0604030504040204" pitchFamily="34" charset="0"/>
              </a:rPr>
              <a:t>sit ame</a:t>
            </a:r>
          </a:p>
          <a:p>
            <a:pPr lvl="1">
              <a:lnSpc>
                <a:spcPct val="100000"/>
              </a:lnSpc>
            </a:pPr>
            <a:r>
              <a:rPr lang="en-GB" sz="1600" spc="50" noProof="0">
                <a:latin typeface="Tahoma" panose="020B0604030504040204" pitchFamily="34" charset="0"/>
                <a:ea typeface="Tahoma" panose="020B0604030504040204" pitchFamily="34" charset="0"/>
                <a:cs typeface="Tahoma" panose="020B0604030504040204" pitchFamily="34" charset="0"/>
              </a:rPr>
              <a:t>Second bullets</a:t>
            </a:r>
          </a:p>
          <a:p>
            <a:pPr lvl="2">
              <a:lnSpc>
                <a:spcPct val="100000"/>
              </a:lnSpc>
            </a:pPr>
            <a:r>
              <a:rPr lang="en-GB" sz="1600" spc="50" noProof="0">
                <a:latin typeface="Tahoma" panose="020B0604030504040204" pitchFamily="34" charset="0"/>
                <a:ea typeface="Tahoma" panose="020B0604030504040204" pitchFamily="34" charset="0"/>
                <a:cs typeface="Tahoma" panose="020B0604030504040204" pitchFamily="34" charset="0"/>
              </a:rPr>
              <a:t>Third bullets</a:t>
            </a:r>
          </a:p>
          <a:p>
            <a:pPr>
              <a:lnSpc>
                <a:spcPct val="100000"/>
              </a:lnSpc>
            </a:pPr>
            <a:r>
              <a:rPr lang="en-GB" sz="1600" spc="50" noProof="0">
                <a:latin typeface="Tahoma" panose="020B0604030504040204" pitchFamily="34" charset="0"/>
                <a:ea typeface="Tahoma" panose="020B0604030504040204" pitchFamily="34" charset="0"/>
                <a:cs typeface="Tahoma" panose="020B0604030504040204" pitchFamily="34" charset="0"/>
              </a:rPr>
              <a:t>Stet clita kasd gubergren, no sea takimata sanctus est</a:t>
            </a:r>
          </a:p>
        </p:txBody>
      </p:sp>
      <p:sp>
        <p:nvSpPr>
          <p:cNvPr id="3" name="Text Placeholder 2"/>
          <p:cNvSpPr>
            <a:spLocks noGrp="1"/>
          </p:cNvSpPr>
          <p:nvPr>
            <p:ph type="body" sz="quarter" idx="30" hasCustomPrompt="1"/>
          </p:nvPr>
        </p:nvSpPr>
        <p:spPr>
          <a:xfrm>
            <a:off x="479426" y="1984376"/>
            <a:ext cx="3279776" cy="1012576"/>
          </a:xfrm>
          <a:prstGeom prst="rect">
            <a:avLst/>
          </a:prstGeom>
        </p:spPr>
        <p:txBody>
          <a:bodyPr/>
          <a:lstStyle>
            <a:lvl1pPr marL="0" indent="0">
              <a:buFontTx/>
              <a:buNone/>
              <a:defRPr sz="1600" b="1">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a:t>Text 16 Pt At vero eos et accusam et justo duo dolores et ea rebum. Stet clita kasd gubergren, no.</a:t>
            </a:r>
          </a:p>
        </p:txBody>
      </p:sp>
      <p:sp>
        <p:nvSpPr>
          <p:cNvPr id="16" name="Text Placeholder 2"/>
          <p:cNvSpPr>
            <a:spLocks noGrp="1"/>
          </p:cNvSpPr>
          <p:nvPr>
            <p:ph type="body" sz="quarter" idx="31" hasCustomPrompt="1"/>
          </p:nvPr>
        </p:nvSpPr>
        <p:spPr>
          <a:xfrm>
            <a:off x="4460876" y="1984376"/>
            <a:ext cx="3279776" cy="1012576"/>
          </a:xfrm>
          <a:prstGeom prst="rect">
            <a:avLst/>
          </a:prstGeom>
        </p:spPr>
        <p:txBody>
          <a:bodyPr/>
          <a:lstStyle>
            <a:lvl1pPr marL="0" indent="0">
              <a:buFontTx/>
              <a:buNone/>
              <a:defRPr sz="1600" b="1">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a:t>Text 16 Pt At vero eos et accusam et justo duo dolores et ea rebum. Stet clita kasd gubergren, no.</a:t>
            </a:r>
          </a:p>
        </p:txBody>
      </p:sp>
      <p:sp>
        <p:nvSpPr>
          <p:cNvPr id="17" name="Text Placeholder 2"/>
          <p:cNvSpPr>
            <a:spLocks noGrp="1"/>
          </p:cNvSpPr>
          <p:nvPr>
            <p:ph type="body" sz="quarter" idx="32" hasCustomPrompt="1"/>
          </p:nvPr>
        </p:nvSpPr>
        <p:spPr>
          <a:xfrm>
            <a:off x="8404226" y="1984376"/>
            <a:ext cx="3279776" cy="1012576"/>
          </a:xfrm>
          <a:prstGeom prst="rect">
            <a:avLst/>
          </a:prstGeom>
        </p:spPr>
        <p:txBody>
          <a:bodyPr/>
          <a:lstStyle>
            <a:lvl1pPr marL="0" indent="0">
              <a:buFontTx/>
              <a:buNone/>
              <a:defRPr sz="1600" b="1">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a:t>Text 16 Pt At vero eos et accusam et justo duo dolores et ea rebum. Stet clita kasd gubergren, no.</a:t>
            </a:r>
          </a:p>
        </p:txBody>
      </p:sp>
    </p:spTree>
    <p:extLst>
      <p:ext uri="{BB962C8B-B14F-4D97-AF65-F5344CB8AC3E}">
        <p14:creationId xmlns:p14="http://schemas.microsoft.com/office/powerpoint/2010/main" val="357546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A_Agenda">
    <p:spTree>
      <p:nvGrpSpPr>
        <p:cNvPr id="1" name=""/>
        <p:cNvGrpSpPr/>
        <p:nvPr/>
      </p:nvGrpSpPr>
      <p:grpSpPr>
        <a:xfrm>
          <a:off x="0" y="0"/>
          <a:ext cx="0" cy="0"/>
          <a:chOff x="0" y="0"/>
          <a:chExt cx="0" cy="0"/>
        </a:xfrm>
      </p:grpSpPr>
      <p:sp>
        <p:nvSpPr>
          <p:cNvPr id="9" name="Textplatzhalter 2">
            <a:extLst>
              <a:ext uri="{FF2B5EF4-FFF2-40B4-BE49-F238E27FC236}">
                <a16:creationId xmlns:a16="http://schemas.microsoft.com/office/drawing/2014/main" id="{F8346CBB-DA72-1540-A3EA-4B1750179571}"/>
              </a:ext>
            </a:extLst>
          </p:cNvPr>
          <p:cNvSpPr>
            <a:spLocks noGrp="1"/>
          </p:cNvSpPr>
          <p:nvPr>
            <p:ph type="body" sz="quarter" idx="10" hasCustomPrompt="1"/>
          </p:nvPr>
        </p:nvSpPr>
        <p:spPr>
          <a:xfrm>
            <a:off x="480491" y="283223"/>
            <a:ext cx="11160125"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Agenda</a:t>
            </a:r>
          </a:p>
        </p:txBody>
      </p:sp>
      <p:sp>
        <p:nvSpPr>
          <p:cNvPr id="12" name="Textplatzhalter 10">
            <a:extLst>
              <a:ext uri="{FF2B5EF4-FFF2-40B4-BE49-F238E27FC236}">
                <a16:creationId xmlns:a16="http://schemas.microsoft.com/office/drawing/2014/main" id="{8DB4CF87-C2EF-394C-9F08-8E4C005B43D7}"/>
              </a:ext>
            </a:extLst>
          </p:cNvPr>
          <p:cNvSpPr>
            <a:spLocks noGrp="1"/>
          </p:cNvSpPr>
          <p:nvPr>
            <p:ph type="body" sz="quarter" idx="11" hasCustomPrompt="1"/>
          </p:nvPr>
        </p:nvSpPr>
        <p:spPr>
          <a:xfrm>
            <a:off x="515938" y="1647237"/>
            <a:ext cx="5184775" cy="3839163"/>
          </a:xfrm>
          <a:prstGeom prst="rect">
            <a:avLst/>
          </a:prstGeom>
        </p:spPr>
        <p:txBody>
          <a:bodyPr lIns="0"/>
          <a:lstStyle>
            <a:lvl1pPr marL="514350" indent="-514350">
              <a:lnSpc>
                <a:spcPct val="150000"/>
              </a:lnSpc>
              <a:spcBef>
                <a:spcPts val="0"/>
              </a:spcBef>
              <a:buFont typeface="+mj-lt"/>
              <a:buAutoNum type="arabicPeriod"/>
              <a:defRPr sz="2400">
                <a:latin typeface="Arial" panose="020B0604020202020204" pitchFamily="34" charset="0"/>
                <a:ea typeface="Tahoma" panose="020B0604030504040204" pitchFamily="34" charset="0"/>
                <a:cs typeface="Arial" panose="020B0604020202020204" pitchFamily="34" charset="0"/>
              </a:defRPr>
            </a:lvl1pPr>
          </a:lstStyle>
          <a:p>
            <a:r>
              <a:rPr lang="en-GB" noProof="0" dirty="0"/>
              <a:t>Lorem ipsum
</a:t>
            </a:r>
            <a:r>
              <a:rPr lang="en-GB" noProof="0" dirty="0" err="1"/>
              <a:t>Voluptate</a:t>
            </a:r>
            <a:r>
              <a:rPr lang="en-GB" noProof="0" dirty="0"/>
              <a:t> </a:t>
            </a:r>
            <a:r>
              <a:rPr lang="en-GB" noProof="0" dirty="0" err="1"/>
              <a:t>velit</a:t>
            </a:r>
            <a:endParaRPr lang="en-GB" noProof="0" dirty="0"/>
          </a:p>
          <a:p>
            <a:r>
              <a:rPr lang="en-GB" noProof="0" dirty="0" err="1"/>
              <a:t>Duis</a:t>
            </a:r>
            <a:r>
              <a:rPr lang="en-GB" noProof="0" dirty="0"/>
              <a:t>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err="1"/>
              <a:t>Sunt</a:t>
            </a:r>
            <a:r>
              <a:rPr lang="en-GB" noProof="0" dirty="0"/>
              <a:t> in culpa</a:t>
            </a:r>
          </a:p>
        </p:txBody>
      </p:sp>
      <p:sp>
        <p:nvSpPr>
          <p:cNvPr id="14" name="Textplatzhalter 10">
            <a:extLst>
              <a:ext uri="{FF2B5EF4-FFF2-40B4-BE49-F238E27FC236}">
                <a16:creationId xmlns:a16="http://schemas.microsoft.com/office/drawing/2014/main" id="{A439C11F-38F3-0044-AD93-27F7D7A5BAF6}"/>
              </a:ext>
            </a:extLst>
          </p:cNvPr>
          <p:cNvSpPr>
            <a:spLocks noGrp="1"/>
          </p:cNvSpPr>
          <p:nvPr>
            <p:ph type="body" sz="quarter" idx="12" hasCustomPrompt="1"/>
          </p:nvPr>
        </p:nvSpPr>
        <p:spPr>
          <a:xfrm>
            <a:off x="6096001" y="1647237"/>
            <a:ext cx="5580061" cy="3839163"/>
          </a:xfrm>
          <a:prstGeom prst="rect">
            <a:avLst/>
          </a:prstGeom>
        </p:spPr>
        <p:txBody>
          <a:bodyPr lIns="0"/>
          <a:lstStyle>
            <a:lvl1pPr marL="514350" indent="-514350">
              <a:lnSpc>
                <a:spcPct val="150000"/>
              </a:lnSpc>
              <a:spcBef>
                <a:spcPts val="0"/>
              </a:spcBef>
              <a:buFont typeface="+mj-lt"/>
              <a:buAutoNum type="arabicPeriod" startAt="6"/>
              <a:defRPr sz="2400">
                <a:latin typeface="Arial" panose="020B0604020202020204" pitchFamily="34" charset="0"/>
                <a:ea typeface="Tahoma" panose="020B0604030504040204" pitchFamily="34" charset="0"/>
                <a:cs typeface="Arial" panose="020B0604020202020204" pitchFamily="34" charset="0"/>
              </a:defRPr>
            </a:lvl1pPr>
          </a:lstStyle>
          <a:p>
            <a:r>
              <a:rPr lang="en-GB" noProof="0" dirty="0"/>
              <a:t>Lorem ipsum
</a:t>
            </a:r>
            <a:r>
              <a:rPr lang="en-GB" noProof="0" dirty="0" err="1"/>
              <a:t>Voluptate</a:t>
            </a:r>
            <a:r>
              <a:rPr lang="en-GB" noProof="0" dirty="0"/>
              <a:t> </a:t>
            </a:r>
            <a:r>
              <a:rPr lang="en-GB" noProof="0" dirty="0" err="1"/>
              <a:t>velit</a:t>
            </a:r>
            <a:endParaRPr lang="en-GB" noProof="0" dirty="0"/>
          </a:p>
          <a:p>
            <a:r>
              <a:rPr lang="en-GB" noProof="0" dirty="0" err="1"/>
              <a:t>Duis</a:t>
            </a:r>
            <a:r>
              <a:rPr lang="en-GB" noProof="0" dirty="0"/>
              <a:t>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err="1"/>
              <a:t>Sunt</a:t>
            </a:r>
            <a:r>
              <a:rPr lang="en-GB" noProof="0" dirty="0"/>
              <a:t> in culpa</a:t>
            </a:r>
          </a:p>
        </p:txBody>
      </p:sp>
      <p:sp>
        <p:nvSpPr>
          <p:cNvPr id="8" name="Fußzeilenplatzhalter 1">
            <a:extLst>
              <a:ext uri="{FF2B5EF4-FFF2-40B4-BE49-F238E27FC236}">
                <a16:creationId xmlns:a16="http://schemas.microsoft.com/office/drawing/2014/main" id="{2B0991E9-E468-4D42-9D8E-732E5B0B65AA}"/>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29B4847B-DE47-40DC-A209-3CBF119E0F5A}"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26482570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A_Content-with-graph">
    <p:spTree>
      <p:nvGrpSpPr>
        <p:cNvPr id="1" name=""/>
        <p:cNvGrpSpPr/>
        <p:nvPr/>
      </p:nvGrpSpPr>
      <p:grpSpPr>
        <a:xfrm>
          <a:off x="0" y="0"/>
          <a:ext cx="0" cy="0"/>
          <a:chOff x="0" y="0"/>
          <a:chExt cx="0" cy="0"/>
        </a:xfrm>
      </p:grpSpPr>
      <p:sp>
        <p:nvSpPr>
          <p:cNvPr id="7" name="Fußzeilenplatzhalter 1">
            <a:extLst>
              <a:ext uri="{FF2B5EF4-FFF2-40B4-BE49-F238E27FC236}">
                <a16:creationId xmlns:a16="http://schemas.microsoft.com/office/drawing/2014/main" id="{6ACE3806-4965-7146-81A6-E5ADBABBACEB}"/>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1F03E13B-86DD-45DF-AB82-F405D52287FD}"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8" name="Textplatzhalter 2">
            <a:extLst>
              <a:ext uri="{FF2B5EF4-FFF2-40B4-BE49-F238E27FC236}">
                <a16:creationId xmlns:a16="http://schemas.microsoft.com/office/drawing/2014/main" id="{8A4ED328-C47D-5E49-9069-6656633D3885}"/>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
        <p:nvSpPr>
          <p:cNvPr id="6" name="Text Placeholder 2"/>
          <p:cNvSpPr>
            <a:spLocks noGrp="1"/>
          </p:cNvSpPr>
          <p:nvPr>
            <p:ph type="body" sz="quarter" idx="30" hasCustomPrompt="1"/>
          </p:nvPr>
        </p:nvSpPr>
        <p:spPr>
          <a:xfrm>
            <a:off x="6491288" y="2096201"/>
            <a:ext cx="5118454" cy="3023362"/>
          </a:xfrm>
          <a:prstGeom prst="rect">
            <a:avLst/>
          </a:prstGeom>
        </p:spPr>
        <p:txBody>
          <a:bodyPr lIns="0"/>
          <a:lstStyle>
            <a:lvl1pPr marL="0" indent="0">
              <a:buFontTx/>
              <a:buNone/>
              <a:defRPr sz="3200" b="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consetetur</a:t>
            </a:r>
            <a:r>
              <a:rPr lang="en-GB" noProof="0" dirty="0"/>
              <a:t> </a:t>
            </a:r>
            <a:r>
              <a:rPr lang="en-GB" noProof="0" dirty="0" err="1"/>
              <a:t>sadipscing</a:t>
            </a:r>
            <a:r>
              <a:rPr lang="en-GB" noProof="0" dirty="0"/>
              <a:t> </a:t>
            </a:r>
            <a:r>
              <a:rPr lang="en-GB" noProof="0" dirty="0" err="1"/>
              <a:t>elitr</a:t>
            </a:r>
            <a:r>
              <a:rPr lang="en-GB" noProof="0" dirty="0"/>
              <a:t>, </a:t>
            </a:r>
            <a:r>
              <a:rPr lang="en-GB" noProof="0" dirty="0" err="1"/>
              <a:t>sed</a:t>
            </a:r>
            <a:r>
              <a:rPr lang="en-GB" noProof="0" dirty="0"/>
              <a:t> </a:t>
            </a:r>
            <a:r>
              <a:rPr lang="en-GB" noProof="0" dirty="0" err="1"/>
              <a:t>diam</a:t>
            </a:r>
            <a:r>
              <a:rPr lang="en-GB" noProof="0" dirty="0"/>
              <a:t> </a:t>
            </a:r>
            <a:r>
              <a:rPr lang="en-GB" noProof="0" dirty="0" err="1"/>
              <a:t>nonumy</a:t>
            </a:r>
            <a:r>
              <a:rPr lang="en-GB" noProof="0" dirty="0"/>
              <a:t> </a:t>
            </a:r>
            <a:r>
              <a:rPr lang="en-GB" noProof="0" dirty="0" err="1"/>
              <a:t>eirmod</a:t>
            </a:r>
            <a:r>
              <a:rPr lang="en-GB" noProof="0" dirty="0"/>
              <a:t> </a:t>
            </a:r>
            <a:r>
              <a:rPr lang="en-GB" noProof="0" dirty="0" err="1"/>
              <a:t>tempor</a:t>
            </a:r>
            <a:r>
              <a:rPr lang="en-GB" noProof="0" dirty="0"/>
              <a:t> </a:t>
            </a:r>
            <a:r>
              <a:rPr lang="en-GB" noProof="0" dirty="0" err="1"/>
              <a:t>invidunt</a:t>
            </a:r>
            <a:r>
              <a:rPr lang="en-GB" noProof="0" dirty="0"/>
              <a:t> </a:t>
            </a:r>
            <a:r>
              <a:rPr lang="en-GB" noProof="0" dirty="0" err="1"/>
              <a:t>ut</a:t>
            </a:r>
            <a:r>
              <a:rPr lang="en-GB" noProof="0" dirty="0"/>
              <a:t> </a:t>
            </a:r>
            <a:r>
              <a:rPr lang="en-GB" noProof="0" dirty="0" err="1"/>
              <a:t>labore</a:t>
            </a:r>
            <a:r>
              <a:rPr lang="en-GB" noProof="0" dirty="0"/>
              <a:t> et dolore magna </a:t>
            </a:r>
            <a:r>
              <a:rPr lang="en-GB" noProof="0" dirty="0" err="1"/>
              <a:t>aliquyam</a:t>
            </a:r>
            <a:r>
              <a:rPr lang="en-GB" noProof="0" dirty="0"/>
              <a:t> </a:t>
            </a:r>
            <a:r>
              <a:rPr lang="en-GB" noProof="0" dirty="0" err="1"/>
              <a:t>erat</a:t>
            </a:r>
            <a:r>
              <a:rPr lang="en-GB" noProof="0" dirty="0"/>
              <a:t>, </a:t>
            </a:r>
            <a:r>
              <a:rPr lang="en-GB" noProof="0" dirty="0" err="1"/>
              <a:t>sed</a:t>
            </a:r>
            <a:r>
              <a:rPr lang="en-GB" noProof="0" dirty="0"/>
              <a:t> </a:t>
            </a:r>
            <a:r>
              <a:rPr lang="en-GB" noProof="0" dirty="0" err="1"/>
              <a:t>diam</a:t>
            </a:r>
            <a:r>
              <a:rPr lang="en-GB" noProof="0" dirty="0"/>
              <a:t> </a:t>
            </a:r>
            <a:r>
              <a:rPr lang="en-GB" noProof="0" dirty="0" err="1"/>
              <a:t>voluptua</a:t>
            </a:r>
            <a:r>
              <a:rPr lang="en-GB" noProof="0" dirty="0"/>
              <a:t>.</a:t>
            </a:r>
          </a:p>
        </p:txBody>
      </p:sp>
    </p:spTree>
    <p:extLst>
      <p:ext uri="{BB962C8B-B14F-4D97-AF65-F5344CB8AC3E}">
        <p14:creationId xmlns:p14="http://schemas.microsoft.com/office/powerpoint/2010/main" val="717421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B_Content-with-graph">
    <p:spTree>
      <p:nvGrpSpPr>
        <p:cNvPr id="1" name=""/>
        <p:cNvGrpSpPr/>
        <p:nvPr/>
      </p:nvGrpSpPr>
      <p:grpSpPr>
        <a:xfrm>
          <a:off x="0" y="0"/>
          <a:ext cx="0" cy="0"/>
          <a:chOff x="0" y="0"/>
          <a:chExt cx="0" cy="0"/>
        </a:xfrm>
      </p:grpSpPr>
      <p:sp>
        <p:nvSpPr>
          <p:cNvPr id="9" name="Fußzeilenplatzhalter 1">
            <a:extLst>
              <a:ext uri="{FF2B5EF4-FFF2-40B4-BE49-F238E27FC236}">
                <a16:creationId xmlns:a16="http://schemas.microsoft.com/office/drawing/2014/main" id="{315D1990-82B9-1D42-992A-3B6750B414BA}"/>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D0777A0B-3D4D-45F9-BF26-DB9DCB49DC1A}"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10" name="Textplatzhalter 2">
            <a:extLst>
              <a:ext uri="{FF2B5EF4-FFF2-40B4-BE49-F238E27FC236}">
                <a16:creationId xmlns:a16="http://schemas.microsoft.com/office/drawing/2014/main" id="{2E826B54-A7E0-A642-9B55-E8191772F905}"/>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
        <p:nvSpPr>
          <p:cNvPr id="5" name="Text Placeholder 2"/>
          <p:cNvSpPr>
            <a:spLocks noGrp="1"/>
          </p:cNvSpPr>
          <p:nvPr>
            <p:ph type="body" sz="quarter" idx="30" hasCustomPrompt="1"/>
          </p:nvPr>
        </p:nvSpPr>
        <p:spPr>
          <a:xfrm>
            <a:off x="6491288" y="2096201"/>
            <a:ext cx="5118454" cy="3023362"/>
          </a:xfrm>
          <a:prstGeom prst="rect">
            <a:avLst/>
          </a:prstGeom>
        </p:spPr>
        <p:txBody>
          <a:bodyPr lIns="0"/>
          <a:lstStyle>
            <a:lvl1pPr marL="0" indent="0">
              <a:buFontTx/>
              <a:buNone/>
              <a:defRPr sz="3200" b="0">
                <a:latin typeface="Arial" panose="020B0604020202020204" pitchFamily="34" charset="0"/>
                <a:cs typeface="Arial" panose="020B0604020202020204" pitchFamily="34" charset="0"/>
              </a:defRPr>
            </a:lvl1pPr>
            <a:lvl2pPr marL="457200" indent="0">
              <a:buFontTx/>
              <a:buNone/>
              <a:defRPr sz="1600">
                <a:latin typeface="Arial" panose="020B0604020202020204" pitchFamily="34" charset="0"/>
                <a:cs typeface="Arial" panose="020B0604020202020204" pitchFamily="34" charset="0"/>
              </a:defRPr>
            </a:lvl2pPr>
            <a:lvl3pPr marL="914400" indent="0">
              <a:buFontTx/>
              <a:buNone/>
              <a:defRPr sz="1600">
                <a:latin typeface="Arial" panose="020B0604020202020204" pitchFamily="34" charset="0"/>
                <a:cs typeface="Arial" panose="020B0604020202020204" pitchFamily="34" charset="0"/>
              </a:defRPr>
            </a:lvl3pPr>
            <a:lvl4pPr marL="1371600" indent="0">
              <a:buFontTx/>
              <a:buNone/>
              <a:defRPr sz="1600">
                <a:latin typeface="Arial" panose="020B0604020202020204" pitchFamily="34" charset="0"/>
                <a:cs typeface="Arial" panose="020B0604020202020204" pitchFamily="34" charset="0"/>
              </a:defRPr>
            </a:lvl4pPr>
            <a:lvl5pPr marL="1828800" indent="0">
              <a:buFontTx/>
              <a:buNone/>
              <a:defRPr sz="1600">
                <a:latin typeface="Arial" panose="020B0604020202020204" pitchFamily="34" charset="0"/>
                <a:cs typeface="Arial" panose="020B0604020202020204" pitchFamily="34" charset="0"/>
              </a:defRPr>
            </a:lvl5pPr>
          </a:lstStyle>
          <a:p>
            <a:pPr lvl="0"/>
            <a:r>
              <a:rPr lang="en-GB" noProof="0"/>
              <a:t>Lorem ipsum dolor sit amet, consetetur sadipscing elitr, sed diam nonumy eirmod tempor invidunt ut labore et dolore magna aliquyam erat, sed diam voluptua.</a:t>
            </a:r>
          </a:p>
        </p:txBody>
      </p:sp>
    </p:spTree>
    <p:extLst>
      <p:ext uri="{BB962C8B-B14F-4D97-AF65-F5344CB8AC3E}">
        <p14:creationId xmlns:p14="http://schemas.microsoft.com/office/powerpoint/2010/main" val="104717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Top-image-two-contents">
    <p:spTree>
      <p:nvGrpSpPr>
        <p:cNvPr id="1" name=""/>
        <p:cNvGrpSpPr/>
        <p:nvPr/>
      </p:nvGrpSpPr>
      <p:grpSpPr>
        <a:xfrm>
          <a:off x="0" y="0"/>
          <a:ext cx="0" cy="0"/>
          <a:chOff x="0" y="0"/>
          <a:chExt cx="0" cy="0"/>
        </a:xfrm>
      </p:grpSpPr>
      <p:sp>
        <p:nvSpPr>
          <p:cNvPr id="16" name="Textplatzhalter 10">
            <a:extLst>
              <a:ext uri="{FF2B5EF4-FFF2-40B4-BE49-F238E27FC236}">
                <a16:creationId xmlns:a16="http://schemas.microsoft.com/office/drawing/2014/main" id="{69B8CEC6-67FE-4F41-B684-F60FA5884358}"/>
              </a:ext>
            </a:extLst>
          </p:cNvPr>
          <p:cNvSpPr>
            <a:spLocks noGrp="1"/>
          </p:cNvSpPr>
          <p:nvPr>
            <p:ph type="body" sz="quarter" idx="11" hasCustomPrompt="1"/>
          </p:nvPr>
        </p:nvSpPr>
        <p:spPr>
          <a:xfrm>
            <a:off x="515938" y="4137103"/>
            <a:ext cx="5774158" cy="1833574"/>
          </a:xfrm>
          <a:prstGeom prst="rect">
            <a:avLst/>
          </a:prstGeom>
        </p:spPr>
        <p:txBody>
          <a:bodyPr lIns="0"/>
          <a:lstStyle>
            <a:lvl1pPr marL="514350" indent="-514350">
              <a:lnSpc>
                <a:spcPct val="150000"/>
              </a:lnSpc>
              <a:spcBef>
                <a:spcPts val="0"/>
              </a:spcBef>
              <a:buFont typeface="Arial" panose="020B0604020202020204" pitchFamily="34" charset="0"/>
              <a:buChar char="•"/>
              <a:defRPr sz="2600">
                <a:latin typeface="Arial" panose="020B0604020202020204" pitchFamily="34" charset="0"/>
                <a:ea typeface="Tahoma" panose="020B0604030504040204" pitchFamily="34" charset="0"/>
                <a:cs typeface="Arial" panose="020B0604020202020204" pitchFamily="34" charset="0"/>
              </a:defRPr>
            </a:lvl1pPr>
          </a:lstStyle>
          <a:p>
            <a:r>
              <a:rPr lang="en-GB" noProof="0"/>
              <a:t>Lorem ipsum
Voluptate velit</a:t>
            </a:r>
          </a:p>
          <a:p>
            <a:r>
              <a:rPr lang="en-GB" noProof="0"/>
              <a:t>Duis aute irure</a:t>
            </a:r>
          </a:p>
        </p:txBody>
      </p:sp>
      <p:sp>
        <p:nvSpPr>
          <p:cNvPr id="21" name="Bildplatzhalter 3">
            <a:extLst>
              <a:ext uri="{FF2B5EF4-FFF2-40B4-BE49-F238E27FC236}">
                <a16:creationId xmlns:a16="http://schemas.microsoft.com/office/drawing/2014/main" id="{B4671515-5992-244C-9F51-741FE302E183}"/>
              </a:ext>
            </a:extLst>
          </p:cNvPr>
          <p:cNvSpPr>
            <a:spLocks noGrp="1"/>
          </p:cNvSpPr>
          <p:nvPr>
            <p:ph type="pic" sz="quarter" idx="13" hasCustomPrompt="1"/>
          </p:nvPr>
        </p:nvSpPr>
        <p:spPr>
          <a:xfrm>
            <a:off x="515938" y="333375"/>
            <a:ext cx="11160125" cy="3095625"/>
          </a:xfrm>
          <a:prstGeom prst="rect">
            <a:avLst/>
          </a:prstGeom>
        </p:spPr>
        <p:txBody>
          <a:bodyPr/>
          <a:lstStyle>
            <a:lvl1pPr marL="0" indent="0">
              <a:buNone/>
              <a:defRPr sz="1800" i="1" baseline="0">
                <a:latin typeface="Arial" panose="020B0604020202020204" pitchFamily="34" charset="0"/>
                <a:ea typeface="Tahoma" panose="020B0604030504040204" pitchFamily="34" charset="0"/>
                <a:cs typeface="Arial" panose="020B0604020202020204" pitchFamily="34" charset="0"/>
              </a:defRPr>
            </a:lvl1pPr>
          </a:lstStyle>
          <a:p>
            <a:r>
              <a:rPr lang="en-GB" noProof="0" dirty="0"/>
              <a:t>Image: click on the icon and select an image from your PC/server to place it here. To adjust its size or cropping, double click on it, select “crop” under the “format” menu and enlarge/crop/move it</a:t>
            </a:r>
          </a:p>
        </p:txBody>
      </p:sp>
      <p:sp>
        <p:nvSpPr>
          <p:cNvPr id="9" name="Textplatzhalter 10">
            <a:extLst>
              <a:ext uri="{FF2B5EF4-FFF2-40B4-BE49-F238E27FC236}">
                <a16:creationId xmlns:a16="http://schemas.microsoft.com/office/drawing/2014/main" id="{AB8ECB47-A218-2A45-80CE-E107CABE921A}"/>
              </a:ext>
            </a:extLst>
          </p:cNvPr>
          <p:cNvSpPr>
            <a:spLocks noGrp="1"/>
          </p:cNvSpPr>
          <p:nvPr>
            <p:ph type="body" sz="quarter" idx="14" hasCustomPrompt="1"/>
          </p:nvPr>
        </p:nvSpPr>
        <p:spPr>
          <a:xfrm>
            <a:off x="6504639" y="4137103"/>
            <a:ext cx="5171424" cy="1833574"/>
          </a:xfrm>
          <a:prstGeom prst="rect">
            <a:avLst/>
          </a:prstGeom>
        </p:spPr>
        <p:txBody>
          <a:bodyPr lIns="0"/>
          <a:lstStyle>
            <a:lvl1pPr marL="514350" indent="-514350">
              <a:lnSpc>
                <a:spcPct val="150000"/>
              </a:lnSpc>
              <a:spcBef>
                <a:spcPts val="0"/>
              </a:spcBef>
              <a:buFont typeface="Arial" panose="020B0604020202020204" pitchFamily="34" charset="0"/>
              <a:buChar char="•"/>
              <a:defRPr sz="2600">
                <a:latin typeface="Arial" panose="020B0604020202020204" pitchFamily="34" charset="0"/>
                <a:ea typeface="Tahoma" panose="020B0604030504040204" pitchFamily="34" charset="0"/>
                <a:cs typeface="Arial" panose="020B0604020202020204" pitchFamily="34" charset="0"/>
              </a:defRPr>
            </a:lvl1pPr>
          </a:lstStyle>
          <a:p>
            <a:r>
              <a:rPr lang="en-GB" noProof="0"/>
              <a:t>Lorem ipsum
Voluptate velit</a:t>
            </a:r>
          </a:p>
          <a:p>
            <a:r>
              <a:rPr lang="en-GB" noProof="0"/>
              <a:t>Duis aute irure</a:t>
            </a:r>
          </a:p>
        </p:txBody>
      </p:sp>
      <p:sp>
        <p:nvSpPr>
          <p:cNvPr id="10" name="Fußzeilenplatzhalter 1">
            <a:extLst>
              <a:ext uri="{FF2B5EF4-FFF2-40B4-BE49-F238E27FC236}">
                <a16:creationId xmlns:a16="http://schemas.microsoft.com/office/drawing/2014/main" id="{57D809A3-59EC-574C-A0F6-450A78E8C6E6}"/>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E1FE718C-553F-417F-BB8A-4C3FCB44EEB6}"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13" name="Text Placeholder 4"/>
          <p:cNvSpPr>
            <a:spLocks noGrp="1"/>
          </p:cNvSpPr>
          <p:nvPr>
            <p:ph type="body" sz="quarter" idx="17" hasCustomPrompt="1"/>
          </p:nvPr>
        </p:nvSpPr>
        <p:spPr>
          <a:xfrm>
            <a:off x="496644" y="3570055"/>
            <a:ext cx="5793452" cy="567048"/>
          </a:xfrm>
          <a:prstGeom prst="rect">
            <a:avLst/>
          </a:prstGeom>
        </p:spPr>
        <p:txBody>
          <a:bodyPr lIns="0"/>
          <a:lstStyle>
            <a:lvl1pPr marL="0" indent="0">
              <a:buFontTx/>
              <a:buNone/>
              <a:defRPr sz="3000">
                <a:latin typeface="Arial" panose="020B0604020202020204" pitchFamily="34" charset="0"/>
                <a:cs typeface="Arial" panose="020B0604020202020204" pitchFamily="34" charset="0"/>
              </a:defRPr>
            </a:lvl1pPr>
            <a:lvl2pPr marL="457200" indent="0">
              <a:buFontTx/>
              <a:buNone/>
              <a:defRPr sz="3200">
                <a:latin typeface="Arial" panose="020B0604020202020204" pitchFamily="34" charset="0"/>
                <a:cs typeface="Arial" panose="020B0604020202020204" pitchFamily="34" charset="0"/>
              </a:defRPr>
            </a:lvl2pPr>
            <a:lvl3pPr marL="914400" indent="0">
              <a:buFontTx/>
              <a:buNone/>
              <a:defRPr sz="3200">
                <a:latin typeface="Arial" panose="020B0604020202020204" pitchFamily="34" charset="0"/>
                <a:cs typeface="Arial" panose="020B0604020202020204" pitchFamily="34" charset="0"/>
              </a:defRPr>
            </a:lvl3pPr>
            <a:lvl4pPr marL="1371600" indent="0">
              <a:buFontTx/>
              <a:buNone/>
              <a:defRPr sz="3200">
                <a:latin typeface="Arial" panose="020B0604020202020204" pitchFamily="34" charset="0"/>
                <a:cs typeface="Arial" panose="020B0604020202020204" pitchFamily="34" charset="0"/>
              </a:defRPr>
            </a:lvl4pPr>
            <a:lvl5pPr marL="1828800" indent="0">
              <a:buFontTx/>
              <a:buNone/>
              <a:defRPr sz="3200">
                <a:latin typeface="Arial" panose="020B0604020202020204" pitchFamily="34" charset="0"/>
                <a:cs typeface="Arial" panose="020B0604020202020204" pitchFamily="34" charset="0"/>
              </a:defRPr>
            </a:lvl5pPr>
          </a:lstStyle>
          <a:p>
            <a:pPr lvl="0"/>
            <a:r>
              <a:rPr lang="en-GB" noProof="0" dirty="0"/>
              <a:t>Lorem ipsum </a:t>
            </a:r>
            <a:r>
              <a:rPr lang="en-GB" noProof="0" dirty="0" err="1"/>
              <a:t>dolor</a:t>
            </a:r>
            <a:r>
              <a:rPr lang="en-GB" noProof="0" dirty="0"/>
              <a:t> sit </a:t>
            </a:r>
            <a:r>
              <a:rPr lang="en-GB" noProof="0" dirty="0" err="1"/>
              <a:t>amet</a:t>
            </a:r>
            <a:endParaRPr lang="en-GB" noProof="0" dirty="0"/>
          </a:p>
        </p:txBody>
      </p:sp>
    </p:spTree>
    <p:extLst>
      <p:ext uri="{BB962C8B-B14F-4D97-AF65-F5344CB8AC3E}">
        <p14:creationId xmlns:p14="http://schemas.microsoft.com/office/powerpoint/2010/main" val="7955792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Image-background-with-content">
    <p:spTree>
      <p:nvGrpSpPr>
        <p:cNvPr id="1" name=""/>
        <p:cNvGrpSpPr/>
        <p:nvPr/>
      </p:nvGrpSpPr>
      <p:grpSpPr>
        <a:xfrm>
          <a:off x="0" y="0"/>
          <a:ext cx="0" cy="0"/>
          <a:chOff x="0" y="0"/>
          <a:chExt cx="0" cy="0"/>
        </a:xfrm>
      </p:grpSpPr>
      <p:sp>
        <p:nvSpPr>
          <p:cNvPr id="2" name="Rectangle 1"/>
          <p:cNvSpPr/>
          <p:nvPr userDrawn="1"/>
        </p:nvSpPr>
        <p:spPr>
          <a:xfrm>
            <a:off x="0" y="6110513"/>
            <a:ext cx="1847528" cy="7474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7" name="Rechteck 16">
            <a:extLst>
              <a:ext uri="{FF2B5EF4-FFF2-40B4-BE49-F238E27FC236}">
                <a16:creationId xmlns:a16="http://schemas.microsoft.com/office/drawing/2014/main" id="{BF02849C-F35B-F44C-94B2-16BF48197CF5}"/>
              </a:ext>
            </a:extLst>
          </p:cNvPr>
          <p:cNvSpPr/>
          <p:nvPr userDrawn="1"/>
        </p:nvSpPr>
        <p:spPr>
          <a:xfrm>
            <a:off x="263352" y="6110513"/>
            <a:ext cx="11754477" cy="116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Bildplatzhalter 19">
            <a:extLst>
              <a:ext uri="{FF2B5EF4-FFF2-40B4-BE49-F238E27FC236}">
                <a16:creationId xmlns:a16="http://schemas.microsoft.com/office/drawing/2014/main" id="{C0B11700-A1D0-6D49-83AF-C51AD2A01DAF}"/>
              </a:ext>
            </a:extLst>
          </p:cNvPr>
          <p:cNvSpPr>
            <a:spLocks noGrp="1"/>
          </p:cNvSpPr>
          <p:nvPr>
            <p:ph type="pic" sz="quarter" idx="12" hasCustomPrompt="1"/>
          </p:nvPr>
        </p:nvSpPr>
        <p:spPr>
          <a:xfrm>
            <a:off x="0" y="0"/>
            <a:ext cx="7091916" cy="6858000"/>
          </a:xfrm>
          <a:prstGeom prst="rect">
            <a:avLst/>
          </a:prstGeom>
        </p:spPr>
        <p:txBody>
          <a:bodyPr/>
          <a:lstStyle>
            <a:lvl1pPr marL="0" indent="0">
              <a:buNone/>
              <a:defRPr sz="2000" i="1">
                <a:latin typeface="Arial" panose="020B0604020202020204" pitchFamily="34" charset="0"/>
                <a:ea typeface="Tahoma" panose="020B0604030504040204" pitchFamily="34" charset="0"/>
                <a:cs typeface="Arial" panose="020B0604020202020204" pitchFamily="34" charset="0"/>
              </a:defRPr>
            </a:lvl1pPr>
          </a:lstStyle>
          <a:p>
            <a:r>
              <a:rPr lang="en-GB" noProof="0" dirty="0"/>
              <a:t>Image: click on the icon and select an image from your PC/server to place it here. To adjust its size or cropping, double click on it, select “crop” under the “format” menu and enlarge/crop/move it</a:t>
            </a:r>
          </a:p>
        </p:txBody>
      </p:sp>
      <p:sp>
        <p:nvSpPr>
          <p:cNvPr id="7" name="Text Placeholder 4"/>
          <p:cNvSpPr>
            <a:spLocks noGrp="1"/>
          </p:cNvSpPr>
          <p:nvPr>
            <p:ph type="body" sz="quarter" idx="17" hasCustomPrompt="1"/>
          </p:nvPr>
        </p:nvSpPr>
        <p:spPr>
          <a:xfrm>
            <a:off x="7405855" y="1851025"/>
            <a:ext cx="3684420" cy="959677"/>
          </a:xfrm>
          <a:prstGeom prst="rect">
            <a:avLst/>
          </a:prstGeom>
        </p:spPr>
        <p:txBody>
          <a:bodyPr lIns="0"/>
          <a:lstStyle>
            <a:lvl1pPr marL="0" indent="0">
              <a:buFontTx/>
              <a:buNone/>
              <a:defRPr sz="2800">
                <a:latin typeface="Arial" panose="020B0604020202020204" pitchFamily="34" charset="0"/>
                <a:cs typeface="Arial" panose="020B0604020202020204" pitchFamily="34" charset="0"/>
              </a:defRPr>
            </a:lvl1pPr>
            <a:lvl2pPr marL="457200" indent="0">
              <a:buFontTx/>
              <a:buNone/>
              <a:defRPr sz="3200">
                <a:latin typeface="Arial" panose="020B0604020202020204" pitchFamily="34" charset="0"/>
                <a:cs typeface="Arial" panose="020B0604020202020204" pitchFamily="34" charset="0"/>
              </a:defRPr>
            </a:lvl2pPr>
            <a:lvl3pPr marL="914400" indent="0">
              <a:buFontTx/>
              <a:buNone/>
              <a:defRPr sz="3200">
                <a:latin typeface="Arial" panose="020B0604020202020204" pitchFamily="34" charset="0"/>
                <a:cs typeface="Arial" panose="020B0604020202020204" pitchFamily="34" charset="0"/>
              </a:defRPr>
            </a:lvl3pPr>
            <a:lvl4pPr marL="1371600" indent="0">
              <a:buFontTx/>
              <a:buNone/>
              <a:defRPr sz="3200">
                <a:latin typeface="Arial" panose="020B0604020202020204" pitchFamily="34" charset="0"/>
                <a:cs typeface="Arial" panose="020B0604020202020204" pitchFamily="34" charset="0"/>
              </a:defRPr>
            </a:lvl4pPr>
            <a:lvl5pPr marL="1828800" indent="0">
              <a:buFontTx/>
              <a:buNone/>
              <a:defRPr sz="3200">
                <a:latin typeface="Arial" panose="020B0604020202020204" pitchFamily="34" charset="0"/>
                <a:cs typeface="Arial" panose="020B0604020202020204" pitchFamily="34" charset="0"/>
              </a:defRPr>
            </a:lvl5pPr>
          </a:lstStyle>
          <a:p>
            <a:pPr lvl="0"/>
            <a:r>
              <a:rPr lang="en-GB" noProof="0"/>
              <a:t>Lorem ipsum </a:t>
            </a:r>
            <a:br>
              <a:rPr lang="en-GB" noProof="0"/>
            </a:br>
            <a:r>
              <a:rPr lang="en-GB" noProof="0"/>
              <a:t>dolor sit amet</a:t>
            </a:r>
          </a:p>
        </p:txBody>
      </p:sp>
      <p:sp>
        <p:nvSpPr>
          <p:cNvPr id="10" name="Text Placeholder 4"/>
          <p:cNvSpPr>
            <a:spLocks noGrp="1"/>
          </p:cNvSpPr>
          <p:nvPr>
            <p:ph type="body" sz="quarter" idx="18" hasCustomPrompt="1"/>
          </p:nvPr>
        </p:nvSpPr>
        <p:spPr>
          <a:xfrm>
            <a:off x="7405854" y="2932340"/>
            <a:ext cx="4013973" cy="2848059"/>
          </a:xfrm>
          <a:prstGeom prst="rect">
            <a:avLst/>
          </a:prstGeom>
        </p:spPr>
        <p:txBody>
          <a:bodyPr lIns="0"/>
          <a:lstStyle>
            <a:lvl1pPr marL="0" indent="0">
              <a:buFontTx/>
              <a:buNone/>
              <a:defRPr sz="1600">
                <a:latin typeface="Arial" panose="020B0604020202020204" pitchFamily="34" charset="0"/>
                <a:cs typeface="Arial" panose="020B0604020202020204" pitchFamily="34" charset="0"/>
              </a:defRPr>
            </a:lvl1pPr>
            <a:lvl2pPr marL="457200" indent="0">
              <a:buFontTx/>
              <a:buNone/>
              <a:defRPr sz="3200">
                <a:latin typeface="Arial" panose="020B0604020202020204" pitchFamily="34" charset="0"/>
                <a:cs typeface="Arial" panose="020B0604020202020204" pitchFamily="34" charset="0"/>
              </a:defRPr>
            </a:lvl2pPr>
            <a:lvl3pPr marL="914400" indent="0">
              <a:buFontTx/>
              <a:buNone/>
              <a:defRPr sz="3200">
                <a:latin typeface="Arial" panose="020B0604020202020204" pitchFamily="34" charset="0"/>
                <a:cs typeface="Arial" panose="020B0604020202020204" pitchFamily="34" charset="0"/>
              </a:defRPr>
            </a:lvl3pPr>
            <a:lvl4pPr marL="1371600" indent="0">
              <a:buFontTx/>
              <a:buNone/>
              <a:defRPr sz="3200">
                <a:latin typeface="Arial" panose="020B0604020202020204" pitchFamily="34" charset="0"/>
                <a:cs typeface="Arial" panose="020B0604020202020204" pitchFamily="34" charset="0"/>
              </a:defRPr>
            </a:lvl4pPr>
            <a:lvl5pPr marL="1828800" indent="0">
              <a:buFontTx/>
              <a:buNone/>
              <a:defRPr sz="3200">
                <a:latin typeface="Arial" panose="020B0604020202020204" pitchFamily="34" charset="0"/>
                <a:cs typeface="Arial" panose="020B0604020202020204" pitchFamily="34" charset="0"/>
              </a:defRPr>
            </a:lvl5pPr>
          </a:lstStyle>
          <a:p>
            <a:pPr lvl="0"/>
            <a:r>
              <a:rPr lang="en-GB" noProof="0" dirty="0"/>
              <a:t>Lorem ipsum </a:t>
            </a:r>
            <a:r>
              <a:rPr lang="en-GB" noProof="0" dirty="0" err="1"/>
              <a:t>dolor</a:t>
            </a:r>
            <a:r>
              <a:rPr lang="en-GB" noProof="0" dirty="0"/>
              <a:t> sit </a:t>
            </a:r>
            <a:r>
              <a:rPr lang="en-GB" noProof="0" dirty="0" err="1"/>
              <a:t>amet</a:t>
            </a:r>
            <a:r>
              <a:rPr lang="en-GB" noProof="0" dirty="0"/>
              <a:t>, </a:t>
            </a:r>
            <a:r>
              <a:rPr lang="en-GB" noProof="0" dirty="0" err="1"/>
              <a:t>consetetur</a:t>
            </a:r>
            <a:r>
              <a:rPr lang="en-GB" noProof="0" dirty="0"/>
              <a:t> </a:t>
            </a:r>
            <a:r>
              <a:rPr lang="en-GB" noProof="0" dirty="0" err="1"/>
              <a:t>sadipscing</a:t>
            </a:r>
            <a:r>
              <a:rPr lang="en-GB" noProof="0" dirty="0"/>
              <a:t> </a:t>
            </a:r>
            <a:r>
              <a:rPr lang="en-GB" noProof="0" dirty="0" err="1"/>
              <a:t>elitr</a:t>
            </a:r>
            <a:r>
              <a:rPr lang="en-GB" noProof="0" dirty="0"/>
              <a:t>, </a:t>
            </a:r>
            <a:r>
              <a:rPr lang="en-GB" noProof="0" dirty="0" err="1"/>
              <a:t>sed</a:t>
            </a:r>
            <a:r>
              <a:rPr lang="en-GB" noProof="0" dirty="0"/>
              <a:t> </a:t>
            </a:r>
            <a:r>
              <a:rPr lang="en-GB" noProof="0" dirty="0" err="1"/>
              <a:t>diam</a:t>
            </a:r>
            <a:r>
              <a:rPr lang="en-GB" noProof="0" dirty="0"/>
              <a:t> </a:t>
            </a:r>
            <a:r>
              <a:rPr lang="en-GB" noProof="0" dirty="0" err="1"/>
              <a:t>nonumy</a:t>
            </a:r>
            <a:r>
              <a:rPr lang="en-GB" noProof="0" dirty="0"/>
              <a:t> </a:t>
            </a:r>
            <a:r>
              <a:rPr lang="en-GB" noProof="0" dirty="0" err="1"/>
              <a:t>eirmod</a:t>
            </a:r>
            <a:r>
              <a:rPr lang="en-GB" noProof="0" dirty="0"/>
              <a:t> </a:t>
            </a:r>
            <a:r>
              <a:rPr lang="en-GB" noProof="0" dirty="0" err="1"/>
              <a:t>tempor</a:t>
            </a:r>
            <a:r>
              <a:rPr lang="en-GB" noProof="0" dirty="0"/>
              <a:t> </a:t>
            </a:r>
            <a:r>
              <a:rPr lang="en-GB" noProof="0" dirty="0" err="1"/>
              <a:t>invidunt</a:t>
            </a:r>
            <a:r>
              <a:rPr lang="en-GB" noProof="0" dirty="0"/>
              <a:t> </a:t>
            </a:r>
            <a:r>
              <a:rPr lang="en-GB" noProof="0" dirty="0" err="1"/>
              <a:t>ut</a:t>
            </a:r>
            <a:r>
              <a:rPr lang="en-GB" noProof="0" dirty="0"/>
              <a:t> </a:t>
            </a:r>
            <a:r>
              <a:rPr lang="en-GB" noProof="0" dirty="0" err="1"/>
              <a:t>labore</a:t>
            </a:r>
            <a:r>
              <a:rPr lang="en-GB" noProof="0" dirty="0"/>
              <a:t> et dolore magna </a:t>
            </a:r>
            <a:r>
              <a:rPr lang="en-GB" noProof="0" dirty="0" err="1"/>
              <a:t>aliquyam</a:t>
            </a:r>
            <a:r>
              <a:rPr lang="en-GB" noProof="0" dirty="0"/>
              <a:t> </a:t>
            </a:r>
            <a:r>
              <a:rPr lang="en-GB" noProof="0" dirty="0" err="1"/>
              <a:t>erat</a:t>
            </a:r>
            <a:r>
              <a:rPr lang="en-GB" noProof="0" dirty="0"/>
              <a:t>, </a:t>
            </a:r>
            <a:r>
              <a:rPr lang="en-GB" noProof="0" dirty="0" err="1"/>
              <a:t>sed</a:t>
            </a:r>
            <a:r>
              <a:rPr lang="en-GB" noProof="0" dirty="0"/>
              <a:t> </a:t>
            </a:r>
            <a:r>
              <a:rPr lang="en-GB" noProof="0" dirty="0" err="1"/>
              <a:t>diam</a:t>
            </a:r>
            <a:r>
              <a:rPr lang="en-GB" noProof="0" dirty="0"/>
              <a:t> </a:t>
            </a:r>
            <a:r>
              <a:rPr lang="en-GB" noProof="0" dirty="0" err="1"/>
              <a:t>voluptua</a:t>
            </a:r>
            <a:r>
              <a:rPr lang="en-GB" noProof="0" dirty="0"/>
              <a:t>. At </a:t>
            </a:r>
            <a:r>
              <a:rPr lang="en-GB" noProof="0" dirty="0" err="1"/>
              <a:t>vero</a:t>
            </a:r>
            <a:r>
              <a:rPr lang="en-GB" noProof="0" dirty="0"/>
              <a:t> </a:t>
            </a:r>
            <a:r>
              <a:rPr lang="en-GB" noProof="0" dirty="0" err="1"/>
              <a:t>eos</a:t>
            </a:r>
            <a:r>
              <a:rPr lang="en-GB" noProof="0" dirty="0"/>
              <a:t> et </a:t>
            </a:r>
            <a:r>
              <a:rPr lang="en-GB" noProof="0" dirty="0" err="1"/>
              <a:t>accusam</a:t>
            </a:r>
            <a:r>
              <a:rPr lang="en-GB" noProof="0" dirty="0"/>
              <a:t> et </a:t>
            </a:r>
            <a:r>
              <a:rPr lang="en-GB" noProof="0" dirty="0" err="1"/>
              <a:t>justo</a:t>
            </a:r>
            <a:r>
              <a:rPr lang="en-GB" noProof="0" dirty="0"/>
              <a:t> duo </a:t>
            </a:r>
            <a:r>
              <a:rPr lang="en-GB" noProof="0" dirty="0" err="1"/>
              <a:t>dolores</a:t>
            </a:r>
            <a:r>
              <a:rPr lang="en-GB" noProof="0" dirty="0"/>
              <a:t> et </a:t>
            </a:r>
            <a:r>
              <a:rPr lang="en-GB" noProof="0" dirty="0" err="1"/>
              <a:t>ea</a:t>
            </a:r>
            <a:r>
              <a:rPr lang="en-GB" noProof="0" dirty="0"/>
              <a:t> </a:t>
            </a:r>
            <a:r>
              <a:rPr lang="en-GB" noProof="0" dirty="0" err="1"/>
              <a:t>rebum</a:t>
            </a:r>
            <a:r>
              <a:rPr lang="en-GB" noProof="0" dirty="0"/>
              <a:t>. Stet </a:t>
            </a:r>
            <a:r>
              <a:rPr lang="en-GB" noProof="0" dirty="0" err="1"/>
              <a:t>clita</a:t>
            </a:r>
            <a:r>
              <a:rPr lang="en-GB" noProof="0" dirty="0"/>
              <a:t> </a:t>
            </a:r>
            <a:r>
              <a:rPr lang="en-GB" noProof="0" dirty="0" err="1"/>
              <a:t>kasd</a:t>
            </a:r>
            <a:r>
              <a:rPr lang="en-GB" noProof="0" dirty="0"/>
              <a:t> </a:t>
            </a:r>
            <a:r>
              <a:rPr lang="en-GB" noProof="0" dirty="0" err="1"/>
              <a:t>gubergren</a:t>
            </a:r>
            <a:r>
              <a:rPr lang="en-GB" noProof="0" dirty="0"/>
              <a:t>, no sea </a:t>
            </a:r>
            <a:r>
              <a:rPr lang="en-GB" noProof="0" dirty="0" err="1"/>
              <a:t>takimata</a:t>
            </a:r>
            <a:r>
              <a:rPr lang="en-GB" noProof="0" dirty="0"/>
              <a:t> </a:t>
            </a:r>
            <a:r>
              <a:rPr lang="en-GB" noProof="0" dirty="0" err="1"/>
              <a:t>sanctus</a:t>
            </a:r>
            <a:r>
              <a:rPr lang="en-GB" noProof="0" dirty="0"/>
              <a:t> </a:t>
            </a:r>
            <a:r>
              <a:rPr lang="en-GB" noProof="0" dirty="0" err="1"/>
              <a:t>est</a:t>
            </a:r>
            <a:r>
              <a:rPr lang="en-GB" noProof="0" dirty="0"/>
              <a:t> Lorem ipsum </a:t>
            </a:r>
            <a:r>
              <a:rPr lang="en-GB" noProof="0" dirty="0" err="1"/>
              <a:t>dolor</a:t>
            </a:r>
            <a:r>
              <a:rPr lang="en-GB" noProof="0" dirty="0"/>
              <a:t> sit </a:t>
            </a:r>
            <a:r>
              <a:rPr lang="en-GB" noProof="0" dirty="0" err="1"/>
              <a:t>amet</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consetetur</a:t>
            </a:r>
            <a:r>
              <a:rPr lang="en-GB" noProof="0" dirty="0"/>
              <a:t> </a:t>
            </a:r>
            <a:r>
              <a:rPr lang="en-GB" noProof="0" dirty="0" err="1"/>
              <a:t>sadipscing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1638816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A_Image_only">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862D646-803D-1C4C-8F5F-6FD8ECA18E7B}"/>
              </a:ext>
            </a:extLst>
          </p:cNvPr>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i="1">
                <a:latin typeface="Arial" panose="020B0604020202020204" pitchFamily="34" charset="0"/>
                <a:ea typeface="Tahoma" panose="020B0604030504040204" pitchFamily="34" charset="0"/>
                <a:cs typeface="Arial" panose="020B0604020202020204" pitchFamily="34" charset="0"/>
              </a:defRPr>
            </a:lvl1pPr>
          </a:lstStyle>
          <a:p>
            <a:r>
              <a:rPr lang="en-GB" noProof="0" dirty="0"/>
              <a:t>Image: click on the icon and select an image from your PC/server to place it here. To adjust its size or cropping, double click on it, select “crop” under the “format” menu and enlarge/crop/move it</a:t>
            </a:r>
          </a:p>
        </p:txBody>
      </p:sp>
    </p:spTree>
    <p:extLst>
      <p:ext uri="{BB962C8B-B14F-4D97-AF65-F5344CB8AC3E}">
        <p14:creationId xmlns:p14="http://schemas.microsoft.com/office/powerpoint/2010/main" val="39582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A_Chapter-divider_image">
    <p:spTree>
      <p:nvGrpSpPr>
        <p:cNvPr id="1" name=""/>
        <p:cNvGrpSpPr/>
        <p:nvPr/>
      </p:nvGrpSpPr>
      <p:grpSpPr>
        <a:xfrm>
          <a:off x="0" y="0"/>
          <a:ext cx="0" cy="0"/>
          <a:chOff x="0" y="0"/>
          <a:chExt cx="0" cy="0"/>
        </a:xfrm>
      </p:grpSpPr>
      <p:sp>
        <p:nvSpPr>
          <p:cNvPr id="3" name="Bildplatzhalter 2">
            <a:extLst>
              <a:ext uri="{FF2B5EF4-FFF2-40B4-BE49-F238E27FC236}">
                <a16:creationId xmlns:a16="http://schemas.microsoft.com/office/drawing/2014/main" id="{4862D646-803D-1C4C-8F5F-6FD8ECA18E7B}"/>
              </a:ext>
            </a:extLst>
          </p:cNvPr>
          <p:cNvSpPr>
            <a:spLocks noGrp="1"/>
          </p:cNvSpPr>
          <p:nvPr>
            <p:ph type="pic" sz="quarter" idx="10" hasCustomPrompt="1"/>
          </p:nvPr>
        </p:nvSpPr>
        <p:spPr>
          <a:xfrm>
            <a:off x="0" y="0"/>
            <a:ext cx="12192000" cy="6858000"/>
          </a:xfrm>
          <a:prstGeom prst="rect">
            <a:avLst/>
          </a:prstGeom>
        </p:spPr>
        <p:txBody>
          <a:bodyPr/>
          <a:lstStyle>
            <a:lvl1pPr marL="0" indent="0">
              <a:buNone/>
              <a:defRPr sz="2000" i="1">
                <a:latin typeface="Arial" panose="020B0604020202020204" pitchFamily="34" charset="0"/>
                <a:ea typeface="Tahoma" panose="020B0604030504040204" pitchFamily="34" charset="0"/>
                <a:cs typeface="Arial" panose="020B0604020202020204" pitchFamily="34" charset="0"/>
              </a:defRPr>
            </a:lvl1pPr>
          </a:lstStyle>
          <a:p>
            <a:r>
              <a:rPr lang="en-GB" noProof="0" dirty="0"/>
              <a:t>Image: click on the icon and select an image from your PC/server to place it here. To adjust its size or cropping, double click on it, select “crop” under the “format” menu and enlarge/crop/move it</a:t>
            </a:r>
          </a:p>
        </p:txBody>
      </p:sp>
      <p:sp>
        <p:nvSpPr>
          <p:cNvPr id="4" name="Textplatzhalter 2">
            <a:extLst>
              <a:ext uri="{FF2B5EF4-FFF2-40B4-BE49-F238E27FC236}">
                <a16:creationId xmlns:a16="http://schemas.microsoft.com/office/drawing/2014/main" id="{898338E7-0DDB-D942-9AD1-3358ECBFA3B4}"/>
              </a:ext>
            </a:extLst>
          </p:cNvPr>
          <p:cNvSpPr>
            <a:spLocks noGrp="1"/>
          </p:cNvSpPr>
          <p:nvPr>
            <p:ph type="body" sz="quarter" idx="14" hasCustomPrompt="1"/>
          </p:nvPr>
        </p:nvSpPr>
        <p:spPr>
          <a:xfrm>
            <a:off x="479376" y="4078354"/>
            <a:ext cx="6011912" cy="1351902"/>
          </a:xfrm>
          <a:prstGeom prst="rect">
            <a:avLst/>
          </a:prstGeom>
        </p:spPr>
        <p:txBody>
          <a:bodyPr lIns="0"/>
          <a:lstStyle>
            <a:lvl1pPr marL="0" indent="0">
              <a:buNone/>
              <a:defRPr sz="6000">
                <a:latin typeface="Arial" panose="020B0604020202020204" pitchFamily="34" charset="0"/>
                <a:ea typeface="Tahoma" panose="020B0604030504040204" pitchFamily="34" charset="0"/>
                <a:cs typeface="Arial" panose="020B0604020202020204" pitchFamily="34" charset="0"/>
              </a:defRPr>
            </a:lvl1pPr>
          </a:lstStyle>
          <a:p>
            <a:r>
              <a:rPr lang="en-GB" noProof="0" dirty="0"/>
              <a:t>Chapter divider</a:t>
            </a:r>
          </a:p>
        </p:txBody>
      </p:sp>
    </p:spTree>
    <p:extLst>
      <p:ext uri="{BB962C8B-B14F-4D97-AF65-F5344CB8AC3E}">
        <p14:creationId xmlns:p14="http://schemas.microsoft.com/office/powerpoint/2010/main" val="33914264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B_Chapter-divider_simple">
    <p:bg>
      <p:bgPr>
        <a:solidFill>
          <a:schemeClr val="bg1"/>
        </a:solidFill>
        <a:effectLst/>
      </p:bgPr>
    </p:bg>
    <p:spTree>
      <p:nvGrpSpPr>
        <p:cNvPr id="1" name=""/>
        <p:cNvGrpSpPr/>
        <p:nvPr/>
      </p:nvGrpSpPr>
      <p:grpSpPr>
        <a:xfrm>
          <a:off x="0" y="0"/>
          <a:ext cx="0" cy="0"/>
          <a:chOff x="0" y="0"/>
          <a:chExt cx="0" cy="0"/>
        </a:xfrm>
      </p:grpSpPr>
      <p:sp>
        <p:nvSpPr>
          <p:cNvPr id="6" name="Textplatzhalter 21">
            <a:extLst>
              <a:ext uri="{FF2B5EF4-FFF2-40B4-BE49-F238E27FC236}">
                <a16:creationId xmlns:a16="http://schemas.microsoft.com/office/drawing/2014/main" id="{9AA0F2FD-968C-C844-BF6C-47D39606466B}"/>
              </a:ext>
            </a:extLst>
          </p:cNvPr>
          <p:cNvSpPr>
            <a:spLocks noGrp="1"/>
          </p:cNvSpPr>
          <p:nvPr>
            <p:ph type="body" sz="quarter" idx="15" hasCustomPrompt="1"/>
          </p:nvPr>
        </p:nvSpPr>
        <p:spPr>
          <a:xfrm>
            <a:off x="509591" y="2284325"/>
            <a:ext cx="8628141" cy="1293244"/>
          </a:xfrm>
          <a:prstGeom prst="rect">
            <a:avLst/>
          </a:prstGeom>
        </p:spPr>
        <p:txBody>
          <a:bodyPr lIns="0"/>
          <a:lstStyle>
            <a:lvl1pPr marL="0" indent="0">
              <a:buNone/>
              <a:defRPr sz="6000">
                <a:solidFill>
                  <a:srgbClr val="28AAE1"/>
                </a:solidFill>
                <a:latin typeface="Arial" panose="020B0604020202020204" pitchFamily="34" charset="0"/>
                <a:ea typeface="Tahoma" panose="020B0604030504040204" pitchFamily="34" charset="0"/>
                <a:cs typeface="Arial" panose="020B0604020202020204" pitchFamily="34" charset="0"/>
              </a:defRPr>
            </a:lvl1pPr>
          </a:lstStyle>
          <a:p>
            <a:r>
              <a:rPr lang="en-GB" noProof="0" dirty="0"/>
              <a:t>Chapter divider</a:t>
            </a:r>
          </a:p>
        </p:txBody>
      </p:sp>
      <p:sp>
        <p:nvSpPr>
          <p:cNvPr id="7" name="Textplatzhalter 24">
            <a:extLst>
              <a:ext uri="{FF2B5EF4-FFF2-40B4-BE49-F238E27FC236}">
                <a16:creationId xmlns:a16="http://schemas.microsoft.com/office/drawing/2014/main" id="{3C51CA62-382D-E142-813D-A8DA42A825AA}"/>
              </a:ext>
            </a:extLst>
          </p:cNvPr>
          <p:cNvSpPr>
            <a:spLocks noGrp="1"/>
          </p:cNvSpPr>
          <p:nvPr>
            <p:ph type="body" sz="quarter" idx="16" hasCustomPrompt="1"/>
          </p:nvPr>
        </p:nvSpPr>
        <p:spPr>
          <a:xfrm>
            <a:off x="496982" y="3577568"/>
            <a:ext cx="8263314" cy="1884362"/>
          </a:xfrm>
          <a:prstGeom prst="rect">
            <a:avLst/>
          </a:prstGeom>
        </p:spPr>
        <p:txBody>
          <a:bodyPr lIns="0"/>
          <a:lstStyle>
            <a:lvl1pPr marL="0" indent="0">
              <a:buNone/>
              <a:defRPr sz="30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text. Do not write more than </a:t>
            </a:r>
            <a:br>
              <a:rPr lang="en-GB" noProof="0" dirty="0"/>
            </a:br>
            <a:r>
              <a:rPr lang="en-GB" noProof="0" dirty="0"/>
              <a:t>max. 3 lines. </a:t>
            </a:r>
            <a:r>
              <a:rPr lang="en-GB" noProof="0" dirty="0" err="1"/>
              <a:t>Conse</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a:t>
            </a:r>
            <a:br>
              <a:rPr lang="en-GB" noProof="0" dirty="0"/>
            </a:br>
            <a:r>
              <a:rPr lang="en-GB" noProof="0" dirty="0"/>
              <a:t>do </a:t>
            </a:r>
            <a:r>
              <a:rPr lang="en-GB" noProof="0" dirty="0" err="1"/>
              <a:t>eiusmod</a:t>
            </a:r>
            <a:r>
              <a:rPr lang="en-GB" noProof="0" dirty="0"/>
              <a:t> </a:t>
            </a:r>
            <a:r>
              <a:rPr lang="en-GB" noProof="0" dirty="0" err="1"/>
              <a:t>incididunt</a:t>
            </a:r>
            <a:r>
              <a:rPr lang="en-GB" noProof="0" dirty="0"/>
              <a:t> </a:t>
            </a:r>
            <a:r>
              <a:rPr lang="en-GB" noProof="0" dirty="0" err="1"/>
              <a:t>ut</a:t>
            </a:r>
            <a:r>
              <a:rPr lang="en-GB" noProof="0" dirty="0"/>
              <a:t> </a:t>
            </a:r>
            <a:r>
              <a:rPr lang="en-GB" noProof="0" dirty="0" err="1"/>
              <a:t>labore</a:t>
            </a:r>
            <a:r>
              <a:rPr lang="en-GB" noProof="0" dirty="0"/>
              <a:t> et sit.</a:t>
            </a:r>
          </a:p>
        </p:txBody>
      </p:sp>
    </p:spTree>
    <p:extLst>
      <p:ext uri="{BB962C8B-B14F-4D97-AF65-F5344CB8AC3E}">
        <p14:creationId xmlns:p14="http://schemas.microsoft.com/office/powerpoint/2010/main" val="1516402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9" name="Fußzeilenplatzhalter 1">
            <a:extLst>
              <a:ext uri="{FF2B5EF4-FFF2-40B4-BE49-F238E27FC236}">
                <a16:creationId xmlns:a16="http://schemas.microsoft.com/office/drawing/2014/main" id="{574B7B9A-8824-A945-9246-5BD5DF4A08AA}"/>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70D742FD-CDB3-4979-8CF7-2FDE834C1BC3}"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sp>
        <p:nvSpPr>
          <p:cNvPr id="11" name="Textplatzhalter 2">
            <a:extLst>
              <a:ext uri="{FF2B5EF4-FFF2-40B4-BE49-F238E27FC236}">
                <a16:creationId xmlns:a16="http://schemas.microsoft.com/office/drawing/2014/main" id="{9DD09CEA-D610-2641-AB95-C2E9AE437177}"/>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3227437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5_Thank-you">
    <p:spTree>
      <p:nvGrpSpPr>
        <p:cNvPr id="1" name=""/>
        <p:cNvGrpSpPr/>
        <p:nvPr/>
      </p:nvGrpSpPr>
      <p:grpSpPr>
        <a:xfrm>
          <a:off x="0" y="0"/>
          <a:ext cx="0" cy="0"/>
          <a:chOff x="0" y="0"/>
          <a:chExt cx="0" cy="0"/>
        </a:xfrm>
      </p:grpSpPr>
      <p:pic>
        <p:nvPicPr>
          <p:cNvPr id="7" name="Picture 1">
            <a:extLst>
              <a:ext uri="{FF2B5EF4-FFF2-40B4-BE49-F238E27FC236}">
                <a16:creationId xmlns:a16="http://schemas.microsoft.com/office/drawing/2014/main" id="{2CB1B3DF-8A94-4CEC-A398-CE9C11C60A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4"/>
            <a:ext cx="9168382" cy="6857186"/>
          </a:xfrm>
          <a:prstGeom prst="rect">
            <a:avLst/>
          </a:prstGeom>
        </p:spPr>
      </p:pic>
      <p:sp>
        <p:nvSpPr>
          <p:cNvPr id="5" name="Rectangle 1">
            <a:extLst>
              <a:ext uri="{FF2B5EF4-FFF2-40B4-BE49-F238E27FC236}">
                <a16:creationId xmlns:a16="http://schemas.microsoft.com/office/drawing/2014/main" id="{7C1B697B-9F9D-7F47-A5C8-2BCF741DBF85}"/>
              </a:ext>
            </a:extLst>
          </p:cNvPr>
          <p:cNvSpPr/>
          <p:nvPr userDrawn="1"/>
        </p:nvSpPr>
        <p:spPr>
          <a:xfrm>
            <a:off x="5567680" y="0"/>
            <a:ext cx="6624320" cy="6858000"/>
          </a:xfrm>
          <a:custGeom>
            <a:avLst/>
            <a:gdLst>
              <a:gd name="connsiteX0" fmla="*/ 0 w 6624320"/>
              <a:gd name="connsiteY0" fmla="*/ 0 h 6858000"/>
              <a:gd name="connsiteX1" fmla="*/ 6624320 w 6624320"/>
              <a:gd name="connsiteY1" fmla="*/ 0 h 6858000"/>
              <a:gd name="connsiteX2" fmla="*/ 6624320 w 6624320"/>
              <a:gd name="connsiteY2" fmla="*/ 6858000 h 6858000"/>
              <a:gd name="connsiteX3" fmla="*/ 0 w 6624320"/>
              <a:gd name="connsiteY3" fmla="*/ 6858000 h 6858000"/>
              <a:gd name="connsiteX4" fmla="*/ 0 w 6624320"/>
              <a:gd name="connsiteY4" fmla="*/ 0 h 6858000"/>
              <a:gd name="connsiteX0" fmla="*/ 2143760 w 6624320"/>
              <a:gd name="connsiteY0" fmla="*/ 0 h 6858000"/>
              <a:gd name="connsiteX1" fmla="*/ 6624320 w 6624320"/>
              <a:gd name="connsiteY1" fmla="*/ 0 h 6858000"/>
              <a:gd name="connsiteX2" fmla="*/ 6624320 w 6624320"/>
              <a:gd name="connsiteY2" fmla="*/ 6858000 h 6858000"/>
              <a:gd name="connsiteX3" fmla="*/ 0 w 6624320"/>
              <a:gd name="connsiteY3" fmla="*/ 6858000 h 6858000"/>
              <a:gd name="connsiteX4" fmla="*/ 2143760 w 6624320"/>
              <a:gd name="connsiteY4" fmla="*/ 0 h 6858000"/>
              <a:gd name="connsiteX0" fmla="*/ 2143760 w 6624320"/>
              <a:gd name="connsiteY0" fmla="*/ 0 h 6858000"/>
              <a:gd name="connsiteX1" fmla="*/ 6624320 w 6624320"/>
              <a:gd name="connsiteY1" fmla="*/ 0 h 6858000"/>
              <a:gd name="connsiteX2" fmla="*/ 6624320 w 6624320"/>
              <a:gd name="connsiteY2" fmla="*/ 6858000 h 6858000"/>
              <a:gd name="connsiteX3" fmla="*/ 0 w 6624320"/>
              <a:gd name="connsiteY3" fmla="*/ 6858000 h 6858000"/>
              <a:gd name="connsiteX4" fmla="*/ 2143760 w 6624320"/>
              <a:gd name="connsiteY4" fmla="*/ 0 h 6858000"/>
              <a:gd name="connsiteX0" fmla="*/ 2143760 w 6624320"/>
              <a:gd name="connsiteY0" fmla="*/ 0 h 6858000"/>
              <a:gd name="connsiteX1" fmla="*/ 6624320 w 6624320"/>
              <a:gd name="connsiteY1" fmla="*/ 0 h 6858000"/>
              <a:gd name="connsiteX2" fmla="*/ 6624320 w 6624320"/>
              <a:gd name="connsiteY2" fmla="*/ 6858000 h 6858000"/>
              <a:gd name="connsiteX3" fmla="*/ 0 w 6624320"/>
              <a:gd name="connsiteY3" fmla="*/ 6858000 h 6858000"/>
              <a:gd name="connsiteX4" fmla="*/ 2143760 w 662432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4320" h="6858000">
                <a:moveTo>
                  <a:pt x="2143760" y="0"/>
                </a:moveTo>
                <a:lnTo>
                  <a:pt x="6624320" y="0"/>
                </a:lnTo>
                <a:lnTo>
                  <a:pt x="6624320" y="6858000"/>
                </a:lnTo>
                <a:lnTo>
                  <a:pt x="0" y="6858000"/>
                </a:lnTo>
                <a:cubicBezTo>
                  <a:pt x="125307" y="4551680"/>
                  <a:pt x="829733" y="2306320"/>
                  <a:pt x="214376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platzhalter 9">
            <a:extLst>
              <a:ext uri="{FF2B5EF4-FFF2-40B4-BE49-F238E27FC236}">
                <a16:creationId xmlns:a16="http://schemas.microsoft.com/office/drawing/2014/main" id="{3D5BA19E-F060-0D4E-A944-A34ED38064DF}"/>
              </a:ext>
            </a:extLst>
          </p:cNvPr>
          <p:cNvSpPr>
            <a:spLocks noGrp="1"/>
          </p:cNvSpPr>
          <p:nvPr>
            <p:ph type="body" sz="quarter" idx="10" hasCustomPrompt="1"/>
          </p:nvPr>
        </p:nvSpPr>
        <p:spPr>
          <a:xfrm>
            <a:off x="6312025" y="4774474"/>
            <a:ext cx="5405314" cy="1253536"/>
          </a:xfrm>
          <a:prstGeom prst="rect">
            <a:avLst/>
          </a:prstGeom>
        </p:spPr>
        <p:txBody>
          <a:bodyPr/>
          <a:lstStyle>
            <a:lvl1pPr marL="0" indent="0">
              <a:buNone/>
              <a:defRPr sz="6000">
                <a:solidFill>
                  <a:schemeClr val="tx1"/>
                </a:solidFill>
                <a:latin typeface="Arial" panose="020B0604020202020204" pitchFamily="34" charset="0"/>
                <a:ea typeface="Tahoma" panose="020B0604030504040204" pitchFamily="34" charset="0"/>
                <a:cs typeface="Arial" panose="020B0604020202020204" pitchFamily="34" charset="0"/>
              </a:defRPr>
            </a:lvl1pPr>
          </a:lstStyle>
          <a:p>
            <a:r>
              <a:rPr lang="en-GB" noProof="0"/>
              <a:t>Thank you.</a:t>
            </a:r>
          </a:p>
        </p:txBody>
      </p:sp>
      <p:pic>
        <p:nvPicPr>
          <p:cNvPr id="6" name="Picture 6">
            <a:extLst>
              <a:ext uri="{FF2B5EF4-FFF2-40B4-BE49-F238E27FC236}">
                <a16:creationId xmlns:a16="http://schemas.microsoft.com/office/drawing/2014/main" id="{5BF3E617-49B9-C54D-B697-4439580A93FA}"/>
              </a:ext>
            </a:extLst>
          </p:cNvPr>
          <p:cNvPicPr>
            <a:picLocks noChangeAspect="1"/>
          </p:cNvPicPr>
          <p:nvPr userDrawn="1"/>
        </p:nvPicPr>
        <p:blipFill>
          <a:blip r:embed="rId3">
            <a:biLevel thresh="75000"/>
            <a:extLst>
              <a:ext uri="{28A0092B-C50C-407E-A947-70E740481C1C}">
                <a14:useLocalDpi xmlns:a14="http://schemas.microsoft.com/office/drawing/2010/main" val="0"/>
              </a:ext>
            </a:extLst>
          </a:blip>
          <a:stretch>
            <a:fillRect/>
          </a:stretch>
        </p:blipFill>
        <p:spPr>
          <a:xfrm>
            <a:off x="512763" y="320675"/>
            <a:ext cx="1641332" cy="494301"/>
          </a:xfrm>
          <a:prstGeom prst="rect">
            <a:avLst/>
          </a:prstGeom>
        </p:spPr>
      </p:pic>
    </p:spTree>
    <p:extLst>
      <p:ext uri="{BB962C8B-B14F-4D97-AF65-F5344CB8AC3E}">
        <p14:creationId xmlns:p14="http://schemas.microsoft.com/office/powerpoint/2010/main" val="20362725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0D_Chapter-divider_image">
    <p:bg>
      <p:bgPr>
        <a:solidFill>
          <a:schemeClr val="accent3"/>
        </a:solidFill>
        <a:effectLst/>
      </p:bgPr>
    </p:bg>
    <p:spTree>
      <p:nvGrpSpPr>
        <p:cNvPr id="1" name=""/>
        <p:cNvGrpSpPr/>
        <p:nvPr/>
      </p:nvGrpSpPr>
      <p:grpSpPr>
        <a:xfrm>
          <a:off x="0" y="0"/>
          <a:ext cx="0" cy="0"/>
          <a:chOff x="0" y="0"/>
          <a:chExt cx="0" cy="0"/>
        </a:xfrm>
      </p:grpSpPr>
      <p:sp>
        <p:nvSpPr>
          <p:cNvPr id="3" name="Textplatzhalter 21">
            <a:extLst>
              <a:ext uri="{FF2B5EF4-FFF2-40B4-BE49-F238E27FC236}">
                <a16:creationId xmlns:a16="http://schemas.microsoft.com/office/drawing/2014/main" id="{A02F2C7C-F3F0-AB40-A1F6-315F1D877EE0}"/>
              </a:ext>
            </a:extLst>
          </p:cNvPr>
          <p:cNvSpPr>
            <a:spLocks noGrp="1"/>
          </p:cNvSpPr>
          <p:nvPr>
            <p:ph type="body" sz="quarter" idx="15" hasCustomPrompt="1"/>
          </p:nvPr>
        </p:nvSpPr>
        <p:spPr>
          <a:xfrm>
            <a:off x="509591" y="2284325"/>
            <a:ext cx="8628141" cy="1293244"/>
          </a:xfrm>
          <a:prstGeom prst="rect">
            <a:avLst/>
          </a:prstGeom>
        </p:spPr>
        <p:txBody>
          <a:bodyPr lIns="0"/>
          <a:lstStyle>
            <a:lvl1pPr marL="0" indent="0">
              <a:buNone/>
              <a:defRPr sz="6000">
                <a:latin typeface="Arial" panose="020B0604020202020204" pitchFamily="34" charset="0"/>
                <a:ea typeface="Tahoma" panose="020B0604030504040204" pitchFamily="34" charset="0"/>
                <a:cs typeface="Arial" panose="020B0604020202020204" pitchFamily="34" charset="0"/>
              </a:defRPr>
            </a:lvl1pPr>
          </a:lstStyle>
          <a:p>
            <a:r>
              <a:rPr lang="en-GB" noProof="0" dirty="0"/>
              <a:t>Chapter divider</a:t>
            </a:r>
          </a:p>
        </p:txBody>
      </p:sp>
      <p:sp>
        <p:nvSpPr>
          <p:cNvPr id="6" name="Textplatzhalter 24">
            <a:extLst>
              <a:ext uri="{FF2B5EF4-FFF2-40B4-BE49-F238E27FC236}">
                <a16:creationId xmlns:a16="http://schemas.microsoft.com/office/drawing/2014/main" id="{728B37F7-CC6A-D74A-BD6F-7FCF1D019B41}"/>
              </a:ext>
            </a:extLst>
          </p:cNvPr>
          <p:cNvSpPr>
            <a:spLocks noGrp="1"/>
          </p:cNvSpPr>
          <p:nvPr>
            <p:ph type="body" sz="quarter" idx="16" hasCustomPrompt="1"/>
          </p:nvPr>
        </p:nvSpPr>
        <p:spPr>
          <a:xfrm>
            <a:off x="496982" y="3577568"/>
            <a:ext cx="8263314" cy="1884362"/>
          </a:xfrm>
          <a:prstGeom prst="rect">
            <a:avLst/>
          </a:prstGeom>
        </p:spPr>
        <p:txBody>
          <a:bodyPr lIns="0"/>
          <a:lstStyle>
            <a:lvl1pPr marL="0" indent="0">
              <a:buNone/>
              <a:defRPr sz="3000">
                <a:latin typeface="Arial" panose="020B0604020202020204" pitchFamily="34" charset="0"/>
                <a:ea typeface="Tahoma" panose="020B0604030504040204" pitchFamily="34" charset="0"/>
                <a:cs typeface="Arial" panose="020B0604020202020204" pitchFamily="34" charset="0"/>
              </a:defRPr>
            </a:lvl1pPr>
          </a:lstStyle>
          <a:p>
            <a:r>
              <a:rPr lang="en-GB" noProof="0" dirty="0"/>
              <a:t>Click to edit text. Do not write more than </a:t>
            </a:r>
            <a:br>
              <a:rPr lang="en-GB" noProof="0" dirty="0"/>
            </a:br>
            <a:r>
              <a:rPr lang="en-GB" noProof="0" dirty="0"/>
              <a:t>max. 3 lines. </a:t>
            </a:r>
            <a:r>
              <a:rPr lang="en-GB" noProof="0" dirty="0" err="1"/>
              <a:t>Conse</a:t>
            </a:r>
            <a:r>
              <a:rPr lang="en-GB" noProof="0" dirty="0"/>
              <a:t> </a:t>
            </a:r>
            <a:r>
              <a:rPr lang="en-GB" noProof="0" dirty="0" err="1"/>
              <a:t>adipiscing</a:t>
            </a:r>
            <a:r>
              <a:rPr lang="en-GB" noProof="0" dirty="0"/>
              <a:t> </a:t>
            </a:r>
            <a:r>
              <a:rPr lang="en-GB" noProof="0" dirty="0" err="1"/>
              <a:t>elit</a:t>
            </a:r>
            <a:r>
              <a:rPr lang="en-GB" noProof="0" dirty="0"/>
              <a:t>, </a:t>
            </a:r>
            <a:r>
              <a:rPr lang="en-GB" noProof="0" dirty="0" err="1"/>
              <a:t>sed</a:t>
            </a:r>
            <a:r>
              <a:rPr lang="en-GB" noProof="0" dirty="0"/>
              <a:t> </a:t>
            </a:r>
            <a:br>
              <a:rPr lang="en-GB" noProof="0" dirty="0"/>
            </a:br>
            <a:r>
              <a:rPr lang="en-GB" noProof="0" dirty="0"/>
              <a:t>do </a:t>
            </a:r>
            <a:r>
              <a:rPr lang="en-GB" noProof="0" dirty="0" err="1"/>
              <a:t>eiusmod</a:t>
            </a:r>
            <a:r>
              <a:rPr lang="en-GB" noProof="0" dirty="0"/>
              <a:t> </a:t>
            </a:r>
            <a:r>
              <a:rPr lang="en-GB" noProof="0" dirty="0" err="1"/>
              <a:t>incididunt</a:t>
            </a:r>
            <a:r>
              <a:rPr lang="en-GB" noProof="0" dirty="0"/>
              <a:t> </a:t>
            </a:r>
            <a:r>
              <a:rPr lang="en-GB" noProof="0" dirty="0" err="1"/>
              <a:t>ut</a:t>
            </a:r>
            <a:r>
              <a:rPr lang="en-GB" noProof="0" dirty="0"/>
              <a:t> </a:t>
            </a:r>
            <a:r>
              <a:rPr lang="en-GB" noProof="0" dirty="0" err="1"/>
              <a:t>labore</a:t>
            </a:r>
            <a:r>
              <a:rPr lang="en-GB" noProof="0" dirty="0"/>
              <a:t> et sit.</a:t>
            </a:r>
          </a:p>
        </p:txBody>
      </p:sp>
    </p:spTree>
    <p:extLst>
      <p:ext uri="{BB962C8B-B14F-4D97-AF65-F5344CB8AC3E}">
        <p14:creationId xmlns:p14="http://schemas.microsoft.com/office/powerpoint/2010/main" val="1429837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B_Agenda-with-coloured-areas">
    <p:spTree>
      <p:nvGrpSpPr>
        <p:cNvPr id="1" name=""/>
        <p:cNvGrpSpPr/>
        <p:nvPr/>
      </p:nvGrpSpPr>
      <p:grpSpPr>
        <a:xfrm>
          <a:off x="0" y="0"/>
          <a:ext cx="0" cy="0"/>
          <a:chOff x="0" y="0"/>
          <a:chExt cx="0" cy="0"/>
        </a:xfrm>
      </p:grpSpPr>
      <p:sp>
        <p:nvSpPr>
          <p:cNvPr id="6" name="Rectangle 24">
            <a:extLst>
              <a:ext uri="{FF2B5EF4-FFF2-40B4-BE49-F238E27FC236}">
                <a16:creationId xmlns:a16="http://schemas.microsoft.com/office/drawing/2014/main" id="{B1AAC864-CDA5-4B4B-9756-37442F3E2FB5}"/>
              </a:ext>
            </a:extLst>
          </p:cNvPr>
          <p:cNvSpPr/>
          <p:nvPr userDrawn="1"/>
        </p:nvSpPr>
        <p:spPr>
          <a:xfrm>
            <a:off x="515939" y="1089025"/>
            <a:ext cx="2523568" cy="4585552"/>
          </a:xfrm>
          <a:prstGeom prst="rect">
            <a:avLst/>
          </a:prstGeom>
          <a:solidFill>
            <a:srgbClr val="28AAE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a:ln>
                <a:noFill/>
              </a:ln>
            </a:endParaRPr>
          </a:p>
        </p:txBody>
      </p:sp>
      <p:pic>
        <p:nvPicPr>
          <p:cNvPr id="12" name="Picture 23">
            <a:extLst>
              <a:ext uri="{FF2B5EF4-FFF2-40B4-BE49-F238E27FC236}">
                <a16:creationId xmlns:a16="http://schemas.microsoft.com/office/drawing/2014/main" id="{51118B49-64AC-8C49-BD21-D5BCC18D5C23}"/>
              </a:ext>
            </a:extLst>
          </p:cNvPr>
          <p:cNvPicPr>
            <a:picLocks noChangeAspect="1"/>
          </p:cNvPicPr>
          <p:nvPr userDrawn="1"/>
        </p:nvPicPr>
        <p:blipFill rotWithShape="1">
          <a:blip r:embed="rId2"/>
          <a:srcRect l="9513" t="18093" r="17357"/>
          <a:stretch/>
        </p:blipFill>
        <p:spPr>
          <a:xfrm>
            <a:off x="773670" y="2452972"/>
            <a:ext cx="2008106" cy="1385003"/>
          </a:xfrm>
          <a:prstGeom prst="rect">
            <a:avLst/>
          </a:prstGeom>
        </p:spPr>
      </p:pic>
      <p:sp>
        <p:nvSpPr>
          <p:cNvPr id="13" name="Rectangle 22">
            <a:extLst>
              <a:ext uri="{FF2B5EF4-FFF2-40B4-BE49-F238E27FC236}">
                <a16:creationId xmlns:a16="http://schemas.microsoft.com/office/drawing/2014/main" id="{72A46405-EB65-124F-AFAF-FD7642D570D8}"/>
              </a:ext>
            </a:extLst>
          </p:cNvPr>
          <p:cNvSpPr/>
          <p:nvPr userDrawn="1"/>
        </p:nvSpPr>
        <p:spPr>
          <a:xfrm>
            <a:off x="2813848" y="1089025"/>
            <a:ext cx="8862216" cy="4585552"/>
          </a:xfrm>
          <a:prstGeom prst="rect">
            <a:avLst/>
          </a:prstGeom>
          <a:solidFill>
            <a:srgbClr val="28AAE1">
              <a:alpha val="25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noProof="0">
              <a:ln>
                <a:noFill/>
              </a:ln>
            </a:endParaRPr>
          </a:p>
        </p:txBody>
      </p:sp>
      <p:sp>
        <p:nvSpPr>
          <p:cNvPr id="22" name="Textplatzhalter 10">
            <a:extLst>
              <a:ext uri="{FF2B5EF4-FFF2-40B4-BE49-F238E27FC236}">
                <a16:creationId xmlns:a16="http://schemas.microsoft.com/office/drawing/2014/main" id="{8E693263-6E28-ED4B-BB59-5DE674F2393E}"/>
              </a:ext>
            </a:extLst>
          </p:cNvPr>
          <p:cNvSpPr>
            <a:spLocks noGrp="1"/>
          </p:cNvSpPr>
          <p:nvPr>
            <p:ph type="body" sz="quarter" idx="11" hasCustomPrompt="1"/>
          </p:nvPr>
        </p:nvSpPr>
        <p:spPr>
          <a:xfrm>
            <a:off x="3169371" y="2055130"/>
            <a:ext cx="4068000" cy="2973617"/>
          </a:xfrm>
          <a:prstGeom prst="rect">
            <a:avLst/>
          </a:prstGeom>
        </p:spPr>
        <p:txBody>
          <a:bodyPr/>
          <a:lstStyle>
            <a:lvl1pPr marL="514350" indent="-514350">
              <a:lnSpc>
                <a:spcPct val="150000"/>
              </a:lnSpc>
              <a:spcBef>
                <a:spcPts val="0"/>
              </a:spcBef>
              <a:buFont typeface="+mj-lt"/>
              <a:buAutoNum type="arabicPeriod"/>
              <a:defRPr sz="2200">
                <a:latin typeface="Arial" panose="020B0604020202020204" pitchFamily="34" charset="0"/>
                <a:ea typeface="Tahoma" panose="020B0604030504040204" pitchFamily="34" charset="0"/>
                <a:cs typeface="Arial" panose="020B0604020202020204" pitchFamily="34" charset="0"/>
              </a:defRPr>
            </a:lvl1pPr>
          </a:lstStyle>
          <a:p>
            <a:r>
              <a:rPr lang="en-GB" noProof="0" dirty="0"/>
              <a:t>Lorem ipsum
</a:t>
            </a:r>
            <a:r>
              <a:rPr lang="en-GB" noProof="0" dirty="0" err="1"/>
              <a:t>Voluptate</a:t>
            </a:r>
            <a:r>
              <a:rPr lang="en-GB" noProof="0" dirty="0"/>
              <a:t> </a:t>
            </a:r>
            <a:r>
              <a:rPr lang="en-GB" noProof="0" dirty="0" err="1"/>
              <a:t>velit</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23" name="Textplatzhalter 10">
            <a:extLst>
              <a:ext uri="{FF2B5EF4-FFF2-40B4-BE49-F238E27FC236}">
                <a16:creationId xmlns:a16="http://schemas.microsoft.com/office/drawing/2014/main" id="{CFB4DA4F-67A5-8842-90E1-7B9568C42F91}"/>
              </a:ext>
            </a:extLst>
          </p:cNvPr>
          <p:cNvSpPr>
            <a:spLocks noGrp="1"/>
          </p:cNvSpPr>
          <p:nvPr>
            <p:ph type="body" sz="quarter" idx="12" hasCustomPrompt="1"/>
          </p:nvPr>
        </p:nvSpPr>
        <p:spPr>
          <a:xfrm>
            <a:off x="7525226" y="2055130"/>
            <a:ext cx="4068000" cy="2973617"/>
          </a:xfrm>
          <a:prstGeom prst="rect">
            <a:avLst/>
          </a:prstGeom>
        </p:spPr>
        <p:txBody>
          <a:bodyPr/>
          <a:lstStyle>
            <a:lvl1pPr marL="514350" indent="-514350">
              <a:lnSpc>
                <a:spcPct val="150000"/>
              </a:lnSpc>
              <a:spcBef>
                <a:spcPts val="0"/>
              </a:spcBef>
              <a:buFont typeface="+mj-lt"/>
              <a:buAutoNum type="arabicPeriod" startAt="6"/>
              <a:defRPr sz="2200">
                <a:latin typeface="Arial" panose="020B0604020202020204" pitchFamily="34" charset="0"/>
                <a:ea typeface="Tahoma" panose="020B0604030504040204" pitchFamily="34" charset="0"/>
                <a:cs typeface="Arial" panose="020B0604020202020204" pitchFamily="34" charset="0"/>
              </a:defRPr>
            </a:lvl1pPr>
          </a:lstStyle>
          <a:p>
            <a:r>
              <a:rPr lang="en-GB" noProof="0" dirty="0"/>
              <a:t>Lorem ipsum
</a:t>
            </a:r>
            <a:r>
              <a:rPr lang="en-GB" noProof="0" dirty="0" err="1"/>
              <a:t>Voluptate</a:t>
            </a:r>
            <a:r>
              <a:rPr lang="en-GB" noProof="0" dirty="0"/>
              <a:t> </a:t>
            </a:r>
            <a:r>
              <a:rPr lang="en-GB" noProof="0" dirty="0" err="1"/>
              <a:t>velit</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6" name="Textplatzhalter 2">
            <a:extLst>
              <a:ext uri="{FF2B5EF4-FFF2-40B4-BE49-F238E27FC236}">
                <a16:creationId xmlns:a16="http://schemas.microsoft.com/office/drawing/2014/main" id="{3A993986-D944-D242-B78F-5C15538FACCD}"/>
              </a:ext>
            </a:extLst>
          </p:cNvPr>
          <p:cNvSpPr>
            <a:spLocks noGrp="1"/>
          </p:cNvSpPr>
          <p:nvPr>
            <p:ph type="body" sz="quarter" idx="13" hasCustomPrompt="1"/>
          </p:nvPr>
        </p:nvSpPr>
        <p:spPr>
          <a:xfrm>
            <a:off x="990986" y="3606354"/>
            <a:ext cx="1573475" cy="581334"/>
          </a:xfrm>
          <a:prstGeom prst="rect">
            <a:avLst/>
          </a:prstGeom>
        </p:spPr>
        <p:txBody>
          <a:bodyPr lIns="90000"/>
          <a:lstStyle>
            <a:lvl1pPr marL="0" indent="0" algn="ctr">
              <a:buNone/>
              <a:defRPr sz="2800">
                <a:latin typeface="Arial" panose="020B0604020202020204" pitchFamily="34" charset="0"/>
                <a:ea typeface="Tahoma" panose="020B0604030504040204" pitchFamily="34" charset="0"/>
                <a:cs typeface="Arial" panose="020B0604020202020204" pitchFamily="34" charset="0"/>
              </a:defRPr>
            </a:lvl1pPr>
          </a:lstStyle>
          <a:p>
            <a:r>
              <a:rPr lang="en-GB" noProof="0" dirty="0"/>
              <a:t>Agenda</a:t>
            </a:r>
          </a:p>
        </p:txBody>
      </p:sp>
      <p:sp>
        <p:nvSpPr>
          <p:cNvPr id="18" name="Textplatzhalter 2">
            <a:extLst>
              <a:ext uri="{FF2B5EF4-FFF2-40B4-BE49-F238E27FC236}">
                <a16:creationId xmlns:a16="http://schemas.microsoft.com/office/drawing/2014/main" id="{4B37930C-2E47-AA4F-8C1F-B8122DA8D269}"/>
              </a:ext>
            </a:extLst>
          </p:cNvPr>
          <p:cNvSpPr>
            <a:spLocks noGrp="1"/>
          </p:cNvSpPr>
          <p:nvPr>
            <p:ph type="body" sz="quarter" idx="10" hasCustomPrompt="1"/>
          </p:nvPr>
        </p:nvSpPr>
        <p:spPr>
          <a:xfrm>
            <a:off x="479376" y="283223"/>
            <a:ext cx="11183988"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Meeting title</a:t>
            </a:r>
          </a:p>
        </p:txBody>
      </p:sp>
      <p:sp>
        <p:nvSpPr>
          <p:cNvPr id="15" name="Fußzeilenplatzhalter 1">
            <a:extLst>
              <a:ext uri="{FF2B5EF4-FFF2-40B4-BE49-F238E27FC236}">
                <a16:creationId xmlns:a16="http://schemas.microsoft.com/office/drawing/2014/main" id="{11F2DE67-0D19-0B4E-944D-1F8C0BE92E62}"/>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305B4DFC-0DDE-4A1F-B9A8-FE90F8FA8D28}"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30629266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09ECC-BCAE-461F-8602-560B7C0BDB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D85F4B-4E54-4671-A999-6BE1207B5E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5474AD-03EA-444F-9A07-865847FE2D7F}"/>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5" name="Footer Placeholder 4">
            <a:extLst>
              <a:ext uri="{FF2B5EF4-FFF2-40B4-BE49-F238E27FC236}">
                <a16:creationId xmlns:a16="http://schemas.microsoft.com/office/drawing/2014/main" id="{C46AF171-C9E4-4407-9169-5E082EB75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0A935D-7ED7-4D0A-81E0-9E750FEF123F}"/>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21579814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FC2EE-B438-4C8D-B018-31C7C8564F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645E7C8-4C19-46F8-BB24-55BFDB4BE3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DEFB67-98B1-4127-B961-6F9C948BD97B}"/>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5" name="Footer Placeholder 4">
            <a:extLst>
              <a:ext uri="{FF2B5EF4-FFF2-40B4-BE49-F238E27FC236}">
                <a16:creationId xmlns:a16="http://schemas.microsoft.com/office/drawing/2014/main" id="{5107F2E5-8722-4D35-AE1D-2EB9E487DB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CA38C-C088-4B59-98EC-8A61411AA32A}"/>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13774879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B49F9-6CC7-415D-9349-43A991B091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34F85F-8141-4D75-A985-7B58B2564D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A3AF4A-C919-4A38-95E8-7363D06241A2}"/>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5" name="Footer Placeholder 4">
            <a:extLst>
              <a:ext uri="{FF2B5EF4-FFF2-40B4-BE49-F238E27FC236}">
                <a16:creationId xmlns:a16="http://schemas.microsoft.com/office/drawing/2014/main" id="{80E65F6A-7819-4800-AF99-5BCFD9CCB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0C6B9D-CE1F-47A1-B5ED-439FB8010940}"/>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219123232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0FFC-DA9B-48BB-9CB4-F68642387D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61BE67-A33F-4918-A340-C50C05966A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709B2D9-5392-4A0D-B51A-FBE0ECBA4D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DDEF4D9-4C73-40C2-876A-FB53093E47D0}"/>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6" name="Footer Placeholder 5">
            <a:extLst>
              <a:ext uri="{FF2B5EF4-FFF2-40B4-BE49-F238E27FC236}">
                <a16:creationId xmlns:a16="http://schemas.microsoft.com/office/drawing/2014/main" id="{C7A19554-90BD-4F6D-9B6D-79D135C783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5CF0A7-7366-4556-9442-ACF7FAD91992}"/>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1013703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6BC25-9906-4261-A88D-0D0286EE878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8223D1-F14F-4BD8-9927-660D4F74C7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5ABAEE-E3C0-4D75-ACE9-F1C7EE3015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B696395-9882-403A-B069-A7C6729492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867B58-92E0-41F5-9A15-ED33E1CD59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1B8BB31-7AD7-400D-AD8D-50AE4F2C4634}"/>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8" name="Footer Placeholder 7">
            <a:extLst>
              <a:ext uri="{FF2B5EF4-FFF2-40B4-BE49-F238E27FC236}">
                <a16:creationId xmlns:a16="http://schemas.microsoft.com/office/drawing/2014/main" id="{62E26FA4-5402-43C1-A748-21CA1451BA1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3CB64B6-9862-4E58-A93B-A2CDB5964DEB}"/>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5692227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9BB7-E334-424E-BBF0-32727D820BC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E2635D-78E0-4BE8-B407-10916303B1EB}"/>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4" name="Footer Placeholder 3">
            <a:extLst>
              <a:ext uri="{FF2B5EF4-FFF2-40B4-BE49-F238E27FC236}">
                <a16:creationId xmlns:a16="http://schemas.microsoft.com/office/drawing/2014/main" id="{0BC4F2D8-99F6-4295-9977-FB1C3157B7C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BA3B012-5C6C-4412-BDED-39C9B2704F21}"/>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616431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3587AA-67F6-4491-AB35-842888D15564}"/>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3" name="Footer Placeholder 2">
            <a:extLst>
              <a:ext uri="{FF2B5EF4-FFF2-40B4-BE49-F238E27FC236}">
                <a16:creationId xmlns:a16="http://schemas.microsoft.com/office/drawing/2014/main" id="{98D92FE3-DE31-476E-947D-B03745BC89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E8BED9F-69E9-4013-829F-578EB01076B0}"/>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28182941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4D67F-C1A3-49A3-9133-3EF64CB858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BDECA6-1CE6-4BBC-9CAE-ECFE8F81CF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D3AA994-27B9-4509-B284-2E279357C0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878322-B834-4B08-8384-3418E58564AE}"/>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6" name="Footer Placeholder 5">
            <a:extLst>
              <a:ext uri="{FF2B5EF4-FFF2-40B4-BE49-F238E27FC236}">
                <a16:creationId xmlns:a16="http://schemas.microsoft.com/office/drawing/2014/main" id="{C08AEC67-BE46-435A-92EC-230F0B1C59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77EDA1-2E98-4EEE-B247-7F57943FB1E2}"/>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468671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B8DF-1176-4772-8DC2-F14B6F1D18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1D41513-8AB6-41CA-933C-C0D031E90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D66C78C-7754-4DF6-BACC-D4BC28D699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F4FA8-7A4A-40FA-904B-F1B4832A1436}"/>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6" name="Footer Placeholder 5">
            <a:extLst>
              <a:ext uri="{FF2B5EF4-FFF2-40B4-BE49-F238E27FC236}">
                <a16:creationId xmlns:a16="http://schemas.microsoft.com/office/drawing/2014/main" id="{015F210B-8757-4812-995F-C6B9C0076D2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8BEF81-89F5-4773-8D4A-596CFAF6EFC2}"/>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49015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B2C2-C0E4-4557-B89D-2AB7DA8628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0934F6-C925-4F26-8B32-F82188F17A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B296F3-9952-4119-9107-CA94B062DE36}"/>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5" name="Footer Placeholder 4">
            <a:extLst>
              <a:ext uri="{FF2B5EF4-FFF2-40B4-BE49-F238E27FC236}">
                <a16:creationId xmlns:a16="http://schemas.microsoft.com/office/drawing/2014/main" id="{CE872FF0-162F-4681-9AFD-A2C44986EB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EFBC6-8E20-4820-9683-BDBBD9560882}"/>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286429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and-content">
    <p:spTree>
      <p:nvGrpSpPr>
        <p:cNvPr id="1" name=""/>
        <p:cNvGrpSpPr/>
        <p:nvPr/>
      </p:nvGrpSpPr>
      <p:grpSpPr>
        <a:xfrm>
          <a:off x="0" y="0"/>
          <a:ext cx="0" cy="0"/>
          <a:chOff x="0" y="0"/>
          <a:chExt cx="0" cy="0"/>
        </a:xfrm>
      </p:grpSpPr>
      <p:sp>
        <p:nvSpPr>
          <p:cNvPr id="10" name="Textplatzhalter 2">
            <a:extLst>
              <a:ext uri="{FF2B5EF4-FFF2-40B4-BE49-F238E27FC236}">
                <a16:creationId xmlns:a16="http://schemas.microsoft.com/office/drawing/2014/main" id="{A4C89628-6AE5-F949-AECB-7D606A6EA65A}"/>
              </a:ext>
            </a:extLst>
          </p:cNvPr>
          <p:cNvSpPr>
            <a:spLocks noGrp="1"/>
          </p:cNvSpPr>
          <p:nvPr>
            <p:ph type="body" sz="quarter" idx="10" hasCustomPrompt="1"/>
          </p:nvPr>
        </p:nvSpPr>
        <p:spPr>
          <a:xfrm>
            <a:off x="479375" y="283223"/>
            <a:ext cx="11196687"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
        <p:nvSpPr>
          <p:cNvPr id="6" name="Fußzeilenplatzhalter 1">
            <a:extLst>
              <a:ext uri="{FF2B5EF4-FFF2-40B4-BE49-F238E27FC236}">
                <a16:creationId xmlns:a16="http://schemas.microsoft.com/office/drawing/2014/main" id="{1F6E1DB2-4AF3-EF4E-BC0A-545B18868AD7}"/>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689C2C1A-EB67-463D-B63E-35F7E5E44247}"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a:t>
            </a:r>
            <a:endParaRPr lang="en-GB" dirty="0"/>
          </a:p>
        </p:txBody>
      </p:sp>
      <p:sp>
        <p:nvSpPr>
          <p:cNvPr id="7" name="Textplatzhalter 10">
            <a:extLst>
              <a:ext uri="{FF2B5EF4-FFF2-40B4-BE49-F238E27FC236}">
                <a16:creationId xmlns:a16="http://schemas.microsoft.com/office/drawing/2014/main" id="{ADAE0BBE-1742-BC41-BC7E-FD230B781A48}"/>
              </a:ext>
            </a:extLst>
          </p:cNvPr>
          <p:cNvSpPr>
            <a:spLocks noGrp="1"/>
          </p:cNvSpPr>
          <p:nvPr>
            <p:ph type="body" sz="quarter" idx="11" hasCustomPrompt="1"/>
          </p:nvPr>
        </p:nvSpPr>
        <p:spPr>
          <a:xfrm>
            <a:off x="515937" y="1635126"/>
            <a:ext cx="11160125" cy="4353892"/>
          </a:xfrm>
          <a:prstGeom prst="rect">
            <a:avLst/>
          </a:prstGeom>
        </p:spPr>
        <p:txBody>
          <a:bodyPr lIns="0"/>
          <a:lstStyle>
            <a:lvl1pPr marL="514350" indent="-514350">
              <a:lnSpc>
                <a:spcPts val="3200"/>
              </a:lnSpc>
              <a:spcBef>
                <a:spcPts val="40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200150" indent="-285750">
              <a:buFont typeface="Arial" panose="020B0604020202020204" pitchFamily="34" charset="0"/>
              <a:buChar cha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a:t>
            </a:r>
            <a:r>
              <a:rPr lang="en-GB" noProof="0" dirty="0" err="1"/>
              <a:t>ipsumdsad</a:t>
            </a:r>
            <a:r>
              <a:rPr lang="en-GB" noProof="0" dirty="0"/>
              <a:t>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Tree>
    <p:extLst>
      <p:ext uri="{BB962C8B-B14F-4D97-AF65-F5344CB8AC3E}">
        <p14:creationId xmlns:p14="http://schemas.microsoft.com/office/powerpoint/2010/main" val="5917924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B717E-D010-4A87-B2F8-C57956E81C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89DE04-A241-4FB4-9781-E997600E31F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07A979-0605-4BA8-9E77-B12A569F5478}"/>
              </a:ext>
            </a:extLst>
          </p:cNvPr>
          <p:cNvSpPr>
            <a:spLocks noGrp="1"/>
          </p:cNvSpPr>
          <p:nvPr>
            <p:ph type="dt" sz="half" idx="10"/>
          </p:nvPr>
        </p:nvSpPr>
        <p:spPr/>
        <p:txBody>
          <a:bodyPr/>
          <a:lstStyle/>
          <a:p>
            <a:fld id="{AC57C543-A239-4BDB-B612-53110E26F8F4}" type="datetimeFigureOut">
              <a:rPr lang="en-GB" smtClean="0"/>
              <a:t>19/02/2024</a:t>
            </a:fld>
            <a:endParaRPr lang="en-GB"/>
          </a:p>
        </p:txBody>
      </p:sp>
      <p:sp>
        <p:nvSpPr>
          <p:cNvPr id="5" name="Footer Placeholder 4">
            <a:extLst>
              <a:ext uri="{FF2B5EF4-FFF2-40B4-BE49-F238E27FC236}">
                <a16:creationId xmlns:a16="http://schemas.microsoft.com/office/drawing/2014/main" id="{C9C69E7D-88CB-484E-BB28-63D9F7270D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C03CFC-211B-4C93-A443-215FC3BEED44}"/>
              </a:ext>
            </a:extLst>
          </p:cNvPr>
          <p:cNvSpPr>
            <a:spLocks noGrp="1"/>
          </p:cNvSpPr>
          <p:nvPr>
            <p:ph type="sldNum" sz="quarter" idx="12"/>
          </p:nvPr>
        </p:nvSpPr>
        <p:spPr/>
        <p:txBody>
          <a:bodyPr/>
          <a:lstStyle/>
          <a:p>
            <a:fld id="{B3689CC6-095F-4283-B71A-2C3B890DB37A}" type="slidenum">
              <a:rPr lang="en-GB" smtClean="0"/>
              <a:t>‹N°›</a:t>
            </a:fld>
            <a:endParaRPr lang="en-GB"/>
          </a:p>
        </p:txBody>
      </p:sp>
    </p:spTree>
    <p:extLst>
      <p:ext uri="{BB962C8B-B14F-4D97-AF65-F5344CB8AC3E}">
        <p14:creationId xmlns:p14="http://schemas.microsoft.com/office/powerpoint/2010/main" val="3368232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lide-with-two-content-blocks">
    <p:spTree>
      <p:nvGrpSpPr>
        <p:cNvPr id="1" name=""/>
        <p:cNvGrpSpPr/>
        <p:nvPr/>
      </p:nvGrpSpPr>
      <p:grpSpPr>
        <a:xfrm>
          <a:off x="0" y="0"/>
          <a:ext cx="0" cy="0"/>
          <a:chOff x="0" y="0"/>
          <a:chExt cx="0" cy="0"/>
        </a:xfrm>
      </p:grpSpPr>
      <p:sp>
        <p:nvSpPr>
          <p:cNvPr id="6" name="Textplatzhalter 10">
            <a:extLst>
              <a:ext uri="{FF2B5EF4-FFF2-40B4-BE49-F238E27FC236}">
                <a16:creationId xmlns:a16="http://schemas.microsoft.com/office/drawing/2014/main" id="{3476C79B-740C-464B-ACAE-4AB852A99672}"/>
              </a:ext>
            </a:extLst>
          </p:cNvPr>
          <p:cNvSpPr>
            <a:spLocks noGrp="1"/>
          </p:cNvSpPr>
          <p:nvPr>
            <p:ph type="body" sz="quarter" idx="11" hasCustomPrompt="1"/>
          </p:nvPr>
        </p:nvSpPr>
        <p:spPr>
          <a:xfrm>
            <a:off x="515938" y="1635126"/>
            <a:ext cx="5580062" cy="4353892"/>
          </a:xfrm>
          <a:prstGeom prst="rect">
            <a:avLst/>
          </a:prstGeom>
        </p:spPr>
        <p:txBody>
          <a:bodyPr lIns="0"/>
          <a:lstStyle>
            <a:lvl1pPr marL="514350" indent="-514350">
              <a:lnSpc>
                <a:spcPts val="3200"/>
              </a:lnSpc>
              <a:spcBef>
                <a:spcPts val="40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a:t>
            </a:r>
            <a:r>
              <a:rPr lang="en-GB" noProof="0" dirty="0" err="1"/>
              <a:t>ipsumdsad</a:t>
            </a:r>
            <a:r>
              <a:rPr lang="en-GB" noProof="0" dirty="0"/>
              <a:t>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0" name="Textplatzhalter 10">
            <a:extLst>
              <a:ext uri="{FF2B5EF4-FFF2-40B4-BE49-F238E27FC236}">
                <a16:creationId xmlns:a16="http://schemas.microsoft.com/office/drawing/2014/main" id="{E068FC8F-E3F9-6A49-94EF-8646F3BE0972}"/>
              </a:ext>
            </a:extLst>
          </p:cNvPr>
          <p:cNvSpPr>
            <a:spLocks noGrp="1"/>
          </p:cNvSpPr>
          <p:nvPr>
            <p:ph type="body" sz="quarter" idx="12" hasCustomPrompt="1"/>
          </p:nvPr>
        </p:nvSpPr>
        <p:spPr>
          <a:xfrm>
            <a:off x="6508888" y="1635126"/>
            <a:ext cx="5167175" cy="4353892"/>
          </a:xfrm>
          <a:prstGeom prst="rect">
            <a:avLst/>
          </a:prstGeom>
        </p:spPr>
        <p:txBody>
          <a:bodyPr lIns="0"/>
          <a:lstStyle>
            <a:lvl1pPr marL="514350" indent="-514350">
              <a:lnSpc>
                <a:spcPts val="3200"/>
              </a:lnSpc>
              <a:spcBef>
                <a:spcPts val="40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8" name="Fußzeilenplatzhalter 1">
            <a:extLst>
              <a:ext uri="{FF2B5EF4-FFF2-40B4-BE49-F238E27FC236}">
                <a16:creationId xmlns:a16="http://schemas.microsoft.com/office/drawing/2014/main" id="{0A98D855-769B-B647-99E1-FF2A59CA9CD7}"/>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14AD055-FEF8-41AC-A671-DB5743FCA269}"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a:t>
            </a:r>
            <a:endParaRPr lang="en-GB" dirty="0"/>
          </a:p>
        </p:txBody>
      </p:sp>
      <p:sp>
        <p:nvSpPr>
          <p:cNvPr id="9" name="Textplatzhalter 2">
            <a:extLst>
              <a:ext uri="{FF2B5EF4-FFF2-40B4-BE49-F238E27FC236}">
                <a16:creationId xmlns:a16="http://schemas.microsoft.com/office/drawing/2014/main" id="{F7408055-2D33-4D47-BCCD-881475248C81}"/>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133844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A_Comparison">
    <p:spTree>
      <p:nvGrpSpPr>
        <p:cNvPr id="1" name=""/>
        <p:cNvGrpSpPr/>
        <p:nvPr/>
      </p:nvGrpSpPr>
      <p:grpSpPr>
        <a:xfrm>
          <a:off x="0" y="0"/>
          <a:ext cx="0" cy="0"/>
          <a:chOff x="0" y="0"/>
          <a:chExt cx="0" cy="0"/>
        </a:xfrm>
      </p:grpSpPr>
      <p:sp>
        <p:nvSpPr>
          <p:cNvPr id="5" name="Textplatzhalter 10">
            <a:extLst>
              <a:ext uri="{FF2B5EF4-FFF2-40B4-BE49-F238E27FC236}">
                <a16:creationId xmlns:a16="http://schemas.microsoft.com/office/drawing/2014/main" id="{05273259-69F1-B743-8A05-F1390F7A4D26}"/>
              </a:ext>
            </a:extLst>
          </p:cNvPr>
          <p:cNvSpPr>
            <a:spLocks noGrp="1"/>
          </p:cNvSpPr>
          <p:nvPr>
            <p:ph type="body" sz="quarter" idx="13" hasCustomPrompt="1"/>
          </p:nvPr>
        </p:nvSpPr>
        <p:spPr>
          <a:xfrm>
            <a:off x="512638" y="1641075"/>
            <a:ext cx="5367338" cy="526839"/>
          </a:xfrm>
          <a:prstGeom prst="rect">
            <a:avLst/>
          </a:prstGeom>
          <a:solidFill>
            <a:schemeClr val="accent1">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400" kern="1200" dirty="0">
                <a:solidFill>
                  <a:schemeClr val="tx1"/>
                </a:solidFill>
                <a:latin typeface="+mn-lt"/>
                <a:ea typeface="+mn-ea"/>
                <a:cs typeface="+mn-cs"/>
              </a:defRPr>
            </a:lvl2pPr>
            <a:lvl3pPr>
              <a:defRPr/>
            </a:lvl3pPr>
          </a:lstStyle>
          <a:p>
            <a:r>
              <a:rPr lang="en-GB" noProof="0" dirty="0"/>
              <a:t>Lorem ipsum</a:t>
            </a:r>
          </a:p>
        </p:txBody>
      </p:sp>
      <p:sp>
        <p:nvSpPr>
          <p:cNvPr id="6" name="Textplatzhalter 10">
            <a:extLst>
              <a:ext uri="{FF2B5EF4-FFF2-40B4-BE49-F238E27FC236}">
                <a16:creationId xmlns:a16="http://schemas.microsoft.com/office/drawing/2014/main" id="{1B9B0F86-111D-824E-A4A6-B691C53F208D}"/>
              </a:ext>
            </a:extLst>
          </p:cNvPr>
          <p:cNvSpPr>
            <a:spLocks noGrp="1"/>
          </p:cNvSpPr>
          <p:nvPr>
            <p:ph type="body" sz="quarter" idx="14" hasCustomPrompt="1"/>
          </p:nvPr>
        </p:nvSpPr>
        <p:spPr>
          <a:xfrm>
            <a:off x="6344658" y="1641075"/>
            <a:ext cx="5439974" cy="526839"/>
          </a:xfrm>
          <a:prstGeom prst="rect">
            <a:avLst/>
          </a:prstGeom>
          <a:solidFill>
            <a:schemeClr val="accent1">
              <a:lumMod val="20000"/>
              <a:lumOff val="80000"/>
            </a:schemeClr>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00100" indent="-265113">
              <a:tabLst/>
              <a:defRPr/>
            </a:lvl2pPr>
            <a:lvl3pPr marL="1069975" indent="-252413">
              <a:buFont typeface="Arial" panose="020B0604020202020204" pitchFamily="34" charset="0"/>
              <a:buChar char="•"/>
              <a:tabLst/>
              <a:defRPr/>
            </a:lvl3pPr>
          </a:lstStyle>
          <a:p>
            <a:r>
              <a:rPr lang="en-GB" noProof="0" dirty="0"/>
              <a:t>Lorem ipsum</a:t>
            </a:r>
          </a:p>
        </p:txBody>
      </p:sp>
      <p:sp>
        <p:nvSpPr>
          <p:cNvPr id="8" name="Textplatzhalter 10">
            <a:extLst>
              <a:ext uri="{FF2B5EF4-FFF2-40B4-BE49-F238E27FC236}">
                <a16:creationId xmlns:a16="http://schemas.microsoft.com/office/drawing/2014/main" id="{6891B3D6-AF94-574A-ADD2-29FA14C8995F}"/>
              </a:ext>
            </a:extLst>
          </p:cNvPr>
          <p:cNvSpPr>
            <a:spLocks noGrp="1"/>
          </p:cNvSpPr>
          <p:nvPr>
            <p:ph type="body" sz="quarter" idx="11" hasCustomPrompt="1"/>
          </p:nvPr>
        </p:nvSpPr>
        <p:spPr>
          <a:xfrm>
            <a:off x="512638" y="2167914"/>
            <a:ext cx="5367338" cy="3821104"/>
          </a:xfrm>
          <a:prstGeom prst="rect">
            <a:avLst/>
          </a:prstGeom>
        </p:spPr>
        <p:txBody>
          <a:bodyPr lIns="0"/>
          <a:lstStyle>
            <a:lvl1pPr marL="514350" indent="-514350" algn="l" defTabSz="914400" rtl="0" eaLnBrk="1" latinLnBrk="0" hangingPunct="1">
              <a:lnSpc>
                <a:spcPct val="150000"/>
              </a:lnSpc>
              <a:spcBef>
                <a:spcPts val="0"/>
              </a:spcBef>
              <a:buFont typeface="Arial" panose="020B0604020202020204" pitchFamily="34" charset="0"/>
              <a:buChar char="•"/>
              <a:defRPr lang="en-GB" sz="2200" kern="1200" noProof="0" dirty="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877887" indent="-342900" algn="l" defTabSz="914400" rtl="0" eaLnBrk="1" latinLnBrk="0" hangingPunct="1">
              <a:buFont typeface="Symbol" panose="05050102010706020507" pitchFamily="18" charset="2"/>
              <a:buChar char=""/>
              <a:defRPr lang="en-GB" sz="2200" kern="1200" noProof="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buFont typeface="Arial" panose="020B0604020202020204" pitchFamily="34" charset="0"/>
              <a:buChar char="▪"/>
              <a:defRPr lang="en-GB" sz="2200" kern="1200" noProof="0" dirty="0">
                <a:solidFill>
                  <a:schemeClr val="tx1"/>
                </a:solidFill>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1" name="Textplatzhalter 10">
            <a:extLst>
              <a:ext uri="{FF2B5EF4-FFF2-40B4-BE49-F238E27FC236}">
                <a16:creationId xmlns:a16="http://schemas.microsoft.com/office/drawing/2014/main" id="{3B619BBD-3A14-3B43-9F95-349967D2AA70}"/>
              </a:ext>
            </a:extLst>
          </p:cNvPr>
          <p:cNvSpPr>
            <a:spLocks noGrp="1"/>
          </p:cNvSpPr>
          <p:nvPr>
            <p:ph type="body" sz="quarter" idx="15" hasCustomPrompt="1"/>
          </p:nvPr>
        </p:nvSpPr>
        <p:spPr>
          <a:xfrm>
            <a:off x="6359981" y="2167914"/>
            <a:ext cx="5367338" cy="3821104"/>
          </a:xfrm>
          <a:prstGeom prst="rect">
            <a:avLst/>
          </a:prstGeom>
        </p:spPr>
        <p:txBody>
          <a:bodyPr lIns="0"/>
          <a:lstStyle>
            <a:lvl1pPr marL="514350" indent="-514350" algn="l" defTabSz="914400" rtl="0" eaLnBrk="1" latinLnBrk="0" hangingPunct="1">
              <a:lnSpc>
                <a:spcPct val="150000"/>
              </a:lnSpc>
              <a:spcBef>
                <a:spcPts val="0"/>
              </a:spcBef>
              <a:buFont typeface="Arial" panose="020B0604020202020204" pitchFamily="34" charset="0"/>
              <a:buChar char="•"/>
              <a:defRPr lang="en-GB" sz="2200" kern="1200" noProof="0" dirty="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877887" indent="-342900" algn="l" defTabSz="914400" rtl="0" eaLnBrk="1" latinLnBrk="0" hangingPunct="1">
              <a:buFont typeface="Symbol" panose="05050102010706020507" pitchFamily="18" charset="2"/>
              <a:buChar char=""/>
              <a:defRPr lang="en-GB" sz="2200" kern="1200" noProof="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buFont typeface="Arial" panose="020B0604020202020204" pitchFamily="34" charset="0"/>
              <a:buChar char="▪"/>
              <a:defRPr lang="en-GB" sz="2200" kern="1200" noProof="0" dirty="0">
                <a:solidFill>
                  <a:schemeClr val="tx1"/>
                </a:solidFill>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0" name="Fußzeilenplatzhalter 1">
            <a:extLst>
              <a:ext uri="{FF2B5EF4-FFF2-40B4-BE49-F238E27FC236}">
                <a16:creationId xmlns:a16="http://schemas.microsoft.com/office/drawing/2014/main" id="{2DCA1248-258D-F349-8843-C72312D57B66}"/>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B2624263-BD53-4489-A911-A6C44BC35ED5}"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a:t>
            </a:r>
            <a:endParaRPr lang="en-GB" dirty="0"/>
          </a:p>
        </p:txBody>
      </p:sp>
      <p:sp>
        <p:nvSpPr>
          <p:cNvPr id="12" name="Textplatzhalter 2">
            <a:extLst>
              <a:ext uri="{FF2B5EF4-FFF2-40B4-BE49-F238E27FC236}">
                <a16:creationId xmlns:a16="http://schemas.microsoft.com/office/drawing/2014/main" id="{77585298-F4AB-B84E-980C-43132DE3A900}"/>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17510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B_Comparison">
    <p:spTree>
      <p:nvGrpSpPr>
        <p:cNvPr id="1" name=""/>
        <p:cNvGrpSpPr/>
        <p:nvPr/>
      </p:nvGrpSpPr>
      <p:grpSpPr>
        <a:xfrm>
          <a:off x="0" y="0"/>
          <a:ext cx="0" cy="0"/>
          <a:chOff x="0" y="0"/>
          <a:chExt cx="0" cy="0"/>
        </a:xfrm>
      </p:grpSpPr>
      <p:sp>
        <p:nvSpPr>
          <p:cNvPr id="5" name="Textplatzhalter 10">
            <a:extLst>
              <a:ext uri="{FF2B5EF4-FFF2-40B4-BE49-F238E27FC236}">
                <a16:creationId xmlns:a16="http://schemas.microsoft.com/office/drawing/2014/main" id="{05273259-69F1-B743-8A05-F1390F7A4D26}"/>
              </a:ext>
            </a:extLst>
          </p:cNvPr>
          <p:cNvSpPr>
            <a:spLocks noGrp="1"/>
          </p:cNvSpPr>
          <p:nvPr>
            <p:ph type="body" sz="quarter" idx="13" hasCustomPrompt="1"/>
          </p:nvPr>
        </p:nvSpPr>
        <p:spPr>
          <a:xfrm>
            <a:off x="512638" y="1641075"/>
            <a:ext cx="5367338" cy="526839"/>
          </a:xfrm>
          <a:prstGeom prst="rect">
            <a:avLst/>
          </a:prstGeom>
          <a:solidFill>
            <a:schemeClr val="accent1"/>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77887" indent="-342900">
              <a:defRPr lang="de-DE" sz="2400" kern="1200" dirty="0">
                <a:solidFill>
                  <a:schemeClr val="tx1"/>
                </a:solidFill>
                <a:latin typeface="+mn-lt"/>
                <a:ea typeface="+mn-ea"/>
                <a:cs typeface="+mn-cs"/>
              </a:defRPr>
            </a:lvl2pPr>
            <a:lvl3pPr>
              <a:defRPr/>
            </a:lvl3pPr>
          </a:lstStyle>
          <a:p>
            <a:r>
              <a:rPr lang="en-GB" noProof="0" dirty="0"/>
              <a:t>Lorem ipsum</a:t>
            </a:r>
          </a:p>
        </p:txBody>
      </p:sp>
      <p:sp>
        <p:nvSpPr>
          <p:cNvPr id="6" name="Textplatzhalter 10">
            <a:extLst>
              <a:ext uri="{FF2B5EF4-FFF2-40B4-BE49-F238E27FC236}">
                <a16:creationId xmlns:a16="http://schemas.microsoft.com/office/drawing/2014/main" id="{1B9B0F86-111D-824E-A4A6-B691C53F208D}"/>
              </a:ext>
            </a:extLst>
          </p:cNvPr>
          <p:cNvSpPr>
            <a:spLocks noGrp="1"/>
          </p:cNvSpPr>
          <p:nvPr>
            <p:ph type="body" sz="quarter" idx="14" hasCustomPrompt="1"/>
          </p:nvPr>
        </p:nvSpPr>
        <p:spPr>
          <a:xfrm>
            <a:off x="6344658" y="1641075"/>
            <a:ext cx="5439974" cy="526839"/>
          </a:xfrm>
          <a:prstGeom prst="rect">
            <a:avLst/>
          </a:prstGeom>
          <a:solidFill>
            <a:schemeClr val="accent1"/>
          </a:solidFill>
        </p:spPr>
        <p:txBody>
          <a:bodyPr/>
          <a:lstStyle>
            <a:lvl1pPr marL="0" indent="0">
              <a:lnSpc>
                <a:spcPts val="3200"/>
              </a:lnSpc>
              <a:spcBef>
                <a:spcPts val="0"/>
              </a:spcBef>
              <a:buFont typeface="Arial" panose="020B0604020202020204" pitchFamily="34" charset="0"/>
              <a:buNone/>
              <a:defRPr sz="2400">
                <a:latin typeface="Arial" panose="020B0604020202020204" pitchFamily="34" charset="0"/>
                <a:ea typeface="Tahoma" panose="020B0604030504040204" pitchFamily="34" charset="0"/>
                <a:cs typeface="Arial" panose="020B0604020202020204" pitchFamily="34" charset="0"/>
              </a:defRPr>
            </a:lvl1pPr>
            <a:lvl2pPr marL="800100" indent="-265113">
              <a:tabLst/>
              <a:defRPr/>
            </a:lvl2pPr>
            <a:lvl3pPr marL="1069975" indent="-252413">
              <a:buFont typeface="Arial" panose="020B0604020202020204" pitchFamily="34" charset="0"/>
              <a:buChar char="•"/>
              <a:tabLst/>
              <a:defRPr/>
            </a:lvl3pPr>
          </a:lstStyle>
          <a:p>
            <a:r>
              <a:rPr lang="en-GB" noProof="0" dirty="0"/>
              <a:t>Lorem ipsum</a:t>
            </a:r>
          </a:p>
        </p:txBody>
      </p:sp>
      <p:sp>
        <p:nvSpPr>
          <p:cNvPr id="8" name="Textplatzhalter 10">
            <a:extLst>
              <a:ext uri="{FF2B5EF4-FFF2-40B4-BE49-F238E27FC236}">
                <a16:creationId xmlns:a16="http://schemas.microsoft.com/office/drawing/2014/main" id="{6891B3D6-AF94-574A-ADD2-29FA14C8995F}"/>
              </a:ext>
            </a:extLst>
          </p:cNvPr>
          <p:cNvSpPr>
            <a:spLocks noGrp="1"/>
          </p:cNvSpPr>
          <p:nvPr>
            <p:ph type="body" sz="quarter" idx="11" hasCustomPrompt="1"/>
          </p:nvPr>
        </p:nvSpPr>
        <p:spPr>
          <a:xfrm>
            <a:off x="512638"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1" name="Textplatzhalter 10">
            <a:extLst>
              <a:ext uri="{FF2B5EF4-FFF2-40B4-BE49-F238E27FC236}">
                <a16:creationId xmlns:a16="http://schemas.microsoft.com/office/drawing/2014/main" id="{3B619BBD-3A14-3B43-9F95-349967D2AA70}"/>
              </a:ext>
            </a:extLst>
          </p:cNvPr>
          <p:cNvSpPr>
            <a:spLocks noGrp="1"/>
          </p:cNvSpPr>
          <p:nvPr>
            <p:ph type="body" sz="quarter" idx="15" hasCustomPrompt="1"/>
          </p:nvPr>
        </p:nvSpPr>
        <p:spPr>
          <a:xfrm>
            <a:off x="6359981" y="2167914"/>
            <a:ext cx="5367338" cy="3821104"/>
          </a:xfrm>
          <a:prstGeom prst="rect">
            <a:avLst/>
          </a:prstGeom>
        </p:spPr>
        <p:txBody>
          <a:bodyPr lIns="0"/>
          <a:lstStyle>
            <a:lvl1pPr marL="514350" indent="-514350">
              <a:lnSpc>
                <a:spcPct val="150000"/>
              </a:lnSpc>
              <a:spcBef>
                <a:spcPts val="0"/>
              </a:spcBef>
              <a:buFont typeface="Arial" panose="020B0604020202020204" pitchFamily="34" charset="0"/>
              <a:buChar char="•"/>
              <a:defRPr sz="2200">
                <a:latin typeface="Arial" panose="020B0604020202020204" pitchFamily="34" charset="0"/>
                <a:ea typeface="Tahoma" panose="020B0604030504040204" pitchFamily="34" charset="0"/>
                <a:cs typeface="Arial" panose="020B0604020202020204" pitchFamily="34" charset="0"/>
              </a:defRPr>
            </a:lvl1pPr>
            <a:lvl2pPr marL="877887" indent="-342900">
              <a:buFont typeface="Symbol" panose="05050102010706020507" pitchFamily="18" charset="2"/>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buFont typeface="Arial" panose="020B0604020202020204" pitchFamily="34" charset="0"/>
              <a:buChar char="▪"/>
              <a:defRPr sz="1800">
                <a:latin typeface="Arial" panose="020B0604020202020204" pitchFamily="34" charset="0"/>
                <a:ea typeface="Tahoma" panose="020B0604030504040204" pitchFamily="34" charset="0"/>
                <a:cs typeface="Arial" panose="020B0604020202020204" pitchFamily="34" charset="0"/>
              </a:defRPr>
            </a:lvl3pPr>
          </a:lstStyle>
          <a:p>
            <a:r>
              <a:rPr lang="en-GB" noProof="0" dirty="0"/>
              <a:t>Lorem ipsum
</a:t>
            </a:r>
            <a:r>
              <a:rPr lang="en-GB" noProof="0" dirty="0" err="1"/>
              <a:t>Voluptate</a:t>
            </a:r>
            <a:r>
              <a:rPr lang="en-GB" noProof="0" dirty="0"/>
              <a:t> </a:t>
            </a:r>
            <a:r>
              <a:rPr lang="en-GB" noProof="0" dirty="0" err="1"/>
              <a:t>velit</a:t>
            </a:r>
            <a:endParaRPr lang="en-GB" noProof="0" dirty="0"/>
          </a:p>
          <a:p>
            <a:pPr lvl="1"/>
            <a:r>
              <a:rPr lang="en-GB" noProof="0" dirty="0"/>
              <a:t>Lorem ipsum</a:t>
            </a:r>
          </a:p>
          <a:p>
            <a:pPr lvl="2"/>
            <a:r>
              <a:rPr lang="en-GB" noProof="0" dirty="0"/>
              <a:t>Lorem </a:t>
            </a:r>
            <a:r>
              <a:rPr lang="en-GB" noProof="0" dirty="0" err="1"/>
              <a:t>lorem</a:t>
            </a:r>
            <a:endParaRPr lang="en-GB" noProof="0" dirty="0"/>
          </a:p>
          <a:p>
            <a:r>
              <a:rPr lang="en-GB" noProof="0" dirty="0"/>
              <a:t>Duis </a:t>
            </a:r>
            <a:r>
              <a:rPr lang="en-GB" noProof="0" dirty="0" err="1"/>
              <a:t>aute</a:t>
            </a:r>
            <a:r>
              <a:rPr lang="en-GB" noProof="0" dirty="0"/>
              <a:t> </a:t>
            </a:r>
            <a:r>
              <a:rPr lang="en-GB" noProof="0" dirty="0" err="1"/>
              <a:t>irure</a:t>
            </a:r>
            <a:endParaRPr lang="en-GB" noProof="0" dirty="0"/>
          </a:p>
          <a:p>
            <a:r>
              <a:rPr lang="en-GB" noProof="0" dirty="0" err="1"/>
              <a:t>Excepteur</a:t>
            </a:r>
            <a:r>
              <a:rPr lang="en-GB" noProof="0" dirty="0"/>
              <a:t> </a:t>
            </a:r>
            <a:r>
              <a:rPr lang="en-GB" noProof="0" dirty="0" err="1"/>
              <a:t>sint</a:t>
            </a:r>
            <a:endParaRPr lang="en-GB" noProof="0" dirty="0"/>
          </a:p>
          <a:p>
            <a:r>
              <a:rPr lang="en-GB" noProof="0" dirty="0"/>
              <a:t>Sunt in culpa</a:t>
            </a:r>
          </a:p>
        </p:txBody>
      </p:sp>
      <p:sp>
        <p:nvSpPr>
          <p:cNvPr id="10" name="Fußzeilenplatzhalter 1">
            <a:extLst>
              <a:ext uri="{FF2B5EF4-FFF2-40B4-BE49-F238E27FC236}">
                <a16:creationId xmlns:a16="http://schemas.microsoft.com/office/drawing/2014/main" id="{2DCA1248-258D-F349-8843-C72312D57B66}"/>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8E3C4738-0AD8-49CE-A789-E0137A461547}"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a:t>
            </a:r>
            <a:endParaRPr lang="en-GB" dirty="0"/>
          </a:p>
        </p:txBody>
      </p:sp>
      <p:sp>
        <p:nvSpPr>
          <p:cNvPr id="9" name="Textplatzhalter 2">
            <a:extLst>
              <a:ext uri="{FF2B5EF4-FFF2-40B4-BE49-F238E27FC236}">
                <a16:creationId xmlns:a16="http://schemas.microsoft.com/office/drawing/2014/main" id="{D329AEA7-D0BA-644D-BCE7-8F4DD08D6C12}"/>
              </a:ext>
            </a:extLst>
          </p:cNvPr>
          <p:cNvSpPr>
            <a:spLocks noGrp="1"/>
          </p:cNvSpPr>
          <p:nvPr>
            <p:ph type="body" sz="quarter" idx="10" hasCustomPrompt="1"/>
          </p:nvPr>
        </p:nvSpPr>
        <p:spPr>
          <a:xfrm>
            <a:off x="479376" y="283223"/>
            <a:ext cx="11130366" cy="766615"/>
          </a:xfrm>
          <a:prstGeom prst="rect">
            <a:avLst/>
          </a:prstGeom>
        </p:spPr>
        <p:txBody>
          <a:bodyPr lIns="0"/>
          <a:lstStyle>
            <a:lvl1pPr marL="0" indent="0">
              <a:buNone/>
              <a:defRPr sz="4000">
                <a:latin typeface="Arial" panose="020B0604020202020204" pitchFamily="34" charset="0"/>
                <a:ea typeface="Tahoma" panose="020B0604030504040204" pitchFamily="34" charset="0"/>
                <a:cs typeface="Arial" panose="020B0604020202020204" pitchFamily="34" charset="0"/>
              </a:defRPr>
            </a:lvl1pPr>
          </a:lstStyle>
          <a:p>
            <a:r>
              <a:rPr lang="en-GB" noProof="0" dirty="0"/>
              <a:t>Title</a:t>
            </a:r>
          </a:p>
        </p:txBody>
      </p:sp>
    </p:spTree>
    <p:extLst>
      <p:ext uri="{BB962C8B-B14F-4D97-AF65-F5344CB8AC3E}">
        <p14:creationId xmlns:p14="http://schemas.microsoft.com/office/powerpoint/2010/main" val="402620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image" Target="../media/image1.png"/><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theme" Target="../theme/theme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8">
            <a:extLst>
              <a:ext uri="{FF2B5EF4-FFF2-40B4-BE49-F238E27FC236}">
                <a16:creationId xmlns:a16="http://schemas.microsoft.com/office/drawing/2014/main" id="{32BF6327-D6BB-B34A-9FD6-B7E78A63C638}"/>
              </a:ext>
            </a:extLst>
          </p:cNvPr>
          <p:cNvCxnSpPr>
            <a:cxnSpLocks/>
          </p:cNvCxnSpPr>
          <p:nvPr userDrawn="1"/>
        </p:nvCxnSpPr>
        <p:spPr>
          <a:xfrm>
            <a:off x="515938" y="6177280"/>
            <a:ext cx="11160125" cy="0"/>
          </a:xfrm>
          <a:prstGeom prst="line">
            <a:avLst/>
          </a:prstGeom>
        </p:spPr>
        <p:style>
          <a:lnRef idx="1">
            <a:schemeClr val="dk1"/>
          </a:lnRef>
          <a:fillRef idx="0">
            <a:schemeClr val="dk1"/>
          </a:fillRef>
          <a:effectRef idx="0">
            <a:schemeClr val="dk1"/>
          </a:effectRef>
          <a:fontRef idx="minor">
            <a:schemeClr val="tx1"/>
          </a:fontRef>
        </p:style>
      </p:cxnSp>
      <p:sp>
        <p:nvSpPr>
          <p:cNvPr id="9" name="Fußzeilenplatzhalter 1">
            <a:extLst>
              <a:ext uri="{FF2B5EF4-FFF2-40B4-BE49-F238E27FC236}">
                <a16:creationId xmlns:a16="http://schemas.microsoft.com/office/drawing/2014/main" id="{61E8437E-6E2A-5C45-B5D5-736FEA352D68}"/>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0DBF4BFC-F673-46EF-8833-C13A5050CBB9}" type="slidenum">
              <a:rPr lang="en-GB" smtClean="0">
                <a:solidFill>
                  <a:schemeClr val="tx1"/>
                </a:solidFill>
                <a:ea typeface="Tahoma" panose="020B0604030504040204" pitchFamily="34" charset="0"/>
              </a:rPr>
              <a:pPr/>
              <a:t>‹N°›</a:t>
            </a:fld>
            <a:endParaRPr lang="en-GB" dirty="0"/>
          </a:p>
        </p:txBody>
      </p:sp>
      <p:pic>
        <p:nvPicPr>
          <p:cNvPr id="6" name="Picture 5"/>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14818" y="6349981"/>
            <a:ext cx="980496" cy="291600"/>
          </a:xfrm>
          <a:prstGeom prst="rect">
            <a:avLst/>
          </a:prstGeom>
        </p:spPr>
      </p:pic>
      <p:sp>
        <p:nvSpPr>
          <p:cNvPr id="2" name="MSIPCMContentMarking" descr="{&quot;HashCode&quot;:-1550291131,&quot;Placement&quot;:&quot;Header&quot;,&quot;Top&quot;:0.0,&quot;Left&quot;:902.5544,&quot;SlideWidth&quot;:960,&quot;SlideHeight&quot;:540}">
            <a:extLst>
              <a:ext uri="{FF2B5EF4-FFF2-40B4-BE49-F238E27FC236}">
                <a16:creationId xmlns:a16="http://schemas.microsoft.com/office/drawing/2014/main" id="{3FF4429E-4B8C-4867-BF95-AB8C8010E90F}"/>
              </a:ext>
            </a:extLst>
          </p:cNvPr>
          <p:cNvSpPr txBox="1"/>
          <p:nvPr userDrawn="1"/>
        </p:nvSpPr>
        <p:spPr>
          <a:xfrm>
            <a:off x="11462441" y="0"/>
            <a:ext cx="729559" cy="245254"/>
          </a:xfrm>
          <a:prstGeom prst="rect">
            <a:avLst/>
          </a:prstGeom>
          <a:noFill/>
        </p:spPr>
        <p:txBody>
          <a:bodyPr vert="horz" wrap="square" lIns="0" tIns="0" rIns="0" bIns="0" rtlCol="0" anchor="ctr" anchorCtr="1">
            <a:spAutoFit/>
          </a:bodyPr>
          <a:lstStyle/>
          <a:p>
            <a:pPr algn="r">
              <a:spcBef>
                <a:spcPts val="0"/>
              </a:spcBef>
              <a:spcAft>
                <a:spcPts val="0"/>
              </a:spcAft>
            </a:pPr>
            <a:r>
              <a:rPr lang="en-GB" sz="900">
                <a:solidFill>
                  <a:srgbClr val="000000"/>
                </a:solidFill>
                <a:latin typeface="Calibri" panose="020F0502020204030204" pitchFamily="34" charset="0"/>
              </a:rPr>
              <a:t>Restricted</a:t>
            </a:r>
          </a:p>
        </p:txBody>
      </p:sp>
    </p:spTree>
    <p:extLst>
      <p:ext uri="{BB962C8B-B14F-4D97-AF65-F5344CB8AC3E}">
        <p14:creationId xmlns:p14="http://schemas.microsoft.com/office/powerpoint/2010/main" val="308917643"/>
      </p:ext>
    </p:extLst>
  </p:cSld>
  <p:clrMap bg1="lt1" tx1="dk1" bg2="lt2" tx2="dk2" accent1="accent1" accent2="accent2" accent3="accent3" accent4="accent4" accent5="accent5" accent6="accent6" hlink="hlink" folHlink="folHlink"/>
  <p:sldLayoutIdLst>
    <p:sldLayoutId id="2147483676" r:id="rId1"/>
    <p:sldLayoutId id="2147483662" r:id="rId2"/>
    <p:sldLayoutId id="2147483663" r:id="rId3"/>
    <p:sldLayoutId id="2147483660" r:id="rId4"/>
    <p:sldLayoutId id="2147483665" r:id="rId5"/>
    <p:sldLayoutId id="2147483677" r:id="rId6"/>
    <p:sldLayoutId id="2147483675" r:id="rId7"/>
    <p:sldLayoutId id="2147483678" r:id="rId8"/>
    <p:sldLayoutId id="2147483688" r:id="rId9"/>
    <p:sldLayoutId id="2147483693" r:id="rId10"/>
    <p:sldLayoutId id="2147483680" r:id="rId11"/>
    <p:sldLayoutId id="2147483669" r:id="rId12"/>
    <p:sldLayoutId id="2147483690" r:id="rId13"/>
    <p:sldLayoutId id="2147483684" r:id="rId14"/>
    <p:sldLayoutId id="2147483650" r:id="rId15"/>
    <p:sldLayoutId id="2147483655" r:id="rId16"/>
    <p:sldLayoutId id="2147483667" r:id="rId17"/>
    <p:sldLayoutId id="2147483670" r:id="rId18"/>
    <p:sldLayoutId id="2147483692" r:id="rId19"/>
    <p:sldLayoutId id="2147483679" r:id="rId20"/>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3893" userDrawn="1">
          <p15:clr>
            <a:srgbClr val="F26B43"/>
          </p15:clr>
        </p15:guide>
        <p15:guide id="4" orient="horz" pos="4163" userDrawn="1">
          <p15:clr>
            <a:srgbClr val="F26B43"/>
          </p15:clr>
        </p15:guide>
        <p15:guide id="5" pos="325" userDrawn="1">
          <p15:clr>
            <a:srgbClr val="F26B43"/>
          </p15:clr>
        </p15:guide>
        <p15:guide id="6" pos="7355" userDrawn="1">
          <p15:clr>
            <a:srgbClr val="F26B43"/>
          </p15:clr>
        </p15:guide>
        <p15:guide id="7" orient="horz" pos="482" userDrawn="1">
          <p15:clr>
            <a:srgbClr val="F26B43"/>
          </p15:clr>
        </p15:guide>
        <p15:guide id="8" pos="3591" userDrawn="1">
          <p15:clr>
            <a:srgbClr val="F26B43"/>
          </p15:clr>
        </p15:guide>
        <p15:guide id="9" pos="4089" userDrawn="1">
          <p15:clr>
            <a:srgbClr val="F26B43"/>
          </p15:clr>
        </p15:guide>
        <p15:guide id="10" orient="horz" pos="1030" userDrawn="1">
          <p15:clr>
            <a:srgbClr val="F26B43"/>
          </p15:clr>
        </p15:guide>
        <p15:guide id="11" orient="horz" pos="6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1395" y="320544"/>
            <a:ext cx="1641600" cy="488213"/>
          </a:xfrm>
          <a:prstGeom prst="rect">
            <a:avLst/>
          </a:prstGeom>
        </p:spPr>
      </p:pic>
      <p:sp>
        <p:nvSpPr>
          <p:cNvPr id="2" name="MSIPCMContentMarking" descr="{&quot;HashCode&quot;:-1550291131,&quot;Placement&quot;:&quot;Header&quot;,&quot;Top&quot;:0.0,&quot;Left&quot;:902.5544,&quot;SlideWidth&quot;:960,&quot;SlideHeight&quot;:540}">
            <a:extLst>
              <a:ext uri="{FF2B5EF4-FFF2-40B4-BE49-F238E27FC236}">
                <a16:creationId xmlns:a16="http://schemas.microsoft.com/office/drawing/2014/main" id="{C96C8D94-D921-409E-9BAB-B4DBD8D469D1}"/>
              </a:ext>
            </a:extLst>
          </p:cNvPr>
          <p:cNvSpPr txBox="1"/>
          <p:nvPr userDrawn="1"/>
        </p:nvSpPr>
        <p:spPr>
          <a:xfrm>
            <a:off x="11462441" y="0"/>
            <a:ext cx="729559" cy="245254"/>
          </a:xfrm>
          <a:prstGeom prst="rect">
            <a:avLst/>
          </a:prstGeom>
          <a:noFill/>
        </p:spPr>
        <p:txBody>
          <a:bodyPr vert="horz" wrap="square" lIns="0" tIns="0" rIns="0" bIns="0" rtlCol="0" anchor="ctr" anchorCtr="1">
            <a:spAutoFit/>
          </a:bodyPr>
          <a:lstStyle/>
          <a:p>
            <a:pPr algn="r">
              <a:spcBef>
                <a:spcPts val="0"/>
              </a:spcBef>
              <a:spcAft>
                <a:spcPts val="0"/>
              </a:spcAft>
            </a:pPr>
            <a:r>
              <a:rPr lang="en-GB" sz="900">
                <a:solidFill>
                  <a:srgbClr val="000000"/>
                </a:solidFill>
                <a:latin typeface="Calibri" panose="020F0502020204030204" pitchFamily="34" charset="0"/>
              </a:rPr>
              <a:t>Restricted</a:t>
            </a:r>
          </a:p>
        </p:txBody>
      </p:sp>
    </p:spTree>
    <p:extLst>
      <p:ext uri="{BB962C8B-B14F-4D97-AF65-F5344CB8AC3E}">
        <p14:creationId xmlns:p14="http://schemas.microsoft.com/office/powerpoint/2010/main" val="2113098092"/>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9A9A2BC7-679D-9540-996E-DEF1E3046CE6}"/>
              </a:ext>
            </a:extLst>
          </p:cNvPr>
          <p:cNvPicPr>
            <a:picLocks noChangeAspect="1"/>
          </p:cNvPicPr>
          <p:nvPr userDrawn="1"/>
        </p:nvPicPr>
        <p:blipFill>
          <a:blip r:embed="rId4">
            <a:biLevel thresh="75000"/>
            <a:extLst>
              <a:ext uri="{28A0092B-C50C-407E-A947-70E740481C1C}">
                <a14:useLocalDpi xmlns:a14="http://schemas.microsoft.com/office/drawing/2010/main" val="0"/>
              </a:ext>
            </a:extLst>
          </a:blip>
          <a:stretch>
            <a:fillRect/>
          </a:stretch>
        </p:blipFill>
        <p:spPr>
          <a:xfrm>
            <a:off x="512763" y="320675"/>
            <a:ext cx="1641332" cy="494301"/>
          </a:xfrm>
          <a:prstGeom prst="rect">
            <a:avLst/>
          </a:prstGeom>
        </p:spPr>
      </p:pic>
      <p:sp>
        <p:nvSpPr>
          <p:cNvPr id="2" name="MSIPCMContentMarking" descr="{&quot;HashCode&quot;:-1550291131,&quot;Placement&quot;:&quot;Header&quot;,&quot;Top&quot;:0.0,&quot;Left&quot;:902.5544,&quot;SlideWidth&quot;:960,&quot;SlideHeight&quot;:540}">
            <a:extLst>
              <a:ext uri="{FF2B5EF4-FFF2-40B4-BE49-F238E27FC236}">
                <a16:creationId xmlns:a16="http://schemas.microsoft.com/office/drawing/2014/main" id="{AA730791-7D60-43BB-8AEC-BC42622F95E9}"/>
              </a:ext>
            </a:extLst>
          </p:cNvPr>
          <p:cNvSpPr txBox="1"/>
          <p:nvPr userDrawn="1"/>
        </p:nvSpPr>
        <p:spPr>
          <a:xfrm>
            <a:off x="11462441" y="0"/>
            <a:ext cx="729559" cy="245254"/>
          </a:xfrm>
          <a:prstGeom prst="rect">
            <a:avLst/>
          </a:prstGeom>
          <a:noFill/>
        </p:spPr>
        <p:txBody>
          <a:bodyPr vert="horz" wrap="square" lIns="0" tIns="0" rIns="0" bIns="0" rtlCol="0" anchor="ctr" anchorCtr="1">
            <a:spAutoFit/>
          </a:bodyPr>
          <a:lstStyle/>
          <a:p>
            <a:pPr algn="r">
              <a:spcBef>
                <a:spcPts val="0"/>
              </a:spcBef>
              <a:spcAft>
                <a:spcPts val="0"/>
              </a:spcAft>
            </a:pPr>
            <a:r>
              <a:rPr lang="en-GB" sz="900">
                <a:solidFill>
                  <a:srgbClr val="000000"/>
                </a:solidFill>
                <a:latin typeface="Calibri" panose="020F0502020204030204" pitchFamily="34" charset="0"/>
              </a:rPr>
              <a:t>Restricted</a:t>
            </a:r>
          </a:p>
        </p:txBody>
      </p:sp>
    </p:spTree>
    <p:extLst>
      <p:ext uri="{BB962C8B-B14F-4D97-AF65-F5344CB8AC3E}">
        <p14:creationId xmlns:p14="http://schemas.microsoft.com/office/powerpoint/2010/main" val="666767401"/>
      </p:ext>
    </p:extLst>
  </p:cSld>
  <p:clrMap bg1="lt1" tx1="dk1" bg2="lt2" tx2="dk2" accent1="accent1" accent2="accent2" accent3="accent3" accent4="accent4" accent5="accent5" accent6="accent6" hlink="hlink" folHlink="folHlink"/>
  <p:sldLayoutIdLst>
    <p:sldLayoutId id="2147483664" r:id="rId1"/>
    <p:sldLayoutId id="2147483689"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E82FE8-1E3D-1E45-9D16-087970FC8202}"/>
              </a:ext>
            </a:extLst>
          </p:cNvPr>
          <p:cNvPicPr>
            <a:picLocks noChangeAspect="1"/>
          </p:cNvPicPr>
          <p:nvPr userDrawn="1"/>
        </p:nvPicPr>
        <p:blipFill>
          <a:blip r:embed="rId6">
            <a:biLevel thresh="75000"/>
            <a:extLst>
              <a:ext uri="{28A0092B-C50C-407E-A947-70E740481C1C}">
                <a14:useLocalDpi xmlns:a14="http://schemas.microsoft.com/office/drawing/2010/main" val="0"/>
              </a:ext>
            </a:extLst>
          </a:blip>
          <a:stretch>
            <a:fillRect/>
          </a:stretch>
        </p:blipFill>
        <p:spPr>
          <a:xfrm>
            <a:off x="514387" y="6350417"/>
            <a:ext cx="968262" cy="291600"/>
          </a:xfrm>
          <a:prstGeom prst="rect">
            <a:avLst/>
          </a:prstGeom>
        </p:spPr>
      </p:pic>
      <p:sp>
        <p:nvSpPr>
          <p:cNvPr id="2" name="MSIPCMContentMarking" descr="{&quot;HashCode&quot;:-1550291131,&quot;Placement&quot;:&quot;Header&quot;,&quot;Top&quot;:0.0,&quot;Left&quot;:902.5544,&quot;SlideWidth&quot;:960,&quot;SlideHeight&quot;:540}">
            <a:extLst>
              <a:ext uri="{FF2B5EF4-FFF2-40B4-BE49-F238E27FC236}">
                <a16:creationId xmlns:a16="http://schemas.microsoft.com/office/drawing/2014/main" id="{7AEF49F9-3B22-4038-8819-4D31872CAC3E}"/>
              </a:ext>
            </a:extLst>
          </p:cNvPr>
          <p:cNvSpPr txBox="1"/>
          <p:nvPr userDrawn="1"/>
        </p:nvSpPr>
        <p:spPr>
          <a:xfrm>
            <a:off x="11462441" y="0"/>
            <a:ext cx="729559" cy="245254"/>
          </a:xfrm>
          <a:prstGeom prst="rect">
            <a:avLst/>
          </a:prstGeom>
          <a:noFill/>
        </p:spPr>
        <p:txBody>
          <a:bodyPr vert="horz" wrap="square" lIns="0" tIns="0" rIns="0" bIns="0" rtlCol="0" anchor="ctr" anchorCtr="1">
            <a:spAutoFit/>
          </a:bodyPr>
          <a:lstStyle/>
          <a:p>
            <a:pPr algn="r">
              <a:spcBef>
                <a:spcPts val="0"/>
              </a:spcBef>
              <a:spcAft>
                <a:spcPts val="0"/>
              </a:spcAft>
            </a:pPr>
            <a:r>
              <a:rPr lang="en-GB" sz="900">
                <a:solidFill>
                  <a:srgbClr val="000000"/>
                </a:solidFill>
                <a:latin typeface="Calibri" panose="020F0502020204030204" pitchFamily="34" charset="0"/>
              </a:rPr>
              <a:t>Restricted</a:t>
            </a:r>
          </a:p>
        </p:txBody>
      </p:sp>
    </p:spTree>
    <p:extLst>
      <p:ext uri="{BB962C8B-B14F-4D97-AF65-F5344CB8AC3E}">
        <p14:creationId xmlns:p14="http://schemas.microsoft.com/office/powerpoint/2010/main" val="3311572786"/>
      </p:ext>
    </p:extLst>
  </p:cSld>
  <p:clrMap bg1="lt1" tx1="dk1" bg2="lt2" tx2="dk2" accent1="accent1" accent2="accent2" accent3="accent3" accent4="accent4" accent5="accent5" accent6="accent6" hlink="hlink" folHlink="folHlink"/>
  <p:sldLayoutIdLst>
    <p:sldLayoutId id="2147483666" r:id="rId1"/>
    <p:sldLayoutId id="2147483685" r:id="rId2"/>
    <p:sldLayoutId id="2147483686" r:id="rId3"/>
    <p:sldLayoutId id="2147483687"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5" name="Straight Connector 8">
            <a:extLst>
              <a:ext uri="{FF2B5EF4-FFF2-40B4-BE49-F238E27FC236}">
                <a16:creationId xmlns:a16="http://schemas.microsoft.com/office/drawing/2014/main" id="{32BF6327-D6BB-B34A-9FD6-B7E78A63C638}"/>
              </a:ext>
            </a:extLst>
          </p:cNvPr>
          <p:cNvCxnSpPr>
            <a:cxnSpLocks/>
          </p:cNvCxnSpPr>
          <p:nvPr userDrawn="1"/>
        </p:nvCxnSpPr>
        <p:spPr>
          <a:xfrm>
            <a:off x="515938" y="6177280"/>
            <a:ext cx="11160125" cy="0"/>
          </a:xfrm>
          <a:prstGeom prst="line">
            <a:avLst/>
          </a:prstGeom>
        </p:spPr>
        <p:style>
          <a:lnRef idx="1">
            <a:schemeClr val="dk1"/>
          </a:lnRef>
          <a:fillRef idx="0">
            <a:schemeClr val="dk1"/>
          </a:fillRef>
          <a:effectRef idx="0">
            <a:schemeClr val="dk1"/>
          </a:effectRef>
          <a:fontRef idx="minor">
            <a:schemeClr val="tx1"/>
          </a:fontRef>
        </p:style>
      </p:cxnSp>
      <p:sp>
        <p:nvSpPr>
          <p:cNvPr id="9" name="Fußzeilenplatzhalter 1">
            <a:extLst>
              <a:ext uri="{FF2B5EF4-FFF2-40B4-BE49-F238E27FC236}">
                <a16:creationId xmlns:a16="http://schemas.microsoft.com/office/drawing/2014/main" id="{61E8437E-6E2A-5C45-B5D5-736FEA352D68}"/>
              </a:ext>
            </a:extLst>
          </p:cNvPr>
          <p:cNvSpPr>
            <a:spLocks noGrp="1"/>
          </p:cNvSpPr>
          <p:nvPr>
            <p:ph type="ftr" sz="quarter" idx="3"/>
          </p:nvPr>
        </p:nvSpPr>
        <p:spPr>
          <a:xfrm>
            <a:off x="7099205" y="6395641"/>
            <a:ext cx="4683369"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0DBF4BFC-F673-46EF-8833-C13A5050CBB9}" type="slidenum">
              <a:rPr lang="en-GB" smtClean="0">
                <a:solidFill>
                  <a:schemeClr val="tx1"/>
                </a:solidFill>
                <a:ea typeface="Tahoma" panose="020B0604030504040204" pitchFamily="34" charset="0"/>
              </a:rPr>
              <a:pPr/>
              <a:t>‹N°›</a:t>
            </a:fld>
            <a:r>
              <a:rPr lang="en-GB" dirty="0">
                <a:solidFill>
                  <a:schemeClr val="tx1"/>
                </a:solidFill>
                <a:ea typeface="Tahoma" panose="020B0604030504040204" pitchFamily="34" charset="0"/>
              </a:rPr>
              <a:t> | Members only | Please observe the confidentiality notice on slide 2.</a:t>
            </a:r>
            <a:endParaRPr lang="en-GB" dirty="0"/>
          </a:p>
        </p:txBody>
      </p:sp>
      <p:pic>
        <p:nvPicPr>
          <p:cNvPr id="6" name="Picture 5"/>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514818" y="6349981"/>
            <a:ext cx="980496" cy="291600"/>
          </a:xfrm>
          <a:prstGeom prst="rect">
            <a:avLst/>
          </a:prstGeom>
        </p:spPr>
      </p:pic>
      <p:sp>
        <p:nvSpPr>
          <p:cNvPr id="2" name="MSIPCMContentMarking" descr="{&quot;HashCode&quot;:-1550291131,&quot;Placement&quot;:&quot;Header&quot;,&quot;Top&quot;:0.0,&quot;Left&quot;:902.5544,&quot;SlideWidth&quot;:960,&quot;SlideHeight&quot;:540}">
            <a:extLst>
              <a:ext uri="{FF2B5EF4-FFF2-40B4-BE49-F238E27FC236}">
                <a16:creationId xmlns:a16="http://schemas.microsoft.com/office/drawing/2014/main" id="{BCBA5709-6ED6-7AB6-BD80-485527CDAB68}"/>
              </a:ext>
            </a:extLst>
          </p:cNvPr>
          <p:cNvSpPr txBox="1"/>
          <p:nvPr userDrawn="1"/>
        </p:nvSpPr>
        <p:spPr>
          <a:xfrm>
            <a:off x="11462441" y="0"/>
            <a:ext cx="729559" cy="245254"/>
          </a:xfrm>
          <a:prstGeom prst="rect">
            <a:avLst/>
          </a:prstGeom>
          <a:noFill/>
        </p:spPr>
        <p:txBody>
          <a:bodyPr vert="horz" wrap="square" lIns="0" tIns="0" rIns="0" bIns="0" rtlCol="0" anchor="ctr" anchorCtr="1">
            <a:spAutoFit/>
          </a:bodyPr>
          <a:lstStyle/>
          <a:p>
            <a:pPr algn="r">
              <a:spcBef>
                <a:spcPts val="0"/>
              </a:spcBef>
              <a:spcAft>
                <a:spcPts val="0"/>
              </a:spcAft>
            </a:pPr>
            <a:r>
              <a:rPr lang="en-GB" sz="900">
                <a:solidFill>
                  <a:srgbClr val="000000"/>
                </a:solidFill>
                <a:latin typeface="Calibri" panose="020F0502020204030204" pitchFamily="34" charset="0"/>
              </a:rPr>
              <a:t>Restricted</a:t>
            </a:r>
          </a:p>
        </p:txBody>
      </p:sp>
    </p:spTree>
    <p:extLst>
      <p:ext uri="{BB962C8B-B14F-4D97-AF65-F5344CB8AC3E}">
        <p14:creationId xmlns:p14="http://schemas.microsoft.com/office/powerpoint/2010/main" val="258052090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893">
          <p15:clr>
            <a:srgbClr val="F26B43"/>
          </p15:clr>
        </p15:guide>
        <p15:guide id="4" orient="horz" pos="4163">
          <p15:clr>
            <a:srgbClr val="F26B43"/>
          </p15:clr>
        </p15:guide>
        <p15:guide id="5" pos="325">
          <p15:clr>
            <a:srgbClr val="F26B43"/>
          </p15:clr>
        </p15:guide>
        <p15:guide id="6" pos="7355">
          <p15:clr>
            <a:srgbClr val="F26B43"/>
          </p15:clr>
        </p15:guide>
        <p15:guide id="7" orient="horz" pos="482">
          <p15:clr>
            <a:srgbClr val="F26B43"/>
          </p15:clr>
        </p15:guide>
        <p15:guide id="8" pos="3591">
          <p15:clr>
            <a:srgbClr val="F26B43"/>
          </p15:clr>
        </p15:guide>
        <p15:guide id="9" pos="4089">
          <p15:clr>
            <a:srgbClr val="F26B43"/>
          </p15:clr>
        </p15:guide>
        <p15:guide id="10" orient="horz" pos="1030">
          <p15:clr>
            <a:srgbClr val="F26B43"/>
          </p15:clr>
        </p15:guide>
        <p15:guide id="11" orient="horz" pos="68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F3F2FD-4264-4388-9B90-9BB71924AE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915C9F3-4EAA-4898-A2F6-9B8577401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0E4906-9F96-4171-B918-C3DA853FDF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7C543-A239-4BDB-B612-53110E26F8F4}" type="datetimeFigureOut">
              <a:rPr lang="en-GB" smtClean="0"/>
              <a:t>19/02/2024</a:t>
            </a:fld>
            <a:endParaRPr lang="en-GB"/>
          </a:p>
        </p:txBody>
      </p:sp>
      <p:sp>
        <p:nvSpPr>
          <p:cNvPr id="5" name="Footer Placeholder 4">
            <a:extLst>
              <a:ext uri="{FF2B5EF4-FFF2-40B4-BE49-F238E27FC236}">
                <a16:creationId xmlns:a16="http://schemas.microsoft.com/office/drawing/2014/main" id="{E598E82A-98DE-48A3-A01A-560EBED34A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05DFC0A-0082-4ECF-ABA4-FF84F77B87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689CC6-095F-4283-B71A-2C3B890DB37A}" type="slidenum">
              <a:rPr lang="en-GB" smtClean="0"/>
              <a:t>‹N°›</a:t>
            </a:fld>
            <a:endParaRPr lang="en-GB"/>
          </a:p>
        </p:txBody>
      </p:sp>
      <p:sp>
        <p:nvSpPr>
          <p:cNvPr id="7" name="MSIPCMContentMarking" descr="{&quot;HashCode&quot;:-1550291131,&quot;Placement&quot;:&quot;Header&quot;,&quot;Top&quot;:0.0,&quot;Left&quot;:902.5544,&quot;SlideWidth&quot;:960,&quot;SlideHeight&quot;:540}">
            <a:extLst>
              <a:ext uri="{FF2B5EF4-FFF2-40B4-BE49-F238E27FC236}">
                <a16:creationId xmlns:a16="http://schemas.microsoft.com/office/drawing/2014/main" id="{9C44CDFE-E350-EECA-6B98-0644244E08AE}"/>
              </a:ext>
            </a:extLst>
          </p:cNvPr>
          <p:cNvSpPr txBox="1"/>
          <p:nvPr userDrawn="1"/>
        </p:nvSpPr>
        <p:spPr>
          <a:xfrm>
            <a:off x="11462441" y="0"/>
            <a:ext cx="729559" cy="245254"/>
          </a:xfrm>
          <a:prstGeom prst="rect">
            <a:avLst/>
          </a:prstGeom>
          <a:noFill/>
        </p:spPr>
        <p:txBody>
          <a:bodyPr vert="horz" wrap="square" lIns="0" tIns="0" rIns="0" bIns="0" rtlCol="0" anchor="ctr" anchorCtr="1">
            <a:spAutoFit/>
          </a:bodyPr>
          <a:lstStyle/>
          <a:p>
            <a:pPr algn="r">
              <a:spcBef>
                <a:spcPts val="0"/>
              </a:spcBef>
              <a:spcAft>
                <a:spcPts val="0"/>
              </a:spcAft>
            </a:pPr>
            <a:r>
              <a:rPr lang="en-GB" sz="900">
                <a:solidFill>
                  <a:srgbClr val="000000"/>
                </a:solidFill>
                <a:latin typeface="Calibri" panose="020F0502020204030204" pitchFamily="34" charset="0"/>
              </a:rPr>
              <a:t>Restricted</a:t>
            </a:r>
          </a:p>
        </p:txBody>
      </p:sp>
    </p:spTree>
    <p:extLst>
      <p:ext uri="{BB962C8B-B14F-4D97-AF65-F5344CB8AC3E}">
        <p14:creationId xmlns:p14="http://schemas.microsoft.com/office/powerpoint/2010/main" val="232668828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Layout" Target="../slideLayouts/slideLayout33.xml"/><Relationship Id="rId5" Type="http://schemas.openxmlformats.org/officeDocument/2006/relationships/image" Target="../media/image11.jpe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www.pngall.com/world-map-png" TargetMode="External"/><Relationship Id="rId2" Type="http://schemas.openxmlformats.org/officeDocument/2006/relationships/image" Target="../media/image12.png"/><Relationship Id="rId1" Type="http://schemas.openxmlformats.org/officeDocument/2006/relationships/slideLayout" Target="../slideLayouts/slideLayout51.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18.svg"/><Relationship Id="rId4" Type="http://schemas.openxmlformats.org/officeDocument/2006/relationships/image" Target="../media/image15.png"/><Relationship Id="rId9" Type="http://schemas.openxmlformats.org/officeDocument/2006/relationships/image" Target="../media/image22.svg"/></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24.png"/><Relationship Id="rId1" Type="http://schemas.openxmlformats.org/officeDocument/2006/relationships/slideLayout" Target="../slideLayouts/slideLayout33.xml"/><Relationship Id="rId6" Type="http://schemas.openxmlformats.org/officeDocument/2006/relationships/image" Target="../media/image26.png"/><Relationship Id="rId5" Type="http://schemas.openxmlformats.org/officeDocument/2006/relationships/image" Target="../media/image33.svg"/><Relationship Id="rId4" Type="http://schemas.openxmlformats.org/officeDocument/2006/relationships/image" Target="../media/image25.png"/><Relationship Id="rId9" Type="http://schemas.openxmlformats.org/officeDocument/2006/relationships/image" Target="../media/image37.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33.xml"/><Relationship Id="rId6" Type="http://schemas.openxmlformats.org/officeDocument/2006/relationships/image" Target="../media/image41.svg"/><Relationship Id="rId5" Type="http://schemas.openxmlformats.org/officeDocument/2006/relationships/image" Target="../media/image29.png"/><Relationship Id="rId4" Type="http://schemas.openxmlformats.org/officeDocument/2006/relationships/image" Target="../media/image3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iaisweb.org/publications/application-papers/" TargetMode="External"/><Relationship Id="rId2" Type="http://schemas.openxmlformats.org/officeDocument/2006/relationships/hyperlink" Target="https://www.iaisweb.org/publications/issues-papers/" TargetMode="Externa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s://www.iaisweb.org/publications/other-supporting-material/"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hyperlink" Target="https://www.iaisweb.org/news-and-events/email-alerts/" TargetMode="Externa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hyperlink" Target="https://www.linkedin.com/company/iais-international-association-of-insurance-supervisors" TargetMode="Externa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2D318E9-8874-9E44-BF4F-F8A3E21F8578}"/>
              </a:ext>
            </a:extLst>
          </p:cNvPr>
          <p:cNvSpPr>
            <a:spLocks noGrp="1"/>
          </p:cNvSpPr>
          <p:nvPr>
            <p:ph type="body" sz="quarter" idx="15"/>
          </p:nvPr>
        </p:nvSpPr>
        <p:spPr>
          <a:xfrm>
            <a:off x="413328" y="2051555"/>
            <a:ext cx="9074442" cy="1236301"/>
          </a:xfrm>
        </p:spPr>
        <p:txBody>
          <a:bodyPr/>
          <a:lstStyle/>
          <a:p>
            <a:r>
              <a:rPr lang="en-GB" sz="4000" dirty="0" err="1"/>
              <a:t>Soutenir</a:t>
            </a:r>
            <a:r>
              <a:rPr lang="en-GB" sz="4000" dirty="0"/>
              <a:t> les </a:t>
            </a:r>
            <a:r>
              <a:rPr lang="en-GB" sz="4000" dirty="0" err="1" smtClean="0"/>
              <a:t>Marchés</a:t>
            </a:r>
            <a:r>
              <a:rPr lang="en-GB" sz="4000" dirty="0" smtClean="0"/>
              <a:t> </a:t>
            </a:r>
            <a:r>
              <a:rPr lang="en-GB" sz="4000" dirty="0" err="1" smtClean="0"/>
              <a:t>Émergents</a:t>
            </a:r>
            <a:r>
              <a:rPr lang="en-GB" sz="4000" dirty="0" smtClean="0"/>
              <a:t> et </a:t>
            </a:r>
            <a:r>
              <a:rPr lang="en-GB" sz="4000" dirty="0"/>
              <a:t>les </a:t>
            </a:r>
            <a:r>
              <a:rPr lang="en-GB" sz="4000" dirty="0" err="1" smtClean="0"/>
              <a:t>Économies</a:t>
            </a:r>
            <a:r>
              <a:rPr lang="en-GB" sz="4000" dirty="0" smtClean="0"/>
              <a:t> </a:t>
            </a:r>
            <a:r>
              <a:rPr lang="en-GB" sz="4000" dirty="0" err="1" smtClean="0"/>
              <a:t>en</a:t>
            </a:r>
            <a:r>
              <a:rPr lang="en-GB" sz="4000" dirty="0" smtClean="0"/>
              <a:t> </a:t>
            </a:r>
            <a:r>
              <a:rPr lang="en-GB" sz="4000" dirty="0" err="1" smtClean="0"/>
              <a:t>Développement</a:t>
            </a:r>
            <a:r>
              <a:rPr lang="en-GB" sz="4000" dirty="0" smtClean="0"/>
              <a:t> – MÉÉD</a:t>
            </a:r>
          </a:p>
          <a:p>
            <a:r>
              <a:rPr lang="en-GB" sz="2000" dirty="0" smtClean="0"/>
              <a:t>(</a:t>
            </a:r>
            <a:r>
              <a:rPr lang="en-GB" sz="2000" dirty="0" err="1" smtClean="0"/>
              <a:t>anglais</a:t>
            </a:r>
            <a:r>
              <a:rPr lang="en-GB" sz="2000" dirty="0" smtClean="0"/>
              <a:t>: EMDE, </a:t>
            </a:r>
            <a:r>
              <a:rPr lang="en-GB" sz="2000" i="1" dirty="0" smtClean="0"/>
              <a:t>Emerging Markets &amp; </a:t>
            </a:r>
            <a:r>
              <a:rPr lang="en-GB" sz="2000" i="1" dirty="0" err="1" smtClean="0"/>
              <a:t>Developping</a:t>
            </a:r>
            <a:r>
              <a:rPr lang="en-GB" sz="2000" i="1" dirty="0" smtClean="0"/>
              <a:t> Economies</a:t>
            </a:r>
            <a:r>
              <a:rPr lang="en-GB" sz="2000" dirty="0" smtClean="0"/>
              <a:t>)</a:t>
            </a:r>
            <a:endParaRPr lang="en-GB" sz="4000" dirty="0"/>
          </a:p>
        </p:txBody>
      </p:sp>
      <p:sp>
        <p:nvSpPr>
          <p:cNvPr id="3" name="Textplatzhalter 2">
            <a:extLst>
              <a:ext uri="{FF2B5EF4-FFF2-40B4-BE49-F238E27FC236}">
                <a16:creationId xmlns:a16="http://schemas.microsoft.com/office/drawing/2014/main" id="{C6BBA87E-AF77-C343-9CD7-38BF3F776CA5}"/>
              </a:ext>
            </a:extLst>
          </p:cNvPr>
          <p:cNvSpPr>
            <a:spLocks noGrp="1"/>
          </p:cNvSpPr>
          <p:nvPr>
            <p:ph type="body" sz="quarter" idx="16"/>
          </p:nvPr>
        </p:nvSpPr>
        <p:spPr>
          <a:xfrm>
            <a:off x="335360" y="4097303"/>
            <a:ext cx="6626170" cy="739084"/>
          </a:xfrm>
        </p:spPr>
        <p:txBody>
          <a:bodyPr/>
          <a:lstStyle/>
          <a:p>
            <a:r>
              <a:rPr lang="en-GB" sz="2000" dirty="0"/>
              <a:t>Siham Ramli, vice-</a:t>
            </a:r>
            <a:r>
              <a:rPr lang="en-GB" sz="2000" dirty="0" err="1"/>
              <a:t>présidente</a:t>
            </a:r>
            <a:r>
              <a:rPr lang="en-GB" sz="2000" dirty="0"/>
              <a:t> </a:t>
            </a:r>
            <a:r>
              <a:rPr lang="en-GB" sz="2000" dirty="0" smtClean="0"/>
              <a:t>du </a:t>
            </a:r>
            <a:r>
              <a:rPr lang="en-GB" sz="2000" dirty="0" err="1" smtClean="0"/>
              <a:t>Comité</a:t>
            </a:r>
            <a:r>
              <a:rPr lang="en-GB" sz="2000" dirty="0" smtClean="0"/>
              <a:t> </a:t>
            </a:r>
            <a:r>
              <a:rPr lang="en-GB" sz="2000" dirty="0" err="1" smtClean="0"/>
              <a:t>Exécutif</a:t>
            </a:r>
            <a:r>
              <a:rPr lang="en-GB" sz="2000" dirty="0" smtClean="0"/>
              <a:t> de </a:t>
            </a:r>
            <a:r>
              <a:rPr lang="en-GB" sz="2000" dirty="0" err="1"/>
              <a:t>l'AICA</a:t>
            </a:r>
            <a:r>
              <a:rPr lang="en-GB" sz="2000" dirty="0"/>
              <a:t> pour les questions relatives aux </a:t>
            </a:r>
            <a:r>
              <a:rPr lang="en-GB" sz="2000" dirty="0" err="1"/>
              <a:t>juridictions</a:t>
            </a:r>
            <a:r>
              <a:rPr lang="en-GB" sz="2000"/>
              <a:t> </a:t>
            </a:r>
            <a:r>
              <a:rPr lang="en-GB" sz="2000" smtClean="0"/>
              <a:t>MÉÉD</a:t>
            </a:r>
            <a:endParaRPr lang="en-GB" sz="2000" dirty="0"/>
          </a:p>
        </p:txBody>
      </p:sp>
      <p:sp>
        <p:nvSpPr>
          <p:cNvPr id="5" name="Textplatzhalter 4">
            <a:extLst>
              <a:ext uri="{FF2B5EF4-FFF2-40B4-BE49-F238E27FC236}">
                <a16:creationId xmlns:a16="http://schemas.microsoft.com/office/drawing/2014/main" id="{863AE726-20DD-3743-AC55-4DC6036F4165}"/>
              </a:ext>
            </a:extLst>
          </p:cNvPr>
          <p:cNvSpPr>
            <a:spLocks noGrp="1"/>
          </p:cNvSpPr>
          <p:nvPr>
            <p:ph type="body" sz="quarter" idx="14"/>
          </p:nvPr>
        </p:nvSpPr>
        <p:spPr>
          <a:xfrm>
            <a:off x="323669" y="5954091"/>
            <a:ext cx="5945500" cy="315662"/>
          </a:xfrm>
        </p:spPr>
        <p:txBody>
          <a:bodyPr/>
          <a:lstStyle/>
          <a:p>
            <a:r>
              <a:rPr lang="en-GB" dirty="0"/>
              <a:t>Paris, </a:t>
            </a:r>
            <a:r>
              <a:rPr lang="en-GB" dirty="0" smtClean="0"/>
              <a:t>31 </a:t>
            </a:r>
            <a:r>
              <a:rPr lang="en-GB" dirty="0" err="1"/>
              <a:t>janvier</a:t>
            </a:r>
            <a:r>
              <a:rPr lang="en-GB" dirty="0"/>
              <a:t> 2024</a:t>
            </a:r>
          </a:p>
        </p:txBody>
      </p:sp>
      <p:sp>
        <p:nvSpPr>
          <p:cNvPr id="10" name="Text Placeholder 9">
            <a:extLst>
              <a:ext uri="{FF2B5EF4-FFF2-40B4-BE49-F238E27FC236}">
                <a16:creationId xmlns:a16="http://schemas.microsoft.com/office/drawing/2014/main" id="{A917E366-371A-5FC6-DA65-E9EBC7784D65}"/>
              </a:ext>
            </a:extLst>
          </p:cNvPr>
          <p:cNvSpPr>
            <a:spLocks noGrp="1"/>
          </p:cNvSpPr>
          <p:nvPr>
            <p:ph type="body" sz="quarter" idx="13"/>
          </p:nvPr>
        </p:nvSpPr>
        <p:spPr>
          <a:xfrm>
            <a:off x="335360" y="5636541"/>
            <a:ext cx="5945500" cy="317549"/>
          </a:xfrm>
        </p:spPr>
        <p:txBody>
          <a:bodyPr/>
          <a:lstStyle/>
          <a:p>
            <a:r>
              <a:rPr lang="en-US" dirty="0"/>
              <a:t>Séminaire GCAF</a:t>
            </a:r>
            <a:endParaRPr lang="en-GB" dirty="0"/>
          </a:p>
        </p:txBody>
      </p:sp>
    </p:spTree>
    <p:extLst>
      <p:ext uri="{BB962C8B-B14F-4D97-AF65-F5344CB8AC3E}">
        <p14:creationId xmlns:p14="http://schemas.microsoft.com/office/powerpoint/2010/main" val="4205225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30917C-DA47-4CC2-B40D-8FE662265561}"/>
              </a:ext>
            </a:extLst>
          </p:cNvPr>
          <p:cNvSpPr>
            <a:spLocks noGrp="1"/>
          </p:cNvSpPr>
          <p:nvPr>
            <p:ph type="body" sz="quarter" idx="10"/>
          </p:nvPr>
        </p:nvSpPr>
        <p:spPr/>
        <p:txBody>
          <a:bodyPr/>
          <a:lstStyle/>
          <a:p>
            <a:r>
              <a:rPr lang="en-US" dirty="0" err="1"/>
              <a:t>Partenaires</a:t>
            </a:r>
            <a:r>
              <a:rPr lang="en-US" dirty="0"/>
              <a:t> de </a:t>
            </a:r>
            <a:r>
              <a:rPr lang="en-US" dirty="0" err="1"/>
              <a:t>mise</a:t>
            </a:r>
            <a:r>
              <a:rPr lang="en-US" dirty="0"/>
              <a:t> </a:t>
            </a:r>
            <a:r>
              <a:rPr lang="en-US" dirty="0" err="1"/>
              <a:t>en</a:t>
            </a:r>
            <a:r>
              <a:rPr lang="en-US" dirty="0"/>
              <a:t> oeuvre</a:t>
            </a:r>
            <a:endParaRPr lang="en-GB" dirty="0"/>
          </a:p>
        </p:txBody>
      </p:sp>
      <p:pic>
        <p:nvPicPr>
          <p:cNvPr id="8" name="Imagen 6" descr="Logotipo, nombre de la empresa&#10;&#10;Descripción generada automáticamente">
            <a:extLst>
              <a:ext uri="{FF2B5EF4-FFF2-40B4-BE49-F238E27FC236}">
                <a16:creationId xmlns:a16="http://schemas.microsoft.com/office/drawing/2014/main" id="{933A0C72-A4C0-4E81-9C09-54CEE987944E}"/>
              </a:ext>
            </a:extLst>
          </p:cNvPr>
          <p:cNvPicPr/>
          <p:nvPr/>
        </p:nvPicPr>
        <p:blipFill rotWithShape="1">
          <a:blip r:embed="rId2">
            <a:extLst>
              <a:ext uri="{28A0092B-C50C-407E-A947-70E740481C1C}">
                <a14:useLocalDpi xmlns:a14="http://schemas.microsoft.com/office/drawing/2010/main" val="0"/>
              </a:ext>
            </a:extLst>
          </a:blip>
          <a:srcRect t="7825" b="-1"/>
          <a:stretch/>
        </p:blipFill>
        <p:spPr bwMode="auto">
          <a:xfrm>
            <a:off x="546476" y="1049838"/>
            <a:ext cx="2376368" cy="1258569"/>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7BE0D751-80BF-4F88-906C-8A8E90454077}"/>
              </a:ext>
            </a:extLst>
          </p:cNvPr>
          <p:cNvPicPr/>
          <p:nvPr/>
        </p:nvPicPr>
        <p:blipFill>
          <a:blip r:embed="rId3">
            <a:extLst>
              <a:ext uri="{28A0092B-C50C-407E-A947-70E740481C1C}">
                <a14:useLocalDpi xmlns:a14="http://schemas.microsoft.com/office/drawing/2010/main" val="0"/>
              </a:ext>
            </a:extLst>
          </a:blip>
          <a:stretch>
            <a:fillRect/>
          </a:stretch>
        </p:blipFill>
        <p:spPr>
          <a:xfrm>
            <a:off x="546476" y="2360145"/>
            <a:ext cx="4469404" cy="1111630"/>
          </a:xfrm>
          <a:prstGeom prst="rect">
            <a:avLst/>
          </a:prstGeom>
        </p:spPr>
      </p:pic>
      <p:pic>
        <p:nvPicPr>
          <p:cNvPr id="2050" name="Picture 2" descr="Toronto Centre">
            <a:extLst>
              <a:ext uri="{FF2B5EF4-FFF2-40B4-BE49-F238E27FC236}">
                <a16:creationId xmlns:a16="http://schemas.microsoft.com/office/drawing/2014/main" id="{C1BA35F0-FE4F-4A7E-8DD8-5B2FEBB256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62" y="4828956"/>
            <a:ext cx="4300523" cy="10025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me">
            <a:extLst>
              <a:ext uri="{FF2B5EF4-FFF2-40B4-BE49-F238E27FC236}">
                <a16:creationId xmlns:a16="http://schemas.microsoft.com/office/drawing/2014/main" id="{B6D207EF-1DD5-48D9-AB71-AED8D9F6F3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475" y="3523513"/>
            <a:ext cx="4300209" cy="14055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58DB30D-44E8-480D-A719-13E8C308BBA7}"/>
              </a:ext>
            </a:extLst>
          </p:cNvPr>
          <p:cNvSpPr txBox="1"/>
          <p:nvPr/>
        </p:nvSpPr>
        <p:spPr>
          <a:xfrm>
            <a:off x="5519936" y="1049838"/>
            <a:ext cx="6408712" cy="5119350"/>
          </a:xfrm>
          <a:prstGeom prst="rect">
            <a:avLst/>
          </a:prstGeom>
          <a:noFill/>
        </p:spPr>
        <p:txBody>
          <a:bodyPr wrap="square" rtlCol="0">
            <a:spAutoFit/>
          </a:bodyPr>
          <a:lstStyle/>
          <a:p>
            <a:pPr marL="285750" indent="-285750">
              <a:lnSpc>
                <a:spcPts val="3200"/>
              </a:lnSpc>
              <a:spcBef>
                <a:spcPts val="400"/>
              </a:spcBef>
              <a:buFont typeface="Arial" panose="020B0604020202020204" pitchFamily="34" charset="0"/>
              <a:buChar char="•"/>
            </a:pP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Le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partenariat</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avec des organisations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partageant</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des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objectifs</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similaires</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été</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essentiel</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pour faire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avancer</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les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objectifs</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de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renforcement</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des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capacités</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de </a:t>
            </a:r>
            <a:r>
              <a:rPr lang="en-GB" dirty="0" err="1" smtClean="0">
                <a:solidFill>
                  <a:schemeClr val="accent1"/>
                </a:solidFill>
                <a:latin typeface="Arial" panose="020B0604020202020204" pitchFamily="34" charset="0"/>
                <a:ea typeface="Times New Roman" panose="02020603050405020304" pitchFamily="18" charset="0"/>
                <a:cs typeface="Arial" panose="020B0604020202020204" pitchFamily="34" charset="0"/>
              </a:rPr>
              <a:t>l'AICA</a:t>
            </a:r>
            <a:r>
              <a:rPr lang="en-GB" dirty="0" smtClean="0">
                <a:solidFill>
                  <a:schemeClr val="accent1"/>
                </a:solidFill>
                <a:latin typeface="Arial" panose="020B0604020202020204" pitchFamily="34" charset="0"/>
                <a:ea typeface="Times New Roman" panose="02020603050405020304" pitchFamily="18" charset="0"/>
                <a:cs typeface="Arial" panose="020B0604020202020204" pitchFamily="34" charset="0"/>
              </a:rPr>
              <a:t>. </a:t>
            </a:r>
            <a:endPar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endParaRPr>
          </a:p>
          <a:p>
            <a:pPr marL="285750" indent="-285750">
              <a:lnSpc>
                <a:spcPts val="3200"/>
              </a:lnSpc>
              <a:spcBef>
                <a:spcPts val="400"/>
              </a:spcBef>
              <a:buFont typeface="Arial" panose="020B0604020202020204" pitchFamily="34" charset="0"/>
              <a:buChar char="•"/>
            </a:pP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Les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partenaires</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de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mise</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en</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œuvre</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de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l'AICA</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soutiennent</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les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membres</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de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l'AICA</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dans</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la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mise</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en</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œuvre</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des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normes</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de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l'AICA</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par le </a:t>
            </a:r>
            <a:r>
              <a:rPr lang="en-GB" dirty="0" err="1" smtClean="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biais</a:t>
            </a:r>
            <a:r>
              <a:rPr lang="en-GB" dirty="0" smtClean="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de </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formations, de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plateformes</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d'échange</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entre pairs et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d'exercices</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d'évaluation</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de la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mise</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en</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œuvre</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a:t>
            </a:r>
          </a:p>
          <a:p>
            <a:pPr marL="285750" indent="-285750">
              <a:lnSpc>
                <a:spcPts val="3200"/>
              </a:lnSpc>
              <a:spcBef>
                <a:spcPts val="400"/>
              </a:spcBef>
              <a:buFont typeface="Arial" panose="020B0604020202020204" pitchFamily="34" charset="0"/>
              <a:buChar char="•"/>
            </a:pP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Les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partenaires</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de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mise</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en</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œuvre</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soutiennent</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l'AICA</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dans</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la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mise</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en</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œuvre</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de </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programmes de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renforcement</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des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capacités</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de supervision au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niveau</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accent1"/>
                </a:solidFill>
                <a:latin typeface="Arial" panose="020B0604020202020204" pitchFamily="34" charset="0"/>
                <a:ea typeface="Times New Roman" panose="02020603050405020304" pitchFamily="18" charset="0"/>
                <a:cs typeface="Arial" panose="020B0604020202020204" pitchFamily="34" charset="0"/>
              </a:rPr>
              <a:t>mondial</a:t>
            </a:r>
            <a:r>
              <a:rPr lang="en-GB" dirty="0">
                <a:solidFill>
                  <a:schemeClr val="accent1"/>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en</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particulier</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dans</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les </a:t>
            </a:r>
            <a:r>
              <a:rPr lang="en-GB" dirty="0" err="1">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juridictions</a:t>
            </a:r>
            <a:r>
              <a:rPr lang="en-GB"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 </a:t>
            </a:r>
            <a:r>
              <a:rPr lang="en-GB" dirty="0" smtClean="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MÉÉD.</a:t>
            </a:r>
            <a:endParaRPr lang="en-GB"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Footer Placeholder 2">
            <a:extLst>
              <a:ext uri="{FF2B5EF4-FFF2-40B4-BE49-F238E27FC236}">
                <a16:creationId xmlns:a16="http://schemas.microsoft.com/office/drawing/2014/main" id="{5C6B713D-AE76-4277-BBB4-6D01E9759A17}"/>
              </a:ext>
            </a:extLst>
          </p:cNvPr>
          <p:cNvSpPr>
            <a:spLocks noGrp="1"/>
          </p:cNvSpPr>
          <p:nvPr>
            <p:ph type="ftr" sz="quarter" idx="3"/>
          </p:nvPr>
        </p:nvSpPr>
        <p:spPr>
          <a:xfrm>
            <a:off x="7099205" y="6395641"/>
            <a:ext cx="4683369" cy="365125"/>
          </a:xfrm>
        </p:spPr>
        <p:txBody>
          <a:bodyPr/>
          <a:lstStyle/>
          <a:p>
            <a:fld id="{659FAAAF-BADD-4A86-87F0-1B0FB9C09137}" type="slidenum">
              <a:rPr lang="en-GB" smtClean="0">
                <a:solidFill>
                  <a:schemeClr val="tx1"/>
                </a:solidFill>
                <a:ea typeface="Tahoma" panose="020B0604030504040204" pitchFamily="34" charset="0"/>
              </a:rPr>
              <a:pPr/>
              <a:t>10</a:t>
            </a:fld>
            <a:r>
              <a:rPr lang="en-GB">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455666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194497-5EA1-4FC8-98EF-66000F300F2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546794" y="736936"/>
            <a:ext cx="11098412" cy="5384127"/>
          </a:xfrm>
          <a:prstGeom prst="rect">
            <a:avLst/>
          </a:prstGeom>
        </p:spPr>
      </p:pic>
      <p:pic>
        <p:nvPicPr>
          <p:cNvPr id="8" name="Graphic 7" descr="Marker with solid fill">
            <a:extLst>
              <a:ext uri="{FF2B5EF4-FFF2-40B4-BE49-F238E27FC236}">
                <a16:creationId xmlns:a16="http://schemas.microsoft.com/office/drawing/2014/main" id="{B5FB9CB1-C141-4A7A-BD4A-F0323F557E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421245" y="3339161"/>
            <a:ext cx="487680" cy="487680"/>
          </a:xfrm>
          <a:prstGeom prst="rect">
            <a:avLst/>
          </a:prstGeom>
        </p:spPr>
      </p:pic>
      <p:pic>
        <p:nvPicPr>
          <p:cNvPr id="9" name="Graphic 8" descr="Marker with solid fill">
            <a:extLst>
              <a:ext uri="{FF2B5EF4-FFF2-40B4-BE49-F238E27FC236}">
                <a16:creationId xmlns:a16="http://schemas.microsoft.com/office/drawing/2014/main" id="{333C2010-7DC6-43BF-A95C-A2FCC7BCFC3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250277" y="3962399"/>
            <a:ext cx="487680" cy="487680"/>
          </a:xfrm>
          <a:prstGeom prst="rect">
            <a:avLst/>
          </a:prstGeom>
        </p:spPr>
      </p:pic>
      <p:pic>
        <p:nvPicPr>
          <p:cNvPr id="10" name="Graphic 9" descr="Marker with solid fill">
            <a:extLst>
              <a:ext uri="{FF2B5EF4-FFF2-40B4-BE49-F238E27FC236}">
                <a16:creationId xmlns:a16="http://schemas.microsoft.com/office/drawing/2014/main" id="{993EC534-AF09-4F1A-A6AE-6F39C9C43E2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090777" y="3884794"/>
            <a:ext cx="487680" cy="487680"/>
          </a:xfrm>
          <a:prstGeom prst="rect">
            <a:avLst/>
          </a:prstGeom>
        </p:spPr>
      </p:pic>
      <p:pic>
        <p:nvPicPr>
          <p:cNvPr id="11" name="Graphic 10" descr="Marker with solid fill">
            <a:extLst>
              <a:ext uri="{FF2B5EF4-FFF2-40B4-BE49-F238E27FC236}">
                <a16:creationId xmlns:a16="http://schemas.microsoft.com/office/drawing/2014/main" id="{61FB6AD9-86D6-43B2-80DF-05C15BE57C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50674" y="4068556"/>
            <a:ext cx="487680" cy="487680"/>
          </a:xfrm>
          <a:prstGeom prst="rect">
            <a:avLst/>
          </a:prstGeom>
        </p:spPr>
      </p:pic>
      <p:sp>
        <p:nvSpPr>
          <p:cNvPr id="12" name="TextBox 11">
            <a:extLst>
              <a:ext uri="{FF2B5EF4-FFF2-40B4-BE49-F238E27FC236}">
                <a16:creationId xmlns:a16="http://schemas.microsoft.com/office/drawing/2014/main" id="{B7FCF432-CE21-43D4-A6E2-124CB81836A5}"/>
              </a:ext>
            </a:extLst>
          </p:cNvPr>
          <p:cNvSpPr txBox="1"/>
          <p:nvPr/>
        </p:nvSpPr>
        <p:spPr>
          <a:xfrm>
            <a:off x="7549670" y="5452488"/>
            <a:ext cx="4811026" cy="14157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err="1">
                <a:solidFill>
                  <a:srgbClr val="00B0F0"/>
                </a:solidFill>
                <a:latin typeface="Calibri" panose="020F0502020204030204"/>
              </a:rPr>
              <a:t>Asie</a:t>
            </a:r>
            <a:endParaRPr kumimoji="0" lang="en-US" sz="1600" b="1"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Népal</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400" dirty="0" err="1">
                <a:solidFill>
                  <a:prstClr val="black"/>
                </a:solidFill>
              </a:rPr>
              <a:t>Renforcer</a:t>
            </a:r>
            <a:r>
              <a:rPr lang="en-US" sz="1400" dirty="0">
                <a:solidFill>
                  <a:prstClr val="black"/>
                </a:solidFill>
              </a:rPr>
              <a:t> la </a:t>
            </a:r>
            <a:r>
              <a:rPr lang="en-US" sz="1400" dirty="0" err="1">
                <a:solidFill>
                  <a:prstClr val="black"/>
                </a:solidFill>
              </a:rPr>
              <a:t>résilience</a:t>
            </a:r>
            <a:r>
              <a:rPr lang="en-US" sz="1400" dirty="0">
                <a:solidFill>
                  <a:prstClr val="black"/>
                </a:solidFill>
              </a:rPr>
              <a:t> des assurances face aux </a:t>
            </a:r>
            <a:r>
              <a:rPr lang="en-US" sz="1400" dirty="0" err="1">
                <a:solidFill>
                  <a:prstClr val="black"/>
                </a:solidFill>
              </a:rPr>
              <a:t>risques</a:t>
            </a:r>
            <a:r>
              <a:rPr lang="en-US" sz="1400" dirty="0">
                <a:solidFill>
                  <a:prstClr val="black"/>
                </a:solidFill>
              </a:rPr>
              <a:t> </a:t>
            </a:r>
            <a:r>
              <a:rPr lang="en-US" sz="1400" dirty="0" err="1">
                <a:solidFill>
                  <a:prstClr val="black"/>
                </a:solidFill>
              </a:rPr>
              <a:t>émergents</a:t>
            </a:r>
            <a:endParaRPr lang="en-US" sz="1400" dirty="0">
              <a:solidFill>
                <a:prstClr val="black"/>
              </a:solidFill>
            </a:endParaRPr>
          </a:p>
          <a:p>
            <a:pPr lvl="0">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Malaisie</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400" dirty="0" smtClean="0">
                <a:solidFill>
                  <a:prstClr val="black"/>
                </a:solidFill>
              </a:rPr>
              <a:t>6e </a:t>
            </a:r>
            <a:r>
              <a:rPr lang="en-US" sz="1400" dirty="0" err="1">
                <a:solidFill>
                  <a:prstClr val="black"/>
                </a:solidFill>
              </a:rPr>
              <a:t>réunion</a:t>
            </a:r>
            <a:r>
              <a:rPr lang="en-US" sz="1400" dirty="0">
                <a:solidFill>
                  <a:prstClr val="black"/>
                </a:solidFill>
              </a:rPr>
              <a:t> de haut </a:t>
            </a:r>
            <a:r>
              <a:rPr lang="en-US" sz="1400" dirty="0" err="1">
                <a:solidFill>
                  <a:prstClr val="black"/>
                </a:solidFill>
              </a:rPr>
              <a:t>niveau</a:t>
            </a:r>
            <a:r>
              <a:rPr lang="en-US" sz="1400" dirty="0">
                <a:solidFill>
                  <a:prstClr val="black"/>
                </a:solidFill>
              </a:rPr>
              <a:t> </a:t>
            </a:r>
            <a:r>
              <a:rPr lang="en-US" sz="1400" dirty="0" smtClean="0">
                <a:solidFill>
                  <a:prstClr val="black"/>
                </a:solidFill>
              </a:rPr>
              <a:t>AFIR-AICA-FSI</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F5A6FA62-517E-49C2-AAE7-0F446FF608AA}"/>
              </a:ext>
            </a:extLst>
          </p:cNvPr>
          <p:cNvSpPr txBox="1"/>
          <p:nvPr/>
        </p:nvSpPr>
        <p:spPr>
          <a:xfrm>
            <a:off x="172720" y="250428"/>
            <a:ext cx="3998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Engagements </a:t>
            </a:r>
            <a:r>
              <a:rPr kumimoji="0" lang="en-US" sz="1800" b="1" i="0" u="none" strike="noStrike" kern="1200" cap="none" spc="0" normalizeH="0" baseline="0" noProof="0" dirty="0" err="1">
                <a:ln>
                  <a:noFill/>
                </a:ln>
                <a:solidFill>
                  <a:srgbClr val="00B0F0"/>
                </a:solidFill>
                <a:effectLst/>
                <a:uLnTx/>
                <a:uFillTx/>
                <a:latin typeface="Calibri" panose="020F0502020204030204"/>
                <a:ea typeface="+mn-ea"/>
                <a:cs typeface="+mn-cs"/>
              </a:rPr>
              <a:t>régionaux</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 de </a:t>
            </a:r>
            <a:r>
              <a:rPr kumimoji="0" lang="en-US" sz="1800" b="1" i="0" u="none" strike="noStrike" kern="1200" cap="none" spc="0" normalizeH="0" baseline="0" noProof="0" dirty="0" err="1" smtClean="0">
                <a:ln>
                  <a:noFill/>
                </a:ln>
                <a:solidFill>
                  <a:srgbClr val="00B0F0"/>
                </a:solidFill>
                <a:effectLst/>
                <a:uLnTx/>
                <a:uFillTx/>
                <a:latin typeface="Calibri" panose="020F0502020204030204"/>
                <a:ea typeface="+mn-ea"/>
                <a:cs typeface="+mn-cs"/>
              </a:rPr>
              <a:t>l’AICA</a:t>
            </a:r>
            <a:r>
              <a:rPr kumimoji="0" lang="en-US" sz="1800" b="1" i="0" u="none" strike="noStrike" kern="1200" cap="none" spc="0" normalizeH="0" baseline="0" noProof="0" dirty="0" smtClean="0">
                <a:ln>
                  <a:noFill/>
                </a:ln>
                <a:solidFill>
                  <a:srgbClr val="00B0F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00B0F0"/>
                </a:solidFill>
                <a:effectLst/>
                <a:uLnTx/>
                <a:uFillTx/>
                <a:latin typeface="Calibri" panose="020F0502020204030204"/>
                <a:ea typeface="+mn-ea"/>
                <a:cs typeface="+mn-cs"/>
              </a:rPr>
              <a:t>- 2023</a:t>
            </a:r>
            <a:endParaRPr kumimoji="0" lang="en-GB" sz="1800" b="1" i="0" u="none" strike="noStrike" kern="1200" cap="none" spc="0" normalizeH="0" baseline="0" noProof="0" dirty="0">
              <a:ln>
                <a:noFill/>
              </a:ln>
              <a:solidFill>
                <a:srgbClr val="00B0F0"/>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39109C0-1C22-4E1E-AC02-24C19948287D}"/>
              </a:ext>
            </a:extLst>
          </p:cNvPr>
          <p:cNvSpPr txBox="1"/>
          <p:nvPr/>
        </p:nvSpPr>
        <p:spPr>
          <a:xfrm>
            <a:off x="8443885" y="161903"/>
            <a:ext cx="371856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F0"/>
                </a:solidFill>
                <a:effectLst/>
                <a:uLnTx/>
                <a:uFillTx/>
                <a:latin typeface="Calibri" panose="020F0502020204030204"/>
                <a:ea typeface="+mn-ea"/>
                <a:cs typeface="+mn-cs"/>
              </a:rPr>
              <a:t>MENA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prstClr val="black"/>
                </a:solidFill>
                <a:effectLst/>
                <a:uLnTx/>
                <a:uFillTx/>
                <a:latin typeface="Calibri" panose="020F0502020204030204"/>
                <a:ea typeface="+mn-ea"/>
                <a:cs typeface="+mn-cs"/>
              </a:rPr>
              <a:t>Maroc</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Séminaire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régional</a:t>
            </a: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sur la digitalisation et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l’assurance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inclusive</a:t>
            </a:r>
          </a:p>
        </p:txBody>
      </p:sp>
      <p:cxnSp>
        <p:nvCxnSpPr>
          <p:cNvPr id="27" name="Connector: Elbow 26">
            <a:extLst>
              <a:ext uri="{FF2B5EF4-FFF2-40B4-BE49-F238E27FC236}">
                <a16:creationId xmlns:a16="http://schemas.microsoft.com/office/drawing/2014/main" id="{EC3F9C44-4FF5-493F-BFCD-D8A1BEEAD658}"/>
              </a:ext>
            </a:extLst>
          </p:cNvPr>
          <p:cNvCxnSpPr>
            <a:cxnSpLocks/>
          </p:cNvCxnSpPr>
          <p:nvPr/>
        </p:nvCxnSpPr>
        <p:spPr>
          <a:xfrm rot="5400000" flipH="1" flipV="1">
            <a:off x="7552542" y="4394431"/>
            <a:ext cx="1383932" cy="73218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36" name="Graphic 35" descr="Marker with solid fill">
            <a:extLst>
              <a:ext uri="{FF2B5EF4-FFF2-40B4-BE49-F238E27FC236}">
                <a16:creationId xmlns:a16="http://schemas.microsoft.com/office/drawing/2014/main" id="{7741B90C-2448-4E5C-B6AC-C485EB53D2D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831503" y="4206240"/>
            <a:ext cx="487680" cy="487680"/>
          </a:xfrm>
          <a:prstGeom prst="rect">
            <a:avLst/>
          </a:prstGeom>
        </p:spPr>
      </p:pic>
      <p:sp>
        <p:nvSpPr>
          <p:cNvPr id="37" name="TextBox 36">
            <a:extLst>
              <a:ext uri="{FF2B5EF4-FFF2-40B4-BE49-F238E27FC236}">
                <a16:creationId xmlns:a16="http://schemas.microsoft.com/office/drawing/2014/main" id="{6B1A99C2-EB79-4CE8-836D-DD01F0FEA2C3}"/>
              </a:ext>
            </a:extLst>
          </p:cNvPr>
          <p:cNvSpPr txBox="1"/>
          <p:nvPr/>
        </p:nvSpPr>
        <p:spPr>
          <a:xfrm>
            <a:off x="4147720" y="5502051"/>
            <a:ext cx="3230390"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F0"/>
                </a:solidFill>
                <a:effectLst/>
                <a:uLnTx/>
                <a:uFillTx/>
                <a:latin typeface="Calibri" panose="020F0502020204030204"/>
                <a:ea typeface="+mn-ea"/>
                <a:cs typeface="+mn-cs"/>
              </a:rPr>
              <a:t>Afrique</a:t>
            </a:r>
            <a:r>
              <a:rPr kumimoji="0" lang="en-US" sz="1400" b="1" i="0"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srgbClr val="00B0F0"/>
                </a:solidFill>
                <a:effectLst/>
                <a:uLnTx/>
                <a:uFillTx/>
                <a:latin typeface="Calibri" panose="020F0502020204030204"/>
                <a:ea typeface="+mn-ea"/>
                <a:cs typeface="+mn-cs"/>
              </a:rPr>
              <a:t>subsaharienne</a:t>
            </a:r>
            <a:endParaRPr kumimoji="0" lang="en-US" sz="1400" b="1"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Kenya</a:t>
            </a:r>
          </a:p>
          <a:p>
            <a:pPr lvl="0">
              <a:defRPr/>
            </a:pPr>
            <a:r>
              <a:rPr lang="en-US" sz="1400" dirty="0" err="1">
                <a:solidFill>
                  <a:prstClr val="black"/>
                </a:solidFill>
              </a:rPr>
              <a:t>Renforcer</a:t>
            </a:r>
            <a:r>
              <a:rPr lang="en-US" sz="1400" dirty="0">
                <a:solidFill>
                  <a:prstClr val="black"/>
                </a:solidFill>
              </a:rPr>
              <a:t> la </a:t>
            </a:r>
            <a:r>
              <a:rPr lang="en-US" sz="1400" dirty="0" err="1">
                <a:solidFill>
                  <a:prstClr val="black"/>
                </a:solidFill>
              </a:rPr>
              <a:t>résilience</a:t>
            </a:r>
            <a:r>
              <a:rPr lang="en-US" sz="1400" dirty="0">
                <a:solidFill>
                  <a:prstClr val="black"/>
                </a:solidFill>
              </a:rPr>
              <a:t> de </a:t>
            </a:r>
            <a:r>
              <a:rPr lang="en-US" sz="1400" dirty="0" err="1">
                <a:solidFill>
                  <a:prstClr val="black"/>
                </a:solidFill>
              </a:rPr>
              <a:t>l'assurance</a:t>
            </a:r>
            <a:r>
              <a:rPr lang="en-US" sz="1400" dirty="0">
                <a:solidFill>
                  <a:prstClr val="black"/>
                </a:solidFill>
              </a:rPr>
              <a:t> </a:t>
            </a:r>
            <a:r>
              <a:rPr lang="en-US" sz="1400" dirty="0" err="1">
                <a:solidFill>
                  <a:prstClr val="black"/>
                </a:solidFill>
              </a:rPr>
              <a:t>en</a:t>
            </a:r>
            <a:r>
              <a:rPr lang="en-US" sz="1400" dirty="0">
                <a:solidFill>
                  <a:prstClr val="black"/>
                </a:solidFill>
              </a:rPr>
              <a:t> </a:t>
            </a:r>
            <a:r>
              <a:rPr lang="en-US" sz="1400" dirty="0" err="1">
                <a:solidFill>
                  <a:prstClr val="black"/>
                </a:solidFill>
              </a:rPr>
              <a:t>Afrique</a:t>
            </a:r>
            <a:r>
              <a:rPr lang="en-US" sz="1400" dirty="0">
                <a:solidFill>
                  <a:prstClr val="black"/>
                </a:solidFill>
              </a:rPr>
              <a:t> </a:t>
            </a:r>
            <a:r>
              <a:rPr lang="en-US" sz="1400" dirty="0" err="1">
                <a:solidFill>
                  <a:prstClr val="black"/>
                </a:solidFill>
              </a:rPr>
              <a:t>subsaharienne</a:t>
            </a:r>
            <a:r>
              <a:rPr lang="en-US" sz="1400" dirty="0">
                <a:solidFill>
                  <a:prstClr val="black"/>
                </a:solidFill>
              </a:rPr>
              <a:t> pour assurer </a:t>
            </a:r>
            <a:r>
              <a:rPr lang="en-US" sz="1400" dirty="0" err="1">
                <a:solidFill>
                  <a:prstClr val="black"/>
                </a:solidFill>
              </a:rPr>
              <a:t>sa</a:t>
            </a:r>
            <a:r>
              <a:rPr lang="en-US" sz="1400" dirty="0">
                <a:solidFill>
                  <a:prstClr val="black"/>
                </a:solidFill>
              </a:rPr>
              <a:t> </a:t>
            </a:r>
            <a:r>
              <a:rPr lang="en-US" sz="1400" dirty="0" err="1">
                <a:solidFill>
                  <a:prstClr val="black"/>
                </a:solidFill>
              </a:rPr>
              <a:t>pérennité</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8" name="Connector: Elbow 37">
            <a:extLst>
              <a:ext uri="{FF2B5EF4-FFF2-40B4-BE49-F238E27FC236}">
                <a16:creationId xmlns:a16="http://schemas.microsoft.com/office/drawing/2014/main" id="{C792C2F4-63D5-4474-84A6-95146C70EC0D}"/>
              </a:ext>
            </a:extLst>
          </p:cNvPr>
          <p:cNvCxnSpPr>
            <a:cxnSpLocks/>
          </p:cNvCxnSpPr>
          <p:nvPr/>
        </p:nvCxnSpPr>
        <p:spPr>
          <a:xfrm rot="5400000" flipH="1" flipV="1">
            <a:off x="6050086" y="5519847"/>
            <a:ext cx="1970687" cy="135603"/>
          </a:xfrm>
          <a:prstGeom prst="bentConnector3">
            <a:avLst>
              <a:gd name="adj1" fmla="val -267"/>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8F1082D-71C9-41B9-A02D-DE77E773B8E4}"/>
              </a:ext>
            </a:extLst>
          </p:cNvPr>
          <p:cNvSpPr txBox="1"/>
          <p:nvPr/>
        </p:nvSpPr>
        <p:spPr>
          <a:xfrm>
            <a:off x="519029" y="4980563"/>
            <a:ext cx="2366357"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err="1">
                <a:ln>
                  <a:noFill/>
                </a:ln>
                <a:solidFill>
                  <a:srgbClr val="00B0F0"/>
                </a:solidFill>
                <a:effectLst/>
                <a:uLnTx/>
                <a:uFillTx/>
                <a:latin typeface="Calibri" panose="020F0502020204030204"/>
                <a:ea typeface="+mn-ea"/>
                <a:cs typeface="+mn-cs"/>
              </a:rPr>
              <a:t>Amérique</a:t>
            </a:r>
            <a:r>
              <a:rPr kumimoji="0" lang="en-US" sz="1400" b="1" i="0" u="none" strike="noStrike" kern="1200" cap="none" spc="0" normalizeH="0" baseline="0" noProof="0" dirty="0">
                <a:ln>
                  <a:noFill/>
                </a:ln>
                <a:solidFill>
                  <a:srgbClr val="00B0F0"/>
                </a:solidFill>
                <a:effectLst/>
                <a:uLnTx/>
                <a:uFillTx/>
                <a:latin typeface="Calibri" panose="020F0502020204030204"/>
                <a:ea typeface="+mn-ea"/>
                <a:cs typeface="+mn-cs"/>
              </a:rPr>
              <a:t> </a:t>
            </a:r>
            <a:r>
              <a:rPr kumimoji="0" lang="en-US" sz="1400" b="1" i="0" u="none" strike="noStrike" kern="1200" cap="none" spc="0" normalizeH="0" baseline="0" noProof="0" dirty="0" err="1">
                <a:ln>
                  <a:noFill/>
                </a:ln>
                <a:solidFill>
                  <a:srgbClr val="00B0F0"/>
                </a:solidFill>
                <a:effectLst/>
                <a:uLnTx/>
                <a:uFillTx/>
                <a:latin typeface="Calibri" panose="020F0502020204030204"/>
                <a:ea typeface="+mn-ea"/>
                <a:cs typeface="+mn-cs"/>
              </a:rPr>
              <a:t>latine</a:t>
            </a:r>
            <a:endParaRPr kumimoji="0" lang="en-US" sz="1400" b="1" i="0" u="none" strike="noStrike" kern="1200" cap="none" spc="0" normalizeH="0" baseline="0" noProof="0" dirty="0">
              <a:ln>
                <a:noFill/>
              </a:ln>
              <a:solidFill>
                <a:srgbClr val="00B0F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Costa Rica</a:t>
            </a:r>
          </a:p>
          <a:p>
            <a:pPr lvl="0">
              <a:defRPr/>
            </a:pPr>
            <a:r>
              <a:rPr lang="en-US" sz="1400" dirty="0" smtClean="0">
                <a:solidFill>
                  <a:prstClr val="black"/>
                </a:solidFill>
              </a:rPr>
              <a:t>7e </a:t>
            </a:r>
            <a:r>
              <a:rPr lang="en-US" sz="1400" dirty="0" err="1">
                <a:solidFill>
                  <a:prstClr val="black"/>
                </a:solidFill>
              </a:rPr>
              <a:t>réunion</a:t>
            </a:r>
            <a:r>
              <a:rPr lang="en-US" sz="1400" dirty="0">
                <a:solidFill>
                  <a:prstClr val="black"/>
                </a:solidFill>
              </a:rPr>
              <a:t> de haut </a:t>
            </a:r>
            <a:r>
              <a:rPr lang="en-US" sz="1400" dirty="0" err="1">
                <a:solidFill>
                  <a:prstClr val="black"/>
                </a:solidFill>
              </a:rPr>
              <a:t>niveau</a:t>
            </a:r>
            <a:r>
              <a:rPr lang="en-US" sz="1400" dirty="0">
                <a:solidFill>
                  <a:prstClr val="black"/>
                </a:solidFill>
              </a:rPr>
              <a:t> </a:t>
            </a:r>
            <a:r>
              <a:rPr lang="en-US" sz="1400" dirty="0" smtClean="0">
                <a:solidFill>
                  <a:prstClr val="black"/>
                </a:solidFill>
              </a:rPr>
              <a:t>ASSAL-AICA-FSI</a:t>
            </a:r>
            <a:endParaRPr lang="en-US" sz="1400" dirty="0">
              <a:solidFill>
                <a:prstClr val="black"/>
              </a:solidFill>
            </a:endParaRPr>
          </a:p>
          <a:p>
            <a:pPr lvl="0">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El Salvador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ASSAL </a:t>
            </a:r>
            <a:r>
              <a:rPr kumimoji="0" lang="en-US" sz="1400" b="0" i="0" u="none" strike="noStrike" kern="1200" cap="none" spc="0" normalizeH="0" baseline="0" noProof="0" dirty="0" err="1">
                <a:ln>
                  <a:noFill/>
                </a:ln>
                <a:solidFill>
                  <a:prstClr val="black"/>
                </a:solidFill>
                <a:effectLst/>
                <a:uLnTx/>
                <a:uFillTx/>
                <a:latin typeface="Calibri" panose="020F0502020204030204"/>
                <a:ea typeface="+mn-ea"/>
                <a:cs typeface="+mn-cs"/>
              </a:rPr>
              <a:t>Séminaire</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régional</a:t>
            </a:r>
            <a:r>
              <a:rPr kumimoji="0" lang="en-US" sz="1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de formation</a:t>
            </a:r>
          </a:p>
        </p:txBody>
      </p:sp>
      <p:cxnSp>
        <p:nvCxnSpPr>
          <p:cNvPr id="31" name="Connector: Elbow 30">
            <a:extLst>
              <a:ext uri="{FF2B5EF4-FFF2-40B4-BE49-F238E27FC236}">
                <a16:creationId xmlns:a16="http://schemas.microsoft.com/office/drawing/2014/main" id="{8801CC1A-F1A2-449F-9440-B3D221B93C59}"/>
              </a:ext>
            </a:extLst>
          </p:cNvPr>
          <p:cNvCxnSpPr>
            <a:cxnSpLocks/>
          </p:cNvCxnSpPr>
          <p:nvPr/>
        </p:nvCxnSpPr>
        <p:spPr>
          <a:xfrm flipV="1">
            <a:off x="546794" y="4206240"/>
            <a:ext cx="2616488" cy="699993"/>
          </a:xfrm>
          <a:prstGeom prst="bentConnector3">
            <a:avLst>
              <a:gd name="adj1" fmla="val -341"/>
            </a:avLst>
          </a:prstGeom>
        </p:spPr>
        <p:style>
          <a:lnRef idx="1">
            <a:schemeClr val="accent1"/>
          </a:lnRef>
          <a:fillRef idx="0">
            <a:schemeClr val="accent1"/>
          </a:fillRef>
          <a:effectRef idx="0">
            <a:schemeClr val="accent1"/>
          </a:effectRef>
          <a:fontRef idx="minor">
            <a:schemeClr val="tx1"/>
          </a:fontRef>
        </p:style>
      </p:cxnSp>
      <p:pic>
        <p:nvPicPr>
          <p:cNvPr id="22" name="Graphic 21" descr="Marker with solid fill">
            <a:extLst>
              <a:ext uri="{FF2B5EF4-FFF2-40B4-BE49-F238E27FC236}">
                <a16:creationId xmlns:a16="http://schemas.microsoft.com/office/drawing/2014/main" id="{8D411E91-FCA6-ABF2-0A87-F4BBDFD917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3308493" y="3732386"/>
            <a:ext cx="487680" cy="487680"/>
          </a:xfrm>
          <a:prstGeom prst="rect">
            <a:avLst/>
          </a:prstGeom>
        </p:spPr>
      </p:pic>
      <p:cxnSp>
        <p:nvCxnSpPr>
          <p:cNvPr id="23" name="Connector: Elbow 22">
            <a:extLst>
              <a:ext uri="{FF2B5EF4-FFF2-40B4-BE49-F238E27FC236}">
                <a16:creationId xmlns:a16="http://schemas.microsoft.com/office/drawing/2014/main" id="{A274863B-4B7A-B890-AED5-56FCC61EC9E8}"/>
              </a:ext>
            </a:extLst>
          </p:cNvPr>
          <p:cNvCxnSpPr>
            <a:cxnSpLocks/>
          </p:cNvCxnSpPr>
          <p:nvPr/>
        </p:nvCxnSpPr>
        <p:spPr>
          <a:xfrm>
            <a:off x="729343" y="1983797"/>
            <a:ext cx="2711576" cy="1918515"/>
          </a:xfrm>
          <a:prstGeom prst="bentConnector3">
            <a:avLst>
              <a:gd name="adj1" fmla="val -182"/>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973E882E-79F4-ED3C-82D1-DB3C09326E00}"/>
              </a:ext>
            </a:extLst>
          </p:cNvPr>
          <p:cNvSpPr txBox="1"/>
          <p:nvPr/>
        </p:nvSpPr>
        <p:spPr>
          <a:xfrm>
            <a:off x="307391" y="1054814"/>
            <a:ext cx="2443323" cy="954107"/>
          </a:xfrm>
          <a:prstGeom prst="rect">
            <a:avLst/>
          </a:prstGeom>
          <a:noFill/>
        </p:spPr>
        <p:txBody>
          <a:bodyPr wrap="square" rtlCol="0">
            <a:spAutoFit/>
          </a:bodyPr>
          <a:lstStyle/>
          <a:p>
            <a:pPr lvl="0">
              <a:defRPr/>
            </a:pPr>
            <a:r>
              <a:rPr lang="en-US" sz="1400" b="1" dirty="0" err="1">
                <a:solidFill>
                  <a:srgbClr val="00B0F0"/>
                </a:solidFill>
              </a:rPr>
              <a:t>Caraïbes</a:t>
            </a:r>
            <a:endParaRPr lang="en-US" sz="1400" b="1" dirty="0">
              <a:solidFill>
                <a:srgbClr val="00B0F0"/>
              </a:solidFill>
            </a:endParaRPr>
          </a:p>
          <a:p>
            <a:pPr lvl="0">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Iles Caiman</a:t>
            </a:r>
          </a:p>
          <a:p>
            <a:pPr lvl="0">
              <a:defRPr/>
            </a:pPr>
            <a:r>
              <a:rPr lang="en-US" sz="1400" dirty="0" err="1">
                <a:solidFill>
                  <a:prstClr val="black"/>
                </a:solidFill>
              </a:rPr>
              <a:t>Séminaire</a:t>
            </a:r>
            <a:r>
              <a:rPr lang="en-US" sz="1400" dirty="0">
                <a:solidFill>
                  <a:prstClr val="black"/>
                </a:solidFill>
              </a:rPr>
              <a:t> </a:t>
            </a:r>
            <a:r>
              <a:rPr lang="en-US" sz="1400" dirty="0" err="1" smtClean="0">
                <a:solidFill>
                  <a:prstClr val="black"/>
                </a:solidFill>
              </a:rPr>
              <a:t>régional</a:t>
            </a:r>
            <a:r>
              <a:rPr lang="en-US" sz="1400" dirty="0" smtClean="0">
                <a:solidFill>
                  <a:prstClr val="black"/>
                </a:solidFill>
              </a:rPr>
              <a:t> </a:t>
            </a:r>
            <a:r>
              <a:rPr lang="en-US" sz="1400" dirty="0">
                <a:solidFill>
                  <a:prstClr val="black"/>
                </a:solidFill>
              </a:rPr>
              <a:t>de formation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 name="Graphic 29" descr="Marker with solid fill">
            <a:extLst>
              <a:ext uri="{FF2B5EF4-FFF2-40B4-BE49-F238E27FC236}">
                <a16:creationId xmlns:a16="http://schemas.microsoft.com/office/drawing/2014/main" id="{E1AE5D66-280A-1CCE-D278-A108E3D5B9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5519075" y="3244706"/>
            <a:ext cx="487680" cy="487680"/>
          </a:xfrm>
          <a:prstGeom prst="rect">
            <a:avLst/>
          </a:prstGeom>
        </p:spPr>
      </p:pic>
      <p:sp>
        <p:nvSpPr>
          <p:cNvPr id="32" name="TextBox 31">
            <a:extLst>
              <a:ext uri="{FF2B5EF4-FFF2-40B4-BE49-F238E27FC236}">
                <a16:creationId xmlns:a16="http://schemas.microsoft.com/office/drawing/2014/main" id="{E4B8B518-2AC0-3FA5-05E0-5DF4979B2DA8}"/>
              </a:ext>
            </a:extLst>
          </p:cNvPr>
          <p:cNvSpPr txBox="1"/>
          <p:nvPr/>
        </p:nvSpPr>
        <p:spPr>
          <a:xfrm>
            <a:off x="5429393" y="125068"/>
            <a:ext cx="169341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B0F0"/>
                </a:solidFill>
                <a:effectLst/>
                <a:uLnTx/>
                <a:uFillTx/>
                <a:latin typeface="Calibri" panose="020F0502020204030204"/>
                <a:ea typeface="+mn-ea"/>
                <a:cs typeface="+mn-cs"/>
              </a:rPr>
              <a:t>Offshore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Gibraltar</a:t>
            </a:r>
          </a:p>
          <a:p>
            <a:pPr lvl="0">
              <a:defRPr/>
            </a:pPr>
            <a:r>
              <a:rPr lang="en-US" sz="1400" dirty="0" err="1">
                <a:solidFill>
                  <a:prstClr val="black"/>
                </a:solidFill>
              </a:rPr>
              <a:t>Séminaire</a:t>
            </a:r>
            <a:r>
              <a:rPr lang="en-US" sz="1400" dirty="0">
                <a:solidFill>
                  <a:prstClr val="black"/>
                </a:solidFill>
              </a:rPr>
              <a:t> </a:t>
            </a:r>
            <a:r>
              <a:rPr lang="en-US" sz="1400" dirty="0" err="1" smtClean="0">
                <a:solidFill>
                  <a:prstClr val="black"/>
                </a:solidFill>
              </a:rPr>
              <a:t>régional</a:t>
            </a:r>
            <a:r>
              <a:rPr lang="en-US" sz="1400" dirty="0" smtClean="0">
                <a:solidFill>
                  <a:prstClr val="black"/>
                </a:solidFill>
              </a:rPr>
              <a:t> </a:t>
            </a:r>
            <a:r>
              <a:rPr lang="en-US" sz="1400" dirty="0">
                <a:solidFill>
                  <a:prstClr val="black"/>
                </a:solidFill>
              </a:rPr>
              <a:t>de formation</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5" name="Connector: Elbow 34">
            <a:extLst>
              <a:ext uri="{FF2B5EF4-FFF2-40B4-BE49-F238E27FC236}">
                <a16:creationId xmlns:a16="http://schemas.microsoft.com/office/drawing/2014/main" id="{46B3410E-7D0F-969C-2F94-9849D222FDE4}"/>
              </a:ext>
            </a:extLst>
          </p:cNvPr>
          <p:cNvCxnSpPr>
            <a:cxnSpLocks/>
            <a:endCxn id="14" idx="1"/>
          </p:cNvCxnSpPr>
          <p:nvPr/>
        </p:nvCxnSpPr>
        <p:spPr>
          <a:xfrm flipV="1">
            <a:off x="5559699" y="638957"/>
            <a:ext cx="2884186" cy="280530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47" name="Graphic 46" descr="Marker with solid fill">
            <a:extLst>
              <a:ext uri="{FF2B5EF4-FFF2-40B4-BE49-F238E27FC236}">
                <a16:creationId xmlns:a16="http://schemas.microsoft.com/office/drawing/2014/main" id="{2D9CDA55-D780-B3AF-B732-07D76E6A42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049377" y="3703329"/>
            <a:ext cx="487680" cy="487680"/>
          </a:xfrm>
          <a:prstGeom prst="rect">
            <a:avLst/>
          </a:prstGeom>
        </p:spPr>
      </p:pic>
      <p:cxnSp>
        <p:nvCxnSpPr>
          <p:cNvPr id="56" name="Connector: Elbow 55">
            <a:extLst>
              <a:ext uri="{FF2B5EF4-FFF2-40B4-BE49-F238E27FC236}">
                <a16:creationId xmlns:a16="http://schemas.microsoft.com/office/drawing/2014/main" id="{EB63C875-80AB-3AF8-17F8-06F89289F17F}"/>
              </a:ext>
            </a:extLst>
          </p:cNvPr>
          <p:cNvCxnSpPr>
            <a:cxnSpLocks/>
          </p:cNvCxnSpPr>
          <p:nvPr/>
        </p:nvCxnSpPr>
        <p:spPr>
          <a:xfrm rot="5400000" flipH="1" flipV="1">
            <a:off x="4731563" y="2130798"/>
            <a:ext cx="2111912" cy="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2" name="Graphic 1" descr="Marker with solid fill">
            <a:extLst>
              <a:ext uri="{FF2B5EF4-FFF2-40B4-BE49-F238E27FC236}">
                <a16:creationId xmlns:a16="http://schemas.microsoft.com/office/drawing/2014/main" id="{F54533D9-0510-4AA0-7C55-5E27D7D5A6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960803" y="3039297"/>
            <a:ext cx="487680" cy="487680"/>
          </a:xfrm>
          <a:prstGeom prst="rect">
            <a:avLst/>
          </a:prstGeom>
        </p:spPr>
      </p:pic>
      <p:sp>
        <p:nvSpPr>
          <p:cNvPr id="3" name="TextBox 2">
            <a:extLst>
              <a:ext uri="{FF2B5EF4-FFF2-40B4-BE49-F238E27FC236}">
                <a16:creationId xmlns:a16="http://schemas.microsoft.com/office/drawing/2014/main" id="{68E233C2-F96B-70D6-4CDC-4316139A703B}"/>
              </a:ext>
            </a:extLst>
          </p:cNvPr>
          <p:cNvSpPr txBox="1"/>
          <p:nvPr/>
        </p:nvSpPr>
        <p:spPr>
          <a:xfrm>
            <a:off x="10208897" y="3558725"/>
            <a:ext cx="2003809" cy="1169551"/>
          </a:xfrm>
          <a:prstGeom prst="rect">
            <a:avLst/>
          </a:prstGeom>
          <a:noFill/>
        </p:spPr>
        <p:txBody>
          <a:bodyPr wrap="square" rtlCol="0">
            <a:spAutoFit/>
          </a:bodyPr>
          <a:lstStyle/>
          <a:p>
            <a:pPr lvl="0">
              <a:defRPr/>
            </a:pPr>
            <a:r>
              <a:rPr lang="en-US" sz="1400" b="1" dirty="0">
                <a:solidFill>
                  <a:srgbClr val="00B0F0"/>
                </a:solidFill>
              </a:rPr>
              <a:t>Europe </a:t>
            </a:r>
            <a:r>
              <a:rPr lang="en-US" sz="1400" b="1" dirty="0" err="1">
                <a:solidFill>
                  <a:srgbClr val="00B0F0"/>
                </a:solidFill>
              </a:rPr>
              <a:t>centrale</a:t>
            </a:r>
            <a:r>
              <a:rPr lang="en-US" sz="1400" b="1" dirty="0">
                <a:solidFill>
                  <a:srgbClr val="00B0F0"/>
                </a:solidFill>
              </a:rPr>
              <a:t> et </a:t>
            </a:r>
            <a:r>
              <a:rPr lang="en-US" sz="1400" b="1" dirty="0" err="1">
                <a:solidFill>
                  <a:srgbClr val="00B0F0"/>
                </a:solidFill>
              </a:rPr>
              <a:t>orientale</a:t>
            </a:r>
            <a:r>
              <a:rPr lang="en-US" sz="1400" b="1" dirty="0">
                <a:solidFill>
                  <a:srgbClr val="00B0F0"/>
                </a:solidFill>
              </a:rPr>
              <a:t> et </a:t>
            </a:r>
            <a:r>
              <a:rPr lang="en-US" sz="1400" b="1" dirty="0" err="1">
                <a:solidFill>
                  <a:srgbClr val="00B0F0"/>
                </a:solidFill>
              </a:rPr>
              <a:t>Transcaucasie</a:t>
            </a:r>
            <a:endParaRPr lang="en-US" sz="1400" b="1" dirty="0">
              <a:solidFill>
                <a:srgbClr val="00B0F0"/>
              </a:solidFill>
            </a:endParaRPr>
          </a:p>
          <a:p>
            <a:pPr lvl="0">
              <a:defRPr/>
            </a:pPr>
            <a:r>
              <a:rPr lang="en-US" sz="1400" b="1" dirty="0" err="1">
                <a:solidFill>
                  <a:prstClr val="black"/>
                </a:solidFill>
                <a:latin typeface="Calibri" panose="020F0502020204030204"/>
              </a:rPr>
              <a:t>Géorgie</a:t>
            </a:r>
            <a:endPar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Séminaire</a:t>
            </a:r>
            <a:r>
              <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1400" b="0" i="0" u="none" strike="noStrike" kern="1200" cap="none" spc="0" normalizeH="0" baseline="0" noProof="0" dirty="0" err="1">
                <a:ln>
                  <a:noFill/>
                </a:ln>
                <a:solidFill>
                  <a:prstClr val="black"/>
                </a:solidFill>
                <a:effectLst/>
                <a:uLnTx/>
                <a:uFillTx/>
                <a:latin typeface="Calibri" panose="020F0502020204030204"/>
                <a:ea typeface="+mn-ea"/>
                <a:cs typeface="+mn-cs"/>
              </a:rPr>
              <a:t>régional</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4" name="Connector: Elbow 3">
            <a:extLst>
              <a:ext uri="{FF2B5EF4-FFF2-40B4-BE49-F238E27FC236}">
                <a16:creationId xmlns:a16="http://schemas.microsoft.com/office/drawing/2014/main" id="{1E4C8222-E630-45D9-ABCF-3039139A3825}"/>
              </a:ext>
            </a:extLst>
          </p:cNvPr>
          <p:cNvCxnSpPr>
            <a:cxnSpLocks/>
          </p:cNvCxnSpPr>
          <p:nvPr/>
        </p:nvCxnSpPr>
        <p:spPr>
          <a:xfrm>
            <a:off x="7407859" y="3172304"/>
            <a:ext cx="2801038" cy="53102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457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8D6F6C-02F7-4818-9856-C5C3B147BEC4}"/>
              </a:ext>
            </a:extLst>
          </p:cNvPr>
          <p:cNvSpPr>
            <a:spLocks noGrp="1"/>
          </p:cNvSpPr>
          <p:nvPr>
            <p:ph type="body" sz="quarter" idx="15"/>
          </p:nvPr>
        </p:nvSpPr>
        <p:spPr/>
        <p:txBody>
          <a:bodyPr/>
          <a:lstStyle/>
          <a:p>
            <a:r>
              <a:rPr lang="en-US" dirty="0"/>
              <a:t>4. Forums de </a:t>
            </a:r>
            <a:r>
              <a:rPr lang="en-US" dirty="0" err="1" smtClean="0"/>
              <a:t>l’AICA</a:t>
            </a:r>
            <a:endParaRPr lang="en-GB" dirty="0"/>
          </a:p>
        </p:txBody>
      </p:sp>
    </p:spTree>
    <p:extLst>
      <p:ext uri="{BB962C8B-B14F-4D97-AF65-F5344CB8AC3E}">
        <p14:creationId xmlns:p14="http://schemas.microsoft.com/office/powerpoint/2010/main" val="3184125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6807E0-4204-4D76-96DE-B05862453AB9}"/>
              </a:ext>
            </a:extLst>
          </p:cNvPr>
          <p:cNvSpPr>
            <a:spLocks noGrp="1"/>
          </p:cNvSpPr>
          <p:nvPr>
            <p:ph type="body" sz="quarter" idx="10"/>
          </p:nvPr>
        </p:nvSpPr>
        <p:spPr/>
        <p:txBody>
          <a:bodyPr/>
          <a:lstStyle/>
          <a:p>
            <a:r>
              <a:rPr lang="en-US" dirty="0"/>
              <a:t>Forums de </a:t>
            </a:r>
            <a:r>
              <a:rPr lang="en-US" dirty="0" err="1" smtClean="0"/>
              <a:t>l’AICA</a:t>
            </a:r>
            <a:endParaRPr lang="en-GB" dirty="0"/>
          </a:p>
        </p:txBody>
      </p:sp>
      <p:sp>
        <p:nvSpPr>
          <p:cNvPr id="4" name="Text Placeholder 3">
            <a:extLst>
              <a:ext uri="{FF2B5EF4-FFF2-40B4-BE49-F238E27FC236}">
                <a16:creationId xmlns:a16="http://schemas.microsoft.com/office/drawing/2014/main" id="{4925E4A8-64FC-4C1B-8FAF-348CC484D7F6}"/>
              </a:ext>
            </a:extLst>
          </p:cNvPr>
          <p:cNvSpPr>
            <a:spLocks noGrp="1"/>
          </p:cNvSpPr>
          <p:nvPr>
            <p:ph type="body" sz="quarter" idx="11"/>
          </p:nvPr>
        </p:nvSpPr>
        <p:spPr>
          <a:xfrm>
            <a:off x="1528150" y="1635906"/>
            <a:ext cx="9360000" cy="1080000"/>
          </a:xfrm>
        </p:spPr>
        <p:txBody>
          <a:bodyPr/>
          <a:lstStyle/>
          <a:p>
            <a:pPr marL="0" indent="0">
              <a:buNone/>
            </a:pPr>
            <a:r>
              <a:rPr lang="en-US" dirty="0" err="1"/>
              <a:t>Fournir</a:t>
            </a:r>
            <a:r>
              <a:rPr lang="en-US" dirty="0"/>
              <a:t> </a:t>
            </a:r>
            <a:r>
              <a:rPr lang="en-US" dirty="0" err="1"/>
              <a:t>une</a:t>
            </a:r>
            <a:r>
              <a:rPr lang="en-US" dirty="0"/>
              <a:t> </a:t>
            </a:r>
            <a:r>
              <a:rPr lang="en-US" b="1" dirty="0" err="1">
                <a:solidFill>
                  <a:schemeClr val="accent1"/>
                </a:solidFill>
              </a:rPr>
              <a:t>plateforme</a:t>
            </a:r>
            <a:r>
              <a:rPr lang="en-US" b="1" dirty="0">
                <a:solidFill>
                  <a:schemeClr val="accent1"/>
                </a:solidFill>
              </a:rPr>
              <a:t> flexible </a:t>
            </a:r>
            <a:r>
              <a:rPr lang="en-US" dirty="0"/>
              <a:t>pour </a:t>
            </a:r>
            <a:r>
              <a:rPr lang="en-US" b="1" dirty="0" err="1">
                <a:solidFill>
                  <a:schemeClr val="accent1"/>
                </a:solidFill>
              </a:rPr>
              <a:t>partager</a:t>
            </a:r>
            <a:r>
              <a:rPr lang="en-US" dirty="0"/>
              <a:t> des </a:t>
            </a:r>
            <a:r>
              <a:rPr lang="en-US" b="1" dirty="0" err="1">
                <a:solidFill>
                  <a:schemeClr val="accent1"/>
                </a:solidFill>
              </a:rPr>
              <a:t>idées</a:t>
            </a:r>
            <a:r>
              <a:rPr lang="en-US" b="1" dirty="0">
                <a:solidFill>
                  <a:schemeClr val="accent1"/>
                </a:solidFill>
              </a:rPr>
              <a:t> et </a:t>
            </a:r>
            <a:r>
              <a:rPr lang="en-US" b="1" dirty="0" err="1">
                <a:solidFill>
                  <a:schemeClr val="accent1"/>
                </a:solidFill>
              </a:rPr>
              <a:t>expériences</a:t>
            </a:r>
            <a:endParaRPr lang="en-US" b="1" dirty="0">
              <a:solidFill>
                <a:schemeClr val="accent1"/>
              </a:solidFill>
            </a:endParaRPr>
          </a:p>
        </p:txBody>
      </p:sp>
      <p:sp>
        <p:nvSpPr>
          <p:cNvPr id="5" name="Text Placeholder 3">
            <a:extLst>
              <a:ext uri="{FF2B5EF4-FFF2-40B4-BE49-F238E27FC236}">
                <a16:creationId xmlns:a16="http://schemas.microsoft.com/office/drawing/2014/main" id="{E979C9C6-C3B1-4EB2-AA76-9DEAFD729F95}"/>
              </a:ext>
            </a:extLst>
          </p:cNvPr>
          <p:cNvSpPr txBox="1">
            <a:spLocks/>
          </p:cNvSpPr>
          <p:nvPr/>
        </p:nvSpPr>
        <p:spPr>
          <a:xfrm>
            <a:off x="937798" y="2534027"/>
            <a:ext cx="9800716" cy="1080000"/>
          </a:xfrm>
          <a:prstGeom prst="rect">
            <a:avLst/>
          </a:prstGeom>
        </p:spPr>
        <p:txBody>
          <a:bodyPr lIns="0"/>
          <a:lstStyle>
            <a:lvl1pPr marL="514350" indent="-514350" algn="l" defTabSz="914400" rtl="0" eaLnBrk="1" latinLnBrk="0" hangingPunct="1">
              <a:lnSpc>
                <a:spcPts val="3200"/>
              </a:lnSpc>
              <a:spcBef>
                <a:spcPts val="400"/>
              </a:spcBef>
              <a:buFont typeface="Arial" panose="020B0604020202020204" pitchFamily="34" charset="0"/>
              <a:buChar char="•"/>
              <a:defRPr sz="22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877887" indent="-342900" algn="l" defTabSz="914400" rtl="0" eaLnBrk="1" latinLnBrk="0" hangingPunct="1">
              <a:lnSpc>
                <a:spcPct val="90000"/>
              </a:lnSpc>
              <a:spcBef>
                <a:spcPts val="500"/>
              </a:spcBef>
              <a:buFont typeface="Arial" panose="020B0604020202020204" pitchFamily="34" charset="0"/>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err="1"/>
              <a:t>Favorise</a:t>
            </a:r>
            <a:r>
              <a:rPr lang="en-US" dirty="0"/>
              <a:t> </a:t>
            </a:r>
            <a:r>
              <a:rPr lang="en-US" b="1" dirty="0" err="1">
                <a:solidFill>
                  <a:schemeClr val="accent1"/>
                </a:solidFill>
              </a:rPr>
              <a:t>l'inclusion</a:t>
            </a:r>
            <a:r>
              <a:rPr lang="en-US" b="1" dirty="0">
                <a:solidFill>
                  <a:schemeClr val="accent1"/>
                </a:solidFill>
              </a:rPr>
              <a:t> et la participation </a:t>
            </a:r>
            <a:r>
              <a:rPr lang="en-US" dirty="0"/>
              <a:t>d'un plus grand </a:t>
            </a:r>
            <a:r>
              <a:rPr lang="en-US" dirty="0" err="1"/>
              <a:t>nombre</a:t>
            </a:r>
            <a:r>
              <a:rPr lang="en-US" dirty="0"/>
              <a:t> de </a:t>
            </a:r>
            <a:r>
              <a:rPr lang="en-US" dirty="0" err="1"/>
              <a:t>membres</a:t>
            </a:r>
            <a:r>
              <a:rPr lang="en-US" dirty="0"/>
              <a:t> </a:t>
            </a:r>
            <a:r>
              <a:rPr lang="en-US" dirty="0" err="1"/>
              <a:t>en</a:t>
            </a:r>
            <a:r>
              <a:rPr lang="en-US" dirty="0"/>
              <a:t> </a:t>
            </a:r>
            <a:r>
              <a:rPr lang="en-US" dirty="0" err="1"/>
              <a:t>remédiant</a:t>
            </a:r>
            <a:r>
              <a:rPr lang="en-US" dirty="0"/>
              <a:t> aux </a:t>
            </a:r>
            <a:r>
              <a:rPr lang="en-US" dirty="0" err="1"/>
              <a:t>contraintes</a:t>
            </a:r>
            <a:r>
              <a:rPr lang="en-US" dirty="0"/>
              <a:t> </a:t>
            </a:r>
            <a:r>
              <a:rPr lang="en-US" dirty="0" err="1"/>
              <a:t>budgétaires</a:t>
            </a:r>
            <a:r>
              <a:rPr lang="en-US" dirty="0"/>
              <a:t> et aux restrictions de voyage.</a:t>
            </a:r>
          </a:p>
        </p:txBody>
      </p:sp>
      <p:sp>
        <p:nvSpPr>
          <p:cNvPr id="6" name="Text Placeholder 3">
            <a:extLst>
              <a:ext uri="{FF2B5EF4-FFF2-40B4-BE49-F238E27FC236}">
                <a16:creationId xmlns:a16="http://schemas.microsoft.com/office/drawing/2014/main" id="{2E9B66B2-F084-401C-A1BF-485091C2C37C}"/>
              </a:ext>
            </a:extLst>
          </p:cNvPr>
          <p:cNvSpPr txBox="1">
            <a:spLocks/>
          </p:cNvSpPr>
          <p:nvPr/>
        </p:nvSpPr>
        <p:spPr>
          <a:xfrm>
            <a:off x="1528150" y="3872583"/>
            <a:ext cx="9360000" cy="1080000"/>
          </a:xfrm>
          <a:prstGeom prst="rect">
            <a:avLst/>
          </a:prstGeom>
        </p:spPr>
        <p:txBody>
          <a:bodyPr lIns="0"/>
          <a:lstStyle>
            <a:lvl1pPr marL="514350" indent="-514350" algn="l" defTabSz="914400" rtl="0" eaLnBrk="1" latinLnBrk="0" hangingPunct="1">
              <a:lnSpc>
                <a:spcPts val="3200"/>
              </a:lnSpc>
              <a:spcBef>
                <a:spcPts val="400"/>
              </a:spcBef>
              <a:buFont typeface="Arial" panose="020B0604020202020204" pitchFamily="34" charset="0"/>
              <a:buChar char="•"/>
              <a:defRPr sz="22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877887" indent="-342900" algn="l" defTabSz="914400" rtl="0" eaLnBrk="1" latinLnBrk="0" hangingPunct="1">
              <a:lnSpc>
                <a:spcPct val="90000"/>
              </a:lnSpc>
              <a:spcBef>
                <a:spcPts val="500"/>
              </a:spcBef>
              <a:buFont typeface="Arial" panose="020B0604020202020204" pitchFamily="34" charset="0"/>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err="1"/>
              <a:t>Permettre</a:t>
            </a:r>
            <a:r>
              <a:rPr lang="en-US" dirty="0"/>
              <a:t> la </a:t>
            </a:r>
            <a:r>
              <a:rPr lang="en-US" b="1" dirty="0" err="1">
                <a:solidFill>
                  <a:srgbClr val="28AAE1"/>
                </a:solidFill>
              </a:rPr>
              <a:t>coopération</a:t>
            </a:r>
            <a:r>
              <a:rPr lang="en-US" dirty="0"/>
              <a:t> entre les </a:t>
            </a:r>
            <a:r>
              <a:rPr lang="en-US" dirty="0" err="1"/>
              <a:t>autorités</a:t>
            </a:r>
            <a:r>
              <a:rPr lang="en-US" dirty="0"/>
              <a:t> de </a:t>
            </a:r>
            <a:r>
              <a:rPr lang="en-US" dirty="0" err="1"/>
              <a:t>contrôle</a:t>
            </a:r>
            <a:r>
              <a:rPr lang="en-US" dirty="0"/>
              <a:t> </a:t>
            </a:r>
            <a:r>
              <a:rPr lang="en-US" dirty="0" err="1" smtClean="0"/>
              <a:t>d’assurances</a:t>
            </a:r>
            <a:r>
              <a:rPr lang="en-US" dirty="0" smtClean="0"/>
              <a:t> </a:t>
            </a:r>
            <a:r>
              <a:rPr lang="en-US" dirty="0"/>
              <a:t>et </a:t>
            </a:r>
            <a:r>
              <a:rPr lang="en-US" b="1" dirty="0" err="1">
                <a:solidFill>
                  <a:srgbClr val="28AAE1"/>
                </a:solidFill>
              </a:rPr>
              <a:t>l'échange</a:t>
            </a:r>
            <a:r>
              <a:rPr lang="en-US" b="1" dirty="0">
                <a:solidFill>
                  <a:srgbClr val="28AAE1"/>
                </a:solidFill>
              </a:rPr>
              <a:t> </a:t>
            </a:r>
            <a:r>
              <a:rPr lang="en-US" b="1" dirty="0" err="1">
                <a:solidFill>
                  <a:srgbClr val="28AAE1"/>
                </a:solidFill>
              </a:rPr>
              <a:t>d'informations</a:t>
            </a:r>
            <a:r>
              <a:rPr lang="en-US" b="1" dirty="0">
                <a:solidFill>
                  <a:srgbClr val="28AAE1"/>
                </a:solidFill>
              </a:rPr>
              <a:t> </a:t>
            </a:r>
            <a:r>
              <a:rPr lang="en-US" dirty="0" err="1"/>
              <a:t>en</a:t>
            </a:r>
            <a:r>
              <a:rPr lang="en-US" dirty="0"/>
              <a:t> </a:t>
            </a:r>
            <a:r>
              <a:rPr lang="en-US" dirty="0" err="1"/>
              <a:t>matière</a:t>
            </a:r>
            <a:r>
              <a:rPr lang="en-US" dirty="0"/>
              <a:t> de </a:t>
            </a:r>
            <a:r>
              <a:rPr lang="en-US" dirty="0" err="1"/>
              <a:t>contrôle</a:t>
            </a:r>
            <a:endParaRPr lang="en-US" b="1" dirty="0">
              <a:solidFill>
                <a:schemeClr val="accent1"/>
              </a:solidFill>
            </a:endParaRPr>
          </a:p>
        </p:txBody>
      </p:sp>
      <p:pic>
        <p:nvPicPr>
          <p:cNvPr id="8" name="Graphic 7" descr="Meeting with solid fill">
            <a:extLst>
              <a:ext uri="{FF2B5EF4-FFF2-40B4-BE49-F238E27FC236}">
                <a16:creationId xmlns:a16="http://schemas.microsoft.com/office/drawing/2014/main" id="{A51FE877-67C6-481D-B6C8-8C0C1F760149}"/>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336000" y="1337030"/>
            <a:ext cx="1080000" cy="1080000"/>
          </a:xfrm>
          <a:prstGeom prst="rect">
            <a:avLst/>
          </a:prstGeom>
        </p:spPr>
      </p:pic>
      <p:pic>
        <p:nvPicPr>
          <p:cNvPr id="10" name="Graphic 9" descr="Vlog with solid fill">
            <a:extLst>
              <a:ext uri="{FF2B5EF4-FFF2-40B4-BE49-F238E27FC236}">
                <a16:creationId xmlns:a16="http://schemas.microsoft.com/office/drawing/2014/main" id="{5D81C72A-586F-4D32-AA5B-E4631C6C3C53}"/>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10794589" y="2417030"/>
            <a:ext cx="1080000" cy="1080000"/>
          </a:xfrm>
          <a:prstGeom prst="rect">
            <a:avLst/>
          </a:prstGeom>
        </p:spPr>
      </p:pic>
      <p:sp>
        <p:nvSpPr>
          <p:cNvPr id="11" name="Text Placeholder 3">
            <a:extLst>
              <a:ext uri="{FF2B5EF4-FFF2-40B4-BE49-F238E27FC236}">
                <a16:creationId xmlns:a16="http://schemas.microsoft.com/office/drawing/2014/main" id="{CB8D21D2-AD97-4C2A-8756-18EC319507DD}"/>
              </a:ext>
            </a:extLst>
          </p:cNvPr>
          <p:cNvSpPr txBox="1">
            <a:spLocks/>
          </p:cNvSpPr>
          <p:nvPr/>
        </p:nvSpPr>
        <p:spPr>
          <a:xfrm>
            <a:off x="1475543" y="4999395"/>
            <a:ext cx="9319046" cy="1080000"/>
          </a:xfrm>
          <a:prstGeom prst="rect">
            <a:avLst/>
          </a:prstGeom>
        </p:spPr>
        <p:txBody>
          <a:bodyPr lIns="0"/>
          <a:lstStyle>
            <a:lvl1pPr marL="514350" indent="-514350" algn="l" defTabSz="914400" rtl="0" eaLnBrk="1" latinLnBrk="0" hangingPunct="1">
              <a:lnSpc>
                <a:spcPts val="3200"/>
              </a:lnSpc>
              <a:spcBef>
                <a:spcPts val="400"/>
              </a:spcBef>
              <a:buFont typeface="Arial" panose="020B0604020202020204" pitchFamily="34" charset="0"/>
              <a:buChar char="•"/>
              <a:defRPr sz="22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877887" indent="-342900" algn="l" defTabSz="914400" rtl="0" eaLnBrk="1" latinLnBrk="0" hangingPunct="1">
              <a:lnSpc>
                <a:spcPct val="90000"/>
              </a:lnSpc>
              <a:spcBef>
                <a:spcPts val="500"/>
              </a:spcBef>
              <a:buFont typeface="Arial" panose="020B0604020202020204" pitchFamily="34" charset="0"/>
              <a:buChar char="•"/>
              <a:defRPr lang="de-DE" sz="2200" kern="1200" dirty="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err="1"/>
              <a:t>Faciliter</a:t>
            </a:r>
            <a:r>
              <a:rPr lang="en-US" dirty="0"/>
              <a:t> la </a:t>
            </a:r>
            <a:r>
              <a:rPr lang="en-US" b="1" dirty="0" err="1">
                <a:solidFill>
                  <a:srgbClr val="28AAE1"/>
                </a:solidFill>
              </a:rPr>
              <a:t>compréhension</a:t>
            </a:r>
            <a:r>
              <a:rPr lang="en-US" b="1" dirty="0">
                <a:solidFill>
                  <a:srgbClr val="28AAE1"/>
                </a:solidFill>
              </a:rPr>
              <a:t> des </a:t>
            </a:r>
            <a:r>
              <a:rPr lang="en-US" b="1" dirty="0" err="1">
                <a:solidFill>
                  <a:srgbClr val="28AAE1"/>
                </a:solidFill>
              </a:rPr>
              <a:t>enjeux</a:t>
            </a:r>
            <a:r>
              <a:rPr lang="en-US" b="1" dirty="0">
                <a:solidFill>
                  <a:srgbClr val="28AAE1"/>
                </a:solidFill>
              </a:rPr>
              <a:t> </a:t>
            </a:r>
            <a:r>
              <a:rPr lang="en-US" dirty="0"/>
              <a:t>de </a:t>
            </a:r>
            <a:r>
              <a:rPr lang="en-US" dirty="0" err="1"/>
              <a:t>contrôle</a:t>
            </a:r>
            <a:r>
              <a:rPr lang="en-US" dirty="0"/>
              <a:t> et </a:t>
            </a:r>
            <a:r>
              <a:rPr lang="en-US" dirty="0" err="1"/>
              <a:t>contribuer</a:t>
            </a:r>
            <a:r>
              <a:rPr lang="en-US" dirty="0"/>
              <a:t> </a:t>
            </a:r>
            <a:r>
              <a:rPr lang="en-US" dirty="0" err="1"/>
              <a:t>à</a:t>
            </a:r>
            <a:r>
              <a:rPr lang="en-US" dirty="0"/>
              <a:t> </a:t>
            </a:r>
            <a:r>
              <a:rPr lang="en-US" b="1" dirty="0" err="1">
                <a:solidFill>
                  <a:srgbClr val="28AAE1"/>
                </a:solidFill>
              </a:rPr>
              <a:t>l'élaboration</a:t>
            </a:r>
            <a:r>
              <a:rPr lang="en-US" b="1" dirty="0">
                <a:solidFill>
                  <a:srgbClr val="28AAE1"/>
                </a:solidFill>
              </a:rPr>
              <a:t> de documents </a:t>
            </a:r>
            <a:r>
              <a:rPr lang="en-US" b="1" dirty="0" err="1">
                <a:solidFill>
                  <a:srgbClr val="28AAE1"/>
                </a:solidFill>
              </a:rPr>
              <a:t>d'appui</a:t>
            </a:r>
            <a:r>
              <a:rPr lang="en-US" b="1" dirty="0">
                <a:solidFill>
                  <a:srgbClr val="28AAE1"/>
                </a:solidFill>
              </a:rPr>
              <a:t>.</a:t>
            </a:r>
          </a:p>
        </p:txBody>
      </p:sp>
      <p:pic>
        <p:nvPicPr>
          <p:cNvPr id="15" name="Graphic 14" descr="Questions outline">
            <a:extLst>
              <a:ext uri="{FF2B5EF4-FFF2-40B4-BE49-F238E27FC236}">
                <a16:creationId xmlns:a16="http://schemas.microsoft.com/office/drawing/2014/main" id="{AD666086-0419-4200-A86E-1318088A7244}"/>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flipH="1">
            <a:off x="342571" y="3801803"/>
            <a:ext cx="1080000" cy="1080000"/>
          </a:xfrm>
          <a:prstGeom prst="rect">
            <a:avLst/>
          </a:prstGeom>
        </p:spPr>
      </p:pic>
      <p:pic>
        <p:nvPicPr>
          <p:cNvPr id="17" name="Graphic 16" descr="Document outline">
            <a:extLst>
              <a:ext uri="{FF2B5EF4-FFF2-40B4-BE49-F238E27FC236}">
                <a16:creationId xmlns:a16="http://schemas.microsoft.com/office/drawing/2014/main" id="{401746CF-3012-4922-BB1E-BF684314140B}"/>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10850772" y="4863442"/>
            <a:ext cx="1080000" cy="1080000"/>
          </a:xfrm>
          <a:prstGeom prst="rect">
            <a:avLst/>
          </a:prstGeom>
        </p:spPr>
      </p:pic>
      <p:sp>
        <p:nvSpPr>
          <p:cNvPr id="12" name="Footer Placeholder 2">
            <a:extLst>
              <a:ext uri="{FF2B5EF4-FFF2-40B4-BE49-F238E27FC236}">
                <a16:creationId xmlns:a16="http://schemas.microsoft.com/office/drawing/2014/main" id="{A1EC357A-5B45-40EB-A3AA-16DAA98ED333}"/>
              </a:ext>
            </a:extLst>
          </p:cNvPr>
          <p:cNvSpPr>
            <a:spLocks noGrp="1"/>
          </p:cNvSpPr>
          <p:nvPr>
            <p:ph type="ftr" sz="quarter" idx="3"/>
          </p:nvPr>
        </p:nvSpPr>
        <p:spPr>
          <a:xfrm>
            <a:off x="7099205" y="6395641"/>
            <a:ext cx="4683369" cy="365125"/>
          </a:xfrm>
        </p:spPr>
        <p:txBody>
          <a:bodyPr/>
          <a:lstStyle/>
          <a:p>
            <a:fld id="{659FAAAF-BADD-4A86-87F0-1B0FB9C09137}" type="slidenum">
              <a:rPr lang="en-GB" smtClean="0">
                <a:solidFill>
                  <a:schemeClr val="tx1"/>
                </a:solidFill>
                <a:ea typeface="Tahoma" panose="020B0604030504040204" pitchFamily="34" charset="0"/>
              </a:rPr>
              <a:pPr/>
              <a:t>13</a:t>
            </a:fld>
            <a:r>
              <a:rPr lang="en-GB">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292023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CF9DD3-FA04-4667-8AF7-82B947E1F900}"/>
              </a:ext>
            </a:extLst>
          </p:cNvPr>
          <p:cNvSpPr>
            <a:spLocks noGrp="1"/>
          </p:cNvSpPr>
          <p:nvPr>
            <p:ph type="body" sz="quarter" idx="10"/>
          </p:nvPr>
        </p:nvSpPr>
        <p:spPr/>
        <p:txBody>
          <a:bodyPr/>
          <a:lstStyle/>
          <a:p>
            <a:r>
              <a:rPr lang="en-US" dirty="0"/>
              <a:t>Forums de </a:t>
            </a:r>
            <a:r>
              <a:rPr lang="en-US" dirty="0" err="1" smtClean="0"/>
              <a:t>l’AICA</a:t>
            </a:r>
            <a:endParaRPr lang="en-GB" dirty="0"/>
          </a:p>
        </p:txBody>
      </p:sp>
      <p:pic>
        <p:nvPicPr>
          <p:cNvPr id="1032" name="Picture 8">
            <a:extLst>
              <a:ext uri="{FF2B5EF4-FFF2-40B4-BE49-F238E27FC236}">
                <a16:creationId xmlns:a16="http://schemas.microsoft.com/office/drawing/2014/main" id="{54A4CA2F-88F9-4A60-8DBE-80E0EE793149}"/>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6882" y="951702"/>
            <a:ext cx="874693" cy="8746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BDBA54D-13A7-4191-A099-6BCD952671EF}"/>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113348" y="951298"/>
            <a:ext cx="874693" cy="87469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FA713543-342C-40E4-AF28-92B64ED10068}"/>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49489" y="3708374"/>
            <a:ext cx="874693" cy="87469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6BF67E22-5934-4410-9DA5-85F6E17602A5}"/>
              </a:ext>
            </a:extLst>
          </p:cNvPr>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92497" y="951702"/>
            <a:ext cx="874693" cy="874693"/>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868C3DF1-DE62-4321-A877-B624041C9C9D}"/>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24153" y="3614256"/>
            <a:ext cx="874693" cy="87469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Coins outline">
            <a:extLst>
              <a:ext uri="{FF2B5EF4-FFF2-40B4-BE49-F238E27FC236}">
                <a16:creationId xmlns:a16="http://schemas.microsoft.com/office/drawing/2014/main" id="{4CAB09FF-0D61-4B4F-8EA6-56B87DA39034}"/>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4149541" y="3653937"/>
            <a:ext cx="874693" cy="874693"/>
          </a:xfrm>
          <a:prstGeom prst="rect">
            <a:avLst/>
          </a:prstGeom>
        </p:spPr>
      </p:pic>
      <p:grpSp>
        <p:nvGrpSpPr>
          <p:cNvPr id="23" name="Group 22">
            <a:extLst>
              <a:ext uri="{FF2B5EF4-FFF2-40B4-BE49-F238E27FC236}">
                <a16:creationId xmlns:a16="http://schemas.microsoft.com/office/drawing/2014/main" id="{F7FA776F-B42B-4F64-A8DE-230CF08B080A}"/>
              </a:ext>
            </a:extLst>
          </p:cNvPr>
          <p:cNvGrpSpPr/>
          <p:nvPr/>
        </p:nvGrpSpPr>
        <p:grpSpPr>
          <a:xfrm>
            <a:off x="1122036" y="1101049"/>
            <a:ext cx="2880000" cy="2638103"/>
            <a:chOff x="1122036" y="1101049"/>
            <a:chExt cx="2880000" cy="2638103"/>
          </a:xfrm>
        </p:grpSpPr>
        <p:sp>
          <p:nvSpPr>
            <p:cNvPr id="7" name="TextBox 6">
              <a:extLst>
                <a:ext uri="{FF2B5EF4-FFF2-40B4-BE49-F238E27FC236}">
                  <a16:creationId xmlns:a16="http://schemas.microsoft.com/office/drawing/2014/main" id="{CA93BBE4-FC88-48C5-B1EE-52FB70AF4351}"/>
                </a:ext>
              </a:extLst>
            </p:cNvPr>
            <p:cNvSpPr txBox="1"/>
            <p:nvPr/>
          </p:nvSpPr>
          <p:spPr>
            <a:xfrm>
              <a:off x="1122036" y="1677049"/>
              <a:ext cx="2880000" cy="2062103"/>
            </a:xfrm>
            <a:prstGeom prst="rect">
              <a:avLst/>
            </a:prstGeom>
            <a:noFill/>
          </p:spPr>
          <p:txBody>
            <a:bodyPr wrap="square" rtlCol="0">
              <a:spAutoFit/>
            </a:bodyPr>
            <a:lstStyle/>
            <a:p>
              <a:pPr algn="ctr"/>
              <a:r>
                <a:rPr lang="en-GB" sz="1600" dirty="0" err="1">
                  <a:latin typeface="Arial" panose="020B0604020202020204" pitchFamily="34" charset="0"/>
                  <a:cs typeface="Arial" panose="020B0604020202020204" pitchFamily="34" charset="0"/>
                </a:rPr>
                <a:t>Discuter</a:t>
              </a:r>
              <a:r>
                <a:rPr lang="en-GB" sz="1600" dirty="0">
                  <a:latin typeface="Arial" panose="020B0604020202020204" pitchFamily="34" charset="0"/>
                  <a:cs typeface="Arial" panose="020B0604020202020204" pitchFamily="34" charset="0"/>
                </a:rPr>
                <a:t> des </a:t>
              </a:r>
              <a:r>
                <a:rPr lang="en-GB" sz="1600" dirty="0" err="1">
                  <a:latin typeface="Arial" panose="020B0604020202020204" pitchFamily="34" charset="0"/>
                  <a:cs typeface="Arial" panose="020B0604020202020204" pitchFamily="34" charset="0"/>
                </a:rPr>
                <a:t>développements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dans</a:t>
              </a:r>
              <a:r>
                <a:rPr lang="en-GB" sz="1600" dirty="0">
                  <a:latin typeface="Arial" panose="020B0604020202020204" pitchFamily="34" charset="0"/>
                  <a:cs typeface="Arial" panose="020B0604020202020204" pitchFamily="34" charset="0"/>
                </a:rPr>
                <a:t> les </a:t>
              </a:r>
              <a:r>
                <a:rPr lang="en-GB" sz="1600" dirty="0" err="1">
                  <a:latin typeface="Arial" panose="020B0604020202020204" pitchFamily="34" charset="0"/>
                  <a:cs typeface="Arial" panose="020B0604020202020204" pitchFamily="34" charset="0"/>
                </a:rPr>
                <a:t>domaines</a:t>
              </a:r>
              <a:r>
                <a:rPr lang="en-GB" sz="1600" dirty="0">
                  <a:latin typeface="Arial" panose="020B0604020202020204" pitchFamily="34" charset="0"/>
                  <a:cs typeface="Arial" panose="020B0604020202020204" pitchFamily="34" charset="0"/>
                </a:rPr>
                <a:t> de la </a:t>
              </a:r>
              <a:r>
                <a:rPr lang="en-GB" sz="1600" dirty="0" err="1">
                  <a:latin typeface="Arial" panose="020B0604020202020204" pitchFamily="34" charset="0"/>
                  <a:cs typeface="Arial" panose="020B0604020202020204" pitchFamily="34" charset="0"/>
                </a:rPr>
                <a:t>lutte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contre</a:t>
              </a:r>
              <a:r>
                <a:rPr lang="en-GB" sz="1600" dirty="0">
                  <a:latin typeface="Arial" panose="020B0604020202020204" pitchFamily="34" charset="0"/>
                  <a:cs typeface="Arial" panose="020B0604020202020204" pitchFamily="34" charset="0"/>
                </a:rPr>
                <a:t> le </a:t>
              </a:r>
              <a:r>
                <a:rPr lang="en-GB" sz="1600" dirty="0" err="1">
                  <a:latin typeface="Arial" panose="020B0604020202020204" pitchFamily="34" charset="0"/>
                  <a:cs typeface="Arial" panose="020B0604020202020204" pitchFamily="34" charset="0"/>
                </a:rPr>
                <a:t>blanchiment</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d'argent</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le </a:t>
              </a:r>
              <a:r>
                <a:rPr lang="en-GB" sz="1600" dirty="0" err="1">
                  <a:latin typeface="Arial" panose="020B0604020202020204" pitchFamily="34" charset="0"/>
                  <a:cs typeface="Arial" panose="020B0604020202020204" pitchFamily="34" charset="0"/>
                </a:rPr>
                <a:t>financement</a:t>
              </a:r>
              <a:r>
                <a:rPr lang="en-GB" sz="1600" dirty="0">
                  <a:latin typeface="Arial" panose="020B0604020202020204" pitchFamily="34" charset="0"/>
                  <a:cs typeface="Arial" panose="020B0604020202020204" pitchFamily="34" charset="0"/>
                </a:rPr>
                <a:t> du </a:t>
              </a:r>
              <a:r>
                <a:rPr lang="en-GB" sz="1600" dirty="0" err="1">
                  <a:latin typeface="Arial" panose="020B0604020202020204" pitchFamily="34" charset="0"/>
                  <a:cs typeface="Arial" panose="020B0604020202020204" pitchFamily="34" charset="0"/>
                </a:rPr>
                <a:t>terrorisme</a:t>
              </a:r>
              <a:r>
                <a:rPr lang="en-GB" sz="1600" dirty="0">
                  <a:latin typeface="Arial" panose="020B0604020202020204" pitchFamily="34" charset="0"/>
                  <a:cs typeface="Arial" panose="020B0604020202020204" pitchFamily="34" charset="0"/>
                </a:rPr>
                <a:t>, le </a:t>
              </a:r>
              <a:r>
                <a:rPr lang="en-GB" sz="1600" dirty="0" err="1">
                  <a:latin typeface="Arial" panose="020B0604020202020204" pitchFamily="34" charset="0"/>
                  <a:cs typeface="Arial" panose="020B0604020202020204" pitchFamily="34" charset="0"/>
                </a:rPr>
                <a:t>financement</a:t>
              </a:r>
              <a:r>
                <a:rPr lang="en-GB" sz="1600" dirty="0">
                  <a:latin typeface="Arial" panose="020B0604020202020204" pitchFamily="34" charset="0"/>
                  <a:cs typeface="Arial" panose="020B0604020202020204" pitchFamily="34" charset="0"/>
                </a:rPr>
                <a:t> de la </a:t>
              </a:r>
              <a:r>
                <a:rPr lang="en-GB" sz="1600" dirty="0" err="1">
                  <a:latin typeface="Arial" panose="020B0604020202020204" pitchFamily="34" charset="0"/>
                  <a:cs typeface="Arial" panose="020B0604020202020204" pitchFamily="34" charset="0"/>
                </a:rPr>
                <a:t>prolifération</a:t>
              </a:r>
              <a:r>
                <a:rPr lang="en-GB" sz="1600" dirty="0">
                  <a:latin typeface="Arial" panose="020B0604020202020204" pitchFamily="34" charset="0"/>
                  <a:cs typeface="Arial" panose="020B0604020202020204" pitchFamily="34" charset="0"/>
                </a:rPr>
                <a:t> et la </a:t>
              </a:r>
              <a:r>
                <a:rPr lang="en-GB" sz="1600" dirty="0" err="1">
                  <a:latin typeface="Arial" panose="020B0604020202020204" pitchFamily="34" charset="0"/>
                  <a:cs typeface="Arial" panose="020B0604020202020204" pitchFamily="34" charset="0"/>
                </a:rPr>
                <a:t>fraude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dans</a:t>
              </a:r>
              <a:r>
                <a:rPr lang="en-GB" sz="1600" dirty="0">
                  <a:latin typeface="Arial" panose="020B0604020202020204" pitchFamily="34" charset="0"/>
                  <a:cs typeface="Arial" panose="020B0604020202020204" pitchFamily="34" charset="0"/>
                </a:rPr>
                <a:t> le </a:t>
              </a:r>
              <a:r>
                <a:rPr lang="en-GB" sz="1600" dirty="0" err="1">
                  <a:latin typeface="Arial" panose="020B0604020202020204" pitchFamily="34" charset="0"/>
                  <a:cs typeface="Arial" panose="020B0604020202020204" pitchFamily="34" charset="0"/>
                </a:rPr>
                <a:t>secteur</a:t>
              </a:r>
              <a:r>
                <a:rPr lang="en-GB" sz="1600" dirty="0">
                  <a:latin typeface="Arial" panose="020B0604020202020204" pitchFamily="34" charset="0"/>
                  <a:cs typeface="Arial" panose="020B0604020202020204" pitchFamily="34" charset="0"/>
                </a:rPr>
                <a:t> de </a:t>
              </a:r>
              <a:r>
                <a:rPr lang="en-GB" sz="1600" dirty="0" err="1">
                  <a:latin typeface="Arial" panose="020B0604020202020204" pitchFamily="34" charset="0"/>
                  <a:cs typeface="Arial" panose="020B0604020202020204" pitchFamily="34" charset="0"/>
                </a:rPr>
                <a:t>l'assurance</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1655AF3-AD31-4DA6-A12D-28B0CC48F5AF}"/>
                </a:ext>
              </a:extLst>
            </p:cNvPr>
            <p:cNvSpPr txBox="1"/>
            <p:nvPr/>
          </p:nvSpPr>
          <p:spPr>
            <a:xfrm>
              <a:off x="1122036" y="1101049"/>
              <a:ext cx="2880000" cy="353943"/>
            </a:xfrm>
            <a:prstGeom prst="rect">
              <a:avLst/>
            </a:prstGeom>
            <a:solidFill>
              <a:schemeClr val="accent1"/>
            </a:solid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Financial Crime Forum</a:t>
              </a:r>
            </a:p>
          </p:txBody>
        </p:sp>
      </p:grpSp>
      <p:grpSp>
        <p:nvGrpSpPr>
          <p:cNvPr id="4" name="Group 3">
            <a:extLst>
              <a:ext uri="{FF2B5EF4-FFF2-40B4-BE49-F238E27FC236}">
                <a16:creationId xmlns:a16="http://schemas.microsoft.com/office/drawing/2014/main" id="{27382A70-E7A3-43EF-9AC9-EC455C555375}"/>
              </a:ext>
            </a:extLst>
          </p:cNvPr>
          <p:cNvGrpSpPr/>
          <p:nvPr/>
        </p:nvGrpSpPr>
        <p:grpSpPr>
          <a:xfrm>
            <a:off x="4997954" y="1106818"/>
            <a:ext cx="2880000" cy="1892150"/>
            <a:chOff x="5092229" y="1045763"/>
            <a:chExt cx="2880000" cy="1892150"/>
          </a:xfrm>
        </p:grpSpPr>
        <p:sp>
          <p:nvSpPr>
            <p:cNvPr id="8" name="TextBox 7">
              <a:extLst>
                <a:ext uri="{FF2B5EF4-FFF2-40B4-BE49-F238E27FC236}">
                  <a16:creationId xmlns:a16="http://schemas.microsoft.com/office/drawing/2014/main" id="{527C7E52-5CE4-4649-B919-157C1C06E62D}"/>
                </a:ext>
              </a:extLst>
            </p:cNvPr>
            <p:cNvSpPr txBox="1"/>
            <p:nvPr/>
          </p:nvSpPr>
          <p:spPr>
            <a:xfrm>
              <a:off x="5092229" y="1614474"/>
              <a:ext cx="2880000" cy="1323439"/>
            </a:xfrm>
            <a:prstGeom prst="rect">
              <a:avLst/>
            </a:prstGeom>
            <a:noFill/>
          </p:spPr>
          <p:txBody>
            <a:bodyPr wrap="square" rtlCol="0">
              <a:spAutoFit/>
            </a:bodyPr>
            <a:lstStyle/>
            <a:p>
              <a:pPr algn="ctr"/>
              <a:r>
                <a:rPr lang="en-GB" sz="1600" dirty="0" err="1">
                  <a:solidFill>
                    <a:srgbClr val="333333"/>
                  </a:solidFill>
                  <a:latin typeface="arial" panose="020B0604020202020204" pitchFamily="34" charset="0"/>
                </a:rPr>
                <a:t>Partager</a:t>
              </a:r>
              <a:r>
                <a:rPr lang="en-GB" sz="1600" dirty="0">
                  <a:solidFill>
                    <a:srgbClr val="333333"/>
                  </a:solidFill>
                  <a:latin typeface="arial" panose="020B0604020202020204" pitchFamily="34" charset="0"/>
                </a:rPr>
                <a:t> les </a:t>
              </a:r>
              <a:r>
                <a:rPr lang="en-GB" sz="1600" dirty="0" err="1">
                  <a:solidFill>
                    <a:srgbClr val="333333"/>
                  </a:solidFill>
                  <a:latin typeface="arial" panose="020B0604020202020204" pitchFamily="34" charset="0"/>
                </a:rPr>
                <a:t>pratiques</a:t>
              </a:r>
              <a:r>
                <a:rPr lang="en-GB" sz="1600" dirty="0">
                  <a:solidFill>
                    <a:srgbClr val="333333"/>
                  </a:solidFill>
                  <a:latin typeface="arial" panose="020B0604020202020204" pitchFamily="34" charset="0"/>
                </a:rPr>
                <a:t> de </a:t>
              </a:r>
              <a:r>
                <a:rPr lang="en-GB" sz="1600" dirty="0" err="1" smtClean="0">
                  <a:solidFill>
                    <a:srgbClr val="333333"/>
                  </a:solidFill>
                  <a:latin typeface="arial" panose="020B0604020202020204" pitchFamily="34" charset="0"/>
                </a:rPr>
                <a:t>contrôle</a:t>
              </a:r>
              <a:r>
                <a:rPr lang="en-GB" sz="1600" dirty="0" smtClean="0">
                  <a:solidFill>
                    <a:srgbClr val="333333"/>
                  </a:solidFill>
                  <a:latin typeface="arial" panose="020B0604020202020204" pitchFamily="34" charset="0"/>
                </a:rPr>
                <a:t> et </a:t>
              </a:r>
              <a:r>
                <a:rPr lang="en-GB" sz="1600" dirty="0" err="1">
                  <a:solidFill>
                    <a:srgbClr val="333333"/>
                  </a:solidFill>
                  <a:latin typeface="arial" panose="020B0604020202020204" pitchFamily="34" charset="0"/>
                </a:rPr>
                <a:t>discuter</a:t>
              </a:r>
              <a:r>
                <a:rPr lang="en-GB" sz="1600" dirty="0">
                  <a:solidFill>
                    <a:srgbClr val="333333"/>
                  </a:solidFill>
                  <a:latin typeface="arial" panose="020B0604020202020204" pitchFamily="34" charset="0"/>
                </a:rPr>
                <a:t> des questions, </a:t>
              </a:r>
              <a:r>
                <a:rPr lang="en-GB" sz="1600" dirty="0" err="1" smtClean="0">
                  <a:solidFill>
                    <a:srgbClr val="333333"/>
                  </a:solidFill>
                  <a:latin typeface="arial" panose="020B0604020202020204" pitchFamily="34" charset="0"/>
                </a:rPr>
                <a:t>tendances</a:t>
              </a:r>
              <a:r>
                <a:rPr lang="en-GB" sz="1600" dirty="0" smtClean="0">
                  <a:solidFill>
                    <a:srgbClr val="333333"/>
                  </a:solidFill>
                  <a:latin typeface="arial" panose="020B0604020202020204" pitchFamily="34" charset="0"/>
                </a:rPr>
                <a:t> </a:t>
              </a:r>
              <a:r>
                <a:rPr lang="en-GB" sz="1600" dirty="0">
                  <a:solidFill>
                    <a:srgbClr val="333333"/>
                  </a:solidFill>
                  <a:latin typeface="arial" panose="020B0604020202020204" pitchFamily="34" charset="0"/>
                </a:rPr>
                <a:t>et </a:t>
              </a:r>
              <a:r>
                <a:rPr lang="en-GB" sz="1600" dirty="0" err="1" smtClean="0">
                  <a:solidFill>
                    <a:srgbClr val="333333"/>
                  </a:solidFill>
                  <a:latin typeface="arial" panose="020B0604020202020204" pitchFamily="34" charset="0"/>
                </a:rPr>
                <a:t>opportunités</a:t>
              </a:r>
              <a:r>
                <a:rPr lang="en-GB" sz="1600" dirty="0" smtClean="0">
                  <a:solidFill>
                    <a:srgbClr val="333333"/>
                  </a:solidFill>
                  <a:latin typeface="arial" panose="020B0604020202020204" pitchFamily="34" charset="0"/>
                </a:rPr>
                <a:t> </a:t>
              </a:r>
              <a:r>
                <a:rPr lang="en-GB" sz="1600" dirty="0" err="1">
                  <a:solidFill>
                    <a:srgbClr val="333333"/>
                  </a:solidFill>
                  <a:latin typeface="arial" panose="020B0604020202020204" pitchFamily="34" charset="0"/>
                </a:rPr>
                <a:t>ayant</a:t>
              </a:r>
              <a:r>
                <a:rPr lang="en-GB" sz="1600" dirty="0">
                  <a:solidFill>
                    <a:srgbClr val="333333"/>
                  </a:solidFill>
                  <a:latin typeface="arial" panose="020B0604020202020204" pitchFamily="34" charset="0"/>
                </a:rPr>
                <a:t> un impact sur </a:t>
              </a:r>
              <a:r>
                <a:rPr lang="en-GB" sz="1600" dirty="0" err="1">
                  <a:solidFill>
                    <a:srgbClr val="333333"/>
                  </a:solidFill>
                  <a:latin typeface="arial" panose="020B0604020202020204" pitchFamily="34" charset="0"/>
                </a:rPr>
                <a:t>l'inclusion</a:t>
              </a:r>
              <a:r>
                <a:rPr lang="en-GB" sz="1600" dirty="0">
                  <a:solidFill>
                    <a:srgbClr val="333333"/>
                  </a:solidFill>
                  <a:latin typeface="arial" panose="020B0604020202020204" pitchFamily="34" charset="0"/>
                </a:rPr>
                <a:t> </a:t>
              </a:r>
              <a:r>
                <a:rPr lang="en-GB" sz="1600" dirty="0" err="1">
                  <a:solidFill>
                    <a:srgbClr val="333333"/>
                  </a:solidFill>
                  <a:latin typeface="arial" panose="020B0604020202020204" pitchFamily="34" charset="0"/>
                </a:rPr>
                <a:t>financière</a:t>
              </a:r>
              <a:endParaRPr lang="en-US" sz="16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92897B37-FB9A-4622-9C7C-C36E8F139DC2}"/>
                </a:ext>
              </a:extLst>
            </p:cNvPr>
            <p:cNvSpPr txBox="1"/>
            <p:nvPr/>
          </p:nvSpPr>
          <p:spPr>
            <a:xfrm>
              <a:off x="5092229" y="1045763"/>
              <a:ext cx="2880000" cy="353943"/>
            </a:xfrm>
            <a:prstGeom prst="rect">
              <a:avLst/>
            </a:prstGeom>
            <a:solidFill>
              <a:schemeClr val="accent1"/>
            </a:solid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Financial Inclusion Forum</a:t>
              </a:r>
            </a:p>
          </p:txBody>
        </p:sp>
      </p:grpSp>
      <p:grpSp>
        <p:nvGrpSpPr>
          <p:cNvPr id="14" name="Group 13">
            <a:extLst>
              <a:ext uri="{FF2B5EF4-FFF2-40B4-BE49-F238E27FC236}">
                <a16:creationId xmlns:a16="http://schemas.microsoft.com/office/drawing/2014/main" id="{6FFE941B-E9EF-4E8B-83DF-A7D3AE11A8CD}"/>
              </a:ext>
            </a:extLst>
          </p:cNvPr>
          <p:cNvGrpSpPr/>
          <p:nvPr/>
        </p:nvGrpSpPr>
        <p:grpSpPr>
          <a:xfrm>
            <a:off x="8992601" y="1106818"/>
            <a:ext cx="2880000" cy="1887092"/>
            <a:chOff x="9083714" y="1033169"/>
            <a:chExt cx="2880000" cy="1887092"/>
          </a:xfrm>
        </p:grpSpPr>
        <p:sp>
          <p:nvSpPr>
            <p:cNvPr id="5" name="TextBox 4">
              <a:extLst>
                <a:ext uri="{FF2B5EF4-FFF2-40B4-BE49-F238E27FC236}">
                  <a16:creationId xmlns:a16="http://schemas.microsoft.com/office/drawing/2014/main" id="{8D3035F9-8731-4330-A65F-8015FFA6B47A}"/>
                </a:ext>
              </a:extLst>
            </p:cNvPr>
            <p:cNvSpPr txBox="1"/>
            <p:nvPr/>
          </p:nvSpPr>
          <p:spPr>
            <a:xfrm>
              <a:off x="9083714" y="1596822"/>
              <a:ext cx="2880000" cy="1323439"/>
            </a:xfrm>
            <a:prstGeom prst="rect">
              <a:avLst/>
            </a:prstGeom>
            <a:noFill/>
          </p:spPr>
          <p:txBody>
            <a:bodyPr wrap="square" rtlCol="0">
              <a:spAutoFit/>
            </a:bodyPr>
            <a:lstStyle/>
            <a:p>
              <a:pPr algn="ctr"/>
              <a:r>
                <a:rPr lang="en-GB" sz="1600" dirty="0" err="1">
                  <a:solidFill>
                    <a:srgbClr val="333333"/>
                  </a:solidFill>
                  <a:latin typeface="arial" panose="020B0604020202020204" pitchFamily="34" charset="0"/>
                </a:rPr>
                <a:t>Discuter</a:t>
              </a:r>
              <a:r>
                <a:rPr lang="en-GB" sz="1600" dirty="0">
                  <a:solidFill>
                    <a:srgbClr val="333333"/>
                  </a:solidFill>
                  <a:latin typeface="arial" panose="020B0604020202020204" pitchFamily="34" charset="0"/>
                </a:rPr>
                <a:t> des </a:t>
              </a:r>
              <a:r>
                <a:rPr lang="en-GB" sz="1600" dirty="0" err="1">
                  <a:solidFill>
                    <a:srgbClr val="333333"/>
                  </a:solidFill>
                  <a:latin typeface="arial" panose="020B0604020202020204" pitchFamily="34" charset="0"/>
                </a:rPr>
                <a:t>développements</a:t>
              </a:r>
              <a:r>
                <a:rPr lang="en-GB" sz="1600" dirty="0">
                  <a:solidFill>
                    <a:srgbClr val="333333"/>
                  </a:solidFill>
                  <a:latin typeface="arial" panose="020B0604020202020204" pitchFamily="34" charset="0"/>
                </a:rPr>
                <a:t> </a:t>
              </a:r>
              <a:r>
                <a:rPr lang="en-GB" sz="1600" dirty="0" err="1">
                  <a:solidFill>
                    <a:srgbClr val="333333"/>
                  </a:solidFill>
                  <a:latin typeface="arial" panose="020B0604020202020204" pitchFamily="34" charset="0"/>
                </a:rPr>
                <a:t>dans</a:t>
              </a:r>
              <a:r>
                <a:rPr lang="en-GB" sz="1600" dirty="0">
                  <a:solidFill>
                    <a:srgbClr val="333333"/>
                  </a:solidFill>
                  <a:latin typeface="arial" panose="020B0604020202020204" pitchFamily="34" charset="0"/>
                </a:rPr>
                <a:t> le </a:t>
              </a:r>
              <a:r>
                <a:rPr lang="en-GB" sz="1600" dirty="0" err="1">
                  <a:solidFill>
                    <a:srgbClr val="333333"/>
                  </a:solidFill>
                  <a:latin typeface="arial" panose="020B0604020202020204" pitchFamily="34" charset="0"/>
                </a:rPr>
                <a:t>domaine</a:t>
              </a:r>
              <a:r>
                <a:rPr lang="en-GB" sz="1600" dirty="0">
                  <a:solidFill>
                    <a:srgbClr val="333333"/>
                  </a:solidFill>
                  <a:latin typeface="arial" panose="020B0604020202020204" pitchFamily="34" charset="0"/>
                </a:rPr>
                <a:t> de la FinTech, qui </a:t>
              </a:r>
              <a:r>
                <a:rPr lang="en-GB" sz="1600" dirty="0" err="1">
                  <a:solidFill>
                    <a:srgbClr val="333333"/>
                  </a:solidFill>
                  <a:latin typeface="arial" panose="020B0604020202020204" pitchFamily="34" charset="0"/>
                </a:rPr>
                <a:t>comprend</a:t>
              </a:r>
              <a:r>
                <a:rPr lang="en-GB" sz="1600" dirty="0">
                  <a:solidFill>
                    <a:srgbClr val="333333"/>
                  </a:solidFill>
                  <a:latin typeface="arial" panose="020B0604020202020204" pitchFamily="34" charset="0"/>
                </a:rPr>
                <a:t> </a:t>
              </a:r>
              <a:r>
                <a:rPr lang="en-GB" sz="1600" dirty="0" err="1" smtClean="0">
                  <a:solidFill>
                    <a:srgbClr val="333333"/>
                  </a:solidFill>
                  <a:latin typeface="arial" panose="020B0604020202020204" pitchFamily="34" charset="0"/>
                </a:rPr>
                <a:t>l‘AssurTech</a:t>
              </a:r>
              <a:r>
                <a:rPr lang="en-GB" sz="1600" dirty="0">
                  <a:solidFill>
                    <a:srgbClr val="333333"/>
                  </a:solidFill>
                  <a:latin typeface="arial" panose="020B0604020202020204" pitchFamily="34" charset="0"/>
                </a:rPr>
                <a:t>, la </a:t>
              </a:r>
              <a:r>
                <a:rPr lang="en-GB" sz="1600" dirty="0" err="1">
                  <a:solidFill>
                    <a:srgbClr val="333333"/>
                  </a:solidFill>
                  <a:latin typeface="arial" panose="020B0604020202020204" pitchFamily="34" charset="0"/>
                </a:rPr>
                <a:t>RegTech</a:t>
              </a:r>
              <a:r>
                <a:rPr lang="en-GB" sz="1600" dirty="0">
                  <a:solidFill>
                    <a:srgbClr val="333333"/>
                  </a:solidFill>
                  <a:latin typeface="arial" panose="020B0604020202020204" pitchFamily="34" charset="0"/>
                </a:rPr>
                <a:t> et la </a:t>
              </a:r>
              <a:r>
                <a:rPr lang="en-GB" sz="1600" dirty="0" err="1">
                  <a:solidFill>
                    <a:srgbClr val="333333"/>
                  </a:solidFill>
                  <a:latin typeface="arial" panose="020B0604020202020204" pitchFamily="34" charset="0"/>
                </a:rPr>
                <a:t>SupTech</a:t>
              </a:r>
              <a:r>
                <a:rPr lang="en-GB" sz="1600" dirty="0">
                  <a:solidFill>
                    <a:srgbClr val="333333"/>
                  </a:solidFill>
                  <a:latin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078E8705-D961-4C9F-AE9E-71734161960F}"/>
                </a:ext>
              </a:extLst>
            </p:cNvPr>
            <p:cNvSpPr txBox="1"/>
            <p:nvPr/>
          </p:nvSpPr>
          <p:spPr>
            <a:xfrm>
              <a:off x="9083714" y="1033169"/>
              <a:ext cx="2880000" cy="353943"/>
            </a:xfrm>
            <a:prstGeom prst="rect">
              <a:avLst/>
            </a:prstGeom>
            <a:solidFill>
              <a:schemeClr val="accent1"/>
            </a:solidFill>
          </p:spPr>
          <p:txBody>
            <a:bodyPr wrap="square" rtlCol="0">
              <a:spAutoFit/>
            </a:bodyPr>
            <a:lstStyle/>
            <a:p>
              <a:r>
                <a:rPr lang="en-US" sz="1700" b="1" dirty="0">
                  <a:solidFill>
                    <a:schemeClr val="bg1"/>
                  </a:solidFill>
                  <a:latin typeface="Arial" panose="020B0604020202020204" pitchFamily="34" charset="0"/>
                  <a:cs typeface="Arial" panose="020B0604020202020204" pitchFamily="34" charset="0"/>
                </a:rPr>
                <a:t>Fintech Forum</a:t>
              </a:r>
            </a:p>
          </p:txBody>
        </p:sp>
      </p:grpSp>
      <p:grpSp>
        <p:nvGrpSpPr>
          <p:cNvPr id="12" name="Group 11">
            <a:extLst>
              <a:ext uri="{FF2B5EF4-FFF2-40B4-BE49-F238E27FC236}">
                <a16:creationId xmlns:a16="http://schemas.microsoft.com/office/drawing/2014/main" id="{96AE83F3-B23A-4F2F-8AD7-8197514CFFBB}"/>
              </a:ext>
            </a:extLst>
          </p:cNvPr>
          <p:cNvGrpSpPr/>
          <p:nvPr/>
        </p:nvGrpSpPr>
        <p:grpSpPr>
          <a:xfrm>
            <a:off x="1122036" y="3803284"/>
            <a:ext cx="2880000" cy="1901128"/>
            <a:chOff x="1368239" y="3803284"/>
            <a:chExt cx="2880000" cy="1901128"/>
          </a:xfrm>
        </p:grpSpPr>
        <p:sp>
          <p:nvSpPr>
            <p:cNvPr id="6" name="TextBox 5">
              <a:extLst>
                <a:ext uri="{FF2B5EF4-FFF2-40B4-BE49-F238E27FC236}">
                  <a16:creationId xmlns:a16="http://schemas.microsoft.com/office/drawing/2014/main" id="{0F1AC18C-5EDE-416D-8593-71295E42C9B4}"/>
                </a:ext>
              </a:extLst>
            </p:cNvPr>
            <p:cNvSpPr txBox="1"/>
            <p:nvPr/>
          </p:nvSpPr>
          <p:spPr>
            <a:xfrm>
              <a:off x="1368239" y="4380973"/>
              <a:ext cx="2880000" cy="1323439"/>
            </a:xfrm>
            <a:prstGeom prst="rect">
              <a:avLst/>
            </a:prstGeom>
            <a:noFill/>
          </p:spPr>
          <p:txBody>
            <a:bodyPr wrap="square" rtlCol="0">
              <a:spAutoFit/>
            </a:bodyPr>
            <a:lstStyle/>
            <a:p>
              <a:pPr algn="ctr"/>
              <a:r>
                <a:rPr lang="en-GB" sz="1600" dirty="0" err="1">
                  <a:latin typeface="Arial" panose="020B0604020202020204" pitchFamily="34" charset="0"/>
                  <a:cs typeface="Arial" panose="020B0604020202020204" pitchFamily="34" charset="0"/>
                </a:rPr>
                <a:t>Discuter</a:t>
              </a:r>
              <a:r>
                <a:rPr lang="en-GB" sz="1600" dirty="0">
                  <a:latin typeface="Arial" panose="020B0604020202020204" pitchFamily="34" charset="0"/>
                  <a:cs typeface="Arial" panose="020B0604020202020204" pitchFamily="34" charset="0"/>
                </a:rPr>
                <a:t> du </a:t>
              </a:r>
              <a:r>
                <a:rPr lang="en-GB" sz="1600" dirty="0" err="1">
                  <a:latin typeface="Arial" panose="020B0604020202020204" pitchFamily="34" charset="0"/>
                  <a:cs typeface="Arial" panose="020B0604020202020204" pitchFamily="34" charset="0"/>
                </a:rPr>
                <a:t>contrôle</a:t>
              </a:r>
              <a:r>
                <a:rPr lang="en-GB" sz="1600" dirty="0">
                  <a:latin typeface="Arial" panose="020B0604020202020204" pitchFamily="34" charset="0"/>
                  <a:cs typeface="Arial" panose="020B0604020202020204" pitchFamily="34" charset="0"/>
                </a:rPr>
                <a:t> des assurances d'un point de </a:t>
              </a:r>
              <a:r>
                <a:rPr lang="en-GB" sz="1600" dirty="0" err="1">
                  <a:latin typeface="Arial" panose="020B0604020202020204" pitchFamily="34" charset="0"/>
                  <a:cs typeface="Arial" panose="020B0604020202020204" pitchFamily="34" charset="0"/>
                </a:rPr>
                <a:t>vue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pratique</a:t>
              </a:r>
              <a:r>
                <a:rPr lang="en-GB" sz="1600" dirty="0">
                  <a:latin typeface="Arial" panose="020B0604020202020204" pitchFamily="34" charset="0"/>
                  <a:cs typeface="Arial" panose="020B0604020202020204" pitchFamily="34" charset="0"/>
                </a:rPr>
                <a:t>, et des </a:t>
              </a:r>
              <a:r>
                <a:rPr lang="en-GB" sz="1600" dirty="0" err="1">
                  <a:latin typeface="Arial" panose="020B0604020202020204" pitchFamily="34" charset="0"/>
                  <a:cs typeface="Arial" panose="020B0604020202020204" pitchFamily="34" charset="0"/>
                </a:rPr>
                <a:t>sujets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pratiques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pertinents</a:t>
              </a:r>
              <a:r>
                <a:rPr lang="en-GB" sz="1600" dirty="0">
                  <a:latin typeface="Arial" panose="020B0604020202020204" pitchFamily="34" charset="0"/>
                  <a:cs typeface="Arial" panose="020B0604020202020204" pitchFamily="34" charset="0"/>
                </a:rPr>
                <a:t> pour les </a:t>
              </a:r>
              <a:r>
                <a:rPr lang="en-GB" sz="1600" dirty="0" err="1">
                  <a:latin typeface="Arial" panose="020B0604020202020204" pitchFamily="34" charset="0"/>
                  <a:cs typeface="Arial" panose="020B0604020202020204" pitchFamily="34" charset="0"/>
                </a:rPr>
                <a:t>contrôleurs</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MÉÉD</a:t>
              </a:r>
              <a:endParaRPr lang="en-US" sz="16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749D70A-D242-48D5-9B82-57CF859B4F53}"/>
                </a:ext>
              </a:extLst>
            </p:cNvPr>
            <p:cNvSpPr txBox="1"/>
            <p:nvPr/>
          </p:nvSpPr>
          <p:spPr>
            <a:xfrm>
              <a:off x="1368239" y="3803284"/>
              <a:ext cx="2880000" cy="353943"/>
            </a:xfrm>
            <a:prstGeom prst="rect">
              <a:avLst/>
            </a:prstGeom>
            <a:solidFill>
              <a:schemeClr val="accent1"/>
            </a:solidFill>
          </p:spPr>
          <p:txBody>
            <a:bodyPr wrap="square" rtlCol="0">
              <a:spAutoFit/>
            </a:bodyPr>
            <a:lstStyle/>
            <a:p>
              <a:r>
                <a:rPr lang="en-US" sz="1700" b="1" dirty="0">
                  <a:solidFill>
                    <a:schemeClr val="bg1"/>
                  </a:solidFill>
                  <a:latin typeface="Arial" panose="020B0604020202020204" pitchFamily="34" charset="0"/>
                  <a:cs typeface="Arial" panose="020B0604020202020204" pitchFamily="34" charset="0"/>
                </a:rPr>
                <a:t>Supervisory Forum</a:t>
              </a:r>
            </a:p>
          </p:txBody>
        </p:sp>
      </p:grpSp>
      <p:grpSp>
        <p:nvGrpSpPr>
          <p:cNvPr id="11" name="Group 10">
            <a:extLst>
              <a:ext uri="{FF2B5EF4-FFF2-40B4-BE49-F238E27FC236}">
                <a16:creationId xmlns:a16="http://schemas.microsoft.com/office/drawing/2014/main" id="{03177011-9B7E-4BCD-A904-03347EF00BC4}"/>
              </a:ext>
            </a:extLst>
          </p:cNvPr>
          <p:cNvGrpSpPr/>
          <p:nvPr/>
        </p:nvGrpSpPr>
        <p:grpSpPr>
          <a:xfrm>
            <a:off x="5079879" y="3803284"/>
            <a:ext cx="2880000" cy="1899439"/>
            <a:chOff x="5092229" y="3615126"/>
            <a:chExt cx="2880000" cy="1899439"/>
          </a:xfrm>
        </p:grpSpPr>
        <p:sp>
          <p:nvSpPr>
            <p:cNvPr id="9" name="TextBox 8">
              <a:extLst>
                <a:ext uri="{FF2B5EF4-FFF2-40B4-BE49-F238E27FC236}">
                  <a16:creationId xmlns:a16="http://schemas.microsoft.com/office/drawing/2014/main" id="{D1BF5FB5-061B-4D9B-9913-8DFE47151B0E}"/>
                </a:ext>
              </a:extLst>
            </p:cNvPr>
            <p:cNvSpPr txBox="1"/>
            <p:nvPr/>
          </p:nvSpPr>
          <p:spPr>
            <a:xfrm>
              <a:off x="5092229" y="4191126"/>
              <a:ext cx="2880000" cy="1323439"/>
            </a:xfrm>
            <a:prstGeom prst="rect">
              <a:avLst/>
            </a:prstGeom>
            <a:noFill/>
          </p:spPr>
          <p:txBody>
            <a:bodyPr wrap="square" rtlCol="0">
              <a:spAutoFit/>
            </a:bodyPr>
            <a:lstStyle/>
            <a:p>
              <a:pPr algn="ctr"/>
              <a:r>
                <a:rPr lang="en-GB" sz="1600" dirty="0" err="1">
                  <a:latin typeface="Arial" panose="020B0604020202020204" pitchFamily="34" charset="0"/>
                  <a:cs typeface="Arial" panose="020B0604020202020204" pitchFamily="34" charset="0"/>
                </a:rPr>
                <a:t>Discuter</a:t>
              </a:r>
              <a:r>
                <a:rPr lang="en-GB" sz="1600" dirty="0">
                  <a:latin typeface="Arial" panose="020B0604020202020204" pitchFamily="34" charset="0"/>
                  <a:cs typeface="Arial" panose="020B0604020202020204" pitchFamily="34" charset="0"/>
                </a:rPr>
                <a:t> de </a:t>
              </a:r>
              <a:r>
                <a:rPr lang="en-GB" sz="1600" dirty="0" err="1">
                  <a:latin typeface="Arial" panose="020B0604020202020204" pitchFamily="34" charset="0"/>
                  <a:cs typeface="Arial" panose="020B0604020202020204" pitchFamily="34" charset="0"/>
                </a:rPr>
                <a:t>l'impact</a:t>
              </a:r>
              <a:r>
                <a:rPr lang="en-GB" sz="1600" dirty="0">
                  <a:latin typeface="Arial" panose="020B0604020202020204" pitchFamily="34" charset="0"/>
                  <a:cs typeface="Arial" panose="020B0604020202020204" pitchFamily="34" charset="0"/>
                </a:rPr>
                <a:t> du </a:t>
              </a:r>
              <a:r>
                <a:rPr lang="en-GB" sz="1600" dirty="0" err="1">
                  <a:latin typeface="Arial" panose="020B0604020202020204" pitchFamily="34" charset="0"/>
                  <a:cs typeface="Arial" panose="020B0604020202020204" pitchFamily="34" charset="0"/>
                </a:rPr>
                <a:t>vieillissement</a:t>
              </a:r>
              <a:r>
                <a:rPr lang="en-GB" sz="1600" dirty="0">
                  <a:latin typeface="Arial" panose="020B0604020202020204" pitchFamily="34" charset="0"/>
                  <a:cs typeface="Arial" panose="020B0604020202020204" pitchFamily="34" charset="0"/>
                </a:rPr>
                <a:t> de la population et </a:t>
              </a:r>
              <a:r>
                <a:rPr lang="en-GB" sz="1600" dirty="0" err="1">
                  <a:latin typeface="Arial" panose="020B0604020202020204" pitchFamily="34" charset="0"/>
                  <a:cs typeface="Arial" panose="020B0604020202020204" pitchFamily="34" charset="0"/>
                </a:rPr>
                <a:t>d'autres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développements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affectant</a:t>
              </a:r>
              <a:r>
                <a:rPr lang="en-GB" sz="1600" dirty="0">
                  <a:latin typeface="Arial" panose="020B0604020202020204" pitchFamily="34" charset="0"/>
                  <a:cs typeface="Arial" panose="020B0604020202020204" pitchFamily="34" charset="0"/>
                </a:rPr>
                <a:t> les </a:t>
              </a:r>
              <a:r>
                <a:rPr lang="en-GB" sz="1600" dirty="0" err="1">
                  <a:latin typeface="Arial" panose="020B0604020202020204" pitchFamily="34" charset="0"/>
                  <a:cs typeface="Arial" panose="020B0604020202020204" pitchFamily="34" charset="0"/>
                </a:rPr>
                <a:t>revenus</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et </a:t>
              </a:r>
              <a:r>
                <a:rPr lang="en-GB" sz="1600" dirty="0">
                  <a:latin typeface="Arial" panose="020B0604020202020204" pitchFamily="34" charset="0"/>
                  <a:cs typeface="Arial" panose="020B0604020202020204" pitchFamily="34" charset="0"/>
                </a:rPr>
                <a:t>les </a:t>
              </a:r>
              <a:r>
                <a:rPr lang="en-GB" sz="1600" dirty="0" err="1">
                  <a:latin typeface="Arial" panose="020B0604020202020204" pitchFamily="34" charset="0"/>
                  <a:cs typeface="Arial" panose="020B0604020202020204" pitchFamily="34" charset="0"/>
                </a:rPr>
                <a:t>produits</a:t>
              </a:r>
              <a:r>
                <a:rPr lang="en-GB" sz="1600" dirty="0">
                  <a:latin typeface="Arial" panose="020B0604020202020204" pitchFamily="34" charset="0"/>
                  <a:cs typeface="Arial" panose="020B0604020202020204" pitchFamily="34" charset="0"/>
                </a:rPr>
                <a:t> de </a:t>
              </a:r>
              <a:r>
                <a:rPr lang="en-GB" sz="1600" dirty="0" err="1">
                  <a:latin typeface="Arial" panose="020B0604020202020204" pitchFamily="34" charset="0"/>
                  <a:cs typeface="Arial" panose="020B0604020202020204" pitchFamily="34" charset="0"/>
                </a:rPr>
                <a:t>retraite</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9BAB454-FAAF-449B-A14A-B286849851D5}"/>
                </a:ext>
              </a:extLst>
            </p:cNvPr>
            <p:cNvSpPr txBox="1"/>
            <p:nvPr/>
          </p:nvSpPr>
          <p:spPr>
            <a:xfrm>
              <a:off x="5092229" y="3615126"/>
              <a:ext cx="2880000" cy="615553"/>
            </a:xfrm>
            <a:prstGeom prst="rect">
              <a:avLst/>
            </a:prstGeom>
            <a:solidFill>
              <a:schemeClr val="accent1"/>
            </a:solid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Retirement Income and Pensions Forum</a:t>
              </a:r>
            </a:p>
          </p:txBody>
        </p:sp>
      </p:grpSp>
      <p:grpSp>
        <p:nvGrpSpPr>
          <p:cNvPr id="13" name="Group 12">
            <a:extLst>
              <a:ext uri="{FF2B5EF4-FFF2-40B4-BE49-F238E27FC236}">
                <a16:creationId xmlns:a16="http://schemas.microsoft.com/office/drawing/2014/main" id="{AE4B57BC-D9D5-45B6-8E98-5326829D8F09}"/>
              </a:ext>
            </a:extLst>
          </p:cNvPr>
          <p:cNvGrpSpPr/>
          <p:nvPr/>
        </p:nvGrpSpPr>
        <p:grpSpPr>
          <a:xfrm>
            <a:off x="8900992" y="3803284"/>
            <a:ext cx="2880000" cy="2215991"/>
            <a:chOff x="9083714" y="3777677"/>
            <a:chExt cx="2880000" cy="2215991"/>
          </a:xfrm>
        </p:grpSpPr>
        <p:sp>
          <p:nvSpPr>
            <p:cNvPr id="10" name="TextBox 9">
              <a:extLst>
                <a:ext uri="{FF2B5EF4-FFF2-40B4-BE49-F238E27FC236}">
                  <a16:creationId xmlns:a16="http://schemas.microsoft.com/office/drawing/2014/main" id="{CC052C6D-C9D3-4687-A2E3-8D81CED3BFF5}"/>
                </a:ext>
              </a:extLst>
            </p:cNvPr>
            <p:cNvSpPr txBox="1"/>
            <p:nvPr/>
          </p:nvSpPr>
          <p:spPr>
            <a:xfrm>
              <a:off x="9083714" y="4424008"/>
              <a:ext cx="2880000" cy="1569660"/>
            </a:xfrm>
            <a:prstGeom prst="rect">
              <a:avLst/>
            </a:prstGeom>
            <a:noFill/>
          </p:spPr>
          <p:txBody>
            <a:bodyPr wrap="square" rtlCol="0">
              <a:spAutoFit/>
            </a:bodyPr>
            <a:lstStyle/>
            <a:p>
              <a:pPr algn="ctr"/>
              <a:r>
                <a:rPr lang="en-GB" sz="1600" dirty="0" err="1">
                  <a:latin typeface="Arial" panose="020B0604020202020204" pitchFamily="34" charset="0"/>
                  <a:cs typeface="Arial" panose="020B0604020202020204" pitchFamily="34" charset="0"/>
                </a:rPr>
                <a:t>Échanger</a:t>
              </a:r>
              <a:r>
                <a:rPr lang="en-GB" sz="1600" dirty="0">
                  <a:latin typeface="Arial" panose="020B0604020202020204" pitchFamily="34" charset="0"/>
                  <a:cs typeface="Arial" panose="020B0604020202020204" pitchFamily="34" charset="0"/>
                </a:rPr>
                <a:t> des </a:t>
              </a:r>
              <a:r>
                <a:rPr lang="en-GB" sz="1600" dirty="0" err="1">
                  <a:latin typeface="Arial" panose="020B0604020202020204" pitchFamily="34" charset="0"/>
                  <a:cs typeface="Arial" panose="020B0604020202020204" pitchFamily="34" charset="0"/>
                </a:rPr>
                <a:t>expériences</a:t>
              </a:r>
              <a:r>
                <a:rPr lang="en-GB" sz="1600" dirty="0">
                  <a:latin typeface="Arial" panose="020B0604020202020204" pitchFamily="34" charset="0"/>
                  <a:cs typeface="Arial" panose="020B0604020202020204" pitchFamily="34" charset="0"/>
                </a:rPr>
                <a:t> sur les questions et </a:t>
              </a:r>
              <a:r>
                <a:rPr lang="en-GB" sz="1600" dirty="0" err="1" smtClean="0">
                  <a:latin typeface="Arial" panose="020B0604020202020204" pitchFamily="34" charset="0"/>
                  <a:cs typeface="Arial" panose="020B0604020202020204" pitchFamily="34" charset="0"/>
                </a:rPr>
                <a:t>défis</a:t>
              </a:r>
              <a:r>
                <a:rPr lang="en-GB" sz="1600" dirty="0" smtClean="0">
                  <a:latin typeface="Arial" panose="020B0604020202020204" pitchFamily="34" charset="0"/>
                  <a:cs typeface="Arial" panose="020B0604020202020204" pitchFamily="34" charset="0"/>
                </a:rPr>
                <a:t>, et sur </a:t>
              </a:r>
              <a:r>
                <a:rPr lang="en-GB" sz="1600" dirty="0">
                  <a:latin typeface="Arial" panose="020B0604020202020204" pitchFamily="34" charset="0"/>
                  <a:cs typeface="Arial" panose="020B0604020202020204" pitchFamily="34" charset="0"/>
                </a:rPr>
                <a:t>des </a:t>
              </a:r>
              <a:r>
                <a:rPr lang="en-GB" sz="1600" dirty="0" err="1">
                  <a:latin typeface="Arial" panose="020B0604020202020204" pitchFamily="34" charset="0"/>
                  <a:cs typeface="Arial" panose="020B0604020202020204" pitchFamily="34" charset="0"/>
                </a:rPr>
                <a:t>sujets</a:t>
              </a:r>
              <a:r>
                <a:rPr lang="en-GB" sz="1600" dirty="0">
                  <a:latin typeface="Arial" panose="020B0604020202020204" pitchFamily="34" charset="0"/>
                  <a:cs typeface="Arial" panose="020B0604020202020204" pitchFamily="34" charset="0"/>
                </a:rPr>
                <a:t> techniques pour la </a:t>
              </a:r>
              <a:r>
                <a:rPr lang="en-GB" sz="1600" dirty="0" err="1">
                  <a:latin typeface="Arial" panose="020B0604020202020204" pitchFamily="34" charset="0"/>
                  <a:cs typeface="Arial" panose="020B0604020202020204" pitchFamily="34" charset="0"/>
                </a:rPr>
                <a:t>mise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œuvre</a:t>
              </a:r>
              <a:r>
                <a:rPr lang="en-GB" sz="1600" dirty="0">
                  <a:latin typeface="Arial" panose="020B0604020202020204" pitchFamily="34" charset="0"/>
                  <a:cs typeface="Arial" panose="020B0604020202020204" pitchFamily="34" charset="0"/>
                </a:rPr>
                <a:t> de la </a:t>
              </a:r>
              <a:r>
                <a:rPr lang="en-GB" sz="1600" dirty="0" smtClean="0">
                  <a:latin typeface="Arial" panose="020B0604020202020204" pitchFamily="34" charset="0"/>
                  <a:cs typeface="Arial" panose="020B0604020202020204" pitchFamily="34" charset="0"/>
                </a:rPr>
                <a:t>SBR ― </a:t>
              </a:r>
              <a:r>
                <a:rPr lang="en-GB" sz="1600" dirty="0" err="1" smtClean="0">
                  <a:latin typeface="Arial" panose="020B0604020202020204" pitchFamily="34" charset="0"/>
                  <a:cs typeface="Arial" panose="020B0604020202020204" pitchFamily="34" charset="0"/>
                </a:rPr>
                <a:t>Solvabilité</a:t>
              </a:r>
              <a:r>
                <a:rPr lang="en-GB" sz="1600" dirty="0" smtClean="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Basée</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sur les </a:t>
              </a:r>
              <a:r>
                <a:rPr lang="en-GB" sz="1600" dirty="0" err="1" smtClean="0">
                  <a:latin typeface="Arial" panose="020B0604020202020204" pitchFamily="34" charset="0"/>
                  <a:cs typeface="Arial" panose="020B0604020202020204" pitchFamily="34" charset="0"/>
                </a:rPr>
                <a:t>Risques</a:t>
              </a:r>
              <a:r>
                <a:rPr lang="en-GB" sz="1600" dirty="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B4796FB1-2885-4DDD-A356-C71AEDBF4188}"/>
                </a:ext>
              </a:extLst>
            </p:cNvPr>
            <p:cNvSpPr txBox="1"/>
            <p:nvPr/>
          </p:nvSpPr>
          <p:spPr>
            <a:xfrm>
              <a:off x="9083714" y="3777677"/>
              <a:ext cx="2880000" cy="615553"/>
            </a:xfrm>
            <a:prstGeom prst="rect">
              <a:avLst/>
            </a:prstGeom>
            <a:solidFill>
              <a:schemeClr val="accent1"/>
            </a:solidFill>
          </p:spPr>
          <p:txBody>
            <a:bodyPr wrap="square" rtlCol="0">
              <a:spAutoFit/>
            </a:bodyPr>
            <a:lstStyle/>
            <a:p>
              <a:pPr algn="ctr"/>
              <a:r>
                <a:rPr lang="en-US" sz="1700" b="1" dirty="0">
                  <a:solidFill>
                    <a:schemeClr val="bg1"/>
                  </a:solidFill>
                  <a:latin typeface="Arial" panose="020B0604020202020204" pitchFamily="34" charset="0"/>
                  <a:cs typeface="Arial" panose="020B0604020202020204" pitchFamily="34" charset="0"/>
                </a:rPr>
                <a:t>Risk-based Solvency Implementation</a:t>
              </a:r>
            </a:p>
          </p:txBody>
        </p:sp>
      </p:grpSp>
      <p:sp>
        <p:nvSpPr>
          <p:cNvPr id="28" name="Footer Placeholder 2">
            <a:extLst>
              <a:ext uri="{FF2B5EF4-FFF2-40B4-BE49-F238E27FC236}">
                <a16:creationId xmlns:a16="http://schemas.microsoft.com/office/drawing/2014/main" id="{83C5157D-5FE2-455F-980B-1B987B488D38}"/>
              </a:ext>
            </a:extLst>
          </p:cNvPr>
          <p:cNvSpPr>
            <a:spLocks noGrp="1"/>
          </p:cNvSpPr>
          <p:nvPr>
            <p:ph type="ftr" sz="quarter" idx="3"/>
          </p:nvPr>
        </p:nvSpPr>
        <p:spPr>
          <a:xfrm>
            <a:off x="7099205" y="6395641"/>
            <a:ext cx="4683369" cy="365125"/>
          </a:xfrm>
        </p:spPr>
        <p:txBody>
          <a:bodyPr/>
          <a:lstStyle/>
          <a:p>
            <a:fld id="{659FAAAF-BADD-4A86-87F0-1B0FB9C09137}" type="slidenum">
              <a:rPr lang="en-GB" smtClean="0">
                <a:solidFill>
                  <a:schemeClr val="tx1"/>
                </a:solidFill>
                <a:ea typeface="Tahoma" panose="020B0604030504040204" pitchFamily="34" charset="0"/>
              </a:rPr>
              <a:pPr/>
              <a:t>14</a:t>
            </a:fld>
            <a:r>
              <a:rPr lang="en-GB" dirty="0">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56947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E1B3F55-5A91-A26F-668F-6C0090ADCCEE}"/>
              </a:ext>
            </a:extLst>
          </p:cNvPr>
          <p:cNvSpPr>
            <a:spLocks noGrp="1"/>
          </p:cNvSpPr>
          <p:nvPr>
            <p:ph type="body" sz="quarter" idx="10"/>
          </p:nvPr>
        </p:nvSpPr>
        <p:spPr/>
        <p:txBody>
          <a:bodyPr/>
          <a:lstStyle/>
          <a:p>
            <a:r>
              <a:rPr lang="en-US" dirty="0"/>
              <a:t>FIF: Forum sur </a:t>
            </a:r>
            <a:r>
              <a:rPr lang="en-US" dirty="0" err="1"/>
              <a:t>l'inclusion</a:t>
            </a:r>
            <a:r>
              <a:rPr lang="en-US" dirty="0"/>
              <a:t> </a:t>
            </a:r>
            <a:r>
              <a:rPr lang="en-US" dirty="0" err="1" smtClean="0"/>
              <a:t>financière</a:t>
            </a:r>
            <a:endParaRPr lang="en-GB" dirty="0"/>
          </a:p>
        </p:txBody>
      </p:sp>
      <p:sp>
        <p:nvSpPr>
          <p:cNvPr id="6" name="Text Placeholder 5">
            <a:extLst>
              <a:ext uri="{FF2B5EF4-FFF2-40B4-BE49-F238E27FC236}">
                <a16:creationId xmlns:a16="http://schemas.microsoft.com/office/drawing/2014/main" id="{74641B3A-EA27-0DB2-608F-B4B031DC3FC8}"/>
              </a:ext>
            </a:extLst>
          </p:cNvPr>
          <p:cNvSpPr>
            <a:spLocks noGrp="1"/>
          </p:cNvSpPr>
          <p:nvPr>
            <p:ph type="body" sz="quarter" idx="11"/>
          </p:nvPr>
        </p:nvSpPr>
        <p:spPr>
          <a:xfrm>
            <a:off x="407368" y="1268760"/>
            <a:ext cx="11521280" cy="1217810"/>
          </a:xfrm>
        </p:spPr>
        <p:txBody>
          <a:bodyPr/>
          <a:lstStyle/>
          <a:p>
            <a:r>
              <a:rPr lang="en-GB" dirty="0" err="1">
                <a:solidFill>
                  <a:srgbClr val="333333"/>
                </a:solidFill>
                <a:latin typeface="arial" panose="020B0604020202020204" pitchFamily="34" charset="0"/>
              </a:rPr>
              <a:t>Fournir</a:t>
            </a:r>
            <a:r>
              <a:rPr lang="en-GB" dirty="0">
                <a:solidFill>
                  <a:srgbClr val="333333"/>
                </a:solidFill>
                <a:latin typeface="arial" panose="020B0604020202020204" pitchFamily="34" charset="0"/>
              </a:rPr>
              <a:t> </a:t>
            </a:r>
            <a:r>
              <a:rPr lang="en-GB" dirty="0" err="1">
                <a:solidFill>
                  <a:srgbClr val="333333"/>
                </a:solidFill>
                <a:latin typeface="arial" panose="020B0604020202020204" pitchFamily="34" charset="0"/>
              </a:rPr>
              <a:t>une</a:t>
            </a:r>
            <a:r>
              <a:rPr lang="en-GB" dirty="0">
                <a:solidFill>
                  <a:srgbClr val="333333"/>
                </a:solidFill>
                <a:latin typeface="arial" panose="020B0604020202020204" pitchFamily="34" charset="0"/>
              </a:rPr>
              <a:t> </a:t>
            </a:r>
            <a:r>
              <a:rPr lang="en-GB" b="1" dirty="0" err="1">
                <a:solidFill>
                  <a:srgbClr val="28AAE1"/>
                </a:solidFill>
                <a:latin typeface="arial" panose="020B0604020202020204" pitchFamily="34" charset="0"/>
              </a:rPr>
              <a:t>plateforme</a:t>
            </a:r>
            <a:r>
              <a:rPr lang="en-GB" b="1" dirty="0">
                <a:solidFill>
                  <a:srgbClr val="28AAE1"/>
                </a:solidFill>
                <a:latin typeface="arial" panose="020B0604020202020204" pitchFamily="34" charset="0"/>
              </a:rPr>
              <a:t> </a:t>
            </a:r>
            <a:r>
              <a:rPr lang="en-GB" b="1" dirty="0" err="1">
                <a:solidFill>
                  <a:srgbClr val="28AAE1"/>
                </a:solidFill>
                <a:latin typeface="arial" panose="020B0604020202020204" pitchFamily="34" charset="0"/>
              </a:rPr>
              <a:t>permanente</a:t>
            </a:r>
            <a:r>
              <a:rPr lang="en-GB" b="1" dirty="0">
                <a:solidFill>
                  <a:srgbClr val="28AAE1"/>
                </a:solidFill>
                <a:latin typeface="arial" panose="020B0604020202020204" pitchFamily="34" charset="0"/>
              </a:rPr>
              <a:t> et flexible </a:t>
            </a:r>
            <a:r>
              <a:rPr lang="en-GB" b="1" dirty="0" err="1">
                <a:solidFill>
                  <a:srgbClr val="28AAE1"/>
                </a:solidFill>
                <a:latin typeface="arial" panose="020B0604020202020204" pitchFamily="34" charset="0"/>
              </a:rPr>
              <a:t>permettant</a:t>
            </a:r>
            <a:r>
              <a:rPr lang="en-GB" b="1" dirty="0">
                <a:solidFill>
                  <a:srgbClr val="28AAE1"/>
                </a:solidFill>
                <a:latin typeface="arial" panose="020B0604020202020204" pitchFamily="34" charset="0"/>
              </a:rPr>
              <a:t> aux </a:t>
            </a:r>
            <a:r>
              <a:rPr lang="en-GB" b="1" dirty="0" err="1">
                <a:solidFill>
                  <a:srgbClr val="28AAE1"/>
                </a:solidFill>
                <a:latin typeface="arial" panose="020B0604020202020204" pitchFamily="34" charset="0"/>
              </a:rPr>
              <a:t>contrôleurs</a:t>
            </a:r>
            <a:r>
              <a:rPr lang="en-GB" b="1" dirty="0">
                <a:solidFill>
                  <a:srgbClr val="28AAE1"/>
                </a:solidFill>
                <a:latin typeface="arial" panose="020B0604020202020204" pitchFamily="34" charset="0"/>
              </a:rPr>
              <a:t> </a:t>
            </a:r>
            <a:r>
              <a:rPr lang="en-GB" b="1" dirty="0" err="1">
                <a:solidFill>
                  <a:srgbClr val="28AAE1"/>
                </a:solidFill>
                <a:latin typeface="arial" panose="020B0604020202020204" pitchFamily="34" charset="0"/>
              </a:rPr>
              <a:t>d'assurance</a:t>
            </a:r>
            <a:r>
              <a:rPr lang="en-GB" b="1" dirty="0">
                <a:solidFill>
                  <a:srgbClr val="28AAE1"/>
                </a:solidFill>
                <a:latin typeface="arial" panose="020B0604020202020204" pitchFamily="34" charset="0"/>
              </a:rPr>
              <a:t> de </a:t>
            </a:r>
            <a:r>
              <a:rPr lang="en-GB" b="1" dirty="0" err="1">
                <a:solidFill>
                  <a:srgbClr val="28AAE1"/>
                </a:solidFill>
                <a:latin typeface="arial" panose="020B0604020202020204" pitchFamily="34" charset="0"/>
              </a:rPr>
              <a:t>partager</a:t>
            </a:r>
            <a:r>
              <a:rPr lang="en-GB" b="1" dirty="0">
                <a:solidFill>
                  <a:srgbClr val="28AAE1"/>
                </a:solidFill>
                <a:latin typeface="arial" panose="020B0604020202020204" pitchFamily="34" charset="0"/>
              </a:rPr>
              <a:t> </a:t>
            </a:r>
            <a:r>
              <a:rPr lang="en-GB" b="1" dirty="0" err="1">
                <a:solidFill>
                  <a:srgbClr val="28AAE1"/>
                </a:solidFill>
                <a:latin typeface="arial" panose="020B0604020202020204" pitchFamily="34" charset="0"/>
              </a:rPr>
              <a:t>leurs</a:t>
            </a:r>
            <a:r>
              <a:rPr lang="en-GB" b="1" dirty="0">
                <a:solidFill>
                  <a:srgbClr val="28AAE1"/>
                </a:solidFill>
                <a:latin typeface="arial" panose="020B0604020202020204" pitchFamily="34" charset="0"/>
              </a:rPr>
              <a:t> </a:t>
            </a:r>
            <a:r>
              <a:rPr lang="en-GB" b="1" dirty="0" err="1">
                <a:solidFill>
                  <a:srgbClr val="28AAE1"/>
                </a:solidFill>
                <a:latin typeface="arial" panose="020B0604020202020204" pitchFamily="34" charset="0"/>
              </a:rPr>
              <a:t>pratiques</a:t>
            </a:r>
            <a:r>
              <a:rPr lang="en-GB" b="1" dirty="0">
                <a:solidFill>
                  <a:srgbClr val="28AAE1"/>
                </a:solidFill>
                <a:latin typeface="arial" panose="020B0604020202020204" pitchFamily="34" charset="0"/>
              </a:rPr>
              <a:t> de </a:t>
            </a:r>
            <a:r>
              <a:rPr lang="en-GB" b="1" dirty="0" err="1">
                <a:solidFill>
                  <a:srgbClr val="28AAE1"/>
                </a:solidFill>
                <a:latin typeface="arial" panose="020B0604020202020204" pitchFamily="34" charset="0"/>
              </a:rPr>
              <a:t>contrôle</a:t>
            </a:r>
            <a:r>
              <a:rPr lang="en-GB" b="1" dirty="0">
                <a:solidFill>
                  <a:srgbClr val="28AAE1"/>
                </a:solidFill>
                <a:latin typeface="arial" panose="020B0604020202020204" pitchFamily="34" charset="0"/>
              </a:rPr>
              <a:t> </a:t>
            </a:r>
            <a:r>
              <a:rPr lang="en-GB" dirty="0">
                <a:solidFill>
                  <a:srgbClr val="333333"/>
                </a:solidFill>
                <a:latin typeface="arial" panose="020B0604020202020204" pitchFamily="34" charset="0"/>
              </a:rPr>
              <a:t>et de </a:t>
            </a:r>
            <a:r>
              <a:rPr lang="en-GB" dirty="0" err="1">
                <a:solidFill>
                  <a:srgbClr val="333333"/>
                </a:solidFill>
                <a:latin typeface="arial" panose="020B0604020202020204" pitchFamily="34" charset="0"/>
              </a:rPr>
              <a:t>discuter</a:t>
            </a:r>
            <a:r>
              <a:rPr lang="en-GB" dirty="0">
                <a:solidFill>
                  <a:srgbClr val="333333"/>
                </a:solidFill>
                <a:latin typeface="arial" panose="020B0604020202020204" pitchFamily="34" charset="0"/>
              </a:rPr>
              <a:t> des </a:t>
            </a:r>
            <a:r>
              <a:rPr lang="en-GB" b="1" dirty="0">
                <a:solidFill>
                  <a:srgbClr val="28AAE1"/>
                </a:solidFill>
                <a:latin typeface="arial" panose="020B0604020202020204" pitchFamily="34" charset="0"/>
              </a:rPr>
              <a:t>questions, des </a:t>
            </a:r>
            <a:r>
              <a:rPr lang="en-GB" b="1" dirty="0" err="1">
                <a:solidFill>
                  <a:srgbClr val="28AAE1"/>
                </a:solidFill>
                <a:latin typeface="arial" panose="020B0604020202020204" pitchFamily="34" charset="0"/>
              </a:rPr>
              <a:t>tendances</a:t>
            </a:r>
            <a:r>
              <a:rPr lang="en-GB" b="1" dirty="0">
                <a:solidFill>
                  <a:srgbClr val="28AAE1"/>
                </a:solidFill>
                <a:latin typeface="arial" panose="020B0604020202020204" pitchFamily="34" charset="0"/>
              </a:rPr>
              <a:t> et des </a:t>
            </a:r>
            <a:r>
              <a:rPr lang="en-GB" b="1" dirty="0" err="1">
                <a:solidFill>
                  <a:srgbClr val="28AAE1"/>
                </a:solidFill>
                <a:latin typeface="arial" panose="020B0604020202020204" pitchFamily="34" charset="0"/>
              </a:rPr>
              <a:t>opportunités</a:t>
            </a:r>
            <a:r>
              <a:rPr lang="en-GB" dirty="0">
                <a:solidFill>
                  <a:srgbClr val="333333"/>
                </a:solidFill>
                <a:latin typeface="arial" panose="020B0604020202020204" pitchFamily="34" charset="0"/>
              </a:rPr>
              <a:t> </a:t>
            </a:r>
            <a:r>
              <a:rPr lang="en-GB" dirty="0" err="1">
                <a:solidFill>
                  <a:srgbClr val="333333"/>
                </a:solidFill>
                <a:latin typeface="arial" panose="020B0604020202020204" pitchFamily="34" charset="0"/>
              </a:rPr>
              <a:t>ayant</a:t>
            </a:r>
            <a:r>
              <a:rPr lang="en-GB" dirty="0">
                <a:solidFill>
                  <a:srgbClr val="333333"/>
                </a:solidFill>
                <a:latin typeface="arial" panose="020B0604020202020204" pitchFamily="34" charset="0"/>
              </a:rPr>
              <a:t> un impact sur </a:t>
            </a:r>
            <a:r>
              <a:rPr lang="en-GB" dirty="0" err="1">
                <a:solidFill>
                  <a:srgbClr val="333333"/>
                </a:solidFill>
                <a:latin typeface="arial" panose="020B0604020202020204" pitchFamily="34" charset="0"/>
              </a:rPr>
              <a:t>l'inclusion</a:t>
            </a:r>
            <a:r>
              <a:rPr lang="en-GB" dirty="0">
                <a:solidFill>
                  <a:srgbClr val="333333"/>
                </a:solidFill>
                <a:latin typeface="arial" panose="020B0604020202020204" pitchFamily="34" charset="0"/>
              </a:rPr>
              <a:t> </a:t>
            </a:r>
            <a:r>
              <a:rPr lang="en-GB" dirty="0" err="1">
                <a:solidFill>
                  <a:srgbClr val="333333"/>
                </a:solidFill>
                <a:latin typeface="arial" panose="020B0604020202020204" pitchFamily="34" charset="0"/>
              </a:rPr>
              <a:t>financière</a:t>
            </a:r>
            <a:r>
              <a:rPr lang="en-GB" dirty="0">
                <a:solidFill>
                  <a:srgbClr val="333333"/>
                </a:solidFill>
                <a:latin typeface="arial" panose="020B0604020202020204" pitchFamily="34" charset="0"/>
              </a:rPr>
              <a:t>.</a:t>
            </a:r>
            <a:endParaRPr lang="en-GB" b="1" dirty="0">
              <a:solidFill>
                <a:schemeClr val="accent1"/>
              </a:solidFill>
            </a:endParaRPr>
          </a:p>
        </p:txBody>
      </p:sp>
      <p:pic>
        <p:nvPicPr>
          <p:cNvPr id="3" name="Graphic 2" descr="Blockchain outline">
            <a:extLst>
              <a:ext uri="{FF2B5EF4-FFF2-40B4-BE49-F238E27FC236}">
                <a16:creationId xmlns:a16="http://schemas.microsoft.com/office/drawing/2014/main" id="{1103016F-4125-519C-9D67-E1ADF744903E}"/>
              </a:ext>
            </a:extLst>
          </p:cNvPr>
          <p:cNvPicPr>
            <a:picLocks noChangeAspect="1"/>
          </p:cNvPicPr>
          <p:nvPr/>
        </p:nvPicPr>
        <p:blipFill>
          <a:blip r:embed="rId2">
            <a:extLst>
              <a:ext uri="{96DAC541-7B7A-43D3-8B79-37D633B846F1}">
                <asvg:svgBlip xmlns="" xmlns:asvg="http://schemas.microsoft.com/office/drawing/2016/SVG/main" r:embed="rId3"/>
              </a:ext>
            </a:extLst>
          </a:blip>
          <a:stretch>
            <a:fillRect/>
          </a:stretch>
        </p:blipFill>
        <p:spPr>
          <a:xfrm>
            <a:off x="494837" y="2852936"/>
            <a:ext cx="1080000" cy="1080000"/>
          </a:xfrm>
          <a:prstGeom prst="rect">
            <a:avLst/>
          </a:prstGeom>
        </p:spPr>
      </p:pic>
      <p:pic>
        <p:nvPicPr>
          <p:cNvPr id="4" name="Graphic 3" descr="Siren outline">
            <a:extLst>
              <a:ext uri="{FF2B5EF4-FFF2-40B4-BE49-F238E27FC236}">
                <a16:creationId xmlns:a16="http://schemas.microsoft.com/office/drawing/2014/main" id="{00764DC2-F352-6D28-3372-D4591D417CE7}"/>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6143723" y="4815580"/>
            <a:ext cx="1080000" cy="1080000"/>
          </a:xfrm>
          <a:prstGeom prst="rect">
            <a:avLst/>
          </a:prstGeom>
        </p:spPr>
      </p:pic>
      <p:pic>
        <p:nvPicPr>
          <p:cNvPr id="7" name="Graphic 6" descr="Globe outline">
            <a:extLst>
              <a:ext uri="{FF2B5EF4-FFF2-40B4-BE49-F238E27FC236}">
                <a16:creationId xmlns:a16="http://schemas.microsoft.com/office/drawing/2014/main" id="{FB98B337-86E2-793C-47B6-685A6B298B59}"/>
              </a:ext>
            </a:extLst>
          </p:cNvPr>
          <p:cNvPicPr>
            <a:picLocks noChangeAspect="1"/>
          </p:cNvPicPr>
          <p:nvPr/>
        </p:nvPicPr>
        <p:blipFill>
          <a:blip r:embed="rId6">
            <a:extLst>
              <a:ext uri="{96DAC541-7B7A-43D3-8B79-37D633B846F1}">
                <asvg:svgBlip xmlns="" xmlns:asvg="http://schemas.microsoft.com/office/drawing/2016/SVG/main" r:embed="rId7"/>
              </a:ext>
            </a:extLst>
          </a:blip>
          <a:stretch>
            <a:fillRect/>
          </a:stretch>
        </p:blipFill>
        <p:spPr>
          <a:xfrm>
            <a:off x="494837" y="4815580"/>
            <a:ext cx="1080000" cy="1080000"/>
          </a:xfrm>
          <a:prstGeom prst="rect">
            <a:avLst/>
          </a:prstGeom>
        </p:spPr>
      </p:pic>
      <p:pic>
        <p:nvPicPr>
          <p:cNvPr id="8" name="Graphic 7" descr="Warning outline">
            <a:extLst>
              <a:ext uri="{FF2B5EF4-FFF2-40B4-BE49-F238E27FC236}">
                <a16:creationId xmlns:a16="http://schemas.microsoft.com/office/drawing/2014/main" id="{2780E7C8-19F4-3F11-0B42-CC397BF8A987}"/>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6143723" y="2852936"/>
            <a:ext cx="1080000" cy="1080000"/>
          </a:xfrm>
          <a:prstGeom prst="rect">
            <a:avLst/>
          </a:prstGeom>
        </p:spPr>
      </p:pic>
      <p:sp>
        <p:nvSpPr>
          <p:cNvPr id="9" name="TextBox 8">
            <a:extLst>
              <a:ext uri="{FF2B5EF4-FFF2-40B4-BE49-F238E27FC236}">
                <a16:creationId xmlns:a16="http://schemas.microsoft.com/office/drawing/2014/main" id="{E5A41105-282A-F3E0-53F0-79400D00A72F}"/>
              </a:ext>
            </a:extLst>
          </p:cNvPr>
          <p:cNvSpPr txBox="1"/>
          <p:nvPr/>
        </p:nvSpPr>
        <p:spPr>
          <a:xfrm>
            <a:off x="1574837" y="2860967"/>
            <a:ext cx="4501179" cy="1631216"/>
          </a:xfrm>
          <a:prstGeom prst="rect">
            <a:avLst/>
          </a:prstGeom>
          <a:noFill/>
        </p:spPr>
        <p:txBody>
          <a:bodyPr wrap="square">
            <a:spAutoFit/>
          </a:bodyPr>
          <a:lstStyle/>
          <a:p>
            <a:pPr algn="just"/>
            <a:r>
              <a:rPr lang="en-GB" sz="2000" b="1" dirty="0" err="1">
                <a:solidFill>
                  <a:schemeClr val="accent1"/>
                </a:solidFill>
                <a:latin typeface="Arial" panose="020B0604020202020204" pitchFamily="34" charset="0"/>
                <a:cs typeface="Arial" panose="020B0604020202020204" pitchFamily="34" charset="0"/>
              </a:rPr>
              <a:t>Échange</a:t>
            </a:r>
            <a:r>
              <a:rPr lang="en-GB" sz="2000" b="1" dirty="0">
                <a:solidFill>
                  <a:schemeClr val="accent1"/>
                </a:solidFill>
                <a:latin typeface="Arial" panose="020B0604020202020204" pitchFamily="34" charset="0"/>
                <a:cs typeface="Arial" panose="020B0604020202020204" pitchFamily="34" charset="0"/>
              </a:rPr>
              <a:t> entre pairs : </a:t>
            </a:r>
            <a:r>
              <a:rPr lang="en-GB" sz="2000" dirty="0" err="1">
                <a:latin typeface="Arial" panose="020B0604020202020204" pitchFamily="34" charset="0"/>
                <a:cs typeface="Arial" panose="020B0604020202020204" pitchFamily="34" charset="0"/>
              </a:rPr>
              <a:t>Fournir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une</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plateforme</a:t>
            </a:r>
            <a:r>
              <a:rPr lang="en-GB" sz="2000" dirty="0">
                <a:latin typeface="Arial" panose="020B0604020202020204" pitchFamily="34" charset="0"/>
                <a:cs typeface="Arial" panose="020B0604020202020204" pitchFamily="34" charset="0"/>
              </a:rPr>
              <a:t> pour </a:t>
            </a:r>
            <a:r>
              <a:rPr lang="en-GB" sz="2000" dirty="0" err="1">
                <a:latin typeface="Arial" panose="020B0604020202020204" pitchFamily="34" charset="0"/>
                <a:cs typeface="Arial" panose="020B0604020202020204" pitchFamily="34" charset="0"/>
              </a:rPr>
              <a:t>l'apprentissage</a:t>
            </a:r>
            <a:r>
              <a:rPr lang="en-GB" sz="2000" dirty="0">
                <a:latin typeface="Arial" panose="020B0604020202020204" pitchFamily="34" charset="0"/>
                <a:cs typeface="Arial" panose="020B0604020202020204" pitchFamily="34" charset="0"/>
              </a:rPr>
              <a:t> et </a:t>
            </a:r>
            <a:r>
              <a:rPr lang="en-GB" sz="2000" dirty="0" err="1">
                <a:latin typeface="Arial" panose="020B0604020202020204" pitchFamily="34" charset="0"/>
                <a:cs typeface="Arial" panose="020B0604020202020204" pitchFamily="34" charset="0"/>
              </a:rPr>
              <a:t>l'échange</a:t>
            </a:r>
            <a:r>
              <a:rPr lang="en-GB" sz="2000" dirty="0">
                <a:latin typeface="Arial" panose="020B0604020202020204" pitchFamily="34" charset="0"/>
                <a:cs typeface="Arial" panose="020B0604020202020204" pitchFamily="34" charset="0"/>
              </a:rPr>
              <a:t> entre pairs, </a:t>
            </a:r>
            <a:r>
              <a:rPr lang="en-GB" sz="2000" dirty="0" err="1">
                <a:latin typeface="Arial" panose="020B0604020202020204" pitchFamily="34" charset="0"/>
                <a:cs typeface="Arial" panose="020B0604020202020204" pitchFamily="34" charset="0"/>
              </a:rPr>
              <a:t>modérée</a:t>
            </a:r>
            <a:r>
              <a:rPr lang="en-GB" sz="2000" dirty="0">
                <a:latin typeface="Arial" panose="020B0604020202020204" pitchFamily="34" charset="0"/>
                <a:cs typeface="Arial" panose="020B0604020202020204" pitchFamily="34" charset="0"/>
              </a:rPr>
              <a:t> par des champions </a:t>
            </a:r>
            <a:r>
              <a:rPr lang="en-GB" sz="2000" dirty="0" err="1">
                <a:latin typeface="Arial" panose="020B0604020202020204" pitchFamily="34" charset="0"/>
                <a:cs typeface="Arial" panose="020B0604020202020204" pitchFamily="34" charset="0"/>
              </a:rPr>
              <a:t>thématiques</a:t>
            </a:r>
            <a:r>
              <a:rPr lang="en-GB" sz="2000" dirty="0">
                <a:latin typeface="Arial" panose="020B0604020202020204" pitchFamily="34" charset="0"/>
                <a:cs typeface="Arial" panose="020B0604020202020204" pitchFamily="34" charset="0"/>
              </a:rPr>
              <a:t> qui </a:t>
            </a:r>
            <a:r>
              <a:rPr lang="en-GB" sz="2000" dirty="0" err="1">
                <a:latin typeface="Arial" panose="020B0604020202020204" pitchFamily="34" charset="0"/>
                <a:cs typeface="Arial" panose="020B0604020202020204" pitchFamily="34" charset="0"/>
              </a:rPr>
              <a:t>dirigent</a:t>
            </a:r>
            <a:r>
              <a:rPr lang="en-GB" sz="2000" dirty="0">
                <a:latin typeface="Arial" panose="020B0604020202020204" pitchFamily="34" charset="0"/>
                <a:cs typeface="Arial" panose="020B0604020202020204" pitchFamily="34" charset="0"/>
              </a:rPr>
              <a:t> les discussions.</a:t>
            </a:r>
          </a:p>
        </p:txBody>
      </p:sp>
      <p:sp>
        <p:nvSpPr>
          <p:cNvPr id="10" name="TextBox 9">
            <a:extLst>
              <a:ext uri="{FF2B5EF4-FFF2-40B4-BE49-F238E27FC236}">
                <a16:creationId xmlns:a16="http://schemas.microsoft.com/office/drawing/2014/main" id="{B1D22B47-A713-A5B2-C30F-17F8AE1D7E4A}"/>
              </a:ext>
            </a:extLst>
          </p:cNvPr>
          <p:cNvSpPr txBox="1"/>
          <p:nvPr/>
        </p:nvSpPr>
        <p:spPr>
          <a:xfrm>
            <a:off x="7240612" y="2872642"/>
            <a:ext cx="4688036" cy="1631216"/>
          </a:xfrm>
          <a:prstGeom prst="rect">
            <a:avLst/>
          </a:prstGeom>
          <a:noFill/>
        </p:spPr>
        <p:txBody>
          <a:bodyPr wrap="square">
            <a:spAutoFit/>
          </a:bodyPr>
          <a:lstStyle/>
          <a:p>
            <a:r>
              <a:rPr lang="en-GB" sz="2000" b="1" dirty="0" err="1">
                <a:solidFill>
                  <a:schemeClr val="accent1"/>
                </a:solidFill>
                <a:latin typeface="Arial" panose="020B0604020202020204" pitchFamily="34" charset="0"/>
                <a:cs typeface="Arial" panose="020B0604020202020204" pitchFamily="34" charset="0"/>
              </a:rPr>
              <a:t>Tendances</a:t>
            </a:r>
            <a:r>
              <a:rPr lang="en-GB" sz="2000" b="1" dirty="0">
                <a:solidFill>
                  <a:schemeClr val="accent1"/>
                </a:solidFill>
                <a:latin typeface="Arial" panose="020B0604020202020204" pitchFamily="34" charset="0"/>
                <a:cs typeface="Arial" panose="020B0604020202020204" pitchFamily="34" charset="0"/>
              </a:rPr>
              <a:t> et </a:t>
            </a:r>
            <a:r>
              <a:rPr lang="en-GB" sz="2000" b="1" dirty="0" err="1">
                <a:solidFill>
                  <a:schemeClr val="accent1"/>
                </a:solidFill>
                <a:latin typeface="Arial" panose="020B0604020202020204" pitchFamily="34" charset="0"/>
                <a:cs typeface="Arial" panose="020B0604020202020204" pitchFamily="34" charset="0"/>
              </a:rPr>
              <a:t>risques</a:t>
            </a:r>
            <a:r>
              <a:rPr lang="en-GB" sz="2000" b="1" dirty="0">
                <a:solidFill>
                  <a:schemeClr val="accent1"/>
                </a:solidFill>
                <a:latin typeface="Arial" panose="020B0604020202020204" pitchFamily="34" charset="0"/>
                <a:cs typeface="Arial" panose="020B0604020202020204" pitchFamily="34" charset="0"/>
              </a:rPr>
              <a:t> </a:t>
            </a:r>
            <a:r>
              <a:rPr lang="en-GB" sz="2000" b="1" dirty="0" err="1">
                <a:solidFill>
                  <a:schemeClr val="accent1"/>
                </a:solidFill>
                <a:latin typeface="Arial" panose="020B0604020202020204" pitchFamily="34" charset="0"/>
                <a:cs typeface="Arial" panose="020B0604020202020204" pitchFamily="34" charset="0"/>
              </a:rPr>
              <a:t>émergents</a:t>
            </a:r>
            <a:r>
              <a:rPr lang="en-GB" sz="2000" b="1" dirty="0">
                <a:solidFill>
                  <a:schemeClr val="accent1"/>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Discuter</a:t>
            </a:r>
            <a:r>
              <a:rPr lang="en-GB" sz="2000" dirty="0">
                <a:latin typeface="Arial" panose="020B0604020202020204" pitchFamily="34" charset="0"/>
                <a:cs typeface="Arial" panose="020B0604020202020204" pitchFamily="34" charset="0"/>
              </a:rPr>
              <a:t> et </a:t>
            </a:r>
            <a:r>
              <a:rPr lang="en-GB" sz="2000" dirty="0" err="1">
                <a:latin typeface="Arial" panose="020B0604020202020204" pitchFamily="34" charset="0"/>
                <a:cs typeface="Arial" panose="020B0604020202020204" pitchFamily="34" charset="0"/>
              </a:rPr>
              <a:t>étudier</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profondément</a:t>
            </a:r>
            <a:r>
              <a:rPr lang="en-GB" sz="2000" dirty="0">
                <a:latin typeface="Arial" panose="020B0604020202020204" pitchFamily="34" charset="0"/>
                <a:cs typeface="Arial" panose="020B0604020202020204" pitchFamily="34" charset="0"/>
              </a:rPr>
              <a:t> les </a:t>
            </a:r>
            <a:r>
              <a:rPr lang="en-GB" sz="2000" dirty="0" err="1">
                <a:latin typeface="Arial" panose="020B0604020202020204" pitchFamily="34" charset="0"/>
                <a:cs typeface="Arial" panose="020B0604020202020204" pitchFamily="34" charset="0"/>
              </a:rPr>
              <a:t>tendances</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l’assurance</a:t>
            </a:r>
            <a:r>
              <a:rPr lang="en-GB" sz="2000" dirty="0">
                <a:latin typeface="Arial" panose="020B0604020202020204" pitchFamily="34" charset="0"/>
                <a:cs typeface="Arial" panose="020B0604020202020204" pitchFamily="34" charset="0"/>
              </a:rPr>
              <a:t> inclusive et </a:t>
            </a:r>
            <a:r>
              <a:rPr lang="en-GB" sz="2000" dirty="0" err="1">
                <a:latin typeface="Arial" panose="020B0604020202020204" pitchFamily="34" charset="0"/>
                <a:cs typeface="Arial" panose="020B0604020202020204" pitchFamily="34" charset="0"/>
              </a:rPr>
              <a:t>produire</a:t>
            </a:r>
            <a:r>
              <a:rPr lang="en-GB" sz="2000" dirty="0">
                <a:latin typeface="Arial" panose="020B0604020202020204" pitchFamily="34" charset="0"/>
                <a:cs typeface="Arial" panose="020B0604020202020204" pitchFamily="34" charset="0"/>
              </a:rPr>
              <a:t> des </a:t>
            </a:r>
            <a:r>
              <a:rPr lang="en-GB" sz="2000" dirty="0" err="1">
                <a:latin typeface="Arial" panose="020B0604020202020204" pitchFamily="34" charset="0"/>
                <a:cs typeface="Arial" panose="020B0604020202020204" pitchFamily="34" charset="0"/>
              </a:rPr>
              <a:t>connaissances</a:t>
            </a:r>
            <a:r>
              <a:rPr lang="en-GB" sz="2000" dirty="0">
                <a:latin typeface="Arial" panose="020B0604020202020204" pitchFamily="34" charset="0"/>
                <a:cs typeface="Arial" panose="020B0604020202020204" pitchFamily="34" charset="0"/>
              </a:rPr>
              <a:t> pour les </a:t>
            </a:r>
            <a:r>
              <a:rPr lang="en-GB" sz="2000" dirty="0" err="1">
                <a:latin typeface="Arial" panose="020B0604020202020204" pitchFamily="34" charset="0"/>
                <a:cs typeface="Arial" panose="020B0604020202020204" pitchFamily="34" charset="0"/>
              </a:rPr>
              <a:t>membres</a:t>
            </a:r>
            <a:r>
              <a:rPr lang="en-GB" sz="2000" dirty="0">
                <a:latin typeface="Arial" panose="020B0604020202020204" pitchFamily="34" charset="0"/>
                <a:cs typeface="Arial" panose="020B0604020202020204" pitchFamily="34" charset="0"/>
              </a:rPr>
              <a:t> du FIF.</a:t>
            </a:r>
          </a:p>
        </p:txBody>
      </p:sp>
      <p:sp>
        <p:nvSpPr>
          <p:cNvPr id="11" name="TextBox 10">
            <a:extLst>
              <a:ext uri="{FF2B5EF4-FFF2-40B4-BE49-F238E27FC236}">
                <a16:creationId xmlns:a16="http://schemas.microsoft.com/office/drawing/2014/main" id="{FA085B5B-033A-E58C-E991-63E8AF2B92B8}"/>
              </a:ext>
            </a:extLst>
          </p:cNvPr>
          <p:cNvSpPr txBox="1"/>
          <p:nvPr/>
        </p:nvSpPr>
        <p:spPr>
          <a:xfrm>
            <a:off x="7263590" y="4811115"/>
            <a:ext cx="4427934" cy="1323439"/>
          </a:xfrm>
          <a:prstGeom prst="rect">
            <a:avLst/>
          </a:prstGeom>
          <a:noFill/>
        </p:spPr>
        <p:txBody>
          <a:bodyPr wrap="square">
            <a:spAutoFit/>
          </a:bodyPr>
          <a:lstStyle/>
          <a:p>
            <a:pPr algn="just"/>
            <a:r>
              <a:rPr lang="en-GB" sz="2000" b="1" dirty="0" err="1">
                <a:solidFill>
                  <a:schemeClr val="accent1"/>
                </a:solidFill>
                <a:latin typeface="Arial" panose="020B0604020202020204" pitchFamily="34" charset="0"/>
                <a:cs typeface="Arial" panose="020B0604020202020204" pitchFamily="34" charset="0"/>
              </a:rPr>
              <a:t>Promouvoir</a:t>
            </a:r>
            <a:r>
              <a:rPr lang="en-GB" sz="2000" dirty="0">
                <a:latin typeface="Arial" panose="020B0604020202020204" pitchFamily="34" charset="0"/>
                <a:cs typeface="Arial" panose="020B0604020202020204" pitchFamily="34" charset="0"/>
              </a:rPr>
              <a:t> la </a:t>
            </a:r>
            <a:r>
              <a:rPr lang="en-GB" sz="2000" dirty="0" err="1">
                <a:latin typeface="Arial" panose="020B0604020202020204" pitchFamily="34" charset="0"/>
                <a:cs typeface="Arial" panose="020B0604020202020204" pitchFamily="34" charset="0"/>
              </a:rPr>
              <a:t>nécessité</a:t>
            </a:r>
            <a:r>
              <a:rPr lang="en-GB" sz="2000" dirty="0">
                <a:latin typeface="Arial" panose="020B0604020202020204" pitchFamily="34" charset="0"/>
                <a:cs typeface="Arial" panose="020B0604020202020204" pitchFamily="34" charset="0"/>
              </a:rPr>
              <a:t> et la pertinence de </a:t>
            </a:r>
            <a:r>
              <a:rPr lang="en-GB" sz="2000" b="1" dirty="0" err="1">
                <a:solidFill>
                  <a:schemeClr val="accent1"/>
                </a:solidFill>
                <a:latin typeface="Arial" panose="020B0604020202020204" pitchFamily="34" charset="0"/>
                <a:cs typeface="Arial" panose="020B0604020202020204" pitchFamily="34" charset="0"/>
              </a:rPr>
              <a:t>l’assurance</a:t>
            </a:r>
            <a:r>
              <a:rPr lang="en-GB" sz="2000" b="1" dirty="0">
                <a:solidFill>
                  <a:schemeClr val="accent1"/>
                </a:solidFill>
                <a:latin typeface="Arial" panose="020B0604020202020204" pitchFamily="34" charset="0"/>
                <a:cs typeface="Arial" panose="020B0604020202020204" pitchFamily="34" charset="0"/>
              </a:rPr>
              <a:t> inclusive </a:t>
            </a:r>
            <a:r>
              <a:rPr lang="en-GB" sz="2000" dirty="0">
                <a:latin typeface="Arial" panose="020B0604020202020204" pitchFamily="34" charset="0"/>
                <a:cs typeface="Arial" panose="020B0604020202020204" pitchFamily="34" charset="0"/>
              </a:rPr>
              <a:t>et le </a:t>
            </a:r>
            <a:r>
              <a:rPr lang="en-GB" sz="2000" dirty="0" err="1">
                <a:latin typeface="Arial" panose="020B0604020202020204" pitchFamily="34" charset="0"/>
                <a:cs typeface="Arial" panose="020B0604020202020204" pitchFamily="34" charset="0"/>
              </a:rPr>
              <a:t>rôle</a:t>
            </a:r>
            <a:r>
              <a:rPr lang="en-GB" sz="2000" dirty="0">
                <a:latin typeface="Arial" panose="020B0604020202020204" pitchFamily="34" charset="0"/>
                <a:cs typeface="Arial" panose="020B0604020202020204" pitchFamily="34" charset="0"/>
              </a:rPr>
              <a:t> du </a:t>
            </a:r>
            <a:r>
              <a:rPr lang="en-GB" sz="2000" dirty="0" err="1">
                <a:latin typeface="Arial" panose="020B0604020202020204" pitchFamily="34" charset="0"/>
                <a:cs typeface="Arial" panose="020B0604020202020204" pitchFamily="34" charset="0"/>
              </a:rPr>
              <a:t>contrôleur</a:t>
            </a:r>
            <a:r>
              <a:rPr lang="en-GB" sz="2000" dirty="0">
                <a:latin typeface="Arial" panose="020B0604020202020204" pitchFamily="34" charset="0"/>
                <a:cs typeface="Arial" panose="020B0604020202020204" pitchFamily="34" charset="0"/>
              </a:rPr>
              <a:t> au </a:t>
            </a:r>
            <a:r>
              <a:rPr lang="en-GB" sz="2000" dirty="0" err="1">
                <a:latin typeface="Arial" panose="020B0604020202020204" pitchFamily="34" charset="0"/>
                <a:cs typeface="Arial" panose="020B0604020202020204" pitchFamily="34" charset="0"/>
              </a:rPr>
              <a:t>niveau</a:t>
            </a:r>
            <a:r>
              <a:rPr lang="en-GB" sz="2000" dirty="0">
                <a:latin typeface="Arial" panose="020B0604020202020204" pitchFamily="34" charset="0"/>
                <a:cs typeface="Arial" panose="020B0604020202020204" pitchFamily="34" charset="0"/>
              </a:rPr>
              <a:t> de la decision politique</a:t>
            </a:r>
          </a:p>
        </p:txBody>
      </p:sp>
      <p:sp>
        <p:nvSpPr>
          <p:cNvPr id="12" name="TextBox 11">
            <a:extLst>
              <a:ext uri="{FF2B5EF4-FFF2-40B4-BE49-F238E27FC236}">
                <a16:creationId xmlns:a16="http://schemas.microsoft.com/office/drawing/2014/main" id="{5D98FC2B-D2F9-7EAD-28DF-6C5EB1566CEC}"/>
              </a:ext>
            </a:extLst>
          </p:cNvPr>
          <p:cNvSpPr txBox="1"/>
          <p:nvPr/>
        </p:nvSpPr>
        <p:spPr>
          <a:xfrm>
            <a:off x="1486680" y="4957434"/>
            <a:ext cx="4600945" cy="1015663"/>
          </a:xfrm>
          <a:prstGeom prst="rect">
            <a:avLst/>
          </a:prstGeom>
          <a:noFill/>
        </p:spPr>
        <p:txBody>
          <a:bodyPr wrap="square">
            <a:spAutoFit/>
          </a:bodyPr>
          <a:lstStyle/>
          <a:p>
            <a:r>
              <a:rPr lang="en-GB" sz="2000" b="1" dirty="0" err="1">
                <a:solidFill>
                  <a:schemeClr val="accent1"/>
                </a:solidFill>
                <a:latin typeface="Arial" panose="020B0604020202020204" pitchFamily="34" charset="0"/>
                <a:cs typeface="Arial" panose="020B0604020202020204" pitchFamily="34" charset="0"/>
              </a:rPr>
              <a:t>Sensibilisation</a:t>
            </a:r>
            <a:r>
              <a:rPr lang="en-GB" sz="2000" b="1" dirty="0">
                <a:solidFill>
                  <a:schemeClr val="accent1"/>
                </a:solidFill>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des </a:t>
            </a:r>
            <a:r>
              <a:rPr lang="en-GB" sz="2000" dirty="0" err="1">
                <a:latin typeface="Arial" panose="020B0604020202020204" pitchFamily="34" charset="0"/>
                <a:cs typeface="Arial" panose="020B0604020202020204" pitchFamily="34" charset="0"/>
              </a:rPr>
              <a:t>membres</a:t>
            </a:r>
            <a:r>
              <a:rPr lang="en-GB" sz="2000" dirty="0">
                <a:latin typeface="Arial" panose="020B0604020202020204" pitchFamily="34" charset="0"/>
                <a:cs typeface="Arial" panose="020B0604020202020204" pitchFamily="34" charset="0"/>
              </a:rPr>
              <a:t> de </a:t>
            </a:r>
            <a:r>
              <a:rPr lang="en-GB" sz="2000" dirty="0" err="1">
                <a:latin typeface="Arial" panose="020B0604020202020204" pitchFamily="34" charset="0"/>
                <a:cs typeface="Arial" panose="020B0604020202020204" pitchFamily="34" charset="0"/>
              </a:rPr>
              <a:t>l'AICA</a:t>
            </a:r>
            <a:r>
              <a:rPr lang="en-GB" sz="2000" dirty="0">
                <a:latin typeface="Arial" panose="020B0604020202020204" pitchFamily="34" charset="0"/>
                <a:cs typeface="Arial" panose="020B0604020202020204" pitchFamily="34" charset="0"/>
              </a:rPr>
              <a:t> </a:t>
            </a:r>
            <a:r>
              <a:rPr lang="en-GB" sz="2000" dirty="0" err="1">
                <a:latin typeface="Arial" panose="020B0604020202020204" pitchFamily="34" charset="0"/>
                <a:cs typeface="Arial" panose="020B0604020202020204" pitchFamily="34" charset="0"/>
              </a:rPr>
              <a:t>à</a:t>
            </a:r>
            <a:r>
              <a:rPr lang="en-GB" sz="2000" dirty="0">
                <a:latin typeface="Arial" panose="020B0604020202020204" pitchFamily="34" charset="0"/>
                <a:cs typeface="Arial" panose="020B0604020202020204" pitchFamily="34" charset="0"/>
              </a:rPr>
              <a:t> la question de </a:t>
            </a:r>
            <a:r>
              <a:rPr lang="en-GB" sz="2000" b="1" dirty="0" err="1">
                <a:solidFill>
                  <a:schemeClr val="accent1"/>
                </a:solidFill>
                <a:latin typeface="Arial" panose="020B0604020202020204" pitchFamily="34" charset="0"/>
                <a:cs typeface="Arial" panose="020B0604020202020204" pitchFamily="34" charset="0"/>
              </a:rPr>
              <a:t>l'assurance</a:t>
            </a:r>
            <a:r>
              <a:rPr lang="en-GB" sz="2000" b="1" dirty="0">
                <a:solidFill>
                  <a:schemeClr val="accent1"/>
                </a:solidFill>
                <a:latin typeface="Arial" panose="020B0604020202020204" pitchFamily="34" charset="0"/>
                <a:cs typeface="Arial" panose="020B0604020202020204" pitchFamily="34" charset="0"/>
              </a:rPr>
              <a:t> inclusive</a:t>
            </a:r>
          </a:p>
        </p:txBody>
      </p:sp>
      <p:sp>
        <p:nvSpPr>
          <p:cNvPr id="13" name="Footer Placeholder 2">
            <a:extLst>
              <a:ext uri="{FF2B5EF4-FFF2-40B4-BE49-F238E27FC236}">
                <a16:creationId xmlns:a16="http://schemas.microsoft.com/office/drawing/2014/main" id="{0C5681CE-42F5-48A2-F180-FE5F342A5DCC}"/>
              </a:ext>
            </a:extLst>
          </p:cNvPr>
          <p:cNvSpPr>
            <a:spLocks noGrp="1"/>
          </p:cNvSpPr>
          <p:nvPr>
            <p:ph type="ftr" sz="quarter" idx="3"/>
          </p:nvPr>
        </p:nvSpPr>
        <p:spPr>
          <a:xfrm>
            <a:off x="7099205" y="6395641"/>
            <a:ext cx="46833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C2C1A-EB67-463D-B63E-35F7E5E44247}" type="slidenum">
              <a:rPr kumimoji="0" lang="en-GB" sz="8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8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93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3CA2D8-2FEF-4A8D-9BA5-B49A217408F1}"/>
              </a:ext>
            </a:extLst>
          </p:cNvPr>
          <p:cNvSpPr>
            <a:spLocks noGrp="1"/>
          </p:cNvSpPr>
          <p:nvPr>
            <p:ph type="body" sz="quarter" idx="10"/>
          </p:nvPr>
        </p:nvSpPr>
        <p:spPr>
          <a:xfrm>
            <a:off x="839416" y="134393"/>
            <a:ext cx="10943158" cy="766615"/>
          </a:xfrm>
        </p:spPr>
        <p:txBody>
          <a:bodyPr/>
          <a:lstStyle/>
          <a:p>
            <a:r>
              <a:rPr lang="en-US" dirty="0" smtClean="0"/>
              <a:t>RBSIF </a:t>
            </a:r>
            <a:r>
              <a:rPr lang="en-US" sz="2000" dirty="0"/>
              <a:t>― </a:t>
            </a:r>
            <a:r>
              <a:rPr lang="en-US" sz="2000" i="1" dirty="0" smtClean="0"/>
              <a:t>Risk-based </a:t>
            </a:r>
            <a:r>
              <a:rPr lang="en-US" sz="2000" i="1" dirty="0"/>
              <a:t>Solvency Implementation </a:t>
            </a:r>
            <a:r>
              <a:rPr lang="en-US" sz="2000" i="1" dirty="0" smtClean="0"/>
              <a:t>Forum</a:t>
            </a:r>
            <a:r>
              <a:rPr lang="en-US" sz="2000" dirty="0"/>
              <a:t> ―</a:t>
            </a:r>
            <a:r>
              <a:rPr lang="en-US" sz="2000" dirty="0" smtClean="0"/>
              <a:t> </a:t>
            </a:r>
            <a:r>
              <a:rPr lang="en-US" dirty="0" smtClean="0"/>
              <a:t>Forum sur la </a:t>
            </a:r>
            <a:r>
              <a:rPr lang="en-US" dirty="0" err="1" smtClean="0"/>
              <a:t>mise</a:t>
            </a:r>
            <a:r>
              <a:rPr lang="en-US" dirty="0" smtClean="0"/>
              <a:t> </a:t>
            </a:r>
            <a:r>
              <a:rPr lang="en-US" dirty="0" err="1" smtClean="0"/>
              <a:t>en</a:t>
            </a:r>
            <a:r>
              <a:rPr lang="en-US" dirty="0" smtClean="0"/>
              <a:t> oeuvre </a:t>
            </a:r>
            <a:r>
              <a:rPr lang="en-US" dirty="0" err="1" smtClean="0"/>
              <a:t>d’une</a:t>
            </a:r>
            <a:r>
              <a:rPr lang="en-US" dirty="0" smtClean="0"/>
              <a:t> SBR </a:t>
            </a:r>
            <a:r>
              <a:rPr lang="en-US" sz="2000" dirty="0" smtClean="0"/>
              <a:t>― </a:t>
            </a:r>
            <a:r>
              <a:rPr lang="en-US" sz="2000" dirty="0" err="1" smtClean="0"/>
              <a:t>Solvabilité</a:t>
            </a:r>
            <a:r>
              <a:rPr lang="en-US" sz="2000" dirty="0" smtClean="0"/>
              <a:t> </a:t>
            </a:r>
            <a:r>
              <a:rPr lang="en-US" sz="2000" dirty="0" err="1" smtClean="0"/>
              <a:t>Basée</a:t>
            </a:r>
            <a:r>
              <a:rPr lang="en-US" sz="2000" dirty="0" smtClean="0"/>
              <a:t> sur les </a:t>
            </a:r>
            <a:r>
              <a:rPr lang="en-US" sz="2000" dirty="0" err="1" smtClean="0"/>
              <a:t>Risques</a:t>
            </a:r>
            <a:endParaRPr lang="en-GB" sz="2000" dirty="0"/>
          </a:p>
        </p:txBody>
      </p:sp>
      <p:sp>
        <p:nvSpPr>
          <p:cNvPr id="5" name="Rectangle 4">
            <a:extLst>
              <a:ext uri="{FF2B5EF4-FFF2-40B4-BE49-F238E27FC236}">
                <a16:creationId xmlns:a16="http://schemas.microsoft.com/office/drawing/2014/main" id="{CD1ABC00-488C-412E-92AC-4A42C48B9A25}"/>
              </a:ext>
            </a:extLst>
          </p:cNvPr>
          <p:cNvSpPr/>
          <p:nvPr/>
        </p:nvSpPr>
        <p:spPr>
          <a:xfrm>
            <a:off x="479374" y="1458070"/>
            <a:ext cx="11196687" cy="16088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Arial" panose="020B0604020202020204" pitchFamily="34" charset="0"/>
                <a:cs typeface="Arial" panose="020B0604020202020204" pitchFamily="34" charset="0"/>
              </a:rPr>
              <a:t>Le RBSIF a pour </a:t>
            </a:r>
            <a:r>
              <a:rPr lang="en-GB" dirty="0" err="1">
                <a:latin typeface="Arial" panose="020B0604020202020204" pitchFamily="34" charset="0"/>
                <a:cs typeface="Arial" panose="020B0604020202020204" pitchFamily="34" charset="0"/>
              </a:rPr>
              <a:t>objectif</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d'aider</a:t>
            </a:r>
            <a:r>
              <a:rPr lang="en-GB" dirty="0">
                <a:latin typeface="Arial" panose="020B0604020202020204" pitchFamily="34" charset="0"/>
                <a:cs typeface="Arial" panose="020B0604020202020204" pitchFamily="34" charset="0"/>
              </a:rPr>
              <a:t> les </a:t>
            </a:r>
            <a:r>
              <a:rPr lang="en-GB" dirty="0" err="1">
                <a:latin typeface="Arial" panose="020B0604020202020204" pitchFamily="34" charset="0"/>
                <a:cs typeface="Arial" panose="020B0604020202020204" pitchFamily="34" charset="0"/>
              </a:rPr>
              <a:t>juridictions</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MÉÉD </a:t>
            </a:r>
            <a:r>
              <a:rPr lang="en-GB" dirty="0">
                <a:latin typeface="Arial" panose="020B0604020202020204" pitchFamily="34" charset="0"/>
                <a:cs typeface="Arial" panose="020B0604020202020204" pitchFamily="34" charset="0"/>
              </a:rPr>
              <a:t>à </a:t>
            </a:r>
            <a:r>
              <a:rPr lang="en-GB" dirty="0" err="1">
                <a:latin typeface="Arial" panose="020B0604020202020204" pitchFamily="34" charset="0"/>
                <a:cs typeface="Arial" panose="020B0604020202020204" pitchFamily="34" charset="0"/>
              </a:rPr>
              <a:t>améliorer</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leur</a:t>
            </a:r>
            <a:r>
              <a:rPr lang="en-GB" dirty="0">
                <a:latin typeface="Arial" panose="020B0604020202020204" pitchFamily="34" charset="0"/>
                <a:cs typeface="Arial" panose="020B0604020202020204" pitchFamily="34" charset="0"/>
              </a:rPr>
              <a:t> observance du </a:t>
            </a:r>
            <a:r>
              <a:rPr lang="en-GB" dirty="0" err="1">
                <a:latin typeface="Arial" panose="020B0604020202020204" pitchFamily="34" charset="0"/>
                <a:cs typeface="Arial" panose="020B0604020202020204" pitchFamily="34" charset="0"/>
              </a:rPr>
              <a:t>matériel</a:t>
            </a:r>
            <a:r>
              <a:rPr lang="en-GB" dirty="0">
                <a:latin typeface="Arial" panose="020B0604020202020204" pitchFamily="34" charset="0"/>
                <a:cs typeface="Arial" panose="020B0604020202020204" pitchFamily="34" charset="0"/>
              </a:rPr>
              <a:t> de </a:t>
            </a:r>
            <a:r>
              <a:rPr lang="en-GB" dirty="0" err="1">
                <a:latin typeface="Arial" panose="020B0604020202020204" pitchFamily="34" charset="0"/>
                <a:cs typeface="Arial" panose="020B0604020202020204" pitchFamily="34" charset="0"/>
              </a:rPr>
              <a:t>contrôle</a:t>
            </a:r>
            <a:r>
              <a:rPr lang="en-GB" dirty="0">
                <a:latin typeface="Arial" panose="020B0604020202020204" pitchFamily="34" charset="0"/>
                <a:cs typeface="Arial" panose="020B0604020202020204" pitchFamily="34" charset="0"/>
              </a:rPr>
              <a:t> de AICA et à </a:t>
            </a:r>
            <a:r>
              <a:rPr lang="en-GB" dirty="0" err="1">
                <a:latin typeface="Arial" panose="020B0604020202020204" pitchFamily="34" charset="0"/>
                <a:cs typeface="Arial" panose="020B0604020202020204" pitchFamily="34" charset="0"/>
              </a:rPr>
              <a:t>renforcer</a:t>
            </a:r>
            <a:r>
              <a:rPr lang="en-GB" dirty="0">
                <a:latin typeface="Arial" panose="020B0604020202020204" pitchFamily="34" charset="0"/>
                <a:cs typeface="Arial" panose="020B0604020202020204" pitchFamily="34" charset="0"/>
              </a:rPr>
              <a:t> les cadres de </a:t>
            </a:r>
            <a:r>
              <a:rPr lang="en-GB" dirty="0" err="1">
                <a:latin typeface="Arial" panose="020B0604020202020204" pitchFamily="34" charset="0"/>
                <a:cs typeface="Arial" panose="020B0604020202020204" pitchFamily="34" charset="0"/>
              </a:rPr>
              <a:t>contrôle</a:t>
            </a:r>
            <a:r>
              <a:rPr lang="en-GB" dirty="0">
                <a:latin typeface="Arial" panose="020B0604020202020204" pitchFamily="34" charset="0"/>
                <a:cs typeface="Arial" panose="020B0604020202020204" pitchFamily="34" charset="0"/>
              </a:rPr>
              <a:t> des </a:t>
            </a:r>
            <a:r>
              <a:rPr lang="en-GB" dirty="0" err="1">
                <a:latin typeface="Arial" panose="020B0604020202020204" pitchFamily="34" charset="0"/>
                <a:cs typeface="Arial" panose="020B0604020202020204" pitchFamily="34" charset="0"/>
              </a:rPr>
              <a:t>membres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encourageant</a:t>
            </a:r>
            <a:r>
              <a:rPr lang="en-GB" dirty="0">
                <a:latin typeface="Arial" panose="020B0604020202020204" pitchFamily="34" charset="0"/>
                <a:cs typeface="Arial" panose="020B0604020202020204" pitchFamily="34" charset="0"/>
              </a:rPr>
              <a:t> la transition </a:t>
            </a:r>
            <a:r>
              <a:rPr lang="en-GB" dirty="0" err="1">
                <a:latin typeface="Arial" panose="020B0604020202020204" pitchFamily="34" charset="0"/>
                <a:cs typeface="Arial" panose="020B0604020202020204" pitchFamily="34" charset="0"/>
              </a:rPr>
              <a:t>vers</a:t>
            </a:r>
            <a:r>
              <a:rPr lang="en-GB" dirty="0">
                <a:latin typeface="Arial" panose="020B0604020202020204" pitchFamily="34" charset="0"/>
                <a:cs typeface="Arial" panose="020B0604020202020204" pitchFamily="34" charset="0"/>
              </a:rPr>
              <a:t> des </a:t>
            </a:r>
            <a:r>
              <a:rPr lang="en-GB" dirty="0" err="1">
                <a:latin typeface="Arial" panose="020B0604020202020204" pitchFamily="34" charset="0"/>
                <a:cs typeface="Arial" panose="020B0604020202020204" pitchFamily="34" charset="0"/>
              </a:rPr>
              <a:t>régimes</a:t>
            </a:r>
            <a:r>
              <a:rPr lang="en-GB" dirty="0">
                <a:latin typeface="Arial" panose="020B0604020202020204" pitchFamily="34" charset="0"/>
                <a:cs typeface="Arial" panose="020B0604020202020204" pitchFamily="34" charset="0"/>
              </a:rPr>
              <a:t> de </a:t>
            </a:r>
            <a:r>
              <a:rPr lang="en-GB" dirty="0" err="1">
                <a:latin typeface="Arial" panose="020B0604020202020204" pitchFamily="34" charset="0"/>
                <a:cs typeface="Arial" panose="020B0604020202020204" pitchFamily="34" charset="0"/>
              </a:rPr>
              <a:t>solvabilité</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basés</a:t>
            </a:r>
            <a:r>
              <a:rPr lang="en-GB" dirty="0">
                <a:latin typeface="Arial" panose="020B0604020202020204" pitchFamily="34" charset="0"/>
                <a:cs typeface="Arial" panose="020B0604020202020204" pitchFamily="34" charset="0"/>
              </a:rPr>
              <a:t> sur le </a:t>
            </a:r>
            <a:r>
              <a:rPr lang="en-GB" dirty="0" err="1">
                <a:latin typeface="Arial" panose="020B0604020202020204" pitchFamily="34" charset="0"/>
                <a:cs typeface="Arial" panose="020B0604020202020204" pitchFamily="34" charset="0"/>
              </a:rPr>
              <a:t>risque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(SBR). </a:t>
            </a:r>
            <a:r>
              <a:rPr lang="en-GB" dirty="0">
                <a:latin typeface="Arial" panose="020B0604020202020204" pitchFamily="34" charset="0"/>
                <a:cs typeface="Arial" panose="020B0604020202020204" pitchFamily="34" charset="0"/>
              </a:rPr>
              <a:t>Le forum </a:t>
            </a:r>
            <a:r>
              <a:rPr lang="en-GB" dirty="0" err="1">
                <a:latin typeface="Arial" panose="020B0604020202020204" pitchFamily="34" charset="0"/>
                <a:cs typeface="Arial" panose="020B0604020202020204" pitchFamily="34" charset="0"/>
              </a:rPr>
              <a:t>fournit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une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plateforme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permanente</a:t>
            </a:r>
            <a:r>
              <a:rPr lang="en-GB" dirty="0">
                <a:latin typeface="Arial" panose="020B0604020202020204" pitchFamily="34" charset="0"/>
                <a:cs typeface="Arial" panose="020B0604020202020204" pitchFamily="34" charset="0"/>
              </a:rPr>
              <a:t> et flexible </a:t>
            </a:r>
            <a:r>
              <a:rPr lang="en-GB" dirty="0" err="1">
                <a:latin typeface="Arial" panose="020B0604020202020204" pitchFamily="34" charset="0"/>
                <a:cs typeface="Arial" panose="020B0604020202020204" pitchFamily="34" charset="0"/>
              </a:rPr>
              <a:t>d'échange</a:t>
            </a:r>
            <a:r>
              <a:rPr lang="en-GB" dirty="0">
                <a:latin typeface="Arial" panose="020B0604020202020204" pitchFamily="34" charset="0"/>
                <a:cs typeface="Arial" panose="020B0604020202020204" pitchFamily="34" charset="0"/>
              </a:rPr>
              <a:t> entre pairs pour les </a:t>
            </a:r>
            <a:r>
              <a:rPr lang="en-GB" dirty="0" err="1">
                <a:latin typeface="Arial" panose="020B0604020202020204" pitchFamily="34" charset="0"/>
                <a:cs typeface="Arial" panose="020B0604020202020204" pitchFamily="34" charset="0"/>
              </a:rPr>
              <a:t>contrôleurs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d'assurance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afin</a:t>
            </a:r>
            <a:r>
              <a:rPr lang="en-GB" dirty="0">
                <a:latin typeface="Arial" panose="020B0604020202020204" pitchFamily="34" charset="0"/>
                <a:cs typeface="Arial" panose="020B0604020202020204" pitchFamily="34" charset="0"/>
              </a:rPr>
              <a:t> de </a:t>
            </a:r>
            <a:r>
              <a:rPr lang="en-GB" dirty="0" err="1">
                <a:latin typeface="Arial" panose="020B0604020202020204" pitchFamily="34" charset="0"/>
                <a:cs typeface="Arial" panose="020B0604020202020204" pitchFamily="34" charset="0"/>
              </a:rPr>
              <a:t>discuter</a:t>
            </a:r>
            <a:r>
              <a:rPr lang="en-GB" dirty="0">
                <a:latin typeface="Arial" panose="020B0604020202020204" pitchFamily="34" charset="0"/>
                <a:cs typeface="Arial" panose="020B0604020202020204" pitchFamily="34" charset="0"/>
              </a:rPr>
              <a:t> et </a:t>
            </a:r>
            <a:r>
              <a:rPr lang="en-GB" dirty="0" err="1">
                <a:latin typeface="Arial" panose="020B0604020202020204" pitchFamily="34" charset="0"/>
                <a:cs typeface="Arial" panose="020B0604020202020204" pitchFamily="34" charset="0"/>
              </a:rPr>
              <a:t>d'échanger</a:t>
            </a:r>
            <a:r>
              <a:rPr lang="en-GB" dirty="0">
                <a:latin typeface="Arial" panose="020B0604020202020204" pitchFamily="34" charset="0"/>
                <a:cs typeface="Arial" panose="020B0604020202020204" pitchFamily="34" charset="0"/>
              </a:rPr>
              <a:t> des </a:t>
            </a:r>
            <a:r>
              <a:rPr lang="en-GB" dirty="0" err="1">
                <a:latin typeface="Arial" panose="020B0604020202020204" pitchFamily="34" charset="0"/>
                <a:cs typeface="Arial" panose="020B0604020202020204" pitchFamily="34" charset="0"/>
              </a:rPr>
              <a:t>expériences</a:t>
            </a:r>
            <a:r>
              <a:rPr lang="en-GB" dirty="0">
                <a:latin typeface="Arial" panose="020B0604020202020204" pitchFamily="34" charset="0"/>
                <a:cs typeface="Arial" panose="020B0604020202020204" pitchFamily="34" charset="0"/>
              </a:rPr>
              <a:t> sur les questions et les </a:t>
            </a:r>
            <a:r>
              <a:rPr lang="en-GB" dirty="0" err="1">
                <a:latin typeface="Arial" panose="020B0604020202020204" pitchFamily="34" charset="0"/>
                <a:cs typeface="Arial" panose="020B0604020202020204" pitchFamily="34" charset="0"/>
              </a:rPr>
              <a:t>défis</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ainsi</a:t>
            </a:r>
            <a:r>
              <a:rPr lang="en-GB" dirty="0">
                <a:latin typeface="Arial" panose="020B0604020202020204" pitchFamily="34" charset="0"/>
                <a:cs typeface="Arial" panose="020B0604020202020204" pitchFamily="34" charset="0"/>
              </a:rPr>
              <a:t> que sur les </a:t>
            </a:r>
            <a:r>
              <a:rPr lang="en-GB" dirty="0" err="1">
                <a:latin typeface="Arial" panose="020B0604020202020204" pitchFamily="34" charset="0"/>
                <a:cs typeface="Arial" panose="020B0604020202020204" pitchFamily="34" charset="0"/>
              </a:rPr>
              <a:t>sujets</a:t>
            </a:r>
            <a:r>
              <a:rPr lang="en-GB" dirty="0">
                <a:latin typeface="Arial" panose="020B0604020202020204" pitchFamily="34" charset="0"/>
                <a:cs typeface="Arial" panose="020B0604020202020204" pitchFamily="34" charset="0"/>
              </a:rPr>
              <a:t> techniques pour la </a:t>
            </a:r>
            <a:r>
              <a:rPr lang="en-GB" dirty="0" err="1">
                <a:latin typeface="Arial" panose="020B0604020202020204" pitchFamily="34" charset="0"/>
                <a:cs typeface="Arial" panose="020B0604020202020204" pitchFamily="34" charset="0"/>
              </a:rPr>
              <a:t>mise</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en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œuvre</a:t>
            </a:r>
            <a:r>
              <a:rPr lang="en-GB" dirty="0">
                <a:latin typeface="Arial" panose="020B0604020202020204" pitchFamily="34" charset="0"/>
                <a:cs typeface="Arial" panose="020B0604020202020204" pitchFamily="34" charset="0"/>
              </a:rPr>
              <a:t> de la </a:t>
            </a:r>
            <a:r>
              <a:rPr lang="en-GB" dirty="0" smtClean="0">
                <a:latin typeface="Arial" panose="020B0604020202020204" pitchFamily="34" charset="0"/>
                <a:cs typeface="Arial" panose="020B0604020202020204" pitchFamily="34" charset="0"/>
              </a:rPr>
              <a:t>SBR.</a:t>
            </a:r>
            <a:endParaRPr lang="en-GB"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9BEDAB1-EE18-4C3F-A248-E3091A7C19E6}"/>
              </a:ext>
            </a:extLst>
          </p:cNvPr>
          <p:cNvSpPr/>
          <p:nvPr/>
        </p:nvSpPr>
        <p:spPr>
          <a:xfrm>
            <a:off x="479375" y="3897527"/>
            <a:ext cx="3888433"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err="1">
                <a:latin typeface="Arial" panose="020B0604020202020204" pitchFamily="34" charset="0"/>
                <a:cs typeface="Arial" panose="020B0604020202020204" pitchFamily="34" charset="0"/>
              </a:rPr>
              <a:t>Élaboration</a:t>
            </a:r>
            <a:r>
              <a:rPr lang="en-GB" sz="1600" b="1" dirty="0">
                <a:latin typeface="Arial" panose="020B0604020202020204" pitchFamily="34" charset="0"/>
                <a:cs typeface="Arial" panose="020B0604020202020204" pitchFamily="34" charset="0"/>
              </a:rPr>
              <a:t> </a:t>
            </a:r>
            <a:r>
              <a:rPr lang="en-GB" sz="1600" b="1" dirty="0" err="1">
                <a:latin typeface="Arial" panose="020B0604020202020204" pitchFamily="34" charset="0"/>
                <a:cs typeface="Arial" panose="020B0604020202020204" pitchFamily="34" charset="0"/>
              </a:rPr>
              <a:t>d'orientations</a:t>
            </a:r>
            <a:r>
              <a:rPr lang="en-GB" sz="1600" b="1" dirty="0">
                <a:latin typeface="Arial" panose="020B0604020202020204" pitchFamily="34" charset="0"/>
                <a:cs typeface="Arial" panose="020B0604020202020204" pitchFamily="34" charset="0"/>
              </a:rPr>
              <a:t> </a:t>
            </a:r>
            <a:r>
              <a:rPr lang="en-GB" sz="1600" b="1" dirty="0" err="1">
                <a:latin typeface="Arial" panose="020B0604020202020204" pitchFamily="34" charset="0"/>
                <a:cs typeface="Arial" panose="020B0604020202020204" pitchFamily="34" charset="0"/>
              </a:rPr>
              <a:t>réservées</a:t>
            </a:r>
            <a:r>
              <a:rPr lang="en-GB" sz="1600" b="1" dirty="0">
                <a:latin typeface="Arial" panose="020B0604020202020204" pitchFamily="34" charset="0"/>
                <a:cs typeface="Arial" panose="020B0604020202020204" pitchFamily="34" charset="0"/>
              </a:rPr>
              <a:t> aux </a:t>
            </a:r>
            <a:r>
              <a:rPr lang="en-GB" sz="1600" b="1" dirty="0" err="1">
                <a:latin typeface="Arial" panose="020B0604020202020204" pitchFamily="34" charset="0"/>
                <a:cs typeface="Arial" panose="020B0604020202020204" pitchFamily="34" charset="0"/>
              </a:rPr>
              <a:t>membres</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à </a:t>
            </a:r>
            <a:r>
              <a:rPr lang="en-GB" sz="1600" dirty="0" err="1">
                <a:latin typeface="Arial" panose="020B0604020202020204" pitchFamily="34" charset="0"/>
                <a:cs typeface="Arial" panose="020B0604020202020204" pitchFamily="34" charset="0"/>
              </a:rPr>
              <a:t>l'intention</a:t>
            </a:r>
            <a:r>
              <a:rPr lang="en-GB" sz="1600" dirty="0">
                <a:latin typeface="Arial" panose="020B0604020202020204" pitchFamily="34" charset="0"/>
                <a:cs typeface="Arial" panose="020B0604020202020204" pitchFamily="34" charset="0"/>
              </a:rPr>
              <a:t> des </a:t>
            </a:r>
            <a:r>
              <a:rPr lang="en-GB" sz="1600" dirty="0" err="1">
                <a:latin typeface="Arial" panose="020B0604020202020204" pitchFamily="34" charset="0"/>
                <a:cs typeface="Arial" panose="020B0604020202020204" pitchFamily="34" charset="0"/>
              </a:rPr>
              <a:t>autorités</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MÉÉD </a:t>
            </a:r>
            <a:r>
              <a:rPr lang="en-GB" sz="1600" dirty="0">
                <a:latin typeface="Arial" panose="020B0604020202020204" pitchFamily="34" charset="0"/>
                <a:cs typeface="Arial" panose="020B0604020202020204" pitchFamily="34" charset="0"/>
              </a:rPr>
              <a:t>sur les aspects </a:t>
            </a:r>
            <a:r>
              <a:rPr lang="en-GB" sz="1600" dirty="0" err="1">
                <a:latin typeface="Arial" panose="020B0604020202020204" pitchFamily="34" charset="0"/>
                <a:cs typeface="Arial" panose="020B0604020202020204" pitchFamily="34" charset="0"/>
              </a:rPr>
              <a:t>pratiques</a:t>
            </a:r>
            <a:r>
              <a:rPr lang="en-GB" sz="1600" dirty="0">
                <a:latin typeface="Arial" panose="020B0604020202020204" pitchFamily="34" charset="0"/>
                <a:cs typeface="Arial" panose="020B0604020202020204" pitchFamily="34" charset="0"/>
              </a:rPr>
              <a:t> de la </a:t>
            </a:r>
            <a:r>
              <a:rPr lang="en-GB" sz="1600" dirty="0" err="1">
                <a:latin typeface="Arial" panose="020B0604020202020204" pitchFamily="34" charset="0"/>
                <a:cs typeface="Arial" panose="020B0604020202020204" pitchFamily="34" charset="0"/>
              </a:rPr>
              <a:t>mise</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en</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œuvre</a:t>
            </a:r>
            <a:r>
              <a:rPr lang="en-GB" sz="1600" dirty="0">
                <a:latin typeface="Arial" panose="020B0604020202020204" pitchFamily="34" charset="0"/>
                <a:cs typeface="Arial" panose="020B0604020202020204" pitchFamily="34" charset="0"/>
              </a:rPr>
              <a:t> </a:t>
            </a:r>
            <a:r>
              <a:rPr lang="en-GB" sz="1600" dirty="0" err="1" smtClean="0">
                <a:latin typeface="Arial" panose="020B0604020202020204" pitchFamily="34" charset="0"/>
                <a:cs typeface="Arial" panose="020B0604020202020204" pitchFamily="34" charset="0"/>
              </a:rPr>
              <a:t>d'une</a:t>
            </a:r>
            <a:r>
              <a:rPr lang="en-GB" sz="1600" dirty="0" smtClean="0">
                <a:latin typeface="Arial" panose="020B0604020202020204" pitchFamily="34" charset="0"/>
                <a:cs typeface="Arial" panose="020B0604020202020204" pitchFamily="34" charset="0"/>
              </a:rPr>
              <a:t> SBR</a:t>
            </a:r>
            <a:endParaRPr lang="en-GB" sz="16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7E8BCAA5-9286-4E1C-A9EE-5E43390CF8C4}"/>
              </a:ext>
            </a:extLst>
          </p:cNvPr>
          <p:cNvSpPr/>
          <p:nvPr/>
        </p:nvSpPr>
        <p:spPr>
          <a:xfrm>
            <a:off x="7792293" y="3913365"/>
            <a:ext cx="3888432" cy="1368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b="1" dirty="0" err="1">
                <a:latin typeface="Arial" panose="020B0604020202020204" pitchFamily="34" charset="0"/>
                <a:cs typeface="Arial" panose="020B0604020202020204" pitchFamily="34" charset="0"/>
              </a:rPr>
              <a:t>Faciliter</a:t>
            </a:r>
            <a:r>
              <a:rPr lang="en-GB" sz="1600" b="1" dirty="0">
                <a:latin typeface="Arial" panose="020B0604020202020204" pitchFamily="34" charset="0"/>
                <a:cs typeface="Arial" panose="020B0604020202020204" pitchFamily="34" charset="0"/>
              </a:rPr>
              <a:t> </a:t>
            </a:r>
            <a:r>
              <a:rPr lang="en-GB" sz="1600" b="1" dirty="0" err="1">
                <a:latin typeface="Arial" panose="020B0604020202020204" pitchFamily="34" charset="0"/>
                <a:cs typeface="Arial" panose="020B0604020202020204" pitchFamily="34" charset="0"/>
              </a:rPr>
              <a:t>l'échange</a:t>
            </a:r>
            <a:r>
              <a:rPr lang="en-GB" sz="1600" b="1" dirty="0">
                <a:latin typeface="Arial" panose="020B0604020202020204" pitchFamily="34" charset="0"/>
                <a:cs typeface="Arial" panose="020B0604020202020204" pitchFamily="34" charset="0"/>
              </a:rPr>
              <a:t> </a:t>
            </a:r>
            <a:r>
              <a:rPr lang="en-GB" sz="1600" b="1" dirty="0" err="1">
                <a:latin typeface="Arial" panose="020B0604020202020204" pitchFamily="34" charset="0"/>
                <a:cs typeface="Arial" panose="020B0604020202020204" pitchFamily="34" charset="0"/>
              </a:rPr>
              <a:t>d'expériences</a:t>
            </a:r>
            <a:r>
              <a:rPr lang="en-GB" sz="1600" b="1" dirty="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entre les </a:t>
            </a:r>
            <a:r>
              <a:rPr lang="en-GB" sz="1600" dirty="0" err="1">
                <a:latin typeface="Arial" panose="020B0604020202020204" pitchFamily="34" charset="0"/>
                <a:cs typeface="Arial" panose="020B0604020202020204" pitchFamily="34" charset="0"/>
              </a:rPr>
              <a:t>autorités</a:t>
            </a:r>
            <a:r>
              <a:rPr lang="en-GB" sz="1600" dirty="0">
                <a:latin typeface="Arial" panose="020B0604020202020204" pitchFamily="34" charset="0"/>
                <a:cs typeface="Arial" panose="020B0604020202020204" pitchFamily="34" charset="0"/>
              </a:rPr>
              <a:t> de </a:t>
            </a:r>
            <a:r>
              <a:rPr lang="en-GB" sz="1600" dirty="0" err="1">
                <a:latin typeface="Arial" panose="020B0604020202020204" pitchFamily="34" charset="0"/>
                <a:cs typeface="Arial" panose="020B0604020202020204" pitchFamily="34" charset="0"/>
              </a:rPr>
              <a:t>contrôle</a:t>
            </a:r>
            <a:r>
              <a:rPr lang="en-GB" sz="1600" dirty="0">
                <a:latin typeface="Arial" panose="020B0604020202020204" pitchFamily="34" charset="0"/>
                <a:cs typeface="Arial" panose="020B0604020202020204" pitchFamily="34" charset="0"/>
              </a:rPr>
              <a:t> sur la transition </a:t>
            </a:r>
            <a:r>
              <a:rPr lang="en-GB" sz="1600" dirty="0" err="1">
                <a:latin typeface="Arial" panose="020B0604020202020204" pitchFamily="34" charset="0"/>
                <a:cs typeface="Arial" panose="020B0604020202020204" pitchFamily="34" charset="0"/>
              </a:rPr>
              <a:t>vers</a:t>
            </a:r>
            <a:r>
              <a:rPr lang="en-GB" sz="1600" dirty="0">
                <a:latin typeface="Arial" panose="020B0604020202020204" pitchFamily="34" charset="0"/>
                <a:cs typeface="Arial" panose="020B0604020202020204" pitchFamily="34" charset="0"/>
              </a:rPr>
              <a:t> les </a:t>
            </a:r>
            <a:r>
              <a:rPr lang="en-GB" sz="1600" dirty="0" err="1">
                <a:latin typeface="Arial" panose="020B0604020202020204" pitchFamily="34" charset="0"/>
                <a:cs typeface="Arial" panose="020B0604020202020204" pitchFamily="34" charset="0"/>
              </a:rPr>
              <a:t>régimes</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SBR </a:t>
            </a:r>
            <a:r>
              <a:rPr lang="en-GB" sz="1600" dirty="0">
                <a:latin typeface="Arial" panose="020B0604020202020204" pitchFamily="34" charset="0"/>
                <a:cs typeface="Arial" panose="020B0604020202020204" pitchFamily="34" charset="0"/>
              </a:rPr>
              <a:t>et les aspects techniques de </a:t>
            </a:r>
            <a:r>
              <a:rPr lang="en-GB" sz="1600" dirty="0" err="1">
                <a:latin typeface="Arial" panose="020B0604020202020204" pitchFamily="34" charset="0"/>
                <a:cs typeface="Arial" panose="020B0604020202020204" pitchFamily="34" charset="0"/>
              </a:rPr>
              <a:t>ces</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régimes</a:t>
            </a:r>
            <a:endParaRPr lang="en-GB" sz="1600" dirty="0">
              <a:latin typeface="Arial" panose="020B0604020202020204" pitchFamily="34" charset="0"/>
              <a:cs typeface="Arial" panose="020B0604020202020204" pitchFamily="34" charset="0"/>
            </a:endParaRPr>
          </a:p>
        </p:txBody>
      </p:sp>
      <p:sp>
        <p:nvSpPr>
          <p:cNvPr id="8" name="Arrow: Down 7">
            <a:extLst>
              <a:ext uri="{FF2B5EF4-FFF2-40B4-BE49-F238E27FC236}">
                <a16:creationId xmlns:a16="http://schemas.microsoft.com/office/drawing/2014/main" id="{E6133371-CD10-41E1-BA61-40DA346C9A61}"/>
              </a:ext>
            </a:extLst>
          </p:cNvPr>
          <p:cNvSpPr/>
          <p:nvPr/>
        </p:nvSpPr>
        <p:spPr>
          <a:xfrm>
            <a:off x="1996423" y="3134877"/>
            <a:ext cx="576064" cy="72008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Arrow: Down 8">
            <a:extLst>
              <a:ext uri="{FF2B5EF4-FFF2-40B4-BE49-F238E27FC236}">
                <a16:creationId xmlns:a16="http://schemas.microsoft.com/office/drawing/2014/main" id="{3DEFBBF6-1787-4726-B18E-3F8DD9C0714B}"/>
              </a:ext>
            </a:extLst>
          </p:cNvPr>
          <p:cNvSpPr/>
          <p:nvPr/>
        </p:nvSpPr>
        <p:spPr>
          <a:xfrm>
            <a:off x="9592693" y="3140968"/>
            <a:ext cx="576064" cy="72008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Arrow: Left-Right 9">
            <a:extLst>
              <a:ext uri="{FF2B5EF4-FFF2-40B4-BE49-F238E27FC236}">
                <a16:creationId xmlns:a16="http://schemas.microsoft.com/office/drawing/2014/main" id="{9EEF79C1-1B3B-45E7-9A22-20E22D1C21DF}"/>
              </a:ext>
            </a:extLst>
          </p:cNvPr>
          <p:cNvSpPr/>
          <p:nvPr/>
        </p:nvSpPr>
        <p:spPr>
          <a:xfrm>
            <a:off x="4891918" y="4221603"/>
            <a:ext cx="2376264" cy="720000"/>
          </a:xfrm>
          <a:prstGeom prst="lef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descr="Open book outline">
            <a:extLst>
              <a:ext uri="{FF2B5EF4-FFF2-40B4-BE49-F238E27FC236}">
                <a16:creationId xmlns:a16="http://schemas.microsoft.com/office/drawing/2014/main" id="{2F18BFE6-6009-49FC-95C2-C1F541B5900D}"/>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93100" y="5195235"/>
            <a:ext cx="1200406" cy="1200406"/>
          </a:xfrm>
          <a:prstGeom prst="rect">
            <a:avLst/>
          </a:prstGeom>
        </p:spPr>
      </p:pic>
      <p:pic>
        <p:nvPicPr>
          <p:cNvPr id="12" name="Graphic 11" descr="Users outline">
            <a:extLst>
              <a:ext uri="{FF2B5EF4-FFF2-40B4-BE49-F238E27FC236}">
                <a16:creationId xmlns:a16="http://schemas.microsoft.com/office/drawing/2014/main" id="{531EC9A5-59A3-42B2-B5B4-A7F91E718A2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9281325" y="5196841"/>
            <a:ext cx="1198800" cy="1198800"/>
          </a:xfrm>
          <a:prstGeom prst="rect">
            <a:avLst/>
          </a:prstGeom>
        </p:spPr>
      </p:pic>
      <p:sp>
        <p:nvSpPr>
          <p:cNvPr id="13" name="Footer Placeholder 2">
            <a:extLst>
              <a:ext uri="{FF2B5EF4-FFF2-40B4-BE49-F238E27FC236}">
                <a16:creationId xmlns:a16="http://schemas.microsoft.com/office/drawing/2014/main" id="{231B465E-E806-4614-A938-B63AA2DD453B}"/>
              </a:ext>
            </a:extLst>
          </p:cNvPr>
          <p:cNvSpPr>
            <a:spLocks noGrp="1"/>
          </p:cNvSpPr>
          <p:nvPr>
            <p:ph type="ftr" sz="quarter" idx="3"/>
          </p:nvPr>
        </p:nvSpPr>
        <p:spPr>
          <a:xfrm>
            <a:off x="7099205" y="6395641"/>
            <a:ext cx="4683369" cy="365125"/>
          </a:xfrm>
        </p:spPr>
        <p:txBody>
          <a:bodyPr/>
          <a:lstStyle/>
          <a:p>
            <a:fld id="{659FAAAF-BADD-4A86-87F0-1B0FB9C09137}" type="slidenum">
              <a:rPr lang="en-GB" smtClean="0">
                <a:solidFill>
                  <a:schemeClr val="tx1"/>
                </a:solidFill>
                <a:ea typeface="Tahoma" panose="020B0604030504040204" pitchFamily="34" charset="0"/>
              </a:rPr>
              <a:pPr/>
              <a:t>16</a:t>
            </a:fld>
            <a:r>
              <a:rPr lang="en-GB" dirty="0">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2128845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D81343-B806-44BE-9133-D9E9440720F4}"/>
              </a:ext>
            </a:extLst>
          </p:cNvPr>
          <p:cNvSpPr>
            <a:spLocks noGrp="1"/>
          </p:cNvSpPr>
          <p:nvPr>
            <p:ph type="body" sz="quarter" idx="10"/>
          </p:nvPr>
        </p:nvSpPr>
        <p:spPr/>
        <p:txBody>
          <a:bodyPr/>
          <a:lstStyle/>
          <a:p>
            <a:r>
              <a:rPr lang="en-US" dirty="0" err="1"/>
              <a:t>Principales</a:t>
            </a:r>
            <a:r>
              <a:rPr lang="en-US" dirty="0"/>
              <a:t> </a:t>
            </a:r>
            <a:r>
              <a:rPr lang="en-US" dirty="0" err="1"/>
              <a:t>activités</a:t>
            </a:r>
            <a:r>
              <a:rPr lang="en-US" dirty="0"/>
              <a:t> du RBSIF</a:t>
            </a:r>
            <a:endParaRPr lang="en-GB" dirty="0"/>
          </a:p>
        </p:txBody>
      </p:sp>
      <p:sp>
        <p:nvSpPr>
          <p:cNvPr id="4" name="Text Placeholder 3">
            <a:extLst>
              <a:ext uri="{FF2B5EF4-FFF2-40B4-BE49-F238E27FC236}">
                <a16:creationId xmlns:a16="http://schemas.microsoft.com/office/drawing/2014/main" id="{84893355-C5CC-46C6-B083-3919238B5A1B}"/>
              </a:ext>
            </a:extLst>
          </p:cNvPr>
          <p:cNvSpPr>
            <a:spLocks noGrp="1"/>
          </p:cNvSpPr>
          <p:nvPr>
            <p:ph type="body" sz="quarter" idx="11"/>
          </p:nvPr>
        </p:nvSpPr>
        <p:spPr>
          <a:xfrm>
            <a:off x="479375" y="2224311"/>
            <a:ext cx="11160125" cy="4353892"/>
          </a:xfrm>
        </p:spPr>
        <p:txBody>
          <a:bodyPr/>
          <a:lstStyle/>
          <a:p>
            <a:r>
              <a:rPr lang="en-US" sz="2000" dirty="0" err="1"/>
              <a:t>Organiser</a:t>
            </a:r>
            <a:r>
              <a:rPr lang="en-US" sz="2000" dirty="0"/>
              <a:t> des </a:t>
            </a:r>
            <a:r>
              <a:rPr lang="en-US" sz="2000" b="1" dirty="0">
                <a:solidFill>
                  <a:srgbClr val="28AAE1"/>
                </a:solidFill>
              </a:rPr>
              <a:t>sessions </a:t>
            </a:r>
            <a:r>
              <a:rPr lang="en-US" sz="2000" b="1" dirty="0" err="1">
                <a:solidFill>
                  <a:srgbClr val="28AAE1"/>
                </a:solidFill>
              </a:rPr>
              <a:t>trimestrielles</a:t>
            </a:r>
            <a:r>
              <a:rPr lang="en-US" sz="2000" b="1" dirty="0">
                <a:solidFill>
                  <a:srgbClr val="28AAE1"/>
                </a:solidFill>
              </a:rPr>
              <a:t> </a:t>
            </a:r>
            <a:r>
              <a:rPr lang="en-US" sz="2000" b="1" dirty="0" err="1">
                <a:solidFill>
                  <a:srgbClr val="28AAE1"/>
                </a:solidFill>
              </a:rPr>
              <a:t>d'échange</a:t>
            </a:r>
            <a:r>
              <a:rPr lang="en-US" sz="2000" b="1" dirty="0">
                <a:solidFill>
                  <a:srgbClr val="28AAE1"/>
                </a:solidFill>
              </a:rPr>
              <a:t> entre pairs </a:t>
            </a:r>
            <a:r>
              <a:rPr lang="en-US" sz="2000" dirty="0"/>
              <a:t>(</a:t>
            </a:r>
            <a:r>
              <a:rPr lang="en-US" sz="2000" dirty="0" err="1"/>
              <a:t>dont</a:t>
            </a:r>
            <a:r>
              <a:rPr lang="en-US" sz="2000" dirty="0"/>
              <a:t> </a:t>
            </a:r>
            <a:r>
              <a:rPr lang="en-US" sz="2000" dirty="0" err="1"/>
              <a:t>une</a:t>
            </a:r>
            <a:r>
              <a:rPr lang="en-US" sz="2000" dirty="0"/>
              <a:t> </a:t>
            </a:r>
            <a:r>
              <a:rPr lang="en-US" sz="2000" dirty="0" err="1"/>
              <a:t>réunion</a:t>
            </a:r>
            <a:r>
              <a:rPr lang="en-US" sz="2000" dirty="0"/>
              <a:t> </a:t>
            </a:r>
            <a:r>
              <a:rPr lang="en-US" sz="2000" dirty="0" err="1"/>
              <a:t>en</a:t>
            </a:r>
            <a:r>
              <a:rPr lang="en-US" sz="2000" dirty="0"/>
              <a:t> </a:t>
            </a:r>
            <a:r>
              <a:rPr lang="en-US" sz="2000" dirty="0" err="1" smtClean="0"/>
              <a:t>présentiel</a:t>
            </a:r>
            <a:r>
              <a:rPr lang="en-US" sz="2000" dirty="0" smtClean="0"/>
              <a:t>) </a:t>
            </a:r>
            <a:r>
              <a:rPr lang="en-US" sz="2000" dirty="0"/>
              <a:t>sur la transition </a:t>
            </a:r>
            <a:r>
              <a:rPr lang="en-US" sz="2000" dirty="0" err="1"/>
              <a:t>vers</a:t>
            </a:r>
            <a:r>
              <a:rPr lang="en-US" sz="2000" dirty="0"/>
              <a:t> les régimes </a:t>
            </a:r>
            <a:r>
              <a:rPr lang="en-US" sz="2000" dirty="0" smtClean="0"/>
              <a:t>SBR (</a:t>
            </a:r>
            <a:r>
              <a:rPr lang="en-US" sz="2000" dirty="0" err="1" smtClean="0"/>
              <a:t>Solvabilité</a:t>
            </a:r>
            <a:r>
              <a:rPr lang="en-US" sz="2000" dirty="0" smtClean="0"/>
              <a:t> </a:t>
            </a:r>
            <a:r>
              <a:rPr lang="en-US" sz="2000" dirty="0" err="1" smtClean="0"/>
              <a:t>Basée</a:t>
            </a:r>
            <a:r>
              <a:rPr lang="en-US" sz="2000" dirty="0" smtClean="0"/>
              <a:t> sur les </a:t>
            </a:r>
            <a:r>
              <a:rPr lang="en-US" sz="2000" dirty="0" err="1" smtClean="0"/>
              <a:t>Risques</a:t>
            </a:r>
            <a:r>
              <a:rPr lang="en-US" sz="2000" dirty="0" smtClean="0"/>
              <a:t>), </a:t>
            </a:r>
            <a:r>
              <a:rPr lang="en-US" sz="2000" dirty="0"/>
              <a:t>et les aspects techniques de </a:t>
            </a:r>
            <a:r>
              <a:rPr lang="en-US" sz="2000" dirty="0" err="1"/>
              <a:t>ces</a:t>
            </a:r>
            <a:r>
              <a:rPr lang="en-US" sz="2000" dirty="0"/>
              <a:t> régimes.</a:t>
            </a:r>
          </a:p>
          <a:p>
            <a:r>
              <a:rPr lang="en-US" sz="2000" dirty="0"/>
              <a:t>Les </a:t>
            </a:r>
            <a:r>
              <a:rPr lang="en-US" sz="2000" dirty="0" err="1"/>
              <a:t>membres</a:t>
            </a:r>
            <a:r>
              <a:rPr lang="en-US" sz="2000" dirty="0"/>
              <a:t> du forum et les </a:t>
            </a:r>
            <a:r>
              <a:rPr lang="en-US" sz="2000" dirty="0" err="1"/>
              <a:t>invités</a:t>
            </a:r>
            <a:r>
              <a:rPr lang="en-US" sz="2000" dirty="0"/>
              <a:t> </a:t>
            </a:r>
            <a:r>
              <a:rPr lang="en-US" sz="2000" dirty="0" err="1"/>
              <a:t>seront</a:t>
            </a:r>
            <a:r>
              <a:rPr lang="en-US" sz="2000" dirty="0"/>
              <a:t> </a:t>
            </a:r>
            <a:r>
              <a:rPr lang="en-US" sz="2000" dirty="0" err="1"/>
              <a:t>conviés</a:t>
            </a:r>
            <a:r>
              <a:rPr lang="en-US" sz="2000" dirty="0"/>
              <a:t> </a:t>
            </a:r>
            <a:r>
              <a:rPr lang="en-US" sz="2000" dirty="0" err="1"/>
              <a:t>à</a:t>
            </a:r>
            <a:r>
              <a:rPr lang="en-US" sz="2000" dirty="0"/>
              <a:t> </a:t>
            </a:r>
            <a:r>
              <a:rPr lang="en-US" sz="2000" b="1" dirty="0" err="1">
                <a:solidFill>
                  <a:srgbClr val="28AAE1"/>
                </a:solidFill>
              </a:rPr>
              <a:t>présenter</a:t>
            </a:r>
            <a:r>
              <a:rPr lang="en-US" sz="2000" b="1" dirty="0">
                <a:solidFill>
                  <a:srgbClr val="28AAE1"/>
                </a:solidFill>
              </a:rPr>
              <a:t> des exposés </a:t>
            </a:r>
            <a:r>
              <a:rPr lang="en-US" sz="2000" dirty="0"/>
              <a:t>sur des questions </a:t>
            </a:r>
            <a:r>
              <a:rPr lang="en-US" sz="2000" dirty="0" err="1"/>
              <a:t>liées</a:t>
            </a:r>
            <a:r>
              <a:rPr lang="en-US" sz="2000" dirty="0"/>
              <a:t> aux </a:t>
            </a:r>
            <a:r>
              <a:rPr lang="en-US" sz="2000" dirty="0" err="1"/>
              <a:t>travaux</a:t>
            </a:r>
            <a:r>
              <a:rPr lang="en-US" sz="2000" dirty="0"/>
              <a:t> du forum.</a:t>
            </a:r>
          </a:p>
          <a:p>
            <a:r>
              <a:rPr lang="en-US" sz="2000" dirty="0" err="1"/>
              <a:t>Mettre</a:t>
            </a:r>
            <a:r>
              <a:rPr lang="en-US" sz="2000" dirty="0"/>
              <a:t> </a:t>
            </a:r>
            <a:r>
              <a:rPr lang="en-US" sz="2000" dirty="0" err="1"/>
              <a:t>en</a:t>
            </a:r>
            <a:r>
              <a:rPr lang="en-US" sz="2000" dirty="0"/>
              <a:t> place un </a:t>
            </a:r>
            <a:r>
              <a:rPr lang="en-US" sz="2000" b="1" dirty="0" err="1">
                <a:solidFill>
                  <a:srgbClr val="28AAE1"/>
                </a:solidFill>
              </a:rPr>
              <a:t>groupe</a:t>
            </a:r>
            <a:r>
              <a:rPr lang="en-US" sz="2000" b="1" dirty="0">
                <a:solidFill>
                  <a:srgbClr val="28AAE1"/>
                </a:solidFill>
              </a:rPr>
              <a:t> de </a:t>
            </a:r>
            <a:r>
              <a:rPr lang="en-US" sz="2000" b="1" dirty="0" err="1">
                <a:solidFill>
                  <a:srgbClr val="28AAE1"/>
                </a:solidFill>
              </a:rPr>
              <a:t>rédaction</a:t>
            </a:r>
            <a:r>
              <a:rPr lang="en-US" sz="2000" b="1" dirty="0">
                <a:solidFill>
                  <a:srgbClr val="28AAE1"/>
                </a:solidFill>
              </a:rPr>
              <a:t> </a:t>
            </a:r>
            <a:r>
              <a:rPr lang="en-US" sz="2000" dirty="0"/>
              <a:t>qui se </a:t>
            </a:r>
            <a:r>
              <a:rPr lang="en-US" sz="2000" dirty="0" err="1"/>
              <a:t>réunira</a:t>
            </a:r>
            <a:r>
              <a:rPr lang="en-US" sz="2000" dirty="0"/>
              <a:t> </a:t>
            </a:r>
            <a:r>
              <a:rPr lang="en-US" sz="2000" dirty="0" err="1"/>
              <a:t>tous</a:t>
            </a:r>
            <a:r>
              <a:rPr lang="en-US" sz="2000" dirty="0"/>
              <a:t> les </a:t>
            </a:r>
            <a:r>
              <a:rPr lang="en-US" sz="2000" dirty="0" err="1"/>
              <a:t>mois</a:t>
            </a:r>
            <a:r>
              <a:rPr lang="en-US" sz="2000" dirty="0"/>
              <a:t> pour </a:t>
            </a:r>
            <a:r>
              <a:rPr lang="en-US" sz="2000" dirty="0" err="1" smtClean="0"/>
              <a:t>rédiger</a:t>
            </a:r>
            <a:r>
              <a:rPr lang="en-US" sz="2000" dirty="0" smtClean="0"/>
              <a:t> le document </a:t>
            </a:r>
            <a:r>
              <a:rPr lang="en-US" sz="2000" dirty="0" err="1"/>
              <a:t>d’appui</a:t>
            </a:r>
            <a:r>
              <a:rPr lang="en-US" sz="2000" dirty="0"/>
              <a:t>.</a:t>
            </a:r>
          </a:p>
          <a:p>
            <a:pPr marL="0" indent="0">
              <a:buNone/>
            </a:pPr>
            <a:endParaRPr lang="en-GB" sz="1800" b="0" i="1" dirty="0">
              <a:solidFill>
                <a:srgbClr val="333333"/>
              </a:solidFill>
              <a:effectLst/>
            </a:endParaRPr>
          </a:p>
        </p:txBody>
      </p:sp>
      <p:sp>
        <p:nvSpPr>
          <p:cNvPr id="5" name="Footer Placeholder 2">
            <a:extLst>
              <a:ext uri="{FF2B5EF4-FFF2-40B4-BE49-F238E27FC236}">
                <a16:creationId xmlns:a16="http://schemas.microsoft.com/office/drawing/2014/main" id="{7EF89E81-03F9-4073-A148-32EDBFE176CC}"/>
              </a:ext>
            </a:extLst>
          </p:cNvPr>
          <p:cNvSpPr>
            <a:spLocks noGrp="1"/>
          </p:cNvSpPr>
          <p:nvPr>
            <p:ph type="ftr" sz="quarter" idx="3"/>
          </p:nvPr>
        </p:nvSpPr>
        <p:spPr>
          <a:xfrm>
            <a:off x="7099205" y="6395641"/>
            <a:ext cx="4683369" cy="365125"/>
          </a:xfrm>
        </p:spPr>
        <p:txBody>
          <a:bodyPr/>
          <a:lstStyle/>
          <a:p>
            <a:fld id="{659FAAAF-BADD-4A86-87F0-1B0FB9C09137}" type="slidenum">
              <a:rPr lang="en-GB" smtClean="0">
                <a:solidFill>
                  <a:schemeClr val="tx1"/>
                </a:solidFill>
                <a:ea typeface="Tahoma" panose="020B0604030504040204" pitchFamily="34" charset="0"/>
              </a:rPr>
              <a:pPr/>
              <a:t>17</a:t>
            </a:fld>
            <a:r>
              <a:rPr lang="en-GB" dirty="0">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2815739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45DCFF-3DE8-DC6D-0B1F-DAC8A1D4D3A7}"/>
              </a:ext>
            </a:extLst>
          </p:cNvPr>
          <p:cNvSpPr>
            <a:spLocks noGrp="1"/>
          </p:cNvSpPr>
          <p:nvPr>
            <p:ph type="body" sz="quarter" idx="17"/>
          </p:nvPr>
        </p:nvSpPr>
        <p:spPr>
          <a:xfrm>
            <a:off x="6816080" y="74178"/>
            <a:ext cx="4896544" cy="499359"/>
          </a:xfrm>
        </p:spPr>
        <p:txBody>
          <a:bodyPr/>
          <a:lstStyle/>
          <a:p>
            <a:r>
              <a:rPr lang="en-US" dirty="0"/>
              <a:t>4. Document </a:t>
            </a:r>
            <a:r>
              <a:rPr lang="en-US" dirty="0" err="1"/>
              <a:t>d’appui</a:t>
            </a:r>
            <a:endParaRPr lang="en-GB" dirty="0"/>
          </a:p>
        </p:txBody>
      </p:sp>
      <p:sp>
        <p:nvSpPr>
          <p:cNvPr id="6" name="Text Placeholder 5">
            <a:extLst>
              <a:ext uri="{FF2B5EF4-FFF2-40B4-BE49-F238E27FC236}">
                <a16:creationId xmlns:a16="http://schemas.microsoft.com/office/drawing/2014/main" id="{150DC0D6-EE7C-6722-6E6C-290372CA2270}"/>
              </a:ext>
            </a:extLst>
          </p:cNvPr>
          <p:cNvSpPr>
            <a:spLocks noGrp="1"/>
          </p:cNvSpPr>
          <p:nvPr>
            <p:ph type="body" sz="quarter" idx="18"/>
          </p:nvPr>
        </p:nvSpPr>
        <p:spPr>
          <a:xfrm>
            <a:off x="6816866" y="564013"/>
            <a:ext cx="5375134" cy="6093296"/>
          </a:xfrm>
        </p:spPr>
        <p:txBody>
          <a:bodyPr/>
          <a:lstStyle/>
          <a:p>
            <a:r>
              <a:rPr lang="en-US" sz="1700" b="1" dirty="0">
                <a:solidFill>
                  <a:schemeClr val="accent1"/>
                </a:solidFill>
              </a:rPr>
              <a:t>1 – Introduction</a:t>
            </a:r>
          </a:p>
          <a:p>
            <a:pPr marL="742950" lvl="1" indent="-285750">
              <a:buFont typeface="Arial" panose="020B0604020202020204" pitchFamily="34" charset="0"/>
              <a:buChar char="•"/>
            </a:pPr>
            <a:r>
              <a:rPr lang="en-GB" sz="1600" dirty="0" err="1"/>
              <a:t>Fournit</a:t>
            </a:r>
            <a:r>
              <a:rPr lang="en-GB" sz="1600" dirty="0"/>
              <a:t> les </a:t>
            </a:r>
            <a:r>
              <a:rPr lang="en-GB" sz="1600" dirty="0" err="1"/>
              <a:t>objectifs</a:t>
            </a:r>
            <a:r>
              <a:rPr lang="en-GB" sz="1600" dirty="0"/>
              <a:t> et la </a:t>
            </a:r>
            <a:r>
              <a:rPr lang="en-GB" sz="1600" dirty="0" err="1"/>
              <a:t>portée</a:t>
            </a:r>
            <a:r>
              <a:rPr lang="en-GB" sz="1600" dirty="0"/>
              <a:t> du document, y </a:t>
            </a:r>
            <a:r>
              <a:rPr lang="en-GB" sz="1600" dirty="0" err="1"/>
              <a:t>compris</a:t>
            </a:r>
            <a:r>
              <a:rPr lang="en-GB" sz="1600" dirty="0"/>
              <a:t> </a:t>
            </a:r>
            <a:r>
              <a:rPr lang="en-GB" sz="1600" dirty="0" err="1"/>
              <a:t>l'approche</a:t>
            </a:r>
            <a:r>
              <a:rPr lang="en-GB" sz="1600" dirty="0"/>
              <a:t> et la nature des documents </a:t>
            </a:r>
            <a:r>
              <a:rPr lang="en-GB" sz="1600" dirty="0" err="1"/>
              <a:t>consultés</a:t>
            </a:r>
            <a:r>
              <a:rPr lang="en-GB" sz="1600" dirty="0"/>
              <a:t>.</a:t>
            </a:r>
            <a:endParaRPr lang="en-US" sz="1600" dirty="0"/>
          </a:p>
          <a:p>
            <a:r>
              <a:rPr lang="en-US" sz="1700" b="1" dirty="0">
                <a:solidFill>
                  <a:schemeClr val="accent1"/>
                </a:solidFill>
              </a:rPr>
              <a:t>2 – </a:t>
            </a:r>
            <a:r>
              <a:rPr lang="en-US" sz="1700" b="1" dirty="0" err="1">
                <a:solidFill>
                  <a:schemeClr val="accent1"/>
                </a:solidFill>
              </a:rPr>
              <a:t>Qu'est-ce</a:t>
            </a:r>
            <a:r>
              <a:rPr lang="en-US" sz="1700" b="1" dirty="0">
                <a:solidFill>
                  <a:schemeClr val="accent1"/>
                </a:solidFill>
              </a:rPr>
              <a:t> que </a:t>
            </a:r>
            <a:r>
              <a:rPr lang="en-US" sz="1700" b="1" dirty="0" smtClean="0">
                <a:solidFill>
                  <a:schemeClr val="accent1"/>
                </a:solidFill>
              </a:rPr>
              <a:t>la SBR et </a:t>
            </a:r>
            <a:r>
              <a:rPr lang="en-US" sz="1700" b="1" dirty="0" err="1">
                <a:solidFill>
                  <a:schemeClr val="accent1"/>
                </a:solidFill>
              </a:rPr>
              <a:t>pourquoi</a:t>
            </a:r>
            <a:r>
              <a:rPr lang="en-US" sz="1700" b="1" dirty="0">
                <a:solidFill>
                  <a:schemeClr val="accent1"/>
                </a:solidFill>
              </a:rPr>
              <a:t> la </a:t>
            </a:r>
            <a:r>
              <a:rPr lang="en-US" sz="1700" b="1" dirty="0" err="1">
                <a:solidFill>
                  <a:schemeClr val="accent1"/>
                </a:solidFill>
              </a:rPr>
              <a:t>mettre</a:t>
            </a:r>
            <a:r>
              <a:rPr lang="en-US" sz="1700" b="1" dirty="0">
                <a:solidFill>
                  <a:schemeClr val="accent1"/>
                </a:solidFill>
              </a:rPr>
              <a:t> </a:t>
            </a:r>
            <a:r>
              <a:rPr lang="en-US" sz="1700" b="1" dirty="0" err="1">
                <a:solidFill>
                  <a:schemeClr val="accent1"/>
                </a:solidFill>
              </a:rPr>
              <a:t>en</a:t>
            </a:r>
            <a:r>
              <a:rPr lang="en-US" sz="1700" b="1" dirty="0">
                <a:solidFill>
                  <a:schemeClr val="accent1"/>
                </a:solidFill>
              </a:rPr>
              <a:t> </a:t>
            </a:r>
            <a:r>
              <a:rPr lang="en-US" sz="1700" b="1" dirty="0" err="1">
                <a:solidFill>
                  <a:schemeClr val="accent1"/>
                </a:solidFill>
              </a:rPr>
              <a:t>œuvre</a:t>
            </a:r>
            <a:r>
              <a:rPr lang="en-US" sz="1700" b="1" dirty="0">
                <a:solidFill>
                  <a:schemeClr val="accent1"/>
                </a:solidFill>
              </a:rPr>
              <a:t> ?</a:t>
            </a:r>
          </a:p>
          <a:p>
            <a:pPr marL="742950" lvl="1" indent="-285750">
              <a:buFont typeface="Arial" panose="020B0604020202020204" pitchFamily="34" charset="0"/>
              <a:buChar char="•"/>
            </a:pPr>
            <a:r>
              <a:rPr lang="en-US" sz="1600" dirty="0" err="1"/>
              <a:t>Définition</a:t>
            </a:r>
            <a:r>
              <a:rPr lang="en-US" sz="1600" dirty="0"/>
              <a:t> </a:t>
            </a:r>
            <a:r>
              <a:rPr lang="en-US" sz="1600" dirty="0" smtClean="0"/>
              <a:t>de la SBR et de </a:t>
            </a:r>
            <a:r>
              <a:rPr lang="en-US" sz="1600" dirty="0" err="1" smtClean="0"/>
              <a:t>ses</a:t>
            </a:r>
            <a:r>
              <a:rPr lang="en-US" sz="1600" dirty="0" smtClean="0"/>
              <a:t> </a:t>
            </a:r>
            <a:r>
              <a:rPr lang="en-US" sz="1600" dirty="0" err="1"/>
              <a:t>éléments</a:t>
            </a:r>
            <a:r>
              <a:rPr lang="en-US" sz="1600" dirty="0"/>
              <a:t> </a:t>
            </a:r>
            <a:r>
              <a:rPr lang="en-US" sz="1600" dirty="0" err="1"/>
              <a:t>clés</a:t>
            </a:r>
            <a:r>
              <a:rPr lang="en-US" sz="1600" dirty="0"/>
              <a:t>.</a:t>
            </a:r>
          </a:p>
          <a:p>
            <a:pPr marL="742950" lvl="1" indent="-285750">
              <a:buFont typeface="Arial" panose="020B0604020202020204" pitchFamily="34" charset="0"/>
              <a:buChar char="•"/>
            </a:pPr>
            <a:r>
              <a:rPr lang="en-US" sz="1600" dirty="0" err="1"/>
              <a:t>Facteurs</a:t>
            </a:r>
            <a:r>
              <a:rPr lang="en-US" sz="1600" dirty="0"/>
              <a:t> de </a:t>
            </a:r>
            <a:r>
              <a:rPr lang="en-US" sz="1600" dirty="0" err="1"/>
              <a:t>mise</a:t>
            </a:r>
            <a:r>
              <a:rPr lang="en-US" sz="1600" dirty="0"/>
              <a:t> </a:t>
            </a:r>
            <a:r>
              <a:rPr lang="en-US" sz="1600" dirty="0" err="1"/>
              <a:t>en</a:t>
            </a:r>
            <a:r>
              <a:rPr lang="en-US" sz="1600" dirty="0"/>
              <a:t> </a:t>
            </a:r>
            <a:r>
              <a:rPr lang="en-US" sz="1600" dirty="0" err="1"/>
              <a:t>œuvre</a:t>
            </a:r>
            <a:r>
              <a:rPr lang="en-US" sz="1600" dirty="0"/>
              <a:t>, y </a:t>
            </a:r>
            <a:r>
              <a:rPr lang="en-US" sz="1600" dirty="0" err="1"/>
              <a:t>compris</a:t>
            </a:r>
            <a:r>
              <a:rPr lang="en-US" sz="1600" dirty="0"/>
              <a:t> les </a:t>
            </a:r>
            <a:r>
              <a:rPr lang="en-US" sz="1600" dirty="0" err="1" smtClean="0"/>
              <a:t>couts</a:t>
            </a:r>
            <a:r>
              <a:rPr lang="en-US" sz="1600" dirty="0" smtClean="0"/>
              <a:t> </a:t>
            </a:r>
            <a:r>
              <a:rPr lang="en-US" sz="1600" dirty="0"/>
              <a:t>et les </a:t>
            </a:r>
            <a:r>
              <a:rPr lang="en-US" sz="1600" dirty="0" err="1"/>
              <a:t>avantages</a:t>
            </a:r>
            <a:endParaRPr lang="en-US" sz="1600" dirty="0"/>
          </a:p>
          <a:p>
            <a:r>
              <a:rPr lang="en-US" sz="1700" b="1" dirty="0">
                <a:solidFill>
                  <a:schemeClr val="accent1"/>
                </a:solidFill>
              </a:rPr>
              <a:t>3 – </a:t>
            </a:r>
            <a:r>
              <a:rPr lang="en-US" sz="1700" b="1" dirty="0" err="1">
                <a:solidFill>
                  <a:schemeClr val="accent1"/>
                </a:solidFill>
              </a:rPr>
              <a:t>Considérations</a:t>
            </a:r>
            <a:r>
              <a:rPr lang="en-US" sz="1700" b="1" dirty="0">
                <a:solidFill>
                  <a:schemeClr val="accent1"/>
                </a:solidFill>
              </a:rPr>
              <a:t> </a:t>
            </a:r>
            <a:r>
              <a:rPr lang="en-US" sz="1700" b="1" dirty="0" err="1">
                <a:solidFill>
                  <a:schemeClr val="accent1"/>
                </a:solidFill>
              </a:rPr>
              <a:t>générales</a:t>
            </a:r>
            <a:endParaRPr lang="en-US" sz="1700" b="1" dirty="0">
              <a:solidFill>
                <a:schemeClr val="accent1"/>
              </a:solidFill>
            </a:endParaRPr>
          </a:p>
          <a:p>
            <a:pPr marL="742950" lvl="1" indent="-285750">
              <a:buFont typeface="Arial" panose="020B0604020202020204" pitchFamily="34" charset="0"/>
              <a:buChar char="•"/>
            </a:pPr>
            <a:r>
              <a:rPr lang="en-GB" sz="1600" dirty="0"/>
              <a:t>Des </a:t>
            </a:r>
            <a:r>
              <a:rPr lang="en-GB" sz="1600" dirty="0" err="1"/>
              <a:t>développements</a:t>
            </a:r>
            <a:r>
              <a:rPr lang="en-GB" sz="1600" dirty="0"/>
              <a:t> </a:t>
            </a:r>
            <a:r>
              <a:rPr lang="en-GB" sz="1600" dirty="0" err="1"/>
              <a:t>supplémentaires</a:t>
            </a:r>
            <a:r>
              <a:rPr lang="en-GB" sz="1600" dirty="0"/>
              <a:t> </a:t>
            </a:r>
            <a:r>
              <a:rPr lang="en-GB" sz="1600" dirty="0" err="1" smtClean="0"/>
              <a:t>porteront</a:t>
            </a:r>
            <a:r>
              <a:rPr lang="en-GB" sz="1600" dirty="0" smtClean="0"/>
              <a:t> sur </a:t>
            </a:r>
            <a:r>
              <a:rPr lang="en-GB" sz="1600" dirty="0"/>
              <a:t>les </a:t>
            </a:r>
            <a:r>
              <a:rPr lang="en-GB" sz="1600" dirty="0" err="1"/>
              <a:t>sujets</a:t>
            </a:r>
            <a:r>
              <a:rPr lang="en-GB" sz="1600" dirty="0"/>
              <a:t> </a:t>
            </a:r>
            <a:r>
              <a:rPr lang="en-GB" sz="1600" dirty="0" err="1"/>
              <a:t>liés</a:t>
            </a:r>
            <a:r>
              <a:rPr lang="en-GB" sz="1600" dirty="0"/>
              <a:t> à la mobilisation des parties </a:t>
            </a:r>
            <a:r>
              <a:rPr lang="en-GB" sz="1600" dirty="0" err="1"/>
              <a:t>prenantes</a:t>
            </a:r>
            <a:r>
              <a:rPr lang="en-GB" sz="1600" dirty="0"/>
              <a:t>, à la planification des </a:t>
            </a:r>
            <a:r>
              <a:rPr lang="en-GB" sz="1600" dirty="0" err="1"/>
              <a:t>projets</a:t>
            </a:r>
            <a:r>
              <a:rPr lang="en-GB" sz="1600" dirty="0"/>
              <a:t> et au </a:t>
            </a:r>
            <a:r>
              <a:rPr lang="en-GB" sz="1600" dirty="0" err="1"/>
              <a:t>suivi</a:t>
            </a:r>
            <a:r>
              <a:rPr lang="en-GB" sz="1600" dirty="0"/>
              <a:t> de </a:t>
            </a:r>
            <a:r>
              <a:rPr lang="en-GB" sz="1600" dirty="0" err="1" smtClean="0"/>
              <a:t>leur</a:t>
            </a:r>
            <a:r>
              <a:rPr lang="en-GB" sz="1600" dirty="0" smtClean="0"/>
              <a:t> </a:t>
            </a:r>
            <a:r>
              <a:rPr lang="en-GB" sz="1600" dirty="0" err="1" smtClean="0"/>
              <a:t>avancement</a:t>
            </a:r>
            <a:r>
              <a:rPr lang="en-GB" sz="1600" dirty="0" smtClean="0"/>
              <a:t>.</a:t>
            </a:r>
            <a:endParaRPr lang="en-US" sz="1600" dirty="0"/>
          </a:p>
          <a:p>
            <a:r>
              <a:rPr lang="en-US" sz="1700" b="1" dirty="0">
                <a:solidFill>
                  <a:schemeClr val="accent1"/>
                </a:solidFill>
              </a:rPr>
              <a:t>4 – Aspects </a:t>
            </a:r>
            <a:r>
              <a:rPr lang="en-US" sz="1700" b="1" dirty="0" err="1">
                <a:solidFill>
                  <a:schemeClr val="accent1"/>
                </a:solidFill>
              </a:rPr>
              <a:t>pratiques</a:t>
            </a:r>
            <a:endParaRPr lang="en-US" sz="1700" b="1" dirty="0">
              <a:solidFill>
                <a:schemeClr val="accent1"/>
              </a:solidFill>
            </a:endParaRPr>
          </a:p>
          <a:p>
            <a:pPr marL="742950" lvl="1" indent="-285750">
              <a:buFont typeface="Arial" panose="020B0604020202020204" pitchFamily="34" charset="0"/>
              <a:buChar char="•"/>
            </a:pPr>
            <a:r>
              <a:rPr lang="en-GB" sz="1600" dirty="0" err="1">
                <a:ea typeface="Times New Roman" panose="02020603050405020304" pitchFamily="18" charset="0"/>
                <a:cs typeface="Times New Roman" panose="02020603050405020304" pitchFamily="18" charset="0"/>
              </a:rPr>
              <a:t>Mise</a:t>
            </a:r>
            <a:r>
              <a:rPr lang="en-GB" sz="1600" dirty="0">
                <a:ea typeface="Times New Roman" panose="02020603050405020304" pitchFamily="18" charset="0"/>
                <a:cs typeface="Times New Roman" panose="02020603050405020304" pitchFamily="18" charset="0"/>
              </a:rPr>
              <a:t> </a:t>
            </a:r>
            <a:r>
              <a:rPr lang="en-GB" sz="1600" dirty="0" err="1">
                <a:ea typeface="Times New Roman" panose="02020603050405020304" pitchFamily="18" charset="0"/>
                <a:cs typeface="Times New Roman" panose="02020603050405020304" pitchFamily="18" charset="0"/>
              </a:rPr>
              <a:t>en</a:t>
            </a:r>
            <a:r>
              <a:rPr lang="en-GB" sz="1600" dirty="0">
                <a:ea typeface="Times New Roman" panose="02020603050405020304" pitchFamily="18" charset="0"/>
                <a:cs typeface="Times New Roman" panose="02020603050405020304" pitchFamily="18" charset="0"/>
              </a:rPr>
              <a:t> </a:t>
            </a:r>
            <a:r>
              <a:rPr lang="en-GB" sz="1600" dirty="0" err="1">
                <a:ea typeface="Times New Roman" panose="02020603050405020304" pitchFamily="18" charset="0"/>
                <a:cs typeface="Times New Roman" panose="02020603050405020304" pitchFamily="18" charset="0"/>
              </a:rPr>
              <a:t>œuvre</a:t>
            </a:r>
            <a:r>
              <a:rPr lang="en-GB" sz="1600" dirty="0">
                <a:ea typeface="Times New Roman" panose="02020603050405020304" pitchFamily="18" charset="0"/>
                <a:cs typeface="Times New Roman" panose="02020603050405020304" pitchFamily="18" charset="0"/>
              </a:rPr>
              <a:t> du plan de </a:t>
            </a:r>
            <a:r>
              <a:rPr lang="en-GB" sz="1600" dirty="0" err="1">
                <a:ea typeface="Times New Roman" panose="02020603050405020304" pitchFamily="18" charset="0"/>
                <a:cs typeface="Times New Roman" panose="02020603050405020304" pitchFamily="18" charset="0"/>
              </a:rPr>
              <a:t>projet</a:t>
            </a:r>
            <a:r>
              <a:rPr lang="en-GB" sz="1600" dirty="0">
                <a:ea typeface="Times New Roman" panose="02020603050405020304" pitchFamily="18" charset="0"/>
                <a:cs typeface="Times New Roman" panose="02020603050405020304" pitchFamily="18" charset="0"/>
              </a:rPr>
              <a:t>, </a:t>
            </a:r>
            <a:r>
              <a:rPr lang="en-GB" sz="1600" dirty="0" err="1">
                <a:ea typeface="Times New Roman" panose="02020603050405020304" pitchFamily="18" charset="0"/>
                <a:cs typeface="Times New Roman" panose="02020603050405020304" pitchFamily="18" charset="0"/>
              </a:rPr>
              <a:t>développement</a:t>
            </a:r>
            <a:r>
              <a:rPr lang="en-GB" sz="1600" dirty="0">
                <a:ea typeface="Times New Roman" panose="02020603050405020304" pitchFamily="18" charset="0"/>
                <a:cs typeface="Times New Roman" panose="02020603050405020304" pitchFamily="18" charset="0"/>
              </a:rPr>
              <a:t> et </a:t>
            </a:r>
            <a:r>
              <a:rPr lang="en-GB" sz="1600" dirty="0" err="1">
                <a:ea typeface="Times New Roman" panose="02020603050405020304" pitchFamily="18" charset="0"/>
                <a:cs typeface="Times New Roman" panose="02020603050405020304" pitchFamily="18" charset="0"/>
              </a:rPr>
              <a:t>maintien</a:t>
            </a:r>
            <a:r>
              <a:rPr lang="en-GB" sz="1600" dirty="0">
                <a:ea typeface="Times New Roman" panose="02020603050405020304" pitchFamily="18" charset="0"/>
                <a:cs typeface="Times New Roman" panose="02020603050405020304" pitchFamily="18" charset="0"/>
              </a:rPr>
              <a:t> des </a:t>
            </a:r>
            <a:r>
              <a:rPr lang="en-GB" sz="1600" dirty="0" err="1">
                <a:ea typeface="Times New Roman" panose="02020603050405020304" pitchFamily="18" charset="0"/>
                <a:cs typeface="Times New Roman" panose="02020603050405020304" pitchFamily="18" charset="0"/>
              </a:rPr>
              <a:t>compétences</a:t>
            </a:r>
            <a:r>
              <a:rPr lang="en-GB" sz="1600" dirty="0">
                <a:ea typeface="Times New Roman" panose="02020603050405020304" pitchFamily="18" charset="0"/>
                <a:cs typeface="Times New Roman" panose="02020603050405020304" pitchFamily="18" charset="0"/>
              </a:rPr>
              <a:t> techniques</a:t>
            </a:r>
          </a:p>
          <a:p>
            <a:pPr marL="742950" lvl="1" indent="-285750">
              <a:buFont typeface="Arial" panose="020B0604020202020204" pitchFamily="34" charset="0"/>
              <a:buChar char="•"/>
            </a:pPr>
            <a:r>
              <a:rPr lang="en-GB" sz="1600" dirty="0">
                <a:ea typeface="Times New Roman" panose="02020603050405020304" pitchFamily="18" charset="0"/>
                <a:cs typeface="Times New Roman" panose="02020603050405020304" pitchFamily="18" charset="0"/>
              </a:rPr>
              <a:t>Gestion des </a:t>
            </a:r>
            <a:r>
              <a:rPr lang="en-GB" sz="1600" dirty="0" err="1">
                <a:ea typeface="Times New Roman" panose="02020603050405020304" pitchFamily="18" charset="0"/>
                <a:cs typeface="Times New Roman" panose="02020603050405020304" pitchFamily="18" charset="0"/>
              </a:rPr>
              <a:t>changements</a:t>
            </a:r>
            <a:r>
              <a:rPr lang="en-GB" sz="1600" dirty="0">
                <a:ea typeface="Times New Roman" panose="02020603050405020304" pitchFamily="18" charset="0"/>
                <a:cs typeface="Times New Roman" panose="02020603050405020304" pitchFamily="18" charset="0"/>
              </a:rPr>
              <a:t> </a:t>
            </a:r>
            <a:r>
              <a:rPr lang="en-GB" sz="1600" dirty="0" err="1">
                <a:ea typeface="Times New Roman" panose="02020603050405020304" pitchFamily="18" charset="0"/>
                <a:cs typeface="Times New Roman" panose="02020603050405020304" pitchFamily="18" charset="0"/>
              </a:rPr>
              <a:t>dans</a:t>
            </a:r>
            <a:r>
              <a:rPr lang="en-GB" sz="1600" dirty="0">
                <a:ea typeface="Times New Roman" panose="02020603050405020304" pitchFamily="18" charset="0"/>
                <a:cs typeface="Times New Roman" panose="02020603050405020304" pitchFamily="18" charset="0"/>
              </a:rPr>
              <a:t> la </a:t>
            </a:r>
            <a:r>
              <a:rPr lang="en-GB" sz="1600" dirty="0" err="1">
                <a:ea typeface="Times New Roman" panose="02020603050405020304" pitchFamily="18" charset="0"/>
                <a:cs typeface="Times New Roman" panose="02020603050405020304" pitchFamily="18" charset="0"/>
              </a:rPr>
              <a:t>législation</a:t>
            </a:r>
            <a:r>
              <a:rPr lang="en-US" sz="1600" dirty="0">
                <a:cs typeface="Times New Roman" panose="02020603050405020304" pitchFamily="18" charset="0"/>
              </a:rPr>
              <a:t>.</a:t>
            </a:r>
          </a:p>
          <a:p>
            <a:r>
              <a:rPr lang="en-US" sz="1700" b="1" dirty="0">
                <a:solidFill>
                  <a:schemeClr val="accent1"/>
                </a:solidFill>
              </a:rPr>
              <a:t>5 – Aspects aspects</a:t>
            </a:r>
          </a:p>
          <a:p>
            <a:pPr marL="742950" lvl="1" indent="-285750">
              <a:buFont typeface="Arial" panose="020B0604020202020204" pitchFamily="34" charset="0"/>
              <a:buChar char="•"/>
            </a:pPr>
            <a:r>
              <a:rPr lang="en-US" sz="1600" dirty="0" err="1"/>
              <a:t>Couvre</a:t>
            </a:r>
            <a:r>
              <a:rPr lang="en-US" sz="1600" dirty="0"/>
              <a:t> les </a:t>
            </a:r>
            <a:r>
              <a:rPr lang="en-US" sz="1600" dirty="0" err="1"/>
              <a:t>considérations</a:t>
            </a:r>
            <a:r>
              <a:rPr lang="en-US" sz="1600" dirty="0"/>
              <a:t> relatives au </a:t>
            </a:r>
            <a:r>
              <a:rPr lang="en-US" sz="1600" dirty="0" err="1"/>
              <a:t>choix</a:t>
            </a:r>
            <a:r>
              <a:rPr lang="en-US" sz="1600" dirty="0"/>
              <a:t> du type de régime, </a:t>
            </a:r>
            <a:r>
              <a:rPr lang="en-US" sz="1600" dirty="0" err="1"/>
              <a:t>à</a:t>
            </a:r>
            <a:r>
              <a:rPr lang="en-US" sz="1600" dirty="0"/>
              <a:t> </a:t>
            </a:r>
            <a:r>
              <a:rPr lang="en-US" sz="1600" dirty="0" err="1"/>
              <a:t>l'ORSA</a:t>
            </a:r>
            <a:r>
              <a:rPr lang="en-US" sz="1600" dirty="0"/>
              <a:t>, etc.</a:t>
            </a:r>
          </a:p>
        </p:txBody>
      </p:sp>
      <p:sp>
        <p:nvSpPr>
          <p:cNvPr id="3" name="Footer Placeholder 2">
            <a:extLst>
              <a:ext uri="{FF2B5EF4-FFF2-40B4-BE49-F238E27FC236}">
                <a16:creationId xmlns:a16="http://schemas.microsoft.com/office/drawing/2014/main" id="{76B8AC3B-72B1-F847-AB6D-A93BD6C764CC}"/>
              </a:ext>
            </a:extLst>
          </p:cNvPr>
          <p:cNvSpPr>
            <a:spLocks noGrp="1"/>
          </p:cNvSpPr>
          <p:nvPr>
            <p:ph type="ftr" sz="quarter" idx="4294967295"/>
          </p:nvPr>
        </p:nvSpPr>
        <p:spPr>
          <a:xfrm>
            <a:off x="7508875" y="6396038"/>
            <a:ext cx="4683125" cy="365125"/>
          </a:xfrm>
        </p:spPr>
        <p:txBody>
          <a:bodyPr/>
          <a:lstStyle/>
          <a:p>
            <a:fld id="{689C2C1A-EB67-463D-B63E-35F7E5E44247}" type="slidenum">
              <a:rPr lang="en-GB" smtClean="0">
                <a:solidFill>
                  <a:schemeClr val="tx1"/>
                </a:solidFill>
                <a:ea typeface="Tahoma" panose="020B0604030504040204" pitchFamily="34" charset="0"/>
              </a:rPr>
              <a:pPr/>
              <a:t>18</a:t>
            </a:fld>
            <a:r>
              <a:rPr lang="en-GB" dirty="0">
                <a:solidFill>
                  <a:schemeClr val="tx1"/>
                </a:solidFill>
                <a:ea typeface="Tahoma" panose="020B0604030504040204" pitchFamily="34" charset="0"/>
              </a:rPr>
              <a:t> </a:t>
            </a:r>
            <a:endParaRPr lang="en-GB" dirty="0"/>
          </a:p>
        </p:txBody>
      </p:sp>
      <p:pic>
        <p:nvPicPr>
          <p:cNvPr id="1028" name="Picture 4" descr="The Do's and Don'ts Of Weekly Team Meetings | Spring Green Franchise  Opportunity">
            <a:extLst>
              <a:ext uri="{FF2B5EF4-FFF2-40B4-BE49-F238E27FC236}">
                <a16:creationId xmlns:a16="http://schemas.microsoft.com/office/drawing/2014/main" id="{3636C503-6568-1CF2-1715-0B1D735D513E}"/>
              </a:ext>
            </a:extLst>
          </p:cNvPr>
          <p:cNvPicPr>
            <a:picLocks noGrp="1" noChangeAspect="1" noChangeArrowheads="1"/>
          </p:cNvPicPr>
          <p:nvPr>
            <p:ph type="pic" sz="quarter" idx="12"/>
          </p:nvPr>
        </p:nvPicPr>
        <p:blipFill rotWithShape="1">
          <a:blip r:embed="rId2">
            <a:extLst>
              <a:ext uri="{28A0092B-C50C-407E-A947-70E740481C1C}">
                <a14:useLocalDpi xmlns:a14="http://schemas.microsoft.com/office/drawing/2010/main" val="0"/>
              </a:ext>
            </a:extLst>
          </a:blip>
          <a:srcRect l="47923" t="76" r="-4175" b="-76"/>
          <a:stretch/>
        </p:blipFill>
        <p:spPr bwMode="auto">
          <a:xfrm>
            <a:off x="184534" y="-29935"/>
            <a:ext cx="709191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998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F276F1-70D3-6E66-6733-340BC92A55CA}"/>
              </a:ext>
            </a:extLst>
          </p:cNvPr>
          <p:cNvSpPr>
            <a:spLocks noGrp="1"/>
          </p:cNvSpPr>
          <p:nvPr>
            <p:ph type="body" sz="quarter" idx="15"/>
          </p:nvPr>
        </p:nvSpPr>
        <p:spPr>
          <a:xfrm>
            <a:off x="509591" y="2284325"/>
            <a:ext cx="10842993" cy="1293244"/>
          </a:xfrm>
        </p:spPr>
        <p:txBody>
          <a:bodyPr/>
          <a:lstStyle/>
          <a:p>
            <a:r>
              <a:rPr lang="en-US" dirty="0"/>
              <a:t>5. Documents </a:t>
            </a:r>
            <a:r>
              <a:rPr lang="en-US" dirty="0" err="1"/>
              <a:t>d’appui</a:t>
            </a:r>
            <a:r>
              <a:rPr lang="en-US" dirty="0"/>
              <a:t> de </a:t>
            </a:r>
            <a:r>
              <a:rPr lang="en-US" dirty="0" err="1" smtClean="0"/>
              <a:t>l’AICA</a:t>
            </a:r>
            <a:endParaRPr lang="en-GB" dirty="0"/>
          </a:p>
        </p:txBody>
      </p:sp>
    </p:spTree>
    <p:extLst>
      <p:ext uri="{BB962C8B-B14F-4D97-AF65-F5344CB8AC3E}">
        <p14:creationId xmlns:p14="http://schemas.microsoft.com/office/powerpoint/2010/main" val="1553410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15C887-3CA7-7B26-8622-5977ADE3840A}"/>
              </a:ext>
            </a:extLst>
          </p:cNvPr>
          <p:cNvSpPr>
            <a:spLocks noGrp="1"/>
          </p:cNvSpPr>
          <p:nvPr>
            <p:ph type="body" sz="quarter" idx="11"/>
          </p:nvPr>
        </p:nvSpPr>
        <p:spPr>
          <a:xfrm>
            <a:off x="3169370" y="2055130"/>
            <a:ext cx="8255221" cy="2973617"/>
          </a:xfrm>
        </p:spPr>
        <p:txBody>
          <a:bodyPr/>
          <a:lstStyle/>
          <a:p>
            <a:r>
              <a:rPr lang="en-US" dirty="0" err="1"/>
              <a:t>Contexte</a:t>
            </a:r>
            <a:endParaRPr lang="en-US" dirty="0"/>
          </a:p>
          <a:p>
            <a:r>
              <a:rPr lang="en-US" dirty="0" err="1"/>
              <a:t>Réunions</a:t>
            </a:r>
            <a:r>
              <a:rPr lang="en-US" dirty="0"/>
              <a:t> </a:t>
            </a:r>
            <a:r>
              <a:rPr lang="en-US" dirty="0" smtClean="0"/>
              <a:t>du </a:t>
            </a:r>
            <a:r>
              <a:rPr lang="en-US" dirty="0" err="1" smtClean="0"/>
              <a:t>groupe</a:t>
            </a:r>
            <a:r>
              <a:rPr lang="en-US" dirty="0" smtClean="0"/>
              <a:t> </a:t>
            </a:r>
            <a:r>
              <a:rPr lang="en-GB" dirty="0" smtClean="0"/>
              <a:t>MÉÉD</a:t>
            </a:r>
            <a:endParaRPr lang="en-US" dirty="0"/>
          </a:p>
          <a:p>
            <a:r>
              <a:rPr lang="en-US" dirty="0" err="1"/>
              <a:t>Renforcement</a:t>
            </a:r>
            <a:r>
              <a:rPr lang="en-US" dirty="0"/>
              <a:t> des </a:t>
            </a:r>
            <a:r>
              <a:rPr lang="en-US" dirty="0" err="1"/>
              <a:t>capacités</a:t>
            </a:r>
            <a:r>
              <a:rPr lang="en-US" dirty="0"/>
              <a:t> et engagements </a:t>
            </a:r>
            <a:r>
              <a:rPr lang="en-US" dirty="0" err="1"/>
              <a:t>régionaux</a:t>
            </a:r>
            <a:endParaRPr lang="en-US" dirty="0"/>
          </a:p>
          <a:p>
            <a:r>
              <a:rPr lang="en-US" dirty="0"/>
              <a:t>Forums de </a:t>
            </a:r>
            <a:r>
              <a:rPr lang="en-US" dirty="0" err="1"/>
              <a:t>l'AICA</a:t>
            </a:r>
            <a:endParaRPr lang="en-US" dirty="0"/>
          </a:p>
          <a:p>
            <a:r>
              <a:rPr lang="en-US" dirty="0"/>
              <a:t>Documents </a:t>
            </a:r>
            <a:r>
              <a:rPr lang="en-US" dirty="0" err="1"/>
              <a:t>d’appui</a:t>
            </a:r>
            <a:endParaRPr lang="en-GB" dirty="0"/>
          </a:p>
        </p:txBody>
      </p:sp>
      <p:sp>
        <p:nvSpPr>
          <p:cNvPr id="4" name="Text Placeholder 3">
            <a:extLst>
              <a:ext uri="{FF2B5EF4-FFF2-40B4-BE49-F238E27FC236}">
                <a16:creationId xmlns:a16="http://schemas.microsoft.com/office/drawing/2014/main" id="{8CBB8E97-E890-ECBD-4536-9E88E4676FE1}"/>
              </a:ext>
            </a:extLst>
          </p:cNvPr>
          <p:cNvSpPr>
            <a:spLocks noGrp="1"/>
          </p:cNvSpPr>
          <p:nvPr>
            <p:ph type="body" sz="quarter" idx="13"/>
          </p:nvPr>
        </p:nvSpPr>
        <p:spPr>
          <a:xfrm>
            <a:off x="839416" y="3606354"/>
            <a:ext cx="1720638" cy="581334"/>
          </a:xfrm>
        </p:spPr>
        <p:txBody>
          <a:bodyPr/>
          <a:lstStyle/>
          <a:p>
            <a:r>
              <a:rPr lang="en-US" dirty="0"/>
              <a:t>Contents</a:t>
            </a:r>
            <a:endParaRPr lang="en-GB" dirty="0"/>
          </a:p>
        </p:txBody>
      </p:sp>
      <p:sp>
        <p:nvSpPr>
          <p:cNvPr id="5" name="Text Placeholder 4">
            <a:extLst>
              <a:ext uri="{FF2B5EF4-FFF2-40B4-BE49-F238E27FC236}">
                <a16:creationId xmlns:a16="http://schemas.microsoft.com/office/drawing/2014/main" id="{68BF1CF2-E6F3-5A48-2D12-1F4337930DD4}"/>
              </a:ext>
            </a:extLst>
          </p:cNvPr>
          <p:cNvSpPr>
            <a:spLocks noGrp="1"/>
          </p:cNvSpPr>
          <p:nvPr>
            <p:ph type="body" sz="quarter" idx="10"/>
          </p:nvPr>
        </p:nvSpPr>
        <p:spPr/>
        <p:txBody>
          <a:bodyPr/>
          <a:lstStyle/>
          <a:p>
            <a:r>
              <a:rPr lang="en-US" sz="3600" dirty="0"/>
              <a:t>Séminaire du GCAF – Paris, du 30 au 1</a:t>
            </a:r>
            <a:r>
              <a:rPr lang="en-US" sz="3600" baseline="30000" dirty="0"/>
              <a:t>er</a:t>
            </a:r>
            <a:r>
              <a:rPr lang="en-US" sz="3600" dirty="0"/>
              <a:t> </a:t>
            </a:r>
            <a:r>
              <a:rPr lang="en-US" sz="3600" dirty="0" err="1"/>
              <a:t>février</a:t>
            </a:r>
            <a:r>
              <a:rPr lang="en-US" sz="3600" dirty="0"/>
              <a:t> 2024</a:t>
            </a:r>
            <a:endParaRPr lang="en-GB" sz="3600" dirty="0"/>
          </a:p>
        </p:txBody>
      </p:sp>
      <p:sp>
        <p:nvSpPr>
          <p:cNvPr id="6" name="Footer Placeholder 5">
            <a:extLst>
              <a:ext uri="{FF2B5EF4-FFF2-40B4-BE49-F238E27FC236}">
                <a16:creationId xmlns:a16="http://schemas.microsoft.com/office/drawing/2014/main" id="{88652295-2AA5-3505-60EA-D8CA3B7C4772}"/>
              </a:ext>
            </a:extLst>
          </p:cNvPr>
          <p:cNvSpPr>
            <a:spLocks noGrp="1"/>
          </p:cNvSpPr>
          <p:nvPr>
            <p:ph type="ftr" sz="quarter" idx="3"/>
          </p:nvPr>
        </p:nvSpPr>
        <p:spPr/>
        <p:txBody>
          <a:bodyPr/>
          <a:lstStyle/>
          <a:p>
            <a:fld id="{305B4DFC-0DDE-4A1F-B9A8-FE90F8FA8D28}" type="slidenum">
              <a:rPr lang="en-GB" smtClean="0">
                <a:solidFill>
                  <a:schemeClr val="tx1"/>
                </a:solidFill>
                <a:ea typeface="Tahoma" panose="020B0604030504040204" pitchFamily="34" charset="0"/>
              </a:rPr>
              <a:pPr/>
              <a:t>2</a:t>
            </a:fld>
            <a:r>
              <a:rPr lang="en-GB">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1498695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5AED18-B7D5-3267-A464-F64F0B166D57}"/>
              </a:ext>
            </a:extLst>
          </p:cNvPr>
          <p:cNvSpPr>
            <a:spLocks noGrp="1"/>
          </p:cNvSpPr>
          <p:nvPr>
            <p:ph type="body" sz="quarter" idx="10"/>
          </p:nvPr>
        </p:nvSpPr>
        <p:spPr/>
        <p:txBody>
          <a:bodyPr/>
          <a:lstStyle/>
          <a:p>
            <a:r>
              <a:rPr lang="en-US" dirty="0"/>
              <a:t>Documents </a:t>
            </a:r>
            <a:r>
              <a:rPr lang="en-US" dirty="0" err="1"/>
              <a:t>d’appui</a:t>
            </a:r>
            <a:r>
              <a:rPr lang="en-US" dirty="0"/>
              <a:t> de </a:t>
            </a:r>
            <a:r>
              <a:rPr lang="en-US" dirty="0" err="1" smtClean="0"/>
              <a:t>l’AICA</a:t>
            </a:r>
            <a:endParaRPr lang="en-GB" dirty="0"/>
          </a:p>
        </p:txBody>
      </p:sp>
      <p:sp>
        <p:nvSpPr>
          <p:cNvPr id="3" name="Footer Placeholder 2">
            <a:extLst>
              <a:ext uri="{FF2B5EF4-FFF2-40B4-BE49-F238E27FC236}">
                <a16:creationId xmlns:a16="http://schemas.microsoft.com/office/drawing/2014/main" id="{12A8F6FC-CA0E-E7BA-2B45-669044D025FD}"/>
              </a:ext>
            </a:extLst>
          </p:cNvPr>
          <p:cNvSpPr>
            <a:spLocks noGrp="1"/>
          </p:cNvSpPr>
          <p:nvPr>
            <p:ph type="ftr" sz="quarter" idx="3"/>
          </p:nvPr>
        </p:nvSpPr>
        <p:spPr/>
        <p:txBody>
          <a:bodyPr/>
          <a:lstStyle/>
          <a:p>
            <a:fld id="{689C2C1A-EB67-463D-B63E-35F7E5E44247}" type="slidenum">
              <a:rPr lang="en-GB" smtClean="0">
                <a:solidFill>
                  <a:schemeClr val="tx1"/>
                </a:solidFill>
                <a:ea typeface="Tahoma" panose="020B0604030504040204" pitchFamily="34" charset="0"/>
              </a:rPr>
              <a:pPr/>
              <a:t>20</a:t>
            </a:fld>
            <a:r>
              <a:rPr lang="en-GB">
                <a:solidFill>
                  <a:schemeClr val="tx1"/>
                </a:solidFill>
                <a:ea typeface="Tahoma" panose="020B0604030504040204" pitchFamily="34" charset="0"/>
              </a:rPr>
              <a:t> </a:t>
            </a:r>
            <a:endParaRPr lang="en-GB" dirty="0"/>
          </a:p>
        </p:txBody>
      </p:sp>
      <p:sp>
        <p:nvSpPr>
          <p:cNvPr id="4" name="Text Placeholder 3">
            <a:extLst>
              <a:ext uri="{FF2B5EF4-FFF2-40B4-BE49-F238E27FC236}">
                <a16:creationId xmlns:a16="http://schemas.microsoft.com/office/drawing/2014/main" id="{38160CD2-A37A-C5C7-1EC5-0EE6EEA9995A}"/>
              </a:ext>
            </a:extLst>
          </p:cNvPr>
          <p:cNvSpPr>
            <a:spLocks noGrp="1"/>
          </p:cNvSpPr>
          <p:nvPr>
            <p:ph type="body" sz="quarter" idx="11"/>
          </p:nvPr>
        </p:nvSpPr>
        <p:spPr>
          <a:xfrm>
            <a:off x="515937" y="1635126"/>
            <a:ext cx="4643959" cy="2513954"/>
          </a:xfrm>
        </p:spPr>
        <p:txBody>
          <a:bodyPr/>
          <a:lstStyle/>
          <a:p>
            <a:r>
              <a:rPr lang="en-GB" b="1" dirty="0">
                <a:solidFill>
                  <a:schemeClr val="accent1"/>
                </a:solidFill>
              </a:rPr>
              <a:t>Documents </a:t>
            </a:r>
            <a:r>
              <a:rPr lang="en-GB" b="1" dirty="0" err="1">
                <a:solidFill>
                  <a:schemeClr val="accent1"/>
                </a:solidFill>
              </a:rPr>
              <a:t>d'appui</a:t>
            </a:r>
            <a:r>
              <a:rPr lang="en-GB" b="1" dirty="0">
                <a:solidFill>
                  <a:schemeClr val="accent1"/>
                </a:solidFill>
              </a:rPr>
              <a:t> : </a:t>
            </a:r>
            <a:r>
              <a:rPr lang="en-GB" b="1" dirty="0">
                <a:solidFill>
                  <a:schemeClr val="tx1">
                    <a:lumMod val="65000"/>
                    <a:lumOff val="35000"/>
                  </a:schemeClr>
                </a:solidFill>
              </a:rPr>
              <a:t>Aider les </a:t>
            </a:r>
            <a:r>
              <a:rPr lang="en-GB" b="1" dirty="0" err="1">
                <a:solidFill>
                  <a:schemeClr val="tx1">
                    <a:lumMod val="65000"/>
                    <a:lumOff val="35000"/>
                  </a:schemeClr>
                </a:solidFill>
              </a:rPr>
              <a:t>contrôleurs</a:t>
            </a:r>
            <a:r>
              <a:rPr lang="en-GB" b="1" dirty="0">
                <a:solidFill>
                  <a:schemeClr val="tx1">
                    <a:lumMod val="65000"/>
                    <a:lumOff val="35000"/>
                  </a:schemeClr>
                </a:solidFill>
              </a:rPr>
              <a:t> </a:t>
            </a:r>
            <a:r>
              <a:rPr lang="en-GB" b="1" dirty="0" err="1">
                <a:solidFill>
                  <a:schemeClr val="tx1">
                    <a:lumMod val="65000"/>
                    <a:lumOff val="35000"/>
                  </a:schemeClr>
                </a:solidFill>
              </a:rPr>
              <a:t>d'assurance</a:t>
            </a:r>
            <a:r>
              <a:rPr lang="en-GB" b="1" dirty="0">
                <a:solidFill>
                  <a:schemeClr val="tx1">
                    <a:lumMod val="65000"/>
                    <a:lumOff val="35000"/>
                  </a:schemeClr>
                </a:solidFill>
              </a:rPr>
              <a:t> </a:t>
            </a:r>
            <a:r>
              <a:rPr lang="en-GB" b="1" dirty="0" err="1">
                <a:solidFill>
                  <a:schemeClr val="tx1">
                    <a:lumMod val="65000"/>
                    <a:lumOff val="35000"/>
                  </a:schemeClr>
                </a:solidFill>
              </a:rPr>
              <a:t>à</a:t>
            </a:r>
            <a:r>
              <a:rPr lang="en-GB" b="1" dirty="0">
                <a:solidFill>
                  <a:schemeClr val="tx1">
                    <a:lumMod val="65000"/>
                    <a:lumOff val="35000"/>
                  </a:schemeClr>
                </a:solidFill>
              </a:rPr>
              <a:t> </a:t>
            </a:r>
            <a:r>
              <a:rPr lang="en-GB" b="1" dirty="0" err="1">
                <a:solidFill>
                  <a:schemeClr val="tx1">
                    <a:lumMod val="65000"/>
                    <a:lumOff val="35000"/>
                  </a:schemeClr>
                </a:solidFill>
              </a:rPr>
              <a:t>mettre</a:t>
            </a:r>
            <a:r>
              <a:rPr lang="en-GB" b="1" dirty="0">
                <a:solidFill>
                  <a:schemeClr val="tx1">
                    <a:lumMod val="65000"/>
                    <a:lumOff val="35000"/>
                  </a:schemeClr>
                </a:solidFill>
              </a:rPr>
              <a:t> les </a:t>
            </a:r>
            <a:r>
              <a:rPr lang="en-GB" b="1" dirty="0" err="1">
                <a:solidFill>
                  <a:schemeClr val="tx1">
                    <a:lumMod val="65000"/>
                    <a:lumOff val="35000"/>
                  </a:schemeClr>
                </a:solidFill>
              </a:rPr>
              <a:t>normes</a:t>
            </a:r>
            <a:r>
              <a:rPr lang="en-GB" b="1" dirty="0">
                <a:solidFill>
                  <a:schemeClr val="tx1">
                    <a:lumMod val="65000"/>
                    <a:lumOff val="35000"/>
                  </a:schemeClr>
                </a:solidFill>
              </a:rPr>
              <a:t> </a:t>
            </a:r>
            <a:r>
              <a:rPr lang="en-GB" b="1" dirty="0" err="1">
                <a:solidFill>
                  <a:schemeClr val="tx1">
                    <a:lumMod val="65000"/>
                    <a:lumOff val="35000"/>
                  </a:schemeClr>
                </a:solidFill>
              </a:rPr>
              <a:t>en</a:t>
            </a:r>
            <a:r>
              <a:rPr lang="en-GB" b="1" dirty="0">
                <a:solidFill>
                  <a:schemeClr val="tx1">
                    <a:lumMod val="65000"/>
                    <a:lumOff val="35000"/>
                  </a:schemeClr>
                </a:solidFill>
              </a:rPr>
              <a:t> </a:t>
            </a:r>
            <a:r>
              <a:rPr lang="en-GB" b="1" dirty="0" err="1">
                <a:solidFill>
                  <a:schemeClr val="tx1">
                    <a:lumMod val="65000"/>
                    <a:lumOff val="35000"/>
                  </a:schemeClr>
                </a:solidFill>
              </a:rPr>
              <a:t>pratique</a:t>
            </a:r>
            <a:endParaRPr lang="en-GB" b="1" dirty="0">
              <a:solidFill>
                <a:schemeClr val="tx1">
                  <a:lumMod val="65000"/>
                  <a:lumOff val="35000"/>
                </a:schemeClr>
              </a:solidFill>
            </a:endParaRPr>
          </a:p>
          <a:p>
            <a:pPr lvl="1"/>
            <a:r>
              <a:rPr lang="en-GB" dirty="0">
                <a:solidFill>
                  <a:schemeClr val="accent5">
                    <a:lumMod val="60000"/>
                    <a:lumOff val="40000"/>
                  </a:schemeClr>
                </a:solidFill>
                <a:latin typeface="Roboto" panose="02000000000000000000" pitchFamily="2" charset="0"/>
                <a:hlinkClick r:id="rId2">
                  <a:extLst>
                    <a:ext uri="{A12FA001-AC4F-418D-AE19-62706E023703}">
                      <ahyp:hlinkClr xmlns="" xmlns:ahyp="http://schemas.microsoft.com/office/drawing/2018/hyperlinkcolor" val="tx"/>
                    </a:ext>
                  </a:extLst>
                </a:hlinkClick>
              </a:rPr>
              <a:t>Issues Papers</a:t>
            </a:r>
            <a:endParaRPr lang="en-GB" dirty="0">
              <a:solidFill>
                <a:schemeClr val="accent5">
                  <a:lumMod val="60000"/>
                  <a:lumOff val="40000"/>
                </a:schemeClr>
              </a:solidFill>
              <a:latin typeface="Roboto" panose="02000000000000000000" pitchFamily="2" charset="0"/>
            </a:endParaRPr>
          </a:p>
          <a:p>
            <a:pPr lvl="1"/>
            <a:r>
              <a:rPr lang="en-GB" i="0" dirty="0">
                <a:solidFill>
                  <a:schemeClr val="accent5">
                    <a:lumMod val="60000"/>
                    <a:lumOff val="40000"/>
                  </a:schemeClr>
                </a:solidFill>
                <a:effectLst/>
                <a:latin typeface="Roboto" panose="02000000000000000000" pitchFamily="2" charset="0"/>
                <a:hlinkClick r:id="rId3">
                  <a:extLst>
                    <a:ext uri="{A12FA001-AC4F-418D-AE19-62706E023703}">
                      <ahyp:hlinkClr xmlns="" xmlns:ahyp="http://schemas.microsoft.com/office/drawing/2018/hyperlinkcolor" val="tx"/>
                    </a:ext>
                  </a:extLst>
                </a:hlinkClick>
              </a:rPr>
              <a:t>Application Papers</a:t>
            </a:r>
            <a:endParaRPr lang="en-GB" i="0" dirty="0">
              <a:solidFill>
                <a:schemeClr val="accent5">
                  <a:lumMod val="60000"/>
                  <a:lumOff val="40000"/>
                </a:schemeClr>
              </a:solidFill>
              <a:effectLst/>
              <a:latin typeface="Roboto" panose="02000000000000000000" pitchFamily="2" charset="0"/>
            </a:endParaRPr>
          </a:p>
          <a:p>
            <a:pPr lvl="1"/>
            <a:r>
              <a:rPr lang="en-GB" i="0" dirty="0">
                <a:solidFill>
                  <a:schemeClr val="accent5">
                    <a:lumMod val="60000"/>
                    <a:lumOff val="40000"/>
                  </a:schemeClr>
                </a:solidFill>
                <a:effectLst/>
                <a:latin typeface="Roboto" panose="02000000000000000000" pitchFamily="2" charset="0"/>
                <a:hlinkClick r:id="rId4">
                  <a:extLst>
                    <a:ext uri="{A12FA001-AC4F-418D-AE19-62706E023703}">
                      <ahyp:hlinkClr xmlns="" xmlns:ahyp="http://schemas.microsoft.com/office/drawing/2018/hyperlinkcolor" val="tx"/>
                    </a:ext>
                  </a:extLst>
                </a:hlinkClick>
              </a:rPr>
              <a:t>Other supporting material</a:t>
            </a:r>
            <a:endParaRPr lang="en-GB" dirty="0">
              <a:solidFill>
                <a:schemeClr val="accent5">
                  <a:lumMod val="60000"/>
                  <a:lumOff val="40000"/>
                </a:schemeClr>
              </a:solidFill>
            </a:endParaRPr>
          </a:p>
        </p:txBody>
      </p:sp>
      <p:pic>
        <p:nvPicPr>
          <p:cNvPr id="8" name="Picture 2" descr="Front view of  Surface Laptop 4 in Ice Blue">
            <a:extLst>
              <a:ext uri="{FF2B5EF4-FFF2-40B4-BE49-F238E27FC236}">
                <a16:creationId xmlns:a16="http://schemas.microsoft.com/office/drawing/2014/main" id="{F204B4C3-93D3-BAB2-3B89-DFE7598796A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742894" y="954045"/>
            <a:ext cx="5969733" cy="49362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36310BC1-58AF-42B8-1D91-01DCF4154814}"/>
              </a:ext>
            </a:extLst>
          </p:cNvPr>
          <p:cNvPicPr>
            <a:picLocks noChangeAspect="1"/>
          </p:cNvPicPr>
          <p:nvPr/>
        </p:nvPicPr>
        <p:blipFill>
          <a:blip r:embed="rId6"/>
          <a:stretch>
            <a:fillRect/>
          </a:stretch>
        </p:blipFill>
        <p:spPr>
          <a:xfrm>
            <a:off x="6528048" y="1580122"/>
            <a:ext cx="4396639" cy="2996071"/>
          </a:xfrm>
          <a:prstGeom prst="rect">
            <a:avLst/>
          </a:prstGeom>
        </p:spPr>
      </p:pic>
    </p:spTree>
    <p:extLst>
      <p:ext uri="{BB962C8B-B14F-4D97-AF65-F5344CB8AC3E}">
        <p14:creationId xmlns:p14="http://schemas.microsoft.com/office/powerpoint/2010/main" val="3924122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E8A3289-02DD-40B9-848F-BBE478373C49}"/>
              </a:ext>
            </a:extLst>
          </p:cNvPr>
          <p:cNvSpPr>
            <a:spLocks noGrp="1"/>
          </p:cNvSpPr>
          <p:nvPr>
            <p:ph type="body" sz="quarter" idx="11"/>
          </p:nvPr>
        </p:nvSpPr>
        <p:spPr/>
        <p:txBody>
          <a:bodyPr/>
          <a:lstStyle/>
          <a:p>
            <a:pPr marL="0" indent="0">
              <a:buNone/>
            </a:pPr>
            <a:r>
              <a:rPr lang="en-GB" b="1" dirty="0">
                <a:solidFill>
                  <a:schemeClr val="accent1"/>
                </a:solidFill>
              </a:rPr>
              <a:t>LinkedIn</a:t>
            </a:r>
          </a:p>
        </p:txBody>
      </p:sp>
      <p:sp>
        <p:nvSpPr>
          <p:cNvPr id="15" name="Text Placeholder 14">
            <a:extLst>
              <a:ext uri="{FF2B5EF4-FFF2-40B4-BE49-F238E27FC236}">
                <a16:creationId xmlns:a16="http://schemas.microsoft.com/office/drawing/2014/main" id="{D592870D-B267-4639-9B74-514A7ED5E5DB}"/>
              </a:ext>
            </a:extLst>
          </p:cNvPr>
          <p:cNvSpPr>
            <a:spLocks noGrp="1"/>
          </p:cNvSpPr>
          <p:nvPr>
            <p:ph type="body" sz="quarter" idx="12"/>
          </p:nvPr>
        </p:nvSpPr>
        <p:spPr>
          <a:xfrm>
            <a:off x="6508888" y="1635126"/>
            <a:ext cx="5167175" cy="4353892"/>
          </a:xfrm>
        </p:spPr>
        <p:txBody>
          <a:bodyPr/>
          <a:lstStyle/>
          <a:p>
            <a:pPr marL="0" indent="0">
              <a:lnSpc>
                <a:spcPts val="2400"/>
              </a:lnSpc>
              <a:buNone/>
            </a:pPr>
            <a:r>
              <a:rPr lang="en-GB" b="1" dirty="0">
                <a:solidFill>
                  <a:schemeClr val="accent1"/>
                </a:solidFill>
              </a:rPr>
              <a:t>Newsletters et </a:t>
            </a:r>
            <a:r>
              <a:rPr lang="en-GB" b="1" dirty="0" err="1">
                <a:solidFill>
                  <a:schemeClr val="accent1"/>
                </a:solidFill>
              </a:rPr>
              <a:t>alertes</a:t>
            </a:r>
            <a:r>
              <a:rPr lang="en-GB" b="1" dirty="0">
                <a:solidFill>
                  <a:schemeClr val="accent1"/>
                </a:solidFill>
              </a:rPr>
              <a:t> Email</a:t>
            </a:r>
          </a:p>
        </p:txBody>
      </p:sp>
      <p:sp>
        <p:nvSpPr>
          <p:cNvPr id="2" name="Text Placeholder 1">
            <a:extLst>
              <a:ext uri="{FF2B5EF4-FFF2-40B4-BE49-F238E27FC236}">
                <a16:creationId xmlns:a16="http://schemas.microsoft.com/office/drawing/2014/main" id="{19B59ED5-55C6-486C-8176-0B49E20A0447}"/>
              </a:ext>
            </a:extLst>
          </p:cNvPr>
          <p:cNvSpPr>
            <a:spLocks noGrp="1"/>
          </p:cNvSpPr>
          <p:nvPr>
            <p:ph type="body" sz="quarter" idx="10"/>
          </p:nvPr>
        </p:nvSpPr>
        <p:spPr/>
        <p:txBody>
          <a:bodyPr/>
          <a:lstStyle/>
          <a:p>
            <a:r>
              <a:rPr lang="en-GB" dirty="0" err="1"/>
              <a:t>En</a:t>
            </a:r>
            <a:r>
              <a:rPr lang="en-GB" dirty="0"/>
              <a:t> savoir plus </a:t>
            </a:r>
          </a:p>
        </p:txBody>
      </p:sp>
      <p:sp>
        <p:nvSpPr>
          <p:cNvPr id="4" name="Footer Placeholder 3">
            <a:extLst>
              <a:ext uri="{FF2B5EF4-FFF2-40B4-BE49-F238E27FC236}">
                <a16:creationId xmlns:a16="http://schemas.microsoft.com/office/drawing/2014/main" id="{5FE01050-2599-40E9-B9BA-60B3440F099C}"/>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C2C1A-EB67-463D-B63E-35F7E5E44247}" type="slidenum">
              <a:rPr kumimoji="0" lang="en-GB" sz="8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r>
              <a:rPr kumimoji="0" lang="en-GB" sz="800" b="0" i="0" u="none" strike="noStrike" kern="1200" cap="none" spc="0" normalizeH="0" baseline="0" noProof="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t> | Public</a:t>
            </a:r>
            <a:endParaRPr kumimoji="0" lang="en-GB" sz="8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3B7737A8-6865-44E9-ADEB-6574FB80DFB5}"/>
              </a:ext>
            </a:extLst>
          </p:cNvPr>
          <p:cNvPicPr>
            <a:picLocks noChangeAspect="1"/>
          </p:cNvPicPr>
          <p:nvPr/>
        </p:nvPicPr>
        <p:blipFill>
          <a:blip r:embed="rId2"/>
          <a:stretch>
            <a:fillRect/>
          </a:stretch>
        </p:blipFill>
        <p:spPr>
          <a:xfrm>
            <a:off x="437606" y="2672030"/>
            <a:ext cx="1656317" cy="1656317"/>
          </a:xfrm>
          <a:prstGeom prst="rect">
            <a:avLst/>
          </a:prstGeom>
        </p:spPr>
      </p:pic>
      <p:grpSp>
        <p:nvGrpSpPr>
          <p:cNvPr id="11" name="Group 10">
            <a:extLst>
              <a:ext uri="{FF2B5EF4-FFF2-40B4-BE49-F238E27FC236}">
                <a16:creationId xmlns:a16="http://schemas.microsoft.com/office/drawing/2014/main" id="{B6BC3400-C0B7-44B1-8998-73AC72672060}"/>
              </a:ext>
            </a:extLst>
          </p:cNvPr>
          <p:cNvGrpSpPr/>
          <p:nvPr/>
        </p:nvGrpSpPr>
        <p:grpSpPr>
          <a:xfrm>
            <a:off x="2093923" y="2764505"/>
            <a:ext cx="3994110" cy="1479332"/>
            <a:chOff x="5229606" y="2425327"/>
            <a:chExt cx="4944285" cy="2154217"/>
          </a:xfrm>
        </p:grpSpPr>
        <p:pic>
          <p:nvPicPr>
            <p:cNvPr id="10" name="Picture 9">
              <a:extLst>
                <a:ext uri="{FF2B5EF4-FFF2-40B4-BE49-F238E27FC236}">
                  <a16:creationId xmlns:a16="http://schemas.microsoft.com/office/drawing/2014/main" id="{29F954EE-7F4C-4599-8EAC-0A38EA335DD2}"/>
                </a:ext>
              </a:extLst>
            </p:cNvPr>
            <p:cNvPicPr>
              <a:picLocks noChangeAspect="1"/>
            </p:cNvPicPr>
            <p:nvPr/>
          </p:nvPicPr>
          <p:blipFill rotWithShape="1">
            <a:blip r:embed="rId3"/>
            <a:srcRect b="25050"/>
            <a:stretch/>
          </p:blipFill>
          <p:spPr>
            <a:xfrm>
              <a:off x="5229606" y="2425327"/>
              <a:ext cx="4944285" cy="1795761"/>
            </a:xfrm>
            <a:prstGeom prst="rect">
              <a:avLst/>
            </a:prstGeom>
          </p:spPr>
        </p:pic>
        <p:pic>
          <p:nvPicPr>
            <p:cNvPr id="9" name="Picture 8">
              <a:extLst>
                <a:ext uri="{FF2B5EF4-FFF2-40B4-BE49-F238E27FC236}">
                  <a16:creationId xmlns:a16="http://schemas.microsoft.com/office/drawing/2014/main" id="{4F61B937-594E-4A1B-BDC2-F1738D6B3EDC}"/>
                </a:ext>
              </a:extLst>
            </p:cNvPr>
            <p:cNvPicPr>
              <a:picLocks noChangeAspect="1"/>
            </p:cNvPicPr>
            <p:nvPr/>
          </p:nvPicPr>
          <p:blipFill rotWithShape="1">
            <a:blip r:embed="rId4"/>
            <a:srcRect t="85020"/>
            <a:stretch/>
          </p:blipFill>
          <p:spPr>
            <a:xfrm>
              <a:off x="5231904" y="4221088"/>
              <a:ext cx="4941987" cy="358456"/>
            </a:xfrm>
            <a:prstGeom prst="rect">
              <a:avLst/>
            </a:prstGeom>
          </p:spPr>
        </p:pic>
      </p:grpSp>
      <p:sp>
        <p:nvSpPr>
          <p:cNvPr id="13" name="TextBox 12">
            <a:extLst>
              <a:ext uri="{FF2B5EF4-FFF2-40B4-BE49-F238E27FC236}">
                <a16:creationId xmlns:a16="http://schemas.microsoft.com/office/drawing/2014/main" id="{98459C79-0EC2-4243-A466-05FAD70DF24A}"/>
              </a:ext>
            </a:extLst>
          </p:cNvPr>
          <p:cNvSpPr txBox="1"/>
          <p:nvPr/>
        </p:nvSpPr>
        <p:spPr>
          <a:xfrm>
            <a:off x="515937" y="4463534"/>
            <a:ext cx="5572096" cy="415498"/>
          </a:xfrm>
          <a:prstGeom prst="rect">
            <a:avLst/>
          </a:prstGeom>
          <a:noFill/>
        </p:spPr>
        <p:txBody>
          <a:bodyPr wrap="square">
            <a:spAutoFit/>
          </a:bodyPr>
          <a:lstStyle/>
          <a:p>
            <a:r>
              <a:rPr lang="en-GB" sz="1050" dirty="0">
                <a:latin typeface="Arial" panose="020B0604020202020204" pitchFamily="34" charset="0"/>
                <a:cs typeface="Arial" panose="020B0604020202020204" pitchFamily="34" charset="0"/>
                <a:hlinkClick r:id="rId5"/>
              </a:rPr>
              <a:t>https://</a:t>
            </a:r>
            <a:r>
              <a:rPr lang="en-GB" sz="1050" dirty="0" smtClean="0">
                <a:latin typeface="Arial" panose="020B0604020202020204" pitchFamily="34" charset="0"/>
                <a:cs typeface="Arial" panose="020B0604020202020204" pitchFamily="34" charset="0"/>
                <a:hlinkClick r:id="rId5"/>
              </a:rPr>
              <a:t>www.linkedin.com/company/AICA-international-association-of-insurance-supervisors</a:t>
            </a:r>
            <a:endParaRPr lang="en-GB" sz="1050"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B650901D-8655-4C04-A961-36ACD29C94A4}"/>
              </a:ext>
            </a:extLst>
          </p:cNvPr>
          <p:cNvPicPr>
            <a:picLocks noChangeAspect="1"/>
          </p:cNvPicPr>
          <p:nvPr/>
        </p:nvPicPr>
        <p:blipFill>
          <a:blip r:embed="rId6"/>
          <a:stretch>
            <a:fillRect/>
          </a:stretch>
        </p:blipFill>
        <p:spPr>
          <a:xfrm>
            <a:off x="6475426" y="2777649"/>
            <a:ext cx="1553119" cy="1553119"/>
          </a:xfrm>
          <a:prstGeom prst="rect">
            <a:avLst/>
          </a:prstGeom>
        </p:spPr>
      </p:pic>
      <p:sp>
        <p:nvSpPr>
          <p:cNvPr id="18" name="TextBox 17">
            <a:extLst>
              <a:ext uri="{FF2B5EF4-FFF2-40B4-BE49-F238E27FC236}">
                <a16:creationId xmlns:a16="http://schemas.microsoft.com/office/drawing/2014/main" id="{FB2DB67D-56F8-421D-AF1F-7652A2CD8DB9}"/>
              </a:ext>
            </a:extLst>
          </p:cNvPr>
          <p:cNvSpPr txBox="1"/>
          <p:nvPr/>
        </p:nvSpPr>
        <p:spPr>
          <a:xfrm>
            <a:off x="6507767" y="4455840"/>
            <a:ext cx="6096000" cy="261610"/>
          </a:xfrm>
          <a:prstGeom prst="rect">
            <a:avLst/>
          </a:prstGeom>
          <a:noFill/>
        </p:spPr>
        <p:txBody>
          <a:bodyPr wrap="square">
            <a:spAutoFit/>
          </a:bodyPr>
          <a:lstStyle/>
          <a:p>
            <a:r>
              <a:rPr lang="en-GB" sz="1050" dirty="0">
                <a:latin typeface="Arial" panose="020B0604020202020204" pitchFamily="34" charset="0"/>
                <a:cs typeface="Arial" panose="020B0604020202020204" pitchFamily="34" charset="0"/>
                <a:hlinkClick r:id="rId7"/>
              </a:rPr>
              <a:t>https://</a:t>
            </a:r>
            <a:r>
              <a:rPr lang="en-GB" sz="1050" dirty="0" smtClean="0">
                <a:latin typeface="Arial" panose="020B0604020202020204" pitchFamily="34" charset="0"/>
                <a:cs typeface="Arial" panose="020B0604020202020204" pitchFamily="34" charset="0"/>
                <a:hlinkClick r:id="rId7"/>
              </a:rPr>
              <a:t>www.AICAweb.org/news-and-events/email-alerts</a:t>
            </a:r>
            <a:endParaRPr lang="en-GB" sz="1050"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72683DB5-EF00-4C40-8ADD-F24C5C74BFD8}"/>
              </a:ext>
            </a:extLst>
          </p:cNvPr>
          <p:cNvPicPr>
            <a:picLocks noChangeAspect="1"/>
          </p:cNvPicPr>
          <p:nvPr/>
        </p:nvPicPr>
        <p:blipFill>
          <a:blip r:embed="rId8"/>
          <a:stretch>
            <a:fillRect/>
          </a:stretch>
        </p:blipFill>
        <p:spPr>
          <a:xfrm>
            <a:off x="8062008" y="2886330"/>
            <a:ext cx="3614056" cy="1334758"/>
          </a:xfrm>
          <a:prstGeom prst="rect">
            <a:avLst/>
          </a:prstGeom>
        </p:spPr>
      </p:pic>
    </p:spTree>
    <p:extLst>
      <p:ext uri="{BB962C8B-B14F-4D97-AF65-F5344CB8AC3E}">
        <p14:creationId xmlns:p14="http://schemas.microsoft.com/office/powerpoint/2010/main" val="365220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51D683-242F-B00E-E712-CBB4F26793EE}"/>
              </a:ext>
            </a:extLst>
          </p:cNvPr>
          <p:cNvSpPr>
            <a:spLocks noGrp="1"/>
          </p:cNvSpPr>
          <p:nvPr>
            <p:ph type="body" sz="quarter" idx="10"/>
          </p:nvPr>
        </p:nvSpPr>
        <p:spPr/>
        <p:txBody>
          <a:bodyPr/>
          <a:lstStyle/>
          <a:p>
            <a:r>
              <a:rPr lang="en-US" dirty="0"/>
              <a:t>Merci</a:t>
            </a:r>
            <a:endParaRPr lang="en-GB" dirty="0"/>
          </a:p>
        </p:txBody>
      </p:sp>
    </p:spTree>
    <p:extLst>
      <p:ext uri="{BB962C8B-B14F-4D97-AF65-F5344CB8AC3E}">
        <p14:creationId xmlns:p14="http://schemas.microsoft.com/office/powerpoint/2010/main" val="20658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F36083-2C25-119C-E424-6A38A5FB9829}"/>
              </a:ext>
            </a:extLst>
          </p:cNvPr>
          <p:cNvSpPr>
            <a:spLocks noGrp="1"/>
          </p:cNvSpPr>
          <p:nvPr>
            <p:ph type="body" sz="quarter" idx="15"/>
          </p:nvPr>
        </p:nvSpPr>
        <p:spPr/>
        <p:txBody>
          <a:bodyPr/>
          <a:lstStyle/>
          <a:p>
            <a:r>
              <a:rPr lang="en-US" dirty="0"/>
              <a:t>1. </a:t>
            </a:r>
            <a:r>
              <a:rPr lang="en-US" dirty="0" err="1"/>
              <a:t>contexte</a:t>
            </a:r>
            <a:endParaRPr lang="en-GB" dirty="0"/>
          </a:p>
        </p:txBody>
      </p:sp>
    </p:spTree>
    <p:extLst>
      <p:ext uri="{BB962C8B-B14F-4D97-AF65-F5344CB8AC3E}">
        <p14:creationId xmlns:p14="http://schemas.microsoft.com/office/powerpoint/2010/main" val="3608750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FBAE2-FDEC-C670-56C6-4BC94B565AC2}"/>
              </a:ext>
            </a:extLst>
          </p:cNvPr>
          <p:cNvSpPr>
            <a:spLocks noGrp="1"/>
          </p:cNvSpPr>
          <p:nvPr>
            <p:ph type="body" sz="quarter" idx="10"/>
          </p:nvPr>
        </p:nvSpPr>
        <p:spPr/>
        <p:txBody>
          <a:bodyPr/>
          <a:lstStyle/>
          <a:p>
            <a:r>
              <a:rPr lang="en-US" sz="2800" dirty="0" err="1"/>
              <a:t>Tendances</a:t>
            </a:r>
            <a:r>
              <a:rPr lang="en-US" sz="2800" dirty="0"/>
              <a:t> et </a:t>
            </a:r>
            <a:r>
              <a:rPr lang="en-US" sz="2800" dirty="0" err="1"/>
              <a:t>développements</a:t>
            </a:r>
            <a:r>
              <a:rPr lang="en-US" sz="2800" dirty="0"/>
              <a:t> (Plan </a:t>
            </a:r>
            <a:r>
              <a:rPr lang="en-US" sz="2800" dirty="0" err="1"/>
              <a:t>stratégique</a:t>
            </a:r>
            <a:r>
              <a:rPr lang="en-US" sz="2800" dirty="0"/>
              <a:t> 2020-2024)</a:t>
            </a:r>
            <a:endParaRPr lang="en-GB" sz="2800" dirty="0"/>
          </a:p>
        </p:txBody>
      </p:sp>
      <p:sp>
        <p:nvSpPr>
          <p:cNvPr id="5" name="Text Placeholder 1">
            <a:extLst>
              <a:ext uri="{FF2B5EF4-FFF2-40B4-BE49-F238E27FC236}">
                <a16:creationId xmlns:a16="http://schemas.microsoft.com/office/drawing/2014/main" id="{5FFD1EC0-ED2D-2291-FBED-7DB2C7490C1D}"/>
              </a:ext>
            </a:extLst>
          </p:cNvPr>
          <p:cNvSpPr>
            <a:spLocks noGrp="1"/>
          </p:cNvSpPr>
          <p:nvPr>
            <p:ph type="body" sz="quarter" idx="11"/>
          </p:nvPr>
        </p:nvSpPr>
        <p:spPr>
          <a:xfrm>
            <a:off x="480863" y="1052736"/>
            <a:ext cx="11484719" cy="4824536"/>
          </a:xfrm>
        </p:spPr>
        <p:txBody>
          <a:bodyPr/>
          <a:lstStyle/>
          <a:p>
            <a:r>
              <a:rPr lang="en-GB" sz="1800" dirty="0" err="1"/>
              <a:t>L’évolution</a:t>
            </a:r>
            <a:r>
              <a:rPr lang="en-GB" sz="1800" dirty="0"/>
              <a:t> </a:t>
            </a:r>
            <a:r>
              <a:rPr lang="en-GB" sz="1800" dirty="0" err="1"/>
              <a:t>rapide</a:t>
            </a:r>
            <a:r>
              <a:rPr lang="en-GB" sz="1800" dirty="0"/>
              <a:t> des </a:t>
            </a:r>
            <a:r>
              <a:rPr lang="en-GB" sz="1800" dirty="0" err="1"/>
              <a:t>marchés</a:t>
            </a:r>
            <a:r>
              <a:rPr lang="en-GB" sz="1800" dirty="0"/>
              <a:t> </a:t>
            </a:r>
            <a:r>
              <a:rPr lang="en-GB" sz="1800" dirty="0" err="1" smtClean="0"/>
              <a:t>d'assurance</a:t>
            </a:r>
            <a:endParaRPr lang="en-GB" sz="1800" dirty="0"/>
          </a:p>
          <a:p>
            <a:r>
              <a:rPr lang="en-GB" sz="1800" dirty="0" err="1"/>
              <a:t>L’interconnexion</a:t>
            </a:r>
            <a:r>
              <a:rPr lang="en-GB" sz="1800" dirty="0"/>
              <a:t> </a:t>
            </a:r>
            <a:r>
              <a:rPr lang="en-GB" sz="1800" dirty="0" err="1"/>
              <a:t>croissante</a:t>
            </a:r>
            <a:r>
              <a:rPr lang="en-GB" sz="1800" dirty="0"/>
              <a:t> des </a:t>
            </a:r>
            <a:r>
              <a:rPr lang="en-GB" sz="1800" dirty="0" err="1"/>
              <a:t>marchés</a:t>
            </a:r>
            <a:r>
              <a:rPr lang="en-GB" sz="1800" dirty="0"/>
              <a:t> </a:t>
            </a:r>
            <a:r>
              <a:rPr lang="en-GB" sz="1800" dirty="0" err="1" smtClean="0"/>
              <a:t>d'assurance</a:t>
            </a:r>
            <a:r>
              <a:rPr lang="en-GB" sz="1800" dirty="0" smtClean="0"/>
              <a:t> </a:t>
            </a:r>
            <a:r>
              <a:rPr lang="en-GB" sz="1800" dirty="0"/>
              <a:t>au </a:t>
            </a:r>
            <a:r>
              <a:rPr lang="en-GB" sz="1800" dirty="0" err="1"/>
              <a:t>niveau</a:t>
            </a:r>
            <a:r>
              <a:rPr lang="en-GB" sz="1800" dirty="0"/>
              <a:t> </a:t>
            </a:r>
            <a:r>
              <a:rPr lang="en-GB" sz="1800" dirty="0" err="1"/>
              <a:t>mondial</a:t>
            </a:r>
            <a:r>
              <a:rPr lang="en-GB" sz="1800" dirty="0"/>
              <a:t> (</a:t>
            </a:r>
            <a:r>
              <a:rPr lang="en-GB" sz="1800" dirty="0" err="1"/>
              <a:t>ce</a:t>
            </a:r>
            <a:r>
              <a:rPr lang="en-GB" sz="1800" dirty="0"/>
              <a:t> qui </a:t>
            </a:r>
            <a:r>
              <a:rPr lang="en-GB" sz="1800" dirty="0" err="1"/>
              <a:t>nécessite</a:t>
            </a:r>
            <a:r>
              <a:rPr lang="en-GB" sz="1800" dirty="0"/>
              <a:t> </a:t>
            </a:r>
            <a:r>
              <a:rPr lang="en-GB" sz="1800" dirty="0" err="1"/>
              <a:t>une</a:t>
            </a:r>
            <a:r>
              <a:rPr lang="en-GB" sz="1800" dirty="0"/>
              <a:t> </a:t>
            </a:r>
            <a:r>
              <a:rPr lang="en-GB" sz="1800" dirty="0" err="1"/>
              <a:t>approche</a:t>
            </a:r>
            <a:r>
              <a:rPr lang="en-GB" sz="1800" dirty="0"/>
              <a:t> </a:t>
            </a:r>
            <a:r>
              <a:rPr lang="en-GB" sz="1800" dirty="0" err="1"/>
              <a:t>efficace</a:t>
            </a:r>
            <a:r>
              <a:rPr lang="en-GB" sz="1800" dirty="0"/>
              <a:t> et </a:t>
            </a:r>
            <a:r>
              <a:rPr lang="en-GB" sz="1800" dirty="0" err="1"/>
              <a:t>cohérente</a:t>
            </a:r>
            <a:r>
              <a:rPr lang="en-GB" sz="1800" dirty="0"/>
              <a:t> au </a:t>
            </a:r>
            <a:r>
              <a:rPr lang="en-GB" sz="1800" dirty="0" err="1"/>
              <a:t>niveau</a:t>
            </a:r>
            <a:r>
              <a:rPr lang="en-GB" sz="1800" dirty="0"/>
              <a:t> </a:t>
            </a:r>
            <a:r>
              <a:rPr lang="en-GB" sz="1800" dirty="0" err="1"/>
              <a:t>mondial</a:t>
            </a:r>
            <a:r>
              <a:rPr lang="en-GB" sz="1800" dirty="0"/>
              <a:t> </a:t>
            </a:r>
            <a:r>
              <a:rPr lang="en-GB" sz="1800" dirty="0" smtClean="0"/>
              <a:t>du </a:t>
            </a:r>
            <a:r>
              <a:rPr lang="en-GB" sz="1800" dirty="0" err="1" smtClean="0"/>
              <a:t>contrôle</a:t>
            </a:r>
            <a:r>
              <a:rPr lang="en-GB" sz="1800" dirty="0" smtClean="0"/>
              <a:t> des </a:t>
            </a:r>
            <a:r>
              <a:rPr lang="en-GB" sz="1800" dirty="0" err="1"/>
              <a:t>groupes</a:t>
            </a:r>
            <a:r>
              <a:rPr lang="en-GB" sz="1800" dirty="0"/>
              <a:t> </a:t>
            </a:r>
            <a:r>
              <a:rPr lang="en-GB" sz="1800" dirty="0" err="1"/>
              <a:t>d'assurance</a:t>
            </a:r>
            <a:r>
              <a:rPr lang="en-GB" sz="1800" dirty="0"/>
              <a:t> </a:t>
            </a:r>
            <a:r>
              <a:rPr lang="en-GB" sz="1800" dirty="0" err="1"/>
              <a:t>mondiaux</a:t>
            </a:r>
            <a:r>
              <a:rPr lang="en-GB" sz="1800" dirty="0"/>
              <a:t>).</a:t>
            </a:r>
          </a:p>
          <a:p>
            <a:r>
              <a:rPr lang="en-GB" sz="1800" dirty="0"/>
              <a:t>La </a:t>
            </a:r>
            <a:r>
              <a:rPr lang="en-GB" sz="1800" dirty="0" err="1"/>
              <a:t>croissance</a:t>
            </a:r>
            <a:r>
              <a:rPr lang="en-GB" sz="1800" dirty="0"/>
              <a:t> des </a:t>
            </a:r>
            <a:r>
              <a:rPr lang="en-GB" sz="1800" dirty="0" smtClean="0"/>
              <a:t>MÉÉD </a:t>
            </a:r>
            <a:r>
              <a:rPr lang="en-GB" sz="1800" dirty="0"/>
              <a:t>sera </a:t>
            </a:r>
            <a:r>
              <a:rPr lang="en-GB" sz="1800" dirty="0" err="1"/>
              <a:t>supérieure</a:t>
            </a:r>
            <a:r>
              <a:rPr lang="en-GB" sz="1800" dirty="0"/>
              <a:t> à </a:t>
            </a:r>
            <a:r>
              <a:rPr lang="en-GB" sz="1800" dirty="0" err="1"/>
              <a:t>celle</a:t>
            </a:r>
            <a:r>
              <a:rPr lang="en-GB" sz="1800" dirty="0"/>
              <a:t> des </a:t>
            </a:r>
            <a:r>
              <a:rPr lang="en-GB" sz="1800" dirty="0" err="1"/>
              <a:t>marchés</a:t>
            </a:r>
            <a:r>
              <a:rPr lang="en-GB" sz="1800" dirty="0"/>
              <a:t> </a:t>
            </a:r>
            <a:r>
              <a:rPr lang="en-GB" sz="1800" dirty="0" err="1"/>
              <a:t>avancés</a:t>
            </a:r>
            <a:r>
              <a:rPr lang="en-GB" sz="1800" dirty="0"/>
              <a:t>. Les MÉÉD </a:t>
            </a:r>
            <a:r>
              <a:rPr lang="en-GB" sz="1800" dirty="0" err="1"/>
              <a:t>sont</a:t>
            </a:r>
            <a:r>
              <a:rPr lang="en-GB" sz="1800" dirty="0"/>
              <a:t> </a:t>
            </a:r>
            <a:r>
              <a:rPr lang="en-GB" sz="1800" dirty="0" err="1"/>
              <a:t>également</a:t>
            </a:r>
            <a:r>
              <a:rPr lang="en-GB" sz="1800" dirty="0"/>
              <a:t> de plus </a:t>
            </a:r>
            <a:r>
              <a:rPr lang="en-GB" sz="1800" dirty="0" err="1"/>
              <a:t>en</a:t>
            </a:r>
            <a:r>
              <a:rPr lang="en-GB" sz="1800" dirty="0"/>
              <a:t> plus des </a:t>
            </a:r>
            <a:r>
              <a:rPr lang="en-GB" sz="1800" dirty="0" err="1"/>
              <a:t>incubateurs</a:t>
            </a:r>
            <a:r>
              <a:rPr lang="en-GB" sz="1800" dirty="0"/>
              <a:t> de </a:t>
            </a:r>
            <a:r>
              <a:rPr lang="en-GB" sz="1800" dirty="0" err="1"/>
              <a:t>nouvelles</a:t>
            </a:r>
            <a:r>
              <a:rPr lang="en-GB" sz="1800" dirty="0"/>
              <a:t> technologies et </a:t>
            </a:r>
            <a:r>
              <a:rPr lang="en-GB" sz="1800" dirty="0" err="1"/>
              <a:t>approches</a:t>
            </a:r>
            <a:r>
              <a:rPr lang="en-GB" sz="1800" dirty="0"/>
              <a:t>.</a:t>
            </a:r>
          </a:p>
          <a:p>
            <a:r>
              <a:rPr lang="en-GB" sz="1800" dirty="0"/>
              <a:t>Les </a:t>
            </a:r>
            <a:r>
              <a:rPr lang="en-GB" sz="1800" dirty="0" err="1"/>
              <a:t>tendances</a:t>
            </a:r>
            <a:r>
              <a:rPr lang="en-GB" sz="1800" dirty="0"/>
              <a:t> </a:t>
            </a:r>
            <a:r>
              <a:rPr lang="en-GB" sz="1800" dirty="0" err="1"/>
              <a:t>émergentes</a:t>
            </a:r>
            <a:r>
              <a:rPr lang="en-GB" sz="1800" dirty="0"/>
              <a:t> </a:t>
            </a:r>
            <a:r>
              <a:rPr lang="en-GB" sz="1800" dirty="0" err="1"/>
              <a:t>ont</a:t>
            </a:r>
            <a:r>
              <a:rPr lang="en-GB" sz="1800" dirty="0"/>
              <a:t> un impact sur </a:t>
            </a:r>
            <a:r>
              <a:rPr lang="en-GB" sz="1800" dirty="0" err="1"/>
              <a:t>l'assurance</a:t>
            </a:r>
            <a:r>
              <a:rPr lang="en-GB" sz="1800" dirty="0"/>
              <a:t> et </a:t>
            </a:r>
            <a:r>
              <a:rPr lang="en-GB" sz="1800" dirty="0" smtClean="0"/>
              <a:t>son </a:t>
            </a:r>
            <a:r>
              <a:rPr lang="en-GB" sz="1800" dirty="0" err="1" smtClean="0"/>
              <a:t>contrôle</a:t>
            </a:r>
            <a:r>
              <a:rPr lang="en-GB" sz="1800" dirty="0" smtClean="0"/>
              <a:t> (</a:t>
            </a:r>
            <a:r>
              <a:rPr lang="en-GB" sz="1800" dirty="0" err="1"/>
              <a:t>risque</a:t>
            </a:r>
            <a:r>
              <a:rPr lang="en-GB" sz="1800" dirty="0"/>
              <a:t> </a:t>
            </a:r>
            <a:r>
              <a:rPr lang="en-GB" sz="1800" dirty="0" err="1"/>
              <a:t>climatique</a:t>
            </a:r>
            <a:r>
              <a:rPr lang="en-GB" sz="1800" dirty="0"/>
              <a:t>, </a:t>
            </a:r>
            <a:r>
              <a:rPr lang="en-GB" sz="1800" dirty="0" err="1"/>
              <a:t>vieillissement</a:t>
            </a:r>
            <a:r>
              <a:rPr lang="en-GB" sz="1800" dirty="0"/>
              <a:t>, </a:t>
            </a:r>
            <a:r>
              <a:rPr lang="en-GB" sz="1800" dirty="0" err="1" smtClean="0"/>
              <a:t>Assurtech</a:t>
            </a:r>
            <a:r>
              <a:rPr lang="en-GB" sz="1800" dirty="0" smtClean="0"/>
              <a:t>, </a:t>
            </a:r>
            <a:r>
              <a:rPr lang="en-GB" sz="1800" dirty="0"/>
              <a:t>cyber-</a:t>
            </a:r>
            <a:r>
              <a:rPr lang="en-GB" sz="1800" dirty="0" err="1"/>
              <a:t>risque</a:t>
            </a:r>
            <a:r>
              <a:rPr lang="en-GB" sz="1800" dirty="0"/>
              <a:t>, inclusion </a:t>
            </a:r>
            <a:r>
              <a:rPr lang="en-GB" sz="1800" dirty="0" err="1"/>
              <a:t>financière</a:t>
            </a:r>
            <a:r>
              <a:rPr lang="en-GB" sz="1800" dirty="0"/>
              <a:t>, </a:t>
            </a:r>
            <a:r>
              <a:rPr lang="en-GB" sz="1800" dirty="0" err="1"/>
              <a:t>développement</a:t>
            </a:r>
            <a:r>
              <a:rPr lang="en-GB" sz="1800" dirty="0"/>
              <a:t> durable).</a:t>
            </a:r>
          </a:p>
          <a:p>
            <a:r>
              <a:rPr lang="en-GB" sz="1800" dirty="0"/>
              <a:t>La prise </a:t>
            </a:r>
            <a:r>
              <a:rPr lang="en-GB" sz="1800" dirty="0" err="1"/>
              <a:t>en</a:t>
            </a:r>
            <a:r>
              <a:rPr lang="en-GB" sz="1800" dirty="0"/>
              <a:t> </a:t>
            </a:r>
            <a:r>
              <a:rPr lang="en-GB" sz="1800" dirty="0" err="1"/>
              <a:t>compte</a:t>
            </a:r>
            <a:r>
              <a:rPr lang="en-GB" sz="1800" dirty="0"/>
              <a:t> des </a:t>
            </a:r>
            <a:r>
              <a:rPr lang="en-GB" sz="1800" dirty="0" err="1"/>
              <a:t>tendances</a:t>
            </a:r>
            <a:r>
              <a:rPr lang="en-GB" sz="1800" dirty="0"/>
              <a:t> </a:t>
            </a:r>
            <a:r>
              <a:rPr lang="en-GB" sz="1800" dirty="0" err="1"/>
              <a:t>émergentes</a:t>
            </a:r>
            <a:r>
              <a:rPr lang="en-GB" sz="1800" dirty="0"/>
              <a:t> ne </a:t>
            </a:r>
            <a:r>
              <a:rPr lang="en-GB" sz="1800" dirty="0" err="1"/>
              <a:t>nécessitera</a:t>
            </a:r>
            <a:r>
              <a:rPr lang="en-GB" sz="1800" dirty="0"/>
              <a:t> </a:t>
            </a:r>
            <a:r>
              <a:rPr lang="en-GB" sz="1800" dirty="0" err="1"/>
              <a:t>peut-être</a:t>
            </a:r>
            <a:r>
              <a:rPr lang="en-GB" sz="1800" dirty="0"/>
              <a:t> pas de </a:t>
            </a:r>
            <a:r>
              <a:rPr lang="en-GB" sz="1800" dirty="0" err="1"/>
              <a:t>nouvelles</a:t>
            </a:r>
            <a:r>
              <a:rPr lang="en-GB" sz="1800" dirty="0"/>
              <a:t> </a:t>
            </a:r>
            <a:r>
              <a:rPr lang="en-GB" sz="1800" dirty="0" err="1"/>
              <a:t>normes</a:t>
            </a:r>
            <a:r>
              <a:rPr lang="en-GB" sz="1800" dirty="0"/>
              <a:t>, </a:t>
            </a:r>
            <a:r>
              <a:rPr lang="en-GB" sz="1800" dirty="0" err="1"/>
              <a:t>mais</a:t>
            </a:r>
            <a:r>
              <a:rPr lang="en-GB" sz="1800" dirty="0"/>
              <a:t> </a:t>
            </a:r>
            <a:r>
              <a:rPr lang="en-GB" sz="1800" dirty="0" err="1"/>
              <a:t>davantage</a:t>
            </a:r>
            <a:r>
              <a:rPr lang="en-GB" sz="1800" dirty="0"/>
              <a:t> </a:t>
            </a:r>
            <a:r>
              <a:rPr lang="en-GB" sz="1800" dirty="0" err="1"/>
              <a:t>d'orientations</a:t>
            </a:r>
            <a:r>
              <a:rPr lang="en-GB" sz="1800" dirty="0"/>
              <a:t> sur la </a:t>
            </a:r>
            <a:r>
              <a:rPr lang="en-GB" sz="1800" dirty="0" err="1"/>
              <a:t>manière</a:t>
            </a:r>
            <a:r>
              <a:rPr lang="en-GB" sz="1800" dirty="0"/>
              <a:t> </a:t>
            </a:r>
            <a:r>
              <a:rPr lang="en-GB" sz="1800" dirty="0" err="1"/>
              <a:t>d'appliquer</a:t>
            </a:r>
            <a:r>
              <a:rPr lang="en-GB" sz="1800" dirty="0"/>
              <a:t> les </a:t>
            </a:r>
            <a:r>
              <a:rPr lang="en-GB" sz="1800" dirty="0" err="1"/>
              <a:t>normes</a:t>
            </a:r>
            <a:r>
              <a:rPr lang="en-GB" sz="1800" dirty="0"/>
              <a:t> </a:t>
            </a:r>
            <a:r>
              <a:rPr lang="en-GB" sz="1800" dirty="0" err="1"/>
              <a:t>existantes</a:t>
            </a:r>
            <a:r>
              <a:rPr lang="en-GB" sz="1800" dirty="0"/>
              <a:t> </a:t>
            </a:r>
            <a:r>
              <a:rPr lang="en-GB" sz="1800" dirty="0" smtClean="0"/>
              <a:t>(</a:t>
            </a:r>
            <a:r>
              <a:rPr lang="en-GB" sz="1800" dirty="0" err="1" smtClean="0"/>
              <a:t>priorités</a:t>
            </a:r>
            <a:r>
              <a:rPr lang="en-GB" sz="1800" dirty="0" smtClean="0"/>
              <a:t> de </a:t>
            </a:r>
            <a:r>
              <a:rPr lang="en-GB" sz="1800" dirty="0" err="1" smtClean="0"/>
              <a:t>mises</a:t>
            </a:r>
            <a:r>
              <a:rPr lang="en-GB" sz="1800" dirty="0" smtClean="0"/>
              <a:t> </a:t>
            </a:r>
            <a:r>
              <a:rPr lang="en-GB" sz="1800" dirty="0" err="1"/>
              <a:t>en</a:t>
            </a:r>
            <a:r>
              <a:rPr lang="en-GB" sz="1800" dirty="0"/>
              <a:t> </a:t>
            </a:r>
            <a:r>
              <a:rPr lang="en-GB" sz="1800" dirty="0" err="1" smtClean="0"/>
              <a:t>œuvre</a:t>
            </a:r>
            <a:r>
              <a:rPr lang="en-GB" sz="1800" dirty="0" smtClean="0"/>
              <a:t>).</a:t>
            </a:r>
            <a:endParaRPr lang="en-GB" sz="1800" dirty="0"/>
          </a:p>
          <a:p>
            <a:r>
              <a:rPr lang="en-GB" sz="1800" dirty="0"/>
              <a:t>La culture et </a:t>
            </a:r>
            <a:r>
              <a:rPr lang="en-GB" sz="1800" dirty="0" smtClean="0"/>
              <a:t>les </a:t>
            </a:r>
            <a:r>
              <a:rPr lang="en-GB" sz="1800" dirty="0" err="1" smtClean="0"/>
              <a:t>pratiques</a:t>
            </a:r>
            <a:r>
              <a:rPr lang="en-GB" sz="1800" dirty="0" smtClean="0"/>
              <a:t> </a:t>
            </a:r>
            <a:r>
              <a:rPr lang="en-GB" sz="1800" dirty="0" err="1" smtClean="0"/>
              <a:t>commerciales</a:t>
            </a:r>
            <a:r>
              <a:rPr lang="en-GB" sz="1800" dirty="0" smtClean="0"/>
              <a:t> </a:t>
            </a:r>
            <a:r>
              <a:rPr lang="en-GB" sz="1800" dirty="0" err="1" smtClean="0"/>
              <a:t>sont</a:t>
            </a:r>
            <a:r>
              <a:rPr lang="en-GB" sz="1800" dirty="0" smtClean="0"/>
              <a:t> </a:t>
            </a:r>
            <a:r>
              <a:rPr lang="en-GB" sz="1800" dirty="0"/>
              <a:t>de plus </a:t>
            </a:r>
            <a:r>
              <a:rPr lang="en-GB" sz="1800" dirty="0" err="1"/>
              <a:t>en</a:t>
            </a:r>
            <a:r>
              <a:rPr lang="en-GB" sz="1800" dirty="0"/>
              <a:t> plus </a:t>
            </a:r>
            <a:r>
              <a:rPr lang="en-GB" sz="1800" dirty="0" err="1" smtClean="0"/>
              <a:t>importantes</a:t>
            </a:r>
            <a:r>
              <a:rPr lang="en-GB" sz="1800" dirty="0"/>
              <a:t>, y </a:t>
            </a:r>
            <a:r>
              <a:rPr lang="en-GB" sz="1800" dirty="0" err="1"/>
              <a:t>compris</a:t>
            </a:r>
            <a:r>
              <a:rPr lang="en-GB" sz="1800" dirty="0"/>
              <a:t> pour les </a:t>
            </a:r>
            <a:r>
              <a:rPr lang="en-GB" sz="1800" dirty="0" err="1" smtClean="0"/>
              <a:t>contrôleurs</a:t>
            </a:r>
            <a:r>
              <a:rPr lang="en-GB" sz="1800" dirty="0" smtClean="0"/>
              <a:t> </a:t>
            </a:r>
            <a:r>
              <a:rPr lang="en-GB" sz="1800" dirty="0" err="1" smtClean="0"/>
              <a:t>prudentiels</a:t>
            </a:r>
            <a:r>
              <a:rPr lang="en-GB" sz="1800" dirty="0"/>
              <a:t>.</a:t>
            </a:r>
            <a:endParaRPr lang="en-GB" dirty="0"/>
          </a:p>
        </p:txBody>
      </p:sp>
      <p:sp>
        <p:nvSpPr>
          <p:cNvPr id="4" name="Footer Placeholder 2">
            <a:extLst>
              <a:ext uri="{FF2B5EF4-FFF2-40B4-BE49-F238E27FC236}">
                <a16:creationId xmlns:a16="http://schemas.microsoft.com/office/drawing/2014/main" id="{0D482F39-B2CF-E3D1-EF2D-B00EC6D1C155}"/>
              </a:ext>
            </a:extLst>
          </p:cNvPr>
          <p:cNvSpPr>
            <a:spLocks noGrp="1"/>
          </p:cNvSpPr>
          <p:nvPr>
            <p:ph type="ftr" sz="quarter" idx="3"/>
          </p:nvPr>
        </p:nvSpPr>
        <p:spPr>
          <a:xfrm>
            <a:off x="7099205" y="6395641"/>
            <a:ext cx="46833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C2C1A-EB67-463D-B63E-35F7E5E44247}" type="slidenum">
              <a:rPr kumimoji="0" lang="en-GB" sz="8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8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112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5">
            <a:extLst>
              <a:ext uri="{FF2B5EF4-FFF2-40B4-BE49-F238E27FC236}">
                <a16:creationId xmlns:a16="http://schemas.microsoft.com/office/drawing/2014/main" id="{EA3A5A20-905F-4186-84C9-669DD2ACED82}"/>
              </a:ext>
            </a:extLst>
          </p:cNvPr>
          <p:cNvSpPr>
            <a:spLocks noGrp="1"/>
          </p:cNvSpPr>
          <p:nvPr>
            <p:ph type="body" sz="quarter" idx="17"/>
          </p:nvPr>
        </p:nvSpPr>
        <p:spPr>
          <a:xfrm>
            <a:off x="480418" y="3513582"/>
            <a:ext cx="11302156" cy="567048"/>
          </a:xfrm>
        </p:spPr>
        <p:txBody>
          <a:bodyPr/>
          <a:lstStyle/>
          <a:p>
            <a:r>
              <a:rPr lang="en-US" sz="2800" b="1" dirty="0" err="1">
                <a:solidFill>
                  <a:schemeClr val="accent1"/>
                </a:solidFill>
              </a:rPr>
              <a:t>L'engagement</a:t>
            </a:r>
            <a:r>
              <a:rPr lang="en-US" sz="2800" b="1" dirty="0">
                <a:solidFill>
                  <a:schemeClr val="accent1"/>
                </a:solidFill>
              </a:rPr>
              <a:t> </a:t>
            </a:r>
            <a:r>
              <a:rPr lang="en-US" sz="2800" b="1" dirty="0" err="1">
                <a:solidFill>
                  <a:schemeClr val="accent1"/>
                </a:solidFill>
              </a:rPr>
              <a:t>auprès</a:t>
            </a:r>
            <a:r>
              <a:rPr lang="en-US" sz="2800" b="1" dirty="0">
                <a:solidFill>
                  <a:schemeClr val="accent1"/>
                </a:solidFill>
              </a:rPr>
              <a:t> des </a:t>
            </a:r>
            <a:r>
              <a:rPr lang="en-US" sz="2800" b="1" dirty="0" smtClean="0">
                <a:solidFill>
                  <a:schemeClr val="accent1"/>
                </a:solidFill>
              </a:rPr>
              <a:t>MÉÉD </a:t>
            </a:r>
            <a:r>
              <a:rPr lang="en-US" sz="2800" b="1" dirty="0" err="1">
                <a:solidFill>
                  <a:schemeClr val="accent1"/>
                </a:solidFill>
              </a:rPr>
              <a:t>reste</a:t>
            </a:r>
            <a:r>
              <a:rPr lang="en-US" sz="2800" b="1" dirty="0">
                <a:solidFill>
                  <a:schemeClr val="accent1"/>
                </a:solidFill>
              </a:rPr>
              <a:t> </a:t>
            </a:r>
            <a:r>
              <a:rPr lang="en-US" sz="2800" b="1" dirty="0" err="1">
                <a:solidFill>
                  <a:schemeClr val="accent1"/>
                </a:solidFill>
              </a:rPr>
              <a:t>une</a:t>
            </a:r>
            <a:r>
              <a:rPr lang="en-US" sz="2800" b="1" dirty="0">
                <a:solidFill>
                  <a:schemeClr val="accent1"/>
                </a:solidFill>
              </a:rPr>
              <a:t> </a:t>
            </a:r>
            <a:r>
              <a:rPr lang="en-US" sz="2800" b="1" dirty="0" err="1">
                <a:solidFill>
                  <a:schemeClr val="accent1"/>
                </a:solidFill>
              </a:rPr>
              <a:t>priorité</a:t>
            </a:r>
            <a:r>
              <a:rPr lang="en-US" sz="2800" b="1" dirty="0">
                <a:solidFill>
                  <a:schemeClr val="accent1"/>
                </a:solidFill>
              </a:rPr>
              <a:t> pour </a:t>
            </a:r>
            <a:r>
              <a:rPr lang="en-US" sz="2800" b="1" dirty="0" err="1">
                <a:solidFill>
                  <a:schemeClr val="accent1"/>
                </a:solidFill>
              </a:rPr>
              <a:t>l'AICA</a:t>
            </a:r>
            <a:endParaRPr lang="en-US" sz="2800" b="1" dirty="0">
              <a:solidFill>
                <a:schemeClr val="accent1"/>
              </a:solidFill>
            </a:endParaRPr>
          </a:p>
        </p:txBody>
      </p:sp>
      <p:sp>
        <p:nvSpPr>
          <p:cNvPr id="7" name="Footer Placeholder 2">
            <a:extLst>
              <a:ext uri="{FF2B5EF4-FFF2-40B4-BE49-F238E27FC236}">
                <a16:creationId xmlns:a16="http://schemas.microsoft.com/office/drawing/2014/main" id="{4C3C6ADF-1DDC-4E09-885E-46FA0E235633}"/>
              </a:ext>
            </a:extLst>
          </p:cNvPr>
          <p:cNvSpPr>
            <a:spLocks noGrp="1"/>
          </p:cNvSpPr>
          <p:nvPr>
            <p:ph type="ftr" sz="quarter" idx="3"/>
          </p:nvPr>
        </p:nvSpPr>
        <p:spPr>
          <a:xfrm>
            <a:off x="7099205" y="6395641"/>
            <a:ext cx="468336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C2C1A-EB67-463D-B63E-35F7E5E44247}" type="slidenum">
              <a:rPr kumimoji="0" lang="en-GB" sz="800" b="0" i="0" u="none" strike="noStrike" kern="1200" cap="none" spc="0" normalizeH="0" baseline="0" noProof="0" smtClean="0">
                <a:ln>
                  <a:noFill/>
                </a:ln>
                <a:solidFill>
                  <a:srgbClr val="000000"/>
                </a:solidFill>
                <a:effectLst/>
                <a:uLnTx/>
                <a:uFillTx/>
                <a:latin typeface="Arial" panose="020B0604020202020204" pitchFamily="34" charset="0"/>
                <a:ea typeface="Tahoma" panose="020B060403050404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800" b="0" i="0" u="none" strike="noStrike" kern="1200" cap="none" spc="0" normalizeH="0" baseline="0" noProof="0" dirty="0">
              <a:ln>
                <a:noFill/>
              </a:ln>
              <a:solidFill>
                <a:srgbClr val="000000">
                  <a:tint val="75000"/>
                </a:srgbClr>
              </a:solidFill>
              <a:effectLst/>
              <a:uLnTx/>
              <a:uFillTx/>
              <a:latin typeface="Arial" panose="020B0604020202020204" pitchFamily="34" charset="0"/>
              <a:ea typeface="+mn-ea"/>
              <a:cs typeface="Arial" panose="020B0604020202020204" pitchFamily="34" charset="0"/>
            </a:endParaRPr>
          </a:p>
        </p:txBody>
      </p:sp>
      <p:pic>
        <p:nvPicPr>
          <p:cNvPr id="4" name="Picture Placeholder 5">
            <a:extLst>
              <a:ext uri="{FF2B5EF4-FFF2-40B4-BE49-F238E27FC236}">
                <a16:creationId xmlns:a16="http://schemas.microsoft.com/office/drawing/2014/main" id="{C092F4BB-9995-C0DE-99F6-261AEA5AD136}"/>
              </a:ext>
            </a:extLst>
          </p:cNvPr>
          <p:cNvPicPr>
            <a:picLocks noGrp="1" noChangeAspect="1"/>
          </p:cNvPicPr>
          <p:nvPr>
            <p:ph type="pic" sz="quarter" idx="13"/>
          </p:nvPr>
        </p:nvPicPr>
        <p:blipFill>
          <a:blip r:embed="rId2"/>
          <a:srcRect t="25322" b="25322"/>
          <a:stretch>
            <a:fillRect/>
          </a:stretch>
        </p:blipFill>
        <p:spPr>
          <a:xfrm>
            <a:off x="515938" y="333375"/>
            <a:ext cx="11160125" cy="3095625"/>
          </a:xfrm>
        </p:spPr>
      </p:pic>
      <p:sp>
        <p:nvSpPr>
          <p:cNvPr id="12" name="Text Placeholder 3">
            <a:extLst>
              <a:ext uri="{FF2B5EF4-FFF2-40B4-BE49-F238E27FC236}">
                <a16:creationId xmlns:a16="http://schemas.microsoft.com/office/drawing/2014/main" id="{70A99481-50DB-CB08-3CA1-DD0FC7B4CB91}"/>
              </a:ext>
            </a:extLst>
          </p:cNvPr>
          <p:cNvSpPr txBox="1">
            <a:spLocks/>
          </p:cNvSpPr>
          <p:nvPr/>
        </p:nvSpPr>
        <p:spPr>
          <a:xfrm>
            <a:off x="353362" y="4077071"/>
            <a:ext cx="11838638" cy="2232249"/>
          </a:xfrm>
          <a:prstGeom prst="rect">
            <a:avLst/>
          </a:prstGeom>
        </p:spPr>
        <p:txBody>
          <a:bodyPr lIns="0"/>
          <a:lstStyle>
            <a:lvl1pPr marL="514350" indent="-514350" algn="l" defTabSz="914400" rtl="0" eaLnBrk="1" latinLnBrk="0" hangingPunct="1">
              <a:lnSpc>
                <a:spcPct val="150000"/>
              </a:lnSpc>
              <a:spcBef>
                <a:spcPts val="0"/>
              </a:spcBef>
              <a:buFont typeface="Arial" panose="020B0604020202020204" pitchFamily="34" charset="0"/>
              <a:buChar char="•"/>
              <a:defRPr sz="260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900"/>
              </a:spcBef>
            </a:pPr>
            <a:r>
              <a:rPr lang="en-US" sz="1600" b="1" dirty="0">
                <a:solidFill>
                  <a:schemeClr val="tx1">
                    <a:lumMod val="65000"/>
                    <a:lumOff val="35000"/>
                  </a:schemeClr>
                </a:solidFill>
              </a:rPr>
              <a:t>L'AICA </a:t>
            </a:r>
            <a:r>
              <a:rPr lang="en-US" sz="1600" b="1" dirty="0" err="1">
                <a:solidFill>
                  <a:schemeClr val="tx1">
                    <a:lumMod val="65000"/>
                    <a:lumOff val="35000"/>
                  </a:schemeClr>
                </a:solidFill>
              </a:rPr>
              <a:t>soutient</a:t>
            </a:r>
            <a:r>
              <a:rPr lang="en-US" sz="1600" b="1" dirty="0">
                <a:solidFill>
                  <a:schemeClr val="tx1">
                    <a:lumMod val="65000"/>
                    <a:lumOff val="35000"/>
                  </a:schemeClr>
                </a:solidFill>
              </a:rPr>
              <a:t> les </a:t>
            </a:r>
            <a:r>
              <a:rPr lang="en-US" sz="1600" b="1" dirty="0" smtClean="0">
                <a:solidFill>
                  <a:schemeClr val="tx1">
                    <a:lumMod val="65000"/>
                    <a:lumOff val="35000"/>
                  </a:schemeClr>
                </a:solidFill>
              </a:rPr>
              <a:t>MÉÉD </a:t>
            </a:r>
            <a:r>
              <a:rPr lang="en-US" sz="1600" b="1" dirty="0">
                <a:solidFill>
                  <a:schemeClr val="tx1">
                    <a:lumMod val="65000"/>
                    <a:lumOff val="35000"/>
                  </a:schemeClr>
                </a:solidFill>
              </a:rPr>
              <a:t>par le </a:t>
            </a:r>
            <a:r>
              <a:rPr lang="en-US" sz="1600" b="1" dirty="0" err="1" smtClean="0">
                <a:solidFill>
                  <a:schemeClr val="tx1">
                    <a:lumMod val="65000"/>
                    <a:lumOff val="35000"/>
                  </a:schemeClr>
                </a:solidFill>
              </a:rPr>
              <a:t>biais</a:t>
            </a:r>
            <a:r>
              <a:rPr lang="en-US" sz="1600" b="1" dirty="0" smtClean="0">
                <a:solidFill>
                  <a:schemeClr val="tx1">
                    <a:lumMod val="65000"/>
                    <a:lumOff val="35000"/>
                  </a:schemeClr>
                </a:solidFill>
              </a:rPr>
              <a:t> des </a:t>
            </a:r>
            <a:r>
              <a:rPr lang="en-US" sz="1600" b="1" dirty="0" err="1">
                <a:solidFill>
                  <a:schemeClr val="accent1"/>
                </a:solidFill>
              </a:rPr>
              <a:t>réunions</a:t>
            </a:r>
            <a:r>
              <a:rPr lang="en-US" sz="1600" b="1" dirty="0">
                <a:solidFill>
                  <a:schemeClr val="accent1"/>
                </a:solidFill>
              </a:rPr>
              <a:t> </a:t>
            </a:r>
            <a:r>
              <a:rPr lang="en-US" sz="1600" b="1" dirty="0" err="1">
                <a:solidFill>
                  <a:schemeClr val="accent1"/>
                </a:solidFill>
              </a:rPr>
              <a:t>virtuelles</a:t>
            </a:r>
            <a:r>
              <a:rPr lang="en-US" sz="1600" b="1" dirty="0">
                <a:solidFill>
                  <a:schemeClr val="accent1"/>
                </a:solidFill>
              </a:rPr>
              <a:t> </a:t>
            </a:r>
            <a:r>
              <a:rPr lang="en-US" sz="1600" b="1" dirty="0" err="1">
                <a:solidFill>
                  <a:schemeClr val="accent1"/>
                </a:solidFill>
              </a:rPr>
              <a:t>trimestrielles</a:t>
            </a:r>
            <a:r>
              <a:rPr lang="en-US" sz="1600" b="1" dirty="0">
                <a:solidFill>
                  <a:schemeClr val="accent1"/>
                </a:solidFill>
              </a:rPr>
              <a:t> </a:t>
            </a:r>
            <a:r>
              <a:rPr lang="en-US" sz="1600" b="1" dirty="0">
                <a:solidFill>
                  <a:schemeClr val="tx1">
                    <a:lumMod val="65000"/>
                    <a:lumOff val="35000"/>
                  </a:schemeClr>
                </a:solidFill>
              </a:rPr>
              <a:t>pour </a:t>
            </a:r>
            <a:r>
              <a:rPr lang="en-US" sz="1600" b="1" dirty="0" err="1">
                <a:solidFill>
                  <a:schemeClr val="tx1">
                    <a:lumMod val="65000"/>
                    <a:lumOff val="35000"/>
                  </a:schemeClr>
                </a:solidFill>
              </a:rPr>
              <a:t>discuter</a:t>
            </a:r>
            <a:r>
              <a:rPr lang="en-US" sz="1600" b="1" dirty="0">
                <a:solidFill>
                  <a:schemeClr val="tx1">
                    <a:lumMod val="65000"/>
                    <a:lumOff val="35000"/>
                  </a:schemeClr>
                </a:solidFill>
              </a:rPr>
              <a:t> des </a:t>
            </a:r>
            <a:r>
              <a:rPr lang="en-US" sz="1600" b="1" dirty="0" err="1">
                <a:solidFill>
                  <a:schemeClr val="tx1">
                    <a:lumMod val="65000"/>
                    <a:lumOff val="35000"/>
                  </a:schemeClr>
                </a:solidFill>
              </a:rPr>
              <a:t>sujets</a:t>
            </a:r>
            <a:r>
              <a:rPr lang="en-US" sz="1600" b="1" dirty="0">
                <a:solidFill>
                  <a:schemeClr val="tx1">
                    <a:lumMod val="65000"/>
                    <a:lumOff val="35000"/>
                  </a:schemeClr>
                </a:solidFill>
              </a:rPr>
              <a:t> </a:t>
            </a:r>
            <a:r>
              <a:rPr lang="en-US" sz="1600" b="1" dirty="0" err="1">
                <a:solidFill>
                  <a:schemeClr val="tx1">
                    <a:lumMod val="65000"/>
                    <a:lumOff val="35000"/>
                  </a:schemeClr>
                </a:solidFill>
              </a:rPr>
              <a:t>prioritaires</a:t>
            </a:r>
            <a:endParaRPr lang="en-US" sz="1600" b="1" dirty="0">
              <a:solidFill>
                <a:schemeClr val="tx1">
                  <a:lumMod val="65000"/>
                  <a:lumOff val="35000"/>
                </a:schemeClr>
              </a:solidFill>
            </a:endParaRPr>
          </a:p>
          <a:p>
            <a:pPr>
              <a:lnSpc>
                <a:spcPct val="120000"/>
              </a:lnSpc>
              <a:spcBef>
                <a:spcPts val="900"/>
              </a:spcBef>
            </a:pPr>
            <a:r>
              <a:rPr lang="en-US" sz="1600" b="1" dirty="0">
                <a:solidFill>
                  <a:schemeClr val="tx1">
                    <a:lumMod val="65000"/>
                    <a:lumOff val="35000"/>
                  </a:schemeClr>
                </a:solidFill>
              </a:rPr>
              <a:t>Le</a:t>
            </a:r>
            <a:r>
              <a:rPr lang="en-US" sz="1600" b="1" dirty="0">
                <a:solidFill>
                  <a:schemeClr val="accent1"/>
                </a:solidFill>
              </a:rPr>
              <a:t> </a:t>
            </a:r>
            <a:r>
              <a:rPr lang="en-US" sz="1600" b="1" dirty="0" err="1">
                <a:solidFill>
                  <a:schemeClr val="accent1"/>
                </a:solidFill>
              </a:rPr>
              <a:t>renforcement</a:t>
            </a:r>
            <a:r>
              <a:rPr lang="en-US" sz="1600" b="1" dirty="0">
                <a:solidFill>
                  <a:schemeClr val="accent1"/>
                </a:solidFill>
              </a:rPr>
              <a:t> des </a:t>
            </a:r>
            <a:r>
              <a:rPr lang="en-US" sz="1600" b="1" dirty="0" err="1">
                <a:solidFill>
                  <a:schemeClr val="accent1"/>
                </a:solidFill>
              </a:rPr>
              <a:t>capacités</a:t>
            </a:r>
            <a:r>
              <a:rPr lang="en-US" sz="1600" b="1" dirty="0">
                <a:solidFill>
                  <a:schemeClr val="accent1"/>
                </a:solidFill>
              </a:rPr>
              <a:t> </a:t>
            </a:r>
            <a:r>
              <a:rPr lang="en-US" sz="1600" b="1" dirty="0" err="1">
                <a:solidFill>
                  <a:schemeClr val="tx1">
                    <a:lumMod val="65000"/>
                    <a:lumOff val="35000"/>
                  </a:schemeClr>
                </a:solidFill>
              </a:rPr>
              <a:t>en</a:t>
            </a:r>
            <a:r>
              <a:rPr lang="en-US" sz="1600" b="1" dirty="0">
                <a:solidFill>
                  <a:schemeClr val="tx1">
                    <a:lumMod val="65000"/>
                    <a:lumOff val="35000"/>
                  </a:schemeClr>
                </a:solidFill>
              </a:rPr>
              <a:t> </a:t>
            </a:r>
            <a:r>
              <a:rPr lang="en-US" sz="1600" b="1" dirty="0" err="1">
                <a:solidFill>
                  <a:schemeClr val="tx1">
                    <a:lumMod val="65000"/>
                    <a:lumOff val="35000"/>
                  </a:schemeClr>
                </a:solidFill>
              </a:rPr>
              <a:t>coopération</a:t>
            </a:r>
            <a:r>
              <a:rPr lang="en-US" sz="1600" b="1" dirty="0">
                <a:solidFill>
                  <a:schemeClr val="tx1">
                    <a:lumMod val="65000"/>
                    <a:lumOff val="35000"/>
                  </a:schemeClr>
                </a:solidFill>
              </a:rPr>
              <a:t> avec les </a:t>
            </a:r>
            <a:r>
              <a:rPr lang="en-US" sz="1600" b="1" dirty="0" err="1">
                <a:solidFill>
                  <a:schemeClr val="tx1">
                    <a:lumMod val="65000"/>
                    <a:lumOff val="35000"/>
                  </a:schemeClr>
                </a:solidFill>
              </a:rPr>
              <a:t>partenaires</a:t>
            </a:r>
            <a:r>
              <a:rPr lang="en-US" sz="1600" b="1" dirty="0">
                <a:solidFill>
                  <a:schemeClr val="tx1">
                    <a:lumMod val="65000"/>
                    <a:lumOff val="35000"/>
                  </a:schemeClr>
                </a:solidFill>
              </a:rPr>
              <a:t> de </a:t>
            </a:r>
            <a:r>
              <a:rPr lang="en-US" sz="1600" b="1" dirty="0" err="1">
                <a:solidFill>
                  <a:schemeClr val="tx1">
                    <a:lumMod val="65000"/>
                    <a:lumOff val="35000"/>
                  </a:schemeClr>
                </a:solidFill>
              </a:rPr>
              <a:t>mise</a:t>
            </a:r>
            <a:r>
              <a:rPr lang="en-US" sz="1600" b="1" dirty="0">
                <a:solidFill>
                  <a:schemeClr val="tx1">
                    <a:lumMod val="65000"/>
                    <a:lumOff val="35000"/>
                  </a:schemeClr>
                </a:solidFill>
              </a:rPr>
              <a:t> </a:t>
            </a:r>
            <a:r>
              <a:rPr lang="en-US" sz="1600" b="1" dirty="0" err="1">
                <a:solidFill>
                  <a:schemeClr val="tx1">
                    <a:lumMod val="65000"/>
                    <a:lumOff val="35000"/>
                  </a:schemeClr>
                </a:solidFill>
              </a:rPr>
              <a:t>en</a:t>
            </a:r>
            <a:r>
              <a:rPr lang="en-US" sz="1600" b="1" dirty="0">
                <a:solidFill>
                  <a:schemeClr val="tx1">
                    <a:lumMod val="65000"/>
                    <a:lumOff val="35000"/>
                  </a:schemeClr>
                </a:solidFill>
              </a:rPr>
              <a:t> </a:t>
            </a:r>
            <a:r>
              <a:rPr lang="en-US" sz="1600" b="1" dirty="0" err="1">
                <a:solidFill>
                  <a:schemeClr val="tx1">
                    <a:lumMod val="65000"/>
                    <a:lumOff val="35000"/>
                  </a:schemeClr>
                </a:solidFill>
              </a:rPr>
              <a:t>œuvre</a:t>
            </a:r>
            <a:r>
              <a:rPr lang="en-US" sz="1600" b="1" dirty="0">
                <a:solidFill>
                  <a:schemeClr val="tx1">
                    <a:lumMod val="65000"/>
                    <a:lumOff val="35000"/>
                  </a:schemeClr>
                </a:solidFill>
              </a:rPr>
              <a:t> ;</a:t>
            </a:r>
          </a:p>
          <a:p>
            <a:pPr>
              <a:lnSpc>
                <a:spcPct val="120000"/>
              </a:lnSpc>
              <a:spcBef>
                <a:spcPts val="900"/>
              </a:spcBef>
            </a:pPr>
            <a:r>
              <a:rPr lang="en-US" sz="1600" b="1" dirty="0">
                <a:solidFill>
                  <a:schemeClr val="tx1">
                    <a:lumMod val="65000"/>
                    <a:lumOff val="35000"/>
                  </a:schemeClr>
                </a:solidFill>
              </a:rPr>
              <a:t>Des</a:t>
            </a:r>
            <a:r>
              <a:rPr lang="en-US" sz="1600" b="1" dirty="0">
                <a:solidFill>
                  <a:schemeClr val="accent1"/>
                </a:solidFill>
              </a:rPr>
              <a:t> engagements </a:t>
            </a:r>
            <a:r>
              <a:rPr lang="en-US" sz="1600" b="1" dirty="0" err="1">
                <a:solidFill>
                  <a:schemeClr val="accent1"/>
                </a:solidFill>
              </a:rPr>
              <a:t>régionaux</a:t>
            </a:r>
            <a:r>
              <a:rPr lang="en-US" sz="1600" b="1" dirty="0">
                <a:solidFill>
                  <a:schemeClr val="accent1"/>
                </a:solidFill>
              </a:rPr>
              <a:t> </a:t>
            </a:r>
            <a:r>
              <a:rPr lang="en-US" sz="1600" b="1" dirty="0" err="1">
                <a:solidFill>
                  <a:schemeClr val="tx1">
                    <a:lumMod val="65000"/>
                    <a:lumOff val="35000"/>
                  </a:schemeClr>
                </a:solidFill>
              </a:rPr>
              <a:t>tels</a:t>
            </a:r>
            <a:r>
              <a:rPr lang="en-US" sz="1600" b="1" dirty="0">
                <a:solidFill>
                  <a:schemeClr val="tx1">
                    <a:lumMod val="65000"/>
                    <a:lumOff val="35000"/>
                  </a:schemeClr>
                </a:solidFill>
              </a:rPr>
              <a:t> que des </a:t>
            </a:r>
            <a:r>
              <a:rPr lang="en-US" sz="1600" b="1" dirty="0" err="1">
                <a:solidFill>
                  <a:schemeClr val="tx1">
                    <a:lumMod val="65000"/>
                    <a:lumOff val="35000"/>
                  </a:schemeClr>
                </a:solidFill>
              </a:rPr>
              <a:t>séminaires</a:t>
            </a:r>
            <a:r>
              <a:rPr lang="en-US" sz="1600" b="1" dirty="0">
                <a:solidFill>
                  <a:schemeClr val="tx1">
                    <a:lumMod val="65000"/>
                    <a:lumOff val="35000"/>
                  </a:schemeClr>
                </a:solidFill>
              </a:rPr>
              <a:t> et des </a:t>
            </a:r>
            <a:r>
              <a:rPr lang="en-US" sz="1600" b="1" dirty="0" err="1">
                <a:solidFill>
                  <a:schemeClr val="tx1">
                    <a:lumMod val="65000"/>
                    <a:lumOff val="35000"/>
                  </a:schemeClr>
                </a:solidFill>
              </a:rPr>
              <a:t>réunions</a:t>
            </a:r>
            <a:r>
              <a:rPr lang="en-US" sz="1600" b="1" dirty="0">
                <a:solidFill>
                  <a:schemeClr val="tx1">
                    <a:lumMod val="65000"/>
                    <a:lumOff val="35000"/>
                  </a:schemeClr>
                </a:solidFill>
              </a:rPr>
              <a:t> de </a:t>
            </a:r>
            <a:r>
              <a:rPr lang="en-US" sz="1600" b="1" dirty="0" err="1">
                <a:solidFill>
                  <a:schemeClr val="tx1">
                    <a:lumMod val="65000"/>
                    <a:lumOff val="35000"/>
                  </a:schemeClr>
                </a:solidFill>
              </a:rPr>
              <a:t>haut</a:t>
            </a:r>
            <a:r>
              <a:rPr lang="en-US" sz="1600" b="1" dirty="0">
                <a:solidFill>
                  <a:schemeClr val="tx1">
                    <a:lumMod val="65000"/>
                    <a:lumOff val="35000"/>
                  </a:schemeClr>
                </a:solidFill>
              </a:rPr>
              <a:t> </a:t>
            </a:r>
            <a:r>
              <a:rPr lang="en-US" sz="1600" b="1" dirty="0" err="1">
                <a:solidFill>
                  <a:schemeClr val="tx1">
                    <a:lumMod val="65000"/>
                    <a:lumOff val="35000"/>
                  </a:schemeClr>
                </a:solidFill>
              </a:rPr>
              <a:t>niveau</a:t>
            </a:r>
            <a:r>
              <a:rPr lang="en-US" sz="1600" b="1" dirty="0">
                <a:solidFill>
                  <a:schemeClr val="tx1">
                    <a:lumMod val="65000"/>
                    <a:lumOff val="35000"/>
                  </a:schemeClr>
                </a:solidFill>
              </a:rPr>
              <a:t> ; des forums de </a:t>
            </a:r>
            <a:r>
              <a:rPr lang="en-US" sz="1600" b="1" dirty="0" err="1">
                <a:solidFill>
                  <a:schemeClr val="tx1">
                    <a:lumMod val="65000"/>
                    <a:lumOff val="35000"/>
                  </a:schemeClr>
                </a:solidFill>
              </a:rPr>
              <a:t>l'AICA</a:t>
            </a:r>
            <a:r>
              <a:rPr lang="en-US" sz="1600" b="1" dirty="0">
                <a:solidFill>
                  <a:schemeClr val="tx1">
                    <a:lumMod val="65000"/>
                    <a:lumOff val="35000"/>
                  </a:schemeClr>
                </a:solidFill>
              </a:rPr>
              <a:t> pour </a:t>
            </a:r>
            <a:r>
              <a:rPr lang="en-US" sz="1600" b="1" dirty="0" err="1">
                <a:solidFill>
                  <a:schemeClr val="tx1">
                    <a:lumMod val="65000"/>
                    <a:lumOff val="35000"/>
                  </a:schemeClr>
                </a:solidFill>
              </a:rPr>
              <a:t>l'échange</a:t>
            </a:r>
            <a:r>
              <a:rPr lang="en-US" sz="1600" b="1" dirty="0">
                <a:solidFill>
                  <a:schemeClr val="tx1">
                    <a:lumMod val="65000"/>
                    <a:lumOff val="35000"/>
                  </a:schemeClr>
                </a:solidFill>
              </a:rPr>
              <a:t> entre pairs et le </a:t>
            </a:r>
            <a:r>
              <a:rPr lang="en-US" sz="1600" b="1" dirty="0" err="1">
                <a:solidFill>
                  <a:schemeClr val="tx1">
                    <a:lumMod val="65000"/>
                    <a:lumOff val="35000"/>
                  </a:schemeClr>
                </a:solidFill>
              </a:rPr>
              <a:t>partage</a:t>
            </a:r>
            <a:r>
              <a:rPr lang="en-US" sz="1600" b="1" dirty="0">
                <a:solidFill>
                  <a:schemeClr val="tx1">
                    <a:lumMod val="65000"/>
                    <a:lumOff val="35000"/>
                  </a:schemeClr>
                </a:solidFill>
              </a:rPr>
              <a:t> des </a:t>
            </a:r>
            <a:r>
              <a:rPr lang="en-US" sz="1600" b="1" dirty="0" err="1">
                <a:solidFill>
                  <a:schemeClr val="tx1">
                    <a:lumMod val="65000"/>
                    <a:lumOff val="35000"/>
                  </a:schemeClr>
                </a:solidFill>
              </a:rPr>
              <a:t>connaissances</a:t>
            </a:r>
            <a:r>
              <a:rPr lang="en-US" sz="1600" b="1" dirty="0">
                <a:solidFill>
                  <a:schemeClr val="tx1">
                    <a:lumMod val="65000"/>
                    <a:lumOff val="35000"/>
                  </a:schemeClr>
                </a:solidFill>
              </a:rPr>
              <a:t> ;</a:t>
            </a:r>
          </a:p>
          <a:p>
            <a:pPr>
              <a:lnSpc>
                <a:spcPct val="120000"/>
              </a:lnSpc>
              <a:spcBef>
                <a:spcPts val="900"/>
              </a:spcBef>
            </a:pPr>
            <a:r>
              <a:rPr lang="en-US" sz="1600" b="1" dirty="0">
                <a:solidFill>
                  <a:schemeClr val="tx1">
                    <a:lumMod val="65000"/>
                    <a:lumOff val="35000"/>
                  </a:schemeClr>
                </a:solidFill>
              </a:rPr>
              <a:t>Des</a:t>
            </a:r>
            <a:r>
              <a:rPr lang="en-US" sz="1600" b="1" dirty="0">
                <a:solidFill>
                  <a:schemeClr val="accent1"/>
                </a:solidFill>
              </a:rPr>
              <a:t> documents </a:t>
            </a:r>
            <a:r>
              <a:rPr lang="en-US" sz="1600" b="1" dirty="0" err="1">
                <a:solidFill>
                  <a:schemeClr val="accent1"/>
                </a:solidFill>
              </a:rPr>
              <a:t>d'appui</a:t>
            </a:r>
            <a:r>
              <a:rPr lang="en-US" sz="1600" b="1" dirty="0">
                <a:solidFill>
                  <a:schemeClr val="accent1"/>
                </a:solidFill>
              </a:rPr>
              <a:t> </a:t>
            </a:r>
            <a:r>
              <a:rPr lang="en-US" sz="1600" b="1" dirty="0">
                <a:solidFill>
                  <a:schemeClr val="tx1">
                    <a:lumMod val="65000"/>
                    <a:lumOff val="35000"/>
                  </a:schemeClr>
                </a:solidFill>
              </a:rPr>
              <a:t>sous la </a:t>
            </a:r>
            <a:r>
              <a:rPr lang="en-US" sz="1600" b="1" dirty="0" err="1">
                <a:solidFill>
                  <a:schemeClr val="tx1">
                    <a:lumMod val="65000"/>
                    <a:lumOff val="35000"/>
                  </a:schemeClr>
                </a:solidFill>
              </a:rPr>
              <a:t>forme</a:t>
            </a:r>
            <a:r>
              <a:rPr lang="en-US" sz="1600" b="1" dirty="0">
                <a:solidFill>
                  <a:schemeClr val="tx1">
                    <a:lumMod val="65000"/>
                    <a:lumOff val="35000"/>
                  </a:schemeClr>
                </a:solidFill>
              </a:rPr>
              <a:t> de documents </a:t>
            </a:r>
            <a:r>
              <a:rPr lang="en-US" sz="1600" b="1" dirty="0" err="1">
                <a:solidFill>
                  <a:schemeClr val="tx1">
                    <a:lumMod val="65000"/>
                    <a:lumOff val="35000"/>
                  </a:schemeClr>
                </a:solidFill>
              </a:rPr>
              <a:t>d'application</a:t>
            </a:r>
            <a:r>
              <a:rPr lang="en-US" sz="1600" b="1" dirty="0">
                <a:solidFill>
                  <a:schemeClr val="tx1">
                    <a:lumMod val="65000"/>
                    <a:lumOff val="35000"/>
                  </a:schemeClr>
                </a:solidFill>
              </a:rPr>
              <a:t>, de documents de </a:t>
            </a:r>
            <a:r>
              <a:rPr lang="en-US" sz="1600" b="1" dirty="0" err="1">
                <a:solidFill>
                  <a:schemeClr val="tx1">
                    <a:lumMod val="65000"/>
                    <a:lumOff val="35000"/>
                  </a:schemeClr>
                </a:solidFill>
              </a:rPr>
              <a:t>réflexion</a:t>
            </a:r>
            <a:r>
              <a:rPr lang="en-US" sz="1600" b="1" dirty="0">
                <a:solidFill>
                  <a:schemeClr val="tx1">
                    <a:lumMod val="65000"/>
                    <a:lumOff val="35000"/>
                  </a:schemeClr>
                </a:solidFill>
              </a:rPr>
              <a:t> et </a:t>
            </a:r>
            <a:r>
              <a:rPr lang="en-US" sz="1600" b="1" dirty="0" err="1">
                <a:solidFill>
                  <a:schemeClr val="tx1">
                    <a:lumMod val="65000"/>
                    <a:lumOff val="35000"/>
                  </a:schemeClr>
                </a:solidFill>
              </a:rPr>
              <a:t>d'autres</a:t>
            </a:r>
            <a:r>
              <a:rPr lang="en-US" sz="1600" b="1" dirty="0">
                <a:solidFill>
                  <a:schemeClr val="tx1">
                    <a:lumMod val="65000"/>
                    <a:lumOff val="35000"/>
                  </a:schemeClr>
                </a:solidFill>
              </a:rPr>
              <a:t> rapports.</a:t>
            </a:r>
            <a:endParaRPr lang="en-US" sz="1600" dirty="0">
              <a:solidFill>
                <a:schemeClr val="tx1">
                  <a:lumMod val="65000"/>
                  <a:lumOff val="35000"/>
                </a:schemeClr>
              </a:solidFill>
            </a:endParaRPr>
          </a:p>
        </p:txBody>
      </p:sp>
    </p:spTree>
    <p:extLst>
      <p:ext uri="{BB962C8B-B14F-4D97-AF65-F5344CB8AC3E}">
        <p14:creationId xmlns:p14="http://schemas.microsoft.com/office/powerpoint/2010/main" val="376559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79B3A3-1C4E-792A-2DA5-91B08654C0A7}"/>
              </a:ext>
            </a:extLst>
          </p:cNvPr>
          <p:cNvSpPr>
            <a:spLocks noGrp="1"/>
          </p:cNvSpPr>
          <p:nvPr>
            <p:ph type="body" sz="quarter" idx="15"/>
          </p:nvPr>
        </p:nvSpPr>
        <p:spPr/>
        <p:txBody>
          <a:bodyPr/>
          <a:lstStyle/>
          <a:p>
            <a:r>
              <a:rPr lang="en-US" dirty="0"/>
              <a:t>2. </a:t>
            </a:r>
            <a:r>
              <a:rPr lang="en-US" dirty="0" err="1"/>
              <a:t>Réunions</a:t>
            </a:r>
            <a:r>
              <a:rPr lang="en-US" dirty="0"/>
              <a:t> </a:t>
            </a:r>
            <a:r>
              <a:rPr lang="en-US" dirty="0" smtClean="0"/>
              <a:t>MÉÉD</a:t>
            </a:r>
            <a:endParaRPr lang="en-GB" dirty="0"/>
          </a:p>
        </p:txBody>
      </p:sp>
    </p:spTree>
    <p:extLst>
      <p:ext uri="{BB962C8B-B14F-4D97-AF65-F5344CB8AC3E}">
        <p14:creationId xmlns:p14="http://schemas.microsoft.com/office/powerpoint/2010/main" val="2278766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E871C9-007A-5832-DD71-3FFFFBBC3026}"/>
              </a:ext>
            </a:extLst>
          </p:cNvPr>
          <p:cNvSpPr>
            <a:spLocks noGrp="1"/>
          </p:cNvSpPr>
          <p:nvPr>
            <p:ph type="body" sz="quarter" idx="10"/>
          </p:nvPr>
        </p:nvSpPr>
        <p:spPr/>
        <p:txBody>
          <a:bodyPr/>
          <a:lstStyle/>
          <a:p>
            <a:r>
              <a:rPr lang="en-US" dirty="0" err="1"/>
              <a:t>Réunions</a:t>
            </a:r>
            <a:r>
              <a:rPr lang="en-US" dirty="0"/>
              <a:t> </a:t>
            </a:r>
            <a:r>
              <a:rPr lang="en-US" dirty="0" err="1"/>
              <a:t>trimestrielles</a:t>
            </a:r>
            <a:r>
              <a:rPr lang="en-US" dirty="0"/>
              <a:t> </a:t>
            </a:r>
            <a:r>
              <a:rPr lang="en-US" dirty="0" smtClean="0"/>
              <a:t>MÉÉD</a:t>
            </a:r>
            <a:endParaRPr lang="en-GB" dirty="0"/>
          </a:p>
        </p:txBody>
      </p:sp>
      <p:sp>
        <p:nvSpPr>
          <p:cNvPr id="3" name="Footer Placeholder 2">
            <a:extLst>
              <a:ext uri="{FF2B5EF4-FFF2-40B4-BE49-F238E27FC236}">
                <a16:creationId xmlns:a16="http://schemas.microsoft.com/office/drawing/2014/main" id="{EB2E6F8D-8687-5ACA-4FA0-FF33D1647FE7}"/>
              </a:ext>
            </a:extLst>
          </p:cNvPr>
          <p:cNvSpPr>
            <a:spLocks noGrp="1"/>
          </p:cNvSpPr>
          <p:nvPr>
            <p:ph type="ftr" sz="quarter" idx="3"/>
          </p:nvPr>
        </p:nvSpPr>
        <p:spPr/>
        <p:txBody>
          <a:bodyPr/>
          <a:lstStyle/>
          <a:p>
            <a:fld id="{689C2C1A-EB67-463D-B63E-35F7E5E44247}" type="slidenum">
              <a:rPr lang="en-GB" smtClean="0">
                <a:solidFill>
                  <a:schemeClr val="tx1"/>
                </a:solidFill>
                <a:ea typeface="Tahoma" panose="020B0604030504040204" pitchFamily="34" charset="0"/>
              </a:rPr>
              <a:pPr/>
              <a:t>7</a:t>
            </a:fld>
            <a:r>
              <a:rPr lang="en-GB">
                <a:solidFill>
                  <a:schemeClr val="tx1"/>
                </a:solidFill>
                <a:ea typeface="Tahoma" panose="020B0604030504040204" pitchFamily="34" charset="0"/>
              </a:rPr>
              <a:t> </a:t>
            </a:r>
            <a:endParaRPr lang="en-GB" dirty="0"/>
          </a:p>
        </p:txBody>
      </p:sp>
      <p:sp>
        <p:nvSpPr>
          <p:cNvPr id="4" name="Text Placeholder 3">
            <a:extLst>
              <a:ext uri="{FF2B5EF4-FFF2-40B4-BE49-F238E27FC236}">
                <a16:creationId xmlns:a16="http://schemas.microsoft.com/office/drawing/2014/main" id="{6AAC5826-87EF-F081-8DE4-5FAA22245062}"/>
              </a:ext>
            </a:extLst>
          </p:cNvPr>
          <p:cNvSpPr>
            <a:spLocks noGrp="1"/>
          </p:cNvSpPr>
          <p:nvPr>
            <p:ph type="body" sz="quarter" idx="11"/>
          </p:nvPr>
        </p:nvSpPr>
        <p:spPr>
          <a:xfrm>
            <a:off x="479375" y="1196752"/>
            <a:ext cx="7439696" cy="4353892"/>
          </a:xfrm>
        </p:spPr>
        <p:txBody>
          <a:bodyPr/>
          <a:lstStyle/>
          <a:p>
            <a:r>
              <a:rPr lang="en-US" sz="2000" dirty="0" smtClean="0"/>
              <a:t>L'AICA </a:t>
            </a:r>
            <a:r>
              <a:rPr lang="en-US" sz="2000" dirty="0" err="1"/>
              <a:t>organise</a:t>
            </a:r>
            <a:r>
              <a:rPr lang="en-US" sz="2000" dirty="0"/>
              <a:t> des </a:t>
            </a:r>
            <a:r>
              <a:rPr lang="en-US" sz="2000" dirty="0" err="1"/>
              <a:t>réunions</a:t>
            </a:r>
            <a:r>
              <a:rPr lang="en-US" sz="2000" dirty="0"/>
              <a:t> </a:t>
            </a:r>
            <a:r>
              <a:rPr lang="en-US" sz="2000" dirty="0" err="1"/>
              <a:t>téléphoniques</a:t>
            </a:r>
            <a:r>
              <a:rPr lang="en-US" sz="2000" dirty="0"/>
              <a:t> </a:t>
            </a:r>
            <a:r>
              <a:rPr lang="en-US" sz="2000" dirty="0" err="1"/>
              <a:t>trimestrielles</a:t>
            </a:r>
            <a:r>
              <a:rPr lang="en-US" sz="2000" dirty="0"/>
              <a:t> avec les </a:t>
            </a:r>
            <a:r>
              <a:rPr lang="en-US" sz="2000" dirty="0" smtClean="0"/>
              <a:t>MÉÉD </a:t>
            </a:r>
            <a:r>
              <a:rPr lang="en-US" sz="2000" dirty="0"/>
              <a:t>et les parties </a:t>
            </a:r>
            <a:r>
              <a:rPr lang="en-US" sz="2000" dirty="0" err="1"/>
              <a:t>prenantes</a:t>
            </a:r>
            <a:r>
              <a:rPr lang="en-US" sz="2000" dirty="0"/>
              <a:t> pour </a:t>
            </a:r>
            <a:r>
              <a:rPr lang="en-US" sz="2000" dirty="0" err="1"/>
              <a:t>discuter</a:t>
            </a:r>
            <a:r>
              <a:rPr lang="en-US" sz="2000" dirty="0"/>
              <a:t> des </a:t>
            </a:r>
            <a:r>
              <a:rPr lang="en-US" sz="2000" dirty="0" err="1"/>
              <a:t>risques</a:t>
            </a:r>
            <a:r>
              <a:rPr lang="en-US" sz="2000" dirty="0"/>
              <a:t> et des </a:t>
            </a:r>
            <a:r>
              <a:rPr lang="en-US" sz="2000" dirty="0" err="1"/>
              <a:t>tendances</a:t>
            </a:r>
            <a:r>
              <a:rPr lang="en-US" sz="2000" dirty="0"/>
              <a:t> </a:t>
            </a:r>
            <a:r>
              <a:rPr lang="en-US" sz="2000" dirty="0" err="1"/>
              <a:t>émergents</a:t>
            </a:r>
            <a:r>
              <a:rPr lang="en-US" sz="2000" dirty="0"/>
              <a:t> </a:t>
            </a:r>
            <a:r>
              <a:rPr lang="en-US" sz="2000" dirty="0" err="1"/>
              <a:t>tels</a:t>
            </a:r>
            <a:r>
              <a:rPr lang="en-US" sz="2000" dirty="0"/>
              <a:t> que le </a:t>
            </a:r>
            <a:r>
              <a:rPr lang="en-US" sz="2000" dirty="0" err="1"/>
              <a:t>risque</a:t>
            </a:r>
            <a:r>
              <a:rPr lang="en-US" sz="2000" dirty="0"/>
              <a:t> </a:t>
            </a:r>
            <a:r>
              <a:rPr lang="en-US" sz="2000" dirty="0" err="1"/>
              <a:t>climatique</a:t>
            </a:r>
            <a:r>
              <a:rPr lang="en-US" sz="2000" dirty="0"/>
              <a:t>, </a:t>
            </a:r>
            <a:r>
              <a:rPr lang="en-US" sz="2000" dirty="0" err="1"/>
              <a:t>l'inclusion</a:t>
            </a:r>
            <a:r>
              <a:rPr lang="en-US" sz="2000" dirty="0"/>
              <a:t> </a:t>
            </a:r>
            <a:r>
              <a:rPr lang="en-US" sz="2000" dirty="0" err="1"/>
              <a:t>financière</a:t>
            </a:r>
            <a:r>
              <a:rPr lang="en-US" sz="2000" dirty="0"/>
              <a:t>, </a:t>
            </a:r>
            <a:r>
              <a:rPr lang="en-US" sz="2000" dirty="0" smtClean="0"/>
              <a:t>la </a:t>
            </a:r>
            <a:r>
              <a:rPr lang="en-US" sz="2000" dirty="0" err="1" smtClean="0"/>
              <a:t>diversité</a:t>
            </a:r>
            <a:r>
              <a:rPr lang="en-US" sz="2000" dirty="0" smtClean="0"/>
              <a:t>, </a:t>
            </a:r>
            <a:r>
              <a:rPr lang="en-US" sz="2000" dirty="0"/>
              <a:t>entre </a:t>
            </a:r>
            <a:r>
              <a:rPr lang="en-US" sz="2000" dirty="0" err="1"/>
              <a:t>autres</a:t>
            </a:r>
            <a:r>
              <a:rPr lang="en-US" sz="2000" dirty="0"/>
              <a:t>.</a:t>
            </a:r>
          </a:p>
          <a:p>
            <a:r>
              <a:rPr lang="en-US" sz="2000" dirty="0" smtClean="0"/>
              <a:t>L'AICA </a:t>
            </a:r>
            <a:r>
              <a:rPr lang="en-US" sz="2000" dirty="0" err="1"/>
              <a:t>organise</a:t>
            </a:r>
            <a:r>
              <a:rPr lang="en-US" sz="2000" dirty="0"/>
              <a:t> </a:t>
            </a:r>
            <a:r>
              <a:rPr lang="en-US" sz="2000" dirty="0" err="1"/>
              <a:t>une</a:t>
            </a:r>
            <a:r>
              <a:rPr lang="en-US" sz="2000" dirty="0"/>
              <a:t> </a:t>
            </a:r>
            <a:r>
              <a:rPr lang="en-US" sz="2000" dirty="0" err="1"/>
              <a:t>réunion</a:t>
            </a:r>
            <a:r>
              <a:rPr lang="en-US" sz="2000" dirty="0"/>
              <a:t> </a:t>
            </a:r>
            <a:r>
              <a:rPr lang="en-US" sz="2000" dirty="0" err="1"/>
              <a:t>annuelle</a:t>
            </a:r>
            <a:r>
              <a:rPr lang="en-US" sz="2000" dirty="0"/>
              <a:t> </a:t>
            </a:r>
            <a:r>
              <a:rPr lang="en-US" sz="2000" dirty="0" err="1"/>
              <a:t>conjointe</a:t>
            </a:r>
            <a:r>
              <a:rPr lang="en-US" sz="2000" dirty="0"/>
              <a:t> entre le </a:t>
            </a:r>
            <a:r>
              <a:rPr lang="en-US" sz="2000" dirty="0" err="1"/>
              <a:t>Comité</a:t>
            </a:r>
            <a:r>
              <a:rPr lang="en-US" sz="2000" dirty="0"/>
              <a:t> de </a:t>
            </a:r>
            <a:r>
              <a:rPr lang="en-US" sz="2000" dirty="0" err="1"/>
              <a:t>mise</a:t>
            </a:r>
            <a:r>
              <a:rPr lang="en-US" sz="2000" dirty="0"/>
              <a:t> </a:t>
            </a:r>
            <a:r>
              <a:rPr lang="en-US" sz="2000" dirty="0" err="1"/>
              <a:t>en</a:t>
            </a:r>
            <a:r>
              <a:rPr lang="en-US" sz="2000" dirty="0"/>
              <a:t> </a:t>
            </a:r>
            <a:r>
              <a:rPr lang="en-US" sz="2000" dirty="0" err="1"/>
              <a:t>œuvre</a:t>
            </a:r>
            <a:r>
              <a:rPr lang="en-US" sz="2000" dirty="0"/>
              <a:t> et </a:t>
            </a:r>
            <a:r>
              <a:rPr lang="en-US" sz="2000" dirty="0" err="1"/>
              <a:t>d'évaluation</a:t>
            </a:r>
            <a:r>
              <a:rPr lang="en-US" sz="2000" dirty="0"/>
              <a:t> (IAC) et les </a:t>
            </a:r>
            <a:r>
              <a:rPr lang="en-US" sz="2000" dirty="0" err="1"/>
              <a:t>membres</a:t>
            </a:r>
            <a:r>
              <a:rPr lang="en-US" sz="2000" dirty="0"/>
              <a:t> </a:t>
            </a:r>
            <a:r>
              <a:rPr lang="en-US" sz="2000" dirty="0" smtClean="0"/>
              <a:t>MÉÉD, </a:t>
            </a:r>
            <a:r>
              <a:rPr lang="en-US" sz="2000" dirty="0" err="1"/>
              <a:t>ainsi</a:t>
            </a:r>
            <a:r>
              <a:rPr lang="en-US" sz="2000" dirty="0"/>
              <a:t> </a:t>
            </a:r>
            <a:r>
              <a:rPr lang="en-US" sz="2000" dirty="0" err="1"/>
              <a:t>qu'une</a:t>
            </a:r>
            <a:r>
              <a:rPr lang="en-US" sz="2000" dirty="0"/>
              <a:t> consultation </a:t>
            </a:r>
            <a:r>
              <a:rPr lang="en-US" sz="2000" dirty="0" err="1"/>
              <a:t>ciblée</a:t>
            </a:r>
            <a:r>
              <a:rPr lang="en-US" sz="2000" dirty="0"/>
              <a:t> sur le </a:t>
            </a:r>
            <a:r>
              <a:rPr lang="en-US" sz="2000" dirty="0" err="1"/>
              <a:t>programme</a:t>
            </a:r>
            <a:r>
              <a:rPr lang="en-US" sz="2000" dirty="0"/>
              <a:t> de travail de </a:t>
            </a:r>
            <a:r>
              <a:rPr lang="en-US" sz="2000" dirty="0" err="1" smtClean="0"/>
              <a:t>l'AICA</a:t>
            </a:r>
            <a:r>
              <a:rPr lang="en-US" sz="2000" dirty="0" smtClean="0"/>
              <a:t> </a:t>
            </a:r>
            <a:r>
              <a:rPr lang="en-US" sz="2000" dirty="0"/>
              <a:t>et </a:t>
            </a:r>
            <a:r>
              <a:rPr lang="en-US" sz="2000" dirty="0" err="1"/>
              <a:t>ses</a:t>
            </a:r>
            <a:r>
              <a:rPr lang="en-US" sz="2000" dirty="0"/>
              <a:t> </a:t>
            </a:r>
            <a:r>
              <a:rPr lang="en-US" sz="2000" dirty="0" err="1"/>
              <a:t>thèmes</a:t>
            </a:r>
            <a:r>
              <a:rPr lang="en-US" sz="2000" dirty="0"/>
              <a:t> </a:t>
            </a:r>
            <a:r>
              <a:rPr lang="en-US" sz="2000" dirty="0" err="1"/>
              <a:t>stratégiques</a:t>
            </a:r>
            <a:r>
              <a:rPr lang="en-US" sz="2000" dirty="0"/>
              <a:t> </a:t>
            </a:r>
            <a:r>
              <a:rPr lang="en-US" sz="2000" dirty="0" err="1"/>
              <a:t>transversaux</a:t>
            </a:r>
            <a:r>
              <a:rPr lang="en-US" sz="2000" dirty="0"/>
              <a:t>.</a:t>
            </a:r>
          </a:p>
          <a:p>
            <a:r>
              <a:rPr lang="en-US" sz="2000" dirty="0" err="1"/>
              <a:t>En</a:t>
            </a:r>
            <a:r>
              <a:rPr lang="en-US" sz="2000" dirty="0"/>
              <a:t> marge des manifestations </a:t>
            </a:r>
            <a:r>
              <a:rPr lang="en-US" sz="2000" dirty="0" err="1"/>
              <a:t>importantes</a:t>
            </a:r>
            <a:r>
              <a:rPr lang="en-US" sz="2000" dirty="0"/>
              <a:t>, </a:t>
            </a:r>
            <a:r>
              <a:rPr lang="en-US" sz="2000" dirty="0" err="1" smtClean="0"/>
              <a:t>l'AICA</a:t>
            </a:r>
            <a:r>
              <a:rPr lang="en-US" sz="2000" dirty="0" smtClean="0"/>
              <a:t> </a:t>
            </a:r>
            <a:r>
              <a:rPr lang="en-US" sz="2000" dirty="0" err="1"/>
              <a:t>organise</a:t>
            </a:r>
            <a:r>
              <a:rPr lang="en-US" sz="2000" dirty="0"/>
              <a:t> des </a:t>
            </a:r>
            <a:r>
              <a:rPr lang="en-US" sz="2000" dirty="0" err="1"/>
              <a:t>petits-déjeuners</a:t>
            </a:r>
            <a:r>
              <a:rPr lang="en-US" sz="2000" dirty="0"/>
              <a:t> de travail </a:t>
            </a:r>
            <a:r>
              <a:rPr lang="en-US" sz="2000" dirty="0" smtClean="0"/>
              <a:t>et des </a:t>
            </a:r>
            <a:r>
              <a:rPr lang="en-US" sz="2000" dirty="0"/>
              <a:t>tables rondes sur des </a:t>
            </a:r>
            <a:r>
              <a:rPr lang="en-US" sz="2000" dirty="0" err="1"/>
              <a:t>sujets</a:t>
            </a:r>
            <a:r>
              <a:rPr lang="en-US" sz="2000" dirty="0"/>
              <a:t> </a:t>
            </a:r>
            <a:r>
              <a:rPr lang="en-US" sz="2000" dirty="0" err="1"/>
              <a:t>pertinents</a:t>
            </a:r>
            <a:r>
              <a:rPr lang="en-US" sz="2000" dirty="0"/>
              <a:t> pour les </a:t>
            </a:r>
            <a:r>
              <a:rPr lang="en-US" sz="2000" dirty="0" smtClean="0"/>
              <a:t>MÉÉD.</a:t>
            </a:r>
            <a:endParaRPr lang="en-GB" sz="2000" dirty="0"/>
          </a:p>
        </p:txBody>
      </p:sp>
      <p:pic>
        <p:nvPicPr>
          <p:cNvPr id="1027" name="Picture 3">
            <a:extLst>
              <a:ext uri="{FF2B5EF4-FFF2-40B4-BE49-F238E27FC236}">
                <a16:creationId xmlns:a16="http://schemas.microsoft.com/office/drawing/2014/main" id="{540FB611-A39C-D82A-8AF3-9D7163ACE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40889" y="2732228"/>
            <a:ext cx="2502024" cy="33360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a:extLst>
              <a:ext uri="{FF2B5EF4-FFF2-40B4-BE49-F238E27FC236}">
                <a16:creationId xmlns:a16="http://schemas.microsoft.com/office/drawing/2014/main" id="{9AB64204-6F81-D20A-B06E-3D7DF20FEE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5633" y="1857631"/>
            <a:ext cx="2970511" cy="22278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8889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9807F3-4901-3802-4197-006C929F0A8B}"/>
              </a:ext>
            </a:extLst>
          </p:cNvPr>
          <p:cNvSpPr>
            <a:spLocks noGrp="1"/>
          </p:cNvSpPr>
          <p:nvPr>
            <p:ph type="body" sz="quarter" idx="15"/>
          </p:nvPr>
        </p:nvSpPr>
        <p:spPr>
          <a:xfrm>
            <a:off x="509591" y="2284325"/>
            <a:ext cx="10410945" cy="1293244"/>
          </a:xfrm>
        </p:spPr>
        <p:txBody>
          <a:bodyPr/>
          <a:lstStyle/>
          <a:p>
            <a:r>
              <a:rPr lang="en-US" dirty="0"/>
              <a:t>3. </a:t>
            </a:r>
            <a:r>
              <a:rPr lang="en-US" dirty="0" err="1"/>
              <a:t>Renforcement</a:t>
            </a:r>
            <a:r>
              <a:rPr lang="en-US" dirty="0"/>
              <a:t> des </a:t>
            </a:r>
            <a:r>
              <a:rPr lang="en-US" dirty="0" err="1"/>
              <a:t>capacités</a:t>
            </a:r>
            <a:r>
              <a:rPr lang="en-US" dirty="0"/>
              <a:t> et engagements </a:t>
            </a:r>
            <a:r>
              <a:rPr lang="en-US" dirty="0" err="1"/>
              <a:t>régionaux</a:t>
            </a:r>
            <a:endParaRPr lang="en-GB" dirty="0"/>
          </a:p>
        </p:txBody>
      </p:sp>
    </p:spTree>
    <p:extLst>
      <p:ext uri="{BB962C8B-B14F-4D97-AF65-F5344CB8AC3E}">
        <p14:creationId xmlns:p14="http://schemas.microsoft.com/office/powerpoint/2010/main" val="999587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830917C-DA47-4CC2-B40D-8FE662265561}"/>
              </a:ext>
            </a:extLst>
          </p:cNvPr>
          <p:cNvSpPr>
            <a:spLocks noGrp="1"/>
          </p:cNvSpPr>
          <p:nvPr>
            <p:ph type="body" sz="quarter" idx="10"/>
          </p:nvPr>
        </p:nvSpPr>
        <p:spPr/>
        <p:txBody>
          <a:bodyPr/>
          <a:lstStyle/>
          <a:p>
            <a:r>
              <a:rPr lang="en-US" dirty="0"/>
              <a:t>Le </a:t>
            </a:r>
            <a:r>
              <a:rPr lang="en-US" dirty="0" err="1"/>
              <a:t>renforcement</a:t>
            </a:r>
            <a:r>
              <a:rPr lang="en-US" dirty="0"/>
              <a:t> des </a:t>
            </a:r>
            <a:r>
              <a:rPr lang="en-US" dirty="0" err="1"/>
              <a:t>capacités</a:t>
            </a:r>
            <a:r>
              <a:rPr lang="en-US" dirty="0"/>
              <a:t> : </a:t>
            </a:r>
            <a:r>
              <a:rPr lang="en-US" dirty="0" err="1"/>
              <a:t>une</a:t>
            </a:r>
            <a:r>
              <a:rPr lang="en-US" dirty="0"/>
              <a:t> </a:t>
            </a:r>
            <a:r>
              <a:rPr lang="en-US" dirty="0" err="1"/>
              <a:t>priorité</a:t>
            </a:r>
            <a:r>
              <a:rPr lang="en-US" dirty="0"/>
              <a:t> pour </a:t>
            </a:r>
            <a:r>
              <a:rPr lang="en-US" dirty="0" err="1"/>
              <a:t>l’AICA</a:t>
            </a:r>
            <a:endParaRPr lang="en-GB" dirty="0"/>
          </a:p>
        </p:txBody>
      </p:sp>
      <p:sp>
        <p:nvSpPr>
          <p:cNvPr id="4" name="Text Placeholder 3">
            <a:extLst>
              <a:ext uri="{FF2B5EF4-FFF2-40B4-BE49-F238E27FC236}">
                <a16:creationId xmlns:a16="http://schemas.microsoft.com/office/drawing/2014/main" id="{CFDBD8A0-BB41-4DCF-987E-F22807B4D51F}"/>
              </a:ext>
            </a:extLst>
          </p:cNvPr>
          <p:cNvSpPr>
            <a:spLocks noGrp="1"/>
          </p:cNvSpPr>
          <p:nvPr>
            <p:ph type="body" sz="quarter" idx="11"/>
          </p:nvPr>
        </p:nvSpPr>
        <p:spPr>
          <a:xfrm>
            <a:off x="515937" y="1556792"/>
            <a:ext cx="5580063" cy="4353892"/>
          </a:xfrm>
        </p:spPr>
        <p:txBody>
          <a:bodyPr/>
          <a:lstStyle/>
          <a:p>
            <a:r>
              <a:rPr lang="en-GB" dirty="0"/>
              <a:t>Le </a:t>
            </a:r>
            <a:r>
              <a:rPr lang="en-GB" b="1" dirty="0" err="1">
                <a:solidFill>
                  <a:srgbClr val="28AAE1"/>
                </a:solidFill>
              </a:rPr>
              <a:t>renforcement</a:t>
            </a:r>
            <a:r>
              <a:rPr lang="en-GB" b="1" dirty="0">
                <a:solidFill>
                  <a:srgbClr val="28AAE1"/>
                </a:solidFill>
              </a:rPr>
              <a:t> des </a:t>
            </a:r>
            <a:r>
              <a:rPr lang="en-GB" b="1" dirty="0" err="1">
                <a:solidFill>
                  <a:srgbClr val="28AAE1"/>
                </a:solidFill>
              </a:rPr>
              <a:t>capacités</a:t>
            </a:r>
            <a:r>
              <a:rPr lang="en-GB" b="1" dirty="0">
                <a:solidFill>
                  <a:srgbClr val="28AAE1"/>
                </a:solidFill>
              </a:rPr>
              <a:t> </a:t>
            </a:r>
            <a:r>
              <a:rPr lang="en-GB" dirty="0"/>
              <a:t>de </a:t>
            </a:r>
            <a:r>
              <a:rPr lang="en-GB" dirty="0" err="1"/>
              <a:t>contrôle</a:t>
            </a:r>
            <a:r>
              <a:rPr lang="en-GB" dirty="0"/>
              <a:t> et la facilitation de la </a:t>
            </a:r>
            <a:r>
              <a:rPr lang="en-GB" dirty="0" err="1"/>
              <a:t>compréhension</a:t>
            </a:r>
            <a:r>
              <a:rPr lang="en-GB" dirty="0"/>
              <a:t> des questions de </a:t>
            </a:r>
            <a:r>
              <a:rPr lang="en-GB" dirty="0" err="1"/>
              <a:t>contrôle</a:t>
            </a:r>
            <a:r>
              <a:rPr lang="en-GB" dirty="0"/>
              <a:t> </a:t>
            </a:r>
            <a:r>
              <a:rPr lang="en-GB" dirty="0" err="1"/>
              <a:t>sont</a:t>
            </a:r>
            <a:r>
              <a:rPr lang="en-GB" dirty="0"/>
              <a:t> </a:t>
            </a:r>
            <a:r>
              <a:rPr lang="en-GB" dirty="0" err="1"/>
              <a:t>essentiels</a:t>
            </a:r>
            <a:r>
              <a:rPr lang="en-GB" dirty="0"/>
              <a:t> </a:t>
            </a:r>
            <a:r>
              <a:rPr lang="en-GB" dirty="0" err="1"/>
              <a:t>à</a:t>
            </a:r>
            <a:r>
              <a:rPr lang="en-GB" dirty="0"/>
              <a:t> la </a:t>
            </a:r>
            <a:r>
              <a:rPr lang="en-GB" dirty="0" err="1"/>
              <a:t>réalisation</a:t>
            </a:r>
            <a:r>
              <a:rPr lang="en-GB" dirty="0"/>
              <a:t> des </a:t>
            </a:r>
            <a:r>
              <a:rPr lang="en-GB" dirty="0" err="1"/>
              <a:t>objectifs</a:t>
            </a:r>
            <a:r>
              <a:rPr lang="en-GB" dirty="0"/>
              <a:t> </a:t>
            </a:r>
            <a:r>
              <a:rPr lang="en-GB" dirty="0" err="1"/>
              <a:t>stratégiques</a:t>
            </a:r>
            <a:r>
              <a:rPr lang="en-GB" dirty="0"/>
              <a:t> de </a:t>
            </a:r>
            <a:r>
              <a:rPr lang="en-GB" dirty="0" err="1"/>
              <a:t>l'AICA</a:t>
            </a:r>
            <a:r>
              <a:rPr lang="en-GB" dirty="0"/>
              <a:t>.</a:t>
            </a:r>
          </a:p>
          <a:p>
            <a:r>
              <a:rPr lang="en-GB" dirty="0"/>
              <a:t>Le </a:t>
            </a:r>
            <a:r>
              <a:rPr lang="en-GB" b="1" dirty="0" err="1">
                <a:solidFill>
                  <a:srgbClr val="28AAE1"/>
                </a:solidFill>
              </a:rPr>
              <a:t>soutien</a:t>
            </a:r>
            <a:r>
              <a:rPr lang="en-GB" b="1" dirty="0">
                <a:solidFill>
                  <a:srgbClr val="28AAE1"/>
                </a:solidFill>
              </a:rPr>
              <a:t> aux </a:t>
            </a:r>
            <a:r>
              <a:rPr lang="en-GB" b="1" dirty="0" smtClean="0">
                <a:solidFill>
                  <a:srgbClr val="28AAE1"/>
                </a:solidFill>
              </a:rPr>
              <a:t>MÉÉD </a:t>
            </a:r>
            <a:r>
              <a:rPr lang="en-GB" dirty="0" err="1"/>
              <a:t>est</a:t>
            </a:r>
            <a:r>
              <a:rPr lang="en-GB" dirty="0"/>
              <a:t> au </a:t>
            </a:r>
            <a:r>
              <a:rPr lang="en-GB" dirty="0" err="1"/>
              <a:t>cœur</a:t>
            </a:r>
            <a:r>
              <a:rPr lang="en-GB" dirty="0"/>
              <a:t> des </a:t>
            </a:r>
            <a:r>
              <a:rPr lang="en-GB" dirty="0" err="1"/>
              <a:t>activités</a:t>
            </a:r>
            <a:r>
              <a:rPr lang="en-GB" dirty="0"/>
              <a:t> de </a:t>
            </a:r>
            <a:r>
              <a:rPr lang="en-GB" dirty="0" err="1"/>
              <a:t>l'AICA</a:t>
            </a:r>
            <a:r>
              <a:rPr lang="en-GB" dirty="0"/>
              <a:t> </a:t>
            </a:r>
            <a:r>
              <a:rPr lang="en-GB" dirty="0" err="1"/>
              <a:t>visant</a:t>
            </a:r>
            <a:r>
              <a:rPr lang="en-GB" dirty="0"/>
              <a:t> à </a:t>
            </a:r>
            <a:r>
              <a:rPr lang="en-GB" dirty="0" err="1"/>
              <a:t>promouvoir</a:t>
            </a:r>
            <a:r>
              <a:rPr lang="en-GB" dirty="0"/>
              <a:t> la </a:t>
            </a:r>
            <a:r>
              <a:rPr lang="en-GB" dirty="0" err="1"/>
              <a:t>mise</a:t>
            </a:r>
            <a:r>
              <a:rPr lang="en-GB" dirty="0"/>
              <a:t> </a:t>
            </a:r>
            <a:r>
              <a:rPr lang="en-GB" dirty="0" err="1"/>
              <a:t>en</a:t>
            </a:r>
            <a:r>
              <a:rPr lang="en-GB" dirty="0"/>
              <a:t> </a:t>
            </a:r>
            <a:r>
              <a:rPr lang="en-GB" dirty="0" err="1"/>
              <a:t>œuvre</a:t>
            </a:r>
            <a:r>
              <a:rPr lang="en-GB" dirty="0"/>
              <a:t> </a:t>
            </a:r>
            <a:r>
              <a:rPr lang="en-GB" dirty="0" smtClean="0"/>
              <a:t>des </a:t>
            </a:r>
            <a:r>
              <a:rPr lang="en-GB" dirty="0" err="1" smtClean="0"/>
              <a:t>normes</a:t>
            </a:r>
            <a:r>
              <a:rPr lang="en-GB" dirty="0" smtClean="0"/>
              <a:t> et orientations de </a:t>
            </a:r>
            <a:r>
              <a:rPr lang="en-GB" dirty="0" err="1" smtClean="0"/>
              <a:t>contrôle</a:t>
            </a:r>
            <a:r>
              <a:rPr lang="en-GB" dirty="0" smtClean="0"/>
              <a:t>.</a:t>
            </a:r>
            <a:endParaRPr lang="en-GB" dirty="0"/>
          </a:p>
          <a:p>
            <a:r>
              <a:rPr lang="en-GB" b="1" dirty="0" err="1">
                <a:solidFill>
                  <a:srgbClr val="28AAE1"/>
                </a:solidFill>
              </a:rPr>
              <a:t>Séminaires</a:t>
            </a:r>
            <a:r>
              <a:rPr lang="en-GB" b="1" dirty="0">
                <a:solidFill>
                  <a:srgbClr val="28AAE1"/>
                </a:solidFill>
              </a:rPr>
              <a:t> </a:t>
            </a:r>
            <a:r>
              <a:rPr lang="en-GB" b="1" dirty="0" err="1">
                <a:solidFill>
                  <a:srgbClr val="28AAE1"/>
                </a:solidFill>
              </a:rPr>
              <a:t>régionaux</a:t>
            </a:r>
            <a:r>
              <a:rPr lang="en-GB" b="1" dirty="0">
                <a:solidFill>
                  <a:srgbClr val="28AAE1"/>
                </a:solidFill>
              </a:rPr>
              <a:t> et </a:t>
            </a:r>
            <a:r>
              <a:rPr lang="en-GB" b="1" dirty="0" err="1">
                <a:solidFill>
                  <a:srgbClr val="28AAE1"/>
                </a:solidFill>
              </a:rPr>
              <a:t>coopération</a:t>
            </a:r>
            <a:r>
              <a:rPr lang="en-GB" b="1" dirty="0">
                <a:solidFill>
                  <a:srgbClr val="28AAE1"/>
                </a:solidFill>
              </a:rPr>
              <a:t> </a:t>
            </a:r>
            <a:r>
              <a:rPr lang="en-GB" dirty="0" err="1"/>
              <a:t>en</a:t>
            </a:r>
            <a:r>
              <a:rPr lang="en-GB" dirty="0"/>
              <a:t> </a:t>
            </a:r>
            <a:r>
              <a:rPr lang="en-GB" dirty="0" err="1"/>
              <a:t>matière</a:t>
            </a:r>
            <a:r>
              <a:rPr lang="en-GB" dirty="0"/>
              <a:t> de </a:t>
            </a:r>
            <a:r>
              <a:rPr lang="en-GB" dirty="0" err="1" smtClean="0"/>
              <a:t>contrôle</a:t>
            </a:r>
            <a:endParaRPr lang="en-GB" dirty="0"/>
          </a:p>
        </p:txBody>
      </p:sp>
      <p:graphicFrame>
        <p:nvGraphicFramePr>
          <p:cNvPr id="5" name="Diagram 4">
            <a:extLst>
              <a:ext uri="{FF2B5EF4-FFF2-40B4-BE49-F238E27FC236}">
                <a16:creationId xmlns:a16="http://schemas.microsoft.com/office/drawing/2014/main" id="{EF3BD9B6-7818-4CF4-98A8-C27987B115E6}"/>
              </a:ext>
            </a:extLst>
          </p:cNvPr>
          <p:cNvGraphicFramePr/>
          <p:nvPr>
            <p:extLst>
              <p:ext uri="{D42A27DB-BD31-4B8C-83A1-F6EECF244321}">
                <p14:modId xmlns:p14="http://schemas.microsoft.com/office/powerpoint/2010/main" val="933336232"/>
              </p:ext>
            </p:extLst>
          </p:nvPr>
        </p:nvGraphicFramePr>
        <p:xfrm>
          <a:off x="6077718" y="1412776"/>
          <a:ext cx="5580062" cy="4353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2">
            <a:extLst>
              <a:ext uri="{FF2B5EF4-FFF2-40B4-BE49-F238E27FC236}">
                <a16:creationId xmlns:a16="http://schemas.microsoft.com/office/drawing/2014/main" id="{204EC8C2-BA31-438B-A4F8-E962E96C8C56}"/>
              </a:ext>
            </a:extLst>
          </p:cNvPr>
          <p:cNvSpPr>
            <a:spLocks noGrp="1"/>
          </p:cNvSpPr>
          <p:nvPr>
            <p:ph type="ftr" sz="quarter" idx="3"/>
          </p:nvPr>
        </p:nvSpPr>
        <p:spPr>
          <a:xfrm>
            <a:off x="7099205" y="6395641"/>
            <a:ext cx="4683369" cy="365125"/>
          </a:xfrm>
        </p:spPr>
        <p:txBody>
          <a:bodyPr/>
          <a:lstStyle/>
          <a:p>
            <a:fld id="{659FAAAF-BADD-4A86-87F0-1B0FB9C09137}" type="slidenum">
              <a:rPr lang="en-GB" smtClean="0">
                <a:solidFill>
                  <a:schemeClr val="tx1"/>
                </a:solidFill>
                <a:ea typeface="Tahoma" panose="020B0604030504040204" pitchFamily="34" charset="0"/>
              </a:rPr>
              <a:pPr/>
              <a:t>9</a:t>
            </a:fld>
            <a:r>
              <a:rPr lang="en-GB">
                <a:solidFill>
                  <a:schemeClr val="tx1"/>
                </a:solidFill>
                <a:ea typeface="Tahoma" panose="020B0604030504040204" pitchFamily="34" charset="0"/>
              </a:rPr>
              <a:t> </a:t>
            </a:r>
            <a:endParaRPr lang="en-GB" dirty="0"/>
          </a:p>
        </p:txBody>
      </p:sp>
    </p:spTree>
    <p:extLst>
      <p:ext uri="{BB962C8B-B14F-4D97-AF65-F5344CB8AC3E}">
        <p14:creationId xmlns:p14="http://schemas.microsoft.com/office/powerpoint/2010/main" val="582229719"/>
      </p:ext>
    </p:extLst>
  </p:cSld>
  <p:clrMapOvr>
    <a:masterClrMapping/>
  </p:clrMapOvr>
</p:sld>
</file>

<file path=ppt/theme/theme1.xml><?xml version="1.0" encoding="utf-8"?>
<a:theme xmlns:a="http://schemas.openxmlformats.org/drawingml/2006/main" name="IAIS Theme 1">
  <a:themeElements>
    <a:clrScheme name="IAIS">
      <a:dk1>
        <a:srgbClr val="000000"/>
      </a:dk1>
      <a:lt1>
        <a:srgbClr val="FFFFFF"/>
      </a:lt1>
      <a:dk2>
        <a:srgbClr val="C9EAF7"/>
      </a:dk2>
      <a:lt2>
        <a:srgbClr val="F2F2F2"/>
      </a:lt2>
      <a:accent1>
        <a:srgbClr val="28AAE1"/>
      </a:accent1>
      <a:accent2>
        <a:srgbClr val="FBCD44"/>
      </a:accent2>
      <a:accent3>
        <a:srgbClr val="70B33B"/>
      </a:accent3>
      <a:accent4>
        <a:srgbClr val="FD6926"/>
      </a:accent4>
      <a:accent5>
        <a:srgbClr val="0057B8"/>
      </a:accent5>
      <a:accent6>
        <a:srgbClr val="EF3340"/>
      </a:accent6>
      <a:hlink>
        <a:srgbClr val="0057B8"/>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IS Powerpoint (AG)" id="{7A37D6DF-C544-454C-824C-54D0D8F57DB9}" vid="{A211782F-9A0A-404A-8B86-9CEB055A0147}"/>
    </a:ext>
  </a:extLst>
</a:theme>
</file>

<file path=ppt/theme/theme2.xml><?xml version="1.0" encoding="utf-8"?>
<a:theme xmlns:a="http://schemas.openxmlformats.org/drawingml/2006/main" name="IAIS theme 2">
  <a:themeElements>
    <a:clrScheme name="IAIS">
      <a:dk1>
        <a:srgbClr val="000000"/>
      </a:dk1>
      <a:lt1>
        <a:srgbClr val="FFFFFF"/>
      </a:lt1>
      <a:dk2>
        <a:srgbClr val="000000"/>
      </a:dk2>
      <a:lt2>
        <a:srgbClr val="F2F2F2"/>
      </a:lt2>
      <a:accent1>
        <a:srgbClr val="28AAE1"/>
      </a:accent1>
      <a:accent2>
        <a:srgbClr val="FBCD44"/>
      </a:accent2>
      <a:accent3>
        <a:srgbClr val="70B33B"/>
      </a:accent3>
      <a:accent4>
        <a:srgbClr val="FD6926"/>
      </a:accent4>
      <a:accent5>
        <a:srgbClr val="AB2328"/>
      </a:accent5>
      <a:accent6>
        <a:srgbClr val="EF3340"/>
      </a:accent6>
      <a:hlink>
        <a:srgbClr val="0057B8"/>
      </a:hlink>
      <a:folHlink>
        <a:srgbClr val="9ED9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IS Powerpoint (AG)" id="{7A37D6DF-C544-454C-824C-54D0D8F57DB9}" vid="{998B2508-6BAF-491B-A69A-FB5588D8460F}"/>
    </a:ext>
  </a:extLst>
</a:theme>
</file>

<file path=ppt/theme/theme3.xml><?xml version="1.0" encoding="utf-8"?>
<a:theme xmlns:a="http://schemas.openxmlformats.org/drawingml/2006/main" name="IAIS theme 3">
  <a:themeElements>
    <a:clrScheme name="IAIS">
      <a:dk1>
        <a:srgbClr val="000000"/>
      </a:dk1>
      <a:lt1>
        <a:srgbClr val="FFFFFF"/>
      </a:lt1>
      <a:dk2>
        <a:srgbClr val="000000"/>
      </a:dk2>
      <a:lt2>
        <a:srgbClr val="F2F2F2"/>
      </a:lt2>
      <a:accent1>
        <a:srgbClr val="28AAE1"/>
      </a:accent1>
      <a:accent2>
        <a:srgbClr val="FBCD44"/>
      </a:accent2>
      <a:accent3>
        <a:srgbClr val="70B33B"/>
      </a:accent3>
      <a:accent4>
        <a:srgbClr val="FD6926"/>
      </a:accent4>
      <a:accent5>
        <a:srgbClr val="AB2328"/>
      </a:accent5>
      <a:accent6>
        <a:srgbClr val="EF3340"/>
      </a:accent6>
      <a:hlink>
        <a:srgbClr val="0057B8"/>
      </a:hlink>
      <a:folHlink>
        <a:srgbClr val="9ED9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IS Powerpoint (AG)" id="{7A37D6DF-C544-454C-824C-54D0D8F57DB9}" vid="{C921DBA7-7859-460A-A97B-BF9989FC0162}"/>
    </a:ext>
  </a:extLst>
</a:theme>
</file>

<file path=ppt/theme/theme4.xml><?xml version="1.0" encoding="utf-8"?>
<a:theme xmlns:a="http://schemas.openxmlformats.org/drawingml/2006/main" name="IAIS theme 4">
  <a:themeElements>
    <a:clrScheme name="IAIS">
      <a:dk1>
        <a:srgbClr val="000000"/>
      </a:dk1>
      <a:lt1>
        <a:srgbClr val="FFFFFF"/>
      </a:lt1>
      <a:dk2>
        <a:srgbClr val="000000"/>
      </a:dk2>
      <a:lt2>
        <a:srgbClr val="F2F2F2"/>
      </a:lt2>
      <a:accent1>
        <a:srgbClr val="28AAE1"/>
      </a:accent1>
      <a:accent2>
        <a:srgbClr val="FBCD44"/>
      </a:accent2>
      <a:accent3>
        <a:srgbClr val="70B33B"/>
      </a:accent3>
      <a:accent4>
        <a:srgbClr val="FD6926"/>
      </a:accent4>
      <a:accent5>
        <a:srgbClr val="AB2328"/>
      </a:accent5>
      <a:accent6>
        <a:srgbClr val="EF3340"/>
      </a:accent6>
      <a:hlink>
        <a:srgbClr val="0057B8"/>
      </a:hlink>
      <a:folHlink>
        <a:srgbClr val="9ED9F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AIS Powerpoint (AG)" id="{7A37D6DF-C544-454C-824C-54D0D8F57DB9}" vid="{82D87EE3-1512-4B80-9A7E-ED64C55467EE}"/>
    </a:ext>
  </a:extLst>
</a:theme>
</file>

<file path=ppt/theme/theme5.xml><?xml version="1.0" encoding="utf-8"?>
<a:theme xmlns:a="http://schemas.openxmlformats.org/drawingml/2006/main" name="1_IAIS Theme 1">
  <a:themeElements>
    <a:clrScheme name="IAIS">
      <a:dk1>
        <a:srgbClr val="000000"/>
      </a:dk1>
      <a:lt1>
        <a:srgbClr val="FFFFFF"/>
      </a:lt1>
      <a:dk2>
        <a:srgbClr val="C9EAF7"/>
      </a:dk2>
      <a:lt2>
        <a:srgbClr val="F2F2F2"/>
      </a:lt2>
      <a:accent1>
        <a:srgbClr val="28AAE1"/>
      </a:accent1>
      <a:accent2>
        <a:srgbClr val="FBCD44"/>
      </a:accent2>
      <a:accent3>
        <a:srgbClr val="70B33B"/>
      </a:accent3>
      <a:accent4>
        <a:srgbClr val="FD6926"/>
      </a:accent4>
      <a:accent5>
        <a:srgbClr val="0057B8"/>
      </a:accent5>
      <a:accent6>
        <a:srgbClr val="EF3340"/>
      </a:accent6>
      <a:hlink>
        <a:srgbClr val="0057B8"/>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Checked In (Document Id Service)</Name>
    <Synchronization>Synchronous</Synchronization>
    <Type>10004</Type>
    <SequenceNumber>20000</SequenceNumber>
    <Url/>
    <Assembly>Bis.CollaborationPlatform.SharePoint.Services, Version=15.2.0.0, Culture=neutral, PublicKeyToken=334ed2d369ac9e80</Assembly>
    <Class>Bis.CollaborationPlatform.SharePoint.Services.Events.DocumentEventReceiver</Class>
    <Data/>
    <Filter/>
  </Receiver>
  <Receiver>
    <Name>Document Updated (Document Id Service)</Name>
    <Synchronization>Synchronous</Synchronization>
    <Type>10002</Type>
    <SequenceNumber>20001</SequenceNumber>
    <Url/>
    <Assembly>Bis.CollaborationPlatform.SharePoint.Services, Version=15.2.0.0, Culture=neutral, PublicKeyToken=334ed2d369ac9e80</Assembly>
    <Class>Bis.CollaborationPlatform.SharePoint.Services.Events.DocumentEventReceiver</Class>
    <Data/>
    <Filter/>
  </Receiver>
  <Receiver>
    <Name>Document Adding (Document Id Service)</Name>
    <Synchronization>Synchronous</Synchronization>
    <Type>1</Type>
    <SequenceNumber>20002</SequenceNumber>
    <Url/>
    <Assembly>Bis.CollaborationPlatform.SharePoint.Services, Version=15.2.0.0, Culture=neutral, PublicKeyToken=334ed2d369ac9e80</Assembly>
    <Class>Bis.CollaborationPlatform.SharePoint.Services.Events.DocumentEventReceiver</Class>
    <Data/>
    <Filter/>
  </Receiver>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Receiver>
    <Name>Item Adding (Metadata Push)</Name>
    <Synchronization>Synchronous</Synchronization>
    <Type>1</Type>
    <SequenceNumber>1010</SequenceNumber>
    <Url/>
    <Assembly>Bis.CollaborationPlatform.SharePoint.Services, Version=15.2.0.0, Culture=neutral, PublicKeyToken=334ed2d369ac9e80</Assembly>
    <Class>Bis.CollaborationPlatform.SharePoint.Services.Events.MetadataPushEventReceiver</Class>
    <Data/>
    <Filter/>
  </Receiver>
  <Receiver>
    <Name>Item Updating (Metadata Push)</Name>
    <Synchronization>Synchronous</Synchronization>
    <Type>2</Type>
    <SequenceNumber>1010</SequenceNumber>
    <Url/>
    <Assembly>Bis.CollaborationPlatform.SharePoint.Services, Version=15.2.0.0, Culture=neutral, PublicKeyToken=334ed2d369ac9e80</Assembly>
    <Class>Bis.CollaborationPlatform.SharePoint.Services.Events.MetadataPushEventReceiver</Class>
    <Data/>
    <Filter/>
  </Receiver>
  <Receiver>
    <Name>Item File Moved (Metadata Push)</Name>
    <Synchronization>Synchronous</Synchronization>
    <Type>10009</Type>
    <SequenceNumber>1010</SequenceNumber>
    <Url/>
    <Assembly>Bis.CollaborationPlatform.SharePoint.Services, Version=15.2.0.0, Culture=neutral, PublicKeyToken=334ed2d369ac9e80</Assembly>
    <Class>Bis.CollaborationPlatform.SharePoint.Services.Events.MetadataPushEventReceiver</Class>
    <Data/>
    <Filter/>
  </Receiver>
</spe:Receivers>
</file>

<file path=customXml/item3.xml><?xml version="1.0" encoding="utf-8"?>
<ct:contentTypeSchema xmlns:ct="http://schemas.microsoft.com/office/2006/metadata/contentType" xmlns:ma="http://schemas.microsoft.com/office/2006/metadata/properties/metaAttributes" ct:_="" ma:_="" ma:contentTypeName="IAIS Document" ma:contentTypeID="0x01010066E6577C753B40CABFD9C9409CB523E500C1639B71ACB2EC4FB0B8C8831EACAA9F00D15AE3CA4E416544B63E2043C7B018BF" ma:contentTypeVersion="59" ma:contentTypeDescription="" ma:contentTypeScope="" ma:versionID="30b983476ff6f4403c97c8bcaf782a5e">
  <xsd:schema xmlns:xsd="http://www.w3.org/2001/XMLSchema" xmlns:xs="http://www.w3.org/2001/XMLSchema" xmlns:p="http://schemas.microsoft.com/office/2006/metadata/properties" xmlns:ns1="http://schemas.microsoft.com/sharepoint/v3" xmlns:ns2="81d097c9-d69a-40a5-a2ff-3881b220a84b" xmlns:ns3="d4622e8b-ae39-4084-a6ef-0989140e3fa8" xmlns:ns4="http://schemas.microsoft.com/sharepoint/v4" xmlns:ns5="http://schemas.microsoft.com/sharepoint/v3/fields" targetNamespace="http://schemas.microsoft.com/office/2006/metadata/properties" ma:root="true" ma:fieldsID="d924eea3f24536a6ba6e9af32bf90ba6" ns1:_="" ns2:_="" ns3:_="" ns4:_="" ns5:_="">
    <xsd:import namespace="http://schemas.microsoft.com/sharepoint/v3"/>
    <xsd:import namespace="81d097c9-d69a-40a5-a2ff-3881b220a84b"/>
    <xsd:import namespace="d4622e8b-ae39-4084-a6ef-0989140e3fa8"/>
    <xsd:import namespace="http://schemas.microsoft.com/sharepoint/v4"/>
    <xsd:import namespace="http://schemas.microsoft.com/sharepoint/v3/fields"/>
    <xsd:element name="properties">
      <xsd:complexType>
        <xsd:sequence>
          <xsd:element name="documentManagement">
            <xsd:complexType>
              <xsd:all>
                <xsd:element ref="ns2:BisDocumentDate" minOccurs="0"/>
                <xsd:element ref="ns2:BisRetention" minOccurs="0"/>
                <xsd:element ref="ns2:BisTransmission" minOccurs="0"/>
                <xsd:element ref="ns2:BisPermalink" minOccurs="0"/>
                <xsd:element ref="ns2:BisInstitutionTaxHTField0" minOccurs="0"/>
                <xsd:element ref="ns3:BisDocumentTypeTaxHTField0" minOccurs="0"/>
                <xsd:element ref="ns3:TaxKeywordTaxHTField" minOccurs="0"/>
                <xsd:element ref="ns3:TaxCatchAll" minOccurs="0"/>
                <xsd:element ref="ns2:BisCurrentVersion" minOccurs="0"/>
                <xsd:element ref="ns2:BisRecipientsTaxHTField0" minOccurs="0"/>
                <xsd:element ref="ns4:IconOverlay" minOccurs="0"/>
                <xsd:element ref="ns3:BisAuthorssTaxHTField0" minOccurs="0"/>
                <xsd:element ref="ns2:IsMyDocuments" minOccurs="0"/>
                <xsd:element ref="ns3:d52a4b45456b45a5850c27854c75ff63" minOccurs="0"/>
                <xsd:element ref="ns3:_dlc_DocId" minOccurs="0"/>
                <xsd:element ref="ns3:_dlc_DocIdUrl" minOccurs="0"/>
                <xsd:element ref="ns3:d69d76c8b8d044f2a0ca6e567a75a84e" minOccurs="0"/>
                <xsd:element ref="ns3:_dlc_DocIdPersistId" minOccurs="0"/>
                <xsd:element ref="ns3:a29cacb984b44bca935ae96e682f56f9" minOccurs="0"/>
                <xsd:element ref="ns2:BisConfidentiality"/>
                <xsd:element ref="ns3:Use_x0020_the_x0020_below_x0020_fields_x0020_for_x0020_Written_x0020_Procedure_x0020_Document_x0020_Tracker_x0020_purposes_x0020_only12" minOccurs="0"/>
                <xsd:element ref="ns3:Document_x0020_number" minOccurs="0"/>
                <xsd:element ref="ns5:TaskDueDate" minOccurs="0"/>
                <xsd:element ref="ns3:Date_x0020_Circulated" minOccurs="0"/>
                <xsd:element ref="ns3:Send_x0020_By" minOccurs="0"/>
                <xsd:element ref="ns3:a32059e1b23d444183da2c14f437e49f" minOccurs="0"/>
                <xsd:element ref="ns3:l6c88b5c7c614008b520b8dda87a6df5" minOccurs="0"/>
                <xsd:element ref="ns1:URL" minOccurs="0"/>
                <xsd:element ref="ns2:BisAdditional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45"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1d097c9-d69a-40a5-a2ff-3881b220a84b" elementFormDefault="qualified">
    <xsd:import namespace="http://schemas.microsoft.com/office/2006/documentManagement/types"/>
    <xsd:import namespace="http://schemas.microsoft.com/office/infopath/2007/PartnerControls"/>
    <xsd:element name="BisDocumentDate" ma:index="2" nillable="true" ma:displayName="Document Date" ma:default="[today]" ma:description="The document date associated with the container or item." ma:format="DateOnly" ma:internalName="BisDocumentDate">
      <xsd:simpleType>
        <xsd:restriction base="dms:DateTime"/>
      </xsd:simpleType>
    </xsd:element>
    <xsd:element name="BisRetention" ma:index="4" nillable="true" ma:displayName="Retention" ma:default="Permanent" ma:description="The retention period associated with the container or item (applied when the item archived)." ma:format="Dropdown" ma:hidden="true" ma:internalName="BisRetention" ma:readOnly="false">
      <xsd:simpleType>
        <xsd:restriction base="dms:Choice">
          <xsd:enumeration value="Routine"/>
          <xsd:enumeration value="Compliance"/>
          <xsd:enumeration value="Permanent"/>
          <xsd:enumeration value="Unknown"/>
        </xsd:restriction>
      </xsd:simpleType>
    </xsd:element>
    <xsd:element name="BisTransmission" ma:index="7" nillable="true" ma:displayName="Transmission" ma:default="Internal" ma:description="The transmission associated with the container or item." ma:hidden="true" ma:internalName="BisTransmission" ma:readOnly="false">
      <xsd:simpleType>
        <xsd:restriction base="dms:Choice">
          <xsd:enumeration value="Incoming"/>
          <xsd:enumeration value="Internal"/>
          <xsd:enumeration value="Outgoing"/>
        </xsd:restriction>
      </xsd:simpleType>
    </xsd:element>
    <xsd:element name="BisPermalink" ma:index="9" nillable="true" ma:displayName="Permalink" ma:description="The permanent link to the document." ma:format="Hyperlink" ma:hidden="true" ma:internalName="BisPerma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BisInstitutionTaxHTField0" ma:index="11" nillable="true" ma:taxonomy="true" ma:internalName="BisInstitutionTaxHTField0" ma:taxonomyFieldName="BisInstitution" ma:displayName="Institution" ma:readOnly="false" ma:fieldId="{35f4c919-cca5-4807-8085-d895c74d72a0}" ma:taxonomyMulti="true" ma:sspId="218490a2-a8bd-4701-ac03-3028876db9c3" ma:termSetId="69f701bf-a3ed-40c8-acf8-dd2a2400442d" ma:anchorId="00000000-0000-0000-0000-000000000000" ma:open="false" ma:isKeyword="false">
      <xsd:complexType>
        <xsd:sequence>
          <xsd:element ref="pc:Terms" minOccurs="0" maxOccurs="1"/>
        </xsd:sequence>
      </xsd:complexType>
    </xsd:element>
    <xsd:element name="BisCurrentVersion" ma:index="18" nillable="true" ma:displayName="Current Version" ma:description="The current version of the document." ma:hidden="true" ma:internalName="BisCurrentVersion">
      <xsd:simpleType>
        <xsd:restriction base="dms:Text"/>
      </xsd:simpleType>
    </xsd:element>
    <xsd:element name="BisRecipientsTaxHTField0" ma:index="19" nillable="true" ma:taxonomy="true" ma:internalName="BisRecipientsTaxHTField0" ma:taxonomyFieldName="BisRecipients" ma:displayName="Recipients" ma:readOnly="false" ma:fieldId="{e7fea616-6871-49b2-95f5-be5c1d92eabc}" ma:taxonomyMulti="true" ma:sspId="218490a2-a8bd-4701-ac03-3028876db9c3" ma:termSetId="f60d76a3-74ac-4579-8d83-fa03eb287a33" ma:anchorId="00000000-0000-0000-0000-000000000000" ma:open="false" ma:isKeyword="false">
      <xsd:complexType>
        <xsd:sequence>
          <xsd:element ref="pc:Terms" minOccurs="0" maxOccurs="1"/>
        </xsd:sequence>
      </xsd:complexType>
    </xsd:element>
    <xsd:element name="IsMyDocuments" ma:index="24" nillable="true" ma:displayName="Is My Documents" ma:default="0" ma:description="This field is added to all BIS contenttypes to allow files and folders from MySite to be copied/moved to Bis Document Libraries" ma:hidden="true" ma:internalName="IsMyDocuments">
      <xsd:simpleType>
        <xsd:restriction base="dms:Boolean"/>
      </xsd:simpleType>
    </xsd:element>
    <xsd:element name="BisConfidentiality" ma:index="35" ma:displayName="Confidentiality" ma:default="Confidential" ma:description="The confidentiality of an item in a list." ma:format="Dropdown" ma:hidden="true" ma:internalName="BisConfidentiality">
      <xsd:simpleType>
        <xsd:restriction base="dms:Choice">
          <xsd:enumeration value="Public"/>
          <xsd:enumeration value="Restricted"/>
          <xsd:enumeration value="Confidential"/>
        </xsd:restriction>
      </xsd:simpleType>
    </xsd:element>
    <xsd:element name="BisAdditionalLinks" ma:index="47" nillable="true" ma:displayName="Links" ma:description="Provides an easy way to copy various links of an item." ma:hidden="true" ma:internalName="BisAdditionalLink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622e8b-ae39-4084-a6ef-0989140e3fa8" elementFormDefault="qualified">
    <xsd:import namespace="http://schemas.microsoft.com/office/2006/documentManagement/types"/>
    <xsd:import namespace="http://schemas.microsoft.com/office/infopath/2007/PartnerControls"/>
    <xsd:element name="BisDocumentTypeTaxHTField0" ma:index="13" nillable="true" ma:taxonomy="true" ma:internalName="BisDocumentTypeTaxHTField0" ma:taxonomyFieldName="BisDocumentType" ma:displayName="Document Type" ma:readOnly="false" ma:fieldId="{3d4bd279-eb4d-4358-a57b-72096c80fdc3}" ma:taxonomyMulti="true" ma:sspId="218490a2-a8bd-4701-ac03-3028876db9c3" ma:termSetId="f0cb95e7-3db9-47fc-88a4-89326bc60752" ma:anchorId="c786001b-2301-4abe-adca-015d172bb848" ma:open="false" ma:isKeyword="false">
      <xsd:complexType>
        <xsd:sequence>
          <xsd:element ref="pc:Terms" minOccurs="0" maxOccurs="1"/>
        </xsd:sequence>
      </xsd:complexType>
    </xsd:element>
    <xsd:element name="TaxKeywordTaxHTField" ma:index="15" nillable="true" ma:taxonomy="true" ma:internalName="TaxKeywordTaxHTField" ma:taxonomyFieldName="TaxKeyword" ma:displayName="Enterprise Keywords" ma:readOnly="false" ma:fieldId="{23f27201-bee3-471e-b2e7-b64fd8b7ca38}" ma:taxonomyMulti="true" ma:sspId="218490a2-a8bd-4701-ac03-3028876db9c3" ma:termSetId="00000000-0000-0000-0000-000000000000" ma:anchorId="00000000-0000-0000-0000-000000000000" ma:open="true" ma:isKeyword="true">
      <xsd:complexType>
        <xsd:sequence>
          <xsd:element ref="pc:Terms" minOccurs="0" maxOccurs="1"/>
        </xsd:sequence>
      </xsd:complexType>
    </xsd:element>
    <xsd:element name="TaxCatchAll" ma:index="17" nillable="true" ma:displayName="Taxonomy Catch All Column" ma:description="" ma:hidden="true" ma:list="{00307300-cca1-42ca-9da5-ba04be095124}" ma:internalName="TaxCatchAll" ma:showField="CatchAllData" ma:web="d4622e8b-ae39-4084-a6ef-0989140e3fa8">
      <xsd:complexType>
        <xsd:complexContent>
          <xsd:extension base="dms:MultiChoiceLookup">
            <xsd:sequence>
              <xsd:element name="Value" type="dms:Lookup" maxOccurs="unbounded" minOccurs="0" nillable="true"/>
            </xsd:sequence>
          </xsd:extension>
        </xsd:complexContent>
      </xsd:complexType>
    </xsd:element>
    <xsd:element name="BisAuthorssTaxHTField0" ma:index="22" nillable="true" ma:taxonomy="true" ma:internalName="BisAuthorssTaxHTField0" ma:taxonomyFieldName="BisAuthors" ma:displayName="Author" ma:readOnly="false" ma:fieldId="{0b3121bf-a404-47f3-89a2-8100c52bbe6e}" ma:taxonomyMulti="true" ma:sspId="218490a2-a8bd-4701-ac03-3028876db9c3" ma:termSetId="f60d76a3-74ac-4579-8d83-fa03eb287a33" ma:anchorId="349201b0-55be-4fd0-a41a-985dc4cfdf31" ma:open="false" ma:isKeyword="false">
      <xsd:complexType>
        <xsd:sequence>
          <xsd:element ref="pc:Terms" minOccurs="0" maxOccurs="1"/>
        </xsd:sequence>
      </xsd:complexType>
    </xsd:element>
    <xsd:element name="d52a4b45456b45a5850c27854c75ff63" ma:index="26" nillable="true" ma:taxonomy="true" ma:internalName="d52a4b45456b45a5850c27854c75ff63" ma:taxonomyFieldName="IAIS_x0020_Topics" ma:displayName="IAIS Topics" ma:readOnly="false" ma:default="" ma:fieldId="{d52a4b45-456b-45a5-850c-27854c75ff63}" ma:sspId="218490a2-a8bd-4701-ac03-3028876db9c3" ma:termSetId="a2d951fc-f1f9-41a2-8c4c-f90aec027053" ma:anchorId="00000000-0000-0000-0000-000000000000" ma:open="false" ma:isKeyword="false">
      <xsd:complexType>
        <xsd:sequence>
          <xsd:element ref="pc:Terms" minOccurs="0" maxOccurs="1"/>
        </xsd:sequence>
      </xsd:complexType>
    </xsd:element>
    <xsd:element name="_dlc_DocId" ma:index="28" nillable="true" ma:displayName="Document ID Value" ma:description="The value of the document ID assigned to this item." ma:internalName="_dlc_DocId" ma:readOnly="true">
      <xsd:simpleType>
        <xsd:restriction base="dms:Text"/>
      </xsd:simpleType>
    </xsd:element>
    <xsd:element name="_dlc_DocIdUrl" ma:index="3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d69d76c8b8d044f2a0ca6e567a75a84e" ma:index="31" nillable="true" ma:taxonomy="true" ma:internalName="d69d76c8b8d044f2a0ca6e567a75a84e" ma:taxonomyFieldName="IAIS_x0020_Activities" ma:displayName="IAIS Activities" ma:readOnly="false" ma:default="" ma:fieldId="{d69d76c8-b8d0-44f2-a0ca-6e567a75a84e}" ma:taxonomyMulti="true" ma:sspId="218490a2-a8bd-4701-ac03-3028876db9c3" ma:termSetId="d26393dd-5d7e-41d0-8d1a-dc5fcc2025b3" ma:anchorId="00000000-0000-0000-0000-000000000000" ma:open="false" ma:isKeyword="false">
      <xsd:complexType>
        <xsd:sequence>
          <xsd:element ref="pc:Terms" minOccurs="0" maxOccurs="1"/>
        </xsd:sequence>
      </xsd:complexType>
    </xsd:element>
    <xsd:element name="_dlc_DocIdPersistId" ma:index="32" nillable="true" ma:displayName="Persist ID" ma:description="Keep ID on add." ma:hidden="true" ma:internalName="_dlc_DocIdPersistId" ma:readOnly="true">
      <xsd:simpleType>
        <xsd:restriction base="dms:Boolean"/>
      </xsd:simpleType>
    </xsd:element>
    <xsd:element name="a29cacb984b44bca935ae96e682f56f9" ma:index="34" nillable="true" ma:taxonomy="true" ma:internalName="a29cacb984b44bca935ae96e682f56f9" ma:taxonomyFieldName="BISThematicTag" ma:displayName="Thematic Tag" ma:default="" ma:fieldId="{a29cacb9-84b4-4bca-935a-e96e682f56f9}" ma:taxonomyMulti="true" ma:sspId="218490a2-a8bd-4701-ac03-3028876db9c3" ma:termSetId="421eb129-da37-49b7-a529-ae95150c28bc" ma:anchorId="00000000-0000-0000-0000-000000000000" ma:open="false" ma:isKeyword="false">
      <xsd:complexType>
        <xsd:sequence>
          <xsd:element ref="pc:Terms" minOccurs="0" maxOccurs="1"/>
        </xsd:sequence>
      </xsd:complexType>
    </xsd:element>
    <xsd:element name="Use_x0020_the_x0020_below_x0020_fields_x0020_for_x0020_Written_x0020_Procedure_x0020_Document_x0020_Tracker_x0020_purposes_x0020_only12" ma:index="36" nillable="true" ma:displayName="Use the below fields for Written Procedure Document Tracker purposes only" ma:default="n/a" ma:format="RadioButtons" ma:internalName="Use_x0020_the_x0020_below_x0020_fields_x0020_for_x0020_Written_x0020_Procedure_x0020_Document_x0020_Tracker_x0020_purposes_x0020_only12">
      <xsd:simpleType>
        <xsd:restriction base="dms:Choice">
          <xsd:enumeration value="n/a"/>
        </xsd:restriction>
      </xsd:simpleType>
    </xsd:element>
    <xsd:element name="Document_x0020_number" ma:index="37" nillable="true" ma:displayName="Document Number" ma:description="Please find the latest number to use from the Written Procedure Document Tracker - &#10;Tip: Hold Ctrl button when clicking on this link to open in new tab.  https://sp.bisinfo.org/teams/iais/secretariat/_layouts/15/start.aspx#/SitePages/Governance.aspx" ma:indexed="true" ma:internalName="Document_x0020_number" ma:readOnly="false">
      <xsd:simpleType>
        <xsd:restriction base="dms:Text">
          <xsd:maxLength value="25"/>
        </xsd:restriction>
      </xsd:simpleType>
    </xsd:element>
    <xsd:element name="Date_x0020_Circulated" ma:index="39" nillable="true" ma:displayName="Date Circulated" ma:description="Use for Written Procedure Document Tracker purposes only." ma:format="DateTime" ma:internalName="Date_x0020_Circulated">
      <xsd:simpleType>
        <xsd:restriction base="dms:DateTime"/>
      </xsd:simpleType>
    </xsd:element>
    <xsd:element name="Send_x0020_By" ma:index="40" nillable="true" ma:displayName="Sent By" ma:description="Use for Written Procedure Document Tracker purposes only." ma:list="UserInfo" ma:SharePointGroup="0" ma:internalName="Sen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32059e1b23d444183da2c14f437e49f" ma:index="41" nillable="true" ma:taxonomy="true" ma:internalName="a32059e1b23d444183da2c14f437e49f" ma:taxonomyFieldName="Under_x0020_Consideration_x0020_By" ma:displayName="Under Consideration By" ma:default="" ma:fieldId="{a32059e1-b23d-4441-83da-2c14f437e49f}" ma:taxonomyMulti="true" ma:sspId="218490a2-a8bd-4701-ac03-3028876db9c3" ma:termSetId="a172a3c1-f717-4f0c-9980-2d3989fee1df" ma:anchorId="d6778e9a-aba9-4ec3-99cd-73aad8a25136" ma:open="false" ma:isKeyword="false">
      <xsd:complexType>
        <xsd:sequence>
          <xsd:element ref="pc:Terms" minOccurs="0" maxOccurs="1"/>
        </xsd:sequence>
      </xsd:complexType>
    </xsd:element>
    <xsd:element name="l6c88b5c7c614008b520b8dda87a6df5" ma:index="43" nillable="true" ma:taxonomy="true" ma:internalName="l6c88b5c7c614008b520b8dda87a6df5" ma:taxonomyFieldName="Previously_x002F_Concurrently_x0020_Considered_x0020_By" ma:displayName="Previously/Concurrently Considered By" ma:default="" ma:fieldId="{56c88b5c-7c61-4008-b520-b8dda87a6df5}" ma:taxonomyMulti="true" ma:sspId="218490a2-a8bd-4701-ac03-3028876db9c3" ma:termSetId="a172a3c1-f717-4f0c-9980-2d3989fee1df" ma:anchorId="d6778e9a-aba9-4ec3-99cd-73aad8a2513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1"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TaskDueDate" ma:index="38" nillable="true" ma:displayName="Due Date" ma:description="Use for Written Procedure Document Tracker purposes only." ma:format="DateOnly" ma:internalName="TaskDue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ma:index="4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69d76c8b8d044f2a0ca6e567a75a84e xmlns="d4622e8b-ae39-4084-a6ef-0989140e3fa8">
      <Terms xmlns="http://schemas.microsoft.com/office/infopath/2007/PartnerControls"/>
    </d69d76c8b8d044f2a0ca6e567a75a84e>
    <d52a4b45456b45a5850c27854c75ff63 xmlns="d4622e8b-ae39-4084-a6ef-0989140e3fa8">
      <Terms xmlns="http://schemas.microsoft.com/office/infopath/2007/PartnerControls"/>
    </d52a4b45456b45a5850c27854c75ff63>
    <IsMyDocuments xmlns="81d097c9-d69a-40a5-a2ff-3881b220a84b">false</IsMyDocuments>
    <BisAuthorssTaxHTField0 xmlns="d4622e8b-ae39-4084-a6ef-0989140e3fa8">
      <Terms xmlns="http://schemas.microsoft.com/office/infopath/2007/PartnerControls"/>
    </BisAuthorssTaxHTField0>
    <BisDocumentTypeTaxHTField0 xmlns="d4622e8b-ae39-4084-a6ef-0989140e3fa8">
      <Terms xmlns="http://schemas.microsoft.com/office/infopath/2007/PartnerControls"/>
    </BisDocumentTypeTaxHTField0>
    <a29cacb984b44bca935ae96e682f56f9 xmlns="d4622e8b-ae39-4084-a6ef-0989140e3fa8">
      <Terms xmlns="http://schemas.microsoft.com/office/infopath/2007/PartnerControls"/>
    </a29cacb984b44bca935ae96e682f56f9>
    <_dlc_DocId xmlns="d4622e8b-ae39-4084-a6ef-0989140e3fa8">22200335-c344-4386-8b7c-4871ad16d830-0.3</_dlc_DocId>
    <BisInstitutionTaxHTField0 xmlns="81d097c9-d69a-40a5-a2ff-3881b220a84b">
      <Terms xmlns="http://schemas.microsoft.com/office/infopath/2007/PartnerControls"/>
    </BisInstitutionTaxHTField0>
    <BisAdditionalLinks xmlns="81d097c9-d69a-40a5-a2ff-3881b220a84b" xsi:nil="true"/>
    <BisConfidentiality xmlns="81d097c9-d69a-40a5-a2ff-3881b220a84b">Restricted</BisConfidentiality>
    <TaxCatchAll xmlns="d4622e8b-ae39-4084-a6ef-0989140e3fa8"/>
    <TaxKeywordTaxHTField xmlns="d4622e8b-ae39-4084-a6ef-0989140e3fa8">
      <Terms xmlns="http://schemas.microsoft.com/office/infopath/2007/PartnerControls"/>
    </TaxKeywordTaxHTField>
    <BisDocumentDate xmlns="81d097c9-d69a-40a5-a2ff-3881b220a84b">2021-09-06T22:00:00+00:00</BisDocumentDate>
    <BisCurrentVersion xmlns="81d097c9-d69a-40a5-a2ff-3881b220a84b" xsi:nil="true"/>
    <BisPermalink xmlns="81d097c9-d69a-40a5-a2ff-3881b220a84b">
      <Url xsi:nil="true"/>
      <Description xsi:nil="true"/>
    </BisPermalink>
    <BisRecipientsTaxHTField0 xmlns="81d097c9-d69a-40a5-a2ff-3881b220a84b">
      <Terms xmlns="http://schemas.microsoft.com/office/infopath/2007/PartnerControls"/>
    </BisRecipientsTaxHTField0>
    <BisTransmission xmlns="81d097c9-d69a-40a5-a2ff-3881b220a84b">Internal</BisTransmission>
    <IconOverlay xmlns="http://schemas.microsoft.com/sharepoint/v4" xsi:nil="true"/>
    <BisRetention xmlns="81d097c9-d69a-40a5-a2ff-3881b220a84b">Permanent</BisRetention>
    <_dlc_DocIdUrl xmlns="d4622e8b-ae39-4084-a6ef-0989140e3fa8">
      <Url>https://sp.bisinfo.org/teams/iais/secretariat/_layouts/15/DocIdRedir.aspx?ID=22200335-c344-4386-8b7c-4871ad16d830-0.3</Url>
      <Description>22200335-c344-4386-8b7c-4871ad16d830-0.3</Description>
    </_dlc_DocIdUrl>
    <Date_x0020_Circulated xmlns="d4622e8b-ae39-4084-a6ef-0989140e3fa8" xsi:nil="true"/>
    <TaskDueDate xmlns="http://schemas.microsoft.com/sharepoint/v3/fields" xsi:nil="true"/>
    <l6c88b5c7c614008b520b8dda87a6df5 xmlns="d4622e8b-ae39-4084-a6ef-0989140e3fa8">
      <Terms xmlns="http://schemas.microsoft.com/office/infopath/2007/PartnerControls"/>
    </l6c88b5c7c614008b520b8dda87a6df5>
    <URL xmlns="http://schemas.microsoft.com/sharepoint/v3">
      <Url xsi:nil="true"/>
      <Description xsi:nil="true"/>
    </URL>
    <Document_x0020_number xmlns="d4622e8b-ae39-4084-a6ef-0989140e3fa8" xsi:nil="true"/>
    <Use_x0020_the_x0020_below_x0020_fields_x0020_for_x0020_Written_x0020_Procedure_x0020_Document_x0020_Tracker_x0020_purposes_x0020_only12 xmlns="d4622e8b-ae39-4084-a6ef-0989140e3fa8">n/a</Use_x0020_the_x0020_below_x0020_fields_x0020_for_x0020_Written_x0020_Procedure_x0020_Document_x0020_Tracker_x0020_purposes_x0020_only12>
    <a32059e1b23d444183da2c14f437e49f xmlns="d4622e8b-ae39-4084-a6ef-0989140e3fa8">
      <Terms xmlns="http://schemas.microsoft.com/office/infopath/2007/PartnerControls"/>
    </a32059e1b23d444183da2c14f437e49f>
    <Send_x0020_By xmlns="d4622e8b-ae39-4084-a6ef-0989140e3fa8">
      <UserInfo>
        <DisplayName/>
        <AccountId xsi:nil="true"/>
        <AccountType/>
      </UserInfo>
    </Send_x0020_By>
    <_dlc_DocIdPersistId xmlns="d4622e8b-ae39-4084-a6ef-0989140e3fa8">true</_dlc_DocIdPersistId>
  </documentManagement>
</p:properties>
</file>

<file path=customXml/itemProps1.xml><?xml version="1.0" encoding="utf-8"?>
<ds:datastoreItem xmlns:ds="http://schemas.openxmlformats.org/officeDocument/2006/customXml" ds:itemID="{26335FFC-4391-42B0-9EAD-AB5F50A8584A}">
  <ds:schemaRefs>
    <ds:schemaRef ds:uri="http://schemas.microsoft.com/sharepoint/v3/contenttype/forms"/>
  </ds:schemaRefs>
</ds:datastoreItem>
</file>

<file path=customXml/itemProps2.xml><?xml version="1.0" encoding="utf-8"?>
<ds:datastoreItem xmlns:ds="http://schemas.openxmlformats.org/officeDocument/2006/customXml" ds:itemID="{CA5138BD-4B8D-4090-BE03-6DBD47AB447F}">
  <ds:schemaRefs>
    <ds:schemaRef ds:uri="http://schemas.microsoft.com/sharepoint/events"/>
  </ds:schemaRefs>
</ds:datastoreItem>
</file>

<file path=customXml/itemProps3.xml><?xml version="1.0" encoding="utf-8"?>
<ds:datastoreItem xmlns:ds="http://schemas.openxmlformats.org/officeDocument/2006/customXml" ds:itemID="{421B8074-7180-4B7C-9D1A-D43F5B1B39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1d097c9-d69a-40a5-a2ff-3881b220a84b"/>
    <ds:schemaRef ds:uri="d4622e8b-ae39-4084-a6ef-0989140e3fa8"/>
    <ds:schemaRef ds:uri="http://schemas.microsoft.com/sharepoint/v4"/>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2D75676-1D3E-4489-8D64-7FBF47EFF2A4}">
  <ds:schemaRefs>
    <ds:schemaRef ds:uri="http://purl.org/dc/dcmitype/"/>
    <ds:schemaRef ds:uri="http://schemas.microsoft.com/sharepoint/v3"/>
    <ds:schemaRef ds:uri="81d097c9-d69a-40a5-a2ff-3881b220a84b"/>
    <ds:schemaRef ds:uri="http://purl.org/dc/elements/1.1/"/>
    <ds:schemaRef ds:uri="http://schemas.microsoft.com/office/2006/metadata/properties"/>
    <ds:schemaRef ds:uri="http://schemas.microsoft.com/office/2006/documentManagement/types"/>
    <ds:schemaRef ds:uri="http://schemas.microsoft.com/sharepoint/v4"/>
    <ds:schemaRef ds:uri="http://purl.org/dc/terms/"/>
    <ds:schemaRef ds:uri="http://schemas.openxmlformats.org/package/2006/metadata/core-properties"/>
    <ds:schemaRef ds:uri="http://schemas.microsoft.com/office/infopath/2007/PartnerControls"/>
    <ds:schemaRef ds:uri="http://schemas.microsoft.com/sharepoint/v3/fields"/>
    <ds:schemaRef ds:uri="d4622e8b-ae39-4084-a6ef-0989140e3fa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IAIS Powerpoint</Template>
  <TotalTime>398</TotalTime>
  <Words>1686</Words>
  <Application>Microsoft Office PowerPoint</Application>
  <PresentationFormat>Grand écran</PresentationFormat>
  <Paragraphs>156</Paragraphs>
  <Slides>22</Slides>
  <Notes>1</Notes>
  <HiddenSlides>0</HiddenSlides>
  <MMClips>0</MMClips>
  <ScaleCrop>false</ScaleCrop>
  <HeadingPairs>
    <vt:vector size="6" baseType="variant">
      <vt:variant>
        <vt:lpstr>Polices utilisées</vt:lpstr>
      </vt:variant>
      <vt:variant>
        <vt:i4>9</vt:i4>
      </vt:variant>
      <vt:variant>
        <vt:lpstr>Thème</vt:lpstr>
      </vt:variant>
      <vt:variant>
        <vt:i4>6</vt:i4>
      </vt:variant>
      <vt:variant>
        <vt:lpstr>Titres des diapositives</vt:lpstr>
      </vt:variant>
      <vt:variant>
        <vt:i4>22</vt:i4>
      </vt:variant>
    </vt:vector>
  </HeadingPairs>
  <TitlesOfParts>
    <vt:vector size="37" baseType="lpstr">
      <vt:lpstr>Arial</vt:lpstr>
      <vt:lpstr>Arial</vt:lpstr>
      <vt:lpstr>Calibri</vt:lpstr>
      <vt:lpstr>Calibri Light</vt:lpstr>
      <vt:lpstr>MS Mincho</vt:lpstr>
      <vt:lpstr>Roboto</vt:lpstr>
      <vt:lpstr>Symbol</vt:lpstr>
      <vt:lpstr>Tahoma</vt:lpstr>
      <vt:lpstr>Times New Roman</vt:lpstr>
      <vt:lpstr>IAIS Theme 1</vt:lpstr>
      <vt:lpstr>IAIS theme 2</vt:lpstr>
      <vt:lpstr>IAIS theme 3</vt:lpstr>
      <vt:lpstr>IAIS theme 4</vt:lpstr>
      <vt:lpstr>1_IAIS Theme 1</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Bank for International Settlements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Lopez Moreira, Carlos</dc:creator>
  <dc:description/>
  <cp:lastModifiedBy>TEMPE François (SGACPR DAI)</cp:lastModifiedBy>
  <cp:revision>31</cp:revision>
  <dcterms:created xsi:type="dcterms:W3CDTF">2024-01-26T16:21:25Z</dcterms:created>
  <dcterms:modified xsi:type="dcterms:W3CDTF">2024-02-19T19:55:04Z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BISThematicTag">
    <vt:lpwstr/>
  </property>
  <property fmtid="{D5CDD505-2E9C-101B-9397-08002B2CF9AE}" pid="4" name="IAIS Activities">
    <vt:lpwstr/>
  </property>
  <property fmtid="{D5CDD505-2E9C-101B-9397-08002B2CF9AE}" pid="5" name="Use the below fields for Written Procedure Document Tracker purposes only1">
    <vt:lpwstr>.</vt:lpwstr>
  </property>
  <property fmtid="{D5CDD505-2E9C-101B-9397-08002B2CF9AE}" pid="6" name="Use_x0020_the_x0020_below_x0020_fields_x0020_for_x0020_Written_x0020_Procedure_x0020_Document_x0020_Tracker_x0020_purposes_x0020_only1">
    <vt:lpwstr>.</vt:lpwstr>
  </property>
  <property fmtid="{D5CDD505-2E9C-101B-9397-08002B2CF9AE}" pid="7" name="ContentTypeId">
    <vt:lpwstr>0x01010066E6577C753B40CABFD9C9409CB523E500C1639B71ACB2EC4FB0B8C8831EACAA9F00D15AE3CA4E416544B63E2043C7B018BF</vt:lpwstr>
  </property>
  <property fmtid="{D5CDD505-2E9C-101B-9397-08002B2CF9AE}" pid="8" name="BisDocumentType">
    <vt:lpwstr/>
  </property>
  <property fmtid="{D5CDD505-2E9C-101B-9397-08002B2CF9AE}" pid="9" name="BisInstitution">
    <vt:lpwstr/>
  </property>
  <property fmtid="{D5CDD505-2E9C-101B-9397-08002B2CF9AE}" pid="10" name="BisAuthors">
    <vt:lpwstr/>
  </property>
  <property fmtid="{D5CDD505-2E9C-101B-9397-08002B2CF9AE}" pid="11" name="BisRecipients">
    <vt:lpwstr/>
  </property>
  <property fmtid="{D5CDD505-2E9C-101B-9397-08002B2CF9AE}" pid="12" name="_dlc_DocIdItemGuid">
    <vt:lpwstr>ac2c320f-f4c1-4f29-8941-070f9442f24f</vt:lpwstr>
  </property>
  <property fmtid="{D5CDD505-2E9C-101B-9397-08002B2CF9AE}" pid="13" name="IAIS Topics">
    <vt:lpwstr/>
  </property>
  <property fmtid="{D5CDD505-2E9C-101B-9397-08002B2CF9AE}" pid="14" name="Under Consideration By">
    <vt:lpwstr/>
  </property>
  <property fmtid="{D5CDD505-2E9C-101B-9397-08002B2CF9AE}" pid="15" name="Previously/Concurrently Considered By">
    <vt:lpwstr/>
  </property>
  <property fmtid="{D5CDD505-2E9C-101B-9397-08002B2CF9AE}" pid="16" name="Thematic Tag">
    <vt:lpwstr/>
  </property>
  <property fmtid="{D5CDD505-2E9C-101B-9397-08002B2CF9AE}" pid="17" name="IAIS Core Principles">
    <vt:lpwstr/>
  </property>
  <property fmtid="{D5CDD505-2E9C-101B-9397-08002B2CF9AE}" pid="18" name="p2d15102724346ef816958452007c907">
    <vt:lpwstr/>
  </property>
  <property fmtid="{D5CDD505-2E9C-101B-9397-08002B2CF9AE}" pid="19" name="IAIS Document Type">
    <vt:lpwstr/>
  </property>
  <property fmtid="{D5CDD505-2E9C-101B-9397-08002B2CF9AE}" pid="20" name="b03fdfab73244cfa8811b948d04b7e54">
    <vt:lpwstr/>
  </property>
  <property fmtid="{D5CDD505-2E9C-101B-9397-08002B2CF9AE}" pid="21" name="ec0bd0a502e44f6088b526bb0887fa61">
    <vt:lpwstr/>
  </property>
  <property fmtid="{D5CDD505-2E9C-101B-9397-08002B2CF9AE}" pid="22" name="IAIS Event">
    <vt:lpwstr/>
  </property>
  <property fmtid="{D5CDD505-2E9C-101B-9397-08002B2CF9AE}" pid="23" name="k0ea4bf975c14f1a8b37d00589fba0b1">
    <vt:lpwstr/>
  </property>
  <property fmtid="{D5CDD505-2E9C-101B-9397-08002B2CF9AE}" pid="24" name="h4ba77393ae2481ab1a6f7d44dad4ed2">
    <vt:lpwstr/>
  </property>
  <property fmtid="{D5CDD505-2E9C-101B-9397-08002B2CF9AE}" pid="25" name="IAIS Groups and Units">
    <vt:lpwstr/>
  </property>
  <property fmtid="{D5CDD505-2E9C-101B-9397-08002B2CF9AE}" pid="26" name="ifa1286719f3472c84c3874ed7e001be">
    <vt:lpwstr/>
  </property>
  <property fmtid="{D5CDD505-2E9C-101B-9397-08002B2CF9AE}" pid="27" name="Hosting Unit-">
    <vt:lpwstr/>
  </property>
  <property fmtid="{D5CDD505-2E9C-101B-9397-08002B2CF9AE}" pid="28" name="c471e98e2e494337a8a8a8c872125b4d">
    <vt:lpwstr/>
  </property>
  <property fmtid="{D5CDD505-2E9C-101B-9397-08002B2CF9AE}" pid="29" name="j185888639984cc08f48d5c44c07baca">
    <vt:lpwstr/>
  </property>
  <property fmtid="{D5CDD505-2E9C-101B-9397-08002B2CF9AE}" pid="30" name="IAIS Frequency">
    <vt:lpwstr/>
  </property>
  <property fmtid="{D5CDD505-2E9C-101B-9397-08002B2CF9AE}" pid="31" name="Hosting Institution">
    <vt:lpwstr/>
  </property>
  <property fmtid="{D5CDD505-2E9C-101B-9397-08002B2CF9AE}" pid="32" name="MSIP_Label_287aa97f-73da-4cdd-829f-ab2e3e3df269_Enabled">
    <vt:lpwstr>true</vt:lpwstr>
  </property>
  <property fmtid="{D5CDD505-2E9C-101B-9397-08002B2CF9AE}" pid="33" name="MSIP_Label_287aa97f-73da-4cdd-829f-ab2e3e3df269_SetDate">
    <vt:lpwstr>2024-01-28T20:10:06Z</vt:lpwstr>
  </property>
  <property fmtid="{D5CDD505-2E9C-101B-9397-08002B2CF9AE}" pid="34" name="MSIP_Label_287aa97f-73da-4cdd-829f-ab2e3e3df269_Method">
    <vt:lpwstr>Privileged</vt:lpwstr>
  </property>
  <property fmtid="{D5CDD505-2E9C-101B-9397-08002B2CF9AE}" pid="35" name="MSIP_Label_287aa97f-73da-4cdd-829f-ab2e3e3df269_Name">
    <vt:lpwstr>Restricted - Marking</vt:lpwstr>
  </property>
  <property fmtid="{D5CDD505-2E9C-101B-9397-08002B2CF9AE}" pid="36" name="MSIP_Label_287aa97f-73da-4cdd-829f-ab2e3e3df269_SiteId">
    <vt:lpwstr>03e82858-fc14-4f12-b078-aac6d25c87da</vt:lpwstr>
  </property>
  <property fmtid="{D5CDD505-2E9C-101B-9397-08002B2CF9AE}" pid="37" name="MSIP_Label_287aa97f-73da-4cdd-829f-ab2e3e3df269_ActionId">
    <vt:lpwstr>4e3a2671-edfb-40e7-874e-ad8f74870acc</vt:lpwstr>
  </property>
  <property fmtid="{D5CDD505-2E9C-101B-9397-08002B2CF9AE}" pid="38" name="MSIP_Label_287aa97f-73da-4cdd-829f-ab2e3e3df269_ContentBits">
    <vt:lpwstr>1</vt:lpwstr>
  </property>
</Properties>
</file>