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53" r:id="rId5"/>
    <p:sldId id="392" r:id="rId6"/>
    <p:sldId id="393" r:id="rId7"/>
    <p:sldId id="394" r:id="rId8"/>
    <p:sldId id="395" r:id="rId9"/>
    <p:sldId id="402" r:id="rId10"/>
    <p:sldId id="403" r:id="rId11"/>
    <p:sldId id="396" r:id="rId12"/>
    <p:sldId id="397" r:id="rId13"/>
    <p:sldId id="398" r:id="rId14"/>
    <p:sldId id="399" r:id="rId15"/>
    <p:sldId id="401" r:id="rId16"/>
    <p:sldId id="404" r:id="rId17"/>
    <p:sldId id="405" r:id="rId18"/>
    <p:sldId id="406" r:id="rId19"/>
    <p:sldId id="40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D9"/>
    <a:srgbClr val="31429B"/>
    <a:srgbClr val="0EA0BE"/>
    <a:srgbClr val="00856E"/>
    <a:srgbClr val="FAFAFA"/>
    <a:srgbClr val="4A82FA"/>
    <a:srgbClr val="AAC224"/>
    <a:srgbClr val="5A7B9F"/>
    <a:srgbClr val="00998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77"/>
  </p:normalViewPr>
  <p:slideViewPr>
    <p:cSldViewPr snapToGrid="0" snapToObjects="1">
      <p:cViewPr varScale="1">
        <p:scale>
          <a:sx n="82" d="100"/>
          <a:sy n="82" d="100"/>
        </p:scale>
        <p:origin x="480"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a:solidFill>
          <a:schemeClr val="accent2"/>
        </a:solidFill>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a:solidFill>
          <a:schemeClr val="accent2"/>
        </a:solidFill>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a:solidFill>
          <a:schemeClr val="accent2"/>
        </a:solidFill>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a:solidFill>
          <a:schemeClr val="accent1"/>
        </a:solidFill>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a:solidFill>
          <a:schemeClr val="accent2"/>
        </a:solidFill>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50F38E-4E57-4BD5-8D06-076E9DA3E49B}" type="doc">
      <dgm:prSet loTypeId="urn:microsoft.com/office/officeart/2005/8/layout/cycle8" loCatId="cycle" qsTypeId="urn:microsoft.com/office/officeart/2005/8/quickstyle/simple1" qsCatId="simple" csTypeId="urn:microsoft.com/office/officeart/2005/8/colors/accent1_2" csCatId="accent1" phldr="1"/>
      <dgm:spPr/>
    </dgm:pt>
    <dgm:pt modelId="{4FAFDF73-4C7B-4965-B95A-E06344F227A3}">
      <dgm:prSet phldrT="[Texte]"/>
      <dgm:spPr/>
      <dgm:t>
        <a:bodyPr/>
        <a:lstStyle/>
        <a:p>
          <a:r>
            <a:rPr lang="fr-FR" dirty="0" smtClean="0"/>
            <a:t>Évaluation des écarts de protection</a:t>
          </a:r>
          <a:endParaRPr lang="fr-FR" dirty="0"/>
        </a:p>
      </dgm:t>
    </dgm:pt>
    <dgm:pt modelId="{E0D9AD35-3EA1-4F7D-B7E8-E0DB27167102}" type="parTrans" cxnId="{5F983341-79B3-4B93-9CBC-F022AE7BDD08}">
      <dgm:prSet/>
      <dgm:spPr/>
      <dgm:t>
        <a:bodyPr/>
        <a:lstStyle/>
        <a:p>
          <a:endParaRPr lang="fr-FR"/>
        </a:p>
      </dgm:t>
    </dgm:pt>
    <dgm:pt modelId="{50EBF1A5-3B6F-4883-97E0-9675F7EF7D0D}" type="sibTrans" cxnId="{5F983341-79B3-4B93-9CBC-F022AE7BDD08}">
      <dgm:prSet/>
      <dgm:spPr/>
      <dgm:t>
        <a:bodyPr/>
        <a:lstStyle/>
        <a:p>
          <a:endParaRPr lang="fr-FR"/>
        </a:p>
      </dgm:t>
    </dgm:pt>
    <dgm:pt modelId="{27C1251B-EABC-4929-A47D-41ACA54B5912}">
      <dgm:prSet phldrT="[Texte]"/>
      <dgm:spPr>
        <a:solidFill>
          <a:schemeClr val="accent2"/>
        </a:solidFill>
      </dgm:spPr>
      <dgm:t>
        <a:bodyPr/>
        <a:lstStyle/>
        <a:p>
          <a:r>
            <a:rPr lang="fr-FR" dirty="0" smtClean="0"/>
            <a:t>Conseil aux gouvernements y/c sur l’établissement de PPP</a:t>
          </a:r>
          <a:endParaRPr lang="fr-FR" dirty="0"/>
        </a:p>
      </dgm:t>
    </dgm:pt>
    <dgm:pt modelId="{B7511CD2-57C0-4B1E-82A8-3091A7BF347F}" type="parTrans" cxnId="{F9858F4E-0FA2-47C7-8815-0866BD0422B5}">
      <dgm:prSet/>
      <dgm:spPr/>
      <dgm:t>
        <a:bodyPr/>
        <a:lstStyle/>
        <a:p>
          <a:endParaRPr lang="fr-FR"/>
        </a:p>
      </dgm:t>
    </dgm:pt>
    <dgm:pt modelId="{E2E9F2EC-12C1-4344-B6A2-71AFE9039B8E}" type="sibTrans" cxnId="{F9858F4E-0FA2-47C7-8815-0866BD0422B5}">
      <dgm:prSet/>
      <dgm:spPr/>
      <dgm:t>
        <a:bodyPr/>
        <a:lstStyle/>
        <a:p>
          <a:endParaRPr lang="fr-FR"/>
        </a:p>
      </dgm:t>
    </dgm:pt>
    <dgm:pt modelId="{D18B9B91-837A-405D-8C2B-6C89C4CE32E6}">
      <dgm:prSet phldrT="[Texte]"/>
      <dgm:spPr/>
      <dgm:t>
        <a:bodyPr/>
        <a:lstStyle/>
        <a:p>
          <a:r>
            <a:rPr lang="fr-FR" dirty="0" smtClean="0"/>
            <a:t>Amélioration de la culture financière et des risques</a:t>
          </a:r>
          <a:endParaRPr lang="fr-FR" dirty="0"/>
        </a:p>
      </dgm:t>
    </dgm:pt>
    <dgm:pt modelId="{F6613EB2-4E0D-4B90-9BCB-7C465B28A9A4}" type="parTrans" cxnId="{32FE964F-B265-4C3B-85DA-11C5D04F6346}">
      <dgm:prSet/>
      <dgm:spPr/>
      <dgm:t>
        <a:bodyPr/>
        <a:lstStyle/>
        <a:p>
          <a:endParaRPr lang="fr-FR"/>
        </a:p>
      </dgm:t>
    </dgm:pt>
    <dgm:pt modelId="{EF0B1EBF-02B3-4BFB-9191-F68D4DDFFEC0}" type="sibTrans" cxnId="{32FE964F-B265-4C3B-85DA-11C5D04F6346}">
      <dgm:prSet/>
      <dgm:spPr/>
      <dgm:t>
        <a:bodyPr/>
        <a:lstStyle/>
        <a:p>
          <a:endParaRPr lang="fr-FR"/>
        </a:p>
      </dgm:t>
    </dgm:pt>
    <dgm:pt modelId="{B81313B5-B2CB-4B98-901A-4B607D9A86C6}">
      <dgm:prSet phldrT="[Texte]"/>
      <dgm:spPr>
        <a:solidFill>
          <a:schemeClr val="accent1"/>
        </a:solidFill>
      </dgm:spPr>
      <dgm:t>
        <a:bodyPr/>
        <a:lstStyle/>
        <a:p>
          <a:r>
            <a:rPr lang="fr-FR" dirty="0" smtClean="0"/>
            <a:t>Incitations à la prévention des risques</a:t>
          </a:r>
          <a:endParaRPr lang="fr-FR" dirty="0"/>
        </a:p>
      </dgm:t>
    </dgm:pt>
    <dgm:pt modelId="{A77B09AD-B41D-44EB-83FD-11F8468174E4}" type="parTrans" cxnId="{BFF97D43-1464-4675-9ACD-6D9A691C9E63}">
      <dgm:prSet/>
      <dgm:spPr/>
      <dgm:t>
        <a:bodyPr/>
        <a:lstStyle/>
        <a:p>
          <a:endParaRPr lang="fr-FR"/>
        </a:p>
      </dgm:t>
    </dgm:pt>
    <dgm:pt modelId="{7362E96F-7001-412C-A1A9-DB7E8453D3BF}" type="sibTrans" cxnId="{BFF97D43-1464-4675-9ACD-6D9A691C9E63}">
      <dgm:prSet/>
      <dgm:spPr/>
      <dgm:t>
        <a:bodyPr/>
        <a:lstStyle/>
        <a:p>
          <a:endParaRPr lang="fr-FR"/>
        </a:p>
      </dgm:t>
    </dgm:pt>
    <dgm:pt modelId="{248E667E-12C1-419F-AA67-80314B2CC993}">
      <dgm:prSet phldrT="[Texte]"/>
      <dgm:spPr>
        <a:solidFill>
          <a:schemeClr val="accent1"/>
        </a:solidFill>
      </dgm:spPr>
      <dgm:t>
        <a:bodyPr/>
        <a:lstStyle/>
        <a:p>
          <a:r>
            <a:rPr lang="fr-FR" dirty="0" smtClean="0"/>
            <a:t>Mise en œuvre des régulations et du cadre de </a:t>
          </a:r>
          <a:r>
            <a:rPr lang="fr-FR" dirty="0" smtClean="0"/>
            <a:t>contrôle</a:t>
          </a:r>
          <a:endParaRPr lang="fr-FR" dirty="0"/>
        </a:p>
      </dgm:t>
    </dgm:pt>
    <dgm:pt modelId="{1A83C4B8-AB5F-49D8-A235-F0090C1C0732}" type="parTrans" cxnId="{55178479-54CA-4CA2-9C5D-D826D647F450}">
      <dgm:prSet/>
      <dgm:spPr/>
      <dgm:t>
        <a:bodyPr/>
        <a:lstStyle/>
        <a:p>
          <a:endParaRPr lang="fr-FR"/>
        </a:p>
      </dgm:t>
    </dgm:pt>
    <dgm:pt modelId="{B4775765-C645-48C8-9B0D-F6297E654B61}" type="sibTrans" cxnId="{55178479-54CA-4CA2-9C5D-D826D647F450}">
      <dgm:prSet/>
      <dgm:spPr/>
      <dgm:t>
        <a:bodyPr/>
        <a:lstStyle/>
        <a:p>
          <a:endParaRPr lang="fr-FR"/>
        </a:p>
      </dgm:t>
    </dgm:pt>
    <dgm:pt modelId="{B7353DBF-40E4-4E52-9DCA-97EBB1FDC071}" type="pres">
      <dgm:prSet presAssocID="{DA50F38E-4E57-4BD5-8D06-076E9DA3E49B}" presName="compositeShape" presStyleCnt="0">
        <dgm:presLayoutVars>
          <dgm:chMax val="7"/>
          <dgm:dir/>
          <dgm:resizeHandles val="exact"/>
        </dgm:presLayoutVars>
      </dgm:prSet>
      <dgm:spPr/>
    </dgm:pt>
    <dgm:pt modelId="{A0C787B6-99FD-4331-9357-2EC20EF29AE2}" type="pres">
      <dgm:prSet presAssocID="{DA50F38E-4E57-4BD5-8D06-076E9DA3E49B}" presName="wedge1" presStyleLbl="node1" presStyleIdx="0" presStyleCnt="5"/>
      <dgm:spPr/>
      <dgm:t>
        <a:bodyPr/>
        <a:lstStyle/>
        <a:p>
          <a:endParaRPr lang="fr-FR"/>
        </a:p>
      </dgm:t>
    </dgm:pt>
    <dgm:pt modelId="{DA44ABE8-E27C-4D41-9EEA-EF126A18AAF1}" type="pres">
      <dgm:prSet presAssocID="{DA50F38E-4E57-4BD5-8D06-076E9DA3E49B}" presName="dummy1a" presStyleCnt="0"/>
      <dgm:spPr/>
    </dgm:pt>
    <dgm:pt modelId="{8EB939A7-59AD-4F2C-8078-57B94215FC32}" type="pres">
      <dgm:prSet presAssocID="{DA50F38E-4E57-4BD5-8D06-076E9DA3E49B}" presName="dummy1b" presStyleCnt="0"/>
      <dgm:spPr/>
    </dgm:pt>
    <dgm:pt modelId="{D5DE5F79-104C-451A-8A4C-B254B4EF949E}" type="pres">
      <dgm:prSet presAssocID="{DA50F38E-4E57-4BD5-8D06-076E9DA3E49B}" presName="wedge1Tx" presStyleLbl="node1" presStyleIdx="0" presStyleCnt="5">
        <dgm:presLayoutVars>
          <dgm:chMax val="0"/>
          <dgm:chPref val="0"/>
          <dgm:bulletEnabled val="1"/>
        </dgm:presLayoutVars>
      </dgm:prSet>
      <dgm:spPr/>
      <dgm:t>
        <a:bodyPr/>
        <a:lstStyle/>
        <a:p>
          <a:endParaRPr lang="fr-FR"/>
        </a:p>
      </dgm:t>
    </dgm:pt>
    <dgm:pt modelId="{AEAF3EC1-E1A2-4E5D-9984-746A0250CF84}" type="pres">
      <dgm:prSet presAssocID="{DA50F38E-4E57-4BD5-8D06-076E9DA3E49B}" presName="wedge2" presStyleLbl="node1" presStyleIdx="1" presStyleCnt="5"/>
      <dgm:spPr/>
      <dgm:t>
        <a:bodyPr/>
        <a:lstStyle/>
        <a:p>
          <a:endParaRPr lang="fr-FR"/>
        </a:p>
      </dgm:t>
    </dgm:pt>
    <dgm:pt modelId="{CB07F9DB-F7A0-4EE4-89EA-CD5AD3CC61E2}" type="pres">
      <dgm:prSet presAssocID="{DA50F38E-4E57-4BD5-8D06-076E9DA3E49B}" presName="dummy2a" presStyleCnt="0"/>
      <dgm:spPr/>
    </dgm:pt>
    <dgm:pt modelId="{D9408F37-0C61-49D7-A5E5-E537D56BC126}" type="pres">
      <dgm:prSet presAssocID="{DA50F38E-4E57-4BD5-8D06-076E9DA3E49B}" presName="dummy2b" presStyleCnt="0"/>
      <dgm:spPr/>
    </dgm:pt>
    <dgm:pt modelId="{D57B97AD-939B-42AB-A2CD-C0E5B65840CF}" type="pres">
      <dgm:prSet presAssocID="{DA50F38E-4E57-4BD5-8D06-076E9DA3E49B}" presName="wedge2Tx" presStyleLbl="node1" presStyleIdx="1" presStyleCnt="5">
        <dgm:presLayoutVars>
          <dgm:chMax val="0"/>
          <dgm:chPref val="0"/>
          <dgm:bulletEnabled val="1"/>
        </dgm:presLayoutVars>
      </dgm:prSet>
      <dgm:spPr/>
      <dgm:t>
        <a:bodyPr/>
        <a:lstStyle/>
        <a:p>
          <a:endParaRPr lang="fr-FR"/>
        </a:p>
      </dgm:t>
    </dgm:pt>
    <dgm:pt modelId="{35A3AB25-2242-4255-B283-1C0BBA996746}" type="pres">
      <dgm:prSet presAssocID="{DA50F38E-4E57-4BD5-8D06-076E9DA3E49B}" presName="wedge3" presStyleLbl="node1" presStyleIdx="2" presStyleCnt="5"/>
      <dgm:spPr/>
      <dgm:t>
        <a:bodyPr/>
        <a:lstStyle/>
        <a:p>
          <a:endParaRPr lang="fr-FR"/>
        </a:p>
      </dgm:t>
    </dgm:pt>
    <dgm:pt modelId="{963B9BF5-81D8-4ADD-B021-DD063F866B65}" type="pres">
      <dgm:prSet presAssocID="{DA50F38E-4E57-4BD5-8D06-076E9DA3E49B}" presName="dummy3a" presStyleCnt="0"/>
      <dgm:spPr/>
    </dgm:pt>
    <dgm:pt modelId="{2B242E6A-5E51-4FFF-BDE2-8272AFD0F21F}" type="pres">
      <dgm:prSet presAssocID="{DA50F38E-4E57-4BD5-8D06-076E9DA3E49B}" presName="dummy3b" presStyleCnt="0"/>
      <dgm:spPr/>
    </dgm:pt>
    <dgm:pt modelId="{6CD12A7C-76E2-4C7E-8556-F34B395D262E}" type="pres">
      <dgm:prSet presAssocID="{DA50F38E-4E57-4BD5-8D06-076E9DA3E49B}" presName="wedge3Tx" presStyleLbl="node1" presStyleIdx="2" presStyleCnt="5">
        <dgm:presLayoutVars>
          <dgm:chMax val="0"/>
          <dgm:chPref val="0"/>
          <dgm:bulletEnabled val="1"/>
        </dgm:presLayoutVars>
      </dgm:prSet>
      <dgm:spPr/>
      <dgm:t>
        <a:bodyPr/>
        <a:lstStyle/>
        <a:p>
          <a:endParaRPr lang="fr-FR"/>
        </a:p>
      </dgm:t>
    </dgm:pt>
    <dgm:pt modelId="{AFDE584D-F449-4230-B14C-087E5384FA1F}" type="pres">
      <dgm:prSet presAssocID="{DA50F38E-4E57-4BD5-8D06-076E9DA3E49B}" presName="wedge4" presStyleLbl="node1" presStyleIdx="3" presStyleCnt="5"/>
      <dgm:spPr/>
      <dgm:t>
        <a:bodyPr/>
        <a:lstStyle/>
        <a:p>
          <a:endParaRPr lang="fr-FR"/>
        </a:p>
      </dgm:t>
    </dgm:pt>
    <dgm:pt modelId="{BAEFD700-E116-454C-9327-D6EA2CC7FC22}" type="pres">
      <dgm:prSet presAssocID="{DA50F38E-4E57-4BD5-8D06-076E9DA3E49B}" presName="dummy4a" presStyleCnt="0"/>
      <dgm:spPr/>
    </dgm:pt>
    <dgm:pt modelId="{0B5101E4-D40E-43FD-B62C-ED2E2F9F9DD2}" type="pres">
      <dgm:prSet presAssocID="{DA50F38E-4E57-4BD5-8D06-076E9DA3E49B}" presName="dummy4b" presStyleCnt="0"/>
      <dgm:spPr/>
    </dgm:pt>
    <dgm:pt modelId="{CDE547B1-7D8A-40FF-89ED-298734622FEE}" type="pres">
      <dgm:prSet presAssocID="{DA50F38E-4E57-4BD5-8D06-076E9DA3E49B}" presName="wedge4Tx" presStyleLbl="node1" presStyleIdx="3" presStyleCnt="5">
        <dgm:presLayoutVars>
          <dgm:chMax val="0"/>
          <dgm:chPref val="0"/>
          <dgm:bulletEnabled val="1"/>
        </dgm:presLayoutVars>
      </dgm:prSet>
      <dgm:spPr/>
      <dgm:t>
        <a:bodyPr/>
        <a:lstStyle/>
        <a:p>
          <a:endParaRPr lang="fr-FR"/>
        </a:p>
      </dgm:t>
    </dgm:pt>
    <dgm:pt modelId="{C4C31654-D664-4E70-8813-172F1C446F57}" type="pres">
      <dgm:prSet presAssocID="{DA50F38E-4E57-4BD5-8D06-076E9DA3E49B}" presName="wedge5" presStyleLbl="node1" presStyleIdx="4" presStyleCnt="5"/>
      <dgm:spPr/>
      <dgm:t>
        <a:bodyPr/>
        <a:lstStyle/>
        <a:p>
          <a:endParaRPr lang="fr-FR"/>
        </a:p>
      </dgm:t>
    </dgm:pt>
    <dgm:pt modelId="{0655BEDC-A4A3-4D68-9E9E-512057349FC1}" type="pres">
      <dgm:prSet presAssocID="{DA50F38E-4E57-4BD5-8D06-076E9DA3E49B}" presName="dummy5a" presStyleCnt="0"/>
      <dgm:spPr/>
    </dgm:pt>
    <dgm:pt modelId="{F642F211-9A27-4C92-930C-B251F4D6DEA1}" type="pres">
      <dgm:prSet presAssocID="{DA50F38E-4E57-4BD5-8D06-076E9DA3E49B}" presName="dummy5b" presStyleCnt="0"/>
      <dgm:spPr/>
    </dgm:pt>
    <dgm:pt modelId="{B615D74D-1962-44DD-AB2C-17E0B3BB1EF4}" type="pres">
      <dgm:prSet presAssocID="{DA50F38E-4E57-4BD5-8D06-076E9DA3E49B}" presName="wedge5Tx" presStyleLbl="node1" presStyleIdx="4" presStyleCnt="5">
        <dgm:presLayoutVars>
          <dgm:chMax val="0"/>
          <dgm:chPref val="0"/>
          <dgm:bulletEnabled val="1"/>
        </dgm:presLayoutVars>
      </dgm:prSet>
      <dgm:spPr/>
      <dgm:t>
        <a:bodyPr/>
        <a:lstStyle/>
        <a:p>
          <a:endParaRPr lang="fr-FR"/>
        </a:p>
      </dgm:t>
    </dgm:pt>
    <dgm:pt modelId="{DD00290F-3888-4574-9F08-3F21AE7EBE19}" type="pres">
      <dgm:prSet presAssocID="{50EBF1A5-3B6F-4883-97E0-9675F7EF7D0D}" presName="arrowWedge1" presStyleLbl="fgSibTrans2D1" presStyleIdx="0" presStyleCnt="5" custLinFactNeighborY="0"/>
      <dgm:spPr/>
    </dgm:pt>
    <dgm:pt modelId="{31E2D1F0-5614-46E9-A5FB-FA4F1EB303E9}" type="pres">
      <dgm:prSet presAssocID="{EF0B1EBF-02B3-4BFB-9191-F68D4DDFFEC0}" presName="arrowWedge2" presStyleLbl="fgSibTrans2D1" presStyleIdx="1" presStyleCnt="5"/>
      <dgm:spPr/>
    </dgm:pt>
    <dgm:pt modelId="{C299164D-48F3-41D5-AC83-93437B91BC59}" type="pres">
      <dgm:prSet presAssocID="{7362E96F-7001-412C-A1A9-DB7E8453D3BF}" presName="arrowWedge3" presStyleLbl="fgSibTrans2D1" presStyleIdx="2" presStyleCnt="5"/>
      <dgm:spPr/>
    </dgm:pt>
    <dgm:pt modelId="{DB89F9A8-B3E9-44D8-9648-CF37A2A29254}" type="pres">
      <dgm:prSet presAssocID="{B4775765-C645-48C8-9B0D-F6297E654B61}" presName="arrowWedge4" presStyleLbl="fgSibTrans2D1" presStyleIdx="3" presStyleCnt="5"/>
      <dgm:spPr/>
    </dgm:pt>
    <dgm:pt modelId="{AFE2A6FF-E5B6-4EB8-8361-FC34981E4E89}" type="pres">
      <dgm:prSet presAssocID="{E2E9F2EC-12C1-4344-B6A2-71AFE9039B8E}" presName="arrowWedge5" presStyleLbl="fgSibTrans2D1" presStyleIdx="4" presStyleCnt="5"/>
      <dgm:spPr/>
    </dgm:pt>
  </dgm:ptLst>
  <dgm:cxnLst>
    <dgm:cxn modelId="{3991015D-BB31-4B60-A939-FE027C3484E7}" type="presOf" srcId="{27C1251B-EABC-4929-A47D-41ACA54B5912}" destId="{B615D74D-1962-44DD-AB2C-17E0B3BB1EF4}" srcOrd="1" destOrd="0" presId="urn:microsoft.com/office/officeart/2005/8/layout/cycle8"/>
    <dgm:cxn modelId="{55178479-54CA-4CA2-9C5D-D826D647F450}" srcId="{DA50F38E-4E57-4BD5-8D06-076E9DA3E49B}" destId="{248E667E-12C1-419F-AA67-80314B2CC993}" srcOrd="3" destOrd="0" parTransId="{1A83C4B8-AB5F-49D8-A235-F0090C1C0732}" sibTransId="{B4775765-C645-48C8-9B0D-F6297E654B61}"/>
    <dgm:cxn modelId="{72F78295-E2BC-409E-985B-519CA6EB6920}" type="presOf" srcId="{248E667E-12C1-419F-AA67-80314B2CC993}" destId="{AFDE584D-F449-4230-B14C-087E5384FA1F}" srcOrd="0" destOrd="0" presId="urn:microsoft.com/office/officeart/2005/8/layout/cycle8"/>
    <dgm:cxn modelId="{32FE964F-B265-4C3B-85DA-11C5D04F6346}" srcId="{DA50F38E-4E57-4BD5-8D06-076E9DA3E49B}" destId="{D18B9B91-837A-405D-8C2B-6C89C4CE32E6}" srcOrd="1" destOrd="0" parTransId="{F6613EB2-4E0D-4B90-9BCB-7C465B28A9A4}" sibTransId="{EF0B1EBF-02B3-4BFB-9191-F68D4DDFFEC0}"/>
    <dgm:cxn modelId="{F9858F4E-0FA2-47C7-8815-0866BD0422B5}" srcId="{DA50F38E-4E57-4BD5-8D06-076E9DA3E49B}" destId="{27C1251B-EABC-4929-A47D-41ACA54B5912}" srcOrd="4" destOrd="0" parTransId="{B7511CD2-57C0-4B1E-82A8-3091A7BF347F}" sibTransId="{E2E9F2EC-12C1-4344-B6A2-71AFE9039B8E}"/>
    <dgm:cxn modelId="{DA0666DA-1C22-44E0-9FA6-E6B1FE3F25E9}" type="presOf" srcId="{4FAFDF73-4C7B-4965-B95A-E06344F227A3}" destId="{D5DE5F79-104C-451A-8A4C-B254B4EF949E}" srcOrd="1" destOrd="0" presId="urn:microsoft.com/office/officeart/2005/8/layout/cycle8"/>
    <dgm:cxn modelId="{5A03D473-524A-4F74-AEBF-3B011661D375}" type="presOf" srcId="{4FAFDF73-4C7B-4965-B95A-E06344F227A3}" destId="{A0C787B6-99FD-4331-9357-2EC20EF29AE2}" srcOrd="0" destOrd="0" presId="urn:microsoft.com/office/officeart/2005/8/layout/cycle8"/>
    <dgm:cxn modelId="{B4A86C0A-E8C2-4895-B3E6-A2C66DCDDFBD}" type="presOf" srcId="{DA50F38E-4E57-4BD5-8D06-076E9DA3E49B}" destId="{B7353DBF-40E4-4E52-9DCA-97EBB1FDC071}" srcOrd="0" destOrd="0" presId="urn:microsoft.com/office/officeart/2005/8/layout/cycle8"/>
    <dgm:cxn modelId="{BFF97D43-1464-4675-9ACD-6D9A691C9E63}" srcId="{DA50F38E-4E57-4BD5-8D06-076E9DA3E49B}" destId="{B81313B5-B2CB-4B98-901A-4B607D9A86C6}" srcOrd="2" destOrd="0" parTransId="{A77B09AD-B41D-44EB-83FD-11F8468174E4}" sibTransId="{7362E96F-7001-412C-A1A9-DB7E8453D3BF}"/>
    <dgm:cxn modelId="{F9A1343A-1195-4F81-8751-4FCE74C8C79D}" type="presOf" srcId="{B81313B5-B2CB-4B98-901A-4B607D9A86C6}" destId="{6CD12A7C-76E2-4C7E-8556-F34B395D262E}" srcOrd="1" destOrd="0" presId="urn:microsoft.com/office/officeart/2005/8/layout/cycle8"/>
    <dgm:cxn modelId="{5F983341-79B3-4B93-9CBC-F022AE7BDD08}" srcId="{DA50F38E-4E57-4BD5-8D06-076E9DA3E49B}" destId="{4FAFDF73-4C7B-4965-B95A-E06344F227A3}" srcOrd="0" destOrd="0" parTransId="{E0D9AD35-3EA1-4F7D-B7E8-E0DB27167102}" sibTransId="{50EBF1A5-3B6F-4883-97E0-9675F7EF7D0D}"/>
    <dgm:cxn modelId="{7634A944-A563-4332-AAA5-65845959F614}" type="presOf" srcId="{248E667E-12C1-419F-AA67-80314B2CC993}" destId="{CDE547B1-7D8A-40FF-89ED-298734622FEE}" srcOrd="1" destOrd="0" presId="urn:microsoft.com/office/officeart/2005/8/layout/cycle8"/>
    <dgm:cxn modelId="{62A17E20-ABFF-47E2-8C06-3BE4F3850125}" type="presOf" srcId="{D18B9B91-837A-405D-8C2B-6C89C4CE32E6}" destId="{D57B97AD-939B-42AB-A2CD-C0E5B65840CF}" srcOrd="1" destOrd="0" presId="urn:microsoft.com/office/officeart/2005/8/layout/cycle8"/>
    <dgm:cxn modelId="{46C65D48-DD1F-4A23-A844-E5BC4B5081CF}" type="presOf" srcId="{27C1251B-EABC-4929-A47D-41ACA54B5912}" destId="{C4C31654-D664-4E70-8813-172F1C446F57}" srcOrd="0" destOrd="0" presId="urn:microsoft.com/office/officeart/2005/8/layout/cycle8"/>
    <dgm:cxn modelId="{97F32F16-3A8F-4BF8-9EEC-C8E5F1D2EA9C}" type="presOf" srcId="{B81313B5-B2CB-4B98-901A-4B607D9A86C6}" destId="{35A3AB25-2242-4255-B283-1C0BBA996746}" srcOrd="0" destOrd="0" presId="urn:microsoft.com/office/officeart/2005/8/layout/cycle8"/>
    <dgm:cxn modelId="{CF3CD675-AF1F-4A8D-88CF-26006DAEDBE2}" type="presOf" srcId="{D18B9B91-837A-405D-8C2B-6C89C4CE32E6}" destId="{AEAF3EC1-E1A2-4E5D-9984-746A0250CF84}" srcOrd="0" destOrd="0" presId="urn:microsoft.com/office/officeart/2005/8/layout/cycle8"/>
    <dgm:cxn modelId="{ADCCE862-99F1-421E-94A2-E161ABD465DD}" type="presParOf" srcId="{B7353DBF-40E4-4E52-9DCA-97EBB1FDC071}" destId="{A0C787B6-99FD-4331-9357-2EC20EF29AE2}" srcOrd="0" destOrd="0" presId="urn:microsoft.com/office/officeart/2005/8/layout/cycle8"/>
    <dgm:cxn modelId="{B2657FC6-95AA-4A83-8C26-62C2A88DA824}" type="presParOf" srcId="{B7353DBF-40E4-4E52-9DCA-97EBB1FDC071}" destId="{DA44ABE8-E27C-4D41-9EEA-EF126A18AAF1}" srcOrd="1" destOrd="0" presId="urn:microsoft.com/office/officeart/2005/8/layout/cycle8"/>
    <dgm:cxn modelId="{7D8E31CD-1C03-449F-BDDC-3A6BA2FD58BD}" type="presParOf" srcId="{B7353DBF-40E4-4E52-9DCA-97EBB1FDC071}" destId="{8EB939A7-59AD-4F2C-8078-57B94215FC32}" srcOrd="2" destOrd="0" presId="urn:microsoft.com/office/officeart/2005/8/layout/cycle8"/>
    <dgm:cxn modelId="{67C8B142-331F-48D6-940B-2771220B10ED}" type="presParOf" srcId="{B7353DBF-40E4-4E52-9DCA-97EBB1FDC071}" destId="{D5DE5F79-104C-451A-8A4C-B254B4EF949E}" srcOrd="3" destOrd="0" presId="urn:microsoft.com/office/officeart/2005/8/layout/cycle8"/>
    <dgm:cxn modelId="{7B7068BF-C6F4-41B4-A5BF-B37AB2E5644A}" type="presParOf" srcId="{B7353DBF-40E4-4E52-9DCA-97EBB1FDC071}" destId="{AEAF3EC1-E1A2-4E5D-9984-746A0250CF84}" srcOrd="4" destOrd="0" presId="urn:microsoft.com/office/officeart/2005/8/layout/cycle8"/>
    <dgm:cxn modelId="{CA52A736-3EAC-4BD3-896F-B12AF9B7560C}" type="presParOf" srcId="{B7353DBF-40E4-4E52-9DCA-97EBB1FDC071}" destId="{CB07F9DB-F7A0-4EE4-89EA-CD5AD3CC61E2}" srcOrd="5" destOrd="0" presId="urn:microsoft.com/office/officeart/2005/8/layout/cycle8"/>
    <dgm:cxn modelId="{AD3595F1-4AA3-497C-98CE-5D8B297624D8}" type="presParOf" srcId="{B7353DBF-40E4-4E52-9DCA-97EBB1FDC071}" destId="{D9408F37-0C61-49D7-A5E5-E537D56BC126}" srcOrd="6" destOrd="0" presId="urn:microsoft.com/office/officeart/2005/8/layout/cycle8"/>
    <dgm:cxn modelId="{F26E2204-68DE-4199-BC64-1F38617EA8BF}" type="presParOf" srcId="{B7353DBF-40E4-4E52-9DCA-97EBB1FDC071}" destId="{D57B97AD-939B-42AB-A2CD-C0E5B65840CF}" srcOrd="7" destOrd="0" presId="urn:microsoft.com/office/officeart/2005/8/layout/cycle8"/>
    <dgm:cxn modelId="{4FEF2BB4-E93C-4944-ADE6-26BD1EFBED46}" type="presParOf" srcId="{B7353DBF-40E4-4E52-9DCA-97EBB1FDC071}" destId="{35A3AB25-2242-4255-B283-1C0BBA996746}" srcOrd="8" destOrd="0" presId="urn:microsoft.com/office/officeart/2005/8/layout/cycle8"/>
    <dgm:cxn modelId="{DDDA4E47-D6E9-4A26-873F-A6FD78FFAEA0}" type="presParOf" srcId="{B7353DBF-40E4-4E52-9DCA-97EBB1FDC071}" destId="{963B9BF5-81D8-4ADD-B021-DD063F866B65}" srcOrd="9" destOrd="0" presId="urn:microsoft.com/office/officeart/2005/8/layout/cycle8"/>
    <dgm:cxn modelId="{115138AD-D288-404E-88BE-37C34A472DC3}" type="presParOf" srcId="{B7353DBF-40E4-4E52-9DCA-97EBB1FDC071}" destId="{2B242E6A-5E51-4FFF-BDE2-8272AFD0F21F}" srcOrd="10" destOrd="0" presId="urn:microsoft.com/office/officeart/2005/8/layout/cycle8"/>
    <dgm:cxn modelId="{DB74F720-31F7-491E-999A-5DF13D65C5E3}" type="presParOf" srcId="{B7353DBF-40E4-4E52-9DCA-97EBB1FDC071}" destId="{6CD12A7C-76E2-4C7E-8556-F34B395D262E}" srcOrd="11" destOrd="0" presId="urn:microsoft.com/office/officeart/2005/8/layout/cycle8"/>
    <dgm:cxn modelId="{0FDA81E7-C9FA-4DB4-A839-542A4E8D4C85}" type="presParOf" srcId="{B7353DBF-40E4-4E52-9DCA-97EBB1FDC071}" destId="{AFDE584D-F449-4230-B14C-087E5384FA1F}" srcOrd="12" destOrd="0" presId="urn:microsoft.com/office/officeart/2005/8/layout/cycle8"/>
    <dgm:cxn modelId="{BE78B238-A170-4EEB-9B23-E75C3E0DC6BF}" type="presParOf" srcId="{B7353DBF-40E4-4E52-9DCA-97EBB1FDC071}" destId="{BAEFD700-E116-454C-9327-D6EA2CC7FC22}" srcOrd="13" destOrd="0" presId="urn:microsoft.com/office/officeart/2005/8/layout/cycle8"/>
    <dgm:cxn modelId="{B09AB75A-3541-4CAE-9766-A08500844637}" type="presParOf" srcId="{B7353DBF-40E4-4E52-9DCA-97EBB1FDC071}" destId="{0B5101E4-D40E-43FD-B62C-ED2E2F9F9DD2}" srcOrd="14" destOrd="0" presId="urn:microsoft.com/office/officeart/2005/8/layout/cycle8"/>
    <dgm:cxn modelId="{4541650C-00D0-411F-9A15-A3CB64213097}" type="presParOf" srcId="{B7353DBF-40E4-4E52-9DCA-97EBB1FDC071}" destId="{CDE547B1-7D8A-40FF-89ED-298734622FEE}" srcOrd="15" destOrd="0" presId="urn:microsoft.com/office/officeart/2005/8/layout/cycle8"/>
    <dgm:cxn modelId="{1BA4A7DD-FC52-460E-B110-56390BDD7DA1}" type="presParOf" srcId="{B7353DBF-40E4-4E52-9DCA-97EBB1FDC071}" destId="{C4C31654-D664-4E70-8813-172F1C446F57}" srcOrd="16" destOrd="0" presId="urn:microsoft.com/office/officeart/2005/8/layout/cycle8"/>
    <dgm:cxn modelId="{B08D9D24-9F79-41A2-97F3-D6BE3A3E469B}" type="presParOf" srcId="{B7353DBF-40E4-4E52-9DCA-97EBB1FDC071}" destId="{0655BEDC-A4A3-4D68-9E9E-512057349FC1}" srcOrd="17" destOrd="0" presId="urn:microsoft.com/office/officeart/2005/8/layout/cycle8"/>
    <dgm:cxn modelId="{B027134F-E2CF-4144-B675-212EC282946A}" type="presParOf" srcId="{B7353DBF-40E4-4E52-9DCA-97EBB1FDC071}" destId="{F642F211-9A27-4C92-930C-B251F4D6DEA1}" srcOrd="18" destOrd="0" presId="urn:microsoft.com/office/officeart/2005/8/layout/cycle8"/>
    <dgm:cxn modelId="{86475E54-F059-4B32-BEA6-646EF782B567}" type="presParOf" srcId="{B7353DBF-40E4-4E52-9DCA-97EBB1FDC071}" destId="{B615D74D-1962-44DD-AB2C-17E0B3BB1EF4}" srcOrd="19" destOrd="0" presId="urn:microsoft.com/office/officeart/2005/8/layout/cycle8"/>
    <dgm:cxn modelId="{681457FE-80A8-4B83-8A40-AC441ABA20D2}" type="presParOf" srcId="{B7353DBF-40E4-4E52-9DCA-97EBB1FDC071}" destId="{DD00290F-3888-4574-9F08-3F21AE7EBE19}" srcOrd="20" destOrd="0" presId="urn:microsoft.com/office/officeart/2005/8/layout/cycle8"/>
    <dgm:cxn modelId="{3B4894A7-8B29-4EBF-A863-220869B084F1}" type="presParOf" srcId="{B7353DBF-40E4-4E52-9DCA-97EBB1FDC071}" destId="{31E2D1F0-5614-46E9-A5FB-FA4F1EB303E9}" srcOrd="21" destOrd="0" presId="urn:microsoft.com/office/officeart/2005/8/layout/cycle8"/>
    <dgm:cxn modelId="{AF8391ED-9B5F-4561-BF2A-158F902299C6}" type="presParOf" srcId="{B7353DBF-40E4-4E52-9DCA-97EBB1FDC071}" destId="{C299164D-48F3-41D5-AC83-93437B91BC59}" srcOrd="22" destOrd="0" presId="urn:microsoft.com/office/officeart/2005/8/layout/cycle8"/>
    <dgm:cxn modelId="{97DA46FA-6F4A-4A54-8B5D-EF58819CA89A}" type="presParOf" srcId="{B7353DBF-40E4-4E52-9DCA-97EBB1FDC071}" destId="{DB89F9A8-B3E9-44D8-9648-CF37A2A29254}" srcOrd="23" destOrd="0" presId="urn:microsoft.com/office/officeart/2005/8/layout/cycle8"/>
    <dgm:cxn modelId="{9542CAFE-F33C-440C-9727-35A2B620858A}" type="presParOf" srcId="{B7353DBF-40E4-4E52-9DCA-97EBB1FDC071}" destId="{AFE2A6FF-E5B6-4EB8-8361-FC34981E4E8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87B6-99FD-4331-9357-2EC20EF29AE2}">
      <dsp:nvSpPr>
        <dsp:cNvPr id="0" name=""/>
        <dsp:cNvSpPr/>
      </dsp:nvSpPr>
      <dsp:spPr>
        <a:xfrm>
          <a:off x="696900" y="259420"/>
          <a:ext cx="3520406" cy="3520406"/>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Évaluation des écarts de protection</a:t>
          </a:r>
          <a:endParaRPr lang="fr-FR" sz="1100" kern="1200" dirty="0"/>
        </a:p>
      </dsp:txBody>
      <dsp:txXfrm>
        <a:off x="2533378" y="851183"/>
        <a:ext cx="1131559" cy="754372"/>
      </dsp:txXfrm>
    </dsp:sp>
    <dsp:sp modelId="{AEAF3EC1-E1A2-4E5D-9984-746A0250CF84}">
      <dsp:nvSpPr>
        <dsp:cNvPr id="0" name=""/>
        <dsp:cNvSpPr/>
      </dsp:nvSpPr>
      <dsp:spPr>
        <a:xfrm>
          <a:off x="727075" y="353297"/>
          <a:ext cx="3520406" cy="3520406"/>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Amélioration de la culture financière et des risques</a:t>
          </a:r>
          <a:endParaRPr lang="fr-FR" sz="1100" kern="1200" dirty="0"/>
        </a:p>
      </dsp:txBody>
      <dsp:txXfrm>
        <a:off x="2994384" y="1961788"/>
        <a:ext cx="1047740" cy="838192"/>
      </dsp:txXfrm>
    </dsp:sp>
    <dsp:sp modelId="{35A3AB25-2242-4255-B283-1C0BBA996746}">
      <dsp:nvSpPr>
        <dsp:cNvPr id="0" name=""/>
        <dsp:cNvSpPr/>
      </dsp:nvSpPr>
      <dsp:spPr>
        <a:xfrm>
          <a:off x="647446" y="411133"/>
          <a:ext cx="3520406" cy="3520406"/>
        </a:xfrm>
        <a:prstGeom prst="pie">
          <a:avLst>
            <a:gd name="adj1" fmla="val 3240000"/>
            <a:gd name="adj2" fmla="val 756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Incitations à la prévention des risques</a:t>
          </a:r>
          <a:endParaRPr lang="fr-FR" sz="1100" kern="1200" dirty="0"/>
        </a:p>
      </dsp:txBody>
      <dsp:txXfrm>
        <a:off x="1904734" y="2883799"/>
        <a:ext cx="1005830" cy="922011"/>
      </dsp:txXfrm>
    </dsp:sp>
    <dsp:sp modelId="{AFDE584D-F449-4230-B14C-087E5384FA1F}">
      <dsp:nvSpPr>
        <dsp:cNvPr id="0" name=""/>
        <dsp:cNvSpPr/>
      </dsp:nvSpPr>
      <dsp:spPr>
        <a:xfrm>
          <a:off x="567818" y="353297"/>
          <a:ext cx="3520406" cy="3520406"/>
        </a:xfrm>
        <a:prstGeom prst="pie">
          <a:avLst>
            <a:gd name="adj1" fmla="val 7560000"/>
            <a:gd name="adj2" fmla="val 1188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Mise en œuvre des régulations et du cadre de </a:t>
          </a:r>
          <a:r>
            <a:rPr lang="fr-FR" sz="1100" kern="1200" dirty="0" smtClean="0"/>
            <a:t>contrôle</a:t>
          </a:r>
          <a:endParaRPr lang="fr-FR" sz="1100" kern="1200" dirty="0"/>
        </a:p>
      </dsp:txBody>
      <dsp:txXfrm>
        <a:off x="773175" y="1961788"/>
        <a:ext cx="1047740" cy="838192"/>
      </dsp:txXfrm>
    </dsp:sp>
    <dsp:sp modelId="{C4C31654-D664-4E70-8813-172F1C446F57}">
      <dsp:nvSpPr>
        <dsp:cNvPr id="0" name=""/>
        <dsp:cNvSpPr/>
      </dsp:nvSpPr>
      <dsp:spPr>
        <a:xfrm>
          <a:off x="597993" y="259420"/>
          <a:ext cx="3520406" cy="3520406"/>
        </a:xfrm>
        <a:prstGeom prst="pie">
          <a:avLst>
            <a:gd name="adj1" fmla="val 1188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Conseil aux gouvernements y/c sur l’établissement de PPP</a:t>
          </a:r>
          <a:endParaRPr lang="fr-FR" sz="1100" kern="1200" dirty="0"/>
        </a:p>
      </dsp:txBody>
      <dsp:txXfrm>
        <a:off x="1150361" y="851183"/>
        <a:ext cx="1131559" cy="754372"/>
      </dsp:txXfrm>
    </dsp:sp>
    <dsp:sp modelId="{DD00290F-3888-4574-9F08-3F21AE7EBE19}">
      <dsp:nvSpPr>
        <dsp:cNvPr id="0" name=""/>
        <dsp:cNvSpPr/>
      </dsp:nvSpPr>
      <dsp:spPr>
        <a:xfrm>
          <a:off x="478804" y="41490"/>
          <a:ext cx="3956266" cy="395626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2D1F0-5614-46E9-A5FB-FA4F1EB303E9}">
      <dsp:nvSpPr>
        <dsp:cNvPr id="0" name=""/>
        <dsp:cNvSpPr/>
      </dsp:nvSpPr>
      <dsp:spPr>
        <a:xfrm>
          <a:off x="509388" y="135337"/>
          <a:ext cx="3956266" cy="395626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9164D-48F3-41D5-AC83-93437B91BC59}">
      <dsp:nvSpPr>
        <dsp:cNvPr id="0" name=""/>
        <dsp:cNvSpPr/>
      </dsp:nvSpPr>
      <dsp:spPr>
        <a:xfrm>
          <a:off x="429516" y="193349"/>
          <a:ext cx="3956266" cy="395626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9F9A8-B3E9-44D8-9648-CF37A2A29254}">
      <dsp:nvSpPr>
        <dsp:cNvPr id="0" name=""/>
        <dsp:cNvSpPr/>
      </dsp:nvSpPr>
      <dsp:spPr>
        <a:xfrm>
          <a:off x="349645" y="135337"/>
          <a:ext cx="3956266" cy="395626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2A6FF-E5B6-4EB8-8361-FC34981E4E89}">
      <dsp:nvSpPr>
        <dsp:cNvPr id="0" name=""/>
        <dsp:cNvSpPr/>
      </dsp:nvSpPr>
      <dsp:spPr>
        <a:xfrm>
          <a:off x="380229" y="41490"/>
          <a:ext cx="3956266" cy="395626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5869-E05D-CB4C-8F5A-8247A0E8C7F3}" type="datetimeFigureOut">
              <a:rPr lang="fr-FR" smtClean="0"/>
              <a:t>13/02/2024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951EE-8CF1-EF4B-97F8-3C962D9870F1}" type="slidenum">
              <a:rPr lang="fr-FR" smtClean="0"/>
              <a:t>‹N°›</a:t>
            </a:fld>
            <a:endParaRPr lang="fr-FR"/>
          </a:p>
        </p:txBody>
      </p:sp>
      <p:pic>
        <p:nvPicPr>
          <p:cNvPr id="8" name="Image 7">
            <a:extLst>
              <a:ext uri="{FF2B5EF4-FFF2-40B4-BE49-F238E27FC236}">
                <a16:creationId xmlns:a16="http://schemas.microsoft.com/office/drawing/2014/main" id="{9302268C-C0C1-8A46-8C24-1EE695769DBF}"/>
              </a:ext>
            </a:extLst>
          </p:cNvPr>
          <p:cNvPicPr>
            <a:picLocks noChangeAspect="1"/>
          </p:cNvPicPr>
          <p:nvPr/>
        </p:nvPicPr>
        <p:blipFill>
          <a:blip r:embed="rId2"/>
          <a:stretch>
            <a:fillRect/>
          </a:stretch>
        </p:blipFill>
        <p:spPr>
          <a:xfrm>
            <a:off x="9501178" y="6386718"/>
            <a:ext cx="789045" cy="394523"/>
          </a:xfrm>
          <a:prstGeom prst="rect">
            <a:avLst/>
          </a:prstGeom>
        </p:spPr>
      </p:pic>
    </p:spTree>
    <p:extLst>
      <p:ext uri="{BB962C8B-B14F-4D97-AF65-F5344CB8AC3E}">
        <p14:creationId xmlns:p14="http://schemas.microsoft.com/office/powerpoint/2010/main" val="120316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16</a:t>
            </a:fld>
            <a:endParaRPr lang="fr-FR"/>
          </a:p>
        </p:txBody>
      </p:sp>
    </p:spTree>
    <p:extLst>
      <p:ext uri="{BB962C8B-B14F-4D97-AF65-F5344CB8AC3E}">
        <p14:creationId xmlns:p14="http://schemas.microsoft.com/office/powerpoint/2010/main" val="3377614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1.emf"/><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emf"/><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11.emf"/><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image" Target="../media/image1.emf"/><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5.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6.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6169109" y="632706"/>
            <a:ext cx="4832798" cy="2012932"/>
          </a:xfrm>
        </p:spPr>
        <p:txBody>
          <a:bodyPr>
            <a:noAutofit/>
          </a:bodyPr>
          <a:lstStyle>
            <a:lvl1pPr>
              <a:defRPr sz="4500" b="1" i="0" cap="all" baseline="0">
                <a:solidFill>
                  <a:srgbClr val="31429B"/>
                </a:solidFill>
              </a:defRPr>
            </a:lvl1pPr>
          </a:lstStyle>
          <a:p>
            <a:r>
              <a:rPr lang="fr-FR" dirty="0"/>
              <a:t>TITRE </a:t>
            </a:r>
            <a:br>
              <a:rPr lang="fr-FR" dirty="0"/>
            </a:br>
            <a:r>
              <a:rPr lang="fr-FR" dirty="0"/>
              <a:t>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6169109" y="6256395"/>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6169109" y="2750751"/>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6169109" y="3005585"/>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11" name="Image 10">
            <a:extLst>
              <a:ext uri="{FF2B5EF4-FFF2-40B4-BE49-F238E27FC236}">
                <a16:creationId xmlns:a16="http://schemas.microsoft.com/office/drawing/2014/main" id="{F179A3A2-5D7D-134E-B6EA-83493BA4D8CC}"/>
              </a:ext>
            </a:extLst>
          </p:cNvPr>
          <p:cNvPicPr>
            <a:picLocks noChangeAspect="1"/>
          </p:cNvPicPr>
          <p:nvPr userDrawn="1"/>
        </p:nvPicPr>
        <p:blipFill>
          <a:blip r:embed="rId2"/>
          <a:stretch>
            <a:fillRect/>
          </a:stretch>
        </p:blipFill>
        <p:spPr>
          <a:xfrm>
            <a:off x="9655892" y="5393128"/>
            <a:ext cx="2536108" cy="1262748"/>
          </a:xfrm>
          <a:prstGeom prst="rect">
            <a:avLst/>
          </a:prstGeom>
        </p:spPr>
      </p:pic>
      <p:pic>
        <p:nvPicPr>
          <p:cNvPr id="26" name="Image 25">
            <a:extLst>
              <a:ext uri="{FF2B5EF4-FFF2-40B4-BE49-F238E27FC236}">
                <a16:creationId xmlns:a16="http://schemas.microsoft.com/office/drawing/2014/main" id="{842EB3D5-38AC-47E8-95D4-E27227710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9" y="0"/>
            <a:ext cx="6019800" cy="6858000"/>
          </a:xfrm>
          <a:prstGeom prst="rect">
            <a:avLst/>
          </a:prstGeom>
        </p:spPr>
      </p:pic>
    </p:spTree>
    <p:extLst>
      <p:ext uri="{BB962C8B-B14F-4D97-AF65-F5344CB8AC3E}">
        <p14:creationId xmlns:p14="http://schemas.microsoft.com/office/powerpoint/2010/main" val="31391697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NTERCALAIRE triangle haut">
    <p:spTree>
      <p:nvGrpSpPr>
        <p:cNvPr id="1" name=""/>
        <p:cNvGrpSpPr/>
        <p:nvPr/>
      </p:nvGrpSpPr>
      <p:grpSpPr>
        <a:xfrm>
          <a:off x="0" y="0"/>
          <a:ext cx="0" cy="0"/>
          <a:chOff x="0" y="0"/>
          <a:chExt cx="0" cy="0"/>
        </a:xfrm>
      </p:grpSpPr>
      <p:grpSp>
        <p:nvGrpSpPr>
          <p:cNvPr id="7" name="Groupe 6"/>
          <p:cNvGrpSpPr/>
          <p:nvPr userDrawn="1"/>
        </p:nvGrpSpPr>
        <p:grpSpPr>
          <a:xfrm>
            <a:off x="0" y="1658938"/>
            <a:ext cx="2530475" cy="3327400"/>
            <a:chOff x="0" y="1658938"/>
            <a:chExt cx="2530475" cy="3327400"/>
          </a:xfrm>
        </p:grpSpPr>
        <p:sp>
          <p:nvSpPr>
            <p:cNvPr id="5" name="AutoShape 3"/>
            <p:cNvSpPr>
              <a:spLocks noChangeAspect="1" noChangeArrowheads="1" noTextEdit="1"/>
            </p:cNvSpPr>
            <p:nvPr userDrawn="1"/>
          </p:nvSpPr>
          <p:spPr bwMode="auto">
            <a:xfrm>
              <a:off x="0" y="1662113"/>
              <a:ext cx="2514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p:cNvSpPr>
              <a:spLocks/>
            </p:cNvSpPr>
            <p:nvPr userDrawn="1"/>
          </p:nvSpPr>
          <p:spPr bwMode="auto">
            <a:xfrm>
              <a:off x="0" y="1658938"/>
              <a:ext cx="2530475" cy="3327400"/>
            </a:xfrm>
            <a:custGeom>
              <a:avLst/>
              <a:gdLst>
                <a:gd name="T0" fmla="*/ 0 w 2645"/>
                <a:gd name="T1" fmla="*/ 0 h 3477"/>
                <a:gd name="T2" fmla="*/ 0 w 2645"/>
                <a:gd name="T3" fmla="*/ 0 h 3477"/>
                <a:gd name="T4" fmla="*/ 0 w 2645"/>
                <a:gd name="T5" fmla="*/ 3477 h 3477"/>
                <a:gd name="T6" fmla="*/ 2645 w 2645"/>
                <a:gd name="T7" fmla="*/ 1741 h 3477"/>
                <a:gd name="T8" fmla="*/ 2645 w 2645"/>
                <a:gd name="T9" fmla="*/ 1738 h 3477"/>
                <a:gd name="T10" fmla="*/ 0 w 2645"/>
                <a:gd name="T11" fmla="*/ 0 h 3477"/>
              </a:gdLst>
              <a:ahLst/>
              <a:cxnLst>
                <a:cxn ang="0">
                  <a:pos x="T0" y="T1"/>
                </a:cxn>
                <a:cxn ang="0">
                  <a:pos x="T2" y="T3"/>
                </a:cxn>
                <a:cxn ang="0">
                  <a:pos x="T4" y="T5"/>
                </a:cxn>
                <a:cxn ang="0">
                  <a:pos x="T6" y="T7"/>
                </a:cxn>
                <a:cxn ang="0">
                  <a:pos x="T8" y="T9"/>
                </a:cxn>
                <a:cxn ang="0">
                  <a:pos x="T10" y="T11"/>
                </a:cxn>
              </a:cxnLst>
              <a:rect l="0" t="0" r="r" b="b"/>
              <a:pathLst>
                <a:path w="2645" h="3477">
                  <a:moveTo>
                    <a:pt x="0" y="0"/>
                  </a:moveTo>
                  <a:lnTo>
                    <a:pt x="0" y="0"/>
                  </a:lnTo>
                  <a:lnTo>
                    <a:pt x="0" y="3477"/>
                  </a:lnTo>
                  <a:lnTo>
                    <a:pt x="2645" y="1741"/>
                  </a:lnTo>
                  <a:lnTo>
                    <a:pt x="2645" y="1738"/>
                  </a:lnTo>
                  <a:lnTo>
                    <a:pt x="0" y="0"/>
                  </a:lnTo>
                  <a:close/>
                </a:path>
              </a:pathLst>
            </a:custGeom>
            <a:solidFill>
              <a:srgbClr val="4171D9"/>
            </a:solidFill>
            <a:ln w="0">
              <a:solidFill>
                <a:srgbClr val="4171D9"/>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877898"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1" y="2245715"/>
            <a:ext cx="1385047" cy="1861760"/>
          </a:xfrm>
          <a:prstGeom prst="rect">
            <a:avLst/>
          </a:prstGeom>
        </p:spPr>
        <p:txBody>
          <a:bodyPr bIns="0" anchor="b" anchorCtr="0">
            <a:noAutofit/>
          </a:bodyPr>
          <a:lstStyle>
            <a:lvl1pPr algn="r">
              <a:buNone/>
              <a:defRPr sz="10000" b="1" i="0" baseline="0">
                <a:solidFill>
                  <a:schemeClr val="bg1"/>
                </a:solidFill>
                <a:latin typeface="Arial" panose="020B0604020202020204" pitchFamily="34" charset="0"/>
              </a:defRPr>
            </a:lvl1pPr>
          </a:lstStyle>
          <a:p>
            <a:pPr lvl="0"/>
            <a:r>
              <a:rPr lang="fr-FR" dirty="0"/>
              <a:t>1</a:t>
            </a:r>
          </a:p>
        </p:txBody>
      </p:sp>
    </p:spTree>
    <p:extLst>
      <p:ext uri="{BB962C8B-B14F-4D97-AF65-F5344CB8AC3E}">
        <p14:creationId xmlns:p14="http://schemas.microsoft.com/office/powerpoint/2010/main" val="663894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ITA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5D5DCC-4D25-6F3D-D69B-EE54844C6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197" y="1163663"/>
            <a:ext cx="2959100" cy="3352800"/>
          </a:xfrm>
          <a:prstGeom prst="rect">
            <a:avLst/>
          </a:prstGeom>
        </p:spPr>
      </p:pic>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402335" y="998402"/>
            <a:ext cx="8399687" cy="3518062"/>
          </a:xfrm>
        </p:spPr>
        <p:txBody>
          <a:bodyPr>
            <a:noAutofit/>
          </a:bodyPr>
          <a:lstStyle>
            <a:lvl1pPr>
              <a:defRPr sz="30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3"/>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3402335" y="452178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2218762" y="192444"/>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spTree>
    <p:extLst>
      <p:ext uri="{BB962C8B-B14F-4D97-AF65-F5344CB8AC3E}">
        <p14:creationId xmlns:p14="http://schemas.microsoft.com/office/powerpoint/2010/main" val="17501226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ITATION_BI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191875" y="1337982"/>
            <a:ext cx="9811854" cy="3518062"/>
          </a:xfrm>
        </p:spPr>
        <p:txBody>
          <a:bodyPr>
            <a:noAutofit/>
          </a:bodyPr>
          <a:lstStyle>
            <a:lvl1pPr>
              <a:lnSpc>
                <a:spcPts val="3420"/>
              </a:lnSpc>
              <a:defRPr sz="26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2191875" y="449092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793373" y="945479"/>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Tree>
    <p:extLst>
      <p:ext uri="{BB962C8B-B14F-4D97-AF65-F5344CB8AC3E}">
        <p14:creationId xmlns:p14="http://schemas.microsoft.com/office/powerpoint/2010/main" val="1299426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U_2PARTI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3"/>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12" name="Espace réservé du graphique 11">
            <a:extLst>
              <a:ext uri="{FF2B5EF4-FFF2-40B4-BE49-F238E27FC236}">
                <a16:creationId xmlns:a16="http://schemas.microsoft.com/office/drawing/2014/main" id="{2809CEA6-CC93-2BB2-371F-25A14550A0B7}"/>
              </a:ext>
            </a:extLst>
          </p:cNvPr>
          <p:cNvSpPr>
            <a:spLocks noGrp="1"/>
          </p:cNvSpPr>
          <p:nvPr>
            <p:ph type="chart" sz="quarter" idx="17"/>
          </p:nvPr>
        </p:nvSpPr>
        <p:spPr>
          <a:xfrm>
            <a:off x="5486400" y="1028700"/>
            <a:ext cx="5665788" cy="3597275"/>
          </a:xfrm>
          <a:prstGeom prst="rect">
            <a:avLst/>
          </a:prstGeom>
        </p:spPr>
        <p:txBody>
          <a:bodyPr>
            <a:normAutofit/>
          </a:bodyPr>
          <a:lstStyle>
            <a:lvl1pPr marL="0" indent="0">
              <a:buFontTx/>
              <a:buNone/>
              <a:defRPr sz="1800" cap="all" baseline="0">
                <a:solidFill>
                  <a:srgbClr val="31429B"/>
                </a:solidFill>
                <a:latin typeface="Arial" panose="020B0604020202020204" pitchFamily="34" charset="0"/>
              </a:defRPr>
            </a:lvl1pPr>
          </a:lstStyle>
          <a:p>
            <a:r>
              <a:rPr lang="fr-FR" smtClean="0"/>
              <a:t>Cliquez sur l'icône pour ajouter un graphique</a:t>
            </a:r>
            <a:endParaRPr lang="fr-FR" dirty="0"/>
          </a:p>
        </p:txBody>
      </p:sp>
      <p:sp>
        <p:nvSpPr>
          <p:cNvPr id="3" name="Espace réservé du texte 2"/>
          <p:cNvSpPr>
            <a:spLocks noGrp="1"/>
          </p:cNvSpPr>
          <p:nvPr>
            <p:ph type="body" sz="quarter" idx="18" hasCustomPrompt="1"/>
          </p:nvPr>
        </p:nvSpPr>
        <p:spPr>
          <a:xfrm>
            <a:off x="792163" y="1028700"/>
            <a:ext cx="4250100" cy="3597275"/>
          </a:xfrm>
        </p:spPr>
        <p:txBody>
          <a:bodyPr/>
          <a:lstStyle>
            <a:lvl1pPr>
              <a:defRPr>
                <a:solidFill>
                  <a:srgbClr val="4171D9"/>
                </a:solidFill>
              </a:defRPr>
            </a:lvl1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18026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U_1PARTIE">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3"/>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6" name="Espace réservé du texte 5"/>
          <p:cNvSpPr>
            <a:spLocks noGrp="1"/>
          </p:cNvSpPr>
          <p:nvPr>
            <p:ph type="body" sz="quarter" idx="15" hasCustomPrompt="1"/>
          </p:nvPr>
        </p:nvSpPr>
        <p:spPr>
          <a:xfrm>
            <a:off x="412750" y="1184275"/>
            <a:ext cx="10952163" cy="4711700"/>
          </a:xfrm>
        </p:spPr>
        <p:txBody>
          <a:bodyPr/>
          <a:lstStyle>
            <a:lvl1pPr>
              <a:defRPr baseline="0">
                <a:solidFill>
                  <a:srgbClr val="4171D9"/>
                </a:solidFill>
              </a:defRPr>
            </a:lvl1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4331998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U_GRAPHIQUE">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3"/>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3" name="Espace réservé du graphique 2">
            <a:extLst>
              <a:ext uri="{FF2B5EF4-FFF2-40B4-BE49-F238E27FC236}">
                <a16:creationId xmlns:a16="http://schemas.microsoft.com/office/drawing/2014/main" id="{C78ACD49-0C8A-908F-25F8-3B582433C70A}"/>
              </a:ext>
            </a:extLst>
          </p:cNvPr>
          <p:cNvSpPr>
            <a:spLocks noGrp="1"/>
          </p:cNvSpPr>
          <p:nvPr>
            <p:ph type="chart" sz="quarter" idx="15"/>
          </p:nvPr>
        </p:nvSpPr>
        <p:spPr>
          <a:xfrm>
            <a:off x="2366683" y="2595282"/>
            <a:ext cx="8785505" cy="2974042"/>
          </a:xfrm>
          <a:prstGeom prst="rect">
            <a:avLst/>
          </a:prstGeom>
        </p:spPr>
        <p:txBody>
          <a:bodyPr>
            <a:normAutofit/>
          </a:bodyPr>
          <a:lstStyle>
            <a:lvl1pPr marL="0" indent="0">
              <a:buFontTx/>
              <a:buNone/>
              <a:defRPr sz="1200" b="1" i="0" cap="all" baseline="0">
                <a:solidFill>
                  <a:srgbClr val="4171D9"/>
                </a:solidFill>
                <a:latin typeface="Arial" panose="020B0604020202020204" pitchFamily="34" charset="0"/>
              </a:defRPr>
            </a:lvl1pPr>
          </a:lstStyle>
          <a:p>
            <a:r>
              <a:rPr lang="fr-FR" smtClean="0"/>
              <a:t>Cliquez sur l'icône pour ajouter un graphique</a:t>
            </a:r>
            <a:endParaRPr lang="fr-FR" dirty="0"/>
          </a:p>
        </p:txBody>
      </p:sp>
      <p:sp>
        <p:nvSpPr>
          <p:cNvPr id="6" name="Espace réservé du texte 5">
            <a:extLst>
              <a:ext uri="{FF2B5EF4-FFF2-40B4-BE49-F238E27FC236}">
                <a16:creationId xmlns:a16="http://schemas.microsoft.com/office/drawing/2014/main" id="{43CAE39F-1511-F701-9235-FAE2E08FB7E6}"/>
              </a:ext>
            </a:extLst>
          </p:cNvPr>
          <p:cNvSpPr>
            <a:spLocks noGrp="1"/>
          </p:cNvSpPr>
          <p:nvPr>
            <p:ph type="body" sz="quarter" idx="16" hasCustomPrompt="1"/>
          </p:nvPr>
        </p:nvSpPr>
        <p:spPr>
          <a:xfrm>
            <a:off x="2366963" y="1827213"/>
            <a:ext cx="8785225" cy="754062"/>
          </a:xfrm>
          <a:prstGeom prst="rect">
            <a:avLst/>
          </a:prstGeom>
        </p:spPr>
        <p:txBody>
          <a:bodyPr/>
          <a:lstStyle>
            <a:lvl1pPr marL="0" indent="0">
              <a:buFontTx/>
              <a:buNone/>
              <a:defRPr sz="1200" b="1" i="0" cap="all" baseline="0">
                <a:solidFill>
                  <a:srgbClr val="4171D9"/>
                </a:solidFill>
              </a:defRPr>
            </a:lvl1pPr>
            <a:lvl2pPr marL="0" indent="0">
              <a:buFontTx/>
              <a:buNone/>
              <a:defRPr sz="1200" baseline="0">
                <a:solidFill>
                  <a:srgbClr val="31429B"/>
                </a:solidFill>
                <a:latin typeface="Arial" panose="020B0604020202020204" pitchFamily="34" charset="0"/>
              </a:defRPr>
            </a:lvl2pPr>
          </a:lstStyle>
          <a:p>
            <a:pPr lvl="0"/>
            <a:r>
              <a:rPr lang="fr-FR" dirty="0"/>
              <a:t>Titre graphique</a:t>
            </a:r>
          </a:p>
          <a:p>
            <a:pPr lvl="1"/>
            <a:r>
              <a:rPr lang="fr-FR" dirty="0"/>
              <a:t>Deuxième niveau</a:t>
            </a:r>
          </a:p>
        </p:txBody>
      </p:sp>
    </p:spTree>
    <p:extLst>
      <p:ext uri="{BB962C8B-B14F-4D97-AF65-F5344CB8AC3E}">
        <p14:creationId xmlns:p14="http://schemas.microsoft.com/office/powerpoint/2010/main" val="4377770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HIFFRES CL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rgbClr val="31429B"/>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rgbClr val="31429B"/>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rgbClr val="31429B"/>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space réservé du texte 19"/>
          <p:cNvSpPr>
            <a:spLocks noGrp="1"/>
          </p:cNvSpPr>
          <p:nvPr>
            <p:ph type="body" sz="quarter" idx="29"/>
          </p:nvPr>
        </p:nvSpPr>
        <p:spPr>
          <a:xfrm>
            <a:off x="687388" y="1262063"/>
            <a:ext cx="2995612" cy="4868862"/>
          </a:xfrm>
        </p:spPr>
        <p:txBody>
          <a:bodyPr/>
          <a:lstStyle>
            <a:lvl1pPr>
              <a:defRPr>
                <a:solidFill>
                  <a:srgbClr val="4171D9"/>
                </a:solidFill>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0200424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2CHIFFRES CL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deux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2356820"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2154953" y="2672836"/>
            <a:ext cx="4171421" cy="1585935"/>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69860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964720B0-3279-5DDC-4A5F-29F87C2CF73F}"/>
              </a:ext>
            </a:extLst>
          </p:cNvPr>
          <p:cNvPicPr>
            <a:picLocks noChangeAspect="1"/>
          </p:cNvPicPr>
          <p:nvPr userDrawn="1"/>
        </p:nvPicPr>
        <p:blipFill>
          <a:blip r:embed="rId3"/>
          <a:stretch>
            <a:fillRect/>
          </a:stretch>
        </p:blipFill>
        <p:spPr>
          <a:xfrm>
            <a:off x="-143787" y="0"/>
            <a:ext cx="1193800" cy="1371600"/>
          </a:xfrm>
          <a:prstGeom prst="rect">
            <a:avLst/>
          </a:prstGeom>
        </p:spPr>
      </p:pic>
      <p:sp>
        <p:nvSpPr>
          <p:cNvPr id="6" name="Ellipse 5">
            <a:extLst>
              <a:ext uri="{FF2B5EF4-FFF2-40B4-BE49-F238E27FC236}">
                <a16:creationId xmlns:a16="http://schemas.microsoft.com/office/drawing/2014/main" id="{D854378F-64F4-0931-84B4-C493ED06751E}"/>
              </a:ext>
            </a:extLst>
          </p:cNvPr>
          <p:cNvSpPr/>
          <p:nvPr userDrawn="1"/>
        </p:nvSpPr>
        <p:spPr>
          <a:xfrm>
            <a:off x="6310735"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6083132" y="2655904"/>
            <a:ext cx="4171421" cy="1602868"/>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9" name="Espace réservé du texte 25">
            <a:extLst>
              <a:ext uri="{FF2B5EF4-FFF2-40B4-BE49-F238E27FC236}">
                <a16:creationId xmlns:a16="http://schemas.microsoft.com/office/drawing/2014/main" id="{76C214AF-E73D-1924-C227-0F1FB9794294}"/>
              </a:ext>
            </a:extLst>
          </p:cNvPr>
          <p:cNvSpPr>
            <a:spLocks noGrp="1"/>
          </p:cNvSpPr>
          <p:nvPr>
            <p:ph type="body" sz="quarter" idx="26" hasCustomPrompt="1"/>
          </p:nvPr>
        </p:nvSpPr>
        <p:spPr>
          <a:xfrm>
            <a:off x="30236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Tree>
    <p:extLst>
      <p:ext uri="{BB962C8B-B14F-4D97-AF65-F5344CB8AC3E}">
        <p14:creationId xmlns:p14="http://schemas.microsoft.com/office/powerpoint/2010/main" val="2709846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3CHIFFRES CL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3"/>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Tree>
    <p:extLst>
      <p:ext uri="{BB962C8B-B14F-4D97-AF65-F5344CB8AC3E}">
        <p14:creationId xmlns:p14="http://schemas.microsoft.com/office/powerpoint/2010/main" val="37185890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4CHIFFRES CL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quatre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sp>
        <p:nvSpPr>
          <p:cNvPr id="8" name="Ellipse 7">
            <a:extLst>
              <a:ext uri="{FF2B5EF4-FFF2-40B4-BE49-F238E27FC236}">
                <a16:creationId xmlns:a16="http://schemas.microsoft.com/office/drawing/2014/main" id="{7C23038A-E9AA-84DB-04CD-7CE89201EC5E}"/>
              </a:ext>
            </a:extLst>
          </p:cNvPr>
          <p:cNvSpPr/>
          <p:nvPr userDrawn="1"/>
        </p:nvSpPr>
        <p:spPr>
          <a:xfrm>
            <a:off x="587747" y="30892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737021" y="39321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847049" y="47616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4" name="Ellipse 3">
            <a:extLst>
              <a:ext uri="{FF2B5EF4-FFF2-40B4-BE49-F238E27FC236}">
                <a16:creationId xmlns:a16="http://schemas.microsoft.com/office/drawing/2014/main" id="{46F8FFFC-050E-8730-F16C-5FEC00B44199}"/>
              </a:ext>
            </a:extLst>
          </p:cNvPr>
          <p:cNvSpPr/>
          <p:nvPr userDrawn="1"/>
        </p:nvSpPr>
        <p:spPr>
          <a:xfrm>
            <a:off x="3246281" y="9556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21">
            <a:extLst>
              <a:ext uri="{FF2B5EF4-FFF2-40B4-BE49-F238E27FC236}">
                <a16:creationId xmlns:a16="http://schemas.microsoft.com/office/drawing/2014/main" id="{6F5FD5F5-BB5C-0142-62E3-E60409FF8D18}"/>
              </a:ext>
            </a:extLst>
          </p:cNvPr>
          <p:cNvSpPr>
            <a:spLocks noGrp="1"/>
          </p:cNvSpPr>
          <p:nvPr>
            <p:ph type="body" sz="quarter" idx="29" hasCustomPrompt="1"/>
          </p:nvPr>
        </p:nvSpPr>
        <p:spPr>
          <a:xfrm>
            <a:off x="3395555" y="17985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8" name="Espace réservé du texte 25">
            <a:extLst>
              <a:ext uri="{FF2B5EF4-FFF2-40B4-BE49-F238E27FC236}">
                <a16:creationId xmlns:a16="http://schemas.microsoft.com/office/drawing/2014/main" id="{0FE6E3F9-F296-4C60-7786-75F6CB2CD40C}"/>
              </a:ext>
            </a:extLst>
          </p:cNvPr>
          <p:cNvSpPr>
            <a:spLocks noGrp="1"/>
          </p:cNvSpPr>
          <p:nvPr>
            <p:ph type="body" sz="quarter" idx="30" hasCustomPrompt="1"/>
          </p:nvPr>
        </p:nvSpPr>
        <p:spPr>
          <a:xfrm>
            <a:off x="3505583" y="26280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llipse 19">
            <a:extLst>
              <a:ext uri="{FF2B5EF4-FFF2-40B4-BE49-F238E27FC236}">
                <a16:creationId xmlns:a16="http://schemas.microsoft.com/office/drawing/2014/main" id="{15162285-8D5B-3BC8-9703-6FB0FB7C2BC6}"/>
              </a:ext>
            </a:extLst>
          </p:cNvPr>
          <p:cNvSpPr/>
          <p:nvPr userDrawn="1"/>
        </p:nvSpPr>
        <p:spPr>
          <a:xfrm>
            <a:off x="5837081" y="31062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FA992276-9ADC-897A-D7D2-E5C6E3C49F2B}"/>
              </a:ext>
            </a:extLst>
          </p:cNvPr>
          <p:cNvSpPr>
            <a:spLocks noGrp="1"/>
          </p:cNvSpPr>
          <p:nvPr>
            <p:ph type="body" sz="quarter" idx="31" hasCustomPrompt="1"/>
          </p:nvPr>
        </p:nvSpPr>
        <p:spPr>
          <a:xfrm>
            <a:off x="5986355" y="39490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3" name="Espace réservé du texte 25">
            <a:extLst>
              <a:ext uri="{FF2B5EF4-FFF2-40B4-BE49-F238E27FC236}">
                <a16:creationId xmlns:a16="http://schemas.microsoft.com/office/drawing/2014/main" id="{5E2E8772-ED87-DE21-6DD4-F144CC938395}"/>
              </a:ext>
            </a:extLst>
          </p:cNvPr>
          <p:cNvSpPr>
            <a:spLocks noGrp="1"/>
          </p:cNvSpPr>
          <p:nvPr>
            <p:ph type="body" sz="quarter" idx="32" hasCustomPrompt="1"/>
          </p:nvPr>
        </p:nvSpPr>
        <p:spPr>
          <a:xfrm>
            <a:off x="6096383" y="47785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6" name="Ellipse 25">
            <a:extLst>
              <a:ext uri="{FF2B5EF4-FFF2-40B4-BE49-F238E27FC236}">
                <a16:creationId xmlns:a16="http://schemas.microsoft.com/office/drawing/2014/main" id="{CB130F6A-EEDA-3EF6-948D-33E59CFA40F9}"/>
              </a:ext>
            </a:extLst>
          </p:cNvPr>
          <p:cNvSpPr/>
          <p:nvPr userDrawn="1"/>
        </p:nvSpPr>
        <p:spPr>
          <a:xfrm>
            <a:off x="8563347" y="9726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space réservé du texte 21">
            <a:extLst>
              <a:ext uri="{FF2B5EF4-FFF2-40B4-BE49-F238E27FC236}">
                <a16:creationId xmlns:a16="http://schemas.microsoft.com/office/drawing/2014/main" id="{8C2BBA56-267F-46CF-BD97-3283089518AD}"/>
              </a:ext>
            </a:extLst>
          </p:cNvPr>
          <p:cNvSpPr>
            <a:spLocks noGrp="1"/>
          </p:cNvSpPr>
          <p:nvPr>
            <p:ph type="body" sz="quarter" idx="33" hasCustomPrompt="1"/>
          </p:nvPr>
        </p:nvSpPr>
        <p:spPr>
          <a:xfrm>
            <a:off x="8712621" y="18154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9" name="Espace réservé du texte 25">
            <a:extLst>
              <a:ext uri="{FF2B5EF4-FFF2-40B4-BE49-F238E27FC236}">
                <a16:creationId xmlns:a16="http://schemas.microsoft.com/office/drawing/2014/main" id="{FFCE5CB5-DF71-6FEC-98B6-41B957147D15}"/>
              </a:ext>
            </a:extLst>
          </p:cNvPr>
          <p:cNvSpPr>
            <a:spLocks noGrp="1"/>
          </p:cNvSpPr>
          <p:nvPr>
            <p:ph type="body" sz="quarter" idx="34" hasCustomPrompt="1"/>
          </p:nvPr>
        </p:nvSpPr>
        <p:spPr>
          <a:xfrm>
            <a:off x="8822649" y="26449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Tree>
    <p:extLst>
      <p:ext uri="{BB962C8B-B14F-4D97-AF65-F5344CB8AC3E}">
        <p14:creationId xmlns:p14="http://schemas.microsoft.com/office/powerpoint/2010/main" val="1542503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triangle ble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5753380" cy="2012932"/>
          </a:xfrm>
        </p:spPr>
        <p:txBody>
          <a:bodyPr>
            <a:noAutofit/>
          </a:bodyPr>
          <a:lstStyle>
            <a:lvl1pPr>
              <a:defRPr sz="4500" b="1" i="0" cap="all" baseline="0">
                <a:solidFill>
                  <a:srgbClr val="31429B"/>
                </a:solidFill>
              </a:defRPr>
            </a:lvl1pPr>
          </a:lstStyle>
          <a:p>
            <a:r>
              <a:rPr lang="fr-FR" dirty="0"/>
              <a:t>TITRE 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2716062" y="6275761"/>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2716063" y="3792334"/>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2716063" y="4047168"/>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11" name="Image 10">
            <a:extLst>
              <a:ext uri="{FF2B5EF4-FFF2-40B4-BE49-F238E27FC236}">
                <a16:creationId xmlns:a16="http://schemas.microsoft.com/office/drawing/2014/main" id="{F179A3A2-5D7D-134E-B6EA-83493BA4D8CC}"/>
              </a:ext>
            </a:extLst>
          </p:cNvPr>
          <p:cNvPicPr>
            <a:picLocks noChangeAspect="1"/>
          </p:cNvPicPr>
          <p:nvPr userDrawn="1"/>
        </p:nvPicPr>
        <p:blipFill>
          <a:blip r:embed="rId2"/>
          <a:stretch>
            <a:fillRect/>
          </a:stretch>
        </p:blipFill>
        <p:spPr>
          <a:xfrm>
            <a:off x="9655892" y="5393128"/>
            <a:ext cx="2536108" cy="1262748"/>
          </a:xfrm>
          <a:prstGeom prst="rect">
            <a:avLst/>
          </a:prstGeom>
        </p:spPr>
      </p:pic>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3"/>
          <a:stretch>
            <a:fillRect/>
          </a:stretch>
        </p:blipFill>
        <p:spPr>
          <a:xfrm>
            <a:off x="-367155" y="975588"/>
            <a:ext cx="2882900" cy="3340100"/>
          </a:xfrm>
          <a:prstGeom prst="rect">
            <a:avLst/>
          </a:prstGeom>
        </p:spPr>
      </p:pic>
      <p:sp>
        <p:nvSpPr>
          <p:cNvPr id="12" name="Espace réservé du texte 11">
            <a:extLst>
              <a:ext uri="{FF2B5EF4-FFF2-40B4-BE49-F238E27FC236}">
                <a16:creationId xmlns:a16="http://schemas.microsoft.com/office/drawing/2014/main" id="{0EC744D2-F1DC-3F90-C3EC-F1ACE8E6174F}"/>
              </a:ext>
            </a:extLst>
          </p:cNvPr>
          <p:cNvSpPr>
            <a:spLocks noGrp="1"/>
          </p:cNvSpPr>
          <p:nvPr>
            <p:ph type="body" sz="quarter" idx="13" hasCustomPrompt="1"/>
          </p:nvPr>
        </p:nvSpPr>
        <p:spPr>
          <a:xfrm>
            <a:off x="2716062" y="2923109"/>
            <a:ext cx="8076855" cy="746745"/>
          </a:xfrm>
          <a:prstGeom prst="rect">
            <a:avLst/>
          </a:prstGeom>
        </p:spPr>
        <p:txBody>
          <a:bodyPr lIns="90000">
            <a:noAutofit/>
          </a:bodyPr>
          <a:lstStyle>
            <a:lvl1pPr marL="0" indent="0">
              <a:buNone/>
              <a:defRPr sz="4500" b="1">
                <a:solidFill>
                  <a:srgbClr val="31429B"/>
                </a:solidFill>
                <a:latin typeface="+mj-lt"/>
              </a:defRPr>
            </a:lvl1pPr>
            <a:lvl2pPr marL="457200" indent="0">
              <a:buNone/>
              <a:defRPr lang="fr-FR" sz="4500" b="1" i="0" kern="1200" cap="all" baseline="0" dirty="0">
                <a:solidFill>
                  <a:srgbClr val="31429B"/>
                </a:solidFill>
                <a:latin typeface="+mj-lt"/>
                <a:ea typeface="+mj-ea"/>
                <a:cs typeface="+mj-cs"/>
              </a:defRPr>
            </a:lvl2pPr>
          </a:lstStyle>
          <a:p>
            <a:pPr lvl="0"/>
            <a:r>
              <a:rPr lang="fr-FR" dirty="0"/>
              <a:t>Sous-titre de la présentation</a:t>
            </a:r>
          </a:p>
        </p:txBody>
      </p:sp>
    </p:spTree>
    <p:extLst>
      <p:ext uri="{BB962C8B-B14F-4D97-AF65-F5344CB8AC3E}">
        <p14:creationId xmlns:p14="http://schemas.microsoft.com/office/powerpoint/2010/main" val="32474472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3CHIFFRES CLES_BI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chemeClr val="bg1"/>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3"/>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4" name="Espace réservé du texte 25">
            <a:extLst>
              <a:ext uri="{FF2B5EF4-FFF2-40B4-BE49-F238E27FC236}">
                <a16:creationId xmlns:a16="http://schemas.microsoft.com/office/drawing/2014/main" id="{5D6EC310-F5B3-16A2-81BC-E728234E06FA}"/>
              </a:ext>
            </a:extLst>
          </p:cNvPr>
          <p:cNvSpPr>
            <a:spLocks noGrp="1"/>
          </p:cNvSpPr>
          <p:nvPr>
            <p:ph type="body" sz="quarter" idx="30" hasCustomPrompt="1"/>
          </p:nvPr>
        </p:nvSpPr>
        <p:spPr>
          <a:xfrm>
            <a:off x="5272690"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8" name="Espace réservé du texte 25">
            <a:extLst>
              <a:ext uri="{FF2B5EF4-FFF2-40B4-BE49-F238E27FC236}">
                <a16:creationId xmlns:a16="http://schemas.microsoft.com/office/drawing/2014/main" id="{41642F75-9B8F-8EA6-680D-760C69C4447A}"/>
              </a:ext>
            </a:extLst>
          </p:cNvPr>
          <p:cNvSpPr>
            <a:spLocks noGrp="1"/>
          </p:cNvSpPr>
          <p:nvPr>
            <p:ph type="body" sz="quarter" idx="31" hasCustomPrompt="1"/>
          </p:nvPr>
        </p:nvSpPr>
        <p:spPr>
          <a:xfrm>
            <a:off x="9235090" y="3863566"/>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Tree>
    <p:extLst>
      <p:ext uri="{BB962C8B-B14F-4D97-AF65-F5344CB8AC3E}">
        <p14:creationId xmlns:p14="http://schemas.microsoft.com/office/powerpoint/2010/main" val="15186769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HIFFRES CLES_BI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sp>
        <p:nvSpPr>
          <p:cNvPr id="10" name="Espace réservé du texte 9">
            <a:extLst>
              <a:ext uri="{FF2B5EF4-FFF2-40B4-BE49-F238E27FC236}">
                <a16:creationId xmlns:a16="http://schemas.microsoft.com/office/drawing/2014/main" id="{27EFF19A-C80C-4BDD-EAE7-47B15A3A4A98}"/>
              </a:ext>
            </a:extLst>
          </p:cNvPr>
          <p:cNvSpPr>
            <a:spLocks noGrp="1"/>
          </p:cNvSpPr>
          <p:nvPr>
            <p:ph type="body" sz="quarter" idx="16" hasCustomPrompt="1"/>
          </p:nvPr>
        </p:nvSpPr>
        <p:spPr>
          <a:xfrm>
            <a:off x="874059" y="1371599"/>
            <a:ext cx="3200401" cy="4531659"/>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228600">
              <a:buFontTx/>
              <a:buBlip>
                <a:blip r:embed="rId3"/>
              </a:buBlip>
              <a:defRPr sz="1600">
                <a:solidFill>
                  <a:srgbClr val="31429B"/>
                </a:solidFill>
              </a:defRPr>
            </a:lvl5pPr>
          </a:lstStyle>
          <a:p>
            <a:pPr lvl="4"/>
            <a:r>
              <a:rPr lang="fr-FR" dirty="0" smtClean="0"/>
              <a:t>Cinquième niveau</a:t>
            </a:r>
            <a:endParaRPr lang="fr-FR" dirty="0"/>
          </a:p>
        </p:txBody>
      </p:sp>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chemeClr val="bg1"/>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chemeClr val="bg1"/>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chemeClr val="bg1"/>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chemeClr val="bg1"/>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EF8769EB-A8C0-4E36-8AC3-7377AFA963CB}"/>
              </a:ext>
            </a:extLst>
          </p:cNvPr>
          <p:cNvPicPr>
            <a:picLocks noChangeAspect="1"/>
          </p:cNvPicPr>
          <p:nvPr userDrawn="1"/>
        </p:nvPicPr>
        <p:blipFill>
          <a:blip r:embed="rId4"/>
          <a:stretch>
            <a:fillRect/>
          </a:stretch>
        </p:blipFill>
        <p:spPr>
          <a:xfrm>
            <a:off x="-154230" y="0"/>
            <a:ext cx="1193800" cy="1371600"/>
          </a:xfrm>
          <a:prstGeom prst="rect">
            <a:avLst/>
          </a:prstGeom>
        </p:spPr>
      </p:pic>
    </p:spTree>
    <p:extLst>
      <p:ext uri="{BB962C8B-B14F-4D97-AF65-F5344CB8AC3E}">
        <p14:creationId xmlns:p14="http://schemas.microsoft.com/office/powerpoint/2010/main" val="42763669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MOTS CL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Mots clés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3535250" y="2154746"/>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un</a:t>
            </a:r>
          </a:p>
        </p:txBody>
      </p:sp>
      <p:cxnSp>
        <p:nvCxnSpPr>
          <p:cNvPr id="6" name="Connecteur droit 5">
            <a:extLst>
              <a:ext uri="{FF2B5EF4-FFF2-40B4-BE49-F238E27FC236}">
                <a16:creationId xmlns:a16="http://schemas.microsoft.com/office/drawing/2014/main" id="{B83331A5-793E-7AB9-7309-D005BE63922C}"/>
              </a:ext>
            </a:extLst>
          </p:cNvPr>
          <p:cNvCxnSpPr/>
          <p:nvPr userDrawn="1"/>
        </p:nvCxnSpPr>
        <p:spPr>
          <a:xfrm>
            <a:off x="0" y="2640169"/>
            <a:ext cx="7070501"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18" name="Espace réservé du texte 21">
            <a:extLst>
              <a:ext uri="{FF2B5EF4-FFF2-40B4-BE49-F238E27FC236}">
                <a16:creationId xmlns:a16="http://schemas.microsoft.com/office/drawing/2014/main" id="{D5ED0971-E52D-8D75-90C1-FC2CA4FC1716}"/>
              </a:ext>
            </a:extLst>
          </p:cNvPr>
          <p:cNvSpPr>
            <a:spLocks noGrp="1"/>
          </p:cNvSpPr>
          <p:nvPr>
            <p:ph type="body" sz="quarter" idx="18" hasCustomPrompt="1"/>
          </p:nvPr>
        </p:nvSpPr>
        <p:spPr>
          <a:xfrm>
            <a:off x="5813752" y="2953389"/>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deux</a:t>
            </a:r>
          </a:p>
        </p:txBody>
      </p:sp>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6296376" y="3429000"/>
            <a:ext cx="5895624" cy="3308"/>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0B70BAA2-E936-6A67-1F85-25B470317B41}"/>
              </a:ext>
            </a:extLst>
          </p:cNvPr>
          <p:cNvSpPr>
            <a:spLocks noGrp="1"/>
          </p:cNvSpPr>
          <p:nvPr>
            <p:ph type="body" sz="quarter" idx="19" hasCustomPrompt="1"/>
          </p:nvPr>
        </p:nvSpPr>
        <p:spPr>
          <a:xfrm>
            <a:off x="4374696" y="3813331"/>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trois</a:t>
            </a:r>
          </a:p>
        </p:txBody>
      </p:sp>
      <p:cxnSp>
        <p:nvCxnSpPr>
          <p:cNvPr id="23" name="Connecteur droit 22">
            <a:extLst>
              <a:ext uri="{FF2B5EF4-FFF2-40B4-BE49-F238E27FC236}">
                <a16:creationId xmlns:a16="http://schemas.microsoft.com/office/drawing/2014/main" id="{E8601D60-2F11-C3E0-12A8-E79CCA6FE96D}"/>
              </a:ext>
            </a:extLst>
          </p:cNvPr>
          <p:cNvCxnSpPr>
            <a:cxnSpLocks/>
          </p:cNvCxnSpPr>
          <p:nvPr userDrawn="1"/>
        </p:nvCxnSpPr>
        <p:spPr>
          <a:xfrm>
            <a:off x="4781862" y="4286747"/>
            <a:ext cx="7425128"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11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MELINE">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8" name="Ellipse 7">
            <a:extLst>
              <a:ext uri="{FF2B5EF4-FFF2-40B4-BE49-F238E27FC236}">
                <a16:creationId xmlns:a16="http://schemas.microsoft.com/office/drawing/2014/main" id="{AA0A92A0-7632-62E2-10C8-0E734EEB0912}"/>
              </a:ext>
            </a:extLst>
          </p:cNvPr>
          <p:cNvSpPr/>
          <p:nvPr userDrawn="1"/>
        </p:nvSpPr>
        <p:spPr>
          <a:xfrm>
            <a:off x="314793" y="272821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5819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6BC24E6-44DE-BC32-492D-AF72210E618E}"/>
              </a:ext>
            </a:extLst>
          </p:cNvPr>
          <p:cNvSpPr/>
          <p:nvPr userDrawn="1"/>
        </p:nvSpPr>
        <p:spPr>
          <a:xfrm>
            <a:off x="6625652" y="271322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51294"/>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82846"/>
            <a:ext cx="0" cy="135701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Tree>
    <p:extLst>
      <p:ext uri="{BB962C8B-B14F-4D97-AF65-F5344CB8AC3E}">
        <p14:creationId xmlns:p14="http://schemas.microsoft.com/office/powerpoint/2010/main" val="40995623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MELINE_BI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14648"/>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07752"/>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05572"/>
            <a:ext cx="0" cy="1357012"/>
          </a:xfrm>
          <a:prstGeom prst="line">
            <a:avLst/>
          </a:prstGeom>
          <a:ln w="12700">
            <a:solidFill>
              <a:srgbClr val="0EA0BE"/>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3" name="Triangle 2">
            <a:extLst>
              <a:ext uri="{FF2B5EF4-FFF2-40B4-BE49-F238E27FC236}">
                <a16:creationId xmlns:a16="http://schemas.microsoft.com/office/drawing/2014/main" id="{217CB023-C523-FCF4-1751-3CF3B21B65CB}"/>
              </a:ext>
            </a:extLst>
          </p:cNvPr>
          <p:cNvSpPr/>
          <p:nvPr userDrawn="1"/>
        </p:nvSpPr>
        <p:spPr>
          <a:xfrm rot="5400000">
            <a:off x="387912" y="2708865"/>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508D62B-969C-AE76-41E9-7C97CB758573}"/>
              </a:ext>
            </a:extLst>
          </p:cNvPr>
          <p:cNvSpPr/>
          <p:nvPr userDrawn="1"/>
        </p:nvSpPr>
        <p:spPr>
          <a:xfrm>
            <a:off x="8821592" y="2714647"/>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14">
            <a:extLst>
              <a:ext uri="{FF2B5EF4-FFF2-40B4-BE49-F238E27FC236}">
                <a16:creationId xmlns:a16="http://schemas.microsoft.com/office/drawing/2014/main" id="{C2BD9E06-335B-AD82-E297-F17F1AB64812}"/>
              </a:ext>
            </a:extLst>
          </p:cNvPr>
          <p:cNvSpPr>
            <a:spLocks noGrp="1"/>
          </p:cNvSpPr>
          <p:nvPr>
            <p:ph sz="quarter" idx="27" hasCustomPrompt="1"/>
          </p:nvPr>
        </p:nvSpPr>
        <p:spPr>
          <a:xfrm>
            <a:off x="8596349" y="3456471"/>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18" name="Espace réservé du contenu 14">
            <a:extLst>
              <a:ext uri="{FF2B5EF4-FFF2-40B4-BE49-F238E27FC236}">
                <a16:creationId xmlns:a16="http://schemas.microsoft.com/office/drawing/2014/main" id="{6FB8E4F6-F4F6-37E8-1E6F-C1FB0678838F}"/>
              </a:ext>
            </a:extLst>
          </p:cNvPr>
          <p:cNvSpPr>
            <a:spLocks noGrp="1"/>
          </p:cNvSpPr>
          <p:nvPr>
            <p:ph sz="quarter" idx="28" hasCustomPrompt="1"/>
          </p:nvPr>
        </p:nvSpPr>
        <p:spPr>
          <a:xfrm>
            <a:off x="8861361" y="2436780"/>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20" name="Triangle 19">
            <a:extLst>
              <a:ext uri="{FF2B5EF4-FFF2-40B4-BE49-F238E27FC236}">
                <a16:creationId xmlns:a16="http://schemas.microsoft.com/office/drawing/2014/main" id="{030CDBBB-E3E5-BBA7-E13C-72799C71EFD0}"/>
              </a:ext>
            </a:extLst>
          </p:cNvPr>
          <p:cNvSpPr/>
          <p:nvPr userDrawn="1"/>
        </p:nvSpPr>
        <p:spPr>
          <a:xfrm rot="5400000">
            <a:off x="6788712" y="2723379"/>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2781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comparaison</a:t>
            </a:r>
          </a:p>
        </p:txBody>
      </p:sp>
      <p:sp>
        <p:nvSpPr>
          <p:cNvPr id="12" name="Espace réservé du texte 11">
            <a:extLst>
              <a:ext uri="{FF2B5EF4-FFF2-40B4-BE49-F238E27FC236}">
                <a16:creationId xmlns:a16="http://schemas.microsoft.com/office/drawing/2014/main" id="{2C14DD9D-F7E1-22A0-EAEF-9768017CA8F3}"/>
              </a:ext>
            </a:extLst>
          </p:cNvPr>
          <p:cNvSpPr>
            <a:spLocks noGrp="1"/>
          </p:cNvSpPr>
          <p:nvPr>
            <p:ph type="body" sz="quarter" idx="15" hasCustomPrompt="1"/>
          </p:nvPr>
        </p:nvSpPr>
        <p:spPr>
          <a:xfrm>
            <a:off x="649288" y="1800225"/>
            <a:ext cx="5246687" cy="3773488"/>
          </a:xfrm>
          <a:prstGeom prst="rect">
            <a:avLst/>
          </a:prstGeom>
          <a:ln w="25400">
            <a:solidFill>
              <a:srgbClr val="31429B"/>
            </a:solidFill>
          </a:ln>
        </p:spPr>
        <p:txBody>
          <a:bodyPr lIns="180000" tIns="180000" rIns="180000">
            <a:normAutofit/>
          </a:bodyPr>
          <a:lstStyle>
            <a:lvl1pPr>
              <a:defRPr sz="1600" b="1" i="0" baseline="0">
                <a:ln>
                  <a:noFill/>
                </a:ln>
                <a:solidFill>
                  <a:srgbClr val="31429B"/>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sp>
        <p:nvSpPr>
          <p:cNvPr id="2" name="Espace réservé du texte 11">
            <a:extLst>
              <a:ext uri="{FF2B5EF4-FFF2-40B4-BE49-F238E27FC236}">
                <a16:creationId xmlns:a16="http://schemas.microsoft.com/office/drawing/2014/main" id="{9981301D-F66B-B20D-CA84-4F300C7A79F9}"/>
              </a:ext>
            </a:extLst>
          </p:cNvPr>
          <p:cNvSpPr>
            <a:spLocks noGrp="1"/>
          </p:cNvSpPr>
          <p:nvPr>
            <p:ph type="body" sz="quarter" idx="16" hasCustomPrompt="1"/>
          </p:nvPr>
        </p:nvSpPr>
        <p:spPr>
          <a:xfrm>
            <a:off x="6255609" y="1800225"/>
            <a:ext cx="5246687" cy="3773488"/>
          </a:xfrm>
          <a:prstGeom prst="rect">
            <a:avLst/>
          </a:prstGeom>
          <a:ln w="25400">
            <a:solidFill>
              <a:srgbClr val="4171D9"/>
            </a:solidFill>
          </a:ln>
        </p:spPr>
        <p:txBody>
          <a:bodyPr lIns="180000" tIns="180000" rIns="180000">
            <a:normAutofit/>
          </a:bodyPr>
          <a:lstStyle>
            <a:lvl1pPr>
              <a:defRPr sz="1600" b="1" i="0" baseline="0">
                <a:solidFill>
                  <a:srgbClr val="4171D9"/>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spTree>
    <p:extLst>
      <p:ext uri="{BB962C8B-B14F-4D97-AF65-F5344CB8AC3E}">
        <p14:creationId xmlns:p14="http://schemas.microsoft.com/office/powerpoint/2010/main" val="38837936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ÉQUIPE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3"/>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équipes</a:t>
            </a:r>
          </a:p>
        </p:txBody>
      </p:sp>
      <p:sp>
        <p:nvSpPr>
          <p:cNvPr id="5" name="Espace réservé pour une image  4">
            <a:extLst>
              <a:ext uri="{FF2B5EF4-FFF2-40B4-BE49-F238E27FC236}">
                <a16:creationId xmlns:a16="http://schemas.microsoft.com/office/drawing/2014/main" id="{C680C63A-4A41-1E81-3F94-BD400AC0DBFE}"/>
              </a:ext>
            </a:extLst>
          </p:cNvPr>
          <p:cNvSpPr>
            <a:spLocks noGrp="1"/>
          </p:cNvSpPr>
          <p:nvPr>
            <p:ph type="pic" sz="quarter" idx="17"/>
          </p:nvPr>
        </p:nvSpPr>
        <p:spPr>
          <a:xfrm>
            <a:off x="5153574"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une image</a:t>
            </a:r>
            <a:endParaRPr lang="fr-FR" dirty="0"/>
          </a:p>
        </p:txBody>
      </p:sp>
      <p:sp>
        <p:nvSpPr>
          <p:cNvPr id="6" name="Espace réservé pour une image  4">
            <a:extLst>
              <a:ext uri="{FF2B5EF4-FFF2-40B4-BE49-F238E27FC236}">
                <a16:creationId xmlns:a16="http://schemas.microsoft.com/office/drawing/2014/main" id="{FE8792CC-1AE8-52C3-1C28-089AC85BAD47}"/>
              </a:ext>
            </a:extLst>
          </p:cNvPr>
          <p:cNvSpPr>
            <a:spLocks noGrp="1"/>
          </p:cNvSpPr>
          <p:nvPr>
            <p:ph type="pic" sz="quarter" idx="18"/>
          </p:nvPr>
        </p:nvSpPr>
        <p:spPr>
          <a:xfrm>
            <a:off x="7533917"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une image</a:t>
            </a:r>
            <a:endParaRPr lang="fr-FR" dirty="0"/>
          </a:p>
        </p:txBody>
      </p:sp>
      <p:sp>
        <p:nvSpPr>
          <p:cNvPr id="8" name="Espace réservé pour une image  4">
            <a:extLst>
              <a:ext uri="{FF2B5EF4-FFF2-40B4-BE49-F238E27FC236}">
                <a16:creationId xmlns:a16="http://schemas.microsoft.com/office/drawing/2014/main" id="{6324A6BA-9FB6-1C92-3AA1-7F388E40654C}"/>
              </a:ext>
            </a:extLst>
          </p:cNvPr>
          <p:cNvSpPr>
            <a:spLocks noGrp="1"/>
          </p:cNvSpPr>
          <p:nvPr>
            <p:ph type="pic" sz="quarter" idx="19"/>
          </p:nvPr>
        </p:nvSpPr>
        <p:spPr>
          <a:xfrm>
            <a:off x="9905092"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une image</a:t>
            </a:r>
            <a:endParaRPr lang="fr-FR" dirty="0"/>
          </a:p>
        </p:txBody>
      </p:sp>
      <p:sp>
        <p:nvSpPr>
          <p:cNvPr id="13" name="Espace réservé du texte 12">
            <a:extLst>
              <a:ext uri="{FF2B5EF4-FFF2-40B4-BE49-F238E27FC236}">
                <a16:creationId xmlns:a16="http://schemas.microsoft.com/office/drawing/2014/main" id="{99BEB5C9-2217-6BC2-BF2C-6CC24E58D542}"/>
              </a:ext>
            </a:extLst>
          </p:cNvPr>
          <p:cNvSpPr>
            <a:spLocks noGrp="1"/>
          </p:cNvSpPr>
          <p:nvPr>
            <p:ph type="body" sz="quarter" idx="20" hasCustomPrompt="1"/>
          </p:nvPr>
        </p:nvSpPr>
        <p:spPr>
          <a:xfrm>
            <a:off x="412750"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prénom</a:t>
            </a:r>
          </a:p>
        </p:txBody>
      </p:sp>
      <p:sp>
        <p:nvSpPr>
          <p:cNvPr id="14" name="Espace réservé pour une image  4">
            <a:extLst>
              <a:ext uri="{FF2B5EF4-FFF2-40B4-BE49-F238E27FC236}">
                <a16:creationId xmlns:a16="http://schemas.microsoft.com/office/drawing/2014/main" id="{1339A259-7F05-A060-08CB-43B8382953CB}"/>
              </a:ext>
            </a:extLst>
          </p:cNvPr>
          <p:cNvSpPr>
            <a:spLocks noGrp="1"/>
          </p:cNvSpPr>
          <p:nvPr>
            <p:ph type="pic" sz="quarter" idx="21"/>
          </p:nvPr>
        </p:nvSpPr>
        <p:spPr>
          <a:xfrm>
            <a:off x="412750"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une image</a:t>
            </a:r>
            <a:endParaRPr lang="fr-FR" dirty="0"/>
          </a:p>
        </p:txBody>
      </p:sp>
      <p:sp>
        <p:nvSpPr>
          <p:cNvPr id="15" name="Espace réservé pour une image  4">
            <a:extLst>
              <a:ext uri="{FF2B5EF4-FFF2-40B4-BE49-F238E27FC236}">
                <a16:creationId xmlns:a16="http://schemas.microsoft.com/office/drawing/2014/main" id="{69B9953D-E5AF-50B9-A492-032471376260}"/>
              </a:ext>
            </a:extLst>
          </p:cNvPr>
          <p:cNvSpPr>
            <a:spLocks noGrp="1"/>
          </p:cNvSpPr>
          <p:nvPr>
            <p:ph type="pic" sz="quarter" idx="22"/>
          </p:nvPr>
        </p:nvSpPr>
        <p:spPr>
          <a:xfrm>
            <a:off x="2793093"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une image</a:t>
            </a:r>
            <a:endParaRPr lang="fr-FR" dirty="0"/>
          </a:p>
        </p:txBody>
      </p:sp>
      <p:sp>
        <p:nvSpPr>
          <p:cNvPr id="17" name="Espace réservé du texte 12">
            <a:extLst>
              <a:ext uri="{FF2B5EF4-FFF2-40B4-BE49-F238E27FC236}">
                <a16:creationId xmlns:a16="http://schemas.microsoft.com/office/drawing/2014/main" id="{F35E618A-929C-9A07-645B-2C47446B6C45}"/>
              </a:ext>
            </a:extLst>
          </p:cNvPr>
          <p:cNvSpPr>
            <a:spLocks noGrp="1"/>
          </p:cNvSpPr>
          <p:nvPr>
            <p:ph type="body" sz="quarter" idx="23" hasCustomPrompt="1"/>
          </p:nvPr>
        </p:nvSpPr>
        <p:spPr>
          <a:xfrm>
            <a:off x="412749"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18" name="Espace réservé du texte 12">
            <a:extLst>
              <a:ext uri="{FF2B5EF4-FFF2-40B4-BE49-F238E27FC236}">
                <a16:creationId xmlns:a16="http://schemas.microsoft.com/office/drawing/2014/main" id="{80B558A9-2196-46D1-D16B-6965BE5D3BAF}"/>
              </a:ext>
            </a:extLst>
          </p:cNvPr>
          <p:cNvSpPr>
            <a:spLocks noGrp="1"/>
          </p:cNvSpPr>
          <p:nvPr>
            <p:ph type="body" sz="quarter" idx="24" hasCustomPrompt="1"/>
          </p:nvPr>
        </p:nvSpPr>
        <p:spPr>
          <a:xfrm>
            <a:off x="412749"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19" name="Espace réservé du texte 12">
            <a:extLst>
              <a:ext uri="{FF2B5EF4-FFF2-40B4-BE49-F238E27FC236}">
                <a16:creationId xmlns:a16="http://schemas.microsoft.com/office/drawing/2014/main" id="{9C0DDB7E-CCEB-05A1-7FBA-B91D53FA9E0C}"/>
              </a:ext>
            </a:extLst>
          </p:cNvPr>
          <p:cNvSpPr>
            <a:spLocks noGrp="1"/>
          </p:cNvSpPr>
          <p:nvPr>
            <p:ph type="body" sz="quarter" idx="25" hasCustomPrompt="1"/>
          </p:nvPr>
        </p:nvSpPr>
        <p:spPr>
          <a:xfrm>
            <a:off x="2800122"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0" name="Espace réservé du texte 12">
            <a:extLst>
              <a:ext uri="{FF2B5EF4-FFF2-40B4-BE49-F238E27FC236}">
                <a16:creationId xmlns:a16="http://schemas.microsoft.com/office/drawing/2014/main" id="{BC78CD32-05CA-D406-FD8A-DB5116D9840D}"/>
              </a:ext>
            </a:extLst>
          </p:cNvPr>
          <p:cNvSpPr>
            <a:spLocks noGrp="1"/>
          </p:cNvSpPr>
          <p:nvPr>
            <p:ph type="body" sz="quarter" idx="26" hasCustomPrompt="1"/>
          </p:nvPr>
        </p:nvSpPr>
        <p:spPr>
          <a:xfrm>
            <a:off x="2800121"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2" name="Espace réservé du texte 12">
            <a:extLst>
              <a:ext uri="{FF2B5EF4-FFF2-40B4-BE49-F238E27FC236}">
                <a16:creationId xmlns:a16="http://schemas.microsoft.com/office/drawing/2014/main" id="{E02A76BA-7535-DBEB-3D7F-A9E0F0C605EC}"/>
              </a:ext>
            </a:extLst>
          </p:cNvPr>
          <p:cNvSpPr>
            <a:spLocks noGrp="1"/>
          </p:cNvSpPr>
          <p:nvPr>
            <p:ph type="body" sz="quarter" idx="27" hasCustomPrompt="1"/>
          </p:nvPr>
        </p:nvSpPr>
        <p:spPr>
          <a:xfrm>
            <a:off x="2800121"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3" name="Espace réservé du texte 12">
            <a:extLst>
              <a:ext uri="{FF2B5EF4-FFF2-40B4-BE49-F238E27FC236}">
                <a16:creationId xmlns:a16="http://schemas.microsoft.com/office/drawing/2014/main" id="{E456417B-74BD-AB0E-342D-842BE0052F03}"/>
              </a:ext>
            </a:extLst>
          </p:cNvPr>
          <p:cNvSpPr>
            <a:spLocks noGrp="1"/>
          </p:cNvSpPr>
          <p:nvPr>
            <p:ph type="body" sz="quarter" idx="28" hasCustomPrompt="1"/>
          </p:nvPr>
        </p:nvSpPr>
        <p:spPr>
          <a:xfrm>
            <a:off x="5153575"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6" name="Espace réservé du texte 12">
            <a:extLst>
              <a:ext uri="{FF2B5EF4-FFF2-40B4-BE49-F238E27FC236}">
                <a16:creationId xmlns:a16="http://schemas.microsoft.com/office/drawing/2014/main" id="{F5B23B9C-3CE7-DAC7-3CAD-769DD68CCEAF}"/>
              </a:ext>
            </a:extLst>
          </p:cNvPr>
          <p:cNvSpPr>
            <a:spLocks noGrp="1"/>
          </p:cNvSpPr>
          <p:nvPr>
            <p:ph type="body" sz="quarter" idx="29" hasCustomPrompt="1"/>
          </p:nvPr>
        </p:nvSpPr>
        <p:spPr>
          <a:xfrm>
            <a:off x="5153574"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7" name="Espace réservé du texte 12">
            <a:extLst>
              <a:ext uri="{FF2B5EF4-FFF2-40B4-BE49-F238E27FC236}">
                <a16:creationId xmlns:a16="http://schemas.microsoft.com/office/drawing/2014/main" id="{6925F9DD-DA1B-A963-C266-7CCC08AC4112}"/>
              </a:ext>
            </a:extLst>
          </p:cNvPr>
          <p:cNvSpPr>
            <a:spLocks noGrp="1"/>
          </p:cNvSpPr>
          <p:nvPr>
            <p:ph type="body" sz="quarter" idx="30" hasCustomPrompt="1"/>
          </p:nvPr>
        </p:nvSpPr>
        <p:spPr>
          <a:xfrm>
            <a:off x="5153574"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9" name="Espace réservé du texte 12">
            <a:extLst>
              <a:ext uri="{FF2B5EF4-FFF2-40B4-BE49-F238E27FC236}">
                <a16:creationId xmlns:a16="http://schemas.microsoft.com/office/drawing/2014/main" id="{673E4E27-A783-A8CC-3519-C104C5BB4B73}"/>
              </a:ext>
            </a:extLst>
          </p:cNvPr>
          <p:cNvSpPr>
            <a:spLocks noGrp="1"/>
          </p:cNvSpPr>
          <p:nvPr>
            <p:ph type="body" sz="quarter" idx="31" hasCustomPrompt="1"/>
          </p:nvPr>
        </p:nvSpPr>
        <p:spPr>
          <a:xfrm>
            <a:off x="7540947"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0" name="Espace réservé du texte 12">
            <a:extLst>
              <a:ext uri="{FF2B5EF4-FFF2-40B4-BE49-F238E27FC236}">
                <a16:creationId xmlns:a16="http://schemas.microsoft.com/office/drawing/2014/main" id="{2FD8EFA2-9740-DE76-EBC8-1F45A807D30C}"/>
              </a:ext>
            </a:extLst>
          </p:cNvPr>
          <p:cNvSpPr>
            <a:spLocks noGrp="1"/>
          </p:cNvSpPr>
          <p:nvPr>
            <p:ph type="body" sz="quarter" idx="32" hasCustomPrompt="1"/>
          </p:nvPr>
        </p:nvSpPr>
        <p:spPr>
          <a:xfrm>
            <a:off x="7540946"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1" name="Espace réservé du texte 12">
            <a:extLst>
              <a:ext uri="{FF2B5EF4-FFF2-40B4-BE49-F238E27FC236}">
                <a16:creationId xmlns:a16="http://schemas.microsoft.com/office/drawing/2014/main" id="{352BA340-D7FA-B047-6599-B25018560449}"/>
              </a:ext>
            </a:extLst>
          </p:cNvPr>
          <p:cNvSpPr>
            <a:spLocks noGrp="1"/>
          </p:cNvSpPr>
          <p:nvPr>
            <p:ph type="body" sz="quarter" idx="33" hasCustomPrompt="1"/>
          </p:nvPr>
        </p:nvSpPr>
        <p:spPr>
          <a:xfrm>
            <a:off x="7540946"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32" name="Espace réservé du texte 12">
            <a:extLst>
              <a:ext uri="{FF2B5EF4-FFF2-40B4-BE49-F238E27FC236}">
                <a16:creationId xmlns:a16="http://schemas.microsoft.com/office/drawing/2014/main" id="{045D0D84-65C3-B4B3-8315-30E220710159}"/>
              </a:ext>
            </a:extLst>
          </p:cNvPr>
          <p:cNvSpPr>
            <a:spLocks noGrp="1"/>
          </p:cNvSpPr>
          <p:nvPr>
            <p:ph type="body" sz="quarter" idx="34" hasCustomPrompt="1"/>
          </p:nvPr>
        </p:nvSpPr>
        <p:spPr>
          <a:xfrm>
            <a:off x="9905093"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3" name="Espace réservé du texte 12">
            <a:extLst>
              <a:ext uri="{FF2B5EF4-FFF2-40B4-BE49-F238E27FC236}">
                <a16:creationId xmlns:a16="http://schemas.microsoft.com/office/drawing/2014/main" id="{6ABC4FCB-93A8-6591-EA69-AC648091E7BB}"/>
              </a:ext>
            </a:extLst>
          </p:cNvPr>
          <p:cNvSpPr>
            <a:spLocks noGrp="1"/>
          </p:cNvSpPr>
          <p:nvPr>
            <p:ph type="body" sz="quarter" idx="35" hasCustomPrompt="1"/>
          </p:nvPr>
        </p:nvSpPr>
        <p:spPr>
          <a:xfrm>
            <a:off x="9905092"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4" name="Espace réservé du texte 12">
            <a:extLst>
              <a:ext uri="{FF2B5EF4-FFF2-40B4-BE49-F238E27FC236}">
                <a16:creationId xmlns:a16="http://schemas.microsoft.com/office/drawing/2014/main" id="{168AF1CB-5A98-45B3-94CE-C48CC314A643}"/>
              </a:ext>
            </a:extLst>
          </p:cNvPr>
          <p:cNvSpPr>
            <a:spLocks noGrp="1"/>
          </p:cNvSpPr>
          <p:nvPr>
            <p:ph type="body" sz="quarter" idx="36" hasCustomPrompt="1"/>
          </p:nvPr>
        </p:nvSpPr>
        <p:spPr>
          <a:xfrm>
            <a:off x="9905092"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Tree>
    <p:extLst>
      <p:ext uri="{BB962C8B-B14F-4D97-AF65-F5344CB8AC3E}">
        <p14:creationId xmlns:p14="http://schemas.microsoft.com/office/powerpoint/2010/main" val="28494078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ABLEAU">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Tableau</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sp>
        <p:nvSpPr>
          <p:cNvPr id="6" name="Espace réservé du tableau 5">
            <a:extLst>
              <a:ext uri="{FF2B5EF4-FFF2-40B4-BE49-F238E27FC236}">
                <a16:creationId xmlns:a16="http://schemas.microsoft.com/office/drawing/2014/main" id="{78DC37D9-ADAA-6E4A-8259-2A8BC38B9905}"/>
              </a:ext>
            </a:extLst>
          </p:cNvPr>
          <p:cNvSpPr>
            <a:spLocks noGrp="1"/>
          </p:cNvSpPr>
          <p:nvPr>
            <p:ph type="tbl" sz="quarter" idx="15"/>
          </p:nvPr>
        </p:nvSpPr>
        <p:spPr>
          <a:xfrm>
            <a:off x="609600" y="1552575"/>
            <a:ext cx="10987088" cy="3948113"/>
          </a:xfrm>
          <a:prstGeom prst="rect">
            <a:avLst/>
          </a:prstGeom>
        </p:spPr>
        <p:txBody>
          <a:bodyPr>
            <a:normAutofit/>
          </a:bodyPr>
          <a:lstStyle>
            <a:lvl1pPr marL="0" indent="0">
              <a:buFontTx/>
              <a:buNone/>
              <a:defRPr sz="1200" b="1" i="0" cap="all" baseline="0">
                <a:solidFill>
                  <a:srgbClr val="4171D9"/>
                </a:solidFill>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3409981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PIC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071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PICTO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49195" y="1442126"/>
            <a:ext cx="660478" cy="720000"/>
          </a:xfrm>
          <a:prstGeom prst="rect">
            <a:avLst/>
          </a:prstGeom>
        </p:spPr>
      </p:pic>
      <p:pic>
        <p:nvPicPr>
          <p:cNvPr id="6" name="Image 5"/>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470176" y="1376182"/>
            <a:ext cx="720000" cy="720000"/>
          </a:xfrm>
          <a:prstGeom prst="rect">
            <a:avLst/>
          </a:prstGeom>
        </p:spPr>
      </p:pic>
      <p:pic>
        <p:nvPicPr>
          <p:cNvPr id="7" name="Imag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476075" y="1442126"/>
            <a:ext cx="721860" cy="720000"/>
          </a:xfrm>
          <a:prstGeom prst="rect">
            <a:avLst/>
          </a:prstGeom>
        </p:spPr>
      </p:pic>
      <p:pic>
        <p:nvPicPr>
          <p:cNvPr id="8" name="Image 7"/>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489129" y="1381636"/>
            <a:ext cx="730088" cy="720000"/>
          </a:xfrm>
          <a:prstGeom prst="rect">
            <a:avLst/>
          </a:prstGeom>
        </p:spPr>
      </p:pic>
      <p:pic>
        <p:nvPicPr>
          <p:cNvPr id="9" name="Image 8"/>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8370705" y="1381636"/>
            <a:ext cx="667728" cy="720000"/>
          </a:xfrm>
          <a:prstGeom prst="rect">
            <a:avLst/>
          </a:prstGeom>
        </p:spPr>
      </p:pic>
      <p:pic>
        <p:nvPicPr>
          <p:cNvPr id="10" name="Image 9"/>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10259774" y="1381636"/>
            <a:ext cx="824269" cy="720000"/>
          </a:xfrm>
          <a:prstGeom prst="rect">
            <a:avLst/>
          </a:prstGeom>
        </p:spPr>
      </p:pic>
      <p:pic>
        <p:nvPicPr>
          <p:cNvPr id="12" name="Image 11"/>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79585" y="2671438"/>
            <a:ext cx="730088" cy="720000"/>
          </a:xfrm>
          <a:prstGeom prst="rect">
            <a:avLst/>
          </a:prstGeom>
        </p:spPr>
      </p:pic>
      <p:pic>
        <p:nvPicPr>
          <p:cNvPr id="38" name="Image 37"/>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2447752" y="2810727"/>
            <a:ext cx="720000" cy="540759"/>
          </a:xfrm>
          <a:prstGeom prst="rect">
            <a:avLst/>
          </a:prstGeom>
        </p:spPr>
      </p:pic>
      <p:pic>
        <p:nvPicPr>
          <p:cNvPr id="42" name="Image 41"/>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4593014" y="2671438"/>
            <a:ext cx="487981" cy="720000"/>
          </a:xfrm>
          <a:prstGeom prst="rect">
            <a:avLst/>
          </a:prstGeom>
        </p:spPr>
      </p:pic>
      <p:pic>
        <p:nvPicPr>
          <p:cNvPr id="44" name="Image 43"/>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509120" y="2671438"/>
            <a:ext cx="557789" cy="720000"/>
          </a:xfrm>
          <a:prstGeom prst="rect">
            <a:avLst/>
          </a:prstGeom>
        </p:spPr>
      </p:pic>
      <p:pic>
        <p:nvPicPr>
          <p:cNvPr id="46" name="Image 45"/>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080226" y="2671438"/>
            <a:ext cx="1183364" cy="720000"/>
          </a:xfrm>
          <a:prstGeom prst="rect">
            <a:avLst/>
          </a:prstGeom>
        </p:spPr>
      </p:pic>
      <p:pic>
        <p:nvPicPr>
          <p:cNvPr id="49" name="Image 48"/>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575935" y="5257583"/>
            <a:ext cx="718317" cy="720000"/>
          </a:xfrm>
          <a:prstGeom prst="rect">
            <a:avLst/>
          </a:prstGeom>
        </p:spPr>
      </p:pic>
      <p:pic>
        <p:nvPicPr>
          <p:cNvPr id="51" name="Image 50"/>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2442547" y="4060577"/>
            <a:ext cx="720000" cy="456202"/>
          </a:xfrm>
          <a:prstGeom prst="rect">
            <a:avLst/>
          </a:prstGeom>
        </p:spPr>
      </p:pic>
      <p:pic>
        <p:nvPicPr>
          <p:cNvPr id="53" name="Image 52"/>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8568271" y="3962395"/>
            <a:ext cx="556941" cy="720000"/>
          </a:xfrm>
          <a:prstGeom prst="rect">
            <a:avLst/>
          </a:prstGeom>
        </p:spPr>
      </p:pic>
      <p:pic>
        <p:nvPicPr>
          <p:cNvPr id="5" name="Image 4"/>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579735" y="3928678"/>
            <a:ext cx="720000" cy="720000"/>
          </a:xfrm>
          <a:prstGeom prst="rect">
            <a:avLst/>
          </a:prstGeom>
        </p:spPr>
      </p:pic>
      <p:pic>
        <p:nvPicPr>
          <p:cNvPr id="11" name="Image 10"/>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10437337" y="3928678"/>
            <a:ext cx="720000" cy="720000"/>
          </a:xfrm>
          <a:prstGeom prst="rect">
            <a:avLst/>
          </a:prstGeom>
        </p:spPr>
      </p:pic>
      <p:pic>
        <p:nvPicPr>
          <p:cNvPr id="13" name="Image 12"/>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6555519" y="2785124"/>
            <a:ext cx="720000" cy="460066"/>
          </a:xfrm>
          <a:prstGeom prst="rect">
            <a:avLst/>
          </a:prstGeom>
        </p:spPr>
      </p:pic>
      <p:pic>
        <p:nvPicPr>
          <p:cNvPr id="14" name="Image 13"/>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6595531" y="5244344"/>
            <a:ext cx="754269" cy="720000"/>
          </a:xfrm>
          <a:prstGeom prst="rect">
            <a:avLst/>
          </a:prstGeom>
        </p:spPr>
      </p:pic>
      <p:pic>
        <p:nvPicPr>
          <p:cNvPr id="15" name="Image 14"/>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4602485" y="5257583"/>
            <a:ext cx="679869" cy="720000"/>
          </a:xfrm>
          <a:prstGeom prst="rect">
            <a:avLst/>
          </a:prstGeom>
        </p:spPr>
      </p:pic>
      <p:pic>
        <p:nvPicPr>
          <p:cNvPr id="16" name="Image 15"/>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8512106" y="5366580"/>
            <a:ext cx="720000" cy="502007"/>
          </a:xfrm>
          <a:prstGeom prst="rect">
            <a:avLst/>
          </a:prstGeom>
        </p:spPr>
      </p:pic>
      <p:pic>
        <p:nvPicPr>
          <p:cNvPr id="18" name="Image 17"/>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4516162" y="4061212"/>
            <a:ext cx="720000" cy="454932"/>
          </a:xfrm>
          <a:prstGeom prst="rect">
            <a:avLst/>
          </a:prstGeom>
        </p:spPr>
      </p:pic>
      <p:pic>
        <p:nvPicPr>
          <p:cNvPr id="19" name="Image 18"/>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10545283" y="5257583"/>
            <a:ext cx="720000" cy="720000"/>
          </a:xfrm>
          <a:prstGeom prst="rect">
            <a:avLst/>
          </a:prstGeom>
        </p:spPr>
      </p:pic>
      <p:pic>
        <p:nvPicPr>
          <p:cNvPr id="20" name="Image 19"/>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6578580" y="3891386"/>
            <a:ext cx="720000" cy="720000"/>
          </a:xfrm>
          <a:prstGeom prst="rect">
            <a:avLst/>
          </a:prstGeom>
        </p:spPr>
      </p:pic>
      <p:pic>
        <p:nvPicPr>
          <p:cNvPr id="36" name="Image 35"/>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2521028" y="5257583"/>
            <a:ext cx="720000" cy="720000"/>
          </a:xfrm>
          <a:prstGeom prst="rect">
            <a:avLst/>
          </a:prstGeom>
        </p:spPr>
      </p:pic>
    </p:spTree>
    <p:extLst>
      <p:ext uri="{BB962C8B-B14F-4D97-AF65-F5344CB8AC3E}">
        <p14:creationId xmlns:p14="http://schemas.microsoft.com/office/powerpoint/2010/main" val="2465936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triangle turquoi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5753380" cy="2012932"/>
          </a:xfrm>
        </p:spPr>
        <p:txBody>
          <a:bodyPr>
            <a:noAutofit/>
          </a:bodyPr>
          <a:lstStyle>
            <a:lvl1pPr>
              <a:defRPr sz="4500" b="1" i="0" cap="all" baseline="0">
                <a:solidFill>
                  <a:srgbClr val="31429B"/>
                </a:solidFill>
              </a:defRPr>
            </a:lvl1pPr>
          </a:lstStyle>
          <a:p>
            <a:r>
              <a:rPr lang="fr-FR" dirty="0"/>
              <a:t>TITRE 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2716062" y="6275761"/>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2716063" y="3792334"/>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2716063" y="4047168"/>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11" name="Image 10">
            <a:extLst>
              <a:ext uri="{FF2B5EF4-FFF2-40B4-BE49-F238E27FC236}">
                <a16:creationId xmlns:a16="http://schemas.microsoft.com/office/drawing/2014/main" id="{F179A3A2-5D7D-134E-B6EA-83493BA4D8CC}"/>
              </a:ext>
            </a:extLst>
          </p:cNvPr>
          <p:cNvPicPr>
            <a:picLocks noChangeAspect="1"/>
          </p:cNvPicPr>
          <p:nvPr userDrawn="1"/>
        </p:nvPicPr>
        <p:blipFill>
          <a:blip r:embed="rId2"/>
          <a:stretch>
            <a:fillRect/>
          </a:stretch>
        </p:blipFill>
        <p:spPr>
          <a:xfrm>
            <a:off x="9655892" y="5393128"/>
            <a:ext cx="2536108" cy="1262748"/>
          </a:xfrm>
          <a:prstGeom prst="rect">
            <a:avLst/>
          </a:prstGeom>
        </p:spPr>
      </p:pic>
      <p:sp>
        <p:nvSpPr>
          <p:cNvPr id="12" name="Espace réservé du texte 11">
            <a:extLst>
              <a:ext uri="{FF2B5EF4-FFF2-40B4-BE49-F238E27FC236}">
                <a16:creationId xmlns:a16="http://schemas.microsoft.com/office/drawing/2014/main" id="{0EC744D2-F1DC-3F90-C3EC-F1ACE8E6174F}"/>
              </a:ext>
            </a:extLst>
          </p:cNvPr>
          <p:cNvSpPr>
            <a:spLocks noGrp="1"/>
          </p:cNvSpPr>
          <p:nvPr>
            <p:ph type="body" sz="quarter" idx="13" hasCustomPrompt="1"/>
          </p:nvPr>
        </p:nvSpPr>
        <p:spPr>
          <a:xfrm>
            <a:off x="2716062" y="2923109"/>
            <a:ext cx="8076855" cy="746745"/>
          </a:xfrm>
          <a:prstGeom prst="rect">
            <a:avLst/>
          </a:prstGeom>
        </p:spPr>
        <p:txBody>
          <a:bodyPr lIns="90000">
            <a:noAutofit/>
          </a:bodyPr>
          <a:lstStyle>
            <a:lvl1pPr marL="0" indent="0">
              <a:buNone/>
              <a:defRPr sz="4500" b="1">
                <a:solidFill>
                  <a:srgbClr val="31429B"/>
                </a:solidFill>
                <a:latin typeface="+mj-lt"/>
              </a:defRPr>
            </a:lvl1pPr>
            <a:lvl2pPr marL="457200" indent="0">
              <a:buNone/>
              <a:defRPr lang="fr-FR" sz="4500" b="1" i="0" kern="1200" cap="all" baseline="0" dirty="0">
                <a:solidFill>
                  <a:srgbClr val="31429B"/>
                </a:solidFill>
                <a:latin typeface="+mj-lt"/>
                <a:ea typeface="+mj-ea"/>
                <a:cs typeface="+mj-cs"/>
              </a:defRPr>
            </a:lvl2pPr>
          </a:lstStyle>
          <a:p>
            <a:pPr lvl="0"/>
            <a:r>
              <a:rPr lang="fr-FR" dirty="0"/>
              <a:t>Sous-titre de la présentation</a:t>
            </a:r>
          </a:p>
        </p:txBody>
      </p:sp>
      <p:pic>
        <p:nvPicPr>
          <p:cNvPr id="4" name="Image 3">
            <a:extLst>
              <a:ext uri="{FF2B5EF4-FFF2-40B4-BE49-F238E27FC236}">
                <a16:creationId xmlns:a16="http://schemas.microsoft.com/office/drawing/2014/main" id="{7BEAC2B6-9072-E862-9D3E-8F53E7D09B4A}"/>
              </a:ext>
            </a:extLst>
          </p:cNvPr>
          <p:cNvPicPr>
            <a:picLocks noChangeAspect="1"/>
          </p:cNvPicPr>
          <p:nvPr userDrawn="1"/>
        </p:nvPicPr>
        <p:blipFill>
          <a:blip r:embed="rId3"/>
          <a:stretch>
            <a:fillRect/>
          </a:stretch>
        </p:blipFill>
        <p:spPr>
          <a:xfrm>
            <a:off x="-367155" y="975588"/>
            <a:ext cx="2882900" cy="3340100"/>
          </a:xfrm>
          <a:prstGeom prst="rect">
            <a:avLst/>
          </a:prstGeom>
        </p:spPr>
      </p:pic>
    </p:spTree>
    <p:extLst>
      <p:ext uri="{BB962C8B-B14F-4D97-AF65-F5344CB8AC3E}">
        <p14:creationId xmlns:p14="http://schemas.microsoft.com/office/powerpoint/2010/main" val="7869815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PICTO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49195" y="1442126"/>
            <a:ext cx="670159" cy="720000"/>
          </a:xfrm>
          <a:prstGeom prst="rect">
            <a:avLst/>
          </a:prstGeom>
        </p:spPr>
      </p:pic>
      <p:pic>
        <p:nvPicPr>
          <p:cNvPr id="12" name="Image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38444" y="2758189"/>
            <a:ext cx="778132" cy="720000"/>
          </a:xfrm>
          <a:prstGeom prst="rect">
            <a:avLst/>
          </a:prstGeom>
        </p:spPr>
      </p:pic>
      <p:pic>
        <p:nvPicPr>
          <p:cNvPr id="13" name="Image 12"/>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531438" y="1447702"/>
            <a:ext cx="720000" cy="720000"/>
          </a:xfrm>
          <a:prstGeom prst="rect">
            <a:avLst/>
          </a:prstGeom>
        </p:spPr>
      </p:pic>
      <p:pic>
        <p:nvPicPr>
          <p:cNvPr id="14" name="Image 13"/>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463522" y="1445577"/>
            <a:ext cx="720000" cy="720000"/>
          </a:xfrm>
          <a:prstGeom prst="rect">
            <a:avLst/>
          </a:prstGeom>
        </p:spPr>
      </p:pic>
      <p:pic>
        <p:nvPicPr>
          <p:cNvPr id="15" name="Image 14"/>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6395606" y="1442126"/>
            <a:ext cx="720000" cy="720000"/>
          </a:xfrm>
          <a:prstGeom prst="rect">
            <a:avLst/>
          </a:prstGeom>
        </p:spPr>
      </p:pic>
      <p:pic>
        <p:nvPicPr>
          <p:cNvPr id="16" name="Image 15"/>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8327690" y="1449827"/>
            <a:ext cx="720000" cy="720000"/>
          </a:xfrm>
          <a:prstGeom prst="rect">
            <a:avLst/>
          </a:prstGeom>
        </p:spPr>
      </p:pic>
      <p:pic>
        <p:nvPicPr>
          <p:cNvPr id="17" name="Image 16"/>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2531438" y="2758189"/>
            <a:ext cx="720000" cy="720000"/>
          </a:xfrm>
          <a:prstGeom prst="rect">
            <a:avLst/>
          </a:prstGeom>
        </p:spPr>
      </p:pic>
      <p:pic>
        <p:nvPicPr>
          <p:cNvPr id="18" name="Image 17"/>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0300280" y="1504497"/>
            <a:ext cx="720000" cy="720000"/>
          </a:xfrm>
          <a:prstGeom prst="rect">
            <a:avLst/>
          </a:prstGeom>
        </p:spPr>
      </p:pic>
      <p:pic>
        <p:nvPicPr>
          <p:cNvPr id="23" name="Image 22"/>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479520" y="5251042"/>
            <a:ext cx="807990" cy="720000"/>
          </a:xfrm>
          <a:prstGeom prst="rect">
            <a:avLst/>
          </a:prstGeom>
        </p:spPr>
      </p:pic>
      <p:pic>
        <p:nvPicPr>
          <p:cNvPr id="19" name="Image 1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479520" y="3981404"/>
            <a:ext cx="720000" cy="720000"/>
          </a:xfrm>
          <a:prstGeom prst="rect">
            <a:avLst/>
          </a:prstGeom>
        </p:spPr>
      </p:pic>
      <p:pic>
        <p:nvPicPr>
          <p:cNvPr id="20" name="Image 19"/>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4463522" y="2758189"/>
            <a:ext cx="720000" cy="720000"/>
          </a:xfrm>
          <a:prstGeom prst="rect">
            <a:avLst/>
          </a:prstGeom>
        </p:spPr>
      </p:pic>
      <p:pic>
        <p:nvPicPr>
          <p:cNvPr id="22" name="Image 21"/>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6395606" y="2791396"/>
            <a:ext cx="720000" cy="720000"/>
          </a:xfrm>
          <a:prstGeom prst="rect">
            <a:avLst/>
          </a:prstGeom>
        </p:spPr>
      </p:pic>
      <p:pic>
        <p:nvPicPr>
          <p:cNvPr id="26" name="Image 25"/>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8327690" y="2811816"/>
            <a:ext cx="720000" cy="720000"/>
          </a:xfrm>
          <a:prstGeom prst="rect">
            <a:avLst/>
          </a:prstGeom>
        </p:spPr>
      </p:pic>
      <p:pic>
        <p:nvPicPr>
          <p:cNvPr id="27" name="Image 26"/>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10300280" y="2758189"/>
            <a:ext cx="720000" cy="720000"/>
          </a:xfrm>
          <a:prstGeom prst="rect">
            <a:avLst/>
          </a:prstGeom>
        </p:spPr>
      </p:pic>
      <p:pic>
        <p:nvPicPr>
          <p:cNvPr id="29" name="Image 28"/>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2531438" y="3981404"/>
            <a:ext cx="720000" cy="720000"/>
          </a:xfrm>
          <a:prstGeom prst="rect">
            <a:avLst/>
          </a:prstGeom>
        </p:spPr>
      </p:pic>
      <p:pic>
        <p:nvPicPr>
          <p:cNvPr id="30" name="Image 29"/>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463522" y="3981404"/>
            <a:ext cx="720000" cy="720000"/>
          </a:xfrm>
          <a:prstGeom prst="rect">
            <a:avLst/>
          </a:prstGeom>
        </p:spPr>
      </p:pic>
      <p:pic>
        <p:nvPicPr>
          <p:cNvPr id="31" name="Image 30"/>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6542409" y="3981404"/>
            <a:ext cx="657215" cy="720000"/>
          </a:xfrm>
          <a:prstGeom prst="rect">
            <a:avLst/>
          </a:prstGeom>
        </p:spPr>
      </p:pic>
      <p:pic>
        <p:nvPicPr>
          <p:cNvPr id="32" name="Image 31"/>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2531438" y="5251042"/>
            <a:ext cx="720000" cy="720000"/>
          </a:xfrm>
          <a:prstGeom prst="rect">
            <a:avLst/>
          </a:prstGeom>
        </p:spPr>
      </p:pic>
      <p:pic>
        <p:nvPicPr>
          <p:cNvPr id="33" name="Image 32"/>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4463522" y="5204619"/>
            <a:ext cx="720000" cy="720000"/>
          </a:xfrm>
          <a:prstGeom prst="rect">
            <a:avLst/>
          </a:prstGeom>
        </p:spPr>
      </p:pic>
      <p:pic>
        <p:nvPicPr>
          <p:cNvPr id="34" name="Image 33"/>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6427450" y="5204619"/>
            <a:ext cx="720000" cy="720000"/>
          </a:xfrm>
          <a:prstGeom prst="rect">
            <a:avLst/>
          </a:prstGeom>
        </p:spPr>
      </p:pic>
      <p:pic>
        <p:nvPicPr>
          <p:cNvPr id="35" name="Image 34"/>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10340786" y="5047100"/>
            <a:ext cx="720000" cy="720000"/>
          </a:xfrm>
          <a:prstGeom prst="rect">
            <a:avLst/>
          </a:prstGeom>
        </p:spPr>
      </p:pic>
      <p:pic>
        <p:nvPicPr>
          <p:cNvPr id="36" name="Image 35"/>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10300280" y="3858039"/>
            <a:ext cx="720000" cy="720000"/>
          </a:xfrm>
          <a:prstGeom prst="rect">
            <a:avLst/>
          </a:prstGeom>
        </p:spPr>
      </p:pic>
      <p:pic>
        <p:nvPicPr>
          <p:cNvPr id="37" name="Image 36"/>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8327690" y="3981404"/>
            <a:ext cx="720000" cy="720000"/>
          </a:xfrm>
          <a:prstGeom prst="rect">
            <a:avLst/>
          </a:prstGeom>
        </p:spPr>
      </p:pic>
      <p:pic>
        <p:nvPicPr>
          <p:cNvPr id="39" name="Image 38"/>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8384118" y="5150992"/>
            <a:ext cx="720000" cy="720000"/>
          </a:xfrm>
          <a:prstGeom prst="rect">
            <a:avLst/>
          </a:prstGeom>
        </p:spPr>
      </p:pic>
    </p:spTree>
    <p:extLst>
      <p:ext uri="{BB962C8B-B14F-4D97-AF65-F5344CB8AC3E}">
        <p14:creationId xmlns:p14="http://schemas.microsoft.com/office/powerpoint/2010/main" val="42474640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PICTOS_BI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sp>
        <p:nvSpPr>
          <p:cNvPr id="5" name="Espace réservé du texte 4">
            <a:extLst>
              <a:ext uri="{FF2B5EF4-FFF2-40B4-BE49-F238E27FC236}">
                <a16:creationId xmlns:a16="http://schemas.microsoft.com/office/drawing/2014/main" id="{8536FD2A-F1C5-1351-C5F4-C1347C6EB21B}"/>
              </a:ext>
            </a:extLst>
          </p:cNvPr>
          <p:cNvSpPr>
            <a:spLocks noGrp="1"/>
          </p:cNvSpPr>
          <p:nvPr>
            <p:ph type="body" sz="quarter" idx="15" hasCustomPrompt="1"/>
          </p:nvPr>
        </p:nvSpPr>
        <p:spPr>
          <a:xfrm>
            <a:off x="2555761"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6" name="Espace réservé du texte 4">
            <a:extLst>
              <a:ext uri="{FF2B5EF4-FFF2-40B4-BE49-F238E27FC236}">
                <a16:creationId xmlns:a16="http://schemas.microsoft.com/office/drawing/2014/main" id="{01A3807A-AF2A-F80F-39C9-841F85596927}"/>
              </a:ext>
            </a:extLst>
          </p:cNvPr>
          <p:cNvSpPr>
            <a:spLocks noGrp="1"/>
          </p:cNvSpPr>
          <p:nvPr>
            <p:ph type="body" sz="quarter" idx="16" hasCustomPrompt="1"/>
          </p:nvPr>
        </p:nvSpPr>
        <p:spPr>
          <a:xfrm>
            <a:off x="406468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7" name="Espace réservé du texte 4">
            <a:extLst>
              <a:ext uri="{FF2B5EF4-FFF2-40B4-BE49-F238E27FC236}">
                <a16:creationId xmlns:a16="http://schemas.microsoft.com/office/drawing/2014/main" id="{1C2CD5D6-4996-07E1-8AC7-7506B695A9E6}"/>
              </a:ext>
            </a:extLst>
          </p:cNvPr>
          <p:cNvSpPr>
            <a:spLocks noGrp="1"/>
          </p:cNvSpPr>
          <p:nvPr>
            <p:ph type="body" sz="quarter" idx="17" hasCustomPrompt="1"/>
          </p:nvPr>
        </p:nvSpPr>
        <p:spPr>
          <a:xfrm>
            <a:off x="561007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8" name="Espace réservé du texte 4">
            <a:extLst>
              <a:ext uri="{FF2B5EF4-FFF2-40B4-BE49-F238E27FC236}">
                <a16:creationId xmlns:a16="http://schemas.microsoft.com/office/drawing/2014/main" id="{9D06B306-3019-D7EC-DD92-27ABE1387EE3}"/>
              </a:ext>
            </a:extLst>
          </p:cNvPr>
          <p:cNvSpPr>
            <a:spLocks noGrp="1"/>
          </p:cNvSpPr>
          <p:nvPr>
            <p:ph type="body" sz="quarter" idx="18" hasCustomPrompt="1"/>
          </p:nvPr>
        </p:nvSpPr>
        <p:spPr>
          <a:xfrm>
            <a:off x="7169165"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9" name="Espace réservé du texte 4">
            <a:extLst>
              <a:ext uri="{FF2B5EF4-FFF2-40B4-BE49-F238E27FC236}">
                <a16:creationId xmlns:a16="http://schemas.microsoft.com/office/drawing/2014/main" id="{78EE3EA3-C321-9EA1-9B3F-3C264F50CFA7}"/>
              </a:ext>
            </a:extLst>
          </p:cNvPr>
          <p:cNvSpPr>
            <a:spLocks noGrp="1"/>
          </p:cNvSpPr>
          <p:nvPr>
            <p:ph type="body" sz="quarter" idx="19" hasCustomPrompt="1"/>
          </p:nvPr>
        </p:nvSpPr>
        <p:spPr>
          <a:xfrm>
            <a:off x="872826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12" name="Espace réservé pour une image  11">
            <a:extLst>
              <a:ext uri="{FF2B5EF4-FFF2-40B4-BE49-F238E27FC236}">
                <a16:creationId xmlns:a16="http://schemas.microsoft.com/office/drawing/2014/main" id="{E9B5B3BE-C4EC-79FE-CB02-61D04A4A3350}"/>
              </a:ext>
            </a:extLst>
          </p:cNvPr>
          <p:cNvSpPr>
            <a:spLocks noGrp="1"/>
          </p:cNvSpPr>
          <p:nvPr>
            <p:ph type="pic" sz="quarter" idx="20"/>
          </p:nvPr>
        </p:nvSpPr>
        <p:spPr>
          <a:xfrm>
            <a:off x="2651125" y="2346325"/>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38" name="Espace réservé pour une image  11">
            <a:extLst>
              <a:ext uri="{FF2B5EF4-FFF2-40B4-BE49-F238E27FC236}">
                <a16:creationId xmlns:a16="http://schemas.microsoft.com/office/drawing/2014/main" id="{20DE8670-201E-C9DF-48E1-FDB0BEA6866F}"/>
              </a:ext>
            </a:extLst>
          </p:cNvPr>
          <p:cNvSpPr>
            <a:spLocks noGrp="1"/>
          </p:cNvSpPr>
          <p:nvPr>
            <p:ph type="pic" sz="quarter" idx="21"/>
          </p:nvPr>
        </p:nvSpPr>
        <p:spPr>
          <a:xfrm>
            <a:off x="4088325" y="2325883"/>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2" name="Espace réservé pour une image  11">
            <a:extLst>
              <a:ext uri="{FF2B5EF4-FFF2-40B4-BE49-F238E27FC236}">
                <a16:creationId xmlns:a16="http://schemas.microsoft.com/office/drawing/2014/main" id="{1954DFC0-5D0C-19E4-5B51-E9AD10F637EF}"/>
              </a:ext>
            </a:extLst>
          </p:cNvPr>
          <p:cNvSpPr>
            <a:spLocks noGrp="1"/>
          </p:cNvSpPr>
          <p:nvPr>
            <p:ph type="pic" sz="quarter" idx="22"/>
          </p:nvPr>
        </p:nvSpPr>
        <p:spPr>
          <a:xfrm>
            <a:off x="5655582" y="2346325"/>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4" name="Espace réservé pour une image  11">
            <a:extLst>
              <a:ext uri="{FF2B5EF4-FFF2-40B4-BE49-F238E27FC236}">
                <a16:creationId xmlns:a16="http://schemas.microsoft.com/office/drawing/2014/main" id="{36848F70-05AE-0457-6857-0316FE61D7C5}"/>
              </a:ext>
            </a:extLst>
          </p:cNvPr>
          <p:cNvSpPr>
            <a:spLocks noGrp="1"/>
          </p:cNvSpPr>
          <p:nvPr>
            <p:ph type="pic" sz="quarter" idx="23"/>
          </p:nvPr>
        </p:nvSpPr>
        <p:spPr>
          <a:xfrm>
            <a:off x="7285362" y="2346267"/>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5" name="Espace réservé pour une image  11">
            <a:extLst>
              <a:ext uri="{FF2B5EF4-FFF2-40B4-BE49-F238E27FC236}">
                <a16:creationId xmlns:a16="http://schemas.microsoft.com/office/drawing/2014/main" id="{6DDBF244-A401-8172-AF37-9673B0B6ECE6}"/>
              </a:ext>
            </a:extLst>
          </p:cNvPr>
          <p:cNvSpPr>
            <a:spLocks noGrp="1"/>
          </p:cNvSpPr>
          <p:nvPr>
            <p:ph type="pic" sz="quarter" idx="24"/>
          </p:nvPr>
        </p:nvSpPr>
        <p:spPr>
          <a:xfrm>
            <a:off x="8765819" y="2317238"/>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Tree>
    <p:extLst>
      <p:ext uri="{BB962C8B-B14F-4D97-AF65-F5344CB8AC3E}">
        <p14:creationId xmlns:p14="http://schemas.microsoft.com/office/powerpoint/2010/main" val="2534653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ICTOS_TER">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3"/>
          <a:stretch>
            <a:fillRect/>
          </a:stretch>
        </p:blipFill>
        <p:spPr>
          <a:xfrm>
            <a:off x="-151446" y="0"/>
            <a:ext cx="1193800" cy="1371600"/>
          </a:xfrm>
          <a:prstGeom prst="rect">
            <a:avLst/>
          </a:prstGeom>
        </p:spPr>
      </p:pic>
      <p:sp>
        <p:nvSpPr>
          <p:cNvPr id="15" name="Espace réservé du texte 4">
            <a:extLst>
              <a:ext uri="{FF2B5EF4-FFF2-40B4-BE49-F238E27FC236}">
                <a16:creationId xmlns:a16="http://schemas.microsoft.com/office/drawing/2014/main" id="{1B0418A7-C873-38A0-E6E1-1A06449615EC}"/>
              </a:ext>
            </a:extLst>
          </p:cNvPr>
          <p:cNvSpPr>
            <a:spLocks noGrp="1"/>
          </p:cNvSpPr>
          <p:nvPr>
            <p:ph type="body" sz="quarter" idx="15" hasCustomPrompt="1"/>
          </p:nvPr>
        </p:nvSpPr>
        <p:spPr>
          <a:xfrm>
            <a:off x="828656" y="240208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20" name="Espace réservé pour une image  11">
            <a:extLst>
              <a:ext uri="{FF2B5EF4-FFF2-40B4-BE49-F238E27FC236}">
                <a16:creationId xmlns:a16="http://schemas.microsoft.com/office/drawing/2014/main" id="{F8A630E9-E8BE-F1AE-CEAB-A40F7C467E81}"/>
              </a:ext>
            </a:extLst>
          </p:cNvPr>
          <p:cNvSpPr>
            <a:spLocks noGrp="1"/>
          </p:cNvSpPr>
          <p:nvPr>
            <p:ph type="pic" sz="quarter" idx="20"/>
          </p:nvPr>
        </p:nvSpPr>
        <p:spPr>
          <a:xfrm>
            <a:off x="924020" y="1391978"/>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29" name="Espace réservé du texte 4">
            <a:extLst>
              <a:ext uri="{FF2B5EF4-FFF2-40B4-BE49-F238E27FC236}">
                <a16:creationId xmlns:a16="http://schemas.microsoft.com/office/drawing/2014/main" id="{7492FEA5-6F11-704B-1FE7-62D1F13CA9F9}"/>
              </a:ext>
            </a:extLst>
          </p:cNvPr>
          <p:cNvSpPr>
            <a:spLocks noGrp="1"/>
          </p:cNvSpPr>
          <p:nvPr>
            <p:ph type="body" sz="quarter" idx="21" hasCustomPrompt="1"/>
          </p:nvPr>
        </p:nvSpPr>
        <p:spPr>
          <a:xfrm>
            <a:off x="3542827" y="2373054"/>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0" name="Espace réservé pour une image  11">
            <a:extLst>
              <a:ext uri="{FF2B5EF4-FFF2-40B4-BE49-F238E27FC236}">
                <a16:creationId xmlns:a16="http://schemas.microsoft.com/office/drawing/2014/main" id="{645E4C99-DCE7-AAE3-7295-02C01E11A793}"/>
              </a:ext>
            </a:extLst>
          </p:cNvPr>
          <p:cNvSpPr>
            <a:spLocks noGrp="1"/>
          </p:cNvSpPr>
          <p:nvPr>
            <p:ph type="pic" sz="quarter" idx="22"/>
          </p:nvPr>
        </p:nvSpPr>
        <p:spPr>
          <a:xfrm>
            <a:off x="3638191" y="1362949"/>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31" name="Espace réservé du texte 4">
            <a:extLst>
              <a:ext uri="{FF2B5EF4-FFF2-40B4-BE49-F238E27FC236}">
                <a16:creationId xmlns:a16="http://schemas.microsoft.com/office/drawing/2014/main" id="{295AB246-D5E1-798F-5F76-84DAAC6D440A}"/>
              </a:ext>
            </a:extLst>
          </p:cNvPr>
          <p:cNvSpPr>
            <a:spLocks noGrp="1"/>
          </p:cNvSpPr>
          <p:nvPr>
            <p:ph type="body" sz="quarter" idx="23" hasCustomPrompt="1"/>
          </p:nvPr>
        </p:nvSpPr>
        <p:spPr>
          <a:xfrm>
            <a:off x="6329571" y="235854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2" name="Espace réservé pour une image  11">
            <a:extLst>
              <a:ext uri="{FF2B5EF4-FFF2-40B4-BE49-F238E27FC236}">
                <a16:creationId xmlns:a16="http://schemas.microsoft.com/office/drawing/2014/main" id="{9ECEAA43-C22E-D26E-B832-7A6D18769C4C}"/>
              </a:ext>
            </a:extLst>
          </p:cNvPr>
          <p:cNvSpPr>
            <a:spLocks noGrp="1"/>
          </p:cNvSpPr>
          <p:nvPr>
            <p:ph type="pic" sz="quarter" idx="24"/>
          </p:nvPr>
        </p:nvSpPr>
        <p:spPr>
          <a:xfrm>
            <a:off x="6424935" y="1348435"/>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33" name="Espace réservé du texte 4">
            <a:extLst>
              <a:ext uri="{FF2B5EF4-FFF2-40B4-BE49-F238E27FC236}">
                <a16:creationId xmlns:a16="http://schemas.microsoft.com/office/drawing/2014/main" id="{F37B9511-53ED-CEA1-8AF0-724F7B84A485}"/>
              </a:ext>
            </a:extLst>
          </p:cNvPr>
          <p:cNvSpPr>
            <a:spLocks noGrp="1"/>
          </p:cNvSpPr>
          <p:nvPr>
            <p:ph type="body" sz="quarter" idx="25" hasCustomPrompt="1"/>
          </p:nvPr>
        </p:nvSpPr>
        <p:spPr>
          <a:xfrm>
            <a:off x="9000198" y="2329511"/>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4" name="Espace réservé pour une image  11">
            <a:extLst>
              <a:ext uri="{FF2B5EF4-FFF2-40B4-BE49-F238E27FC236}">
                <a16:creationId xmlns:a16="http://schemas.microsoft.com/office/drawing/2014/main" id="{4750B02D-2839-2C6E-1D15-977C3729E514}"/>
              </a:ext>
            </a:extLst>
          </p:cNvPr>
          <p:cNvSpPr>
            <a:spLocks noGrp="1"/>
          </p:cNvSpPr>
          <p:nvPr>
            <p:ph type="pic" sz="quarter" idx="26"/>
          </p:nvPr>
        </p:nvSpPr>
        <p:spPr>
          <a:xfrm>
            <a:off x="9095562" y="1319406"/>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37" name="Espace réservé du texte 4">
            <a:extLst>
              <a:ext uri="{FF2B5EF4-FFF2-40B4-BE49-F238E27FC236}">
                <a16:creationId xmlns:a16="http://schemas.microsoft.com/office/drawing/2014/main" id="{535D30BE-310C-FF33-14A8-C6621F7FC35E}"/>
              </a:ext>
            </a:extLst>
          </p:cNvPr>
          <p:cNvSpPr>
            <a:spLocks noGrp="1"/>
          </p:cNvSpPr>
          <p:nvPr>
            <p:ph type="body" sz="quarter" idx="27" hasCustomPrompt="1"/>
          </p:nvPr>
        </p:nvSpPr>
        <p:spPr>
          <a:xfrm>
            <a:off x="2338141" y="3606768"/>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8" name="Espace réservé pour une image  11">
            <a:extLst>
              <a:ext uri="{FF2B5EF4-FFF2-40B4-BE49-F238E27FC236}">
                <a16:creationId xmlns:a16="http://schemas.microsoft.com/office/drawing/2014/main" id="{D7829D06-D918-B5CA-6B98-F08AF14FC3C8}"/>
              </a:ext>
            </a:extLst>
          </p:cNvPr>
          <p:cNvSpPr>
            <a:spLocks noGrp="1"/>
          </p:cNvSpPr>
          <p:nvPr>
            <p:ph type="pic" sz="quarter" idx="28"/>
          </p:nvPr>
        </p:nvSpPr>
        <p:spPr>
          <a:xfrm>
            <a:off x="2433505" y="2596663"/>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39" name="Espace réservé du texte 4">
            <a:extLst>
              <a:ext uri="{FF2B5EF4-FFF2-40B4-BE49-F238E27FC236}">
                <a16:creationId xmlns:a16="http://schemas.microsoft.com/office/drawing/2014/main" id="{65A9345F-D70C-575E-7B67-E9CDE824DD29}"/>
              </a:ext>
            </a:extLst>
          </p:cNvPr>
          <p:cNvSpPr>
            <a:spLocks noGrp="1"/>
          </p:cNvSpPr>
          <p:nvPr>
            <p:ph type="body" sz="quarter" idx="29" hasCustomPrompt="1"/>
          </p:nvPr>
        </p:nvSpPr>
        <p:spPr>
          <a:xfrm>
            <a:off x="5052312" y="3577739"/>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0" name="Espace réservé pour une image  11">
            <a:extLst>
              <a:ext uri="{FF2B5EF4-FFF2-40B4-BE49-F238E27FC236}">
                <a16:creationId xmlns:a16="http://schemas.microsoft.com/office/drawing/2014/main" id="{7E4F05DD-9E8E-BB1A-9D2F-94A87C88DCEF}"/>
              </a:ext>
            </a:extLst>
          </p:cNvPr>
          <p:cNvSpPr>
            <a:spLocks noGrp="1"/>
          </p:cNvSpPr>
          <p:nvPr>
            <p:ph type="pic" sz="quarter" idx="30"/>
          </p:nvPr>
        </p:nvSpPr>
        <p:spPr>
          <a:xfrm>
            <a:off x="5147676" y="2567634"/>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1" name="Espace réservé du texte 4">
            <a:extLst>
              <a:ext uri="{FF2B5EF4-FFF2-40B4-BE49-F238E27FC236}">
                <a16:creationId xmlns:a16="http://schemas.microsoft.com/office/drawing/2014/main" id="{5FCBF5FD-3C8B-B517-B094-9A0A62413CA2}"/>
              </a:ext>
            </a:extLst>
          </p:cNvPr>
          <p:cNvSpPr>
            <a:spLocks noGrp="1"/>
          </p:cNvSpPr>
          <p:nvPr>
            <p:ph type="body" sz="quarter" idx="31" hasCustomPrompt="1"/>
          </p:nvPr>
        </p:nvSpPr>
        <p:spPr>
          <a:xfrm>
            <a:off x="7839056" y="35632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2" name="Espace réservé pour une image  11">
            <a:extLst>
              <a:ext uri="{FF2B5EF4-FFF2-40B4-BE49-F238E27FC236}">
                <a16:creationId xmlns:a16="http://schemas.microsoft.com/office/drawing/2014/main" id="{D0B7593C-B34F-D2EE-6CC6-96C3CDFEF113}"/>
              </a:ext>
            </a:extLst>
          </p:cNvPr>
          <p:cNvSpPr>
            <a:spLocks noGrp="1"/>
          </p:cNvSpPr>
          <p:nvPr>
            <p:ph type="pic" sz="quarter" idx="32"/>
          </p:nvPr>
        </p:nvSpPr>
        <p:spPr>
          <a:xfrm>
            <a:off x="7934420" y="2553120"/>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3" name="Espace réservé du texte 4">
            <a:extLst>
              <a:ext uri="{FF2B5EF4-FFF2-40B4-BE49-F238E27FC236}">
                <a16:creationId xmlns:a16="http://schemas.microsoft.com/office/drawing/2014/main" id="{B0FCBDC6-7628-3811-972D-C78F431BEF10}"/>
              </a:ext>
            </a:extLst>
          </p:cNvPr>
          <p:cNvSpPr>
            <a:spLocks noGrp="1"/>
          </p:cNvSpPr>
          <p:nvPr>
            <p:ph type="body" sz="quarter" idx="33" hasCustomPrompt="1"/>
          </p:nvPr>
        </p:nvSpPr>
        <p:spPr>
          <a:xfrm>
            <a:off x="10509683" y="35341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4" name="Espace réservé pour une image  11">
            <a:extLst>
              <a:ext uri="{FF2B5EF4-FFF2-40B4-BE49-F238E27FC236}">
                <a16:creationId xmlns:a16="http://schemas.microsoft.com/office/drawing/2014/main" id="{E28A7980-5CC6-8B75-BCB9-23DBB5294A3B}"/>
              </a:ext>
            </a:extLst>
          </p:cNvPr>
          <p:cNvSpPr>
            <a:spLocks noGrp="1"/>
          </p:cNvSpPr>
          <p:nvPr>
            <p:ph type="pic" sz="quarter" idx="34"/>
          </p:nvPr>
        </p:nvSpPr>
        <p:spPr>
          <a:xfrm>
            <a:off x="10605047" y="2524091"/>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5" name="Espace réservé du texte 4">
            <a:extLst>
              <a:ext uri="{FF2B5EF4-FFF2-40B4-BE49-F238E27FC236}">
                <a16:creationId xmlns:a16="http://schemas.microsoft.com/office/drawing/2014/main" id="{C598BE74-7984-EBC6-CA26-713003299BCC}"/>
              </a:ext>
            </a:extLst>
          </p:cNvPr>
          <p:cNvSpPr>
            <a:spLocks noGrp="1"/>
          </p:cNvSpPr>
          <p:nvPr>
            <p:ph type="body" sz="quarter" idx="35" hasCustomPrompt="1"/>
          </p:nvPr>
        </p:nvSpPr>
        <p:spPr>
          <a:xfrm>
            <a:off x="828656" y="48840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6" name="Espace réservé pour une image  11">
            <a:extLst>
              <a:ext uri="{FF2B5EF4-FFF2-40B4-BE49-F238E27FC236}">
                <a16:creationId xmlns:a16="http://schemas.microsoft.com/office/drawing/2014/main" id="{DE0F3F98-FBC5-1AC2-FE65-CD97739B78FE}"/>
              </a:ext>
            </a:extLst>
          </p:cNvPr>
          <p:cNvSpPr>
            <a:spLocks noGrp="1"/>
          </p:cNvSpPr>
          <p:nvPr>
            <p:ph type="pic" sz="quarter" idx="36"/>
          </p:nvPr>
        </p:nvSpPr>
        <p:spPr>
          <a:xfrm>
            <a:off x="924020" y="3873920"/>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7" name="Espace réservé du texte 4">
            <a:extLst>
              <a:ext uri="{FF2B5EF4-FFF2-40B4-BE49-F238E27FC236}">
                <a16:creationId xmlns:a16="http://schemas.microsoft.com/office/drawing/2014/main" id="{82586696-9664-52BF-983D-33F6C9AFA256}"/>
              </a:ext>
            </a:extLst>
          </p:cNvPr>
          <p:cNvSpPr>
            <a:spLocks noGrp="1"/>
          </p:cNvSpPr>
          <p:nvPr>
            <p:ph type="body" sz="quarter" idx="37" hasCustomPrompt="1"/>
          </p:nvPr>
        </p:nvSpPr>
        <p:spPr>
          <a:xfrm>
            <a:off x="3542827" y="48549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8" name="Espace réservé pour une image  11">
            <a:extLst>
              <a:ext uri="{FF2B5EF4-FFF2-40B4-BE49-F238E27FC236}">
                <a16:creationId xmlns:a16="http://schemas.microsoft.com/office/drawing/2014/main" id="{ADFB9CE1-5335-F52F-CA90-B804D8839355}"/>
              </a:ext>
            </a:extLst>
          </p:cNvPr>
          <p:cNvSpPr>
            <a:spLocks noGrp="1"/>
          </p:cNvSpPr>
          <p:nvPr>
            <p:ph type="pic" sz="quarter" idx="38"/>
          </p:nvPr>
        </p:nvSpPr>
        <p:spPr>
          <a:xfrm>
            <a:off x="3638191" y="3844891"/>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49" name="Espace réservé du texte 4">
            <a:extLst>
              <a:ext uri="{FF2B5EF4-FFF2-40B4-BE49-F238E27FC236}">
                <a16:creationId xmlns:a16="http://schemas.microsoft.com/office/drawing/2014/main" id="{9969D205-61F1-0458-3AAF-17F1C487C9AC}"/>
              </a:ext>
            </a:extLst>
          </p:cNvPr>
          <p:cNvSpPr>
            <a:spLocks noGrp="1"/>
          </p:cNvSpPr>
          <p:nvPr>
            <p:ph type="body" sz="quarter" idx="39" hasCustomPrompt="1"/>
          </p:nvPr>
        </p:nvSpPr>
        <p:spPr>
          <a:xfrm>
            <a:off x="6329571" y="4840482"/>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0" name="Espace réservé pour une image  11">
            <a:extLst>
              <a:ext uri="{FF2B5EF4-FFF2-40B4-BE49-F238E27FC236}">
                <a16:creationId xmlns:a16="http://schemas.microsoft.com/office/drawing/2014/main" id="{071FB513-D22E-CCF4-F120-783DBEDFDB01}"/>
              </a:ext>
            </a:extLst>
          </p:cNvPr>
          <p:cNvSpPr>
            <a:spLocks noGrp="1"/>
          </p:cNvSpPr>
          <p:nvPr>
            <p:ph type="pic" sz="quarter" idx="40"/>
          </p:nvPr>
        </p:nvSpPr>
        <p:spPr>
          <a:xfrm>
            <a:off x="6424935" y="3830377"/>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
        <p:nvSpPr>
          <p:cNvPr id="51" name="Espace réservé du texte 4">
            <a:extLst>
              <a:ext uri="{FF2B5EF4-FFF2-40B4-BE49-F238E27FC236}">
                <a16:creationId xmlns:a16="http://schemas.microsoft.com/office/drawing/2014/main" id="{C42A6290-B8B2-2521-C504-08A7B289DB25}"/>
              </a:ext>
            </a:extLst>
          </p:cNvPr>
          <p:cNvSpPr>
            <a:spLocks noGrp="1"/>
          </p:cNvSpPr>
          <p:nvPr>
            <p:ph type="body" sz="quarter" idx="41" hasCustomPrompt="1"/>
          </p:nvPr>
        </p:nvSpPr>
        <p:spPr>
          <a:xfrm>
            <a:off x="9000198" y="481145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2" name="Espace réservé pour une image  11">
            <a:extLst>
              <a:ext uri="{FF2B5EF4-FFF2-40B4-BE49-F238E27FC236}">
                <a16:creationId xmlns:a16="http://schemas.microsoft.com/office/drawing/2014/main" id="{69254771-5A95-2357-F70A-821F46936AE4}"/>
              </a:ext>
            </a:extLst>
          </p:cNvPr>
          <p:cNvSpPr>
            <a:spLocks noGrp="1"/>
          </p:cNvSpPr>
          <p:nvPr>
            <p:ph type="pic" sz="quarter" idx="42"/>
          </p:nvPr>
        </p:nvSpPr>
        <p:spPr>
          <a:xfrm>
            <a:off x="9095562" y="3801348"/>
            <a:ext cx="901700" cy="901700"/>
          </a:xfrm>
          <a:prstGeom prst="rect">
            <a:avLst/>
          </a:prstGeom>
        </p:spPr>
        <p:txBody>
          <a:bodyPr>
            <a:normAutofit/>
          </a:bodyPr>
          <a:lstStyle>
            <a:lvl1pPr marL="0" indent="0">
              <a:buFontTx/>
              <a:buNone/>
              <a:defRPr sz="1200" b="1" i="0" baseline="0">
                <a:solidFill>
                  <a:srgbClr val="4171D9"/>
                </a:solidFill>
              </a:defRPr>
            </a:lvl1pPr>
          </a:lstStyle>
          <a:p>
            <a:r>
              <a:rPr lang="fr-FR" smtClean="0"/>
              <a:t>Cliquez sur l'icône pour ajouter une image</a:t>
            </a:r>
            <a:endParaRPr lang="fr-FR" dirty="0"/>
          </a:p>
        </p:txBody>
      </p:sp>
    </p:spTree>
    <p:extLst>
      <p:ext uri="{BB962C8B-B14F-4D97-AF65-F5344CB8AC3E}">
        <p14:creationId xmlns:p14="http://schemas.microsoft.com/office/powerpoint/2010/main" val="10192107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CLUSIO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DB0398-54DB-0CC4-0DD9-79FA69195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4601"/>
            <a:ext cx="6121400" cy="6070600"/>
          </a:xfrm>
          <a:prstGeom prst="rect">
            <a:avLst/>
          </a:prstGeom>
        </p:spPr>
      </p:pic>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3"/>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4"/>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CONCLUSION</a:t>
            </a:r>
          </a:p>
        </p:txBody>
      </p:sp>
      <p:sp>
        <p:nvSpPr>
          <p:cNvPr id="2" name="Titre 1">
            <a:extLst>
              <a:ext uri="{FF2B5EF4-FFF2-40B4-BE49-F238E27FC236}">
                <a16:creationId xmlns:a16="http://schemas.microsoft.com/office/drawing/2014/main" id="{6A9C8375-4F6D-43AA-3654-4A4F94C59231}"/>
              </a:ext>
            </a:extLst>
          </p:cNvPr>
          <p:cNvSpPr>
            <a:spLocks noGrp="1"/>
          </p:cNvSpPr>
          <p:nvPr>
            <p:ph type="title" hasCustomPrompt="1"/>
          </p:nvPr>
        </p:nvSpPr>
        <p:spPr>
          <a:xfrm>
            <a:off x="649195" y="1337982"/>
            <a:ext cx="5246429" cy="4162932"/>
          </a:xfrm>
        </p:spPr>
        <p:txBody>
          <a:bodyPr anchor="t" anchorCtr="0">
            <a:noAutofit/>
          </a:bodyPr>
          <a:lstStyle>
            <a:lvl1pPr>
              <a:lnSpc>
                <a:spcPct val="100000"/>
              </a:lnSpc>
              <a:defRPr sz="18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Tree>
    <p:extLst>
      <p:ext uri="{BB962C8B-B14F-4D97-AF65-F5344CB8AC3E}">
        <p14:creationId xmlns:p14="http://schemas.microsoft.com/office/powerpoint/2010/main" val="5281487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ONCLUSION_B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81669" y="1626431"/>
            <a:ext cx="2882900" cy="3340100"/>
          </a:xfrm>
          <a:prstGeom prst="rect">
            <a:avLst/>
          </a:prstGeom>
        </p:spPr>
      </p:pic>
      <p:sp>
        <p:nvSpPr>
          <p:cNvPr id="4" name="Espace réservé du contenu 4">
            <a:extLst>
              <a:ext uri="{FF2B5EF4-FFF2-40B4-BE49-F238E27FC236}">
                <a16:creationId xmlns:a16="http://schemas.microsoft.com/office/drawing/2014/main" id="{AEC95CA5-90DD-1B68-63BB-5796673452D5}"/>
              </a:ext>
            </a:extLst>
          </p:cNvPr>
          <p:cNvSpPr>
            <a:spLocks noGrp="1"/>
          </p:cNvSpPr>
          <p:nvPr>
            <p:ph sz="quarter" idx="14" hasCustomPrompt="1"/>
          </p:nvPr>
        </p:nvSpPr>
        <p:spPr>
          <a:xfrm>
            <a:off x="2726659" y="1811689"/>
            <a:ext cx="9242610" cy="365125"/>
          </a:xfrm>
          <a:prstGeom prst="rect">
            <a:avLst/>
          </a:prstGeom>
        </p:spPr>
        <p:txBody>
          <a:bodyPr>
            <a:noAutofit/>
          </a:bodyPr>
          <a:lstStyle>
            <a:lvl1pPr marL="0" indent="0">
              <a:buNone/>
              <a:defRPr sz="30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CONCLUSION</a:t>
            </a:r>
          </a:p>
        </p:txBody>
      </p:sp>
      <p:pic>
        <p:nvPicPr>
          <p:cNvPr id="6" name="Image 5">
            <a:extLst>
              <a:ext uri="{FF2B5EF4-FFF2-40B4-BE49-F238E27FC236}">
                <a16:creationId xmlns:a16="http://schemas.microsoft.com/office/drawing/2014/main" id="{1E455810-0FDC-F3BF-548F-94A7B2F9D42D}"/>
              </a:ext>
            </a:extLst>
          </p:cNvPr>
          <p:cNvPicPr>
            <a:picLocks noChangeAspect="1"/>
          </p:cNvPicPr>
          <p:nvPr userDrawn="1"/>
        </p:nvPicPr>
        <p:blipFill>
          <a:blip r:embed="rId3"/>
          <a:stretch>
            <a:fillRect/>
          </a:stretch>
        </p:blipFill>
        <p:spPr>
          <a:xfrm>
            <a:off x="10448364" y="6036971"/>
            <a:ext cx="1353671" cy="674003"/>
          </a:xfrm>
          <a:prstGeom prst="rect">
            <a:avLst/>
          </a:prstGeom>
        </p:spPr>
      </p:pic>
      <p:sp>
        <p:nvSpPr>
          <p:cNvPr id="9" name="Espace réservé du pied de page 4">
            <a:extLst>
              <a:ext uri="{FF2B5EF4-FFF2-40B4-BE49-F238E27FC236}">
                <a16:creationId xmlns:a16="http://schemas.microsoft.com/office/drawing/2014/main" id="{4EB80932-1780-3C04-DB19-928F8BA2B754}"/>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10" name="Espace réservé du numéro de diapositive 5">
            <a:extLst>
              <a:ext uri="{FF2B5EF4-FFF2-40B4-BE49-F238E27FC236}">
                <a16:creationId xmlns:a16="http://schemas.microsoft.com/office/drawing/2014/main" id="{E510366E-2415-0A14-3F86-F23654D9B07E}"/>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13" name="Connecteur droit 12">
            <a:extLst>
              <a:ext uri="{FF2B5EF4-FFF2-40B4-BE49-F238E27FC236}">
                <a16:creationId xmlns:a16="http://schemas.microsoft.com/office/drawing/2014/main" id="{E458EA9F-334D-6F81-6BDD-0894127B2826}"/>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8C99935F-16B8-8410-7392-F8AF401C6332}"/>
              </a:ext>
            </a:extLst>
          </p:cNvPr>
          <p:cNvSpPr>
            <a:spLocks noGrp="1"/>
          </p:cNvSpPr>
          <p:nvPr>
            <p:ph type="title" hasCustomPrompt="1"/>
          </p:nvPr>
        </p:nvSpPr>
        <p:spPr>
          <a:xfrm>
            <a:off x="2726659" y="2454116"/>
            <a:ext cx="9075376" cy="3340100"/>
          </a:xfrm>
        </p:spPr>
        <p:txBody>
          <a:bodyPr anchor="t" anchorCtr="0">
            <a:noAutofit/>
          </a:bodyPr>
          <a:lstStyle>
            <a:lvl1pPr>
              <a:lnSpc>
                <a:spcPct val="100000"/>
              </a:lnSpc>
              <a:defRPr sz="18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Tree>
    <p:extLst>
      <p:ext uri="{BB962C8B-B14F-4D97-AF65-F5344CB8AC3E}">
        <p14:creationId xmlns:p14="http://schemas.microsoft.com/office/powerpoint/2010/main" val="15899097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ULEURS">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3"/>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COULEURS</a:t>
            </a:r>
          </a:p>
        </p:txBody>
      </p:sp>
      <p:pic>
        <p:nvPicPr>
          <p:cNvPr id="5" name="Image 4">
            <a:extLst>
              <a:ext uri="{FF2B5EF4-FFF2-40B4-BE49-F238E27FC236}">
                <a16:creationId xmlns:a16="http://schemas.microsoft.com/office/drawing/2014/main" id="{263E83E5-9AD2-E156-2977-20152ADC96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9661" y="1441922"/>
            <a:ext cx="6810015" cy="4138949"/>
          </a:xfrm>
          <a:prstGeom prst="rect">
            <a:avLst/>
          </a:prstGeom>
        </p:spPr>
      </p:pic>
    </p:spTree>
    <p:extLst>
      <p:ext uri="{BB962C8B-B14F-4D97-AF65-F5344CB8AC3E}">
        <p14:creationId xmlns:p14="http://schemas.microsoft.com/office/powerpoint/2010/main" val="9090506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DERNIERE_P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DEF5133-3F9B-915B-3B0F-E4B857F310FB}"/>
              </a:ext>
            </a:extLst>
          </p:cNvPr>
          <p:cNvPicPr>
            <a:picLocks noChangeAspect="1"/>
          </p:cNvPicPr>
          <p:nvPr userDrawn="1"/>
        </p:nvPicPr>
        <p:blipFill>
          <a:blip r:embed="rId2"/>
          <a:stretch>
            <a:fillRect/>
          </a:stretch>
        </p:blipFill>
        <p:spPr>
          <a:xfrm>
            <a:off x="3394176" y="2191657"/>
            <a:ext cx="5403648" cy="2690517"/>
          </a:xfrm>
          <a:prstGeom prst="rect">
            <a:avLst/>
          </a:prstGeom>
        </p:spPr>
      </p:pic>
    </p:spTree>
    <p:extLst>
      <p:ext uri="{BB962C8B-B14F-4D97-AF65-F5344CB8AC3E}">
        <p14:creationId xmlns:p14="http://schemas.microsoft.com/office/powerpoint/2010/main" val="24126050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165600" y="6480000"/>
            <a:ext cx="6634923"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10896533" y="6480000"/>
            <a:ext cx="72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3" name="Espace réservé du texte 2"/>
          <p:cNvSpPr>
            <a:spLocks noGrp="1"/>
          </p:cNvSpPr>
          <p:nvPr>
            <p:ph type="body" sz="quarter" idx="10"/>
          </p:nvPr>
        </p:nvSpPr>
        <p:spPr>
          <a:xfrm>
            <a:off x="2256000" y="1584000"/>
            <a:ext cx="9360000" cy="4500000"/>
          </a:xfrm>
        </p:spPr>
        <p:txBody>
          <a:bodyPr/>
          <a:lstStyle>
            <a:lvl1pPr marL="396000" indent="-396000">
              <a:buFont typeface="+mj-lt"/>
              <a:buAutoNum type="arabicPeriod"/>
              <a:defRPr cap="none" baseline="0"/>
            </a:lvl1pPr>
            <a:lvl2pPr marL="914400" indent="-45720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171700" indent="-342900">
              <a:buFont typeface="+mj-lt"/>
              <a:buAutoNum type="arabicPeriod"/>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2995" y="4005064"/>
            <a:ext cx="12303475" cy="6531654"/>
          </a:xfrm>
          <a:prstGeom prst="rect">
            <a:avLst/>
          </a:prstGeom>
        </p:spPr>
      </p:pic>
      <p:pic>
        <p:nvPicPr>
          <p:cNvPr id="2" name="Imag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27648" y="34120"/>
            <a:ext cx="6351029" cy="1143002"/>
          </a:xfrm>
          <a:prstGeom prst="rect">
            <a:avLst/>
          </a:prstGeom>
        </p:spPr>
      </p:pic>
    </p:spTree>
    <p:extLst>
      <p:ext uri="{BB962C8B-B14F-4D97-AF65-F5344CB8AC3E}">
        <p14:creationId xmlns:p14="http://schemas.microsoft.com/office/powerpoint/2010/main" val="181000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triangle bleu fonc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5753380" cy="2012932"/>
          </a:xfrm>
        </p:spPr>
        <p:txBody>
          <a:bodyPr>
            <a:noAutofit/>
          </a:bodyPr>
          <a:lstStyle>
            <a:lvl1pPr>
              <a:defRPr sz="4500" b="1" i="0" cap="all" baseline="0">
                <a:solidFill>
                  <a:srgbClr val="31429B"/>
                </a:solidFill>
              </a:defRPr>
            </a:lvl1pPr>
          </a:lstStyle>
          <a:p>
            <a:r>
              <a:rPr lang="fr-FR" dirty="0"/>
              <a:t>TITRE 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2716062" y="6275761"/>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2716063" y="3792334"/>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2716063" y="4047168"/>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11" name="Image 10">
            <a:extLst>
              <a:ext uri="{FF2B5EF4-FFF2-40B4-BE49-F238E27FC236}">
                <a16:creationId xmlns:a16="http://schemas.microsoft.com/office/drawing/2014/main" id="{F179A3A2-5D7D-134E-B6EA-83493BA4D8CC}"/>
              </a:ext>
            </a:extLst>
          </p:cNvPr>
          <p:cNvPicPr>
            <a:picLocks noChangeAspect="1"/>
          </p:cNvPicPr>
          <p:nvPr userDrawn="1"/>
        </p:nvPicPr>
        <p:blipFill>
          <a:blip r:embed="rId2"/>
          <a:stretch>
            <a:fillRect/>
          </a:stretch>
        </p:blipFill>
        <p:spPr>
          <a:xfrm>
            <a:off x="9655892" y="5393128"/>
            <a:ext cx="2536108" cy="1262748"/>
          </a:xfrm>
          <a:prstGeom prst="rect">
            <a:avLst/>
          </a:prstGeom>
        </p:spPr>
      </p:pic>
      <p:sp>
        <p:nvSpPr>
          <p:cNvPr id="12" name="Espace réservé du texte 11">
            <a:extLst>
              <a:ext uri="{FF2B5EF4-FFF2-40B4-BE49-F238E27FC236}">
                <a16:creationId xmlns:a16="http://schemas.microsoft.com/office/drawing/2014/main" id="{0EC744D2-F1DC-3F90-C3EC-F1ACE8E6174F}"/>
              </a:ext>
            </a:extLst>
          </p:cNvPr>
          <p:cNvSpPr>
            <a:spLocks noGrp="1"/>
          </p:cNvSpPr>
          <p:nvPr>
            <p:ph type="body" sz="quarter" idx="13" hasCustomPrompt="1"/>
          </p:nvPr>
        </p:nvSpPr>
        <p:spPr>
          <a:xfrm>
            <a:off x="2716062" y="2923109"/>
            <a:ext cx="8076855" cy="746745"/>
          </a:xfrm>
          <a:prstGeom prst="rect">
            <a:avLst/>
          </a:prstGeom>
        </p:spPr>
        <p:txBody>
          <a:bodyPr lIns="90000">
            <a:noAutofit/>
          </a:bodyPr>
          <a:lstStyle>
            <a:lvl1pPr marL="0" indent="0">
              <a:buNone/>
              <a:defRPr sz="4500" b="1">
                <a:solidFill>
                  <a:srgbClr val="31429B"/>
                </a:solidFill>
                <a:latin typeface="+mj-lt"/>
              </a:defRPr>
            </a:lvl1pPr>
            <a:lvl2pPr marL="457200" indent="0">
              <a:buNone/>
              <a:defRPr lang="fr-FR" sz="4500" b="1" i="0" kern="1200" cap="all" baseline="0" dirty="0">
                <a:solidFill>
                  <a:srgbClr val="31429B"/>
                </a:solidFill>
                <a:latin typeface="+mj-lt"/>
                <a:ea typeface="+mj-ea"/>
                <a:cs typeface="+mj-cs"/>
              </a:defRPr>
            </a:lvl2pPr>
          </a:lstStyle>
          <a:p>
            <a:pPr lvl="0"/>
            <a:r>
              <a:rPr lang="fr-FR" dirty="0"/>
              <a:t>Sous-titre de la présentation</a:t>
            </a:r>
          </a:p>
        </p:txBody>
      </p:sp>
      <p:pic>
        <p:nvPicPr>
          <p:cNvPr id="5" name="Image 4">
            <a:extLst>
              <a:ext uri="{FF2B5EF4-FFF2-40B4-BE49-F238E27FC236}">
                <a16:creationId xmlns:a16="http://schemas.microsoft.com/office/drawing/2014/main" id="{D60A609A-CBAF-BA23-2A58-1FF0C11ED718}"/>
              </a:ext>
            </a:extLst>
          </p:cNvPr>
          <p:cNvPicPr>
            <a:picLocks noChangeAspect="1"/>
          </p:cNvPicPr>
          <p:nvPr userDrawn="1"/>
        </p:nvPicPr>
        <p:blipFill>
          <a:blip r:embed="rId3"/>
          <a:stretch>
            <a:fillRect/>
          </a:stretch>
        </p:blipFill>
        <p:spPr>
          <a:xfrm>
            <a:off x="-367155" y="975588"/>
            <a:ext cx="2882900" cy="3340100"/>
          </a:xfrm>
          <a:prstGeom prst="rect">
            <a:avLst/>
          </a:prstGeom>
        </p:spPr>
      </p:pic>
    </p:spTree>
    <p:extLst>
      <p:ext uri="{BB962C8B-B14F-4D97-AF65-F5344CB8AC3E}">
        <p14:creationId xmlns:p14="http://schemas.microsoft.com/office/powerpoint/2010/main" val="87524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2410573" cy="1008484"/>
          </a:xfrm>
        </p:spPr>
        <p:txBody>
          <a:bodyPr>
            <a:noAutofit/>
          </a:bodyPr>
          <a:lstStyle>
            <a:lvl1pPr>
              <a:defRPr sz="3000" b="1" i="0" cap="all" baseline="0">
                <a:solidFill>
                  <a:srgbClr val="31429B"/>
                </a:solidFill>
              </a:defRPr>
            </a:lvl1pPr>
          </a:lstStyle>
          <a:p>
            <a:r>
              <a:rPr lang="fr-FR" dirty="0"/>
              <a:t>SOMMAIRE</a:t>
            </a:r>
          </a:p>
        </p:txBody>
      </p:sp>
      <p:pic>
        <p:nvPicPr>
          <p:cNvPr id="11" name="Image 10">
            <a:extLst>
              <a:ext uri="{FF2B5EF4-FFF2-40B4-BE49-F238E27FC236}">
                <a16:creationId xmlns:a16="http://schemas.microsoft.com/office/drawing/2014/main" id="{F179A3A2-5D7D-134E-B6EA-83493BA4D8CC}"/>
              </a:ext>
            </a:extLst>
          </p:cNvPr>
          <p:cNvPicPr>
            <a:picLocks noChangeAspect="1"/>
          </p:cNvPicPr>
          <p:nvPr userDrawn="1"/>
        </p:nvPicPr>
        <p:blipFill>
          <a:blip r:embed="rId2"/>
          <a:stretch>
            <a:fillRect/>
          </a:stretch>
        </p:blipFill>
        <p:spPr>
          <a:xfrm>
            <a:off x="9655892" y="5393128"/>
            <a:ext cx="2536108" cy="1262748"/>
          </a:xfrm>
          <a:prstGeom prst="rect">
            <a:avLst/>
          </a:prstGeom>
        </p:spPr>
      </p:pic>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3"/>
          <a:stretch>
            <a:fillRect/>
          </a:stretch>
        </p:blipFill>
        <p:spPr>
          <a:xfrm>
            <a:off x="-367155" y="-29980"/>
            <a:ext cx="2882900" cy="3340100"/>
          </a:xfrm>
          <a:prstGeom prst="rect">
            <a:avLst/>
          </a:prstGeom>
        </p:spPr>
      </p:pic>
      <p:sp>
        <p:nvSpPr>
          <p:cNvPr id="4" name="Espace réservé du contenu 23">
            <a:extLst>
              <a:ext uri="{FF2B5EF4-FFF2-40B4-BE49-F238E27FC236}">
                <a16:creationId xmlns:a16="http://schemas.microsoft.com/office/drawing/2014/main" id="{D5BE8BE1-B188-6CBC-99FF-8BCD8F53A9DE}"/>
              </a:ext>
            </a:extLst>
          </p:cNvPr>
          <p:cNvSpPr>
            <a:spLocks noGrp="1"/>
          </p:cNvSpPr>
          <p:nvPr>
            <p:ph sz="quarter" idx="13" hasCustomPrompt="1"/>
          </p:nvPr>
        </p:nvSpPr>
        <p:spPr>
          <a:xfrm>
            <a:off x="6172375" y="461030"/>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6" name="Espace réservé du contenu 23">
            <a:extLst>
              <a:ext uri="{FF2B5EF4-FFF2-40B4-BE49-F238E27FC236}">
                <a16:creationId xmlns:a16="http://schemas.microsoft.com/office/drawing/2014/main" id="{B7A0816C-E946-D6FF-C0F1-FF53FE68535A}"/>
              </a:ext>
            </a:extLst>
          </p:cNvPr>
          <p:cNvSpPr>
            <a:spLocks noGrp="1"/>
          </p:cNvSpPr>
          <p:nvPr>
            <p:ph sz="quarter" idx="14" hasCustomPrompt="1"/>
          </p:nvPr>
        </p:nvSpPr>
        <p:spPr>
          <a:xfrm>
            <a:off x="6171085" y="1006583"/>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9" name="Espace réservé du contenu 23">
            <a:extLst>
              <a:ext uri="{FF2B5EF4-FFF2-40B4-BE49-F238E27FC236}">
                <a16:creationId xmlns:a16="http://schemas.microsoft.com/office/drawing/2014/main" id="{78A7AC3C-9E4B-0FFA-614B-112C38568F16}"/>
              </a:ext>
            </a:extLst>
          </p:cNvPr>
          <p:cNvSpPr>
            <a:spLocks noGrp="1"/>
          </p:cNvSpPr>
          <p:nvPr>
            <p:ph sz="quarter" idx="15" hasCustomPrompt="1"/>
          </p:nvPr>
        </p:nvSpPr>
        <p:spPr>
          <a:xfrm>
            <a:off x="6162215" y="1533215"/>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0" name="Espace réservé du contenu 23">
            <a:extLst>
              <a:ext uri="{FF2B5EF4-FFF2-40B4-BE49-F238E27FC236}">
                <a16:creationId xmlns:a16="http://schemas.microsoft.com/office/drawing/2014/main" id="{9F944F0F-050F-84C9-7764-2FDD43FEB486}"/>
              </a:ext>
            </a:extLst>
          </p:cNvPr>
          <p:cNvSpPr>
            <a:spLocks noGrp="1"/>
          </p:cNvSpPr>
          <p:nvPr>
            <p:ph sz="quarter" idx="16" hasCustomPrompt="1"/>
          </p:nvPr>
        </p:nvSpPr>
        <p:spPr>
          <a:xfrm>
            <a:off x="6160925" y="2078768"/>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3" name="Espace réservé du contenu 23">
            <a:extLst>
              <a:ext uri="{FF2B5EF4-FFF2-40B4-BE49-F238E27FC236}">
                <a16:creationId xmlns:a16="http://schemas.microsoft.com/office/drawing/2014/main" id="{105EEDF5-2592-7853-8ABA-597549319C84}"/>
              </a:ext>
            </a:extLst>
          </p:cNvPr>
          <p:cNvSpPr>
            <a:spLocks noGrp="1"/>
          </p:cNvSpPr>
          <p:nvPr>
            <p:ph sz="quarter" idx="17" hasCustomPrompt="1"/>
          </p:nvPr>
        </p:nvSpPr>
        <p:spPr>
          <a:xfrm>
            <a:off x="6157385" y="2619614"/>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4" name="Espace réservé du contenu 23">
            <a:extLst>
              <a:ext uri="{FF2B5EF4-FFF2-40B4-BE49-F238E27FC236}">
                <a16:creationId xmlns:a16="http://schemas.microsoft.com/office/drawing/2014/main" id="{F66419B2-F34D-FEBF-BDC5-62888E164981}"/>
              </a:ext>
            </a:extLst>
          </p:cNvPr>
          <p:cNvSpPr>
            <a:spLocks noGrp="1"/>
          </p:cNvSpPr>
          <p:nvPr>
            <p:ph sz="quarter" idx="18" hasCustomPrompt="1"/>
          </p:nvPr>
        </p:nvSpPr>
        <p:spPr>
          <a:xfrm>
            <a:off x="6156095" y="3165167"/>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5" name="Espace réservé du contenu 23">
            <a:extLst>
              <a:ext uri="{FF2B5EF4-FFF2-40B4-BE49-F238E27FC236}">
                <a16:creationId xmlns:a16="http://schemas.microsoft.com/office/drawing/2014/main" id="{0EEBD430-3417-C686-2EFD-B4E35622710D}"/>
              </a:ext>
            </a:extLst>
          </p:cNvPr>
          <p:cNvSpPr>
            <a:spLocks noGrp="1"/>
          </p:cNvSpPr>
          <p:nvPr>
            <p:ph sz="quarter" idx="19" hasCustomPrompt="1"/>
          </p:nvPr>
        </p:nvSpPr>
        <p:spPr>
          <a:xfrm>
            <a:off x="6157385" y="3691799"/>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6" name="Espace réservé du contenu 23">
            <a:extLst>
              <a:ext uri="{FF2B5EF4-FFF2-40B4-BE49-F238E27FC236}">
                <a16:creationId xmlns:a16="http://schemas.microsoft.com/office/drawing/2014/main" id="{71C0F96E-7E53-166C-3558-79F179BD00EC}"/>
              </a:ext>
            </a:extLst>
          </p:cNvPr>
          <p:cNvSpPr>
            <a:spLocks noGrp="1"/>
          </p:cNvSpPr>
          <p:nvPr>
            <p:ph sz="quarter" idx="20" hasCustomPrompt="1"/>
          </p:nvPr>
        </p:nvSpPr>
        <p:spPr>
          <a:xfrm>
            <a:off x="6145935" y="4227192"/>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8" name="Espace réservé du texte 17">
            <a:extLst>
              <a:ext uri="{FF2B5EF4-FFF2-40B4-BE49-F238E27FC236}">
                <a16:creationId xmlns:a16="http://schemas.microsoft.com/office/drawing/2014/main" id="{0B2838D2-F776-79B6-F2B8-570CBF5DDB22}"/>
              </a:ext>
            </a:extLst>
          </p:cNvPr>
          <p:cNvSpPr>
            <a:spLocks noGrp="1"/>
          </p:cNvSpPr>
          <p:nvPr>
            <p:ph type="body" sz="quarter" idx="21" hasCustomPrompt="1"/>
          </p:nvPr>
        </p:nvSpPr>
        <p:spPr>
          <a:xfrm>
            <a:off x="5723791" y="46057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1</a:t>
            </a:r>
          </a:p>
        </p:txBody>
      </p:sp>
      <p:sp>
        <p:nvSpPr>
          <p:cNvPr id="19" name="Espace réservé du texte 17">
            <a:extLst>
              <a:ext uri="{FF2B5EF4-FFF2-40B4-BE49-F238E27FC236}">
                <a16:creationId xmlns:a16="http://schemas.microsoft.com/office/drawing/2014/main" id="{17F9BE3D-3BEC-DACA-B191-4B536A12A162}"/>
              </a:ext>
            </a:extLst>
          </p:cNvPr>
          <p:cNvSpPr>
            <a:spLocks noGrp="1"/>
          </p:cNvSpPr>
          <p:nvPr>
            <p:ph type="body" sz="quarter" idx="22" hasCustomPrompt="1"/>
          </p:nvPr>
        </p:nvSpPr>
        <p:spPr>
          <a:xfrm>
            <a:off x="5723791" y="100329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2</a:t>
            </a:r>
          </a:p>
        </p:txBody>
      </p:sp>
      <p:sp>
        <p:nvSpPr>
          <p:cNvPr id="20" name="Espace réservé du texte 17">
            <a:extLst>
              <a:ext uri="{FF2B5EF4-FFF2-40B4-BE49-F238E27FC236}">
                <a16:creationId xmlns:a16="http://schemas.microsoft.com/office/drawing/2014/main" id="{1B00F6C1-FDC3-9EF8-18CD-34EAD550F85C}"/>
              </a:ext>
            </a:extLst>
          </p:cNvPr>
          <p:cNvSpPr>
            <a:spLocks noGrp="1"/>
          </p:cNvSpPr>
          <p:nvPr>
            <p:ph type="body" sz="quarter" idx="23" hasCustomPrompt="1"/>
          </p:nvPr>
        </p:nvSpPr>
        <p:spPr>
          <a:xfrm>
            <a:off x="5723791" y="153203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3</a:t>
            </a:r>
          </a:p>
        </p:txBody>
      </p:sp>
      <p:sp>
        <p:nvSpPr>
          <p:cNvPr id="21" name="Espace réservé du texte 17">
            <a:extLst>
              <a:ext uri="{FF2B5EF4-FFF2-40B4-BE49-F238E27FC236}">
                <a16:creationId xmlns:a16="http://schemas.microsoft.com/office/drawing/2014/main" id="{3CF45C33-CE8C-2304-E23A-B1ADB953E576}"/>
              </a:ext>
            </a:extLst>
          </p:cNvPr>
          <p:cNvSpPr>
            <a:spLocks noGrp="1"/>
          </p:cNvSpPr>
          <p:nvPr>
            <p:ph type="body" sz="quarter" idx="24" hasCustomPrompt="1"/>
          </p:nvPr>
        </p:nvSpPr>
        <p:spPr>
          <a:xfrm>
            <a:off x="5723791" y="20656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4</a:t>
            </a:r>
          </a:p>
        </p:txBody>
      </p:sp>
      <p:sp>
        <p:nvSpPr>
          <p:cNvPr id="22" name="Espace réservé du texte 17">
            <a:extLst>
              <a:ext uri="{FF2B5EF4-FFF2-40B4-BE49-F238E27FC236}">
                <a16:creationId xmlns:a16="http://schemas.microsoft.com/office/drawing/2014/main" id="{7A51412D-2073-9115-AFE8-C9F0B6B8381F}"/>
              </a:ext>
            </a:extLst>
          </p:cNvPr>
          <p:cNvSpPr>
            <a:spLocks noGrp="1"/>
          </p:cNvSpPr>
          <p:nvPr>
            <p:ph type="body" sz="quarter" idx="25" hasCustomPrompt="1"/>
          </p:nvPr>
        </p:nvSpPr>
        <p:spPr>
          <a:xfrm>
            <a:off x="5723791" y="26094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5</a:t>
            </a:r>
          </a:p>
        </p:txBody>
      </p:sp>
      <p:sp>
        <p:nvSpPr>
          <p:cNvPr id="23" name="Espace réservé du texte 17">
            <a:extLst>
              <a:ext uri="{FF2B5EF4-FFF2-40B4-BE49-F238E27FC236}">
                <a16:creationId xmlns:a16="http://schemas.microsoft.com/office/drawing/2014/main" id="{A6CFB0DC-74EC-F97A-1BFE-7DB87D4AEA38}"/>
              </a:ext>
            </a:extLst>
          </p:cNvPr>
          <p:cNvSpPr>
            <a:spLocks noGrp="1"/>
          </p:cNvSpPr>
          <p:nvPr>
            <p:ph type="body" sz="quarter" idx="26" hasCustomPrompt="1"/>
          </p:nvPr>
        </p:nvSpPr>
        <p:spPr>
          <a:xfrm>
            <a:off x="5723791" y="315213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6</a:t>
            </a:r>
          </a:p>
        </p:txBody>
      </p:sp>
      <p:sp>
        <p:nvSpPr>
          <p:cNvPr id="24" name="Espace réservé du texte 17">
            <a:extLst>
              <a:ext uri="{FF2B5EF4-FFF2-40B4-BE49-F238E27FC236}">
                <a16:creationId xmlns:a16="http://schemas.microsoft.com/office/drawing/2014/main" id="{57BB802C-C380-1A7D-63E4-B7D996A604F8}"/>
              </a:ext>
            </a:extLst>
          </p:cNvPr>
          <p:cNvSpPr>
            <a:spLocks noGrp="1"/>
          </p:cNvSpPr>
          <p:nvPr>
            <p:ph type="body" sz="quarter" idx="27" hasCustomPrompt="1"/>
          </p:nvPr>
        </p:nvSpPr>
        <p:spPr>
          <a:xfrm>
            <a:off x="5723791" y="368087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7</a:t>
            </a:r>
          </a:p>
        </p:txBody>
      </p:sp>
      <p:sp>
        <p:nvSpPr>
          <p:cNvPr id="25" name="Espace réservé du texte 17">
            <a:extLst>
              <a:ext uri="{FF2B5EF4-FFF2-40B4-BE49-F238E27FC236}">
                <a16:creationId xmlns:a16="http://schemas.microsoft.com/office/drawing/2014/main" id="{F317665B-8145-2375-B3E2-578B9677DF4C}"/>
              </a:ext>
            </a:extLst>
          </p:cNvPr>
          <p:cNvSpPr>
            <a:spLocks noGrp="1"/>
          </p:cNvSpPr>
          <p:nvPr>
            <p:ph type="body" sz="quarter" idx="28" hasCustomPrompt="1"/>
          </p:nvPr>
        </p:nvSpPr>
        <p:spPr>
          <a:xfrm>
            <a:off x="5723791" y="421445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8</a:t>
            </a:r>
          </a:p>
        </p:txBody>
      </p:sp>
    </p:spTree>
    <p:extLst>
      <p:ext uri="{BB962C8B-B14F-4D97-AF65-F5344CB8AC3E}">
        <p14:creationId xmlns:p14="http://schemas.microsoft.com/office/powerpoint/2010/main" val="15373599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pic>
        <p:nvPicPr>
          <p:cNvPr id="20" name="Image 19">
            <a:extLst>
              <a:ext uri="{FF2B5EF4-FFF2-40B4-BE49-F238E27FC236}">
                <a16:creationId xmlns:a16="http://schemas.microsoft.com/office/drawing/2014/main" id="{85768840-E7B8-9F98-5A27-BACCE7664216}"/>
              </a:ext>
            </a:extLst>
          </p:cNvPr>
          <p:cNvPicPr>
            <a:picLocks noChangeAspect="1"/>
          </p:cNvPicPr>
          <p:nvPr userDrawn="1"/>
        </p:nvPicPr>
        <p:blipFill>
          <a:blip r:embed="rId2"/>
          <a:stretch>
            <a:fillRect/>
          </a:stretch>
        </p:blipFill>
        <p:spPr>
          <a:xfrm>
            <a:off x="9683750" y="1261409"/>
            <a:ext cx="2882900" cy="3340100"/>
          </a:xfrm>
          <a:prstGeom prst="rect">
            <a:avLst/>
          </a:prstGeom>
        </p:spPr>
      </p:pic>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3"/>
          <a:stretch>
            <a:fillRect/>
          </a:stretch>
        </p:blipFill>
        <p:spPr>
          <a:xfrm>
            <a:off x="10448364" y="6036971"/>
            <a:ext cx="1353671" cy="674003"/>
          </a:xfrm>
          <a:prstGeom prst="rect">
            <a:avLst/>
          </a:prstGeom>
        </p:spPr>
      </p:pic>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35" name="Espace réservé du texte 34">
            <a:extLst>
              <a:ext uri="{FF2B5EF4-FFF2-40B4-BE49-F238E27FC236}">
                <a16:creationId xmlns:a16="http://schemas.microsoft.com/office/drawing/2014/main" id="{DB6B22F3-93DA-89C5-2D2F-A0F0C7B02DED}"/>
              </a:ext>
            </a:extLst>
          </p:cNvPr>
          <p:cNvSpPr>
            <a:spLocks noGrp="1"/>
          </p:cNvSpPr>
          <p:nvPr>
            <p:ph type="body" sz="quarter" idx="14" hasCustomPrompt="1"/>
          </p:nvPr>
        </p:nvSpPr>
        <p:spPr>
          <a:xfrm>
            <a:off x="6535738" y="6216650"/>
            <a:ext cx="3590925" cy="400050"/>
          </a:xfrm>
          <a:prstGeom prst="rect">
            <a:avLst/>
          </a:prstGeom>
        </p:spPr>
        <p:txBody>
          <a:bodyPr anchor="ctr" anchorCtr="0">
            <a:normAutofit/>
          </a:bodyPr>
          <a:lstStyle>
            <a:lvl1pPr marL="0" indent="0" algn="r">
              <a:buNone/>
              <a:defRPr sz="800" b="1" i="0" cap="all" baseline="0">
                <a:solidFill>
                  <a:srgbClr val="31429B"/>
                </a:solidFill>
              </a:defRPr>
            </a:lvl1pPr>
          </a:lstStyle>
          <a:p>
            <a:pPr lvl="0"/>
            <a:r>
              <a:rPr lang="fr-FR" dirty="0"/>
              <a:t>TITRE DE LA Présentation • date 2023 </a:t>
            </a:r>
          </a:p>
        </p:txBody>
      </p:sp>
    </p:spTree>
    <p:extLst>
      <p:ext uri="{BB962C8B-B14F-4D97-AF65-F5344CB8AC3E}">
        <p14:creationId xmlns:p14="http://schemas.microsoft.com/office/powerpoint/2010/main" val="2388159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INTERCALAIRE-fond imag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B5B06D2-EC1D-D74D-CDC7-05E100374FE1}"/>
              </a:ext>
            </a:extLst>
          </p:cNvPr>
          <p:cNvSpPr txBox="1">
            <a:spLocks/>
          </p:cNvSpPr>
          <p:nvPr userDrawn="1"/>
        </p:nvSpPr>
        <p:spPr>
          <a:xfrm>
            <a:off x="3402334" y="5363409"/>
            <a:ext cx="5753380" cy="1184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cap="all" baseline="0">
                <a:solidFill>
                  <a:srgbClr val="31429B"/>
                </a:solidFill>
                <a:latin typeface="+mj-lt"/>
                <a:ea typeface="+mj-ea"/>
                <a:cs typeface="+mj-cs"/>
              </a:defRPr>
            </a:lvl1pPr>
          </a:lstStyle>
          <a:p>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 y="2352"/>
            <a:ext cx="12190806" cy="6853965"/>
          </a:xfrm>
          <a:prstGeom prst="rect">
            <a:avLst/>
          </a:prstGeom>
        </p:spPr>
      </p:pic>
      <p:sp>
        <p:nvSpPr>
          <p:cNvPr id="8"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348994" y="2264513"/>
            <a:ext cx="3065702" cy="779874"/>
          </a:xfrm>
        </p:spPr>
        <p:txBody>
          <a:bodyPr>
            <a:noAutofit/>
          </a:bodyPr>
          <a:lstStyle>
            <a:lvl1pPr>
              <a:defRPr sz="4200" b="1" i="0" cap="none" baseline="0">
                <a:solidFill>
                  <a:srgbClr val="4171D9"/>
                </a:solidFill>
              </a:defRPr>
            </a:lvl1pPr>
          </a:lstStyle>
          <a:p>
            <a:r>
              <a:rPr lang="fr-FR" dirty="0"/>
              <a:t>Chapitre 1</a:t>
            </a:r>
          </a:p>
        </p:txBody>
      </p:sp>
      <p:sp>
        <p:nvSpPr>
          <p:cNvPr id="9" name="Espace réservé du texte 9">
            <a:extLst>
              <a:ext uri="{FF2B5EF4-FFF2-40B4-BE49-F238E27FC236}">
                <a16:creationId xmlns:a16="http://schemas.microsoft.com/office/drawing/2014/main" id="{577B5298-AC38-DD74-299C-CCF21D5F3891}"/>
              </a:ext>
            </a:extLst>
          </p:cNvPr>
          <p:cNvSpPr>
            <a:spLocks noGrp="1"/>
          </p:cNvSpPr>
          <p:nvPr>
            <p:ph type="body" sz="quarter" idx="10" hasCustomPrompt="1"/>
          </p:nvPr>
        </p:nvSpPr>
        <p:spPr>
          <a:xfrm>
            <a:off x="3348673" y="3074988"/>
            <a:ext cx="5419725" cy="1573212"/>
          </a:xfrm>
          <a:prstGeom prst="rect">
            <a:avLst/>
          </a:prstGeom>
        </p:spPr>
        <p:txBody>
          <a:bodyPr>
            <a:normAutofit/>
          </a:bodyPr>
          <a:lstStyle>
            <a:lvl1pPr marL="0" indent="0">
              <a:buNone/>
              <a:defRPr sz="4500" b="1" i="0" cap="all" baseline="0">
                <a:solidFill>
                  <a:srgbClr val="31429B"/>
                </a:solidFill>
                <a:latin typeface="Arial" panose="020B0604020202020204" pitchFamily="34" charset="0"/>
              </a:defRPr>
            </a:lvl1pPr>
          </a:lstStyle>
          <a:p>
            <a:r>
              <a:rPr lang="fr-FR" dirty="0"/>
              <a:t>TITRE DE LA</a:t>
            </a:r>
            <a:br>
              <a:rPr lang="fr-FR" dirty="0"/>
            </a:br>
            <a:r>
              <a:rPr lang="fr-FR" dirty="0"/>
              <a:t>présentation</a:t>
            </a:r>
          </a:p>
        </p:txBody>
      </p:sp>
    </p:spTree>
    <p:extLst>
      <p:ext uri="{BB962C8B-B14F-4D97-AF65-F5344CB8AC3E}">
        <p14:creationId xmlns:p14="http://schemas.microsoft.com/office/powerpoint/2010/main" val="2427011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TERCALAIRE image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4442427" y="1654016"/>
            <a:ext cx="1196561" cy="1290889"/>
          </a:xfrm>
        </p:spPr>
        <p:txBody>
          <a:bodyPr>
            <a:noAutofit/>
          </a:bodyPr>
          <a:lstStyle>
            <a:lvl1pPr>
              <a:defRPr sz="11250" b="1" i="0" cap="none" baseline="0">
                <a:solidFill>
                  <a:srgbClr val="4171D9"/>
                </a:solidFill>
              </a:defRPr>
            </a:lvl1pPr>
          </a:lstStyle>
          <a:p>
            <a:r>
              <a:rPr lang="fr-FR" dirty="0"/>
              <a:t>1</a:t>
            </a:r>
          </a:p>
        </p:txBody>
      </p:sp>
      <p:pic>
        <p:nvPicPr>
          <p:cNvPr id="7" name="Image 6">
            <a:extLst>
              <a:ext uri="{FF2B5EF4-FFF2-40B4-BE49-F238E27FC236}">
                <a16:creationId xmlns:a16="http://schemas.microsoft.com/office/drawing/2014/main" id="{944DB4F1-06BB-13F2-1A8B-2AA89F0920F2}"/>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8" name="Espace réservé du pied de page 4">
            <a:extLst>
              <a:ext uri="{FF2B5EF4-FFF2-40B4-BE49-F238E27FC236}">
                <a16:creationId xmlns:a16="http://schemas.microsoft.com/office/drawing/2014/main" id="{59B19B17-363D-5EA2-CCBC-BD68FBB02952}"/>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9" name="Espace réservé du numéro de diapositive 5">
            <a:extLst>
              <a:ext uri="{FF2B5EF4-FFF2-40B4-BE49-F238E27FC236}">
                <a16:creationId xmlns:a16="http://schemas.microsoft.com/office/drawing/2014/main" id="{32BF69BB-E53A-F7CF-84CD-2E2F658006E3}"/>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10" name="Connecteur droit 9">
            <a:extLst>
              <a:ext uri="{FF2B5EF4-FFF2-40B4-BE49-F238E27FC236}">
                <a16:creationId xmlns:a16="http://schemas.microsoft.com/office/drawing/2014/main" id="{088995CC-53CF-2C07-EB6A-D9B21B9C3B21}"/>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3" name="Espace réservé du contenu 12">
            <a:extLst>
              <a:ext uri="{FF2B5EF4-FFF2-40B4-BE49-F238E27FC236}">
                <a16:creationId xmlns:a16="http://schemas.microsoft.com/office/drawing/2014/main" id="{AF485928-E3A6-D28E-E811-96B4DEAF6F03}"/>
              </a:ext>
            </a:extLst>
          </p:cNvPr>
          <p:cNvSpPr>
            <a:spLocks noGrp="1"/>
          </p:cNvSpPr>
          <p:nvPr>
            <p:ph sz="quarter" idx="13" hasCustomPrompt="1"/>
          </p:nvPr>
        </p:nvSpPr>
        <p:spPr>
          <a:xfrm>
            <a:off x="4442427" y="2961837"/>
            <a:ext cx="4786313" cy="2466505"/>
          </a:xfrm>
          <a:prstGeom prst="rect">
            <a:avLst/>
          </a:prstGeom>
        </p:spPr>
        <p:txBody>
          <a:bodyPr>
            <a:normAutofit/>
          </a:bodyPr>
          <a:lstStyle>
            <a:lvl1pPr marL="0" indent="0">
              <a:lnSpc>
                <a:spcPct val="100000"/>
              </a:lnSpc>
              <a:buNone/>
              <a:defRPr lang="fr-FR" sz="2800" b="1" i="0" kern="1200" cap="all" baseline="0" dirty="0">
                <a:solidFill>
                  <a:srgbClr val="31429B"/>
                </a:solidFill>
                <a:latin typeface="+mj-lt"/>
                <a:ea typeface="+mj-ea"/>
                <a:cs typeface="+mj-cs"/>
              </a:defRPr>
            </a:lvl1pPr>
          </a:lstStyle>
          <a:p>
            <a:r>
              <a:rPr lang="fr-FR" sz="2800" dirty="0"/>
              <a:t>TITRE DE LA PARTIE UNE,</a:t>
            </a:r>
            <a:br>
              <a:rPr lang="fr-FR" sz="2800" dirty="0"/>
            </a:br>
            <a:r>
              <a:rPr lang="fr-FR" sz="2800" dirty="0"/>
              <a:t>LA BANQUE DE France</a:t>
            </a:r>
            <a:br>
              <a:rPr lang="fr-FR" sz="2800" dirty="0"/>
            </a:br>
            <a:r>
              <a:rPr lang="fr-FR" sz="2800" dirty="0"/>
              <a:t>ET SA STRATÉGIE </a:t>
            </a:r>
            <a:br>
              <a:rPr lang="fr-FR" sz="2800" dirty="0"/>
            </a:br>
            <a:r>
              <a:rPr lang="fr-FR" sz="2800" dirty="0"/>
              <a:t>NEQUI ULLORERCIIS AUT </a:t>
            </a:r>
            <a:br>
              <a:rPr lang="fr-FR" sz="2800" dirty="0"/>
            </a:br>
            <a:r>
              <a:rPr lang="fr-FR" sz="2800" dirty="0"/>
              <a:t>DOLUPTATUSAM QUE NE</a:t>
            </a:r>
            <a:endParaRPr lang="fr-FR" sz="3000" baseline="0"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4" y="572"/>
            <a:ext cx="4155017" cy="6856855"/>
          </a:xfrm>
          <a:prstGeom prst="rect">
            <a:avLst/>
          </a:prstGeom>
        </p:spPr>
      </p:pic>
    </p:spTree>
    <p:extLst>
      <p:ext uri="{BB962C8B-B14F-4D97-AF65-F5344CB8AC3E}">
        <p14:creationId xmlns:p14="http://schemas.microsoft.com/office/powerpoint/2010/main" val="31834080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NTERCALAIRE triangle hau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pic>
        <p:nvPicPr>
          <p:cNvPr id="21" name="Image 20">
            <a:extLst>
              <a:ext uri="{FF2B5EF4-FFF2-40B4-BE49-F238E27FC236}">
                <a16:creationId xmlns:a16="http://schemas.microsoft.com/office/drawing/2014/main" id="{6EA71887-3A4A-0CEF-8E50-4D66C0CBEC91}"/>
              </a:ext>
            </a:extLst>
          </p:cNvPr>
          <p:cNvPicPr>
            <a:picLocks noChangeAspect="1"/>
          </p:cNvPicPr>
          <p:nvPr userDrawn="1"/>
        </p:nvPicPr>
        <p:blipFill>
          <a:blip r:embed="rId2"/>
          <a:stretch>
            <a:fillRect/>
          </a:stretch>
        </p:blipFill>
        <p:spPr>
          <a:xfrm>
            <a:off x="10448364" y="6036971"/>
            <a:ext cx="1353671" cy="674003"/>
          </a:xfrm>
          <a:prstGeom prst="rect">
            <a:avLst/>
          </a:prstGeom>
        </p:spPr>
      </p:pic>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smtClean="0"/>
              <a:t>Rapport de l’AICA sur le Rôle des superviseur dans la gestion des écarts d’assurabilité CAT-NAT - 1/02/2024</a:t>
            </a:r>
            <a:endParaRPr lang="fr-FR" dirty="0"/>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4113350D-97E5-B642-E135-7F86ECEA95BF}"/>
              </a:ext>
            </a:extLst>
          </p:cNvPr>
          <p:cNvPicPr>
            <a:picLocks noChangeAspect="1"/>
          </p:cNvPicPr>
          <p:nvPr userDrawn="1"/>
        </p:nvPicPr>
        <p:blipFill>
          <a:blip r:embed="rId3"/>
          <a:stretch>
            <a:fillRect/>
          </a:stretch>
        </p:blipFill>
        <p:spPr>
          <a:xfrm>
            <a:off x="5270500" y="0"/>
            <a:ext cx="1651000" cy="1257300"/>
          </a:xfrm>
          <a:prstGeom prst="rect">
            <a:avLst/>
          </a:prstGeom>
        </p:spPr>
      </p:pic>
    </p:spTree>
    <p:extLst>
      <p:ext uri="{BB962C8B-B14F-4D97-AF65-F5344CB8AC3E}">
        <p14:creationId xmlns:p14="http://schemas.microsoft.com/office/powerpoint/2010/main" val="269185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BDEBC9-33E4-8947-83C3-84CCC25D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05E7581-7A82-8247-9FDD-ACBDDFFFF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7D371D3-D8CE-8C47-A8AC-AB8AC628D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Rapport de l’AICA sur le Rôle des contrôleurs dans la gestion des écarts d’assurabilité CAT-NAT - 1/02/2024</a:t>
            </a:r>
            <a:endParaRPr lang="fr-FR" dirty="0"/>
          </a:p>
        </p:txBody>
      </p:sp>
      <p:sp>
        <p:nvSpPr>
          <p:cNvPr id="6" name="Espace réservé du numéro de diapositive 5">
            <a:extLst>
              <a:ext uri="{FF2B5EF4-FFF2-40B4-BE49-F238E27FC236}">
                <a16:creationId xmlns:a16="http://schemas.microsoft.com/office/drawing/2014/main" id="{D19F0A79-7EA9-F446-B89B-80452E761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F3279-5B66-F94E-B69C-CCB6B1DE2EC0}" type="slidenum">
              <a:rPr lang="fr-FR" smtClean="0"/>
              <a:t>‹N°›</a:t>
            </a:fld>
            <a:endParaRPr lang="fr-FR"/>
          </a:p>
        </p:txBody>
      </p:sp>
      <p:sp>
        <p:nvSpPr>
          <p:cNvPr id="10" name="Espace réservé du texte 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smtClean="0"/>
              <a:t>TITRE DE NIVEAU 1</a:t>
            </a:r>
          </a:p>
          <a:p>
            <a:pPr lvl="1"/>
            <a:r>
              <a:rPr lang="fr-FR" dirty="0" smtClean="0"/>
              <a:t>Titre de niveau 2</a:t>
            </a:r>
          </a:p>
          <a:p>
            <a:pPr lvl="2"/>
            <a:r>
              <a:rPr lang="fr-FR" dirty="0" smtClean="0"/>
              <a:t>Titre de niveau 3</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205739404"/>
      </p:ext>
    </p:extLst>
  </p:cSld>
  <p:clrMap bg1="lt1" tx1="dk1" bg2="lt2" tx2="dk2" accent1="accent1" accent2="accent2" accent3="accent3" accent4="accent4" accent5="accent5" accent6="accent6" hlink="hlink" folHlink="folHlink"/>
  <p:sldLayoutIdLst>
    <p:sldLayoutId id="2147483701"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51" r:id="rId12"/>
    <p:sldLayoutId id="2147483747" r:id="rId13"/>
    <p:sldLayoutId id="2147483748" r:id="rId14"/>
    <p:sldLayoutId id="2147483749" r:id="rId15"/>
    <p:sldLayoutId id="2147483750" r:id="rId16"/>
    <p:sldLayoutId id="2147483752" r:id="rId17"/>
    <p:sldLayoutId id="2147483753" r:id="rId18"/>
    <p:sldLayoutId id="2147483754" r:id="rId19"/>
    <p:sldLayoutId id="2147483755" r:id="rId20"/>
    <p:sldLayoutId id="2147483758" r:id="rId21"/>
    <p:sldLayoutId id="2147483759" r:id="rId22"/>
    <p:sldLayoutId id="2147483760" r:id="rId23"/>
    <p:sldLayoutId id="2147483761" r:id="rId24"/>
    <p:sldLayoutId id="2147483762" r:id="rId25"/>
    <p:sldLayoutId id="2147483764" r:id="rId26"/>
    <p:sldLayoutId id="2147483765" r:id="rId27"/>
    <p:sldLayoutId id="2147483766" r:id="rId28"/>
    <p:sldLayoutId id="2147483774" r:id="rId29"/>
    <p:sldLayoutId id="2147483769" r:id="rId30"/>
    <p:sldLayoutId id="2147483767" r:id="rId31"/>
    <p:sldLayoutId id="2147483768" r:id="rId32"/>
    <p:sldLayoutId id="2147483770" r:id="rId33"/>
    <p:sldLayoutId id="2147483771" r:id="rId34"/>
    <p:sldLayoutId id="2147483773" r:id="rId35"/>
    <p:sldLayoutId id="2147483772" r:id="rId36"/>
    <p:sldLayoutId id="2147483775" r:id="rId3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artemis.bm/dashboard/"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ccr.fr/-/plaquette-indemnisation-des-catastrophes-naturelles-en-france" TargetMode="Externa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iaisweb.org/uploads/2023/11/IAIS-Report-A-call-to-action-the-role-of-insurance-supervisors-in-addressing-natural-catastrophe-protection-gaps.pdf" TargetMode="Externa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cr.ethz.ch/research/climada.html" TargetMode="External"/><Relationship Id="rId7" Type="http://schemas.openxmlformats.org/officeDocument/2006/relationships/hyperlink" Target="https://www.copernicus.eu/fr" TargetMode="External"/><Relationship Id="rId2" Type="http://schemas.openxmlformats.org/officeDocument/2006/relationships/hyperlink" Target="https://www.eiopa.europa.eu/tools-and-data/dashboard-insurance-protection-gap-natural-catastrophes_en" TargetMode="External"/><Relationship Id="rId1" Type="http://schemas.openxmlformats.org/officeDocument/2006/relationships/slideLayout" Target="../slideLayouts/slideLayout13.xml"/><Relationship Id="rId6" Type="http://schemas.openxmlformats.org/officeDocument/2006/relationships/hyperlink" Target="https://public.emdat.be/" TargetMode="External"/><Relationship Id="rId5" Type="http://schemas.openxmlformats.org/officeDocument/2006/relationships/hyperlink" Target="https://www.eiopa.europa.eu/tools-and-data/open-source-tools-modelling-and-management-climate-change-risks_en" TargetMode="External"/><Relationship Id="rId4" Type="http://schemas.openxmlformats.org/officeDocument/2006/relationships/hyperlink" Target="https://github.com/CLIMADA-project/climada_python" TargetMode="External"/><Relationship Id="rId9"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climate-impact-explorer.climateanalytics.or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climatedata.imf.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torymaps.arcgis.com/stories/b8f101be0fa341579f0742b8f8e6d69d" TargetMode="External"/><Relationship Id="rId2" Type="http://schemas.openxmlformats.org/officeDocument/2006/relationships/hyperlink" Target="https://acpr.banque-france.fr/scenarios-et-hypotheses-principales-de-lexercice-de-stress-test-climatique-2023" TargetMode="External"/><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98B1B-435A-A643-64C0-5C7E2A804BA6}"/>
              </a:ext>
            </a:extLst>
          </p:cNvPr>
          <p:cNvSpPr>
            <a:spLocks noGrp="1"/>
          </p:cNvSpPr>
          <p:nvPr>
            <p:ph type="title"/>
          </p:nvPr>
        </p:nvSpPr>
        <p:spPr>
          <a:xfrm>
            <a:off x="2716062" y="1175215"/>
            <a:ext cx="8615326" cy="2012932"/>
          </a:xfrm>
        </p:spPr>
        <p:txBody>
          <a:bodyPr/>
          <a:lstStyle/>
          <a:p>
            <a:r>
              <a:rPr lang="fr-FR" dirty="0" smtClean="0"/>
              <a:t>Rapport de l’AICA sur le Rôle des </a:t>
            </a:r>
            <a:r>
              <a:rPr lang="fr-FR" dirty="0" smtClean="0"/>
              <a:t>contrôleurs dans </a:t>
            </a:r>
            <a:r>
              <a:rPr lang="fr-FR" dirty="0" smtClean="0"/>
              <a:t>la gestion des écarts d’assurabilité CAT-NAT</a:t>
            </a:r>
            <a:endParaRPr lang="fr-FR" dirty="0"/>
          </a:p>
        </p:txBody>
      </p:sp>
      <p:sp>
        <p:nvSpPr>
          <p:cNvPr id="4" name="Espace réservé du texte 3">
            <a:extLst>
              <a:ext uri="{FF2B5EF4-FFF2-40B4-BE49-F238E27FC236}">
                <a16:creationId xmlns:a16="http://schemas.microsoft.com/office/drawing/2014/main" id="{BADDB456-E220-8DF3-0932-E203ABBB204F}"/>
              </a:ext>
            </a:extLst>
          </p:cNvPr>
          <p:cNvSpPr>
            <a:spLocks noGrp="1"/>
          </p:cNvSpPr>
          <p:nvPr>
            <p:ph type="body" sz="quarter" idx="11"/>
          </p:nvPr>
        </p:nvSpPr>
        <p:spPr/>
        <p:txBody>
          <a:bodyPr/>
          <a:lstStyle/>
          <a:p>
            <a:r>
              <a:rPr lang="fr-FR" dirty="0" smtClean="0"/>
              <a:t>GORRAND Raphaël</a:t>
            </a:r>
            <a:endParaRPr lang="fr-FR" dirty="0"/>
          </a:p>
          <a:p>
            <a:endParaRPr lang="fr-FR" dirty="0"/>
          </a:p>
        </p:txBody>
      </p:sp>
      <p:sp>
        <p:nvSpPr>
          <p:cNvPr id="5" name="Espace réservé du texte 4">
            <a:extLst>
              <a:ext uri="{FF2B5EF4-FFF2-40B4-BE49-F238E27FC236}">
                <a16:creationId xmlns:a16="http://schemas.microsoft.com/office/drawing/2014/main" id="{8BB26896-A511-35A7-61A9-9C75C8F50DE7}"/>
              </a:ext>
            </a:extLst>
          </p:cNvPr>
          <p:cNvSpPr>
            <a:spLocks noGrp="1"/>
          </p:cNvSpPr>
          <p:nvPr>
            <p:ph type="body" sz="quarter" idx="12"/>
          </p:nvPr>
        </p:nvSpPr>
        <p:spPr/>
        <p:txBody>
          <a:bodyPr/>
          <a:lstStyle/>
          <a:p>
            <a:pPr>
              <a:lnSpc>
                <a:spcPct val="110000"/>
              </a:lnSpc>
            </a:pPr>
            <a:r>
              <a:rPr lang="fr-FR" dirty="0" smtClean="0">
                <a:solidFill>
                  <a:srgbClr val="4171D9"/>
                </a:solidFill>
              </a:rPr>
              <a:t>ACPR – Direction des études et de l’analyse des risques – Service d’analyse des risques Assurances</a:t>
            </a:r>
            <a:endParaRPr lang="fr-FR" dirty="0"/>
          </a:p>
        </p:txBody>
      </p:sp>
      <p:sp>
        <p:nvSpPr>
          <p:cNvPr id="7"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 </a:t>
            </a:r>
            <a:endParaRPr lang="fr-FR" dirty="0"/>
          </a:p>
        </p:txBody>
      </p:sp>
    </p:spTree>
    <p:extLst>
      <p:ext uri="{BB962C8B-B14F-4D97-AF65-F5344CB8AC3E}">
        <p14:creationId xmlns:p14="http://schemas.microsoft.com/office/powerpoint/2010/main" val="808064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10</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a:t>3. Incitations à la prévention des risques</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5054392" cy="4800951"/>
          </a:xfrm>
        </p:spPr>
        <p:txBody>
          <a:bodyPr>
            <a:normAutofit fontScale="92500" lnSpcReduction="20000"/>
          </a:bodyPr>
          <a:lstStyle/>
          <a:p>
            <a:pPr>
              <a:lnSpc>
                <a:spcPct val="120000"/>
              </a:lnSpc>
            </a:pPr>
            <a:r>
              <a:rPr lang="fr-FR" dirty="0" smtClean="0"/>
              <a:t>En incitant à développer des mesures de prévention des risques, les </a:t>
            </a:r>
            <a:r>
              <a:rPr lang="fr-FR" dirty="0" smtClean="0"/>
              <a:t>contrôleurs </a:t>
            </a:r>
            <a:r>
              <a:rPr lang="fr-FR" dirty="0" smtClean="0"/>
              <a:t>contribuent à la réduction du coût des évènements CAT NAT et à la prévention des risques.</a:t>
            </a:r>
          </a:p>
          <a:p>
            <a:pPr>
              <a:lnSpc>
                <a:spcPct val="120000"/>
              </a:lnSpc>
            </a:pPr>
            <a:r>
              <a:rPr lang="fr-FR" dirty="0" smtClean="0"/>
              <a:t>L’AICA cite divers exemples, parmi lesquels la mise en œuvre de réglementations visant à contraindre les assureurs à accorder des réductions de primes lorsque des mesures de prévention sont adoptées par les assurés.</a:t>
            </a:r>
            <a:endParaRPr lang="fr-FR" dirty="0"/>
          </a:p>
          <a:p>
            <a:pPr algn="just"/>
            <a:endParaRPr lang="fr-FR" dirty="0" smtClean="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117242304"/>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780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11</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4. </a:t>
            </a:r>
            <a:r>
              <a:rPr lang="fr-FR" dirty="0"/>
              <a:t>Mise en œuvre des régulations et du cadre de </a:t>
            </a:r>
            <a:r>
              <a:rPr lang="fr-FR" dirty="0" smtClean="0"/>
              <a:t>contrôle</a:t>
            </a:r>
            <a:endParaRPr lang="fr-FR" dirty="0"/>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371600"/>
            <a:ext cx="5054392" cy="4457700"/>
          </a:xfrm>
        </p:spPr>
        <p:txBody>
          <a:bodyPr>
            <a:normAutofit/>
          </a:bodyPr>
          <a:lstStyle/>
          <a:p>
            <a:pPr algn="just">
              <a:lnSpc>
                <a:spcPct val="110000"/>
              </a:lnSpc>
            </a:pPr>
            <a:r>
              <a:rPr lang="fr-FR" dirty="0" smtClean="0"/>
              <a:t>Au travers de leur approche de </a:t>
            </a:r>
            <a:r>
              <a:rPr lang="fr-FR" dirty="0" smtClean="0"/>
              <a:t>contrôle, </a:t>
            </a:r>
            <a:r>
              <a:rPr lang="fr-FR" dirty="0" smtClean="0"/>
              <a:t>les </a:t>
            </a:r>
            <a:r>
              <a:rPr lang="fr-FR" dirty="0" smtClean="0"/>
              <a:t>contrôleurs </a:t>
            </a:r>
            <a:r>
              <a:rPr lang="fr-FR" dirty="0" smtClean="0"/>
              <a:t>peuvent offrir un cadre incitant à l’innovation et au développement de nouveaux services et produits favorisant la couverture des évènements CAT-NAT</a:t>
            </a:r>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326240341"/>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31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12</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a:xfrm>
            <a:off x="525952" y="219931"/>
            <a:ext cx="10739343" cy="365125"/>
          </a:xfrm>
        </p:spPr>
        <p:txBody>
          <a:bodyPr>
            <a:noAutofit/>
          </a:bodyPr>
          <a:lstStyle/>
          <a:p>
            <a:r>
              <a:rPr lang="fr-FR" dirty="0" smtClean="0"/>
              <a:t>4. </a:t>
            </a:r>
            <a:r>
              <a:rPr lang="fr-FR" dirty="0"/>
              <a:t>Mise en œuvre des régulations et du cadre de </a:t>
            </a:r>
            <a:r>
              <a:rPr lang="fr-FR" dirty="0" smtClean="0"/>
              <a:t>contrôle</a:t>
            </a:r>
            <a:endParaRPr lang="fr-FR" dirty="0"/>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216885"/>
            <a:ext cx="5864368" cy="5011948"/>
          </a:xfrm>
        </p:spPr>
        <p:txBody>
          <a:bodyPr>
            <a:normAutofit fontScale="62500" lnSpcReduction="20000"/>
          </a:bodyPr>
          <a:lstStyle/>
          <a:p>
            <a:pPr algn="just">
              <a:lnSpc>
                <a:spcPct val="130000"/>
              </a:lnSpc>
            </a:pPr>
            <a:r>
              <a:rPr lang="fr-FR" dirty="0" smtClean="0"/>
              <a:t>L’AICA cite notamment l’assurance paramétrique (indicielle) comme vecteur d’une couverture accrue et moderne des évènements CAT-NAT, avec notamment des atouts pour :</a:t>
            </a:r>
          </a:p>
          <a:p>
            <a:pPr marL="342900" indent="-342900" algn="just">
              <a:lnSpc>
                <a:spcPct val="130000"/>
              </a:lnSpc>
              <a:buFont typeface="Arial" panose="020B0604020202020204" pitchFamily="34" charset="0"/>
              <a:buChar char="•"/>
            </a:pPr>
            <a:r>
              <a:rPr lang="fr-FR" dirty="0" smtClean="0"/>
              <a:t>le traitement équitable des assurés, </a:t>
            </a:r>
          </a:p>
          <a:p>
            <a:pPr marL="342900" indent="-342900" algn="just">
              <a:lnSpc>
                <a:spcPct val="130000"/>
              </a:lnSpc>
              <a:buFont typeface="Arial" panose="020B0604020202020204" pitchFamily="34" charset="0"/>
              <a:buChar char="•"/>
            </a:pPr>
            <a:r>
              <a:rPr lang="fr-FR" dirty="0" smtClean="0"/>
              <a:t>L’efficacité dans les régions à faibles revenus et/ou à haut risque</a:t>
            </a:r>
          </a:p>
          <a:p>
            <a:pPr algn="just">
              <a:lnSpc>
                <a:spcPct val="130000"/>
              </a:lnSpc>
            </a:pPr>
            <a:r>
              <a:rPr lang="fr-FR" dirty="0" smtClean="0"/>
              <a:t>L’AICA mentionne en particulier le cas de l’assurance récolte et la micro-assurance</a:t>
            </a:r>
          </a:p>
          <a:p>
            <a:pPr algn="just">
              <a:lnSpc>
                <a:spcPct val="130000"/>
              </a:lnSpc>
            </a:pPr>
            <a:r>
              <a:rPr lang="fr-FR" dirty="0" smtClean="0"/>
              <a:t>Le cadre de </a:t>
            </a:r>
            <a:r>
              <a:rPr lang="fr-FR" dirty="0" smtClean="0"/>
              <a:t>contrôle </a:t>
            </a:r>
            <a:r>
              <a:rPr lang="fr-FR" dirty="0" smtClean="0"/>
              <a:t>et l’environnement réglementaire (notamment fondé sur les risques) jouent par ailleurs un rôle clé dans la capacité des assureurs à avoir recours au marché de la réassurance.</a:t>
            </a:r>
          </a:p>
          <a:p>
            <a:pPr algn="just">
              <a:lnSpc>
                <a:spcPct val="130000"/>
              </a:lnSpc>
            </a:pPr>
            <a:r>
              <a:rPr lang="fr-FR" dirty="0">
                <a:hlinkClick r:id="rId2"/>
              </a:rPr>
              <a:t>Catastrophe Bond &amp; ILS </a:t>
            </a:r>
            <a:r>
              <a:rPr lang="fr-FR" dirty="0" err="1">
                <a:hlinkClick r:id="rId2"/>
              </a:rPr>
              <a:t>Market</a:t>
            </a:r>
            <a:r>
              <a:rPr lang="fr-FR" dirty="0">
                <a:hlinkClick r:id="rId2"/>
              </a:rPr>
              <a:t> Dashboard - </a:t>
            </a:r>
            <a:r>
              <a:rPr lang="fr-FR" dirty="0" err="1">
                <a:hlinkClick r:id="rId2"/>
              </a:rPr>
              <a:t>Artemis</a:t>
            </a:r>
            <a:endParaRPr lang="fr-FR" dirty="0" smtClean="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7" name="Image 6"/>
          <p:cNvPicPr>
            <a:picLocks noChangeAspect="1"/>
          </p:cNvPicPr>
          <p:nvPr/>
        </p:nvPicPr>
        <p:blipFill>
          <a:blip r:embed="rId3"/>
          <a:stretch>
            <a:fillRect/>
          </a:stretch>
        </p:blipFill>
        <p:spPr>
          <a:xfrm>
            <a:off x="6483096" y="2719007"/>
            <a:ext cx="5462016" cy="1988500"/>
          </a:xfrm>
          <a:prstGeom prst="rect">
            <a:avLst/>
          </a:prstGeom>
        </p:spPr>
      </p:pic>
    </p:spTree>
    <p:extLst>
      <p:ext uri="{BB962C8B-B14F-4D97-AF65-F5344CB8AC3E}">
        <p14:creationId xmlns:p14="http://schemas.microsoft.com/office/powerpoint/2010/main" val="1392571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13</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pPr lvl="0"/>
            <a:r>
              <a:rPr lang="fr-FR" dirty="0"/>
              <a:t>5</a:t>
            </a:r>
            <a:r>
              <a:rPr lang="fr-FR" dirty="0" smtClean="0"/>
              <a:t>. </a:t>
            </a:r>
            <a:r>
              <a:rPr lang="fr-FR" dirty="0"/>
              <a:t>Conseil aux gouvernements y/c sur l’établissement de Partenariats Public Privé </a:t>
            </a:r>
            <a:r>
              <a:rPr lang="fr-FR" dirty="0" smtClean="0"/>
              <a:t>(PPP)</a:t>
            </a:r>
            <a:endParaRPr lang="fr-FR" dirty="0"/>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371599"/>
            <a:ext cx="5054392" cy="4850517"/>
          </a:xfrm>
        </p:spPr>
        <p:txBody>
          <a:bodyPr>
            <a:normAutofit fontScale="85000" lnSpcReduction="20000"/>
          </a:bodyPr>
          <a:lstStyle/>
          <a:p>
            <a:pPr>
              <a:lnSpc>
                <a:spcPct val="120000"/>
              </a:lnSpc>
            </a:pPr>
            <a:r>
              <a:rPr lang="fr-FR" dirty="0" smtClean="0"/>
              <a:t>De par leur expertise et leur connaissance à la fois des enjeux d’assurabilité et du secteur des assurances, les </a:t>
            </a:r>
            <a:r>
              <a:rPr lang="fr-FR" dirty="0" smtClean="0"/>
              <a:t>contrôleurs </a:t>
            </a:r>
            <a:r>
              <a:rPr lang="fr-FR" dirty="0" smtClean="0"/>
              <a:t>peuvent contribuer à la mise en œuvre de Partenariats Public Privé (PPP) susceptibles de réduire les écarts de protection :</a:t>
            </a:r>
            <a:endParaRPr lang="fr-FR" dirty="0"/>
          </a:p>
          <a:p>
            <a:pPr marL="342900" indent="-342900">
              <a:lnSpc>
                <a:spcPct val="120000"/>
              </a:lnSpc>
              <a:buFont typeface="Arial" panose="020B0604020202020204" pitchFamily="34" charset="0"/>
              <a:buChar char="•"/>
            </a:pPr>
            <a:r>
              <a:rPr lang="fr-FR" dirty="0" smtClean="0"/>
              <a:t>Pour sensibiliser les pouvoirs publics à leur intérêt / nécessité</a:t>
            </a:r>
          </a:p>
          <a:p>
            <a:pPr marL="342900" indent="-342900">
              <a:lnSpc>
                <a:spcPct val="120000"/>
              </a:lnSpc>
              <a:buFont typeface="Arial" panose="020B0604020202020204" pitchFamily="34" charset="0"/>
              <a:buChar char="•"/>
            </a:pPr>
            <a:r>
              <a:rPr lang="fr-FR" dirty="0" smtClean="0"/>
              <a:t>Pour apporter leur expertise et connaissance du secteur lors de leur conception</a:t>
            </a:r>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2397933005"/>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87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14</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a:xfrm>
            <a:off x="412749" y="272357"/>
            <a:ext cx="10739343" cy="679505"/>
          </a:xfrm>
        </p:spPr>
        <p:txBody>
          <a:bodyPr>
            <a:noAutofit/>
          </a:bodyPr>
          <a:lstStyle/>
          <a:p>
            <a:pPr lvl="0"/>
            <a:r>
              <a:rPr lang="fr-FR" dirty="0"/>
              <a:t>5</a:t>
            </a:r>
            <a:r>
              <a:rPr lang="fr-FR" dirty="0" smtClean="0"/>
              <a:t>. </a:t>
            </a:r>
            <a:r>
              <a:rPr lang="fr-FR" dirty="0"/>
              <a:t>Conseil aux gouvernements</a:t>
            </a:r>
            <a:r>
              <a:rPr lang="fr-FR" sz="3200" dirty="0"/>
              <a:t> </a:t>
            </a:r>
            <a:r>
              <a:rPr lang="fr-FR" sz="1600" cap="none" dirty="0" smtClean="0"/>
              <a:t>y compris</a:t>
            </a:r>
            <a:r>
              <a:rPr lang="fr-FR" sz="2800" cap="none" dirty="0" smtClean="0"/>
              <a:t> </a:t>
            </a:r>
            <a:r>
              <a:rPr lang="fr-FR" dirty="0" smtClean="0"/>
              <a:t>sur </a:t>
            </a:r>
            <a:r>
              <a:rPr lang="fr-FR" dirty="0"/>
              <a:t>l’établissement de Partenariats Public Privé </a:t>
            </a:r>
            <a:r>
              <a:rPr lang="fr-FR" dirty="0" smtClean="0"/>
              <a:t>(PPP)</a:t>
            </a:r>
            <a:endParaRPr lang="fr-FR" dirty="0"/>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7" y="1371600"/>
            <a:ext cx="10895019" cy="1091514"/>
          </a:xfrm>
        </p:spPr>
        <p:txBody>
          <a:bodyPr>
            <a:normAutofit/>
          </a:bodyPr>
          <a:lstStyle/>
          <a:p>
            <a:pPr algn="just"/>
            <a:r>
              <a:rPr lang="fr-FR" dirty="0" smtClean="0"/>
              <a:t>Exemple en France : la CCR</a:t>
            </a:r>
          </a:p>
          <a:p>
            <a:pPr algn="just"/>
            <a:r>
              <a:rPr lang="fr-FR" dirty="0">
                <a:hlinkClick r:id="rId2"/>
              </a:rPr>
              <a:t>Plaquette indemnisation des Catastrophes Naturelles en France - CCR</a:t>
            </a:r>
            <a:r>
              <a:rPr lang="fr-FR" dirty="0" smtClean="0"/>
              <a:t> </a:t>
            </a:r>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2050" name="Picture 2" descr="https://www.ccr.fr/documents/35794/35830/Sch%C3%A9ma_Version+FR_Uniquement+r%C3%A9gime+Cat+Nat_07.12.2022+%281%29.png/0dcb27f7-2da2-a448-ecad-37e64da41bb8?t=167835487857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49" y="2463114"/>
            <a:ext cx="6140801" cy="311000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stretch>
            <a:fillRect/>
          </a:stretch>
        </p:blipFill>
        <p:spPr>
          <a:xfrm>
            <a:off x="7149935" y="2545493"/>
            <a:ext cx="3123616" cy="3246351"/>
          </a:xfrm>
          <a:prstGeom prst="rect">
            <a:avLst/>
          </a:prstGeom>
        </p:spPr>
      </p:pic>
    </p:spTree>
    <p:extLst>
      <p:ext uri="{BB962C8B-B14F-4D97-AF65-F5344CB8AC3E}">
        <p14:creationId xmlns:p14="http://schemas.microsoft.com/office/powerpoint/2010/main" val="153833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15</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pPr lvl="0"/>
            <a:r>
              <a:rPr lang="fr-FR" dirty="0" smtClean="0"/>
              <a:t>Conclusion</a:t>
            </a:r>
            <a:endParaRPr lang="fr-FR" dirty="0"/>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7" y="1371600"/>
            <a:ext cx="10895019" cy="4510216"/>
          </a:xfrm>
        </p:spPr>
        <p:txBody>
          <a:bodyPr>
            <a:normAutofit/>
          </a:bodyPr>
          <a:lstStyle/>
          <a:p>
            <a:pPr algn="just">
              <a:lnSpc>
                <a:spcPct val="110000"/>
              </a:lnSpc>
            </a:pPr>
            <a:r>
              <a:rPr lang="fr-FR" dirty="0" smtClean="0"/>
              <a:t>Les </a:t>
            </a:r>
            <a:r>
              <a:rPr lang="fr-FR" dirty="0" smtClean="0"/>
              <a:t>contrôleurs </a:t>
            </a:r>
            <a:r>
              <a:rPr lang="fr-FR" dirty="0" smtClean="0"/>
              <a:t>ont un rôle clé à jouer pour limiter et résorber les écarts de protection, et le rapport de l’AICA propose un état des lieux des leviers dont ils disposent.</a:t>
            </a:r>
          </a:p>
          <a:p>
            <a:pPr algn="just">
              <a:lnSpc>
                <a:spcPct val="110000"/>
              </a:lnSpc>
            </a:pPr>
            <a:r>
              <a:rPr lang="fr-FR" dirty="0" smtClean="0"/>
              <a:t>L’AICA propose également un recensement d’initiatives internationales ou nationales susceptibles de constituer des bonnes pratiques ou des pistes de réflexion pour les autres juridictions.</a:t>
            </a:r>
          </a:p>
          <a:p>
            <a:pPr algn="just"/>
            <a:endParaRPr lang="fr-FR" dirty="0" smtClean="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spTree>
    <p:extLst>
      <p:ext uri="{BB962C8B-B14F-4D97-AF65-F5344CB8AC3E}">
        <p14:creationId xmlns:p14="http://schemas.microsoft.com/office/powerpoint/2010/main" val="263301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dirty="0" smtClean="0"/>
              <a:t>RESTREINT</a:t>
            </a:r>
            <a:endParaRPr lang="fr-FR" dirty="0"/>
          </a:p>
        </p:txBody>
      </p:sp>
      <p:sp>
        <p:nvSpPr>
          <p:cNvPr id="3" name="Espace réservé du numéro de diapositive 2"/>
          <p:cNvSpPr>
            <a:spLocks noGrp="1"/>
          </p:cNvSpPr>
          <p:nvPr>
            <p:ph type="sldNum" sz="quarter" idx="4"/>
          </p:nvPr>
        </p:nvSpPr>
        <p:spPr/>
        <p:txBody>
          <a:bodyPr/>
          <a:lstStyle/>
          <a:p>
            <a:fld id="{A5612AF6-3794-417C-8315-010C3BB3AD18}" type="slidenum">
              <a:rPr lang="fr-FR" smtClean="0"/>
              <a:pPr/>
              <a:t>16</a:t>
            </a:fld>
            <a:endParaRPr lang="fr-FR" dirty="0"/>
          </a:p>
        </p:txBody>
      </p:sp>
      <p:sp>
        <p:nvSpPr>
          <p:cNvPr id="4" name="Espace réservé du texte 3"/>
          <p:cNvSpPr>
            <a:spLocks noGrp="1"/>
          </p:cNvSpPr>
          <p:nvPr>
            <p:ph type="body" sz="quarter" idx="10"/>
          </p:nvPr>
        </p:nvSpPr>
        <p:spPr>
          <a:xfrm>
            <a:off x="3863751" y="1628800"/>
            <a:ext cx="6633187" cy="4104456"/>
          </a:xfrm>
        </p:spPr>
        <p:txBody>
          <a:bodyPr>
            <a:normAutofit/>
          </a:bodyPr>
          <a:lstStyle/>
          <a:p>
            <a:pPr marL="0" indent="0" algn="ctr">
              <a:buNone/>
            </a:pPr>
            <a:endParaRPr lang="fr-FR" b="1" dirty="0" smtClean="0"/>
          </a:p>
          <a:p>
            <a:pPr marL="0" indent="0" algn="ctr">
              <a:buNone/>
            </a:pPr>
            <a:endParaRPr lang="fr-FR" b="1" dirty="0"/>
          </a:p>
          <a:p>
            <a:pPr marL="0" indent="0" algn="ctr">
              <a:buNone/>
            </a:pPr>
            <a:r>
              <a:rPr lang="fr-FR" b="1" dirty="0" smtClean="0"/>
              <a:t>Questions ?</a:t>
            </a:r>
          </a:p>
          <a:p>
            <a:pPr marL="0" indent="0" algn="ctr">
              <a:buNone/>
            </a:pPr>
            <a:endParaRPr lang="fr-FR" b="1" dirty="0" smtClean="0"/>
          </a:p>
          <a:p>
            <a:pPr marL="0" indent="0" algn="ctr">
              <a:buNone/>
            </a:pPr>
            <a:r>
              <a:rPr lang="fr-FR" b="1" dirty="0" smtClean="0"/>
              <a:t>Merci pour votre attention!</a:t>
            </a:r>
          </a:p>
          <a:p>
            <a:pPr marL="0" indent="0" algn="ctr">
              <a:buNone/>
            </a:pPr>
            <a:endParaRPr lang="fr-FR" dirty="0"/>
          </a:p>
          <a:p>
            <a:pPr marL="0" indent="0" algn="ctr">
              <a:lnSpc>
                <a:spcPct val="110000"/>
              </a:lnSpc>
              <a:buNone/>
            </a:pPr>
            <a:r>
              <a:rPr lang="fr-FR" dirty="0" smtClean="0"/>
              <a:t>Raphael.gorrand@acpr.banque-france.fr</a:t>
            </a:r>
          </a:p>
        </p:txBody>
      </p:sp>
    </p:spTree>
    <p:extLst>
      <p:ext uri="{BB962C8B-B14F-4D97-AF65-F5344CB8AC3E}">
        <p14:creationId xmlns:p14="http://schemas.microsoft.com/office/powerpoint/2010/main" val="142041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2</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Introduction</a:t>
            </a:r>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92392" y="1086928"/>
            <a:ext cx="5403231" cy="5135189"/>
          </a:xfrm>
        </p:spPr>
        <p:txBody>
          <a:bodyPr>
            <a:noAutofit/>
          </a:bodyPr>
          <a:lstStyle/>
          <a:p>
            <a:pPr algn="just">
              <a:lnSpc>
                <a:spcPct val="130000"/>
              </a:lnSpc>
            </a:pPr>
            <a:r>
              <a:rPr lang="fr-FR" sz="1600" dirty="0" smtClean="0"/>
              <a:t>L’AICA rappelle quelques définitions communes du concept d’écart d’assurabilité</a:t>
            </a:r>
          </a:p>
          <a:p>
            <a:pPr marL="342900" algn="just">
              <a:lnSpc>
                <a:spcPct val="130000"/>
              </a:lnSpc>
              <a:buFont typeface="Arial" panose="020B0604020202020204" pitchFamily="34" charset="0"/>
              <a:buChar char="•"/>
            </a:pPr>
            <a:r>
              <a:rPr lang="fr-FR" sz="1600" dirty="0" smtClean="0"/>
              <a:t> la portion non-assurée des pertes économiques lors d’un évènement CAT-NAT</a:t>
            </a:r>
          </a:p>
          <a:p>
            <a:pPr marL="342900" algn="just">
              <a:lnSpc>
                <a:spcPct val="130000"/>
              </a:lnSpc>
              <a:buFont typeface="Arial" panose="020B0604020202020204" pitchFamily="34" charset="0"/>
              <a:buChar char="•"/>
            </a:pPr>
            <a:r>
              <a:rPr lang="fr-FR" sz="1600" dirty="0"/>
              <a:t> </a:t>
            </a:r>
            <a:r>
              <a:rPr lang="fr-FR" sz="1600" dirty="0" smtClean="0"/>
              <a:t>la portion des pertes assurables non-assurées</a:t>
            </a:r>
            <a:endParaRPr lang="fr-FR" sz="1600" dirty="0"/>
          </a:p>
          <a:p>
            <a:pPr marL="342900" algn="just">
              <a:lnSpc>
                <a:spcPct val="130000"/>
              </a:lnSpc>
            </a:pPr>
            <a:r>
              <a:rPr lang="fr-FR" sz="1600" dirty="0" smtClean="0"/>
              <a:t>Mais l’objectif du rapport n’est pas de d’aboutir à une définition précise, mais plutôt d’aborder la question du rôle que le </a:t>
            </a:r>
            <a:r>
              <a:rPr lang="fr-FR" sz="1600" dirty="0" smtClean="0"/>
              <a:t>contrôleur </a:t>
            </a:r>
            <a:r>
              <a:rPr lang="fr-FR" sz="1600" dirty="0" smtClean="0"/>
              <a:t>peut jouer sur ce sujet.</a:t>
            </a:r>
          </a:p>
          <a:p>
            <a:pPr marL="342900" algn="just">
              <a:lnSpc>
                <a:spcPct val="130000"/>
              </a:lnSpc>
            </a:pPr>
            <a:r>
              <a:rPr lang="fr-FR" sz="1600" dirty="0">
                <a:hlinkClick r:id="rId2"/>
              </a:rPr>
              <a:t>IAIS-Report-A-call-to-action-the-role-of-insurance-supervisors-in-addressing-natural-catastrophe-protection-gaps.pdf (iaisweb.org)</a:t>
            </a:r>
            <a:endParaRPr lang="fr-FR" sz="1600" dirty="0" smtClean="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3581231248"/>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6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3</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Introduction</a:t>
            </a:r>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7" y="1028349"/>
            <a:ext cx="6046431" cy="5113659"/>
          </a:xfrm>
        </p:spPr>
        <p:txBody>
          <a:bodyPr>
            <a:normAutofit fontScale="70000" lnSpcReduction="20000"/>
          </a:bodyPr>
          <a:lstStyle/>
          <a:p>
            <a:pPr algn="just">
              <a:lnSpc>
                <a:spcPct val="130000"/>
              </a:lnSpc>
            </a:pPr>
            <a:r>
              <a:rPr lang="fr-FR" sz="2600" dirty="0" smtClean="0"/>
              <a:t>L’AICA propose dans son rapport différents axes d’analyses que nous suivrons dans la suite de cette présentation :</a:t>
            </a:r>
          </a:p>
          <a:p>
            <a:pPr marL="457200" lvl="0" indent="-457200">
              <a:lnSpc>
                <a:spcPct val="130000"/>
              </a:lnSpc>
              <a:buFont typeface="+mj-lt"/>
              <a:buAutoNum type="arabicPeriod"/>
            </a:pPr>
            <a:r>
              <a:rPr lang="fr-FR" sz="2600" dirty="0"/>
              <a:t>Évaluation des écarts de protection</a:t>
            </a:r>
          </a:p>
          <a:p>
            <a:pPr marL="457200" lvl="0" indent="-457200">
              <a:lnSpc>
                <a:spcPct val="130000"/>
              </a:lnSpc>
              <a:buFont typeface="+mj-lt"/>
              <a:buAutoNum type="arabicPeriod"/>
            </a:pPr>
            <a:r>
              <a:rPr lang="fr-FR" sz="2600" dirty="0"/>
              <a:t>Amélioration de la culture financière et des risques</a:t>
            </a:r>
          </a:p>
          <a:p>
            <a:pPr marL="457200" lvl="0" indent="-457200">
              <a:lnSpc>
                <a:spcPct val="130000"/>
              </a:lnSpc>
              <a:buFont typeface="+mj-lt"/>
              <a:buAutoNum type="arabicPeriod"/>
            </a:pPr>
            <a:r>
              <a:rPr lang="fr-FR" sz="2600" dirty="0"/>
              <a:t>Incitations à la prévention des risques</a:t>
            </a:r>
          </a:p>
          <a:p>
            <a:pPr marL="457200" lvl="0" indent="-457200">
              <a:lnSpc>
                <a:spcPct val="130000"/>
              </a:lnSpc>
              <a:buFont typeface="+mj-lt"/>
              <a:buAutoNum type="arabicPeriod"/>
            </a:pPr>
            <a:r>
              <a:rPr lang="fr-FR" sz="2600" dirty="0"/>
              <a:t>Mise en œuvre des régulations et du cadre de </a:t>
            </a:r>
            <a:r>
              <a:rPr lang="fr-FR" sz="2600" dirty="0" smtClean="0"/>
              <a:t>contrôle</a:t>
            </a:r>
            <a:endParaRPr lang="fr-FR" sz="2600" dirty="0"/>
          </a:p>
          <a:p>
            <a:pPr marL="457200" lvl="0" indent="-457200">
              <a:lnSpc>
                <a:spcPct val="130000"/>
              </a:lnSpc>
              <a:buFont typeface="+mj-lt"/>
              <a:buAutoNum type="arabicPeriod"/>
            </a:pPr>
            <a:r>
              <a:rPr lang="fr-FR" sz="2600" dirty="0"/>
              <a:t>Conseil aux gouvernements </a:t>
            </a:r>
            <a:r>
              <a:rPr lang="fr-FR" sz="2600" dirty="0" smtClean="0"/>
              <a:t>y compris sur </a:t>
            </a:r>
            <a:r>
              <a:rPr lang="fr-FR" sz="2600" dirty="0"/>
              <a:t>l’établissement de </a:t>
            </a:r>
            <a:r>
              <a:rPr lang="fr-FR" sz="2600" dirty="0" smtClean="0"/>
              <a:t>partenariats public-privé (PPP)</a:t>
            </a:r>
            <a:endParaRPr lang="fr-FR" sz="2600" dirty="0"/>
          </a:p>
          <a:p>
            <a:pPr algn="just"/>
            <a:endParaRPr lang="fr-FR" dirty="0" smtClean="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1752488102"/>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9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4</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1. Évaluation </a:t>
            </a:r>
            <a:r>
              <a:rPr lang="fr-FR" dirty="0"/>
              <a:t>des écarts de protection</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5463616" cy="4800951"/>
          </a:xfrm>
        </p:spPr>
        <p:txBody>
          <a:bodyPr>
            <a:normAutofit fontScale="77500" lnSpcReduction="20000"/>
          </a:bodyPr>
          <a:lstStyle/>
          <a:p>
            <a:pPr algn="just">
              <a:lnSpc>
                <a:spcPct val="130000"/>
              </a:lnSpc>
            </a:pPr>
            <a:r>
              <a:rPr lang="fr-FR" dirty="0" smtClean="0"/>
              <a:t>L’AICA identifie trois principaux volets sur lesquels le </a:t>
            </a:r>
            <a:r>
              <a:rPr lang="fr-FR" dirty="0" smtClean="0"/>
              <a:t>contrôleur </a:t>
            </a:r>
            <a:r>
              <a:rPr lang="fr-FR" dirty="0" smtClean="0"/>
              <a:t>peut agir pour l’évaluation des écarts de protection :</a:t>
            </a:r>
          </a:p>
          <a:p>
            <a:pPr marL="342900" indent="-342900" algn="just">
              <a:lnSpc>
                <a:spcPct val="130000"/>
              </a:lnSpc>
              <a:buFont typeface="Arial" panose="020B0604020202020204" pitchFamily="34" charset="0"/>
              <a:buChar char="•"/>
            </a:pPr>
            <a:r>
              <a:rPr lang="fr-FR" dirty="0" smtClean="0"/>
              <a:t>Collecte et publication de données auprès des assureurs sur les pertes assurées lors de la survenance de CAT-NAT </a:t>
            </a:r>
          </a:p>
          <a:p>
            <a:pPr marL="342900" indent="-342900" algn="just">
              <a:lnSpc>
                <a:spcPct val="130000"/>
              </a:lnSpc>
              <a:buFont typeface="Arial" panose="020B0604020202020204" pitchFamily="34" charset="0"/>
              <a:buChar char="•"/>
            </a:pPr>
            <a:r>
              <a:rPr lang="fr-FR" dirty="0" smtClean="0"/>
              <a:t>Promotion de l’utilisation de modèles CAT-NAT pour l’évaluation des risques</a:t>
            </a:r>
          </a:p>
          <a:p>
            <a:pPr marL="342900" indent="-342900" algn="just">
              <a:lnSpc>
                <a:spcPct val="130000"/>
              </a:lnSpc>
              <a:buFont typeface="Arial" panose="020B0604020202020204" pitchFamily="34" charset="0"/>
              <a:buChar char="•"/>
            </a:pPr>
            <a:r>
              <a:rPr lang="fr-FR" dirty="0"/>
              <a:t>Production d’analyses à destination des assureurs et des gouvernements sur les écarts de protection et mise en œuvre de </a:t>
            </a:r>
            <a:r>
              <a:rPr lang="fr-FR" dirty="0" smtClean="0"/>
              <a:t>tests de résistance</a:t>
            </a:r>
            <a:endParaRPr lang="fr-FR" dirty="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4178796849"/>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52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5</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1. Évaluation </a:t>
            </a:r>
            <a:r>
              <a:rPr lang="fr-FR" dirty="0"/>
              <a:t>des écarts de protection</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306733" y="1028349"/>
            <a:ext cx="5818022" cy="5183232"/>
          </a:xfrm>
        </p:spPr>
        <p:txBody>
          <a:bodyPr>
            <a:normAutofit fontScale="70000" lnSpcReduction="20000"/>
          </a:bodyPr>
          <a:lstStyle/>
          <a:p>
            <a:pPr algn="just">
              <a:lnSpc>
                <a:spcPct val="130000"/>
              </a:lnSpc>
            </a:pPr>
            <a:r>
              <a:rPr lang="fr-FR" dirty="0" smtClean="0"/>
              <a:t>Exemples pratiques sur les deux premiers volets :</a:t>
            </a:r>
          </a:p>
          <a:p>
            <a:pPr marL="342900" algn="just">
              <a:lnSpc>
                <a:spcPct val="130000"/>
              </a:lnSpc>
              <a:buFont typeface="Arial" panose="020B0604020202020204" pitchFamily="34" charset="0"/>
              <a:buChar char="•"/>
            </a:pPr>
            <a:r>
              <a:rPr lang="fr-FR" dirty="0" smtClean="0"/>
              <a:t>Tableau de suivi des écarts d’assurabilité publié par EIOPA :</a:t>
            </a:r>
          </a:p>
          <a:p>
            <a:pPr marL="1143000" lvl="1" algn="just">
              <a:lnSpc>
                <a:spcPct val="130000"/>
              </a:lnSpc>
              <a:buFont typeface="Arial" panose="020B0604020202020204" pitchFamily="34" charset="0"/>
              <a:buChar char="•"/>
            </a:pPr>
            <a:r>
              <a:rPr lang="fr-FR" dirty="0">
                <a:hlinkClick r:id="rId2"/>
              </a:rPr>
              <a:t>Dashboard on </a:t>
            </a:r>
            <a:r>
              <a:rPr lang="fr-FR" dirty="0" err="1">
                <a:hlinkClick r:id="rId2"/>
              </a:rPr>
              <a:t>insurance</a:t>
            </a:r>
            <a:r>
              <a:rPr lang="fr-FR" dirty="0">
                <a:hlinkClick r:id="rId2"/>
              </a:rPr>
              <a:t> protection gap for </a:t>
            </a:r>
            <a:r>
              <a:rPr lang="fr-FR" dirty="0" err="1">
                <a:hlinkClick r:id="rId2"/>
              </a:rPr>
              <a:t>natural</a:t>
            </a:r>
            <a:r>
              <a:rPr lang="fr-FR" dirty="0">
                <a:hlinkClick r:id="rId2"/>
              </a:rPr>
              <a:t> catastrophes - </a:t>
            </a:r>
            <a:r>
              <a:rPr lang="fr-FR" dirty="0" err="1">
                <a:hlinkClick r:id="rId2"/>
              </a:rPr>
              <a:t>European</a:t>
            </a:r>
            <a:r>
              <a:rPr lang="fr-FR" dirty="0">
                <a:hlinkClick r:id="rId2"/>
              </a:rPr>
              <a:t> Union (europa.eu</a:t>
            </a:r>
            <a:r>
              <a:rPr lang="fr-FR" dirty="0" smtClean="0">
                <a:hlinkClick r:id="rId2"/>
              </a:rPr>
              <a:t>)</a:t>
            </a:r>
            <a:endParaRPr lang="fr-FR" dirty="0" smtClean="0"/>
          </a:p>
          <a:p>
            <a:pPr marL="342900" algn="just">
              <a:lnSpc>
                <a:spcPct val="130000"/>
              </a:lnSpc>
              <a:buFont typeface="Arial" panose="020B0604020202020204" pitchFamily="34" charset="0"/>
              <a:buChar char="•"/>
            </a:pPr>
            <a:r>
              <a:rPr lang="fr-FR" dirty="0" smtClean="0"/>
              <a:t>Modèle </a:t>
            </a:r>
            <a:r>
              <a:rPr lang="fr-FR" dirty="0" err="1" smtClean="0"/>
              <a:t>Climada</a:t>
            </a:r>
            <a:endParaRPr lang="fr-FR" dirty="0" smtClean="0"/>
          </a:p>
          <a:p>
            <a:pPr marL="1143000" lvl="1" algn="just">
              <a:lnSpc>
                <a:spcPct val="130000"/>
              </a:lnSpc>
              <a:buFont typeface="Arial" panose="020B0604020202020204" pitchFamily="34" charset="0"/>
              <a:buChar char="•"/>
            </a:pPr>
            <a:r>
              <a:rPr lang="en-US" dirty="0">
                <a:hlinkClick r:id="rId3"/>
              </a:rPr>
              <a:t>CLIMADA – Weather and Climate Risks | ETH Zurich</a:t>
            </a:r>
            <a:endParaRPr lang="fr-FR" dirty="0" smtClean="0"/>
          </a:p>
          <a:p>
            <a:pPr marL="1143000" lvl="1">
              <a:lnSpc>
                <a:spcPct val="130000"/>
              </a:lnSpc>
              <a:buFont typeface="Arial" panose="020B0604020202020204" pitchFamily="34" charset="0"/>
              <a:buChar char="•"/>
            </a:pPr>
            <a:r>
              <a:rPr lang="fr-FR" dirty="0">
                <a:hlinkClick r:id="rId4"/>
              </a:rPr>
              <a:t>GitHub - CLIMADA-</a:t>
            </a:r>
            <a:r>
              <a:rPr lang="fr-FR" dirty="0" err="1">
                <a:hlinkClick r:id="rId4"/>
              </a:rPr>
              <a:t>project</a:t>
            </a:r>
            <a:r>
              <a:rPr lang="fr-FR" dirty="0">
                <a:hlinkClick r:id="rId4"/>
              </a:rPr>
              <a:t>/</a:t>
            </a:r>
            <a:r>
              <a:rPr lang="fr-FR" dirty="0" err="1">
                <a:hlinkClick r:id="rId4"/>
              </a:rPr>
              <a:t>climada_python</a:t>
            </a:r>
            <a:r>
              <a:rPr lang="fr-FR" dirty="0">
                <a:hlinkClick r:id="rId4"/>
              </a:rPr>
              <a:t>: Python (3.8+) version of CLIMADA</a:t>
            </a:r>
            <a:endParaRPr lang="fr-FR" dirty="0"/>
          </a:p>
          <a:p>
            <a:pPr marL="1143000" lvl="1" algn="just">
              <a:lnSpc>
                <a:spcPct val="130000"/>
              </a:lnSpc>
              <a:buFont typeface="Arial" panose="020B0604020202020204" pitchFamily="34" charset="0"/>
              <a:buChar char="•"/>
            </a:pPr>
            <a:r>
              <a:rPr lang="fr-FR" dirty="0" smtClean="0"/>
              <a:t>Ainsi que son interface utilisateur développée par EIOPA : </a:t>
            </a:r>
            <a:r>
              <a:rPr lang="en-US" dirty="0">
                <a:hlinkClick r:id="rId5"/>
              </a:rPr>
              <a:t>Open-source tools for the modelling and management of climate change risks - European Union (europa.eu</a:t>
            </a:r>
            <a:r>
              <a:rPr lang="en-US" dirty="0" smtClean="0">
                <a:hlinkClick r:id="rId5"/>
              </a:rPr>
              <a:t>)</a:t>
            </a:r>
            <a:endParaRPr lang="en-US" dirty="0" smtClean="0"/>
          </a:p>
          <a:p>
            <a:pPr marL="342900" algn="just">
              <a:lnSpc>
                <a:spcPct val="130000"/>
              </a:lnSpc>
              <a:buFont typeface="Arial" panose="020B0604020202020204" pitchFamily="34" charset="0"/>
              <a:buChar char="•"/>
            </a:pPr>
            <a:r>
              <a:rPr lang="en-US" dirty="0" err="1" smtClean="0"/>
              <a:t>Données</a:t>
            </a:r>
            <a:r>
              <a:rPr lang="en-US" dirty="0" smtClean="0"/>
              <a:t> </a:t>
            </a:r>
            <a:r>
              <a:rPr lang="en-US" dirty="0" err="1" smtClean="0"/>
              <a:t>en</a:t>
            </a:r>
            <a:r>
              <a:rPr lang="en-US" dirty="0" smtClean="0"/>
              <a:t> </a:t>
            </a:r>
            <a:r>
              <a:rPr lang="en-US" dirty="0" err="1" smtClean="0"/>
              <a:t>ligne</a:t>
            </a:r>
            <a:endParaRPr lang="en-US" dirty="0" smtClean="0"/>
          </a:p>
          <a:p>
            <a:pPr marL="1143000" lvl="1" algn="just">
              <a:lnSpc>
                <a:spcPct val="130000"/>
              </a:lnSpc>
              <a:buFont typeface="Arial" panose="020B0604020202020204" pitchFamily="34" charset="0"/>
              <a:buChar char="•"/>
            </a:pPr>
            <a:r>
              <a:rPr lang="fr-FR" dirty="0">
                <a:hlinkClick r:id="rId6"/>
              </a:rPr>
              <a:t>Public EM-DAT </a:t>
            </a:r>
            <a:r>
              <a:rPr lang="fr-FR" dirty="0" err="1">
                <a:hlinkClick r:id="rId6"/>
              </a:rPr>
              <a:t>platform</a:t>
            </a:r>
            <a:r>
              <a:rPr lang="fr-FR" dirty="0">
                <a:hlinkClick r:id="rId6"/>
              </a:rPr>
              <a:t> (emdat.be</a:t>
            </a:r>
            <a:r>
              <a:rPr lang="fr-FR" dirty="0" smtClean="0">
                <a:hlinkClick r:id="rId6"/>
              </a:rPr>
              <a:t>)</a:t>
            </a:r>
            <a:endParaRPr lang="fr-FR" dirty="0" smtClean="0"/>
          </a:p>
          <a:p>
            <a:pPr marL="1143000" lvl="1" algn="just">
              <a:lnSpc>
                <a:spcPct val="130000"/>
              </a:lnSpc>
              <a:buFont typeface="Arial" panose="020B0604020202020204" pitchFamily="34" charset="0"/>
              <a:buChar char="•"/>
            </a:pPr>
            <a:r>
              <a:rPr lang="fr-FR" dirty="0">
                <a:hlinkClick r:id="rId7"/>
              </a:rPr>
              <a:t>Accueil | </a:t>
            </a:r>
            <a:r>
              <a:rPr lang="fr-FR" dirty="0" err="1">
                <a:hlinkClick r:id="rId7"/>
              </a:rPr>
              <a:t>Copernicus</a:t>
            </a:r>
            <a:endParaRPr lang="fr-FR" dirty="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1026" name="Picture 2" descr="Enlarged view: CLIMADA"/>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126872" y="3604894"/>
            <a:ext cx="4118520" cy="26632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9"/>
          <a:stretch>
            <a:fillRect/>
          </a:stretch>
        </p:blipFill>
        <p:spPr>
          <a:xfrm>
            <a:off x="6836124" y="958526"/>
            <a:ext cx="4700016" cy="2633141"/>
          </a:xfrm>
          <a:prstGeom prst="rect">
            <a:avLst/>
          </a:prstGeom>
        </p:spPr>
      </p:pic>
    </p:spTree>
    <p:extLst>
      <p:ext uri="{BB962C8B-B14F-4D97-AF65-F5344CB8AC3E}">
        <p14:creationId xmlns:p14="http://schemas.microsoft.com/office/powerpoint/2010/main" val="149206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6</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1. Évaluation </a:t>
            </a:r>
            <a:r>
              <a:rPr lang="fr-FR" dirty="0"/>
              <a:t>des écarts de protection</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5548168" cy="4800951"/>
          </a:xfrm>
        </p:spPr>
        <p:txBody>
          <a:bodyPr>
            <a:normAutofit/>
          </a:bodyPr>
          <a:lstStyle/>
          <a:p>
            <a:pPr algn="just">
              <a:lnSpc>
                <a:spcPct val="110000"/>
              </a:lnSpc>
            </a:pPr>
            <a:r>
              <a:rPr lang="fr-FR" dirty="0" smtClean="0"/>
              <a:t>Fondé sur </a:t>
            </a:r>
            <a:r>
              <a:rPr lang="fr-FR" dirty="0" err="1" smtClean="0"/>
              <a:t>Climada</a:t>
            </a:r>
            <a:r>
              <a:rPr lang="fr-FR" dirty="0"/>
              <a:t> </a:t>
            </a:r>
            <a:r>
              <a:rPr lang="fr-FR" dirty="0" smtClean="0"/>
              <a:t>et utilisant différents scénarios (GIEC, NGFS), l’outil </a:t>
            </a:r>
            <a:r>
              <a:rPr lang="fr-FR" dirty="0" err="1" smtClean="0"/>
              <a:t>Climate</a:t>
            </a:r>
            <a:r>
              <a:rPr lang="fr-FR" dirty="0" smtClean="0"/>
              <a:t> Impact </a:t>
            </a:r>
            <a:r>
              <a:rPr lang="fr-FR" dirty="0" err="1" smtClean="0"/>
              <a:t>Exposure</a:t>
            </a:r>
            <a:r>
              <a:rPr lang="fr-FR" dirty="0" smtClean="0"/>
              <a:t> fournit des estimations de l’impact du réchauffement climatique sur les occurrences CAT-NAT à l’échelle mondiale (résultats disponibles à la maille pays) :</a:t>
            </a:r>
          </a:p>
          <a:p>
            <a:pPr algn="just">
              <a:lnSpc>
                <a:spcPct val="110000"/>
              </a:lnSpc>
            </a:pPr>
            <a:r>
              <a:rPr lang="fr-FR" dirty="0" err="1">
                <a:hlinkClick r:id="rId2"/>
              </a:rPr>
              <a:t>Climate</a:t>
            </a:r>
            <a:r>
              <a:rPr lang="fr-FR" dirty="0">
                <a:hlinkClick r:id="rId2"/>
              </a:rPr>
              <a:t> </a:t>
            </a:r>
            <a:r>
              <a:rPr lang="fr-FR" dirty="0" err="1">
                <a:hlinkClick r:id="rId2"/>
              </a:rPr>
              <a:t>Analytics</a:t>
            </a:r>
            <a:r>
              <a:rPr lang="fr-FR" dirty="0">
                <a:hlinkClick r:id="rId2"/>
              </a:rPr>
              <a:t> — </a:t>
            </a:r>
            <a:r>
              <a:rPr lang="fr-FR" dirty="0" err="1">
                <a:hlinkClick r:id="rId2"/>
              </a:rPr>
              <a:t>Climate</a:t>
            </a:r>
            <a:r>
              <a:rPr lang="fr-FR" dirty="0">
                <a:hlinkClick r:id="rId2"/>
              </a:rPr>
              <a:t> impact explorer</a:t>
            </a:r>
            <a:endParaRPr lang="fr-FR" dirty="0" smtClean="0"/>
          </a:p>
          <a:p>
            <a:pPr algn="just"/>
            <a:endParaRPr lang="fr-FR" dirty="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9" name="Image 8"/>
          <p:cNvPicPr>
            <a:picLocks noChangeAspect="1"/>
          </p:cNvPicPr>
          <p:nvPr/>
        </p:nvPicPr>
        <p:blipFill>
          <a:blip r:embed="rId3"/>
          <a:stretch>
            <a:fillRect/>
          </a:stretch>
        </p:blipFill>
        <p:spPr>
          <a:xfrm>
            <a:off x="6096000" y="1609098"/>
            <a:ext cx="5804897" cy="3639451"/>
          </a:xfrm>
          <a:prstGeom prst="rect">
            <a:avLst/>
          </a:prstGeom>
        </p:spPr>
      </p:pic>
    </p:spTree>
    <p:extLst>
      <p:ext uri="{BB962C8B-B14F-4D97-AF65-F5344CB8AC3E}">
        <p14:creationId xmlns:p14="http://schemas.microsoft.com/office/powerpoint/2010/main" val="92449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7</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1. Évaluation </a:t>
            </a:r>
            <a:r>
              <a:rPr lang="fr-FR" dirty="0"/>
              <a:t>des écarts de protection</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10532554" cy="1666441"/>
          </a:xfrm>
        </p:spPr>
        <p:txBody>
          <a:bodyPr>
            <a:normAutofit/>
          </a:bodyPr>
          <a:lstStyle/>
          <a:p>
            <a:pPr algn="just"/>
            <a:r>
              <a:rPr lang="fr-FR" dirty="0" smtClean="0"/>
              <a:t>Le tableau de bord du FMI propose également des indicateurs de risque à l’échelle mondiale</a:t>
            </a:r>
          </a:p>
          <a:p>
            <a:pPr algn="just"/>
            <a:r>
              <a:rPr lang="en-US" dirty="0">
                <a:hlinkClick r:id="rId2"/>
              </a:rPr>
              <a:t>Climate Change Indicators Dashboard (imf.org)</a:t>
            </a:r>
            <a:endParaRPr lang="fr-FR" dirty="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10" name="Image 9"/>
          <p:cNvPicPr>
            <a:picLocks noChangeAspect="1"/>
          </p:cNvPicPr>
          <p:nvPr/>
        </p:nvPicPr>
        <p:blipFill>
          <a:blip r:embed="rId3"/>
          <a:stretch>
            <a:fillRect/>
          </a:stretch>
        </p:blipFill>
        <p:spPr>
          <a:xfrm>
            <a:off x="3026022" y="2993856"/>
            <a:ext cx="6974685" cy="2929195"/>
          </a:xfrm>
          <a:prstGeom prst="rect">
            <a:avLst/>
          </a:prstGeom>
        </p:spPr>
      </p:pic>
    </p:spTree>
    <p:extLst>
      <p:ext uri="{BB962C8B-B14F-4D97-AF65-F5344CB8AC3E}">
        <p14:creationId xmlns:p14="http://schemas.microsoft.com/office/powerpoint/2010/main" val="127490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8</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r>
              <a:rPr lang="fr-FR" dirty="0" smtClean="0"/>
              <a:t>1. Évaluation </a:t>
            </a:r>
            <a:r>
              <a:rPr lang="fr-FR" dirty="0"/>
              <a:t>des écarts de protection</a:t>
            </a:r>
          </a:p>
          <a:p>
            <a:endParaRPr lang="fr-FR" dirty="0"/>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11506950" cy="1449675"/>
          </a:xfrm>
        </p:spPr>
        <p:txBody>
          <a:bodyPr>
            <a:noAutofit/>
          </a:bodyPr>
          <a:lstStyle/>
          <a:p>
            <a:pPr algn="just">
              <a:lnSpc>
                <a:spcPct val="130000"/>
              </a:lnSpc>
            </a:pPr>
            <a:r>
              <a:rPr lang="fr-FR" sz="1700" dirty="0" smtClean="0"/>
              <a:t>Mise en œuvre de tests de résistance : exemple du test de résistance ACPR 2023 :</a:t>
            </a:r>
          </a:p>
          <a:p>
            <a:pPr algn="just">
              <a:lnSpc>
                <a:spcPct val="130000"/>
              </a:lnSpc>
            </a:pPr>
            <a:r>
              <a:rPr lang="fr-FR" sz="1700" dirty="0" smtClean="0">
                <a:hlinkClick r:id="rId2"/>
              </a:rPr>
              <a:t>Scénarios et hypothèses principales de l’exercice de stress test climatique 2023 | ACPR (banque-france.fr)</a:t>
            </a:r>
            <a:endParaRPr lang="fr-FR" sz="1700" dirty="0" smtClean="0"/>
          </a:p>
          <a:p>
            <a:pPr algn="just">
              <a:lnSpc>
                <a:spcPct val="130000"/>
              </a:lnSpc>
            </a:pPr>
            <a:r>
              <a:rPr lang="fr-FR" sz="1700" dirty="0" smtClean="0">
                <a:hlinkClick r:id="rId3"/>
              </a:rPr>
              <a:t>Rupture des </a:t>
            </a:r>
            <a:r>
              <a:rPr lang="fr-FR" sz="1700" dirty="0">
                <a:hlinkClick r:id="rId3"/>
              </a:rPr>
              <a:t>barrages </a:t>
            </a:r>
            <a:r>
              <a:rPr lang="fr-FR" sz="1700" dirty="0" smtClean="0">
                <a:hlinkClick r:id="rId3"/>
              </a:rPr>
              <a:t>en amont d’Avignon </a:t>
            </a:r>
            <a:r>
              <a:rPr lang="fr-FR" sz="1700" dirty="0">
                <a:hlinkClick r:id="rId3"/>
              </a:rPr>
              <a:t>(arcgis.com)</a:t>
            </a:r>
            <a:endParaRPr lang="fr-FR" sz="1700" dirty="0"/>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pic>
        <p:nvPicPr>
          <p:cNvPr id="9" name="Image 8"/>
          <p:cNvPicPr>
            <a:picLocks noChangeAspect="1"/>
          </p:cNvPicPr>
          <p:nvPr/>
        </p:nvPicPr>
        <p:blipFill>
          <a:blip r:embed="rId4"/>
          <a:stretch>
            <a:fillRect/>
          </a:stretch>
        </p:blipFill>
        <p:spPr>
          <a:xfrm>
            <a:off x="5980176" y="2952386"/>
            <a:ext cx="6128575" cy="3269731"/>
          </a:xfrm>
          <a:prstGeom prst="rect">
            <a:avLst/>
          </a:prstGeom>
        </p:spPr>
      </p:pic>
      <p:pic>
        <p:nvPicPr>
          <p:cNvPr id="10" name="Image 9"/>
          <p:cNvPicPr>
            <a:picLocks noChangeAspect="1"/>
          </p:cNvPicPr>
          <p:nvPr/>
        </p:nvPicPr>
        <p:blipFill>
          <a:blip r:embed="rId5"/>
          <a:stretch>
            <a:fillRect/>
          </a:stretch>
        </p:blipFill>
        <p:spPr>
          <a:xfrm>
            <a:off x="103837" y="3184088"/>
            <a:ext cx="5791787" cy="2790776"/>
          </a:xfrm>
          <a:prstGeom prst="rect">
            <a:avLst/>
          </a:prstGeom>
        </p:spPr>
      </p:pic>
    </p:spTree>
    <p:extLst>
      <p:ext uri="{BB962C8B-B14F-4D97-AF65-F5344CB8AC3E}">
        <p14:creationId xmlns:p14="http://schemas.microsoft.com/office/powerpoint/2010/main" val="149812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4A344E-AB98-9B3E-DC14-AE7BE03791A9}"/>
              </a:ext>
            </a:extLst>
          </p:cNvPr>
          <p:cNvSpPr>
            <a:spLocks noGrp="1"/>
          </p:cNvSpPr>
          <p:nvPr>
            <p:ph type="ftr" sz="quarter" idx="11"/>
          </p:nvPr>
        </p:nvSpPr>
        <p:spPr/>
        <p:txBody>
          <a:bodyPr/>
          <a:lstStyle/>
          <a:p>
            <a:r>
              <a:rPr lang="fr-FR" dirty="0" smtClean="0"/>
              <a:t>Rapport de l’AICA sur le Rôle </a:t>
            </a:r>
            <a:r>
              <a:rPr lang="fr-FR" dirty="0" smtClean="0"/>
              <a:t>des contrôleurs dans </a:t>
            </a:r>
            <a:r>
              <a:rPr lang="fr-FR" dirty="0" smtClean="0"/>
              <a:t>la gestion des écarts d’assurabilité CAT-NAT - 1/02/2024</a:t>
            </a:r>
            <a:endParaRPr lang="fr-FR" dirty="0"/>
          </a:p>
        </p:txBody>
      </p:sp>
      <p:sp>
        <p:nvSpPr>
          <p:cNvPr id="3" name="Espace réservé du numéro de diapositive 2">
            <a:extLst>
              <a:ext uri="{FF2B5EF4-FFF2-40B4-BE49-F238E27FC236}">
                <a16:creationId xmlns:a16="http://schemas.microsoft.com/office/drawing/2014/main" id="{01AF1F9D-C59C-F89E-2B5C-9342720D80A0}"/>
              </a:ext>
            </a:extLst>
          </p:cNvPr>
          <p:cNvSpPr>
            <a:spLocks noGrp="1"/>
          </p:cNvSpPr>
          <p:nvPr>
            <p:ph type="sldNum" sz="quarter" idx="12"/>
          </p:nvPr>
        </p:nvSpPr>
        <p:spPr/>
        <p:txBody>
          <a:bodyPr/>
          <a:lstStyle/>
          <a:p>
            <a:fld id="{0DFF3279-5B66-F94E-B69C-CCB6B1DE2EC0}" type="slidenum">
              <a:rPr lang="fr-FR" smtClean="0"/>
              <a:pPr/>
              <a:t>9</a:t>
            </a:fld>
            <a:endParaRPr lang="fr-FR" dirty="0"/>
          </a:p>
        </p:txBody>
      </p:sp>
      <p:sp>
        <p:nvSpPr>
          <p:cNvPr id="4" name="Espace réservé du contenu 3">
            <a:extLst>
              <a:ext uri="{FF2B5EF4-FFF2-40B4-BE49-F238E27FC236}">
                <a16:creationId xmlns:a16="http://schemas.microsoft.com/office/drawing/2014/main" id="{453F76EA-0001-33A2-C65C-7040ADD87458}"/>
              </a:ext>
            </a:extLst>
          </p:cNvPr>
          <p:cNvSpPr>
            <a:spLocks noGrp="1"/>
          </p:cNvSpPr>
          <p:nvPr>
            <p:ph sz="quarter" idx="14"/>
          </p:nvPr>
        </p:nvSpPr>
        <p:spPr/>
        <p:txBody>
          <a:bodyPr>
            <a:noAutofit/>
          </a:bodyPr>
          <a:lstStyle/>
          <a:p>
            <a:pPr lvl="0"/>
            <a:r>
              <a:rPr lang="fr-FR" dirty="0" smtClean="0"/>
              <a:t>2. Amélioration </a:t>
            </a:r>
            <a:r>
              <a:rPr lang="fr-FR" dirty="0"/>
              <a:t>de la culture financière et des risques</a:t>
            </a:r>
          </a:p>
        </p:txBody>
      </p:sp>
      <p:sp>
        <p:nvSpPr>
          <p:cNvPr id="5" name="Espace réservé du texte 4">
            <a:extLst>
              <a:ext uri="{FF2B5EF4-FFF2-40B4-BE49-F238E27FC236}">
                <a16:creationId xmlns:a16="http://schemas.microsoft.com/office/drawing/2014/main" id="{2CD97031-8A68-FEEE-9CBB-0960137AABF3}"/>
              </a:ext>
            </a:extLst>
          </p:cNvPr>
          <p:cNvSpPr>
            <a:spLocks noGrp="1"/>
          </p:cNvSpPr>
          <p:nvPr>
            <p:ph type="body" sz="quarter" idx="4294967295"/>
          </p:nvPr>
        </p:nvSpPr>
        <p:spPr>
          <a:xfrm>
            <a:off x="432008" y="1028349"/>
            <a:ext cx="5054392" cy="4800951"/>
          </a:xfrm>
        </p:spPr>
        <p:txBody>
          <a:bodyPr>
            <a:normAutofit/>
          </a:bodyPr>
          <a:lstStyle/>
          <a:p>
            <a:pPr>
              <a:lnSpc>
                <a:spcPct val="110000"/>
              </a:lnSpc>
            </a:pPr>
            <a:r>
              <a:rPr lang="fr-FR" dirty="0" smtClean="0"/>
              <a:t>L’AICA invite les </a:t>
            </a:r>
            <a:r>
              <a:rPr lang="fr-FR" dirty="0" smtClean="0"/>
              <a:t>contrôleurs </a:t>
            </a:r>
            <a:r>
              <a:rPr lang="fr-FR" dirty="0" smtClean="0"/>
              <a:t>à développer des mesures pour favoriser l’information des assurés.</a:t>
            </a:r>
          </a:p>
          <a:p>
            <a:pPr>
              <a:lnSpc>
                <a:spcPct val="110000"/>
              </a:lnSpc>
            </a:pPr>
            <a:r>
              <a:rPr lang="fr-FR" dirty="0" smtClean="0"/>
              <a:t>Au-delà de la pédagogie, les </a:t>
            </a:r>
            <a:r>
              <a:rPr lang="fr-FR" dirty="0" smtClean="0"/>
              <a:t>contrôleurs </a:t>
            </a:r>
            <a:r>
              <a:rPr lang="fr-FR" dirty="0" smtClean="0"/>
              <a:t>peuvent contribuer </a:t>
            </a:r>
            <a:r>
              <a:rPr lang="fr-FR" i="1" dirty="0" smtClean="0"/>
              <a:t>via </a:t>
            </a:r>
            <a:r>
              <a:rPr lang="fr-FR" dirty="0" smtClean="0"/>
              <a:t>leur pouvoirs réglementaires à la bonne information des assurés concernant les évènements couverts ou non-couverts par leurs contrats.</a:t>
            </a:r>
          </a:p>
        </p:txBody>
      </p:sp>
      <p:sp>
        <p:nvSpPr>
          <p:cNvPr id="8" name="Espace réservé du pied de page 1">
            <a:extLst>
              <a:ext uri="{FF2B5EF4-FFF2-40B4-BE49-F238E27FC236}">
                <a16:creationId xmlns:a16="http://schemas.microsoft.com/office/drawing/2014/main" id="{C819B9D9-36DB-EC5C-AFC4-43407BE43066}"/>
              </a:ext>
            </a:extLst>
          </p:cNvPr>
          <p:cNvSpPr txBox="1">
            <a:spLocks/>
          </p:cNvSpPr>
          <p:nvPr/>
        </p:nvSpPr>
        <p:spPr>
          <a:xfrm>
            <a:off x="306733" y="6222117"/>
            <a:ext cx="3967362" cy="365126"/>
          </a:xfrm>
          <a:prstGeom prst="rect">
            <a:avLst/>
          </a:prstGeom>
        </p:spPr>
        <p:txBody>
          <a:bodyPr vert="horz" lIns="0" tIns="45720" rIns="91440" bIns="45720" rtlCol="0" anchor="ctr"/>
          <a:lstStyle>
            <a:defPPr>
              <a:defRPr lang="fr-FR"/>
            </a:defPPr>
            <a:lvl1pPr marL="0" algn="r" defTabSz="914400" rtl="0" eaLnBrk="1" latinLnBrk="0" hangingPunct="1">
              <a:defRPr sz="800" b="1" i="0" kern="1200" cap="all" baseline="0">
                <a:solidFill>
                  <a:srgbClr val="31429B"/>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Classification : PUBLIC</a:t>
            </a:r>
            <a:endParaRPr lang="fr-FR" dirty="0"/>
          </a:p>
        </p:txBody>
      </p:sp>
      <p:graphicFrame>
        <p:nvGraphicFramePr>
          <p:cNvPr id="6" name="Diagramme 5"/>
          <p:cNvGraphicFramePr/>
          <p:nvPr>
            <p:extLst>
              <p:ext uri="{D42A27DB-BD31-4B8C-83A1-F6EECF244321}">
                <p14:modId xmlns:p14="http://schemas.microsoft.com/office/powerpoint/2010/main" val="2484128723"/>
              </p:ext>
            </p:extLst>
          </p:nvPr>
        </p:nvGraphicFramePr>
        <p:xfrm>
          <a:off x="6830568" y="1543610"/>
          <a:ext cx="4815300" cy="41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13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_GABARIT_PPT_externe.pptx [Lecture seule]" id="{5F9975F2-AC83-4205-92BE-EE24516FC666}" vid="{85D5B28B-6381-4766-9CDF-3BB9A2E965F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placement xmlns="bdf1cf4f-7695-4430-aedd-de7f34f9bed4">Carrousel</Emplacement>
    <TaxCatchAll xmlns="be45cbd3-9dfe-4228-86ae-352dd11a3075"/>
    <URL xmlns="http://schemas.microsoft.com/sharepoint/v3">
      <Url xsi:nil="true"/>
      <Description xsi:nil="true"/>
    </URL>
    <bdfPublication xmlns="be45cbd3-9dfe-4228-86ae-352dd11a3075" xsi:nil="true"/>
    <bdfExternalLink xmlns="be45cbd3-9dfe-4228-86ae-352dd11a3075">
      <Url xsi:nil="true"/>
      <Description xsi:nil="true"/>
    </bdfExternalLink>
    <gcc0a71eea0f4e48a67b24b36ca45e32 xmlns="93d802d0-8a6c-41b7-a22d-02bb145e9db4">
      <Terms xmlns="http://schemas.microsoft.com/office/infopath/2007/PartnerControls"/>
    </gcc0a71eea0f4e48a67b24b36ca45e32>
    <bdfThumbnail xmlns="be45cbd3-9dfe-4228-86ae-352dd11a3075">
      <Url xsi:nil="true"/>
      <Description xsi:nil="true"/>
    </bdfThumbnail>
    <SharedWithUsers xmlns="be45cbd3-9dfe-4228-86ae-352dd11a3075">
      <UserInfo>
        <DisplayName>SARTIAUX Ludovic (LILLE)</DisplayName>
        <AccountId>4915</AccountId>
        <AccountType/>
      </UserInfo>
      <UserInfo>
        <DisplayName>CHASTAGNER Thomas (SG DA)</DisplayName>
        <AccountId>12514</AccountId>
        <AccountType/>
      </UserInfo>
      <UserInfo>
        <DisplayName>TACHE Elise (DGSEI DIM)</DisplayName>
        <AccountId>9719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1AD8D113BBF346B2D312B5120E28C2" ma:contentTypeVersion="9" ma:contentTypeDescription="Crée un document." ma:contentTypeScope="" ma:versionID="dc9889e516318c35c45762f285422c1b">
  <xsd:schema xmlns:xsd="http://www.w3.org/2001/XMLSchema" xmlns:xs="http://www.w3.org/2001/XMLSchema" xmlns:p="http://schemas.microsoft.com/office/2006/metadata/properties" xmlns:ns1="http://schemas.microsoft.com/sharepoint/v3" xmlns:ns2="be45cbd3-9dfe-4228-86ae-352dd11a3075" xmlns:ns3="93d802d0-8a6c-41b7-a22d-02bb145e9db4" xmlns:ns4="bdf1cf4f-7695-4430-aedd-de7f34f9bed4" targetNamespace="http://schemas.microsoft.com/office/2006/metadata/properties" ma:root="true" ma:fieldsID="7477fcaf1cf08dd1e4f20842005aeae6" ns1:_="" ns2:_="" ns3:_="" ns4:_="">
    <xsd:import namespace="http://schemas.microsoft.com/sharepoint/v3"/>
    <xsd:import namespace="be45cbd3-9dfe-4228-86ae-352dd11a3075"/>
    <xsd:import namespace="93d802d0-8a6c-41b7-a22d-02bb145e9db4"/>
    <xsd:import namespace="bdf1cf4f-7695-4430-aedd-de7f34f9bed4"/>
    <xsd:element name="properties">
      <xsd:complexType>
        <xsd:sequence>
          <xsd:element name="documentManagement">
            <xsd:complexType>
              <xsd:all>
                <xsd:element ref="ns1:URL" minOccurs="0"/>
                <xsd:element ref="ns2:bdfPublication" minOccurs="0"/>
                <xsd:element ref="ns3:gcc0a71eea0f4e48a67b24b36ca45e32" minOccurs="0"/>
                <xsd:element ref="ns2:TaxCatchAll" minOccurs="0"/>
                <xsd:element ref="ns2:TaxCatchAllLabel" minOccurs="0"/>
                <xsd:element ref="ns2:bdfThumbnail" minOccurs="0"/>
                <xsd:element ref="ns2:bdfExternalLink" minOccurs="0"/>
                <xsd:element ref="ns2:SharedWithUsers" minOccurs="0"/>
                <xsd:element ref="ns2:SharedWithDetails" minOccurs="0"/>
                <xsd:element ref="ns4:Emplace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description="Agenda des CES (2022)"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45cbd3-9dfe-4228-86ae-352dd11a3075" elementFormDefault="qualified">
    <xsd:import namespace="http://schemas.microsoft.com/office/2006/documentManagement/types"/>
    <xsd:import namespace="http://schemas.microsoft.com/office/infopath/2007/PartnerControls"/>
    <xsd:element name="bdfPublication" ma:index="9" nillable="true" ma:displayName="Date de publication" ma:description="Date de publication" ma:format="DateTime" ma:internalName="bdfPublication">
      <xsd:simpleType>
        <xsd:restriction base="dms:DateTime"/>
      </xsd:simpleType>
    </xsd:element>
    <xsd:element name="TaxCatchAll" ma:index="11" nillable="true" ma:displayName="Taxonomy Catch All Column" ma:hidden="true" ma:list="{6d37154a-4c03-4801-bf41-27c59eacd87b}" ma:internalName="TaxCatchAll" ma:showField="CatchAllData" ma:web="be45cbd3-9dfe-4228-86ae-352dd11a307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d37154a-4c03-4801-bf41-27c59eacd87b}" ma:internalName="TaxCatchAllLabel" ma:readOnly="true" ma:showField="CatchAllDataLabel" ma:web="be45cbd3-9dfe-4228-86ae-352dd11a3075">
      <xsd:complexType>
        <xsd:complexContent>
          <xsd:extension base="dms:MultiChoiceLookup">
            <xsd:sequence>
              <xsd:element name="Value" type="dms:Lookup" maxOccurs="unbounded" minOccurs="0" nillable="true"/>
            </xsd:sequence>
          </xsd:extension>
        </xsd:complexContent>
      </xsd:complexType>
    </xsd:element>
    <xsd:element name="bdfThumbnail" ma:index="14" nillable="true" ma:displayName="Vignette" ma:format="Hyperlink" ma:internalName="bdfThumbnail">
      <xsd:complexType>
        <xsd:complexContent>
          <xsd:extension base="dms:URL">
            <xsd:sequence>
              <xsd:element name="Url" type="dms:ValidUrl" minOccurs="0" nillable="true"/>
              <xsd:element name="Description" type="xsd:string" nillable="true"/>
            </xsd:sequence>
          </xsd:extension>
        </xsd:complexContent>
      </xsd:complexType>
    </xsd:element>
    <xsd:element name="bdfExternalLink" ma:index="15" nillable="true" ma:displayName="Lien externe" ma:format="Hyperlink" ma:internalName="bdfExternalLink">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d802d0-8a6c-41b7-a22d-02bb145e9db4" elementFormDefault="qualified">
    <xsd:import namespace="http://schemas.microsoft.com/office/2006/documentManagement/types"/>
    <xsd:import namespace="http://schemas.microsoft.com/office/infopath/2007/PartnerControls"/>
    <xsd:element name="gcc0a71eea0f4e48a67b24b36ca45e32" ma:index="10" nillable="true" ma:taxonomy="true" ma:internalName="gcc0a71eea0f4e48a67b24b36ca45e32" ma:taxonomyFieldName="bdfCategoryMedia" ma:displayName="SG DRM" ma:default="" ma:fieldId="{0cc0a71e-ea0f-4e48-a67b-24b36ca45e32}" ma:taxonomyMulti="true" ma:sspId="7b146ed0-6466-4e48-be71-1546582432b3" ma:termSetId="047c6d33-f9f3-497d-bc71-be70acb25bc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f1cf4f-7695-4430-aedd-de7f34f9bed4" elementFormDefault="qualified">
    <xsd:import namespace="http://schemas.microsoft.com/office/2006/documentManagement/types"/>
    <xsd:import namespace="http://schemas.microsoft.com/office/infopath/2007/PartnerControls"/>
    <xsd:element name="Emplacement" ma:index="18" nillable="true" ma:displayName="Emplacement" ma:default="Carrousel" ma:description="Emplacement du contenu" ma:format="Dropdown" ma:internalName="Emplacement">
      <xsd:simpleType>
        <xsd:restriction base="dms:Choice">
          <xsd:enumeration value="Carrousel"/>
          <xsd:enumeration value="Chiffres clé"/>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3F2576-D4A1-4EB6-B882-16D9CDD7013F}">
  <ds:schemaRefs>
    <ds:schemaRef ds:uri="bdf1cf4f-7695-4430-aedd-de7f34f9bed4"/>
    <ds:schemaRef ds:uri="http://schemas.microsoft.com/sharepoint/v3"/>
    <ds:schemaRef ds:uri="http://purl.org/dc/terms/"/>
    <ds:schemaRef ds:uri="http://schemas.openxmlformats.org/package/2006/metadata/core-properties"/>
    <ds:schemaRef ds:uri="93d802d0-8a6c-41b7-a22d-02bb145e9db4"/>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be45cbd3-9dfe-4228-86ae-352dd11a3075"/>
    <ds:schemaRef ds:uri="http://www.w3.org/XML/1998/namespace"/>
  </ds:schemaRefs>
</ds:datastoreItem>
</file>

<file path=customXml/itemProps2.xml><?xml version="1.0" encoding="utf-8"?>
<ds:datastoreItem xmlns:ds="http://schemas.openxmlformats.org/officeDocument/2006/customXml" ds:itemID="{5465E7BF-CD3A-4EEE-8F76-21985282A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45cbd3-9dfe-4228-86ae-352dd11a3075"/>
    <ds:schemaRef ds:uri="93d802d0-8a6c-41b7-a22d-02bb145e9db4"/>
    <ds:schemaRef ds:uri="bdf1cf4f-7695-4430-aedd-de7f34f9b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2534A-5424-488C-8E62-E062DD900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202311_GABARIT_PPT_externe</Template>
  <TotalTime>1472</TotalTime>
  <Words>1473</Words>
  <Application>Microsoft Office PowerPoint</Application>
  <PresentationFormat>Grand écran</PresentationFormat>
  <Paragraphs>155</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Courier New</vt:lpstr>
      <vt:lpstr>Wingdings</vt:lpstr>
      <vt:lpstr>Thème Office</vt:lpstr>
      <vt:lpstr>Rapport de l’AICA sur le Rôle des contrôleurs dans la gestion des écarts d’assurabilité CAT-NAT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GORRAND Raphaël (SGACPR DCST)</dc:creator>
  <cp:lastModifiedBy>TEMPE François (SGACPR DAI)</cp:lastModifiedBy>
  <cp:revision>51</cp:revision>
  <dcterms:created xsi:type="dcterms:W3CDTF">2024-01-29T14:22:13Z</dcterms:created>
  <dcterms:modified xsi:type="dcterms:W3CDTF">2024-02-13T18:13:49Z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0x010100031AD8D113BBF346B2D312B5120E28C2</vt:lpwstr>
  </property>
  <property fmtid="{D5CDD505-2E9C-101B-9397-08002B2CF9AE}" pid="3" name="bdfCategoryMedia">
    <vt:lpwstr/>
  </property>
</Properties>
</file>