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4"/>
    <p:sldMasterId id="2147483674" r:id="rId5"/>
    <p:sldMasterId id="2147483683" r:id="rId6"/>
    <p:sldMasterId id="2147483687" r:id="rId7"/>
    <p:sldMasterId id="2147483701" r:id="rId8"/>
    <p:sldMasterId id="2147483712" r:id="rId9"/>
    <p:sldMasterId id="2147483727" r:id="rId10"/>
    <p:sldMasterId id="2147483734" r:id="rId11"/>
  </p:sldMasterIdLst>
  <p:notesMasterIdLst>
    <p:notesMasterId r:id="rId30"/>
  </p:notesMasterIdLst>
  <p:handoutMasterIdLst>
    <p:handoutMasterId r:id="rId31"/>
  </p:handoutMasterIdLst>
  <p:sldIdLst>
    <p:sldId id="1069" r:id="rId12"/>
    <p:sldId id="293" r:id="rId13"/>
    <p:sldId id="1075" r:id="rId14"/>
    <p:sldId id="1076" r:id="rId15"/>
    <p:sldId id="1077" r:id="rId16"/>
    <p:sldId id="1097" r:id="rId17"/>
    <p:sldId id="1090" r:id="rId18"/>
    <p:sldId id="1094" r:id="rId19"/>
    <p:sldId id="1099" r:id="rId20"/>
    <p:sldId id="1095" r:id="rId21"/>
    <p:sldId id="962" r:id="rId22"/>
    <p:sldId id="1081" r:id="rId23"/>
    <p:sldId id="1082" r:id="rId24"/>
    <p:sldId id="1088" r:id="rId25"/>
    <p:sldId id="1089" r:id="rId26"/>
    <p:sldId id="1096" r:id="rId27"/>
    <p:sldId id="394" r:id="rId28"/>
    <p:sldId id="260"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574" userDrawn="1">
          <p15:clr>
            <a:srgbClr val="A4A3A4"/>
          </p15:clr>
        </p15:guide>
        <p15:guide id="3" pos="3953" userDrawn="1">
          <p15:clr>
            <a:srgbClr val="A4A3A4"/>
          </p15:clr>
        </p15:guide>
        <p15:guide id="4" pos="74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e Lamb" initials="giz" lastIdx="8" clrIdx="0">
    <p:extLst>
      <p:ext uri="{19B8F6BF-5375-455C-9EA6-DF929625EA0E}">
        <p15:presenceInfo xmlns:p15="http://schemas.microsoft.com/office/powerpoint/2012/main" userId="Pascale Lamb" providerId="None"/>
      </p:ext>
    </p:extLst>
  </p:cmAuthor>
  <p:cmAuthor id="2" name="Andrea Camargo" initials="AC" lastIdx="3" clrIdx="1">
    <p:extLst>
      <p:ext uri="{19B8F6BF-5375-455C-9EA6-DF929625EA0E}">
        <p15:presenceInfo xmlns:p15="http://schemas.microsoft.com/office/powerpoint/2012/main" userId="068a6cf06338d0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2BB"/>
    <a:srgbClr val="F2F2F2"/>
    <a:srgbClr val="CFEFDB"/>
    <a:srgbClr val="0DB14B"/>
    <a:srgbClr val="1483BB"/>
    <a:srgbClr val="BFBFBF"/>
    <a:srgbClr val="DAE3F3"/>
    <a:srgbClr val="6364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77119" autoAdjust="0"/>
  </p:normalViewPr>
  <p:slideViewPr>
    <p:cSldViewPr snapToObjects="1" showGuides="1">
      <p:cViewPr varScale="1">
        <p:scale>
          <a:sx n="68" d="100"/>
          <a:sy n="68" d="100"/>
        </p:scale>
        <p:origin x="1114" y="72"/>
      </p:cViewPr>
      <p:guideLst>
        <p:guide orient="horz" pos="1117"/>
        <p:guide pos="574"/>
        <p:guide pos="3953"/>
        <p:guide pos="742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41.svg"/><Relationship Id="rId1" Type="http://schemas.openxmlformats.org/officeDocument/2006/relationships/image" Target="../media/image32.png"/><Relationship Id="rId6" Type="http://schemas.openxmlformats.org/officeDocument/2006/relationships/image" Target="../media/image45.svg"/><Relationship Id="rId5" Type="http://schemas.openxmlformats.org/officeDocument/2006/relationships/image" Target="../media/image34.png"/><Relationship Id="rId4" Type="http://schemas.openxmlformats.org/officeDocument/2006/relationships/image" Target="../media/image43.svg"/></Relationships>
</file>

<file path=ppt/diagrams/_rels/data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49.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32.png"/><Relationship Id="rId4" Type="http://schemas.openxmlformats.org/officeDocument/2006/relationships/image" Target="../media/image51.svg"/></Relationships>
</file>

<file path=ppt/diagrams/_rels/data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image" Target="../media/image60.svg"/><Relationship Id="rId1" Type="http://schemas.openxmlformats.org/officeDocument/2006/relationships/image" Target="../media/image42.png"/><Relationship Id="rId6" Type="http://schemas.openxmlformats.org/officeDocument/2006/relationships/image" Target="../media/image49.svg"/><Relationship Id="rId5" Type="http://schemas.openxmlformats.org/officeDocument/2006/relationships/image" Target="../media/image36.png"/><Relationship Id="rId10" Type="http://schemas.openxmlformats.org/officeDocument/2006/relationships/image" Target="../media/image66.svg"/><Relationship Id="rId4" Type="http://schemas.openxmlformats.org/officeDocument/2006/relationships/image" Target="../media/image62.svg"/><Relationship Id="rId9"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41.svg"/><Relationship Id="rId1" Type="http://schemas.openxmlformats.org/officeDocument/2006/relationships/image" Target="../media/image32.png"/><Relationship Id="rId6" Type="http://schemas.openxmlformats.org/officeDocument/2006/relationships/image" Target="../media/image45.svg"/><Relationship Id="rId5" Type="http://schemas.openxmlformats.org/officeDocument/2006/relationships/image" Target="../media/image3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49.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32.png"/><Relationship Id="rId4" Type="http://schemas.openxmlformats.org/officeDocument/2006/relationships/image" Target="../media/image5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image" Target="../media/image60.svg"/><Relationship Id="rId1" Type="http://schemas.openxmlformats.org/officeDocument/2006/relationships/image" Target="../media/image42.png"/><Relationship Id="rId6" Type="http://schemas.openxmlformats.org/officeDocument/2006/relationships/image" Target="../media/image49.svg"/><Relationship Id="rId5" Type="http://schemas.openxmlformats.org/officeDocument/2006/relationships/image" Target="../media/image36.png"/><Relationship Id="rId10" Type="http://schemas.openxmlformats.org/officeDocument/2006/relationships/image" Target="../media/image66.svg"/><Relationship Id="rId4" Type="http://schemas.openxmlformats.org/officeDocument/2006/relationships/image" Target="../media/image62.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85BC5-04FF-4E15-8D08-1693DB6DBC72}"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3C26058B-2514-4645-B9B2-A51EA5100D7B}">
      <dgm:prSet/>
      <dgm:spPr/>
      <dgm:t>
        <a:bodyPr/>
        <a:lstStyle/>
        <a:p>
          <a:pPr>
            <a:lnSpc>
              <a:spcPct val="100000"/>
            </a:lnSpc>
            <a:defRPr cap="all"/>
          </a:pPr>
          <a:r>
            <a:rPr lang="fr-FR" b="0" i="0" dirty="0">
              <a:latin typeface="Avenir"/>
            </a:rPr>
            <a:t>Intelligence artificielle et apprentissage automatique</a:t>
          </a:r>
          <a:endParaRPr lang="en-US" dirty="0">
            <a:latin typeface="Avenir"/>
          </a:endParaRPr>
        </a:p>
      </dgm:t>
    </dgm:pt>
    <dgm:pt modelId="{C0F3024C-EF70-4C75-9D12-DCD0C60C37CC}" type="parTrans" cxnId="{625BB85E-1499-44FF-9ADA-23B9A0D22E56}">
      <dgm:prSet/>
      <dgm:spPr/>
      <dgm:t>
        <a:bodyPr/>
        <a:lstStyle/>
        <a:p>
          <a:endParaRPr lang="en-US"/>
        </a:p>
      </dgm:t>
    </dgm:pt>
    <dgm:pt modelId="{5378F73D-DBAE-40B8-917E-0184C5DF7CE7}" type="sibTrans" cxnId="{625BB85E-1499-44FF-9ADA-23B9A0D22E56}">
      <dgm:prSet/>
      <dgm:spPr/>
      <dgm:t>
        <a:bodyPr/>
        <a:lstStyle/>
        <a:p>
          <a:endParaRPr lang="en-US"/>
        </a:p>
      </dgm:t>
    </dgm:pt>
    <dgm:pt modelId="{F36FAAD9-78E8-4DDE-9751-5B2F5AC73D06}">
      <dgm:prSet/>
      <dgm:spPr/>
      <dgm:t>
        <a:bodyPr/>
        <a:lstStyle/>
        <a:p>
          <a:pPr>
            <a:lnSpc>
              <a:spcPct val="100000"/>
            </a:lnSpc>
            <a:defRPr cap="all"/>
          </a:pPr>
          <a:r>
            <a:rPr lang="en-US" b="0" i="0">
              <a:latin typeface="Avenir"/>
            </a:rPr>
            <a:t>L'analyse du Big Data</a:t>
          </a:r>
          <a:endParaRPr lang="en-US" b="0">
            <a:latin typeface="Avenir"/>
          </a:endParaRPr>
        </a:p>
      </dgm:t>
    </dgm:pt>
    <dgm:pt modelId="{BB9D77F0-DE2A-48C6-ACFC-E358CE08DA47}" type="parTrans" cxnId="{A45CE56A-E961-4874-9FC4-956E6752D22E}">
      <dgm:prSet/>
      <dgm:spPr/>
      <dgm:t>
        <a:bodyPr/>
        <a:lstStyle/>
        <a:p>
          <a:endParaRPr lang="en-US"/>
        </a:p>
      </dgm:t>
    </dgm:pt>
    <dgm:pt modelId="{83A571D1-C1F3-457A-AFF6-6520F48C4FAE}" type="sibTrans" cxnId="{A45CE56A-E961-4874-9FC4-956E6752D22E}">
      <dgm:prSet/>
      <dgm:spPr/>
      <dgm:t>
        <a:bodyPr/>
        <a:lstStyle/>
        <a:p>
          <a:endParaRPr lang="en-US"/>
        </a:p>
      </dgm:t>
    </dgm:pt>
    <dgm:pt modelId="{88431F37-CFC2-4E41-9255-8250129B307E}">
      <dgm:prSet/>
      <dgm:spPr/>
      <dgm:t>
        <a:bodyPr/>
        <a:lstStyle/>
        <a:p>
          <a:pPr>
            <a:lnSpc>
              <a:spcPct val="100000"/>
            </a:lnSpc>
            <a:defRPr cap="all"/>
          </a:pPr>
          <a:r>
            <a:rPr lang="en-GB" b="0" i="0">
              <a:latin typeface="Avenir"/>
            </a:rPr>
            <a:t>Internet des objets </a:t>
          </a:r>
          <a:endParaRPr lang="en-US">
            <a:latin typeface="Avenir"/>
          </a:endParaRPr>
        </a:p>
      </dgm:t>
    </dgm:pt>
    <dgm:pt modelId="{48EBF258-CC26-450B-80B1-EA10D6A09257}" type="parTrans" cxnId="{CC7D850B-F5A3-4C0F-BF05-87C32C0655D5}">
      <dgm:prSet/>
      <dgm:spPr/>
      <dgm:t>
        <a:bodyPr/>
        <a:lstStyle/>
        <a:p>
          <a:endParaRPr lang="en-US"/>
        </a:p>
      </dgm:t>
    </dgm:pt>
    <dgm:pt modelId="{E581689A-B903-43E9-900D-E91398EFBF20}" type="sibTrans" cxnId="{CC7D850B-F5A3-4C0F-BF05-87C32C0655D5}">
      <dgm:prSet/>
      <dgm:spPr/>
      <dgm:t>
        <a:bodyPr/>
        <a:lstStyle/>
        <a:p>
          <a:endParaRPr lang="en-US"/>
        </a:p>
      </dgm:t>
    </dgm:pt>
    <dgm:pt modelId="{3E4CED4D-266A-4BB5-BD90-AEF906F9425E}">
      <dgm:prSet/>
      <dgm:spPr/>
      <dgm:t>
        <a:bodyPr/>
        <a:lstStyle/>
        <a:p>
          <a:pPr>
            <a:lnSpc>
              <a:spcPct val="100000"/>
            </a:lnSpc>
            <a:defRPr cap="all"/>
          </a:pPr>
          <a:r>
            <a:rPr lang="en-US" b="0" i="0">
              <a:latin typeface="Avenir"/>
            </a:rPr>
            <a:t>Blockchain</a:t>
          </a:r>
          <a:endParaRPr lang="en-US">
            <a:latin typeface="Avenir"/>
          </a:endParaRPr>
        </a:p>
      </dgm:t>
    </dgm:pt>
    <dgm:pt modelId="{83A545E7-9FE4-473A-A10B-EE81BA8AD05B}" type="parTrans" cxnId="{41159C22-6CAC-4ACA-8C95-FCD9110A7093}">
      <dgm:prSet/>
      <dgm:spPr/>
      <dgm:t>
        <a:bodyPr/>
        <a:lstStyle/>
        <a:p>
          <a:endParaRPr lang="en-US"/>
        </a:p>
      </dgm:t>
    </dgm:pt>
    <dgm:pt modelId="{DE58702C-247D-4596-9370-D6910DCBE00F}" type="sibTrans" cxnId="{41159C22-6CAC-4ACA-8C95-FCD9110A7093}">
      <dgm:prSet/>
      <dgm:spPr/>
      <dgm:t>
        <a:bodyPr/>
        <a:lstStyle/>
        <a:p>
          <a:endParaRPr lang="en-US"/>
        </a:p>
      </dgm:t>
    </dgm:pt>
    <dgm:pt modelId="{96ADA159-D326-4C9B-9325-2C5F65BC8C1E}" type="pres">
      <dgm:prSet presAssocID="{5CE85BC5-04FF-4E15-8D08-1693DB6DBC72}" presName="root" presStyleCnt="0">
        <dgm:presLayoutVars>
          <dgm:dir/>
          <dgm:resizeHandles val="exact"/>
        </dgm:presLayoutVars>
      </dgm:prSet>
      <dgm:spPr/>
      <dgm:t>
        <a:bodyPr/>
        <a:lstStyle/>
        <a:p>
          <a:endParaRPr lang="fr-FR"/>
        </a:p>
      </dgm:t>
    </dgm:pt>
    <dgm:pt modelId="{B07058E8-B95B-4775-B68E-9E129DACFEDD}" type="pres">
      <dgm:prSet presAssocID="{3C26058B-2514-4645-B9B2-A51EA5100D7B}" presName="compNode" presStyleCnt="0"/>
      <dgm:spPr/>
    </dgm:pt>
    <dgm:pt modelId="{CC1DEFA5-1E1C-4D73-979B-84E27B222964}" type="pres">
      <dgm:prSet presAssocID="{3C26058B-2514-4645-B9B2-A51EA5100D7B}" presName="iconBgRect" presStyleLbl="bgShp" presStyleIdx="0" presStyleCnt="4"/>
      <dgm:spPr>
        <a:prstGeom prst="round2DiagRect">
          <a:avLst>
            <a:gd name="adj1" fmla="val 29727"/>
            <a:gd name="adj2" fmla="val 0"/>
          </a:avLst>
        </a:prstGeom>
      </dgm:spPr>
    </dgm:pt>
    <dgm:pt modelId="{7F12AB9F-D3AE-442B-8079-440ED383E7AE}" type="pres">
      <dgm:prSet presAssocID="{3C26058B-2514-4645-B9B2-A51EA5100D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B68142C-DDE7-40EF-AD71-0B1F92534ED3}" type="pres">
      <dgm:prSet presAssocID="{3C26058B-2514-4645-B9B2-A51EA5100D7B}" presName="spaceRect" presStyleCnt="0"/>
      <dgm:spPr/>
    </dgm:pt>
    <dgm:pt modelId="{49D8C880-C6FF-48BE-BEA6-49ED6B1D932B}" type="pres">
      <dgm:prSet presAssocID="{3C26058B-2514-4645-B9B2-A51EA5100D7B}" presName="textRect" presStyleLbl="revTx" presStyleIdx="0" presStyleCnt="4">
        <dgm:presLayoutVars>
          <dgm:chMax val="1"/>
          <dgm:chPref val="1"/>
        </dgm:presLayoutVars>
      </dgm:prSet>
      <dgm:spPr/>
      <dgm:t>
        <a:bodyPr/>
        <a:lstStyle/>
        <a:p>
          <a:endParaRPr lang="fr-FR"/>
        </a:p>
      </dgm:t>
    </dgm:pt>
    <dgm:pt modelId="{981C5A00-9246-4C63-9A91-445EEA197291}" type="pres">
      <dgm:prSet presAssocID="{5378F73D-DBAE-40B8-917E-0184C5DF7CE7}" presName="sibTrans" presStyleCnt="0"/>
      <dgm:spPr/>
    </dgm:pt>
    <dgm:pt modelId="{1564470B-9F5E-435E-B6A6-EFE6CDFCF9C4}" type="pres">
      <dgm:prSet presAssocID="{F36FAAD9-78E8-4DDE-9751-5B2F5AC73D06}" presName="compNode" presStyleCnt="0"/>
      <dgm:spPr/>
    </dgm:pt>
    <dgm:pt modelId="{6B853D10-C5E3-4820-9B8D-14EB329BEE0E}" type="pres">
      <dgm:prSet presAssocID="{F36FAAD9-78E8-4DDE-9751-5B2F5AC73D06}" presName="iconBgRect" presStyleLbl="bgShp" presStyleIdx="1" presStyleCnt="4"/>
      <dgm:spPr>
        <a:prstGeom prst="round2DiagRect">
          <a:avLst>
            <a:gd name="adj1" fmla="val 29727"/>
            <a:gd name="adj2" fmla="val 0"/>
          </a:avLst>
        </a:prstGeom>
      </dgm:spPr>
    </dgm:pt>
    <dgm:pt modelId="{B34F32C5-4E55-4DFC-A78E-FF86B535CC3F}" type="pres">
      <dgm:prSet presAssocID="{F36FAAD9-78E8-4DDE-9751-5B2F5AC73D0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44946431-B7FE-47A5-9BE2-628816123DC2}" type="pres">
      <dgm:prSet presAssocID="{F36FAAD9-78E8-4DDE-9751-5B2F5AC73D06}" presName="spaceRect" presStyleCnt="0"/>
      <dgm:spPr/>
    </dgm:pt>
    <dgm:pt modelId="{DDD5DF4E-198F-46DB-98A6-E2BC3C17061A}" type="pres">
      <dgm:prSet presAssocID="{F36FAAD9-78E8-4DDE-9751-5B2F5AC73D06}" presName="textRect" presStyleLbl="revTx" presStyleIdx="1" presStyleCnt="4">
        <dgm:presLayoutVars>
          <dgm:chMax val="1"/>
          <dgm:chPref val="1"/>
        </dgm:presLayoutVars>
      </dgm:prSet>
      <dgm:spPr/>
      <dgm:t>
        <a:bodyPr/>
        <a:lstStyle/>
        <a:p>
          <a:endParaRPr lang="fr-FR"/>
        </a:p>
      </dgm:t>
    </dgm:pt>
    <dgm:pt modelId="{1E03B531-1266-4A13-839D-966BC7C5B6EA}" type="pres">
      <dgm:prSet presAssocID="{83A571D1-C1F3-457A-AFF6-6520F48C4FAE}" presName="sibTrans" presStyleCnt="0"/>
      <dgm:spPr/>
    </dgm:pt>
    <dgm:pt modelId="{817DABD1-0732-4E9D-A21A-39E04D3CD65A}" type="pres">
      <dgm:prSet presAssocID="{88431F37-CFC2-4E41-9255-8250129B307E}" presName="compNode" presStyleCnt="0"/>
      <dgm:spPr/>
    </dgm:pt>
    <dgm:pt modelId="{E16A431C-FCF2-47AB-AD92-0B33FAB51404}" type="pres">
      <dgm:prSet presAssocID="{88431F37-CFC2-4E41-9255-8250129B307E}" presName="iconBgRect" presStyleLbl="bgShp" presStyleIdx="2" presStyleCnt="4"/>
      <dgm:spPr>
        <a:prstGeom prst="round2DiagRect">
          <a:avLst>
            <a:gd name="adj1" fmla="val 29727"/>
            <a:gd name="adj2" fmla="val 0"/>
          </a:avLst>
        </a:prstGeom>
      </dgm:spPr>
    </dgm:pt>
    <dgm:pt modelId="{9C4F094C-0643-4F91-BD15-BA750DAE3CCB}" type="pres">
      <dgm:prSet presAssocID="{88431F37-CFC2-4E41-9255-8250129B30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reless router"/>
        </a:ext>
      </dgm:extLst>
    </dgm:pt>
    <dgm:pt modelId="{AC70B057-3D01-4ED5-9F0B-828B957BB00D}" type="pres">
      <dgm:prSet presAssocID="{88431F37-CFC2-4E41-9255-8250129B307E}" presName="spaceRect" presStyleCnt="0"/>
      <dgm:spPr/>
    </dgm:pt>
    <dgm:pt modelId="{6F5B910E-7109-48C4-A5E9-6846559E3F2E}" type="pres">
      <dgm:prSet presAssocID="{88431F37-CFC2-4E41-9255-8250129B307E}" presName="textRect" presStyleLbl="revTx" presStyleIdx="2" presStyleCnt="4">
        <dgm:presLayoutVars>
          <dgm:chMax val="1"/>
          <dgm:chPref val="1"/>
        </dgm:presLayoutVars>
      </dgm:prSet>
      <dgm:spPr/>
      <dgm:t>
        <a:bodyPr/>
        <a:lstStyle/>
        <a:p>
          <a:endParaRPr lang="fr-FR"/>
        </a:p>
      </dgm:t>
    </dgm:pt>
    <dgm:pt modelId="{AFEA54CC-4665-4330-93DB-2F53BB6F4DCC}" type="pres">
      <dgm:prSet presAssocID="{E581689A-B903-43E9-900D-E91398EFBF20}" presName="sibTrans" presStyleCnt="0"/>
      <dgm:spPr/>
    </dgm:pt>
    <dgm:pt modelId="{F6F86B3C-A689-42EA-96DC-55A139B6ECD1}" type="pres">
      <dgm:prSet presAssocID="{3E4CED4D-266A-4BB5-BD90-AEF906F9425E}" presName="compNode" presStyleCnt="0"/>
      <dgm:spPr/>
    </dgm:pt>
    <dgm:pt modelId="{477087AD-BE68-4079-A6D0-348C7C3353B8}" type="pres">
      <dgm:prSet presAssocID="{3E4CED4D-266A-4BB5-BD90-AEF906F9425E}" presName="iconBgRect" presStyleLbl="bgShp" presStyleIdx="3" presStyleCnt="4"/>
      <dgm:spPr>
        <a:prstGeom prst="round2DiagRect">
          <a:avLst>
            <a:gd name="adj1" fmla="val 29727"/>
            <a:gd name="adj2" fmla="val 0"/>
          </a:avLst>
        </a:prstGeom>
      </dgm:spPr>
    </dgm:pt>
    <dgm:pt modelId="{49E5620A-C6BD-4154-B3C5-EA218636F1E4}" type="pres">
      <dgm:prSet presAssocID="{3E4CED4D-266A-4BB5-BD90-AEF906F942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ink with solid fill"/>
        </a:ext>
      </dgm:extLst>
    </dgm:pt>
    <dgm:pt modelId="{3252CDA8-1B38-4139-BB07-17B1ADB034AC}" type="pres">
      <dgm:prSet presAssocID="{3E4CED4D-266A-4BB5-BD90-AEF906F9425E}" presName="spaceRect" presStyleCnt="0"/>
      <dgm:spPr/>
    </dgm:pt>
    <dgm:pt modelId="{72D8726F-C952-4AF3-A455-2C2575916CC0}" type="pres">
      <dgm:prSet presAssocID="{3E4CED4D-266A-4BB5-BD90-AEF906F9425E}" presName="textRect" presStyleLbl="revTx" presStyleIdx="3" presStyleCnt="4">
        <dgm:presLayoutVars>
          <dgm:chMax val="1"/>
          <dgm:chPref val="1"/>
        </dgm:presLayoutVars>
      </dgm:prSet>
      <dgm:spPr/>
      <dgm:t>
        <a:bodyPr/>
        <a:lstStyle/>
        <a:p>
          <a:endParaRPr lang="fr-FR"/>
        </a:p>
      </dgm:t>
    </dgm:pt>
  </dgm:ptLst>
  <dgm:cxnLst>
    <dgm:cxn modelId="{5634D2FF-F090-4C32-969E-753E766A9D03}" type="presOf" srcId="{3C26058B-2514-4645-B9B2-A51EA5100D7B}" destId="{49D8C880-C6FF-48BE-BEA6-49ED6B1D932B}" srcOrd="0" destOrd="0" presId="urn:microsoft.com/office/officeart/2018/5/layout/IconLeafLabelList"/>
    <dgm:cxn modelId="{B8D31C53-DAD3-4E9B-B39D-9D4B236BC861}" type="presOf" srcId="{3E4CED4D-266A-4BB5-BD90-AEF906F9425E}" destId="{72D8726F-C952-4AF3-A455-2C2575916CC0}" srcOrd="0" destOrd="0" presId="urn:microsoft.com/office/officeart/2018/5/layout/IconLeafLabelList"/>
    <dgm:cxn modelId="{41159C22-6CAC-4ACA-8C95-FCD9110A7093}" srcId="{5CE85BC5-04FF-4E15-8D08-1693DB6DBC72}" destId="{3E4CED4D-266A-4BB5-BD90-AEF906F9425E}" srcOrd="3" destOrd="0" parTransId="{83A545E7-9FE4-473A-A10B-EE81BA8AD05B}" sibTransId="{DE58702C-247D-4596-9370-D6910DCBE00F}"/>
    <dgm:cxn modelId="{805E701F-8942-4230-A9EF-0E3ED923FF7A}" type="presOf" srcId="{5CE85BC5-04FF-4E15-8D08-1693DB6DBC72}" destId="{96ADA159-D326-4C9B-9325-2C5F65BC8C1E}" srcOrd="0" destOrd="0" presId="urn:microsoft.com/office/officeart/2018/5/layout/IconLeafLabelList"/>
    <dgm:cxn modelId="{B576C975-A45D-40A1-8DB6-A79F6667B23E}" type="presOf" srcId="{F36FAAD9-78E8-4DDE-9751-5B2F5AC73D06}" destId="{DDD5DF4E-198F-46DB-98A6-E2BC3C17061A}" srcOrd="0" destOrd="0" presId="urn:microsoft.com/office/officeart/2018/5/layout/IconLeafLabelList"/>
    <dgm:cxn modelId="{CC7D850B-F5A3-4C0F-BF05-87C32C0655D5}" srcId="{5CE85BC5-04FF-4E15-8D08-1693DB6DBC72}" destId="{88431F37-CFC2-4E41-9255-8250129B307E}" srcOrd="2" destOrd="0" parTransId="{48EBF258-CC26-450B-80B1-EA10D6A09257}" sibTransId="{E581689A-B903-43E9-900D-E91398EFBF20}"/>
    <dgm:cxn modelId="{D0F60D8B-D3C3-4B74-9D33-9AD0715C0A23}" type="presOf" srcId="{88431F37-CFC2-4E41-9255-8250129B307E}" destId="{6F5B910E-7109-48C4-A5E9-6846559E3F2E}" srcOrd="0" destOrd="0" presId="urn:microsoft.com/office/officeart/2018/5/layout/IconLeafLabelList"/>
    <dgm:cxn modelId="{625BB85E-1499-44FF-9ADA-23B9A0D22E56}" srcId="{5CE85BC5-04FF-4E15-8D08-1693DB6DBC72}" destId="{3C26058B-2514-4645-B9B2-A51EA5100D7B}" srcOrd="0" destOrd="0" parTransId="{C0F3024C-EF70-4C75-9D12-DCD0C60C37CC}" sibTransId="{5378F73D-DBAE-40B8-917E-0184C5DF7CE7}"/>
    <dgm:cxn modelId="{A45CE56A-E961-4874-9FC4-956E6752D22E}" srcId="{5CE85BC5-04FF-4E15-8D08-1693DB6DBC72}" destId="{F36FAAD9-78E8-4DDE-9751-5B2F5AC73D06}" srcOrd="1" destOrd="0" parTransId="{BB9D77F0-DE2A-48C6-ACFC-E358CE08DA47}" sibTransId="{83A571D1-C1F3-457A-AFF6-6520F48C4FAE}"/>
    <dgm:cxn modelId="{49FC087B-B1B8-4300-BBB7-E8E34FACADA0}" type="presParOf" srcId="{96ADA159-D326-4C9B-9325-2C5F65BC8C1E}" destId="{B07058E8-B95B-4775-B68E-9E129DACFEDD}" srcOrd="0" destOrd="0" presId="urn:microsoft.com/office/officeart/2018/5/layout/IconLeafLabelList"/>
    <dgm:cxn modelId="{E266132A-89DC-4A14-ADCF-005D37BC1CD8}" type="presParOf" srcId="{B07058E8-B95B-4775-B68E-9E129DACFEDD}" destId="{CC1DEFA5-1E1C-4D73-979B-84E27B222964}" srcOrd="0" destOrd="0" presId="urn:microsoft.com/office/officeart/2018/5/layout/IconLeafLabelList"/>
    <dgm:cxn modelId="{AEE66CDF-635B-4972-ADC5-133BEAD85F05}" type="presParOf" srcId="{B07058E8-B95B-4775-B68E-9E129DACFEDD}" destId="{7F12AB9F-D3AE-442B-8079-440ED383E7AE}" srcOrd="1" destOrd="0" presId="urn:microsoft.com/office/officeart/2018/5/layout/IconLeafLabelList"/>
    <dgm:cxn modelId="{04CED4BB-0DDA-4C9C-9412-F253BF4F17A7}" type="presParOf" srcId="{B07058E8-B95B-4775-B68E-9E129DACFEDD}" destId="{8B68142C-DDE7-40EF-AD71-0B1F92534ED3}" srcOrd="2" destOrd="0" presId="urn:microsoft.com/office/officeart/2018/5/layout/IconLeafLabelList"/>
    <dgm:cxn modelId="{7A81B7BE-9048-4A6A-AF7C-26663B8E0350}" type="presParOf" srcId="{B07058E8-B95B-4775-B68E-9E129DACFEDD}" destId="{49D8C880-C6FF-48BE-BEA6-49ED6B1D932B}" srcOrd="3" destOrd="0" presId="urn:microsoft.com/office/officeart/2018/5/layout/IconLeafLabelList"/>
    <dgm:cxn modelId="{F91C413A-78A4-4660-95F9-5C11E33E256D}" type="presParOf" srcId="{96ADA159-D326-4C9B-9325-2C5F65BC8C1E}" destId="{981C5A00-9246-4C63-9A91-445EEA197291}" srcOrd="1" destOrd="0" presId="urn:microsoft.com/office/officeart/2018/5/layout/IconLeafLabelList"/>
    <dgm:cxn modelId="{311CA251-B570-490E-AC70-E01632BA6259}" type="presParOf" srcId="{96ADA159-D326-4C9B-9325-2C5F65BC8C1E}" destId="{1564470B-9F5E-435E-B6A6-EFE6CDFCF9C4}" srcOrd="2" destOrd="0" presId="urn:microsoft.com/office/officeart/2018/5/layout/IconLeafLabelList"/>
    <dgm:cxn modelId="{EFB0B4A8-E32E-4621-BB5B-0F4AEF5D7E04}" type="presParOf" srcId="{1564470B-9F5E-435E-B6A6-EFE6CDFCF9C4}" destId="{6B853D10-C5E3-4820-9B8D-14EB329BEE0E}" srcOrd="0" destOrd="0" presId="urn:microsoft.com/office/officeart/2018/5/layout/IconLeafLabelList"/>
    <dgm:cxn modelId="{ADA02D6A-42DD-4BE4-BB2A-3686C4E548BB}" type="presParOf" srcId="{1564470B-9F5E-435E-B6A6-EFE6CDFCF9C4}" destId="{B34F32C5-4E55-4DFC-A78E-FF86B535CC3F}" srcOrd="1" destOrd="0" presId="urn:microsoft.com/office/officeart/2018/5/layout/IconLeafLabelList"/>
    <dgm:cxn modelId="{F0793374-C3C9-4C22-A941-733D56152023}" type="presParOf" srcId="{1564470B-9F5E-435E-B6A6-EFE6CDFCF9C4}" destId="{44946431-B7FE-47A5-9BE2-628816123DC2}" srcOrd="2" destOrd="0" presId="urn:microsoft.com/office/officeart/2018/5/layout/IconLeafLabelList"/>
    <dgm:cxn modelId="{00E356F8-8F06-4C42-B1B6-C135D255B622}" type="presParOf" srcId="{1564470B-9F5E-435E-B6A6-EFE6CDFCF9C4}" destId="{DDD5DF4E-198F-46DB-98A6-E2BC3C17061A}" srcOrd="3" destOrd="0" presId="urn:microsoft.com/office/officeart/2018/5/layout/IconLeafLabelList"/>
    <dgm:cxn modelId="{2D66F7C3-D3BC-4EB7-8F70-D9506B4ACF8A}" type="presParOf" srcId="{96ADA159-D326-4C9B-9325-2C5F65BC8C1E}" destId="{1E03B531-1266-4A13-839D-966BC7C5B6EA}" srcOrd="3" destOrd="0" presId="urn:microsoft.com/office/officeart/2018/5/layout/IconLeafLabelList"/>
    <dgm:cxn modelId="{09CB72A8-540F-4D68-A9E8-D9CC8D7E51E9}" type="presParOf" srcId="{96ADA159-D326-4C9B-9325-2C5F65BC8C1E}" destId="{817DABD1-0732-4E9D-A21A-39E04D3CD65A}" srcOrd="4" destOrd="0" presId="urn:microsoft.com/office/officeart/2018/5/layout/IconLeafLabelList"/>
    <dgm:cxn modelId="{5FF7B02F-73D9-4730-ADCA-716E8558948A}" type="presParOf" srcId="{817DABD1-0732-4E9D-A21A-39E04D3CD65A}" destId="{E16A431C-FCF2-47AB-AD92-0B33FAB51404}" srcOrd="0" destOrd="0" presId="urn:microsoft.com/office/officeart/2018/5/layout/IconLeafLabelList"/>
    <dgm:cxn modelId="{D207D20F-06F4-4969-8615-02CC5EA09933}" type="presParOf" srcId="{817DABD1-0732-4E9D-A21A-39E04D3CD65A}" destId="{9C4F094C-0643-4F91-BD15-BA750DAE3CCB}" srcOrd="1" destOrd="0" presId="urn:microsoft.com/office/officeart/2018/5/layout/IconLeafLabelList"/>
    <dgm:cxn modelId="{6C36266A-CD9D-4C1E-81B9-C5275A0F5AC3}" type="presParOf" srcId="{817DABD1-0732-4E9D-A21A-39E04D3CD65A}" destId="{AC70B057-3D01-4ED5-9F0B-828B957BB00D}" srcOrd="2" destOrd="0" presId="urn:microsoft.com/office/officeart/2018/5/layout/IconLeafLabelList"/>
    <dgm:cxn modelId="{E51EC3EF-E215-4C99-B50A-38FBAA4F6B59}" type="presParOf" srcId="{817DABD1-0732-4E9D-A21A-39E04D3CD65A}" destId="{6F5B910E-7109-48C4-A5E9-6846559E3F2E}" srcOrd="3" destOrd="0" presId="urn:microsoft.com/office/officeart/2018/5/layout/IconLeafLabelList"/>
    <dgm:cxn modelId="{AA5128F9-8EB4-48D8-9DAE-C182EA9C2460}" type="presParOf" srcId="{96ADA159-D326-4C9B-9325-2C5F65BC8C1E}" destId="{AFEA54CC-4665-4330-93DB-2F53BB6F4DCC}" srcOrd="5" destOrd="0" presId="urn:microsoft.com/office/officeart/2018/5/layout/IconLeafLabelList"/>
    <dgm:cxn modelId="{24898B17-508D-4EDE-A843-15A0B2F4AF23}" type="presParOf" srcId="{96ADA159-D326-4C9B-9325-2C5F65BC8C1E}" destId="{F6F86B3C-A689-42EA-96DC-55A139B6ECD1}" srcOrd="6" destOrd="0" presId="urn:microsoft.com/office/officeart/2018/5/layout/IconLeafLabelList"/>
    <dgm:cxn modelId="{C59049F8-DBB7-4AFE-AAC3-093E7A992E2C}" type="presParOf" srcId="{F6F86B3C-A689-42EA-96DC-55A139B6ECD1}" destId="{477087AD-BE68-4079-A6D0-348C7C3353B8}" srcOrd="0" destOrd="0" presId="urn:microsoft.com/office/officeart/2018/5/layout/IconLeafLabelList"/>
    <dgm:cxn modelId="{CAE07D2B-CAB3-4498-8642-4DE231F0BF80}" type="presParOf" srcId="{F6F86B3C-A689-42EA-96DC-55A139B6ECD1}" destId="{49E5620A-C6BD-4154-B3C5-EA218636F1E4}" srcOrd="1" destOrd="0" presId="urn:microsoft.com/office/officeart/2018/5/layout/IconLeafLabelList"/>
    <dgm:cxn modelId="{DD8C6553-632E-4B87-90AA-8F4086AB1F08}" type="presParOf" srcId="{F6F86B3C-A689-42EA-96DC-55A139B6ECD1}" destId="{3252CDA8-1B38-4139-BB07-17B1ADB034AC}" srcOrd="2" destOrd="0" presId="urn:microsoft.com/office/officeart/2018/5/layout/IconLeafLabelList"/>
    <dgm:cxn modelId="{98577310-774E-4AF4-AEB9-4FA18ECF5939}" type="presParOf" srcId="{F6F86B3C-A689-42EA-96DC-55A139B6ECD1}" destId="{72D8726F-C952-4AF3-A455-2C2575916CC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40BEA6-3985-4BF5-AEB8-D194F252C27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56C705D7-96F3-4D6A-B1F5-287AAAAC327A}">
      <dgm:prSet custT="1"/>
      <dgm:spPr/>
      <dgm:t>
        <a:bodyPr/>
        <a:lstStyle/>
        <a:p>
          <a:pPr>
            <a:lnSpc>
              <a:spcPct val="100000"/>
            </a:lnSpc>
            <a:defRPr cap="all"/>
          </a:pPr>
          <a:r>
            <a:rPr lang="en-GB" sz="2400" b="0" i="0" dirty="0" err="1">
              <a:latin typeface="Avenir"/>
            </a:rPr>
            <a:t>L'assurance</a:t>
          </a:r>
          <a:r>
            <a:rPr lang="en-GB" sz="2400" b="0" i="0" dirty="0">
              <a:latin typeface="Avenir"/>
            </a:rPr>
            <a:t> </a:t>
          </a:r>
          <a:r>
            <a:rPr lang="en-GB" sz="2400" b="0" i="0" dirty="0" err="1">
              <a:latin typeface="Avenir"/>
            </a:rPr>
            <a:t>paramétrique</a:t>
          </a:r>
          <a:endParaRPr lang="en-US" sz="2400" dirty="0">
            <a:latin typeface="Avenir"/>
          </a:endParaRPr>
        </a:p>
      </dgm:t>
    </dgm:pt>
    <dgm:pt modelId="{C070ED10-BAAD-4944-AFB1-C630A8EEC776}" type="parTrans" cxnId="{147BF9CC-15D4-45EC-B461-D0EA6A410A73}">
      <dgm:prSet/>
      <dgm:spPr/>
      <dgm:t>
        <a:bodyPr/>
        <a:lstStyle/>
        <a:p>
          <a:endParaRPr lang="en-US"/>
        </a:p>
      </dgm:t>
    </dgm:pt>
    <dgm:pt modelId="{5F626961-06D6-4C30-A261-7D51FC10A74E}" type="sibTrans" cxnId="{147BF9CC-15D4-45EC-B461-D0EA6A410A73}">
      <dgm:prSet/>
      <dgm:spPr/>
      <dgm:t>
        <a:bodyPr/>
        <a:lstStyle/>
        <a:p>
          <a:endParaRPr lang="en-US"/>
        </a:p>
      </dgm:t>
    </dgm:pt>
    <dgm:pt modelId="{E93AFD5D-5F28-44E5-BA90-AA0250F14D85}">
      <dgm:prSet custT="1"/>
      <dgm:spPr/>
      <dgm:t>
        <a:bodyPr/>
        <a:lstStyle/>
        <a:p>
          <a:pPr>
            <a:lnSpc>
              <a:spcPct val="100000"/>
            </a:lnSpc>
            <a:defRPr cap="all"/>
          </a:pPr>
          <a:r>
            <a:rPr lang="en-GB" sz="2400" b="0" i="0" dirty="0">
              <a:latin typeface="Avenir"/>
            </a:rPr>
            <a:t>La </a:t>
          </a:r>
          <a:r>
            <a:rPr lang="en-GB" sz="2400" b="0" i="0" dirty="0" err="1">
              <a:latin typeface="Avenir"/>
            </a:rPr>
            <a:t>télématique</a:t>
          </a:r>
          <a:endParaRPr lang="en-US" sz="2400" dirty="0">
            <a:latin typeface="Avenir"/>
          </a:endParaRPr>
        </a:p>
      </dgm:t>
    </dgm:pt>
    <dgm:pt modelId="{B167BAA1-C4D2-47D5-9E52-3B61F615D8F6}" type="parTrans" cxnId="{E3D8E8AE-CBB8-489F-A65D-E2DA6ABBF503}">
      <dgm:prSet/>
      <dgm:spPr/>
      <dgm:t>
        <a:bodyPr/>
        <a:lstStyle/>
        <a:p>
          <a:endParaRPr lang="en-US"/>
        </a:p>
      </dgm:t>
    </dgm:pt>
    <dgm:pt modelId="{62F3956D-D91B-4C72-A471-BA255171F9B3}" type="sibTrans" cxnId="{E3D8E8AE-CBB8-489F-A65D-E2DA6ABBF503}">
      <dgm:prSet/>
      <dgm:spPr/>
      <dgm:t>
        <a:bodyPr/>
        <a:lstStyle/>
        <a:p>
          <a:endParaRPr lang="en-US"/>
        </a:p>
      </dgm:t>
    </dgm:pt>
    <dgm:pt modelId="{11ADB367-2121-4989-B3A7-FAB387C37CBB}">
      <dgm:prSet custT="1"/>
      <dgm:spPr/>
      <dgm:t>
        <a:bodyPr/>
        <a:lstStyle/>
        <a:p>
          <a:pPr>
            <a:lnSpc>
              <a:spcPct val="100000"/>
            </a:lnSpc>
            <a:defRPr cap="all"/>
          </a:pPr>
          <a:r>
            <a:rPr lang="en-GB" sz="2400" b="0" i="0" dirty="0" err="1">
              <a:latin typeface="Avenir"/>
            </a:rPr>
            <a:t>L'analyse</a:t>
          </a:r>
          <a:r>
            <a:rPr lang="en-GB" sz="2400" b="0" i="0" dirty="0">
              <a:latin typeface="Avenir"/>
            </a:rPr>
            <a:t> </a:t>
          </a:r>
          <a:r>
            <a:rPr lang="en-GB" sz="2400" b="0" i="0" dirty="0" err="1">
              <a:latin typeface="Avenir"/>
            </a:rPr>
            <a:t>prédictive</a:t>
          </a:r>
          <a:endParaRPr lang="en-US" sz="2400" dirty="0">
            <a:latin typeface="Avenir"/>
          </a:endParaRPr>
        </a:p>
      </dgm:t>
    </dgm:pt>
    <dgm:pt modelId="{E5170280-8BD3-497C-A7E8-84C8191D6DC0}" type="parTrans" cxnId="{56CD045F-7045-4074-9EE2-B1FA1EB922DA}">
      <dgm:prSet/>
      <dgm:spPr/>
      <dgm:t>
        <a:bodyPr/>
        <a:lstStyle/>
        <a:p>
          <a:endParaRPr lang="en-US"/>
        </a:p>
      </dgm:t>
    </dgm:pt>
    <dgm:pt modelId="{88B6823B-C3E7-4BFB-8823-8D9B4DD7FD9B}" type="sibTrans" cxnId="{56CD045F-7045-4074-9EE2-B1FA1EB922DA}">
      <dgm:prSet/>
      <dgm:spPr/>
      <dgm:t>
        <a:bodyPr/>
        <a:lstStyle/>
        <a:p>
          <a:endParaRPr lang="en-US"/>
        </a:p>
      </dgm:t>
    </dgm:pt>
    <dgm:pt modelId="{1BC081C5-3525-4D82-884B-EA5417FFB037}">
      <dgm:prSet custT="1"/>
      <dgm:spPr/>
      <dgm:t>
        <a:bodyPr/>
        <a:lstStyle/>
        <a:p>
          <a:pPr>
            <a:lnSpc>
              <a:spcPct val="100000"/>
            </a:lnSpc>
            <a:defRPr cap="all"/>
          </a:pPr>
          <a:r>
            <a:rPr lang="en-GB" sz="2400" dirty="0" err="1">
              <a:latin typeface="Avenir"/>
            </a:rPr>
            <a:t>Plateformes</a:t>
          </a:r>
          <a:r>
            <a:rPr lang="en-GB" sz="2400" dirty="0">
              <a:latin typeface="Avenir"/>
            </a:rPr>
            <a:t> de micro-assurance</a:t>
          </a:r>
        </a:p>
      </dgm:t>
    </dgm:pt>
    <dgm:pt modelId="{39D94763-C384-48DD-9785-802D0ABE67BD}" type="parTrans" cxnId="{3C56F339-C623-4B94-A7B8-B9481072B363}">
      <dgm:prSet/>
      <dgm:spPr/>
      <dgm:t>
        <a:bodyPr/>
        <a:lstStyle/>
        <a:p>
          <a:endParaRPr lang="en-GB"/>
        </a:p>
      </dgm:t>
    </dgm:pt>
    <dgm:pt modelId="{DD626006-2B5B-49CE-8249-B32DA68913C3}" type="sibTrans" cxnId="{3C56F339-C623-4B94-A7B8-B9481072B363}">
      <dgm:prSet/>
      <dgm:spPr/>
      <dgm:t>
        <a:bodyPr/>
        <a:lstStyle/>
        <a:p>
          <a:endParaRPr lang="en-GB"/>
        </a:p>
      </dgm:t>
    </dgm:pt>
    <dgm:pt modelId="{78BBD8E3-244C-4055-8D06-805850B064B2}" type="pres">
      <dgm:prSet presAssocID="{D740BEA6-3985-4BF5-AEB8-D194F252C274}" presName="root" presStyleCnt="0">
        <dgm:presLayoutVars>
          <dgm:dir/>
          <dgm:resizeHandles val="exact"/>
        </dgm:presLayoutVars>
      </dgm:prSet>
      <dgm:spPr/>
      <dgm:t>
        <a:bodyPr/>
        <a:lstStyle/>
        <a:p>
          <a:endParaRPr lang="fr-FR"/>
        </a:p>
      </dgm:t>
    </dgm:pt>
    <dgm:pt modelId="{966B6EEA-9840-47C4-BF89-FA8F5ABE9CB9}" type="pres">
      <dgm:prSet presAssocID="{56C705D7-96F3-4D6A-B1F5-287AAAAC327A}" presName="compNode" presStyleCnt="0"/>
      <dgm:spPr/>
    </dgm:pt>
    <dgm:pt modelId="{1A98EED3-344A-4B0D-B95A-322757CD63A9}" type="pres">
      <dgm:prSet presAssocID="{56C705D7-96F3-4D6A-B1F5-287AAAAC327A}" presName="iconBgRect" presStyleLbl="bgShp" presStyleIdx="0" presStyleCnt="4"/>
      <dgm:spPr/>
    </dgm:pt>
    <dgm:pt modelId="{80B99BC6-DF69-4C50-B9E9-DD9EDCC83FE6}" type="pres">
      <dgm:prSet presAssocID="{56C705D7-96F3-4D6A-B1F5-287AAAAC32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6FCD958-EA4F-4AD5-8AC0-6D7D8804837E}" type="pres">
      <dgm:prSet presAssocID="{56C705D7-96F3-4D6A-B1F5-287AAAAC327A}" presName="spaceRect" presStyleCnt="0"/>
      <dgm:spPr/>
    </dgm:pt>
    <dgm:pt modelId="{0ECC2DBE-DBE4-49BC-9613-F19504D00715}" type="pres">
      <dgm:prSet presAssocID="{56C705D7-96F3-4D6A-B1F5-287AAAAC327A}" presName="textRect" presStyleLbl="revTx" presStyleIdx="0" presStyleCnt="4">
        <dgm:presLayoutVars>
          <dgm:chMax val="1"/>
          <dgm:chPref val="1"/>
        </dgm:presLayoutVars>
      </dgm:prSet>
      <dgm:spPr/>
      <dgm:t>
        <a:bodyPr/>
        <a:lstStyle/>
        <a:p>
          <a:endParaRPr lang="fr-FR"/>
        </a:p>
      </dgm:t>
    </dgm:pt>
    <dgm:pt modelId="{E679F5B7-A05C-4014-BAE1-033D3F39C049}" type="pres">
      <dgm:prSet presAssocID="{5F626961-06D6-4C30-A261-7D51FC10A74E}" presName="sibTrans" presStyleCnt="0"/>
      <dgm:spPr/>
    </dgm:pt>
    <dgm:pt modelId="{4F4709D7-1706-463A-8358-246604E9002C}" type="pres">
      <dgm:prSet presAssocID="{E93AFD5D-5F28-44E5-BA90-AA0250F14D85}" presName="compNode" presStyleCnt="0"/>
      <dgm:spPr/>
    </dgm:pt>
    <dgm:pt modelId="{7BACEFCF-703A-4BFF-8865-CC6D00975BD4}" type="pres">
      <dgm:prSet presAssocID="{E93AFD5D-5F28-44E5-BA90-AA0250F14D85}" presName="iconBgRect" presStyleLbl="bgShp" presStyleIdx="1" presStyleCnt="4"/>
      <dgm:spPr/>
    </dgm:pt>
    <dgm:pt modelId="{E6DC04FB-19DD-4B01-95EA-9B562D78E6A6}" type="pres">
      <dgm:prSet presAssocID="{E93AFD5D-5F28-44E5-BA90-AA0250F14D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DA5531E6-C2F8-415D-8FE0-25FFE367D84B}" type="pres">
      <dgm:prSet presAssocID="{E93AFD5D-5F28-44E5-BA90-AA0250F14D85}" presName="spaceRect" presStyleCnt="0"/>
      <dgm:spPr/>
    </dgm:pt>
    <dgm:pt modelId="{E847C4ED-CF17-4F73-9F09-1A0A29419001}" type="pres">
      <dgm:prSet presAssocID="{E93AFD5D-5F28-44E5-BA90-AA0250F14D85}" presName="textRect" presStyleLbl="revTx" presStyleIdx="1" presStyleCnt="4">
        <dgm:presLayoutVars>
          <dgm:chMax val="1"/>
          <dgm:chPref val="1"/>
        </dgm:presLayoutVars>
      </dgm:prSet>
      <dgm:spPr/>
      <dgm:t>
        <a:bodyPr/>
        <a:lstStyle/>
        <a:p>
          <a:endParaRPr lang="fr-FR"/>
        </a:p>
      </dgm:t>
    </dgm:pt>
    <dgm:pt modelId="{1EA87FAB-25B6-47AA-BF6E-E8160F68EAE0}" type="pres">
      <dgm:prSet presAssocID="{62F3956D-D91B-4C72-A471-BA255171F9B3}" presName="sibTrans" presStyleCnt="0"/>
      <dgm:spPr/>
    </dgm:pt>
    <dgm:pt modelId="{0A868E77-EC46-445D-A96D-F1154FE1CDC6}" type="pres">
      <dgm:prSet presAssocID="{11ADB367-2121-4989-B3A7-FAB387C37CBB}" presName="compNode" presStyleCnt="0"/>
      <dgm:spPr/>
    </dgm:pt>
    <dgm:pt modelId="{41F2C15C-3529-4CDF-8C45-AD7DFD73C795}" type="pres">
      <dgm:prSet presAssocID="{11ADB367-2121-4989-B3A7-FAB387C37CBB}" presName="iconBgRect" presStyleLbl="bgShp" presStyleIdx="2" presStyleCnt="4"/>
      <dgm:spPr/>
    </dgm:pt>
    <dgm:pt modelId="{061F1F48-5AE6-4079-B56C-4167B1C39DEF}" type="pres">
      <dgm:prSet presAssocID="{11ADB367-2121-4989-B3A7-FAB387C37C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03F0665-31F7-4B8F-832C-0B33F7CF41CB}" type="pres">
      <dgm:prSet presAssocID="{11ADB367-2121-4989-B3A7-FAB387C37CBB}" presName="spaceRect" presStyleCnt="0"/>
      <dgm:spPr/>
    </dgm:pt>
    <dgm:pt modelId="{28653987-E83D-4837-A5B6-9609A4E68974}" type="pres">
      <dgm:prSet presAssocID="{11ADB367-2121-4989-B3A7-FAB387C37CBB}" presName="textRect" presStyleLbl="revTx" presStyleIdx="2" presStyleCnt="4">
        <dgm:presLayoutVars>
          <dgm:chMax val="1"/>
          <dgm:chPref val="1"/>
        </dgm:presLayoutVars>
      </dgm:prSet>
      <dgm:spPr/>
      <dgm:t>
        <a:bodyPr/>
        <a:lstStyle/>
        <a:p>
          <a:endParaRPr lang="fr-FR"/>
        </a:p>
      </dgm:t>
    </dgm:pt>
    <dgm:pt modelId="{4593F0E6-684C-45AA-BD02-2DEBC9D7E228}" type="pres">
      <dgm:prSet presAssocID="{88B6823B-C3E7-4BFB-8823-8D9B4DD7FD9B}" presName="sibTrans" presStyleCnt="0"/>
      <dgm:spPr/>
    </dgm:pt>
    <dgm:pt modelId="{56E60B3D-BEC8-4C96-8917-EE3F3494DFA6}" type="pres">
      <dgm:prSet presAssocID="{1BC081C5-3525-4D82-884B-EA5417FFB037}" presName="compNode" presStyleCnt="0"/>
      <dgm:spPr/>
    </dgm:pt>
    <dgm:pt modelId="{C82EE381-7CC1-4C75-B105-E83CCEB5D000}" type="pres">
      <dgm:prSet presAssocID="{1BC081C5-3525-4D82-884B-EA5417FFB037}" presName="iconBgRect" presStyleLbl="bgShp" presStyleIdx="3" presStyleCnt="4"/>
      <dgm:spPr/>
    </dgm:pt>
    <dgm:pt modelId="{BFCE9BD6-6467-46F8-B029-C9144692CDBC}" type="pres">
      <dgm:prSet presAssocID="{1BC081C5-3525-4D82-884B-EA5417FFB0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dio microphone"/>
        </a:ext>
      </dgm:extLst>
    </dgm:pt>
    <dgm:pt modelId="{84CFA437-D293-4F82-BD33-E9D5A54AF37E}" type="pres">
      <dgm:prSet presAssocID="{1BC081C5-3525-4D82-884B-EA5417FFB037}" presName="spaceRect" presStyleCnt="0"/>
      <dgm:spPr/>
    </dgm:pt>
    <dgm:pt modelId="{A8334FCF-D5EC-475D-B73B-AF7C7859AC11}" type="pres">
      <dgm:prSet presAssocID="{1BC081C5-3525-4D82-884B-EA5417FFB037}" presName="textRect" presStyleLbl="revTx" presStyleIdx="3" presStyleCnt="4">
        <dgm:presLayoutVars>
          <dgm:chMax val="1"/>
          <dgm:chPref val="1"/>
        </dgm:presLayoutVars>
      </dgm:prSet>
      <dgm:spPr/>
      <dgm:t>
        <a:bodyPr/>
        <a:lstStyle/>
        <a:p>
          <a:endParaRPr lang="fr-FR"/>
        </a:p>
      </dgm:t>
    </dgm:pt>
  </dgm:ptLst>
  <dgm:cxnLst>
    <dgm:cxn modelId="{AA1BE216-F462-447B-878C-5F8B54FB6CB4}" type="presOf" srcId="{D740BEA6-3985-4BF5-AEB8-D194F252C274}" destId="{78BBD8E3-244C-4055-8D06-805850B064B2}" srcOrd="0" destOrd="0" presId="urn:microsoft.com/office/officeart/2018/5/layout/IconCircleLabelList"/>
    <dgm:cxn modelId="{BEED5460-C320-4DC0-A95B-09FA876F89F7}" type="presOf" srcId="{1BC081C5-3525-4D82-884B-EA5417FFB037}" destId="{A8334FCF-D5EC-475D-B73B-AF7C7859AC11}" srcOrd="0" destOrd="0" presId="urn:microsoft.com/office/officeart/2018/5/layout/IconCircleLabelList"/>
    <dgm:cxn modelId="{147BF9CC-15D4-45EC-B461-D0EA6A410A73}" srcId="{D740BEA6-3985-4BF5-AEB8-D194F252C274}" destId="{56C705D7-96F3-4D6A-B1F5-287AAAAC327A}" srcOrd="0" destOrd="0" parTransId="{C070ED10-BAAD-4944-AFB1-C630A8EEC776}" sibTransId="{5F626961-06D6-4C30-A261-7D51FC10A74E}"/>
    <dgm:cxn modelId="{56CD045F-7045-4074-9EE2-B1FA1EB922DA}" srcId="{D740BEA6-3985-4BF5-AEB8-D194F252C274}" destId="{11ADB367-2121-4989-B3A7-FAB387C37CBB}" srcOrd="2" destOrd="0" parTransId="{E5170280-8BD3-497C-A7E8-84C8191D6DC0}" sibTransId="{88B6823B-C3E7-4BFB-8823-8D9B4DD7FD9B}"/>
    <dgm:cxn modelId="{114F1DF1-8992-4A72-A0D0-8D5FDECA4A45}" type="presOf" srcId="{E93AFD5D-5F28-44E5-BA90-AA0250F14D85}" destId="{E847C4ED-CF17-4F73-9F09-1A0A29419001}" srcOrd="0" destOrd="0" presId="urn:microsoft.com/office/officeart/2018/5/layout/IconCircleLabelList"/>
    <dgm:cxn modelId="{E3D8E8AE-CBB8-489F-A65D-E2DA6ABBF503}" srcId="{D740BEA6-3985-4BF5-AEB8-D194F252C274}" destId="{E93AFD5D-5F28-44E5-BA90-AA0250F14D85}" srcOrd="1" destOrd="0" parTransId="{B167BAA1-C4D2-47D5-9E52-3B61F615D8F6}" sibTransId="{62F3956D-D91B-4C72-A471-BA255171F9B3}"/>
    <dgm:cxn modelId="{B6F85D6F-D5E6-499D-8D04-50E696A81BDF}" type="presOf" srcId="{56C705D7-96F3-4D6A-B1F5-287AAAAC327A}" destId="{0ECC2DBE-DBE4-49BC-9613-F19504D00715}" srcOrd="0" destOrd="0" presId="urn:microsoft.com/office/officeart/2018/5/layout/IconCircleLabelList"/>
    <dgm:cxn modelId="{3C56F339-C623-4B94-A7B8-B9481072B363}" srcId="{D740BEA6-3985-4BF5-AEB8-D194F252C274}" destId="{1BC081C5-3525-4D82-884B-EA5417FFB037}" srcOrd="3" destOrd="0" parTransId="{39D94763-C384-48DD-9785-802D0ABE67BD}" sibTransId="{DD626006-2B5B-49CE-8249-B32DA68913C3}"/>
    <dgm:cxn modelId="{20086149-C864-4660-B446-0A1985A45F8C}" type="presOf" srcId="{11ADB367-2121-4989-B3A7-FAB387C37CBB}" destId="{28653987-E83D-4837-A5B6-9609A4E68974}" srcOrd="0" destOrd="0" presId="urn:microsoft.com/office/officeart/2018/5/layout/IconCircleLabelList"/>
    <dgm:cxn modelId="{D9C17DE2-DE8C-452B-938B-F8641DCF511D}" type="presParOf" srcId="{78BBD8E3-244C-4055-8D06-805850B064B2}" destId="{966B6EEA-9840-47C4-BF89-FA8F5ABE9CB9}" srcOrd="0" destOrd="0" presId="urn:microsoft.com/office/officeart/2018/5/layout/IconCircleLabelList"/>
    <dgm:cxn modelId="{A0849F47-AE70-49A9-B170-159CFE800058}" type="presParOf" srcId="{966B6EEA-9840-47C4-BF89-FA8F5ABE9CB9}" destId="{1A98EED3-344A-4B0D-B95A-322757CD63A9}" srcOrd="0" destOrd="0" presId="urn:microsoft.com/office/officeart/2018/5/layout/IconCircleLabelList"/>
    <dgm:cxn modelId="{9E4AE6CD-D18C-4633-8EEE-AC7AF0F236B1}" type="presParOf" srcId="{966B6EEA-9840-47C4-BF89-FA8F5ABE9CB9}" destId="{80B99BC6-DF69-4C50-B9E9-DD9EDCC83FE6}" srcOrd="1" destOrd="0" presId="urn:microsoft.com/office/officeart/2018/5/layout/IconCircleLabelList"/>
    <dgm:cxn modelId="{E8CE81B2-8667-4BBC-AB55-5D45B51A106B}" type="presParOf" srcId="{966B6EEA-9840-47C4-BF89-FA8F5ABE9CB9}" destId="{B6FCD958-EA4F-4AD5-8AC0-6D7D8804837E}" srcOrd="2" destOrd="0" presId="urn:microsoft.com/office/officeart/2018/5/layout/IconCircleLabelList"/>
    <dgm:cxn modelId="{DEA4E16C-F7A4-416B-8569-E3C1E7C59326}" type="presParOf" srcId="{966B6EEA-9840-47C4-BF89-FA8F5ABE9CB9}" destId="{0ECC2DBE-DBE4-49BC-9613-F19504D00715}" srcOrd="3" destOrd="0" presId="urn:microsoft.com/office/officeart/2018/5/layout/IconCircleLabelList"/>
    <dgm:cxn modelId="{8E2F6C19-C93D-458B-9336-1343AF6E5ACF}" type="presParOf" srcId="{78BBD8E3-244C-4055-8D06-805850B064B2}" destId="{E679F5B7-A05C-4014-BAE1-033D3F39C049}" srcOrd="1" destOrd="0" presId="urn:microsoft.com/office/officeart/2018/5/layout/IconCircleLabelList"/>
    <dgm:cxn modelId="{DAFF33FE-6A76-4B0D-AB3E-E050D6AD2DFE}" type="presParOf" srcId="{78BBD8E3-244C-4055-8D06-805850B064B2}" destId="{4F4709D7-1706-463A-8358-246604E9002C}" srcOrd="2" destOrd="0" presId="urn:microsoft.com/office/officeart/2018/5/layout/IconCircleLabelList"/>
    <dgm:cxn modelId="{AB53E40E-8652-47F0-BEE8-A703B592E3EB}" type="presParOf" srcId="{4F4709D7-1706-463A-8358-246604E9002C}" destId="{7BACEFCF-703A-4BFF-8865-CC6D00975BD4}" srcOrd="0" destOrd="0" presId="urn:microsoft.com/office/officeart/2018/5/layout/IconCircleLabelList"/>
    <dgm:cxn modelId="{346982F6-9440-4E29-9065-52AAA1438B02}" type="presParOf" srcId="{4F4709D7-1706-463A-8358-246604E9002C}" destId="{E6DC04FB-19DD-4B01-95EA-9B562D78E6A6}" srcOrd="1" destOrd="0" presId="urn:microsoft.com/office/officeart/2018/5/layout/IconCircleLabelList"/>
    <dgm:cxn modelId="{AD05F90E-F412-4AAE-A636-6C81BEC99938}" type="presParOf" srcId="{4F4709D7-1706-463A-8358-246604E9002C}" destId="{DA5531E6-C2F8-415D-8FE0-25FFE367D84B}" srcOrd="2" destOrd="0" presId="urn:microsoft.com/office/officeart/2018/5/layout/IconCircleLabelList"/>
    <dgm:cxn modelId="{AB123044-DB45-425F-A092-6B2C56BAA5F3}" type="presParOf" srcId="{4F4709D7-1706-463A-8358-246604E9002C}" destId="{E847C4ED-CF17-4F73-9F09-1A0A29419001}" srcOrd="3" destOrd="0" presId="urn:microsoft.com/office/officeart/2018/5/layout/IconCircleLabelList"/>
    <dgm:cxn modelId="{FAF3CD0F-B2EB-4BFE-9DD3-8539B9764B8A}" type="presParOf" srcId="{78BBD8E3-244C-4055-8D06-805850B064B2}" destId="{1EA87FAB-25B6-47AA-BF6E-E8160F68EAE0}" srcOrd="3" destOrd="0" presId="urn:microsoft.com/office/officeart/2018/5/layout/IconCircleLabelList"/>
    <dgm:cxn modelId="{ED8EC64A-F8CD-4B8C-BC4E-EBB7271CA5C9}" type="presParOf" srcId="{78BBD8E3-244C-4055-8D06-805850B064B2}" destId="{0A868E77-EC46-445D-A96D-F1154FE1CDC6}" srcOrd="4" destOrd="0" presId="urn:microsoft.com/office/officeart/2018/5/layout/IconCircleLabelList"/>
    <dgm:cxn modelId="{B495F2CE-D14D-4B20-98B8-D12186DE0FA4}" type="presParOf" srcId="{0A868E77-EC46-445D-A96D-F1154FE1CDC6}" destId="{41F2C15C-3529-4CDF-8C45-AD7DFD73C795}" srcOrd="0" destOrd="0" presId="urn:microsoft.com/office/officeart/2018/5/layout/IconCircleLabelList"/>
    <dgm:cxn modelId="{8880150B-EDBD-4972-AD83-CDBA3FE56422}" type="presParOf" srcId="{0A868E77-EC46-445D-A96D-F1154FE1CDC6}" destId="{061F1F48-5AE6-4079-B56C-4167B1C39DEF}" srcOrd="1" destOrd="0" presId="urn:microsoft.com/office/officeart/2018/5/layout/IconCircleLabelList"/>
    <dgm:cxn modelId="{E8DD17CB-A22E-4AA7-8214-AD37BA909869}" type="presParOf" srcId="{0A868E77-EC46-445D-A96D-F1154FE1CDC6}" destId="{003F0665-31F7-4B8F-832C-0B33F7CF41CB}" srcOrd="2" destOrd="0" presId="urn:microsoft.com/office/officeart/2018/5/layout/IconCircleLabelList"/>
    <dgm:cxn modelId="{38122F6C-E6A3-4150-9F7C-D496EE254AC7}" type="presParOf" srcId="{0A868E77-EC46-445D-A96D-F1154FE1CDC6}" destId="{28653987-E83D-4837-A5B6-9609A4E68974}" srcOrd="3" destOrd="0" presId="urn:microsoft.com/office/officeart/2018/5/layout/IconCircleLabelList"/>
    <dgm:cxn modelId="{06DEB06B-6BAB-4B23-AAB1-674B5AE17FF1}" type="presParOf" srcId="{78BBD8E3-244C-4055-8D06-805850B064B2}" destId="{4593F0E6-684C-45AA-BD02-2DEBC9D7E228}" srcOrd="5" destOrd="0" presId="urn:microsoft.com/office/officeart/2018/5/layout/IconCircleLabelList"/>
    <dgm:cxn modelId="{CC417F3B-0243-4264-8933-7D5EE53912B8}" type="presParOf" srcId="{78BBD8E3-244C-4055-8D06-805850B064B2}" destId="{56E60B3D-BEC8-4C96-8917-EE3F3494DFA6}" srcOrd="6" destOrd="0" presId="urn:microsoft.com/office/officeart/2018/5/layout/IconCircleLabelList"/>
    <dgm:cxn modelId="{4F1C7CDF-65F1-4A46-BE9E-6F412C5D075F}" type="presParOf" srcId="{56E60B3D-BEC8-4C96-8917-EE3F3494DFA6}" destId="{C82EE381-7CC1-4C75-B105-E83CCEB5D000}" srcOrd="0" destOrd="0" presId="urn:microsoft.com/office/officeart/2018/5/layout/IconCircleLabelList"/>
    <dgm:cxn modelId="{A67BEC97-3315-40B1-9BED-F6DC2F225BD1}" type="presParOf" srcId="{56E60B3D-BEC8-4C96-8917-EE3F3494DFA6}" destId="{BFCE9BD6-6467-46F8-B029-C9144692CDBC}" srcOrd="1" destOrd="0" presId="urn:microsoft.com/office/officeart/2018/5/layout/IconCircleLabelList"/>
    <dgm:cxn modelId="{D83FCE3A-6A43-4F91-AD8F-A97D824FED6F}" type="presParOf" srcId="{56E60B3D-BEC8-4C96-8917-EE3F3494DFA6}" destId="{84CFA437-D293-4F82-BD33-E9D5A54AF37E}" srcOrd="2" destOrd="0" presId="urn:microsoft.com/office/officeart/2018/5/layout/IconCircleLabelList"/>
    <dgm:cxn modelId="{7ACD992C-EB4A-42B2-8057-B05620AB43B4}" type="presParOf" srcId="{56E60B3D-BEC8-4C96-8917-EE3F3494DFA6}" destId="{A8334FCF-D5EC-475D-B73B-AF7C7859AC1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305DF7-8E29-480F-93A3-D03B596BFBFE}" type="doc">
      <dgm:prSet loTypeId="urn:microsoft.com/office/officeart/2005/8/layout/cycle4" loCatId="cycle" qsTypeId="urn:microsoft.com/office/officeart/2005/8/quickstyle/simple3" qsCatId="simple" csTypeId="urn:microsoft.com/office/officeart/2005/8/colors/accent0_3" csCatId="mainScheme" phldr="1"/>
      <dgm:spPr/>
      <dgm:t>
        <a:bodyPr/>
        <a:lstStyle/>
        <a:p>
          <a:endParaRPr lang="en-US"/>
        </a:p>
      </dgm:t>
    </dgm:pt>
    <dgm:pt modelId="{D212E293-B599-4373-B81F-731C6D9B4A6F}">
      <dgm:prSet phldrT="[Text]" custT="1"/>
      <dgm:spPr>
        <a:solidFill>
          <a:schemeClr val="bg1">
            <a:lumMod val="95000"/>
          </a:schemeClr>
        </a:solidFill>
      </dgm:spPr>
      <dgm:t>
        <a:bodyPr/>
        <a:lstStyle/>
        <a:p>
          <a:pPr algn="ctr"/>
          <a:r>
            <a:rPr lang="en-GB" sz="1800" noProof="0" dirty="0">
              <a:solidFill>
                <a:schemeClr val="bg1">
                  <a:lumMod val="50000"/>
                </a:schemeClr>
              </a:solidFill>
              <a:latin typeface="Avenir Next LT Pro" panose="020B0504020202020204" pitchFamily="34" charset="0"/>
            </a:rPr>
            <a:t> Plus </a:t>
          </a:r>
          <a:r>
            <a:rPr lang="en-GB" sz="1800" noProof="0" dirty="0" err="1">
              <a:solidFill>
                <a:schemeClr val="bg1">
                  <a:lumMod val="50000"/>
                </a:schemeClr>
              </a:solidFill>
              <a:latin typeface="Avenir Next LT Pro" panose="020B0504020202020204" pitchFamily="34" charset="0"/>
            </a:rPr>
            <a:t>d'efficacité</a:t>
          </a:r>
          <a:r>
            <a:rPr lang="en-GB" sz="1800" noProof="0" dirty="0">
              <a:solidFill>
                <a:schemeClr val="bg1">
                  <a:lumMod val="50000"/>
                </a:schemeClr>
              </a:solidFill>
              <a:latin typeface="Avenir Next LT Pro" panose="020B0504020202020204" pitchFamily="34" charset="0"/>
            </a:rPr>
            <a:t>  </a:t>
          </a:r>
        </a:p>
      </dgm:t>
    </dgm:pt>
    <dgm:pt modelId="{3CF7F2D4-132D-4FF3-9DF7-CEBF9C0F401C}" type="parTrans" cxnId="{6F9902A0-569A-4F64-817A-87418031E384}">
      <dgm:prSet/>
      <dgm:spPr/>
      <dgm:t>
        <a:bodyPr/>
        <a:lstStyle/>
        <a:p>
          <a:endParaRPr lang="en-GB" sz="1800" noProof="0" dirty="0">
            <a:solidFill>
              <a:schemeClr val="bg1">
                <a:lumMod val="50000"/>
              </a:schemeClr>
            </a:solidFill>
            <a:latin typeface="Avenir Next LT Pro" panose="020B0504020202020204" pitchFamily="34" charset="0"/>
          </a:endParaRPr>
        </a:p>
      </dgm:t>
    </dgm:pt>
    <dgm:pt modelId="{609FD9DC-F737-4768-AF5A-D980CEB6110C}" type="sibTrans" cxnId="{6F9902A0-569A-4F64-817A-87418031E384}">
      <dgm:prSet custT="1"/>
      <dgm:spPr/>
      <dgm:t>
        <a:bodyPr/>
        <a:lstStyle/>
        <a:p>
          <a:endParaRPr lang="en-GB" sz="1800" noProof="0" dirty="0">
            <a:solidFill>
              <a:schemeClr val="bg1">
                <a:lumMod val="50000"/>
              </a:schemeClr>
            </a:solidFill>
            <a:latin typeface="Avenir Next LT Pro" panose="020B0504020202020204" pitchFamily="34" charset="0"/>
          </a:endParaRPr>
        </a:p>
      </dgm:t>
    </dgm:pt>
    <dgm:pt modelId="{DAD6D42A-7A08-49F7-9F24-E332544A91AC}">
      <dgm:prSet phldrT="[Text]" custT="1"/>
      <dgm:spPr>
        <a:solidFill>
          <a:schemeClr val="bg1">
            <a:lumMod val="95000"/>
          </a:schemeClr>
        </a:solidFill>
      </dgm:spPr>
      <dgm:t>
        <a:bodyPr/>
        <a:lstStyle/>
        <a:p>
          <a:pPr algn="ctr"/>
          <a:r>
            <a:rPr lang="en-GB" sz="1800" noProof="0" dirty="0" err="1">
              <a:solidFill>
                <a:schemeClr val="bg1">
                  <a:lumMod val="50000"/>
                </a:schemeClr>
              </a:solidFill>
              <a:latin typeface="Avenir Next LT Pro" panose="020B0504020202020204" pitchFamily="34" charset="0"/>
            </a:rPr>
            <a:t>Coûts</a:t>
          </a:r>
          <a:r>
            <a:rPr lang="en-GB" sz="1800" noProof="0" dirty="0">
              <a:solidFill>
                <a:schemeClr val="bg1">
                  <a:lumMod val="50000"/>
                </a:schemeClr>
              </a:solidFill>
              <a:latin typeface="Avenir Next LT Pro" panose="020B0504020202020204" pitchFamily="34" charset="0"/>
            </a:rPr>
            <a:t> </a:t>
          </a:r>
          <a:r>
            <a:rPr lang="en-GB" sz="1800" noProof="0" dirty="0" err="1">
              <a:solidFill>
                <a:schemeClr val="bg1">
                  <a:lumMod val="50000"/>
                </a:schemeClr>
              </a:solidFill>
              <a:latin typeface="Avenir Next LT Pro" panose="020B0504020202020204" pitchFamily="34" charset="0"/>
            </a:rPr>
            <a:t>réduits</a:t>
          </a:r>
          <a:endParaRPr lang="en-GB" sz="1800" noProof="0" dirty="0">
            <a:solidFill>
              <a:schemeClr val="bg1">
                <a:lumMod val="50000"/>
              </a:schemeClr>
            </a:solidFill>
            <a:latin typeface="Avenir Next LT Pro" panose="020B0504020202020204" pitchFamily="34" charset="0"/>
          </a:endParaRPr>
        </a:p>
      </dgm:t>
    </dgm:pt>
    <dgm:pt modelId="{1D7A753D-9B44-4746-9E06-A503AA564890}" type="parTrans" cxnId="{0269159F-868A-4B04-9AF1-3C0190C782F5}">
      <dgm:prSet/>
      <dgm:spPr/>
      <dgm:t>
        <a:bodyPr/>
        <a:lstStyle/>
        <a:p>
          <a:endParaRPr lang="en-GB" sz="1800" noProof="0" dirty="0">
            <a:solidFill>
              <a:schemeClr val="bg1">
                <a:lumMod val="50000"/>
              </a:schemeClr>
            </a:solidFill>
            <a:latin typeface="Avenir Next LT Pro" panose="020B0504020202020204" pitchFamily="34" charset="0"/>
          </a:endParaRPr>
        </a:p>
      </dgm:t>
    </dgm:pt>
    <dgm:pt modelId="{4F2E11A4-2AD4-498C-B319-72AAB91ED0B6}" type="sibTrans" cxnId="{0269159F-868A-4B04-9AF1-3C0190C782F5}">
      <dgm:prSet custT="1"/>
      <dgm:spPr/>
      <dgm:t>
        <a:bodyPr/>
        <a:lstStyle/>
        <a:p>
          <a:endParaRPr lang="en-GB" sz="1800" noProof="0" dirty="0">
            <a:solidFill>
              <a:schemeClr val="bg1">
                <a:lumMod val="50000"/>
              </a:schemeClr>
            </a:solidFill>
            <a:latin typeface="Avenir Next LT Pro" panose="020B0504020202020204" pitchFamily="34" charset="0"/>
          </a:endParaRPr>
        </a:p>
      </dgm:t>
    </dgm:pt>
    <dgm:pt modelId="{5BBA7125-AC24-41D9-B87B-B598942FBBF5}">
      <dgm:prSet phldrT="[Text]" custT="1"/>
      <dgm:spPr>
        <a:solidFill>
          <a:schemeClr val="bg1">
            <a:lumMod val="95000"/>
          </a:schemeClr>
        </a:solidFill>
      </dgm:spPr>
      <dgm:t>
        <a:bodyPr/>
        <a:lstStyle/>
        <a:p>
          <a:pPr algn="ctr"/>
          <a:r>
            <a:rPr lang="en-GB" sz="1800" noProof="0" dirty="0">
              <a:solidFill>
                <a:schemeClr val="bg1">
                  <a:lumMod val="50000"/>
                </a:schemeClr>
              </a:solidFill>
              <a:latin typeface="Avenir Next LT Pro" panose="020B0504020202020204" pitchFamily="34" charset="0"/>
            </a:rPr>
            <a:t> </a:t>
          </a:r>
          <a:r>
            <a:rPr lang="fr-FR" sz="1800" noProof="0" dirty="0">
              <a:solidFill>
                <a:schemeClr val="bg1">
                  <a:lumMod val="50000"/>
                </a:schemeClr>
              </a:solidFill>
              <a:latin typeface="Avenir Next LT Pro" panose="020B0504020202020204" pitchFamily="34" charset="0"/>
            </a:rPr>
            <a:t>Amélioration de la gestion des risque</a:t>
          </a:r>
          <a:endParaRPr lang="en-GB" sz="1800" noProof="0" dirty="0">
            <a:solidFill>
              <a:schemeClr val="bg1">
                <a:lumMod val="50000"/>
              </a:schemeClr>
            </a:solidFill>
            <a:latin typeface="Avenir Next LT Pro" panose="020B0504020202020204" pitchFamily="34" charset="0"/>
          </a:endParaRPr>
        </a:p>
      </dgm:t>
    </dgm:pt>
    <dgm:pt modelId="{DAB6C101-F24E-432F-89B2-A79496852AE0}" type="parTrans" cxnId="{FAE01110-63EE-491C-9070-0BCD3F9C4E97}">
      <dgm:prSet/>
      <dgm:spPr/>
      <dgm:t>
        <a:bodyPr/>
        <a:lstStyle/>
        <a:p>
          <a:endParaRPr lang="en-GB" sz="1800" noProof="0" dirty="0">
            <a:solidFill>
              <a:schemeClr val="bg1">
                <a:lumMod val="50000"/>
              </a:schemeClr>
            </a:solidFill>
            <a:latin typeface="Avenir Next LT Pro" panose="020B0504020202020204" pitchFamily="34" charset="0"/>
          </a:endParaRPr>
        </a:p>
      </dgm:t>
    </dgm:pt>
    <dgm:pt modelId="{4274F4B3-E023-4223-AFB7-9F84F872A5E3}" type="sibTrans" cxnId="{FAE01110-63EE-491C-9070-0BCD3F9C4E97}">
      <dgm:prSet custT="1"/>
      <dgm:spPr/>
      <dgm:t>
        <a:bodyPr/>
        <a:lstStyle/>
        <a:p>
          <a:endParaRPr lang="en-GB" sz="1800" noProof="0" dirty="0">
            <a:solidFill>
              <a:schemeClr val="bg1">
                <a:lumMod val="50000"/>
              </a:schemeClr>
            </a:solidFill>
            <a:latin typeface="Avenir Next LT Pro" panose="020B0504020202020204" pitchFamily="34" charset="0"/>
          </a:endParaRPr>
        </a:p>
      </dgm:t>
    </dgm:pt>
    <dgm:pt modelId="{DDD3C67A-542D-4E75-935A-594053FCA901}">
      <dgm:prSet phldrT="[Text]" custT="1"/>
      <dgm:spPr>
        <a:solidFill>
          <a:schemeClr val="bg1">
            <a:lumMod val="95000"/>
          </a:schemeClr>
        </a:solidFill>
      </dgm:spPr>
      <dgm:t>
        <a:bodyPr/>
        <a:lstStyle/>
        <a:p>
          <a:pPr algn="ctr"/>
          <a:r>
            <a:rPr lang="en-GB" sz="1800" noProof="0" dirty="0">
              <a:solidFill>
                <a:schemeClr val="bg1">
                  <a:lumMod val="50000"/>
                </a:schemeClr>
              </a:solidFill>
              <a:latin typeface="Avenir Next LT Pro" panose="020B0504020202020204" pitchFamily="34" charset="0"/>
            </a:rPr>
            <a:t>Des prix exacts</a:t>
          </a:r>
        </a:p>
      </dgm:t>
    </dgm:pt>
    <dgm:pt modelId="{B2A47E44-5F9F-4272-B09D-A5C8B8F1F122}" type="parTrans" cxnId="{A002C71A-A6DD-4A28-8688-7C5A5C6F41E3}">
      <dgm:prSet/>
      <dgm:spPr/>
      <dgm:t>
        <a:bodyPr/>
        <a:lstStyle/>
        <a:p>
          <a:endParaRPr lang="en-GB" sz="1800" noProof="0" dirty="0">
            <a:solidFill>
              <a:schemeClr val="bg1">
                <a:lumMod val="50000"/>
              </a:schemeClr>
            </a:solidFill>
            <a:latin typeface="Avenir Next LT Pro" panose="020B0504020202020204" pitchFamily="34" charset="0"/>
          </a:endParaRPr>
        </a:p>
      </dgm:t>
    </dgm:pt>
    <dgm:pt modelId="{CA7D086A-9C02-46E9-88C8-D0C0CEA8D635}" type="sibTrans" cxnId="{A002C71A-A6DD-4A28-8688-7C5A5C6F41E3}">
      <dgm:prSet custT="1"/>
      <dgm:spPr/>
      <dgm:t>
        <a:bodyPr/>
        <a:lstStyle/>
        <a:p>
          <a:endParaRPr lang="en-GB" sz="1800" noProof="0" dirty="0">
            <a:solidFill>
              <a:schemeClr val="bg1">
                <a:lumMod val="50000"/>
              </a:schemeClr>
            </a:solidFill>
            <a:latin typeface="Avenir Next LT Pro" panose="020B0504020202020204" pitchFamily="34" charset="0"/>
          </a:endParaRPr>
        </a:p>
      </dgm:t>
    </dgm:pt>
    <dgm:pt modelId="{ED9C4605-DEA9-43A4-AAC1-4B8BB92CDA4F}">
      <dgm:prSet phldrT="[Text]" custT="1"/>
      <dgm:spPr/>
      <dgm:t>
        <a:bodyPr/>
        <a:lstStyle/>
        <a:p>
          <a:endParaRPr lang="en-GB"/>
        </a:p>
      </dgm:t>
    </dgm:pt>
    <dgm:pt modelId="{6E99CDCA-AD37-4C0D-8B33-EB6C4774877D}" type="parTrans" cxnId="{158CE3FD-16ED-4111-BD03-D5BA90245706}">
      <dgm:prSet/>
      <dgm:spPr/>
      <dgm:t>
        <a:bodyPr/>
        <a:lstStyle/>
        <a:p>
          <a:endParaRPr lang="en-GB" sz="1800" noProof="0" dirty="0">
            <a:solidFill>
              <a:schemeClr val="bg1">
                <a:lumMod val="50000"/>
              </a:schemeClr>
            </a:solidFill>
            <a:latin typeface="Avenir Next LT Pro" panose="020B0504020202020204" pitchFamily="34" charset="0"/>
          </a:endParaRPr>
        </a:p>
      </dgm:t>
    </dgm:pt>
    <dgm:pt modelId="{8CE3D5C2-6475-4E8E-A0F2-58B264B173FF}" type="sibTrans" cxnId="{158CE3FD-16ED-4111-BD03-D5BA90245706}">
      <dgm:prSet custT="1"/>
      <dgm:spPr/>
      <dgm:t>
        <a:bodyPr/>
        <a:lstStyle/>
        <a:p>
          <a:endParaRPr lang="en-GB" sz="1800" noProof="0" dirty="0">
            <a:solidFill>
              <a:schemeClr val="bg1">
                <a:lumMod val="50000"/>
              </a:schemeClr>
            </a:solidFill>
            <a:latin typeface="Avenir Next LT Pro" panose="020B0504020202020204" pitchFamily="34" charset="0"/>
          </a:endParaRPr>
        </a:p>
      </dgm:t>
    </dgm:pt>
    <dgm:pt modelId="{9934CFF2-9CB7-4CB0-8AA2-A25C4D409E2E}">
      <dgm:prSet custT="1"/>
      <dgm:spPr/>
      <dgm:t>
        <a:bodyPr/>
        <a:lstStyle/>
        <a:p>
          <a:endParaRPr lang="fr-FR"/>
        </a:p>
      </dgm:t>
    </dgm:pt>
    <dgm:pt modelId="{25908A85-759A-4249-B2B6-E545CCC73C15}" type="parTrans" cxnId="{AC4F16AA-4F05-4B54-8A89-2BDC18D0F292}">
      <dgm:prSet/>
      <dgm:spPr/>
      <dgm:t>
        <a:bodyPr/>
        <a:lstStyle/>
        <a:p>
          <a:endParaRPr lang="en-GB"/>
        </a:p>
      </dgm:t>
    </dgm:pt>
    <dgm:pt modelId="{0A549363-FB6A-4F87-86C7-4C1C887E4A74}" type="sibTrans" cxnId="{AC4F16AA-4F05-4B54-8A89-2BDC18D0F292}">
      <dgm:prSet/>
      <dgm:spPr/>
      <dgm:t>
        <a:bodyPr/>
        <a:lstStyle/>
        <a:p>
          <a:endParaRPr lang="en-GB"/>
        </a:p>
      </dgm:t>
    </dgm:pt>
    <dgm:pt modelId="{D80B6A5B-966D-4C27-A6A2-982BCE23A3C6}">
      <dgm:prSet custT="1"/>
      <dgm:spPr/>
      <dgm:t>
        <a:bodyPr/>
        <a:lstStyle/>
        <a:p>
          <a:endParaRPr lang="fr-FR"/>
        </a:p>
      </dgm:t>
    </dgm:pt>
    <dgm:pt modelId="{25D1FF98-04C8-4A4E-A2C6-7FE8E7C7ED6E}" type="parTrans" cxnId="{852B4B11-C152-40D7-AC68-736BD443A50C}">
      <dgm:prSet/>
      <dgm:spPr/>
      <dgm:t>
        <a:bodyPr/>
        <a:lstStyle/>
        <a:p>
          <a:endParaRPr lang="en-GB"/>
        </a:p>
      </dgm:t>
    </dgm:pt>
    <dgm:pt modelId="{78982D1B-C891-4424-AE07-5AD09C2B16F0}" type="sibTrans" cxnId="{852B4B11-C152-40D7-AC68-736BD443A50C}">
      <dgm:prSet/>
      <dgm:spPr/>
      <dgm:t>
        <a:bodyPr/>
        <a:lstStyle/>
        <a:p>
          <a:endParaRPr lang="en-GB"/>
        </a:p>
      </dgm:t>
    </dgm:pt>
    <dgm:pt modelId="{56598DFB-F6C8-4443-96F9-1F1AA7BF6E18}" type="pres">
      <dgm:prSet presAssocID="{CD305DF7-8E29-480F-93A3-D03B596BFBFE}" presName="cycleMatrixDiagram" presStyleCnt="0">
        <dgm:presLayoutVars>
          <dgm:chMax val="1"/>
          <dgm:dir/>
          <dgm:animLvl val="lvl"/>
          <dgm:resizeHandles val="exact"/>
        </dgm:presLayoutVars>
      </dgm:prSet>
      <dgm:spPr/>
      <dgm:t>
        <a:bodyPr/>
        <a:lstStyle/>
        <a:p>
          <a:endParaRPr lang="fr-FR"/>
        </a:p>
      </dgm:t>
    </dgm:pt>
    <dgm:pt modelId="{1013E054-3F9E-4199-BC48-1C17CC9E5866}" type="pres">
      <dgm:prSet presAssocID="{CD305DF7-8E29-480F-93A3-D03B596BFBFE}" presName="children" presStyleCnt="0"/>
      <dgm:spPr/>
    </dgm:pt>
    <dgm:pt modelId="{9045F387-4A50-4B65-AA88-52944D4406F1}" type="pres">
      <dgm:prSet presAssocID="{CD305DF7-8E29-480F-93A3-D03B596BFBFE}" presName="childPlaceholder" presStyleCnt="0"/>
      <dgm:spPr/>
    </dgm:pt>
    <dgm:pt modelId="{4AE233C1-B5FC-4BF2-B5A9-17A9D432D637}" type="pres">
      <dgm:prSet presAssocID="{CD305DF7-8E29-480F-93A3-D03B596BFBFE}" presName="circle" presStyleCnt="0"/>
      <dgm:spPr/>
    </dgm:pt>
    <dgm:pt modelId="{ED4C8756-4364-488B-B523-B05439EAC125}" type="pres">
      <dgm:prSet presAssocID="{CD305DF7-8E29-480F-93A3-D03B596BFBFE}" presName="quadrant1" presStyleLbl="node1" presStyleIdx="0" presStyleCnt="4">
        <dgm:presLayoutVars>
          <dgm:chMax val="1"/>
          <dgm:bulletEnabled val="1"/>
        </dgm:presLayoutVars>
      </dgm:prSet>
      <dgm:spPr/>
      <dgm:t>
        <a:bodyPr/>
        <a:lstStyle/>
        <a:p>
          <a:endParaRPr lang="fr-FR"/>
        </a:p>
      </dgm:t>
    </dgm:pt>
    <dgm:pt modelId="{BEB06F1B-0815-4E7E-8281-B2712CD354E8}" type="pres">
      <dgm:prSet presAssocID="{CD305DF7-8E29-480F-93A3-D03B596BFBFE}" presName="quadrant2" presStyleLbl="node1" presStyleIdx="1" presStyleCnt="4">
        <dgm:presLayoutVars>
          <dgm:chMax val="1"/>
          <dgm:bulletEnabled val="1"/>
        </dgm:presLayoutVars>
      </dgm:prSet>
      <dgm:spPr/>
      <dgm:t>
        <a:bodyPr/>
        <a:lstStyle/>
        <a:p>
          <a:endParaRPr lang="fr-FR"/>
        </a:p>
      </dgm:t>
    </dgm:pt>
    <dgm:pt modelId="{BD744A0D-9AFF-4875-8AF5-F3FED7376FF8}" type="pres">
      <dgm:prSet presAssocID="{CD305DF7-8E29-480F-93A3-D03B596BFBFE}" presName="quadrant3" presStyleLbl="node1" presStyleIdx="2" presStyleCnt="4">
        <dgm:presLayoutVars>
          <dgm:chMax val="1"/>
          <dgm:bulletEnabled val="1"/>
        </dgm:presLayoutVars>
      </dgm:prSet>
      <dgm:spPr/>
      <dgm:t>
        <a:bodyPr/>
        <a:lstStyle/>
        <a:p>
          <a:endParaRPr lang="fr-FR"/>
        </a:p>
      </dgm:t>
    </dgm:pt>
    <dgm:pt modelId="{D067B551-4A93-43FA-8887-83FEAD2DCA2B}" type="pres">
      <dgm:prSet presAssocID="{CD305DF7-8E29-480F-93A3-D03B596BFBFE}" presName="quadrant4" presStyleLbl="node1" presStyleIdx="3" presStyleCnt="4" custLinFactNeighborX="-833" custLinFactNeighborY="368">
        <dgm:presLayoutVars>
          <dgm:chMax val="1"/>
          <dgm:bulletEnabled val="1"/>
        </dgm:presLayoutVars>
      </dgm:prSet>
      <dgm:spPr/>
      <dgm:t>
        <a:bodyPr/>
        <a:lstStyle/>
        <a:p>
          <a:endParaRPr lang="fr-FR"/>
        </a:p>
      </dgm:t>
    </dgm:pt>
    <dgm:pt modelId="{484FAC73-9DA7-4BDD-83A6-F325A36FC98E}" type="pres">
      <dgm:prSet presAssocID="{CD305DF7-8E29-480F-93A3-D03B596BFBFE}" presName="quadrantPlaceholder" presStyleCnt="0"/>
      <dgm:spPr/>
    </dgm:pt>
    <dgm:pt modelId="{C8D23EC1-171E-4627-82DA-BE68EDC1C063}" type="pres">
      <dgm:prSet presAssocID="{CD305DF7-8E29-480F-93A3-D03B596BFBFE}" presName="center1" presStyleLbl="fgShp" presStyleIdx="0" presStyleCnt="2"/>
      <dgm:spPr>
        <a:solidFill>
          <a:srgbClr val="C00000"/>
        </a:solidFill>
      </dgm:spPr>
    </dgm:pt>
    <dgm:pt modelId="{6359E57D-637E-40E8-92D1-603AD768B905}" type="pres">
      <dgm:prSet presAssocID="{CD305DF7-8E29-480F-93A3-D03B596BFBFE}" presName="center2" presStyleLbl="fgShp" presStyleIdx="1" presStyleCnt="2"/>
      <dgm:spPr>
        <a:solidFill>
          <a:srgbClr val="C00000"/>
        </a:solidFill>
      </dgm:spPr>
    </dgm:pt>
  </dgm:ptLst>
  <dgm:cxnLst>
    <dgm:cxn modelId="{9BD3BBD7-9CDE-454A-A48F-C378ADD09850}" type="presOf" srcId="{5BBA7125-AC24-41D9-B87B-B598942FBBF5}" destId="{BD744A0D-9AFF-4875-8AF5-F3FED7376FF8}" srcOrd="0" destOrd="0" presId="urn:microsoft.com/office/officeart/2005/8/layout/cycle4"/>
    <dgm:cxn modelId="{0269159F-868A-4B04-9AF1-3C0190C782F5}" srcId="{CD305DF7-8E29-480F-93A3-D03B596BFBFE}" destId="{DAD6D42A-7A08-49F7-9F24-E332544A91AC}" srcOrd="1" destOrd="0" parTransId="{1D7A753D-9B44-4746-9E06-A503AA564890}" sibTransId="{4F2E11A4-2AD4-498C-B319-72AAB91ED0B6}"/>
    <dgm:cxn modelId="{852B4B11-C152-40D7-AC68-736BD443A50C}" srcId="{CD305DF7-8E29-480F-93A3-D03B596BFBFE}" destId="{D80B6A5B-966D-4C27-A6A2-982BCE23A3C6}" srcOrd="4" destOrd="0" parTransId="{25D1FF98-04C8-4A4E-A2C6-7FE8E7C7ED6E}" sibTransId="{78982D1B-C891-4424-AE07-5AD09C2B16F0}"/>
    <dgm:cxn modelId="{6F9902A0-569A-4F64-817A-87418031E384}" srcId="{CD305DF7-8E29-480F-93A3-D03B596BFBFE}" destId="{D212E293-B599-4373-B81F-731C6D9B4A6F}" srcOrd="0" destOrd="0" parTransId="{3CF7F2D4-132D-4FF3-9DF7-CEBF9C0F401C}" sibTransId="{609FD9DC-F737-4768-AF5A-D980CEB6110C}"/>
    <dgm:cxn modelId="{AC4F16AA-4F05-4B54-8A89-2BDC18D0F292}" srcId="{CD305DF7-8E29-480F-93A3-D03B596BFBFE}" destId="{9934CFF2-9CB7-4CB0-8AA2-A25C4D409E2E}" srcOrd="5" destOrd="0" parTransId="{25908A85-759A-4249-B2B6-E545CCC73C15}" sibTransId="{0A549363-FB6A-4F87-86C7-4C1C887E4A74}"/>
    <dgm:cxn modelId="{5B83708F-42E5-4573-AC0A-D36763E47E50}" type="presOf" srcId="{DAD6D42A-7A08-49F7-9F24-E332544A91AC}" destId="{BEB06F1B-0815-4E7E-8281-B2712CD354E8}" srcOrd="0" destOrd="0" presId="urn:microsoft.com/office/officeart/2005/8/layout/cycle4"/>
    <dgm:cxn modelId="{158CE3FD-16ED-4111-BD03-D5BA90245706}" srcId="{CD305DF7-8E29-480F-93A3-D03B596BFBFE}" destId="{ED9C4605-DEA9-43A4-AAC1-4B8BB92CDA4F}" srcOrd="6" destOrd="0" parTransId="{6E99CDCA-AD37-4C0D-8B33-EB6C4774877D}" sibTransId="{8CE3D5C2-6475-4E8E-A0F2-58B264B173FF}"/>
    <dgm:cxn modelId="{9D36412A-BF6C-4ECF-A57B-CAF7A0D00F61}" type="presOf" srcId="{D212E293-B599-4373-B81F-731C6D9B4A6F}" destId="{ED4C8756-4364-488B-B523-B05439EAC125}" srcOrd="0" destOrd="0" presId="urn:microsoft.com/office/officeart/2005/8/layout/cycle4"/>
    <dgm:cxn modelId="{A002C71A-A6DD-4A28-8688-7C5A5C6F41E3}" srcId="{CD305DF7-8E29-480F-93A3-D03B596BFBFE}" destId="{DDD3C67A-542D-4E75-935A-594053FCA901}" srcOrd="3" destOrd="0" parTransId="{B2A47E44-5F9F-4272-B09D-A5C8B8F1F122}" sibTransId="{CA7D086A-9C02-46E9-88C8-D0C0CEA8D635}"/>
    <dgm:cxn modelId="{937B243F-A950-44C3-9D43-B944F7121BC1}" type="presOf" srcId="{CD305DF7-8E29-480F-93A3-D03B596BFBFE}" destId="{56598DFB-F6C8-4443-96F9-1F1AA7BF6E18}" srcOrd="0" destOrd="0" presId="urn:microsoft.com/office/officeart/2005/8/layout/cycle4"/>
    <dgm:cxn modelId="{FAE01110-63EE-491C-9070-0BCD3F9C4E97}" srcId="{CD305DF7-8E29-480F-93A3-D03B596BFBFE}" destId="{5BBA7125-AC24-41D9-B87B-B598942FBBF5}" srcOrd="2" destOrd="0" parTransId="{DAB6C101-F24E-432F-89B2-A79496852AE0}" sibTransId="{4274F4B3-E023-4223-AFB7-9F84F872A5E3}"/>
    <dgm:cxn modelId="{25DA89A8-A262-4190-9AE5-6C1E41D6264D}" type="presOf" srcId="{DDD3C67A-542D-4E75-935A-594053FCA901}" destId="{D067B551-4A93-43FA-8887-83FEAD2DCA2B}" srcOrd="0" destOrd="0" presId="urn:microsoft.com/office/officeart/2005/8/layout/cycle4"/>
    <dgm:cxn modelId="{6BAFA569-2CD8-4680-A176-ABE285BD21C4}" type="presParOf" srcId="{56598DFB-F6C8-4443-96F9-1F1AA7BF6E18}" destId="{1013E054-3F9E-4199-BC48-1C17CC9E5866}" srcOrd="0" destOrd="0" presId="urn:microsoft.com/office/officeart/2005/8/layout/cycle4"/>
    <dgm:cxn modelId="{7AF14D91-5F8D-409B-8F05-403DF1C95432}" type="presParOf" srcId="{1013E054-3F9E-4199-BC48-1C17CC9E5866}" destId="{9045F387-4A50-4B65-AA88-52944D4406F1}" srcOrd="0" destOrd="0" presId="urn:microsoft.com/office/officeart/2005/8/layout/cycle4"/>
    <dgm:cxn modelId="{6C1DDE29-3723-404F-A604-113F67FB85EE}" type="presParOf" srcId="{56598DFB-F6C8-4443-96F9-1F1AA7BF6E18}" destId="{4AE233C1-B5FC-4BF2-B5A9-17A9D432D637}" srcOrd="1" destOrd="0" presId="urn:microsoft.com/office/officeart/2005/8/layout/cycle4"/>
    <dgm:cxn modelId="{511D0E51-E7CF-4370-AA5E-64E00FDAF90C}" type="presParOf" srcId="{4AE233C1-B5FC-4BF2-B5A9-17A9D432D637}" destId="{ED4C8756-4364-488B-B523-B05439EAC125}" srcOrd="0" destOrd="0" presId="urn:microsoft.com/office/officeart/2005/8/layout/cycle4"/>
    <dgm:cxn modelId="{8295BBE9-5F95-4FCF-9AF5-967DC0A705F1}" type="presParOf" srcId="{4AE233C1-B5FC-4BF2-B5A9-17A9D432D637}" destId="{BEB06F1B-0815-4E7E-8281-B2712CD354E8}" srcOrd="1" destOrd="0" presId="urn:microsoft.com/office/officeart/2005/8/layout/cycle4"/>
    <dgm:cxn modelId="{CB5A509A-F9F8-450F-A511-A798E0EA8E2E}" type="presParOf" srcId="{4AE233C1-B5FC-4BF2-B5A9-17A9D432D637}" destId="{BD744A0D-9AFF-4875-8AF5-F3FED7376FF8}" srcOrd="2" destOrd="0" presId="urn:microsoft.com/office/officeart/2005/8/layout/cycle4"/>
    <dgm:cxn modelId="{FD18DF5B-5886-4CEB-8D89-78C949653F5F}" type="presParOf" srcId="{4AE233C1-B5FC-4BF2-B5A9-17A9D432D637}" destId="{D067B551-4A93-43FA-8887-83FEAD2DCA2B}" srcOrd="3" destOrd="0" presId="urn:microsoft.com/office/officeart/2005/8/layout/cycle4"/>
    <dgm:cxn modelId="{7ECD735E-6E9A-4354-8B3A-BE526273A576}" type="presParOf" srcId="{4AE233C1-B5FC-4BF2-B5A9-17A9D432D637}" destId="{484FAC73-9DA7-4BDD-83A6-F325A36FC98E}" srcOrd="4" destOrd="0" presId="urn:microsoft.com/office/officeart/2005/8/layout/cycle4"/>
    <dgm:cxn modelId="{766911BE-022E-4F39-9D67-78D50BE2B1A2}" type="presParOf" srcId="{56598DFB-F6C8-4443-96F9-1F1AA7BF6E18}" destId="{C8D23EC1-171E-4627-82DA-BE68EDC1C063}" srcOrd="2" destOrd="0" presId="urn:microsoft.com/office/officeart/2005/8/layout/cycle4"/>
    <dgm:cxn modelId="{60545C8C-A215-43B3-81CB-6A534D740478}" type="presParOf" srcId="{56598DFB-F6C8-4443-96F9-1F1AA7BF6E18}" destId="{6359E57D-637E-40E8-92D1-603AD768B90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305DF7-8E29-480F-93A3-D03B596BFBFE}" type="doc">
      <dgm:prSet loTypeId="urn:microsoft.com/office/officeart/2005/8/layout/cycle4" loCatId="cycle" qsTypeId="urn:microsoft.com/office/officeart/2005/8/quickstyle/simple3" qsCatId="simple" csTypeId="urn:microsoft.com/office/officeart/2005/8/colors/accent0_3" csCatId="mainScheme" phldr="1"/>
      <dgm:spPr/>
      <dgm:t>
        <a:bodyPr/>
        <a:lstStyle/>
        <a:p>
          <a:endParaRPr lang="en-US"/>
        </a:p>
      </dgm:t>
    </dgm:pt>
    <dgm:pt modelId="{5BBA7125-AC24-41D9-B87B-B598942FBBF5}">
      <dgm:prSet phldrT="[Text]" custT="1"/>
      <dgm:spPr>
        <a:solidFill>
          <a:schemeClr val="bg1">
            <a:lumMod val="95000"/>
          </a:schemeClr>
        </a:solidFill>
      </dgm:spPr>
      <dgm:t>
        <a:bodyPr/>
        <a:lstStyle/>
        <a:p>
          <a:pPr algn="ctr"/>
          <a:r>
            <a:rPr lang="fr-FR" sz="1800" noProof="0" dirty="0">
              <a:solidFill>
                <a:schemeClr val="bg1">
                  <a:lumMod val="50000"/>
                </a:schemeClr>
              </a:solidFill>
              <a:latin typeface="Avenir Next LT Pro" panose="020B0504020202020204" pitchFamily="34" charset="0"/>
            </a:rPr>
            <a:t>Accès plus facile à l'assurance</a:t>
          </a:r>
          <a:endParaRPr lang="en-GB" sz="1800" noProof="0" dirty="0">
            <a:solidFill>
              <a:schemeClr val="bg1">
                <a:lumMod val="50000"/>
              </a:schemeClr>
            </a:solidFill>
            <a:latin typeface="Avenir Next LT Pro" panose="020B0504020202020204" pitchFamily="34" charset="0"/>
          </a:endParaRPr>
        </a:p>
      </dgm:t>
    </dgm:pt>
    <dgm:pt modelId="{DAB6C101-F24E-432F-89B2-A79496852AE0}" type="parTrans" cxnId="{FAE01110-63EE-491C-9070-0BCD3F9C4E97}">
      <dgm:prSet/>
      <dgm:spPr/>
      <dgm:t>
        <a:bodyPr/>
        <a:lstStyle/>
        <a:p>
          <a:endParaRPr lang="en-GB" sz="1800" noProof="0" dirty="0">
            <a:solidFill>
              <a:schemeClr val="bg1">
                <a:lumMod val="50000"/>
              </a:schemeClr>
            </a:solidFill>
            <a:latin typeface="Avenir Next LT Pro" panose="020B0504020202020204" pitchFamily="34" charset="0"/>
          </a:endParaRPr>
        </a:p>
      </dgm:t>
    </dgm:pt>
    <dgm:pt modelId="{4274F4B3-E023-4223-AFB7-9F84F872A5E3}" type="sibTrans" cxnId="{FAE01110-63EE-491C-9070-0BCD3F9C4E97}">
      <dgm:prSet custT="1"/>
      <dgm:spPr/>
      <dgm:t>
        <a:bodyPr/>
        <a:lstStyle/>
        <a:p>
          <a:endParaRPr lang="en-GB" sz="1800" noProof="0" dirty="0">
            <a:solidFill>
              <a:schemeClr val="bg1">
                <a:lumMod val="50000"/>
              </a:schemeClr>
            </a:solidFill>
            <a:latin typeface="Avenir Next LT Pro" panose="020B0504020202020204" pitchFamily="34" charset="0"/>
          </a:endParaRPr>
        </a:p>
      </dgm:t>
    </dgm:pt>
    <dgm:pt modelId="{DDD3C67A-542D-4E75-935A-594053FCA901}">
      <dgm:prSet phldrT="[Text]" custT="1"/>
      <dgm:spPr>
        <a:solidFill>
          <a:schemeClr val="bg1">
            <a:lumMod val="95000"/>
          </a:schemeClr>
        </a:solidFill>
      </dgm:spPr>
      <dgm:t>
        <a:bodyPr/>
        <a:lstStyle/>
        <a:p>
          <a:pPr algn="ctr"/>
          <a:r>
            <a:rPr lang="en-GB" sz="1800" noProof="0" dirty="0" err="1">
              <a:solidFill>
                <a:schemeClr val="bg1">
                  <a:lumMod val="50000"/>
                </a:schemeClr>
              </a:solidFill>
              <a:latin typeface="Avenir Next LT Pro" panose="020B0504020202020204" pitchFamily="34" charset="0"/>
            </a:rPr>
            <a:t>Produits</a:t>
          </a:r>
          <a:r>
            <a:rPr lang="en-GB" sz="1800" noProof="0" dirty="0">
              <a:solidFill>
                <a:schemeClr val="bg1">
                  <a:lumMod val="50000"/>
                </a:schemeClr>
              </a:solidFill>
              <a:latin typeface="Avenir Next LT Pro" panose="020B0504020202020204" pitchFamily="34" charset="0"/>
            </a:rPr>
            <a:t> </a:t>
          </a:r>
          <a:r>
            <a:rPr lang="en-GB" sz="1800" noProof="0" dirty="0" err="1">
              <a:solidFill>
                <a:schemeClr val="bg1">
                  <a:lumMod val="50000"/>
                </a:schemeClr>
              </a:solidFill>
              <a:latin typeface="Avenir Next LT Pro" panose="020B0504020202020204" pitchFamily="34" charset="0"/>
            </a:rPr>
            <a:t>d'assurance</a:t>
          </a:r>
          <a:r>
            <a:rPr lang="en-GB" sz="1800" noProof="0" dirty="0">
              <a:solidFill>
                <a:schemeClr val="bg1">
                  <a:lumMod val="50000"/>
                </a:schemeClr>
              </a:solidFill>
              <a:latin typeface="Avenir Next LT Pro" panose="020B0504020202020204" pitchFamily="34" charset="0"/>
            </a:rPr>
            <a:t> </a:t>
          </a:r>
          <a:r>
            <a:rPr lang="en-GB" sz="1800" noProof="0" dirty="0" err="1">
              <a:solidFill>
                <a:schemeClr val="bg1">
                  <a:lumMod val="50000"/>
                </a:schemeClr>
              </a:solidFill>
              <a:latin typeface="Avenir Next LT Pro" panose="020B0504020202020204" pitchFamily="34" charset="0"/>
            </a:rPr>
            <a:t>personnalisés</a:t>
          </a:r>
          <a:endParaRPr lang="en-GB" sz="1800" noProof="0" dirty="0">
            <a:solidFill>
              <a:schemeClr val="bg1">
                <a:lumMod val="50000"/>
              </a:schemeClr>
            </a:solidFill>
            <a:latin typeface="Avenir Next LT Pro" panose="020B0504020202020204" pitchFamily="34" charset="0"/>
          </a:endParaRPr>
        </a:p>
      </dgm:t>
    </dgm:pt>
    <dgm:pt modelId="{B2A47E44-5F9F-4272-B09D-A5C8B8F1F122}" type="parTrans" cxnId="{A002C71A-A6DD-4A28-8688-7C5A5C6F41E3}">
      <dgm:prSet/>
      <dgm:spPr/>
      <dgm:t>
        <a:bodyPr/>
        <a:lstStyle/>
        <a:p>
          <a:endParaRPr lang="en-GB" sz="1800" noProof="0" dirty="0">
            <a:solidFill>
              <a:schemeClr val="bg1">
                <a:lumMod val="50000"/>
              </a:schemeClr>
            </a:solidFill>
            <a:latin typeface="Avenir Next LT Pro" panose="020B0504020202020204" pitchFamily="34" charset="0"/>
          </a:endParaRPr>
        </a:p>
      </dgm:t>
    </dgm:pt>
    <dgm:pt modelId="{CA7D086A-9C02-46E9-88C8-D0C0CEA8D635}" type="sibTrans" cxnId="{A002C71A-A6DD-4A28-8688-7C5A5C6F41E3}">
      <dgm:prSet custT="1"/>
      <dgm:spPr/>
      <dgm:t>
        <a:bodyPr/>
        <a:lstStyle/>
        <a:p>
          <a:endParaRPr lang="en-GB" sz="1800" noProof="0" dirty="0">
            <a:solidFill>
              <a:schemeClr val="bg1">
                <a:lumMod val="50000"/>
              </a:schemeClr>
            </a:solidFill>
            <a:latin typeface="Avenir Next LT Pro" panose="020B0504020202020204" pitchFamily="34" charset="0"/>
          </a:endParaRPr>
        </a:p>
      </dgm:t>
    </dgm:pt>
    <dgm:pt modelId="{ED9C4605-DEA9-43A4-AAC1-4B8BB92CDA4F}">
      <dgm:prSet phldrT="[Text]" custT="1"/>
      <dgm:spPr/>
      <dgm:t>
        <a:bodyPr/>
        <a:lstStyle/>
        <a:p>
          <a:endParaRPr lang="en-GB"/>
        </a:p>
      </dgm:t>
    </dgm:pt>
    <dgm:pt modelId="{6E99CDCA-AD37-4C0D-8B33-EB6C4774877D}" type="parTrans" cxnId="{158CE3FD-16ED-4111-BD03-D5BA90245706}">
      <dgm:prSet/>
      <dgm:spPr/>
      <dgm:t>
        <a:bodyPr/>
        <a:lstStyle/>
        <a:p>
          <a:endParaRPr lang="en-GB" sz="1800" noProof="0" dirty="0">
            <a:solidFill>
              <a:schemeClr val="bg1">
                <a:lumMod val="50000"/>
              </a:schemeClr>
            </a:solidFill>
            <a:latin typeface="Avenir Next LT Pro" panose="020B0504020202020204" pitchFamily="34" charset="0"/>
          </a:endParaRPr>
        </a:p>
      </dgm:t>
    </dgm:pt>
    <dgm:pt modelId="{8CE3D5C2-6475-4E8E-A0F2-58B264B173FF}" type="sibTrans" cxnId="{158CE3FD-16ED-4111-BD03-D5BA90245706}">
      <dgm:prSet custT="1"/>
      <dgm:spPr/>
      <dgm:t>
        <a:bodyPr/>
        <a:lstStyle/>
        <a:p>
          <a:endParaRPr lang="en-GB" sz="1800" noProof="0" dirty="0">
            <a:solidFill>
              <a:schemeClr val="bg1">
                <a:lumMod val="50000"/>
              </a:schemeClr>
            </a:solidFill>
            <a:latin typeface="Avenir Next LT Pro" panose="020B0504020202020204" pitchFamily="34" charset="0"/>
          </a:endParaRPr>
        </a:p>
      </dgm:t>
    </dgm:pt>
    <dgm:pt modelId="{D212E293-B599-4373-B81F-731C6D9B4A6F}">
      <dgm:prSet phldrT="[Text]" custT="1"/>
      <dgm:spPr>
        <a:solidFill>
          <a:schemeClr val="bg1">
            <a:lumMod val="95000"/>
          </a:schemeClr>
        </a:solidFill>
      </dgm:spPr>
      <dgm:t>
        <a:bodyPr/>
        <a:lstStyle/>
        <a:p>
          <a:pPr algn="ctr"/>
          <a:r>
            <a:rPr lang="en-GB" sz="1800" noProof="0" dirty="0">
              <a:solidFill>
                <a:schemeClr val="bg1">
                  <a:lumMod val="50000"/>
                </a:schemeClr>
              </a:solidFill>
              <a:latin typeface="Avenir Next LT Pro" panose="020B0504020202020204" pitchFamily="34" charset="0"/>
            </a:rPr>
            <a:t>Plus de </a:t>
          </a:r>
          <a:r>
            <a:rPr lang="en-GB" sz="1800" noProof="0" dirty="0" err="1">
              <a:solidFill>
                <a:schemeClr val="bg1">
                  <a:lumMod val="50000"/>
                </a:schemeClr>
              </a:solidFill>
              <a:latin typeface="Avenir Next LT Pro" panose="020B0504020202020204" pitchFamily="34" charset="0"/>
            </a:rPr>
            <a:t>flexibilité</a:t>
          </a:r>
          <a:endParaRPr lang="en-GB" sz="1800" noProof="0" dirty="0">
            <a:solidFill>
              <a:schemeClr val="bg1">
                <a:lumMod val="50000"/>
              </a:schemeClr>
            </a:solidFill>
            <a:latin typeface="Avenir Next LT Pro" panose="020B0504020202020204" pitchFamily="34" charset="0"/>
          </a:endParaRPr>
        </a:p>
      </dgm:t>
    </dgm:pt>
    <dgm:pt modelId="{609FD9DC-F737-4768-AF5A-D980CEB6110C}" type="sibTrans" cxnId="{6F9902A0-569A-4F64-817A-87418031E384}">
      <dgm:prSet custT="1"/>
      <dgm:spPr/>
      <dgm:t>
        <a:bodyPr/>
        <a:lstStyle/>
        <a:p>
          <a:endParaRPr lang="en-GB" sz="1800" noProof="0" dirty="0">
            <a:solidFill>
              <a:schemeClr val="bg1">
                <a:lumMod val="50000"/>
              </a:schemeClr>
            </a:solidFill>
            <a:latin typeface="Avenir Next LT Pro" panose="020B0504020202020204" pitchFamily="34" charset="0"/>
          </a:endParaRPr>
        </a:p>
      </dgm:t>
    </dgm:pt>
    <dgm:pt modelId="{3CF7F2D4-132D-4FF3-9DF7-CEBF9C0F401C}" type="parTrans" cxnId="{6F9902A0-569A-4F64-817A-87418031E384}">
      <dgm:prSet/>
      <dgm:spPr/>
      <dgm:t>
        <a:bodyPr/>
        <a:lstStyle/>
        <a:p>
          <a:endParaRPr lang="en-GB" sz="1800" noProof="0" dirty="0">
            <a:solidFill>
              <a:schemeClr val="bg1">
                <a:lumMod val="50000"/>
              </a:schemeClr>
            </a:solidFill>
            <a:latin typeface="Avenir Next LT Pro" panose="020B0504020202020204" pitchFamily="34" charset="0"/>
          </a:endParaRPr>
        </a:p>
      </dgm:t>
    </dgm:pt>
    <dgm:pt modelId="{37DD59DD-A1DB-4495-9838-4466426F8B76}">
      <dgm:prSet phldrT="[Text]" custT="1"/>
      <dgm:spPr>
        <a:solidFill>
          <a:schemeClr val="bg1">
            <a:lumMod val="95000"/>
          </a:schemeClr>
        </a:solidFill>
      </dgm:spPr>
      <dgm:t>
        <a:bodyPr/>
        <a:lstStyle/>
        <a:p>
          <a:pPr algn="ctr"/>
          <a:r>
            <a:rPr lang="en-GB" sz="1800" noProof="0" dirty="0">
              <a:solidFill>
                <a:schemeClr val="bg1">
                  <a:lumMod val="50000"/>
                </a:schemeClr>
              </a:solidFill>
              <a:latin typeface="Avenir Next LT Pro" panose="020B0504020202020204" pitchFamily="34" charset="0"/>
            </a:rPr>
            <a:t>Des </a:t>
          </a:r>
          <a:r>
            <a:rPr lang="en-GB" sz="1800" noProof="0" dirty="0" err="1">
              <a:solidFill>
                <a:schemeClr val="bg1">
                  <a:lumMod val="50000"/>
                </a:schemeClr>
              </a:solidFill>
              <a:latin typeface="Avenir Next LT Pro" panose="020B0504020202020204" pitchFamily="34" charset="0"/>
            </a:rPr>
            <a:t>coûts</a:t>
          </a:r>
          <a:r>
            <a:rPr lang="en-GB" sz="1800" noProof="0" dirty="0">
              <a:solidFill>
                <a:schemeClr val="bg1">
                  <a:lumMod val="50000"/>
                </a:schemeClr>
              </a:solidFill>
              <a:latin typeface="Avenir Next LT Pro" panose="020B0504020202020204" pitchFamily="34" charset="0"/>
            </a:rPr>
            <a:t> </a:t>
          </a:r>
          <a:r>
            <a:rPr lang="en-GB" sz="1800" noProof="0" dirty="0" err="1">
              <a:solidFill>
                <a:schemeClr val="bg1">
                  <a:lumMod val="50000"/>
                </a:schemeClr>
              </a:solidFill>
              <a:latin typeface="Avenir Next LT Pro" panose="020B0504020202020204" pitchFamily="34" charset="0"/>
            </a:rPr>
            <a:t>moins</a:t>
          </a:r>
          <a:r>
            <a:rPr lang="en-GB" sz="1800" noProof="0" dirty="0">
              <a:solidFill>
                <a:schemeClr val="bg1">
                  <a:lumMod val="50000"/>
                </a:schemeClr>
              </a:solidFill>
              <a:latin typeface="Avenir Next LT Pro" panose="020B0504020202020204" pitchFamily="34" charset="0"/>
            </a:rPr>
            <a:t> </a:t>
          </a:r>
          <a:r>
            <a:rPr lang="en-GB" sz="1800" noProof="0" dirty="0" err="1">
              <a:solidFill>
                <a:schemeClr val="bg1">
                  <a:lumMod val="50000"/>
                </a:schemeClr>
              </a:solidFill>
              <a:latin typeface="Avenir Next LT Pro" panose="020B0504020202020204" pitchFamily="34" charset="0"/>
            </a:rPr>
            <a:t>élevés</a:t>
          </a:r>
          <a:endParaRPr lang="en-GB" sz="1800" noProof="0" dirty="0">
            <a:solidFill>
              <a:schemeClr val="bg1">
                <a:lumMod val="50000"/>
              </a:schemeClr>
            </a:solidFill>
            <a:latin typeface="Avenir Next LT Pro" panose="020B0504020202020204" pitchFamily="34" charset="0"/>
          </a:endParaRPr>
        </a:p>
      </dgm:t>
    </dgm:pt>
    <dgm:pt modelId="{8246609B-3DB5-4D1B-BF98-62FDC9554A90}" type="parTrans" cxnId="{890DACAE-B730-4732-BE5A-21B71EAF6C25}">
      <dgm:prSet/>
      <dgm:spPr/>
      <dgm:t>
        <a:bodyPr/>
        <a:lstStyle/>
        <a:p>
          <a:endParaRPr lang="en-GB"/>
        </a:p>
      </dgm:t>
    </dgm:pt>
    <dgm:pt modelId="{38C31B1B-E35D-4B7C-B850-B8C94687CC3D}" type="sibTrans" cxnId="{890DACAE-B730-4732-BE5A-21B71EAF6C25}">
      <dgm:prSet/>
      <dgm:spPr/>
      <dgm:t>
        <a:bodyPr/>
        <a:lstStyle/>
        <a:p>
          <a:endParaRPr lang="en-GB"/>
        </a:p>
      </dgm:t>
    </dgm:pt>
    <dgm:pt modelId="{56598DFB-F6C8-4443-96F9-1F1AA7BF6E18}" type="pres">
      <dgm:prSet presAssocID="{CD305DF7-8E29-480F-93A3-D03B596BFBFE}" presName="cycleMatrixDiagram" presStyleCnt="0">
        <dgm:presLayoutVars>
          <dgm:chMax val="1"/>
          <dgm:dir/>
          <dgm:animLvl val="lvl"/>
          <dgm:resizeHandles val="exact"/>
        </dgm:presLayoutVars>
      </dgm:prSet>
      <dgm:spPr/>
      <dgm:t>
        <a:bodyPr/>
        <a:lstStyle/>
        <a:p>
          <a:endParaRPr lang="fr-FR"/>
        </a:p>
      </dgm:t>
    </dgm:pt>
    <dgm:pt modelId="{1013E054-3F9E-4199-BC48-1C17CC9E5866}" type="pres">
      <dgm:prSet presAssocID="{CD305DF7-8E29-480F-93A3-D03B596BFBFE}" presName="children" presStyleCnt="0"/>
      <dgm:spPr/>
    </dgm:pt>
    <dgm:pt modelId="{9045F387-4A50-4B65-AA88-52944D4406F1}" type="pres">
      <dgm:prSet presAssocID="{CD305DF7-8E29-480F-93A3-D03B596BFBFE}" presName="childPlaceholder" presStyleCnt="0"/>
      <dgm:spPr/>
    </dgm:pt>
    <dgm:pt modelId="{4AE233C1-B5FC-4BF2-B5A9-17A9D432D637}" type="pres">
      <dgm:prSet presAssocID="{CD305DF7-8E29-480F-93A3-D03B596BFBFE}" presName="circle" presStyleCnt="0"/>
      <dgm:spPr/>
    </dgm:pt>
    <dgm:pt modelId="{ED4C8756-4364-488B-B523-B05439EAC125}" type="pres">
      <dgm:prSet presAssocID="{CD305DF7-8E29-480F-93A3-D03B596BFBFE}" presName="quadrant1" presStyleLbl="node1" presStyleIdx="0" presStyleCnt="4">
        <dgm:presLayoutVars>
          <dgm:chMax val="1"/>
          <dgm:bulletEnabled val="1"/>
        </dgm:presLayoutVars>
      </dgm:prSet>
      <dgm:spPr/>
      <dgm:t>
        <a:bodyPr/>
        <a:lstStyle/>
        <a:p>
          <a:endParaRPr lang="fr-FR"/>
        </a:p>
      </dgm:t>
    </dgm:pt>
    <dgm:pt modelId="{BEB06F1B-0815-4E7E-8281-B2712CD354E8}" type="pres">
      <dgm:prSet presAssocID="{CD305DF7-8E29-480F-93A3-D03B596BFBFE}" presName="quadrant2" presStyleLbl="node1" presStyleIdx="1" presStyleCnt="4">
        <dgm:presLayoutVars>
          <dgm:chMax val="1"/>
          <dgm:bulletEnabled val="1"/>
        </dgm:presLayoutVars>
      </dgm:prSet>
      <dgm:spPr/>
      <dgm:t>
        <a:bodyPr/>
        <a:lstStyle/>
        <a:p>
          <a:endParaRPr lang="fr-FR"/>
        </a:p>
      </dgm:t>
    </dgm:pt>
    <dgm:pt modelId="{BD744A0D-9AFF-4875-8AF5-F3FED7376FF8}" type="pres">
      <dgm:prSet presAssocID="{CD305DF7-8E29-480F-93A3-D03B596BFBFE}" presName="quadrant3" presStyleLbl="node1" presStyleIdx="2" presStyleCnt="4">
        <dgm:presLayoutVars>
          <dgm:chMax val="1"/>
          <dgm:bulletEnabled val="1"/>
        </dgm:presLayoutVars>
      </dgm:prSet>
      <dgm:spPr/>
      <dgm:t>
        <a:bodyPr/>
        <a:lstStyle/>
        <a:p>
          <a:endParaRPr lang="fr-FR"/>
        </a:p>
      </dgm:t>
    </dgm:pt>
    <dgm:pt modelId="{D067B551-4A93-43FA-8887-83FEAD2DCA2B}" type="pres">
      <dgm:prSet presAssocID="{CD305DF7-8E29-480F-93A3-D03B596BFBFE}" presName="quadrant4" presStyleLbl="node1" presStyleIdx="3" presStyleCnt="4" custLinFactNeighborX="-833" custLinFactNeighborY="368">
        <dgm:presLayoutVars>
          <dgm:chMax val="1"/>
          <dgm:bulletEnabled val="1"/>
        </dgm:presLayoutVars>
      </dgm:prSet>
      <dgm:spPr/>
      <dgm:t>
        <a:bodyPr/>
        <a:lstStyle/>
        <a:p>
          <a:endParaRPr lang="fr-FR"/>
        </a:p>
      </dgm:t>
    </dgm:pt>
    <dgm:pt modelId="{484FAC73-9DA7-4BDD-83A6-F325A36FC98E}" type="pres">
      <dgm:prSet presAssocID="{CD305DF7-8E29-480F-93A3-D03B596BFBFE}" presName="quadrantPlaceholder" presStyleCnt="0"/>
      <dgm:spPr/>
    </dgm:pt>
    <dgm:pt modelId="{C8D23EC1-171E-4627-82DA-BE68EDC1C063}" type="pres">
      <dgm:prSet presAssocID="{CD305DF7-8E29-480F-93A3-D03B596BFBFE}" presName="center1" presStyleLbl="fgShp" presStyleIdx="0" presStyleCnt="2"/>
      <dgm:spPr>
        <a:solidFill>
          <a:srgbClr val="C00000"/>
        </a:solidFill>
      </dgm:spPr>
    </dgm:pt>
    <dgm:pt modelId="{6359E57D-637E-40E8-92D1-603AD768B905}" type="pres">
      <dgm:prSet presAssocID="{CD305DF7-8E29-480F-93A3-D03B596BFBFE}" presName="center2" presStyleLbl="fgShp" presStyleIdx="1" presStyleCnt="2"/>
      <dgm:spPr>
        <a:solidFill>
          <a:srgbClr val="C00000"/>
        </a:solidFill>
      </dgm:spPr>
    </dgm:pt>
  </dgm:ptLst>
  <dgm:cxnLst>
    <dgm:cxn modelId="{890DACAE-B730-4732-BE5A-21B71EAF6C25}" srcId="{CD305DF7-8E29-480F-93A3-D03B596BFBFE}" destId="{37DD59DD-A1DB-4495-9838-4466426F8B76}" srcOrd="1" destOrd="0" parTransId="{8246609B-3DB5-4D1B-BF98-62FDC9554A90}" sibTransId="{38C31B1B-E35D-4B7C-B850-B8C94687CC3D}"/>
    <dgm:cxn modelId="{9D36412A-BF6C-4ECF-A57B-CAF7A0D00F61}" type="presOf" srcId="{D212E293-B599-4373-B81F-731C6D9B4A6F}" destId="{ED4C8756-4364-488B-B523-B05439EAC125}" srcOrd="0" destOrd="0" presId="urn:microsoft.com/office/officeart/2005/8/layout/cycle4"/>
    <dgm:cxn modelId="{FAE01110-63EE-491C-9070-0BCD3F9C4E97}" srcId="{CD305DF7-8E29-480F-93A3-D03B596BFBFE}" destId="{5BBA7125-AC24-41D9-B87B-B598942FBBF5}" srcOrd="2" destOrd="0" parTransId="{DAB6C101-F24E-432F-89B2-A79496852AE0}" sibTransId="{4274F4B3-E023-4223-AFB7-9F84F872A5E3}"/>
    <dgm:cxn modelId="{ADA1F2AB-DD3C-4966-B2FB-3682C3BAA613}" type="presOf" srcId="{DDD3C67A-542D-4E75-935A-594053FCA901}" destId="{D067B551-4A93-43FA-8887-83FEAD2DCA2B}" srcOrd="0" destOrd="0" presId="urn:microsoft.com/office/officeart/2005/8/layout/cycle4"/>
    <dgm:cxn modelId="{937B243F-A950-44C3-9D43-B944F7121BC1}" type="presOf" srcId="{CD305DF7-8E29-480F-93A3-D03B596BFBFE}" destId="{56598DFB-F6C8-4443-96F9-1F1AA7BF6E18}" srcOrd="0" destOrd="0" presId="urn:microsoft.com/office/officeart/2005/8/layout/cycle4"/>
    <dgm:cxn modelId="{F5836D61-74E7-4046-AEB3-5C08F8D49FCC}" type="presOf" srcId="{5BBA7125-AC24-41D9-B87B-B598942FBBF5}" destId="{BD744A0D-9AFF-4875-8AF5-F3FED7376FF8}" srcOrd="0" destOrd="0" presId="urn:microsoft.com/office/officeart/2005/8/layout/cycle4"/>
    <dgm:cxn modelId="{6F9902A0-569A-4F64-817A-87418031E384}" srcId="{CD305DF7-8E29-480F-93A3-D03B596BFBFE}" destId="{D212E293-B599-4373-B81F-731C6D9B4A6F}" srcOrd="0" destOrd="0" parTransId="{3CF7F2D4-132D-4FF3-9DF7-CEBF9C0F401C}" sibTransId="{609FD9DC-F737-4768-AF5A-D980CEB6110C}"/>
    <dgm:cxn modelId="{A002C71A-A6DD-4A28-8688-7C5A5C6F41E3}" srcId="{CD305DF7-8E29-480F-93A3-D03B596BFBFE}" destId="{DDD3C67A-542D-4E75-935A-594053FCA901}" srcOrd="3" destOrd="0" parTransId="{B2A47E44-5F9F-4272-B09D-A5C8B8F1F122}" sibTransId="{CA7D086A-9C02-46E9-88C8-D0C0CEA8D635}"/>
    <dgm:cxn modelId="{158CE3FD-16ED-4111-BD03-D5BA90245706}" srcId="{CD305DF7-8E29-480F-93A3-D03B596BFBFE}" destId="{ED9C4605-DEA9-43A4-AAC1-4B8BB92CDA4F}" srcOrd="4" destOrd="0" parTransId="{6E99CDCA-AD37-4C0D-8B33-EB6C4774877D}" sibTransId="{8CE3D5C2-6475-4E8E-A0F2-58B264B173FF}"/>
    <dgm:cxn modelId="{DD63B21A-3BD2-474E-8777-251361217B2C}" type="presOf" srcId="{37DD59DD-A1DB-4495-9838-4466426F8B76}" destId="{BEB06F1B-0815-4E7E-8281-B2712CD354E8}" srcOrd="0" destOrd="0" presId="urn:microsoft.com/office/officeart/2005/8/layout/cycle4"/>
    <dgm:cxn modelId="{6BAFA569-2CD8-4680-A176-ABE285BD21C4}" type="presParOf" srcId="{56598DFB-F6C8-4443-96F9-1F1AA7BF6E18}" destId="{1013E054-3F9E-4199-BC48-1C17CC9E5866}" srcOrd="0" destOrd="0" presId="urn:microsoft.com/office/officeart/2005/8/layout/cycle4"/>
    <dgm:cxn modelId="{7AF14D91-5F8D-409B-8F05-403DF1C95432}" type="presParOf" srcId="{1013E054-3F9E-4199-BC48-1C17CC9E5866}" destId="{9045F387-4A50-4B65-AA88-52944D4406F1}" srcOrd="0" destOrd="0" presId="urn:microsoft.com/office/officeart/2005/8/layout/cycle4"/>
    <dgm:cxn modelId="{6C1DDE29-3723-404F-A604-113F67FB85EE}" type="presParOf" srcId="{56598DFB-F6C8-4443-96F9-1F1AA7BF6E18}" destId="{4AE233C1-B5FC-4BF2-B5A9-17A9D432D637}" srcOrd="1" destOrd="0" presId="urn:microsoft.com/office/officeart/2005/8/layout/cycle4"/>
    <dgm:cxn modelId="{511D0E51-E7CF-4370-AA5E-64E00FDAF90C}" type="presParOf" srcId="{4AE233C1-B5FC-4BF2-B5A9-17A9D432D637}" destId="{ED4C8756-4364-488B-B523-B05439EAC125}" srcOrd="0" destOrd="0" presId="urn:microsoft.com/office/officeart/2005/8/layout/cycle4"/>
    <dgm:cxn modelId="{8295BBE9-5F95-4FCF-9AF5-967DC0A705F1}" type="presParOf" srcId="{4AE233C1-B5FC-4BF2-B5A9-17A9D432D637}" destId="{BEB06F1B-0815-4E7E-8281-B2712CD354E8}" srcOrd="1" destOrd="0" presId="urn:microsoft.com/office/officeart/2005/8/layout/cycle4"/>
    <dgm:cxn modelId="{CB5A509A-F9F8-450F-A511-A798E0EA8E2E}" type="presParOf" srcId="{4AE233C1-B5FC-4BF2-B5A9-17A9D432D637}" destId="{BD744A0D-9AFF-4875-8AF5-F3FED7376FF8}" srcOrd="2" destOrd="0" presId="urn:microsoft.com/office/officeart/2005/8/layout/cycle4"/>
    <dgm:cxn modelId="{FD18DF5B-5886-4CEB-8D89-78C949653F5F}" type="presParOf" srcId="{4AE233C1-B5FC-4BF2-B5A9-17A9D432D637}" destId="{D067B551-4A93-43FA-8887-83FEAD2DCA2B}" srcOrd="3" destOrd="0" presId="urn:microsoft.com/office/officeart/2005/8/layout/cycle4"/>
    <dgm:cxn modelId="{7ECD735E-6E9A-4354-8B3A-BE526273A576}" type="presParOf" srcId="{4AE233C1-B5FC-4BF2-B5A9-17A9D432D637}" destId="{484FAC73-9DA7-4BDD-83A6-F325A36FC98E}" srcOrd="4" destOrd="0" presId="urn:microsoft.com/office/officeart/2005/8/layout/cycle4"/>
    <dgm:cxn modelId="{766911BE-022E-4F39-9D67-78D50BE2B1A2}" type="presParOf" srcId="{56598DFB-F6C8-4443-96F9-1F1AA7BF6E18}" destId="{C8D23EC1-171E-4627-82DA-BE68EDC1C063}" srcOrd="2" destOrd="0" presId="urn:microsoft.com/office/officeart/2005/8/layout/cycle4"/>
    <dgm:cxn modelId="{60545C8C-A215-43B3-81CB-6A534D740478}" type="presParOf" srcId="{56598DFB-F6C8-4443-96F9-1F1AA7BF6E18}" destId="{6359E57D-637E-40E8-92D1-603AD768B90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7B68F1-6C16-42C6-B6B8-1DBAD3D3A954}" type="doc">
      <dgm:prSet loTypeId="urn:microsoft.com/office/officeart/2009/layout/ReverseList" loCatId="relationship" qsTypeId="urn:microsoft.com/office/officeart/2005/8/quickstyle/simple1" qsCatId="simple" csTypeId="urn:microsoft.com/office/officeart/2005/8/colors/accent2_1" csCatId="accent2" phldr="1"/>
      <dgm:spPr/>
      <dgm:t>
        <a:bodyPr/>
        <a:lstStyle/>
        <a:p>
          <a:endParaRPr lang="en-GB"/>
        </a:p>
      </dgm:t>
    </dgm:pt>
    <dgm:pt modelId="{A18964DE-AD44-4262-901B-85AAF2F87D41}">
      <dgm:prSet phldrT="[Text]" custT="1"/>
      <dgm:spPr/>
      <dgm:t>
        <a:bodyPr/>
        <a:lstStyle/>
        <a:p>
          <a:pPr algn="ctr"/>
          <a:r>
            <a:rPr lang="en-GB" sz="2000" b="1" dirty="0" err="1">
              <a:latin typeface="Avenir Next LT Pro Light" panose="020B0304020202020204" pitchFamily="34" charset="0"/>
            </a:rPr>
            <a:t>SupTech</a:t>
          </a:r>
          <a:endParaRPr lang="en-GB" sz="2000" b="1" dirty="0">
            <a:latin typeface="Avenir Next LT Pro Light" panose="020B0304020202020204" pitchFamily="34" charset="0"/>
          </a:endParaRPr>
        </a:p>
        <a:p>
          <a:pPr algn="ctr"/>
          <a:r>
            <a:rPr lang="en-GB" sz="2000" i="1" dirty="0">
              <a:latin typeface="Avenir"/>
            </a:rPr>
            <a:t> </a:t>
          </a:r>
          <a:r>
            <a:rPr lang="fr-FR" sz="2000" i="1" dirty="0">
              <a:latin typeface="Avenir"/>
            </a:rPr>
            <a:t>Cette technologie des autorités de contrôle est un sous-ensemble des FinTech qui utilise une approche technologique innovante pour appuyer le travail de contrôle. </a:t>
          </a:r>
          <a:endParaRPr lang="en-GB" sz="2000" i="1" dirty="0">
            <a:latin typeface="Avenir"/>
          </a:endParaRPr>
        </a:p>
        <a:p>
          <a:pPr algn="ctr"/>
          <a:r>
            <a:rPr lang="en-GB" sz="1900" dirty="0"/>
            <a:t> </a:t>
          </a:r>
        </a:p>
      </dgm:t>
    </dgm:pt>
    <dgm:pt modelId="{B30435AA-9C4A-435D-80AC-AEB7F86FF1E0}" type="parTrans" cxnId="{5AEBB146-F3C7-403C-8AAB-402AD4E7F70E}">
      <dgm:prSet/>
      <dgm:spPr/>
      <dgm:t>
        <a:bodyPr/>
        <a:lstStyle/>
        <a:p>
          <a:pPr algn="ctr"/>
          <a:endParaRPr lang="en-GB"/>
        </a:p>
      </dgm:t>
    </dgm:pt>
    <dgm:pt modelId="{46869BC7-99F6-43CF-AD65-115D46DEF8D8}" type="sibTrans" cxnId="{5AEBB146-F3C7-403C-8AAB-402AD4E7F70E}">
      <dgm:prSet/>
      <dgm:spPr/>
      <dgm:t>
        <a:bodyPr/>
        <a:lstStyle/>
        <a:p>
          <a:pPr algn="ctr"/>
          <a:endParaRPr lang="en-GB"/>
        </a:p>
      </dgm:t>
    </dgm:pt>
    <dgm:pt modelId="{BAE3D305-4D4F-4B1A-944C-37C5A385A865}">
      <dgm:prSet phldrT="[Text]" custT="1"/>
      <dgm:spPr/>
      <dgm:t>
        <a:bodyPr/>
        <a:lstStyle/>
        <a:p>
          <a:pPr algn="ctr"/>
          <a:r>
            <a:rPr lang="en-GB" sz="2000" b="1" dirty="0" err="1">
              <a:latin typeface="Avenir Next LT Pro Light" panose="020B0304020202020204" pitchFamily="34" charset="0"/>
            </a:rPr>
            <a:t>RegTech</a:t>
          </a:r>
          <a:endParaRPr lang="fr-FR" sz="2000" dirty="0"/>
        </a:p>
        <a:p>
          <a:pPr algn="ctr"/>
          <a:r>
            <a:rPr lang="fr-FR" sz="2000" i="1" dirty="0"/>
            <a:t>Se concentre sur les technologies susceptibles de faciliter une mise en œuvre plus efficace et efficiente des exigences réglementaires que ce qui est possible actuellement</a:t>
          </a:r>
          <a:endParaRPr lang="en-GB" sz="2000" i="1" dirty="0">
            <a:latin typeface="Avenir Next LT Pro Light" panose="020B0304020202020204" pitchFamily="34" charset="0"/>
          </a:endParaRPr>
        </a:p>
      </dgm:t>
    </dgm:pt>
    <dgm:pt modelId="{AF361D70-38BA-437B-8878-7ABD2E7A10DC}" type="parTrans" cxnId="{D4A49E99-65A0-41A5-92B5-F1B7EDC05027}">
      <dgm:prSet/>
      <dgm:spPr/>
      <dgm:t>
        <a:bodyPr/>
        <a:lstStyle/>
        <a:p>
          <a:pPr algn="ctr"/>
          <a:endParaRPr lang="en-GB"/>
        </a:p>
      </dgm:t>
    </dgm:pt>
    <dgm:pt modelId="{64522994-710A-4688-8488-BE84D87DE08C}" type="sibTrans" cxnId="{D4A49E99-65A0-41A5-92B5-F1B7EDC05027}">
      <dgm:prSet/>
      <dgm:spPr/>
      <dgm:t>
        <a:bodyPr/>
        <a:lstStyle/>
        <a:p>
          <a:pPr algn="ctr"/>
          <a:endParaRPr lang="en-GB"/>
        </a:p>
      </dgm:t>
    </dgm:pt>
    <dgm:pt modelId="{94A14BA9-C6C1-4F86-9A67-C519A2FD29FD}">
      <dgm:prSet/>
      <dgm:spPr/>
      <dgm:t>
        <a:bodyPr/>
        <a:lstStyle/>
        <a:p>
          <a:endParaRPr lang="en-GB"/>
        </a:p>
      </dgm:t>
    </dgm:pt>
    <dgm:pt modelId="{8A33D775-DF9B-477B-B6EF-760C6E70AD9A}" type="parTrans" cxnId="{9D616DA1-F100-422B-ADA3-17840945B4F0}">
      <dgm:prSet/>
      <dgm:spPr/>
      <dgm:t>
        <a:bodyPr/>
        <a:lstStyle/>
        <a:p>
          <a:pPr algn="ctr"/>
          <a:endParaRPr lang="en-GB"/>
        </a:p>
      </dgm:t>
    </dgm:pt>
    <dgm:pt modelId="{D572FA4C-0582-42DA-BA12-30DF735B69F6}" type="sibTrans" cxnId="{9D616DA1-F100-422B-ADA3-17840945B4F0}">
      <dgm:prSet/>
      <dgm:spPr/>
      <dgm:t>
        <a:bodyPr/>
        <a:lstStyle/>
        <a:p>
          <a:pPr algn="ctr"/>
          <a:endParaRPr lang="en-GB"/>
        </a:p>
      </dgm:t>
    </dgm:pt>
    <dgm:pt modelId="{4782F353-FFB7-45EE-8466-A54E94FEAD19}">
      <dgm:prSet/>
      <dgm:spPr/>
      <dgm:t>
        <a:bodyPr/>
        <a:lstStyle/>
        <a:p>
          <a:endParaRPr lang="fr-FR"/>
        </a:p>
      </dgm:t>
    </dgm:pt>
    <dgm:pt modelId="{B5B13349-5529-4B4A-A7FB-6D6F2C907A2B}" type="parTrans" cxnId="{F9274237-FCA2-4E70-BECC-E09EB77EB5DA}">
      <dgm:prSet/>
      <dgm:spPr/>
      <dgm:t>
        <a:bodyPr/>
        <a:lstStyle/>
        <a:p>
          <a:endParaRPr lang="en-GB"/>
        </a:p>
      </dgm:t>
    </dgm:pt>
    <dgm:pt modelId="{CACDD421-F934-448D-ACAA-7F334C49D98A}" type="sibTrans" cxnId="{F9274237-FCA2-4E70-BECC-E09EB77EB5DA}">
      <dgm:prSet/>
      <dgm:spPr/>
      <dgm:t>
        <a:bodyPr/>
        <a:lstStyle/>
        <a:p>
          <a:endParaRPr lang="en-GB"/>
        </a:p>
      </dgm:t>
    </dgm:pt>
    <dgm:pt modelId="{A95AB982-93DA-4BDF-9826-C351742D5082}">
      <dgm:prSet/>
      <dgm:spPr/>
      <dgm:t>
        <a:bodyPr/>
        <a:lstStyle/>
        <a:p>
          <a:endParaRPr lang="fr-FR"/>
        </a:p>
      </dgm:t>
    </dgm:pt>
    <dgm:pt modelId="{A8EDB9FC-A3D3-4016-B3BD-A034489B9CAD}" type="parTrans" cxnId="{88BB2502-E134-4CBF-8ED8-90247AE65A42}">
      <dgm:prSet/>
      <dgm:spPr/>
      <dgm:t>
        <a:bodyPr/>
        <a:lstStyle/>
        <a:p>
          <a:endParaRPr lang="en-GB"/>
        </a:p>
      </dgm:t>
    </dgm:pt>
    <dgm:pt modelId="{C144C6D6-0E2A-4A15-A4AD-C14EE4E362CE}" type="sibTrans" cxnId="{88BB2502-E134-4CBF-8ED8-90247AE65A42}">
      <dgm:prSet/>
      <dgm:spPr/>
      <dgm:t>
        <a:bodyPr/>
        <a:lstStyle/>
        <a:p>
          <a:endParaRPr lang="en-GB"/>
        </a:p>
      </dgm:t>
    </dgm:pt>
    <dgm:pt modelId="{FA65B46C-6E27-42C5-A030-DA27F5D73D1E}" type="pres">
      <dgm:prSet presAssocID="{D67B68F1-6C16-42C6-B6B8-1DBAD3D3A954}" presName="Name0" presStyleCnt="0">
        <dgm:presLayoutVars>
          <dgm:chMax val="2"/>
          <dgm:chPref val="2"/>
          <dgm:animLvl val="lvl"/>
        </dgm:presLayoutVars>
      </dgm:prSet>
      <dgm:spPr/>
      <dgm:t>
        <a:bodyPr/>
        <a:lstStyle/>
        <a:p>
          <a:endParaRPr lang="fr-FR"/>
        </a:p>
      </dgm:t>
    </dgm:pt>
    <dgm:pt modelId="{2B00D973-A703-4A2E-8270-1C32009EE064}" type="pres">
      <dgm:prSet presAssocID="{D67B68F1-6C16-42C6-B6B8-1DBAD3D3A954}" presName="LeftText" presStyleLbl="revTx" presStyleIdx="0" presStyleCnt="0">
        <dgm:presLayoutVars>
          <dgm:bulletEnabled val="1"/>
        </dgm:presLayoutVars>
      </dgm:prSet>
      <dgm:spPr/>
      <dgm:t>
        <a:bodyPr/>
        <a:lstStyle/>
        <a:p>
          <a:endParaRPr lang="fr-FR"/>
        </a:p>
      </dgm:t>
    </dgm:pt>
    <dgm:pt modelId="{EFBB1D11-B4EE-4229-B922-B23CAC35FC7B}" type="pres">
      <dgm:prSet presAssocID="{D67B68F1-6C16-42C6-B6B8-1DBAD3D3A954}" presName="LeftNode" presStyleLbl="bgImgPlace1" presStyleIdx="0" presStyleCnt="2" custScaleX="91105" custScaleY="130447" custLinFactNeighborX="15" custLinFactNeighborY="935">
        <dgm:presLayoutVars>
          <dgm:chMax val="2"/>
          <dgm:chPref val="2"/>
        </dgm:presLayoutVars>
      </dgm:prSet>
      <dgm:spPr/>
      <dgm:t>
        <a:bodyPr/>
        <a:lstStyle/>
        <a:p>
          <a:endParaRPr lang="fr-FR"/>
        </a:p>
      </dgm:t>
    </dgm:pt>
    <dgm:pt modelId="{9B94EDB3-A066-4187-BE91-6D9A3535403B}" type="pres">
      <dgm:prSet presAssocID="{D67B68F1-6C16-42C6-B6B8-1DBAD3D3A954}" presName="RightText" presStyleLbl="revTx" presStyleIdx="0" presStyleCnt="0">
        <dgm:presLayoutVars>
          <dgm:bulletEnabled val="1"/>
        </dgm:presLayoutVars>
      </dgm:prSet>
      <dgm:spPr/>
      <dgm:t>
        <a:bodyPr/>
        <a:lstStyle/>
        <a:p>
          <a:endParaRPr lang="fr-FR"/>
        </a:p>
      </dgm:t>
    </dgm:pt>
    <dgm:pt modelId="{2D2E3C80-7171-4C01-B2AA-F58374245D7C}" type="pres">
      <dgm:prSet presAssocID="{D67B68F1-6C16-42C6-B6B8-1DBAD3D3A954}" presName="RightNode" presStyleLbl="bgImgPlace1" presStyleIdx="1" presStyleCnt="2" custScaleY="128577">
        <dgm:presLayoutVars>
          <dgm:chMax val="0"/>
          <dgm:chPref val="0"/>
        </dgm:presLayoutVars>
      </dgm:prSet>
      <dgm:spPr/>
      <dgm:t>
        <a:bodyPr/>
        <a:lstStyle/>
        <a:p>
          <a:endParaRPr lang="fr-FR"/>
        </a:p>
      </dgm:t>
    </dgm:pt>
    <dgm:pt modelId="{9AD3E4A1-6667-4499-86A4-FE3B24333C6A}" type="pres">
      <dgm:prSet presAssocID="{D67B68F1-6C16-42C6-B6B8-1DBAD3D3A954}" presName="TopArrow" presStyleLbl="node1" presStyleIdx="0" presStyleCnt="2" custLinFactNeighborX="-765" custLinFactNeighborY="-20944"/>
      <dgm:spPr/>
    </dgm:pt>
    <dgm:pt modelId="{FF029C60-9EA4-4C09-BD92-8161B3C38046}" type="pres">
      <dgm:prSet presAssocID="{D67B68F1-6C16-42C6-B6B8-1DBAD3D3A954}" presName="BottomArrow" presStyleLbl="node1" presStyleIdx="1" presStyleCnt="2" custLinFactNeighborX="701" custLinFactNeighborY="16767"/>
      <dgm:spPr/>
    </dgm:pt>
  </dgm:ptLst>
  <dgm:cxnLst>
    <dgm:cxn modelId="{CFF604AF-9F3C-4BAF-8918-03621EEF2680}" type="presOf" srcId="{D67B68F1-6C16-42C6-B6B8-1DBAD3D3A954}" destId="{FA65B46C-6E27-42C5-A030-DA27F5D73D1E}" srcOrd="0" destOrd="0" presId="urn:microsoft.com/office/officeart/2009/layout/ReverseList"/>
    <dgm:cxn modelId="{3328C0FB-AF9C-47F5-9FE6-C7E3ABA46473}" type="presOf" srcId="{A18964DE-AD44-4262-901B-85AAF2F87D41}" destId="{2B00D973-A703-4A2E-8270-1C32009EE064}" srcOrd="0" destOrd="0" presId="urn:microsoft.com/office/officeart/2009/layout/ReverseList"/>
    <dgm:cxn modelId="{04BBA7ED-6DBD-47A0-A5AE-02D3463EE03D}" type="presOf" srcId="{BAE3D305-4D4F-4B1A-944C-37C5A385A865}" destId="{9B94EDB3-A066-4187-BE91-6D9A3535403B}" srcOrd="0" destOrd="0" presId="urn:microsoft.com/office/officeart/2009/layout/ReverseList"/>
    <dgm:cxn modelId="{5AEBB146-F3C7-403C-8AAB-402AD4E7F70E}" srcId="{D67B68F1-6C16-42C6-B6B8-1DBAD3D3A954}" destId="{A18964DE-AD44-4262-901B-85AAF2F87D41}" srcOrd="0" destOrd="0" parTransId="{B30435AA-9C4A-435D-80AC-AEB7F86FF1E0}" sibTransId="{46869BC7-99F6-43CF-AD65-115D46DEF8D8}"/>
    <dgm:cxn modelId="{D4A49E99-65A0-41A5-92B5-F1B7EDC05027}" srcId="{D67B68F1-6C16-42C6-B6B8-1DBAD3D3A954}" destId="{BAE3D305-4D4F-4B1A-944C-37C5A385A865}" srcOrd="1" destOrd="0" parTransId="{AF361D70-38BA-437B-8878-7ABD2E7A10DC}" sibTransId="{64522994-710A-4688-8488-BE84D87DE08C}"/>
    <dgm:cxn modelId="{E3E2DBCC-704B-45CD-8AA9-CF1978821350}" type="presOf" srcId="{A18964DE-AD44-4262-901B-85AAF2F87D41}" destId="{EFBB1D11-B4EE-4229-B922-B23CAC35FC7B}" srcOrd="1" destOrd="0" presId="urn:microsoft.com/office/officeart/2009/layout/ReverseList"/>
    <dgm:cxn modelId="{9D616DA1-F100-422B-ADA3-17840945B4F0}" srcId="{D67B68F1-6C16-42C6-B6B8-1DBAD3D3A954}" destId="{94A14BA9-C6C1-4F86-9A67-C519A2FD29FD}" srcOrd="2" destOrd="0" parTransId="{8A33D775-DF9B-477B-B6EF-760C6E70AD9A}" sibTransId="{D572FA4C-0582-42DA-BA12-30DF735B69F6}"/>
    <dgm:cxn modelId="{88BB2502-E134-4CBF-8ED8-90247AE65A42}" srcId="{D67B68F1-6C16-42C6-B6B8-1DBAD3D3A954}" destId="{A95AB982-93DA-4BDF-9826-C351742D5082}" srcOrd="4" destOrd="0" parTransId="{A8EDB9FC-A3D3-4016-B3BD-A034489B9CAD}" sibTransId="{C144C6D6-0E2A-4A15-A4AD-C14EE4E362CE}"/>
    <dgm:cxn modelId="{4D0470A1-317D-4A36-AB93-084892C5E051}" type="presOf" srcId="{BAE3D305-4D4F-4B1A-944C-37C5A385A865}" destId="{2D2E3C80-7171-4C01-B2AA-F58374245D7C}" srcOrd="1" destOrd="0" presId="urn:microsoft.com/office/officeart/2009/layout/ReverseList"/>
    <dgm:cxn modelId="{F9274237-FCA2-4E70-BECC-E09EB77EB5DA}" srcId="{D67B68F1-6C16-42C6-B6B8-1DBAD3D3A954}" destId="{4782F353-FFB7-45EE-8466-A54E94FEAD19}" srcOrd="3" destOrd="0" parTransId="{B5B13349-5529-4B4A-A7FB-6D6F2C907A2B}" sibTransId="{CACDD421-F934-448D-ACAA-7F334C49D98A}"/>
    <dgm:cxn modelId="{C055B6CE-32A9-4409-973D-AE733A4906B5}" type="presParOf" srcId="{FA65B46C-6E27-42C5-A030-DA27F5D73D1E}" destId="{2B00D973-A703-4A2E-8270-1C32009EE064}" srcOrd="0" destOrd="0" presId="urn:microsoft.com/office/officeart/2009/layout/ReverseList"/>
    <dgm:cxn modelId="{C1BF49C6-3990-4785-880A-CF93284B16A8}" type="presParOf" srcId="{FA65B46C-6E27-42C5-A030-DA27F5D73D1E}" destId="{EFBB1D11-B4EE-4229-B922-B23CAC35FC7B}" srcOrd="1" destOrd="0" presId="urn:microsoft.com/office/officeart/2009/layout/ReverseList"/>
    <dgm:cxn modelId="{8526008C-40F2-4A3C-BE5C-9F9E0033B7B0}" type="presParOf" srcId="{FA65B46C-6E27-42C5-A030-DA27F5D73D1E}" destId="{9B94EDB3-A066-4187-BE91-6D9A3535403B}" srcOrd="2" destOrd="0" presId="urn:microsoft.com/office/officeart/2009/layout/ReverseList"/>
    <dgm:cxn modelId="{2182F0BA-40A1-4E06-AD51-5B69BE5EF600}" type="presParOf" srcId="{FA65B46C-6E27-42C5-A030-DA27F5D73D1E}" destId="{2D2E3C80-7171-4C01-B2AA-F58374245D7C}" srcOrd="3" destOrd="0" presId="urn:microsoft.com/office/officeart/2009/layout/ReverseList"/>
    <dgm:cxn modelId="{FDC1A5E3-D79B-429C-8AA6-1F81976BCE0B}" type="presParOf" srcId="{FA65B46C-6E27-42C5-A030-DA27F5D73D1E}" destId="{9AD3E4A1-6667-4499-86A4-FE3B24333C6A}" srcOrd="4" destOrd="0" presId="urn:microsoft.com/office/officeart/2009/layout/ReverseList"/>
    <dgm:cxn modelId="{063A1A6F-2403-4031-89FC-4E8AFDE735A3}" type="presParOf" srcId="{FA65B46C-6E27-42C5-A030-DA27F5D73D1E}" destId="{FF029C60-9EA4-4C09-BD92-8161B3C38046}"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24B4FC-C264-43B4-9AEA-AC94CFCBC6CF}"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84C8416C-1EAB-40B3-B854-82C760892A41}">
      <dgm:prSet custT="1"/>
      <dgm:spPr>
        <a:solidFill>
          <a:schemeClr val="bg1">
            <a:lumMod val="75000"/>
          </a:schemeClr>
        </a:solidFill>
        <a:ln>
          <a:solidFill>
            <a:srgbClr val="C00000"/>
          </a:solidFill>
        </a:ln>
      </dgm:spPr>
      <dgm:t>
        <a:bodyPr/>
        <a:lstStyle/>
        <a:p>
          <a:r>
            <a:rPr lang="en-GB" sz="1800" dirty="0">
              <a:latin typeface="Avenir Next LT Pro" panose="020B0504020202020204" pitchFamily="34" charset="0"/>
            </a:rPr>
            <a:t>Des cadres </a:t>
          </a:r>
          <a:r>
            <a:rPr lang="en-GB" sz="1800" dirty="0" err="1">
              <a:latin typeface="Avenir Next LT Pro" panose="020B0504020202020204" pitchFamily="34" charset="0"/>
            </a:rPr>
            <a:t>réglementaires</a:t>
          </a:r>
          <a:r>
            <a:rPr lang="en-GB" sz="1800" dirty="0">
              <a:latin typeface="Avenir Next LT Pro" panose="020B0504020202020204" pitchFamily="34" charset="0"/>
            </a:rPr>
            <a:t> </a:t>
          </a:r>
          <a:r>
            <a:rPr lang="en-GB" sz="1800" dirty="0" err="1">
              <a:latin typeface="Avenir Next LT Pro" panose="020B0504020202020204" pitchFamily="34" charset="0"/>
            </a:rPr>
            <a:t>insuffisants</a:t>
          </a:r>
          <a:endParaRPr lang="en-US" sz="1800" dirty="0">
            <a:latin typeface="Avenir Next LT Pro" panose="020B0504020202020204" pitchFamily="34" charset="0"/>
          </a:endParaRPr>
        </a:p>
      </dgm:t>
    </dgm:pt>
    <dgm:pt modelId="{0D6AEB0A-0156-41E2-AC34-12B2779F02C6}" type="parTrans" cxnId="{3E35ED12-926A-48B9-9E6B-AC48DBE39460}">
      <dgm:prSet/>
      <dgm:spPr/>
      <dgm:t>
        <a:bodyPr/>
        <a:lstStyle/>
        <a:p>
          <a:endParaRPr lang="en-US" sz="1800">
            <a:latin typeface="Avenir Next LT Pro" panose="020B0504020202020204" pitchFamily="34" charset="0"/>
          </a:endParaRPr>
        </a:p>
      </dgm:t>
    </dgm:pt>
    <dgm:pt modelId="{DB5E4159-CDF7-4597-A180-F4B5B22CC162}" type="sibTrans" cxnId="{3E35ED12-926A-48B9-9E6B-AC48DBE39460}">
      <dgm:prSet/>
      <dgm:spPr/>
      <dgm:t>
        <a:bodyPr/>
        <a:lstStyle/>
        <a:p>
          <a:endParaRPr lang="en-US" sz="1800">
            <a:latin typeface="Avenir Next LT Pro" panose="020B0504020202020204" pitchFamily="34" charset="0"/>
          </a:endParaRPr>
        </a:p>
      </dgm:t>
    </dgm:pt>
    <dgm:pt modelId="{906CBF47-6A9F-466F-841E-1BDF71E34125}">
      <dgm:prSet custT="1"/>
      <dgm:spPr>
        <a:solidFill>
          <a:schemeClr val="bg1">
            <a:lumMod val="75000"/>
          </a:schemeClr>
        </a:solidFill>
        <a:ln>
          <a:solidFill>
            <a:srgbClr val="C00000"/>
          </a:solidFill>
        </a:ln>
      </dgm:spPr>
      <dgm:t>
        <a:bodyPr/>
        <a:lstStyle/>
        <a:p>
          <a:r>
            <a:rPr lang="en-GB" sz="1800" dirty="0">
              <a:latin typeface="Avenir Next LT Pro" panose="020B0504020202020204" pitchFamily="34" charset="0"/>
            </a:rPr>
            <a:t>La protection des </a:t>
          </a:r>
          <a:r>
            <a:rPr lang="en-GB" sz="1800" dirty="0" err="1">
              <a:latin typeface="Avenir Next LT Pro" panose="020B0504020202020204" pitchFamily="34" charset="0"/>
            </a:rPr>
            <a:t>consommateurs</a:t>
          </a:r>
          <a:r>
            <a:rPr lang="en-GB" sz="1800" dirty="0">
              <a:latin typeface="Avenir Next LT Pro" panose="020B0504020202020204" pitchFamily="34" charset="0"/>
            </a:rPr>
            <a:t> </a:t>
          </a:r>
          <a:endParaRPr lang="en-US" sz="1800" dirty="0">
            <a:latin typeface="Avenir Next LT Pro" panose="020B0504020202020204" pitchFamily="34" charset="0"/>
          </a:endParaRPr>
        </a:p>
      </dgm:t>
    </dgm:pt>
    <dgm:pt modelId="{827E1286-D2F8-48AB-BFB2-F0344F0DEE00}" type="parTrans" cxnId="{7BA77D11-3444-4662-B982-5B214E1B1D2A}">
      <dgm:prSet/>
      <dgm:spPr/>
      <dgm:t>
        <a:bodyPr/>
        <a:lstStyle/>
        <a:p>
          <a:endParaRPr lang="en-US" sz="1800">
            <a:latin typeface="Avenir Next LT Pro" panose="020B0504020202020204" pitchFamily="34" charset="0"/>
          </a:endParaRPr>
        </a:p>
      </dgm:t>
    </dgm:pt>
    <dgm:pt modelId="{0211E04D-9DB3-4D95-A83E-1F47D80E5FCF}" type="sibTrans" cxnId="{7BA77D11-3444-4662-B982-5B214E1B1D2A}">
      <dgm:prSet/>
      <dgm:spPr/>
      <dgm:t>
        <a:bodyPr/>
        <a:lstStyle/>
        <a:p>
          <a:endParaRPr lang="en-US" sz="1800">
            <a:latin typeface="Avenir Next LT Pro" panose="020B0504020202020204" pitchFamily="34" charset="0"/>
          </a:endParaRPr>
        </a:p>
      </dgm:t>
    </dgm:pt>
    <dgm:pt modelId="{E3D4A5BD-0A03-437E-9D61-AB0E0593DC39}">
      <dgm:prSet custT="1"/>
      <dgm:spPr>
        <a:solidFill>
          <a:schemeClr val="bg1">
            <a:lumMod val="75000"/>
          </a:schemeClr>
        </a:solidFill>
        <a:ln>
          <a:solidFill>
            <a:srgbClr val="C00000"/>
          </a:solidFill>
        </a:ln>
      </dgm:spPr>
      <dgm:t>
        <a:bodyPr/>
        <a:lstStyle/>
        <a:p>
          <a:r>
            <a:rPr lang="en-GB" sz="1800" dirty="0">
              <a:latin typeface="Avenir Next LT Pro" panose="020B0504020202020204" pitchFamily="34" charset="0"/>
            </a:rPr>
            <a:t>La protection des </a:t>
          </a:r>
          <a:r>
            <a:rPr lang="en-GB" sz="1800" dirty="0" err="1">
              <a:latin typeface="Avenir Next LT Pro" panose="020B0504020202020204" pitchFamily="34" charset="0"/>
            </a:rPr>
            <a:t>données</a:t>
          </a:r>
          <a:endParaRPr lang="en-GB" sz="1800" dirty="0">
            <a:latin typeface="Avenir Next LT Pro" panose="020B0504020202020204" pitchFamily="34" charset="0"/>
          </a:endParaRPr>
        </a:p>
        <a:p>
          <a:r>
            <a:rPr lang="en-GB" sz="1800" dirty="0">
              <a:latin typeface="Avenir Next LT Pro" panose="020B0504020202020204" pitchFamily="34" charset="0"/>
            </a:rPr>
            <a:t> </a:t>
          </a:r>
          <a:r>
            <a:rPr lang="en-GB" sz="1800" dirty="0" err="1">
              <a:latin typeface="Avenir Next LT Pro" panose="020B0504020202020204" pitchFamily="34" charset="0"/>
            </a:rPr>
            <a:t>risques</a:t>
          </a:r>
          <a:r>
            <a:rPr lang="en-GB" sz="1800" dirty="0">
              <a:latin typeface="Avenir Next LT Pro" panose="020B0504020202020204" pitchFamily="34" charset="0"/>
            </a:rPr>
            <a:t> de </a:t>
          </a:r>
          <a:r>
            <a:rPr lang="en-GB" sz="1800" dirty="0" err="1">
              <a:latin typeface="Avenir Next LT Pro" panose="020B0504020202020204" pitchFamily="34" charset="0"/>
            </a:rPr>
            <a:t>cybersécurité</a:t>
          </a:r>
          <a:endParaRPr lang="en-US" sz="1800" dirty="0">
            <a:latin typeface="Avenir Next LT Pro" panose="020B0504020202020204" pitchFamily="34" charset="0"/>
          </a:endParaRPr>
        </a:p>
      </dgm:t>
    </dgm:pt>
    <dgm:pt modelId="{F68C5BDA-3F0A-48A6-B2FD-6938023920A8}" type="parTrans" cxnId="{565D414D-D9C0-4298-99AC-06AD6A0CDB24}">
      <dgm:prSet/>
      <dgm:spPr/>
      <dgm:t>
        <a:bodyPr/>
        <a:lstStyle/>
        <a:p>
          <a:endParaRPr lang="en-US" sz="1800">
            <a:latin typeface="Avenir Next LT Pro" panose="020B0504020202020204" pitchFamily="34" charset="0"/>
          </a:endParaRPr>
        </a:p>
      </dgm:t>
    </dgm:pt>
    <dgm:pt modelId="{5553038E-AE5D-4F42-A58C-4FA755744FBF}" type="sibTrans" cxnId="{565D414D-D9C0-4298-99AC-06AD6A0CDB24}">
      <dgm:prSet/>
      <dgm:spPr/>
      <dgm:t>
        <a:bodyPr/>
        <a:lstStyle/>
        <a:p>
          <a:endParaRPr lang="en-US" sz="1800">
            <a:latin typeface="Avenir Next LT Pro" panose="020B0504020202020204" pitchFamily="34" charset="0"/>
          </a:endParaRPr>
        </a:p>
      </dgm:t>
    </dgm:pt>
    <dgm:pt modelId="{EEFB583D-C8A1-4038-9AEF-64AC7056D9AC}">
      <dgm:prSet custT="1"/>
      <dgm:spPr>
        <a:solidFill>
          <a:schemeClr val="bg1">
            <a:lumMod val="75000"/>
          </a:schemeClr>
        </a:solidFill>
        <a:ln>
          <a:solidFill>
            <a:srgbClr val="C00000"/>
          </a:solidFill>
        </a:ln>
      </dgm:spPr>
      <dgm:t>
        <a:bodyPr/>
        <a:lstStyle/>
        <a:p>
          <a:r>
            <a:rPr lang="en-GB" sz="1800" dirty="0" err="1">
              <a:latin typeface="Avenir Next LT Pro" panose="020B0504020202020204" pitchFamily="34" charset="0"/>
            </a:rPr>
            <a:t>Risques</a:t>
          </a:r>
          <a:r>
            <a:rPr lang="en-GB" sz="1800" dirty="0">
              <a:latin typeface="Avenir Next LT Pro" panose="020B0504020202020204" pitchFamily="34" charset="0"/>
            </a:rPr>
            <a:t> de </a:t>
          </a:r>
          <a:r>
            <a:rPr lang="en-GB" sz="1800" dirty="0" err="1">
              <a:latin typeface="Avenir Next LT Pro" panose="020B0504020202020204" pitchFamily="34" charset="0"/>
            </a:rPr>
            <a:t>cybersécurité</a:t>
          </a:r>
          <a:r>
            <a:rPr lang="en-GB" sz="1800" dirty="0">
              <a:latin typeface="Avenir Next LT Pro" panose="020B0504020202020204" pitchFamily="34" charset="0"/>
            </a:rPr>
            <a:t> </a:t>
          </a:r>
          <a:endParaRPr lang="en-US" sz="1800" dirty="0">
            <a:latin typeface="Avenir Next LT Pro" panose="020B0504020202020204" pitchFamily="34" charset="0"/>
          </a:endParaRPr>
        </a:p>
      </dgm:t>
    </dgm:pt>
    <dgm:pt modelId="{87BF74C7-9CF5-4944-B79D-F9747200F328}" type="parTrans" cxnId="{632A39CC-B4CA-499B-810A-28AAFF1E342A}">
      <dgm:prSet/>
      <dgm:spPr/>
      <dgm:t>
        <a:bodyPr/>
        <a:lstStyle/>
        <a:p>
          <a:endParaRPr lang="en-US" sz="1800">
            <a:latin typeface="Avenir Next LT Pro" panose="020B0504020202020204" pitchFamily="34" charset="0"/>
          </a:endParaRPr>
        </a:p>
      </dgm:t>
    </dgm:pt>
    <dgm:pt modelId="{090F9F70-D28E-4BD6-8017-7D8B2745802F}" type="sibTrans" cxnId="{632A39CC-B4CA-499B-810A-28AAFF1E342A}">
      <dgm:prSet/>
      <dgm:spPr/>
      <dgm:t>
        <a:bodyPr/>
        <a:lstStyle/>
        <a:p>
          <a:endParaRPr lang="en-US" sz="1800">
            <a:latin typeface="Avenir Next LT Pro" panose="020B0504020202020204" pitchFamily="34" charset="0"/>
          </a:endParaRPr>
        </a:p>
      </dgm:t>
    </dgm:pt>
    <dgm:pt modelId="{D231E5AA-5DAC-43F0-8034-B34A04B7E926}">
      <dgm:prSet custT="1"/>
      <dgm:spPr>
        <a:solidFill>
          <a:schemeClr val="bg1">
            <a:lumMod val="75000"/>
          </a:schemeClr>
        </a:solidFill>
        <a:ln>
          <a:solidFill>
            <a:srgbClr val="C00000"/>
          </a:solidFill>
        </a:ln>
      </dgm:spPr>
      <dgm:t>
        <a:bodyPr/>
        <a:lstStyle/>
        <a:p>
          <a:r>
            <a:rPr lang="en-GB" sz="1800" dirty="0">
              <a:latin typeface="Avenir Next LT Pro" panose="020B0504020202020204" pitchFamily="34" charset="0"/>
            </a:rPr>
            <a:t>Des </a:t>
          </a:r>
          <a:r>
            <a:rPr lang="en-GB" sz="1800" dirty="0" err="1">
              <a:latin typeface="Avenir Next LT Pro" panose="020B0504020202020204" pitchFamily="34" charset="0"/>
            </a:rPr>
            <a:t>progrès</a:t>
          </a:r>
          <a:r>
            <a:rPr lang="en-GB" sz="1800" dirty="0">
              <a:latin typeface="Avenir Next LT Pro" panose="020B0504020202020204" pitchFamily="34" charset="0"/>
            </a:rPr>
            <a:t> </a:t>
          </a:r>
          <a:r>
            <a:rPr lang="en-GB" sz="1800" dirty="0" err="1">
              <a:latin typeface="Avenir Next LT Pro" panose="020B0504020202020204" pitchFamily="34" charset="0"/>
            </a:rPr>
            <a:t>technologiques</a:t>
          </a:r>
          <a:r>
            <a:rPr lang="en-GB" sz="1800" dirty="0">
              <a:latin typeface="Avenir Next LT Pro" panose="020B0504020202020204" pitchFamily="34" charset="0"/>
            </a:rPr>
            <a:t> </a:t>
          </a:r>
          <a:r>
            <a:rPr lang="en-GB" sz="1800" dirty="0" err="1">
              <a:latin typeface="Avenir Next LT Pro" panose="020B0504020202020204" pitchFamily="34" charset="0"/>
            </a:rPr>
            <a:t>rapides</a:t>
          </a:r>
          <a:endParaRPr lang="en-US" sz="1800" dirty="0">
            <a:latin typeface="Avenir Next LT Pro" panose="020B0504020202020204" pitchFamily="34" charset="0"/>
          </a:endParaRPr>
        </a:p>
      </dgm:t>
    </dgm:pt>
    <dgm:pt modelId="{4ED09B16-F7B8-4C13-AE6A-2A05613D59F2}" type="parTrans" cxnId="{9FDB5D3D-BDB2-4A29-8454-B29AAD1F43D0}">
      <dgm:prSet/>
      <dgm:spPr/>
      <dgm:t>
        <a:bodyPr/>
        <a:lstStyle/>
        <a:p>
          <a:endParaRPr lang="en-US" sz="1800">
            <a:latin typeface="Avenir Next LT Pro" panose="020B0504020202020204" pitchFamily="34" charset="0"/>
          </a:endParaRPr>
        </a:p>
      </dgm:t>
    </dgm:pt>
    <dgm:pt modelId="{8DC99091-26BA-4685-9C8A-06D98DCDF1F3}" type="sibTrans" cxnId="{9FDB5D3D-BDB2-4A29-8454-B29AAD1F43D0}">
      <dgm:prSet/>
      <dgm:spPr/>
      <dgm:t>
        <a:bodyPr/>
        <a:lstStyle/>
        <a:p>
          <a:endParaRPr lang="en-US" sz="1800">
            <a:latin typeface="Avenir Next LT Pro" panose="020B0504020202020204" pitchFamily="34" charset="0"/>
          </a:endParaRPr>
        </a:p>
      </dgm:t>
    </dgm:pt>
    <dgm:pt modelId="{F609EB9B-BB6B-4258-AD5A-A731ECE9B160}">
      <dgm:prSet custT="1"/>
      <dgm:spPr>
        <a:solidFill>
          <a:schemeClr val="bg1">
            <a:lumMod val="75000"/>
          </a:schemeClr>
        </a:solidFill>
        <a:ln>
          <a:solidFill>
            <a:srgbClr val="C00000"/>
          </a:solidFill>
        </a:ln>
      </dgm:spPr>
      <dgm:t>
        <a:bodyPr/>
        <a:lstStyle/>
        <a:p>
          <a:r>
            <a:rPr lang="fr-FR" sz="1800" dirty="0">
              <a:latin typeface="Avenir Next LT Pro" panose="020B0504020202020204" pitchFamily="34" charset="0"/>
            </a:rPr>
            <a:t>Le manque d'expertise et de connaissances</a:t>
          </a:r>
          <a:endParaRPr lang="en-US" sz="1800" dirty="0">
            <a:latin typeface="Avenir Next LT Pro" panose="020B0504020202020204" pitchFamily="34" charset="0"/>
          </a:endParaRPr>
        </a:p>
      </dgm:t>
    </dgm:pt>
    <dgm:pt modelId="{6AD7A1B3-5073-4B57-94D5-DB30C58BFDD7}" type="parTrans" cxnId="{5B1650C2-70F7-4C87-83B9-445852AF7F52}">
      <dgm:prSet/>
      <dgm:spPr/>
      <dgm:t>
        <a:bodyPr/>
        <a:lstStyle/>
        <a:p>
          <a:endParaRPr lang="en-US" sz="1800">
            <a:latin typeface="Avenir Next LT Pro" panose="020B0504020202020204" pitchFamily="34" charset="0"/>
          </a:endParaRPr>
        </a:p>
      </dgm:t>
    </dgm:pt>
    <dgm:pt modelId="{371F76D7-5264-4875-81EA-2973A2A1F7A1}" type="sibTrans" cxnId="{5B1650C2-70F7-4C87-83B9-445852AF7F52}">
      <dgm:prSet/>
      <dgm:spPr/>
      <dgm:t>
        <a:bodyPr/>
        <a:lstStyle/>
        <a:p>
          <a:endParaRPr lang="en-US" sz="1800">
            <a:latin typeface="Avenir Next LT Pro" panose="020B0504020202020204" pitchFamily="34" charset="0"/>
          </a:endParaRPr>
        </a:p>
      </dgm:t>
    </dgm:pt>
    <dgm:pt modelId="{31D75E1A-60B7-4E7D-9D59-5EB1781723D3}" type="pres">
      <dgm:prSet presAssocID="{E124B4FC-C264-43B4-9AEA-AC94CFCBC6CF}" presName="diagram" presStyleCnt="0">
        <dgm:presLayoutVars>
          <dgm:dir/>
          <dgm:resizeHandles val="exact"/>
        </dgm:presLayoutVars>
      </dgm:prSet>
      <dgm:spPr/>
      <dgm:t>
        <a:bodyPr/>
        <a:lstStyle/>
        <a:p>
          <a:endParaRPr lang="fr-FR"/>
        </a:p>
      </dgm:t>
    </dgm:pt>
    <dgm:pt modelId="{FE94A23B-D998-4356-B8F5-868F362CBBF1}" type="pres">
      <dgm:prSet presAssocID="{84C8416C-1EAB-40B3-B854-82C760892A41}" presName="node" presStyleLbl="node1" presStyleIdx="0" presStyleCnt="6">
        <dgm:presLayoutVars>
          <dgm:bulletEnabled val="1"/>
        </dgm:presLayoutVars>
      </dgm:prSet>
      <dgm:spPr/>
      <dgm:t>
        <a:bodyPr/>
        <a:lstStyle/>
        <a:p>
          <a:endParaRPr lang="fr-FR"/>
        </a:p>
      </dgm:t>
    </dgm:pt>
    <dgm:pt modelId="{350C840A-5A7E-4FD4-9665-3B561396C4AE}" type="pres">
      <dgm:prSet presAssocID="{DB5E4159-CDF7-4597-A180-F4B5B22CC162}" presName="sibTrans" presStyleCnt="0"/>
      <dgm:spPr/>
    </dgm:pt>
    <dgm:pt modelId="{AE87C3BC-8CA0-4835-ABBF-2B279E853DBA}" type="pres">
      <dgm:prSet presAssocID="{906CBF47-6A9F-466F-841E-1BDF71E34125}" presName="node" presStyleLbl="node1" presStyleIdx="1" presStyleCnt="6">
        <dgm:presLayoutVars>
          <dgm:bulletEnabled val="1"/>
        </dgm:presLayoutVars>
      </dgm:prSet>
      <dgm:spPr/>
      <dgm:t>
        <a:bodyPr/>
        <a:lstStyle/>
        <a:p>
          <a:endParaRPr lang="fr-FR"/>
        </a:p>
      </dgm:t>
    </dgm:pt>
    <dgm:pt modelId="{91E0B05A-0C12-40FC-AC2C-3F9A9439413D}" type="pres">
      <dgm:prSet presAssocID="{0211E04D-9DB3-4D95-A83E-1F47D80E5FCF}" presName="sibTrans" presStyleCnt="0"/>
      <dgm:spPr/>
    </dgm:pt>
    <dgm:pt modelId="{7495C42A-7598-42D2-8753-29290CD387A9}" type="pres">
      <dgm:prSet presAssocID="{E3D4A5BD-0A03-437E-9D61-AB0E0593DC39}" presName="node" presStyleLbl="node1" presStyleIdx="2" presStyleCnt="6">
        <dgm:presLayoutVars>
          <dgm:bulletEnabled val="1"/>
        </dgm:presLayoutVars>
      </dgm:prSet>
      <dgm:spPr/>
      <dgm:t>
        <a:bodyPr/>
        <a:lstStyle/>
        <a:p>
          <a:endParaRPr lang="fr-FR"/>
        </a:p>
      </dgm:t>
    </dgm:pt>
    <dgm:pt modelId="{9654F4C6-53FE-48AF-B41F-F595C839B61F}" type="pres">
      <dgm:prSet presAssocID="{5553038E-AE5D-4F42-A58C-4FA755744FBF}" presName="sibTrans" presStyleCnt="0"/>
      <dgm:spPr/>
    </dgm:pt>
    <dgm:pt modelId="{2CDB9780-C15F-45E8-9C7D-76DC7A4E5837}" type="pres">
      <dgm:prSet presAssocID="{EEFB583D-C8A1-4038-9AEF-64AC7056D9AC}" presName="node" presStyleLbl="node1" presStyleIdx="3" presStyleCnt="6">
        <dgm:presLayoutVars>
          <dgm:bulletEnabled val="1"/>
        </dgm:presLayoutVars>
      </dgm:prSet>
      <dgm:spPr/>
      <dgm:t>
        <a:bodyPr/>
        <a:lstStyle/>
        <a:p>
          <a:endParaRPr lang="fr-FR"/>
        </a:p>
      </dgm:t>
    </dgm:pt>
    <dgm:pt modelId="{EE3F1F4D-2EBE-4843-A8B8-B3C05DE0D8FD}" type="pres">
      <dgm:prSet presAssocID="{090F9F70-D28E-4BD6-8017-7D8B2745802F}" presName="sibTrans" presStyleCnt="0"/>
      <dgm:spPr/>
    </dgm:pt>
    <dgm:pt modelId="{A0CFEC3C-80C6-4BFA-900D-3012170AB9E0}" type="pres">
      <dgm:prSet presAssocID="{D231E5AA-5DAC-43F0-8034-B34A04B7E926}" presName="node" presStyleLbl="node1" presStyleIdx="4" presStyleCnt="6" custLinFactX="-9717" custLinFactNeighborX="-100000" custLinFactNeighborY="1078">
        <dgm:presLayoutVars>
          <dgm:bulletEnabled val="1"/>
        </dgm:presLayoutVars>
      </dgm:prSet>
      <dgm:spPr/>
      <dgm:t>
        <a:bodyPr/>
        <a:lstStyle/>
        <a:p>
          <a:endParaRPr lang="fr-FR"/>
        </a:p>
      </dgm:t>
    </dgm:pt>
    <dgm:pt modelId="{60BFDFD6-D593-46EB-A0E8-26739647A5A0}" type="pres">
      <dgm:prSet presAssocID="{8DC99091-26BA-4685-9C8A-06D98DCDF1F3}" presName="sibTrans" presStyleCnt="0"/>
      <dgm:spPr/>
    </dgm:pt>
    <dgm:pt modelId="{2932D850-6C12-433A-8F92-84867B1C9690}" type="pres">
      <dgm:prSet presAssocID="{F609EB9B-BB6B-4258-AD5A-A731ECE9B160}" presName="node" presStyleLbl="node1" presStyleIdx="5" presStyleCnt="6" custLinFactX="-10000" custLinFactNeighborX="-100000" custLinFactNeighborY="1659">
        <dgm:presLayoutVars>
          <dgm:bulletEnabled val="1"/>
        </dgm:presLayoutVars>
      </dgm:prSet>
      <dgm:spPr/>
      <dgm:t>
        <a:bodyPr/>
        <a:lstStyle/>
        <a:p>
          <a:endParaRPr lang="fr-FR"/>
        </a:p>
      </dgm:t>
    </dgm:pt>
  </dgm:ptLst>
  <dgm:cxnLst>
    <dgm:cxn modelId="{B45EEF54-B011-447A-AB5B-C14E9BC809FE}" type="presOf" srcId="{F609EB9B-BB6B-4258-AD5A-A731ECE9B160}" destId="{2932D850-6C12-433A-8F92-84867B1C9690}" srcOrd="0" destOrd="0" presId="urn:microsoft.com/office/officeart/2005/8/layout/default"/>
    <dgm:cxn modelId="{A8A3A9B1-E70C-4764-858A-E6D5E9CB8B8E}" type="presOf" srcId="{E124B4FC-C264-43B4-9AEA-AC94CFCBC6CF}" destId="{31D75E1A-60B7-4E7D-9D59-5EB1781723D3}" srcOrd="0" destOrd="0" presId="urn:microsoft.com/office/officeart/2005/8/layout/default"/>
    <dgm:cxn modelId="{C0CDA540-9EDA-4E75-8FDD-2B215F50A135}" type="presOf" srcId="{E3D4A5BD-0A03-437E-9D61-AB0E0593DC39}" destId="{7495C42A-7598-42D2-8753-29290CD387A9}" srcOrd="0" destOrd="0" presId="urn:microsoft.com/office/officeart/2005/8/layout/default"/>
    <dgm:cxn modelId="{7BA77D11-3444-4662-B982-5B214E1B1D2A}" srcId="{E124B4FC-C264-43B4-9AEA-AC94CFCBC6CF}" destId="{906CBF47-6A9F-466F-841E-1BDF71E34125}" srcOrd="1" destOrd="0" parTransId="{827E1286-D2F8-48AB-BFB2-F0344F0DEE00}" sibTransId="{0211E04D-9DB3-4D95-A83E-1F47D80E5FCF}"/>
    <dgm:cxn modelId="{619FF90B-0444-4904-A63F-11E1D55FC7B3}" type="presOf" srcId="{EEFB583D-C8A1-4038-9AEF-64AC7056D9AC}" destId="{2CDB9780-C15F-45E8-9C7D-76DC7A4E5837}" srcOrd="0" destOrd="0" presId="urn:microsoft.com/office/officeart/2005/8/layout/default"/>
    <dgm:cxn modelId="{565D414D-D9C0-4298-99AC-06AD6A0CDB24}" srcId="{E124B4FC-C264-43B4-9AEA-AC94CFCBC6CF}" destId="{E3D4A5BD-0A03-437E-9D61-AB0E0593DC39}" srcOrd="2" destOrd="0" parTransId="{F68C5BDA-3F0A-48A6-B2FD-6938023920A8}" sibTransId="{5553038E-AE5D-4F42-A58C-4FA755744FBF}"/>
    <dgm:cxn modelId="{632A39CC-B4CA-499B-810A-28AAFF1E342A}" srcId="{E124B4FC-C264-43B4-9AEA-AC94CFCBC6CF}" destId="{EEFB583D-C8A1-4038-9AEF-64AC7056D9AC}" srcOrd="3" destOrd="0" parTransId="{87BF74C7-9CF5-4944-B79D-F9747200F328}" sibTransId="{090F9F70-D28E-4BD6-8017-7D8B2745802F}"/>
    <dgm:cxn modelId="{C7931557-BE27-4CD3-A7AB-3626235AB10A}" type="presOf" srcId="{906CBF47-6A9F-466F-841E-1BDF71E34125}" destId="{AE87C3BC-8CA0-4835-ABBF-2B279E853DBA}" srcOrd="0" destOrd="0" presId="urn:microsoft.com/office/officeart/2005/8/layout/default"/>
    <dgm:cxn modelId="{3E35ED12-926A-48B9-9E6B-AC48DBE39460}" srcId="{E124B4FC-C264-43B4-9AEA-AC94CFCBC6CF}" destId="{84C8416C-1EAB-40B3-B854-82C760892A41}" srcOrd="0" destOrd="0" parTransId="{0D6AEB0A-0156-41E2-AC34-12B2779F02C6}" sibTransId="{DB5E4159-CDF7-4597-A180-F4B5B22CC162}"/>
    <dgm:cxn modelId="{9FDB5D3D-BDB2-4A29-8454-B29AAD1F43D0}" srcId="{E124B4FC-C264-43B4-9AEA-AC94CFCBC6CF}" destId="{D231E5AA-5DAC-43F0-8034-B34A04B7E926}" srcOrd="4" destOrd="0" parTransId="{4ED09B16-F7B8-4C13-AE6A-2A05613D59F2}" sibTransId="{8DC99091-26BA-4685-9C8A-06D98DCDF1F3}"/>
    <dgm:cxn modelId="{BDB60A70-074B-4207-B0A7-CC295FD5D83C}" type="presOf" srcId="{84C8416C-1EAB-40B3-B854-82C760892A41}" destId="{FE94A23B-D998-4356-B8F5-868F362CBBF1}" srcOrd="0" destOrd="0" presId="urn:microsoft.com/office/officeart/2005/8/layout/default"/>
    <dgm:cxn modelId="{5B1650C2-70F7-4C87-83B9-445852AF7F52}" srcId="{E124B4FC-C264-43B4-9AEA-AC94CFCBC6CF}" destId="{F609EB9B-BB6B-4258-AD5A-A731ECE9B160}" srcOrd="5" destOrd="0" parTransId="{6AD7A1B3-5073-4B57-94D5-DB30C58BFDD7}" sibTransId="{371F76D7-5264-4875-81EA-2973A2A1F7A1}"/>
    <dgm:cxn modelId="{D9737789-D5E0-4662-8D0E-5D599DFDA48D}" type="presOf" srcId="{D231E5AA-5DAC-43F0-8034-B34A04B7E926}" destId="{A0CFEC3C-80C6-4BFA-900D-3012170AB9E0}" srcOrd="0" destOrd="0" presId="urn:microsoft.com/office/officeart/2005/8/layout/default"/>
    <dgm:cxn modelId="{B6C03676-1BCE-4A4C-B9D3-402A1FDEEA22}" type="presParOf" srcId="{31D75E1A-60B7-4E7D-9D59-5EB1781723D3}" destId="{FE94A23B-D998-4356-B8F5-868F362CBBF1}" srcOrd="0" destOrd="0" presId="urn:microsoft.com/office/officeart/2005/8/layout/default"/>
    <dgm:cxn modelId="{AE02CCE2-963F-4E8A-ACE6-A75F18B047D7}" type="presParOf" srcId="{31D75E1A-60B7-4E7D-9D59-5EB1781723D3}" destId="{350C840A-5A7E-4FD4-9665-3B561396C4AE}" srcOrd="1" destOrd="0" presId="urn:microsoft.com/office/officeart/2005/8/layout/default"/>
    <dgm:cxn modelId="{662B9BA3-EEC9-4D34-ADF4-2384C372A602}" type="presParOf" srcId="{31D75E1A-60B7-4E7D-9D59-5EB1781723D3}" destId="{AE87C3BC-8CA0-4835-ABBF-2B279E853DBA}" srcOrd="2" destOrd="0" presId="urn:microsoft.com/office/officeart/2005/8/layout/default"/>
    <dgm:cxn modelId="{36E6C716-343D-4AAB-8B46-11C3BD44328E}" type="presParOf" srcId="{31D75E1A-60B7-4E7D-9D59-5EB1781723D3}" destId="{91E0B05A-0C12-40FC-AC2C-3F9A9439413D}" srcOrd="3" destOrd="0" presId="urn:microsoft.com/office/officeart/2005/8/layout/default"/>
    <dgm:cxn modelId="{3A9F6977-E71F-4977-98FF-CCC38C608563}" type="presParOf" srcId="{31D75E1A-60B7-4E7D-9D59-5EB1781723D3}" destId="{7495C42A-7598-42D2-8753-29290CD387A9}" srcOrd="4" destOrd="0" presId="urn:microsoft.com/office/officeart/2005/8/layout/default"/>
    <dgm:cxn modelId="{5EF43C8E-4500-4814-9E45-61F9A3FD3021}" type="presParOf" srcId="{31D75E1A-60B7-4E7D-9D59-5EB1781723D3}" destId="{9654F4C6-53FE-48AF-B41F-F595C839B61F}" srcOrd="5" destOrd="0" presId="urn:microsoft.com/office/officeart/2005/8/layout/default"/>
    <dgm:cxn modelId="{75309C8A-24F6-4833-B9FF-405CAFA24F6A}" type="presParOf" srcId="{31D75E1A-60B7-4E7D-9D59-5EB1781723D3}" destId="{2CDB9780-C15F-45E8-9C7D-76DC7A4E5837}" srcOrd="6" destOrd="0" presId="urn:microsoft.com/office/officeart/2005/8/layout/default"/>
    <dgm:cxn modelId="{D3DED0D4-4AF9-4FC6-A236-2BD2C4E7B5B3}" type="presParOf" srcId="{31D75E1A-60B7-4E7D-9D59-5EB1781723D3}" destId="{EE3F1F4D-2EBE-4843-A8B8-B3C05DE0D8FD}" srcOrd="7" destOrd="0" presId="urn:microsoft.com/office/officeart/2005/8/layout/default"/>
    <dgm:cxn modelId="{2D087E72-2719-413B-BFA7-9E7A8E8208B7}" type="presParOf" srcId="{31D75E1A-60B7-4E7D-9D59-5EB1781723D3}" destId="{A0CFEC3C-80C6-4BFA-900D-3012170AB9E0}" srcOrd="8" destOrd="0" presId="urn:microsoft.com/office/officeart/2005/8/layout/default"/>
    <dgm:cxn modelId="{99CA0D04-0B34-4882-A99C-F84FE5608E06}" type="presParOf" srcId="{31D75E1A-60B7-4E7D-9D59-5EB1781723D3}" destId="{60BFDFD6-D593-46EB-A0E8-26739647A5A0}" srcOrd="9" destOrd="0" presId="urn:microsoft.com/office/officeart/2005/8/layout/default"/>
    <dgm:cxn modelId="{961CCE54-44F9-4491-8994-7AA7641FF3DC}" type="presParOf" srcId="{31D75E1A-60B7-4E7D-9D59-5EB1781723D3}" destId="{2932D850-6C12-433A-8F92-84867B1C969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DA278E-B8B3-44DE-B9CE-3198107F83D7}"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0BAF867D-D6B5-4912-BC26-C3E011A46D11}">
      <dgm:prSet/>
      <dgm:spPr/>
      <dgm:t>
        <a:bodyPr/>
        <a:lstStyle/>
        <a:p>
          <a:pPr>
            <a:lnSpc>
              <a:spcPct val="100000"/>
            </a:lnSpc>
          </a:pPr>
          <a:r>
            <a:rPr lang="fr-FR" dirty="0"/>
            <a:t>les bacs à sable réglementaires</a:t>
          </a:r>
          <a:r>
            <a:rPr lang="en-GB" dirty="0"/>
            <a:t> </a:t>
          </a:r>
          <a:endParaRPr lang="en-US" dirty="0"/>
        </a:p>
      </dgm:t>
    </dgm:pt>
    <dgm:pt modelId="{DD2C3E21-CB65-4AAF-82BA-A9F46B74DE59}" type="parTrans" cxnId="{32982F27-64F0-4C43-953D-626889AA596A}">
      <dgm:prSet/>
      <dgm:spPr/>
      <dgm:t>
        <a:bodyPr/>
        <a:lstStyle/>
        <a:p>
          <a:endParaRPr lang="en-US"/>
        </a:p>
      </dgm:t>
    </dgm:pt>
    <dgm:pt modelId="{3568EBE5-0038-4183-97F4-FB80E4D48841}" type="sibTrans" cxnId="{32982F27-64F0-4C43-953D-626889AA596A}">
      <dgm:prSet/>
      <dgm:spPr/>
      <dgm:t>
        <a:bodyPr/>
        <a:lstStyle/>
        <a:p>
          <a:endParaRPr lang="en-US"/>
        </a:p>
      </dgm:t>
    </dgm:pt>
    <dgm:pt modelId="{BD7861F5-5C83-4C7D-A6AA-54B3FD289926}">
      <dgm:prSet/>
      <dgm:spPr/>
      <dgm:t>
        <a:bodyPr/>
        <a:lstStyle/>
        <a:p>
          <a:pPr>
            <a:lnSpc>
              <a:spcPct val="100000"/>
            </a:lnSpc>
          </a:pPr>
          <a:r>
            <a:rPr lang="en-GB" dirty="0"/>
            <a:t>Les </a:t>
          </a:r>
          <a:r>
            <a:rPr lang="en-GB" dirty="0" err="1"/>
            <a:t>laboratoires</a:t>
          </a:r>
          <a:r>
            <a:rPr lang="en-GB" dirty="0"/>
            <a:t> </a:t>
          </a:r>
          <a:r>
            <a:rPr lang="en-GB" dirty="0" err="1"/>
            <a:t>d'innovation</a:t>
          </a:r>
          <a:r>
            <a:rPr lang="en-GB" dirty="0"/>
            <a:t> </a:t>
          </a:r>
          <a:endParaRPr lang="en-US" dirty="0"/>
        </a:p>
      </dgm:t>
    </dgm:pt>
    <dgm:pt modelId="{92426C0B-B1B3-45E1-81EB-A10BC410CD84}" type="parTrans" cxnId="{C749E058-BAA8-49DD-BC32-175C7E19F3BB}">
      <dgm:prSet/>
      <dgm:spPr/>
      <dgm:t>
        <a:bodyPr/>
        <a:lstStyle/>
        <a:p>
          <a:endParaRPr lang="en-US"/>
        </a:p>
      </dgm:t>
    </dgm:pt>
    <dgm:pt modelId="{50E7A7A4-0AE7-4CDE-9DA4-F7E075E188B9}" type="sibTrans" cxnId="{C749E058-BAA8-49DD-BC32-175C7E19F3BB}">
      <dgm:prSet/>
      <dgm:spPr/>
      <dgm:t>
        <a:bodyPr/>
        <a:lstStyle/>
        <a:p>
          <a:endParaRPr lang="en-US"/>
        </a:p>
      </dgm:t>
    </dgm:pt>
    <dgm:pt modelId="{99E73B24-4A49-4F8C-8487-97E8E3ADC0FB}">
      <dgm:prSet/>
      <dgm:spPr/>
      <dgm:t>
        <a:bodyPr/>
        <a:lstStyle/>
        <a:p>
          <a:pPr>
            <a:lnSpc>
              <a:spcPct val="100000"/>
            </a:lnSpc>
          </a:pPr>
          <a:r>
            <a:rPr lang="fr-FR" dirty="0"/>
            <a:t>Amélioration des procédures d'autorisation et d'approbation</a:t>
          </a:r>
          <a:r>
            <a:rPr lang="en-GB" dirty="0"/>
            <a:t> </a:t>
          </a:r>
          <a:endParaRPr lang="en-US" dirty="0"/>
        </a:p>
      </dgm:t>
    </dgm:pt>
    <dgm:pt modelId="{CD6C4A1D-62C2-4D61-A330-F63CD7B2356F}" type="parTrans" cxnId="{6719E632-B316-4929-AE72-2ACE6F595472}">
      <dgm:prSet/>
      <dgm:spPr/>
      <dgm:t>
        <a:bodyPr/>
        <a:lstStyle/>
        <a:p>
          <a:endParaRPr lang="en-US"/>
        </a:p>
      </dgm:t>
    </dgm:pt>
    <dgm:pt modelId="{390DCF2C-6C55-4678-BEB0-BF0863968047}" type="sibTrans" cxnId="{6719E632-B316-4929-AE72-2ACE6F595472}">
      <dgm:prSet/>
      <dgm:spPr/>
      <dgm:t>
        <a:bodyPr/>
        <a:lstStyle/>
        <a:p>
          <a:endParaRPr lang="en-US"/>
        </a:p>
      </dgm:t>
    </dgm:pt>
    <dgm:pt modelId="{BEB0F571-412D-46AF-B31B-1899553C2D7F}">
      <dgm:prSet/>
      <dgm:spPr/>
      <dgm:t>
        <a:bodyPr/>
        <a:lstStyle/>
        <a:p>
          <a:pPr>
            <a:lnSpc>
              <a:spcPct val="100000"/>
            </a:lnSpc>
          </a:pPr>
          <a:r>
            <a:rPr lang="fr-FR" dirty="0"/>
            <a:t>Lignes directrices et cadres axés sur la technologie</a:t>
          </a:r>
          <a:endParaRPr lang="en-US" dirty="0"/>
        </a:p>
      </dgm:t>
    </dgm:pt>
    <dgm:pt modelId="{0EED6315-A9ED-49BE-8A9F-ACCD773F6CAB}" type="parTrans" cxnId="{53E7FFB6-6957-4D03-BB32-4EA7AFA5B167}">
      <dgm:prSet/>
      <dgm:spPr/>
      <dgm:t>
        <a:bodyPr/>
        <a:lstStyle/>
        <a:p>
          <a:endParaRPr lang="en-US"/>
        </a:p>
      </dgm:t>
    </dgm:pt>
    <dgm:pt modelId="{28839D51-7356-49E0-A0B1-1BFDE89BD67C}" type="sibTrans" cxnId="{53E7FFB6-6957-4D03-BB32-4EA7AFA5B167}">
      <dgm:prSet/>
      <dgm:spPr/>
      <dgm:t>
        <a:bodyPr/>
        <a:lstStyle/>
        <a:p>
          <a:endParaRPr lang="en-US"/>
        </a:p>
      </dgm:t>
    </dgm:pt>
    <dgm:pt modelId="{C5A971AF-B806-4EA9-8C27-EB7A06BA235F}">
      <dgm:prSet/>
      <dgm:spPr/>
      <dgm:t>
        <a:bodyPr/>
        <a:lstStyle/>
        <a:p>
          <a:pPr>
            <a:lnSpc>
              <a:spcPct val="100000"/>
            </a:lnSpc>
          </a:pPr>
          <a:r>
            <a:rPr lang="fr-FR" dirty="0"/>
            <a:t>Éducation et protection des consommateurs</a:t>
          </a:r>
          <a:endParaRPr lang="en-US" dirty="0"/>
        </a:p>
      </dgm:t>
    </dgm:pt>
    <dgm:pt modelId="{40986F2D-8CFC-4F88-92F1-D3F1E533CF57}" type="parTrans" cxnId="{E0878017-AB76-45E7-A381-E61DD86E9FAF}">
      <dgm:prSet/>
      <dgm:spPr/>
      <dgm:t>
        <a:bodyPr/>
        <a:lstStyle/>
        <a:p>
          <a:endParaRPr lang="en-US"/>
        </a:p>
      </dgm:t>
    </dgm:pt>
    <dgm:pt modelId="{18FB5E7F-15E1-4A4F-B526-B15409FC1F3F}" type="sibTrans" cxnId="{E0878017-AB76-45E7-A381-E61DD86E9FAF}">
      <dgm:prSet/>
      <dgm:spPr/>
      <dgm:t>
        <a:bodyPr/>
        <a:lstStyle/>
        <a:p>
          <a:endParaRPr lang="en-US"/>
        </a:p>
      </dgm:t>
    </dgm:pt>
    <dgm:pt modelId="{B7B9402D-8081-4FDF-820E-0DC6A1AE8E89}" type="pres">
      <dgm:prSet presAssocID="{2BDA278E-B8B3-44DE-B9CE-3198107F83D7}" presName="root" presStyleCnt="0">
        <dgm:presLayoutVars>
          <dgm:dir/>
          <dgm:resizeHandles val="exact"/>
        </dgm:presLayoutVars>
      </dgm:prSet>
      <dgm:spPr/>
      <dgm:t>
        <a:bodyPr/>
        <a:lstStyle/>
        <a:p>
          <a:endParaRPr lang="fr-FR"/>
        </a:p>
      </dgm:t>
    </dgm:pt>
    <dgm:pt modelId="{4B1A9031-A734-4350-A07E-6F2155329D54}" type="pres">
      <dgm:prSet presAssocID="{0BAF867D-D6B5-4912-BC26-C3E011A46D11}" presName="compNode" presStyleCnt="0"/>
      <dgm:spPr/>
    </dgm:pt>
    <dgm:pt modelId="{8D0F9237-18CF-44BB-9440-F70EA520A36E}" type="pres">
      <dgm:prSet presAssocID="{0BAF867D-D6B5-4912-BC26-C3E011A46D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19B2E9E5-B900-4B67-9F4D-42195678A437}" type="pres">
      <dgm:prSet presAssocID="{0BAF867D-D6B5-4912-BC26-C3E011A46D11}" presName="spaceRect" presStyleCnt="0"/>
      <dgm:spPr/>
    </dgm:pt>
    <dgm:pt modelId="{860CCFD4-5F4B-4A62-951A-E0DC22F11551}" type="pres">
      <dgm:prSet presAssocID="{0BAF867D-D6B5-4912-BC26-C3E011A46D11}" presName="textRect" presStyleLbl="revTx" presStyleIdx="0" presStyleCnt="5">
        <dgm:presLayoutVars>
          <dgm:chMax val="1"/>
          <dgm:chPref val="1"/>
        </dgm:presLayoutVars>
      </dgm:prSet>
      <dgm:spPr/>
      <dgm:t>
        <a:bodyPr/>
        <a:lstStyle/>
        <a:p>
          <a:endParaRPr lang="fr-FR"/>
        </a:p>
      </dgm:t>
    </dgm:pt>
    <dgm:pt modelId="{2955279F-E6D9-4499-8C4A-202C22FD9EAB}" type="pres">
      <dgm:prSet presAssocID="{3568EBE5-0038-4183-97F4-FB80E4D48841}" presName="sibTrans" presStyleCnt="0"/>
      <dgm:spPr/>
    </dgm:pt>
    <dgm:pt modelId="{1ACB8E34-3E0C-4E9B-A9F0-9A5C8DFFDC1B}" type="pres">
      <dgm:prSet presAssocID="{BD7861F5-5C83-4C7D-A6AA-54B3FD289926}" presName="compNode" presStyleCnt="0"/>
      <dgm:spPr/>
    </dgm:pt>
    <dgm:pt modelId="{EC5B0177-E2CD-4E59-9D24-B49CEB8FCC87}" type="pres">
      <dgm:prSet presAssocID="{BD7861F5-5C83-4C7D-A6AA-54B3FD28992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D9FB2D20-356A-42CB-A16D-3ABCDB27B807}" type="pres">
      <dgm:prSet presAssocID="{BD7861F5-5C83-4C7D-A6AA-54B3FD289926}" presName="spaceRect" presStyleCnt="0"/>
      <dgm:spPr/>
    </dgm:pt>
    <dgm:pt modelId="{C5B80943-BD09-495D-BAAA-6B8B25ECD8BF}" type="pres">
      <dgm:prSet presAssocID="{BD7861F5-5C83-4C7D-A6AA-54B3FD289926}" presName="textRect" presStyleLbl="revTx" presStyleIdx="1" presStyleCnt="5">
        <dgm:presLayoutVars>
          <dgm:chMax val="1"/>
          <dgm:chPref val="1"/>
        </dgm:presLayoutVars>
      </dgm:prSet>
      <dgm:spPr/>
      <dgm:t>
        <a:bodyPr/>
        <a:lstStyle/>
        <a:p>
          <a:endParaRPr lang="fr-FR"/>
        </a:p>
      </dgm:t>
    </dgm:pt>
    <dgm:pt modelId="{666DC29B-3454-4526-83F1-E4FF121282E8}" type="pres">
      <dgm:prSet presAssocID="{50E7A7A4-0AE7-4CDE-9DA4-F7E075E188B9}" presName="sibTrans" presStyleCnt="0"/>
      <dgm:spPr/>
    </dgm:pt>
    <dgm:pt modelId="{BF07766F-05F0-4146-9436-09D7CA9A5EEC}" type="pres">
      <dgm:prSet presAssocID="{99E73B24-4A49-4F8C-8487-97E8E3ADC0FB}" presName="compNode" presStyleCnt="0"/>
      <dgm:spPr/>
    </dgm:pt>
    <dgm:pt modelId="{A7145A87-A1A0-4B4D-A211-D927FAD0EC56}" type="pres">
      <dgm:prSet presAssocID="{99E73B24-4A49-4F8C-8487-97E8E3ADC0F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ADA8F7F-2A2F-4FE0-81A2-DBB86EE90F6B}" type="pres">
      <dgm:prSet presAssocID="{99E73B24-4A49-4F8C-8487-97E8E3ADC0FB}" presName="spaceRect" presStyleCnt="0"/>
      <dgm:spPr/>
    </dgm:pt>
    <dgm:pt modelId="{4F872559-F8AB-434F-AA0C-CA5597ABF8BA}" type="pres">
      <dgm:prSet presAssocID="{99E73B24-4A49-4F8C-8487-97E8E3ADC0FB}" presName="textRect" presStyleLbl="revTx" presStyleIdx="2" presStyleCnt="5">
        <dgm:presLayoutVars>
          <dgm:chMax val="1"/>
          <dgm:chPref val="1"/>
        </dgm:presLayoutVars>
      </dgm:prSet>
      <dgm:spPr/>
      <dgm:t>
        <a:bodyPr/>
        <a:lstStyle/>
        <a:p>
          <a:endParaRPr lang="fr-FR"/>
        </a:p>
      </dgm:t>
    </dgm:pt>
    <dgm:pt modelId="{D4B68002-BA12-4DCD-A970-36D4B55D8DBE}" type="pres">
      <dgm:prSet presAssocID="{390DCF2C-6C55-4678-BEB0-BF0863968047}" presName="sibTrans" presStyleCnt="0"/>
      <dgm:spPr/>
    </dgm:pt>
    <dgm:pt modelId="{40A9FE65-E909-4764-B055-86FB821A4072}" type="pres">
      <dgm:prSet presAssocID="{BEB0F571-412D-46AF-B31B-1899553C2D7F}" presName="compNode" presStyleCnt="0"/>
      <dgm:spPr/>
    </dgm:pt>
    <dgm:pt modelId="{3948F601-EDE2-4560-8D4D-A8309EF12EE9}" type="pres">
      <dgm:prSet presAssocID="{BEB0F571-412D-46AF-B31B-1899553C2D7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book"/>
        </a:ext>
      </dgm:extLst>
    </dgm:pt>
    <dgm:pt modelId="{6A135633-844D-497B-B69A-CACA25CE0883}" type="pres">
      <dgm:prSet presAssocID="{BEB0F571-412D-46AF-B31B-1899553C2D7F}" presName="spaceRect" presStyleCnt="0"/>
      <dgm:spPr/>
    </dgm:pt>
    <dgm:pt modelId="{54E36E05-70E9-4AB5-99DC-BA1498934178}" type="pres">
      <dgm:prSet presAssocID="{BEB0F571-412D-46AF-B31B-1899553C2D7F}" presName="textRect" presStyleLbl="revTx" presStyleIdx="3" presStyleCnt="5">
        <dgm:presLayoutVars>
          <dgm:chMax val="1"/>
          <dgm:chPref val="1"/>
        </dgm:presLayoutVars>
      </dgm:prSet>
      <dgm:spPr/>
      <dgm:t>
        <a:bodyPr/>
        <a:lstStyle/>
        <a:p>
          <a:endParaRPr lang="fr-FR"/>
        </a:p>
      </dgm:t>
    </dgm:pt>
    <dgm:pt modelId="{19D8595C-4EE5-493C-A553-5C434EBA6174}" type="pres">
      <dgm:prSet presAssocID="{28839D51-7356-49E0-A0B1-1BFDE89BD67C}" presName="sibTrans" presStyleCnt="0"/>
      <dgm:spPr/>
    </dgm:pt>
    <dgm:pt modelId="{9201801E-1AAB-422A-8406-8587CF69712A}" type="pres">
      <dgm:prSet presAssocID="{C5A971AF-B806-4EA9-8C27-EB7A06BA235F}" presName="compNode" presStyleCnt="0"/>
      <dgm:spPr/>
    </dgm:pt>
    <dgm:pt modelId="{971CC47A-D2C3-4886-A6AA-0DB761D63FA0}" type="pres">
      <dgm:prSet presAssocID="{C5A971AF-B806-4EA9-8C27-EB7A06BA235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B12C5725-F502-4F73-BD36-F356F3CD3F9D}" type="pres">
      <dgm:prSet presAssocID="{C5A971AF-B806-4EA9-8C27-EB7A06BA235F}" presName="spaceRect" presStyleCnt="0"/>
      <dgm:spPr/>
    </dgm:pt>
    <dgm:pt modelId="{F55F53A7-4507-443B-B96C-F3CCBFA7ADCA}" type="pres">
      <dgm:prSet presAssocID="{C5A971AF-B806-4EA9-8C27-EB7A06BA235F}" presName="textRect" presStyleLbl="revTx" presStyleIdx="4" presStyleCnt="5">
        <dgm:presLayoutVars>
          <dgm:chMax val="1"/>
          <dgm:chPref val="1"/>
        </dgm:presLayoutVars>
      </dgm:prSet>
      <dgm:spPr/>
      <dgm:t>
        <a:bodyPr/>
        <a:lstStyle/>
        <a:p>
          <a:endParaRPr lang="fr-FR"/>
        </a:p>
      </dgm:t>
    </dgm:pt>
  </dgm:ptLst>
  <dgm:cxnLst>
    <dgm:cxn modelId="{C749E058-BAA8-49DD-BC32-175C7E19F3BB}" srcId="{2BDA278E-B8B3-44DE-B9CE-3198107F83D7}" destId="{BD7861F5-5C83-4C7D-A6AA-54B3FD289926}" srcOrd="1" destOrd="0" parTransId="{92426C0B-B1B3-45E1-81EB-A10BC410CD84}" sibTransId="{50E7A7A4-0AE7-4CDE-9DA4-F7E075E188B9}"/>
    <dgm:cxn modelId="{2A7BF725-4F6B-4176-8701-58BD796FDE45}" type="presOf" srcId="{2BDA278E-B8B3-44DE-B9CE-3198107F83D7}" destId="{B7B9402D-8081-4FDF-820E-0DC6A1AE8E89}" srcOrd="0" destOrd="0" presId="urn:microsoft.com/office/officeart/2018/2/layout/IconLabelList"/>
    <dgm:cxn modelId="{DA2507E0-5C5C-43E0-85FC-2CD65A98050D}" type="presOf" srcId="{BEB0F571-412D-46AF-B31B-1899553C2D7F}" destId="{54E36E05-70E9-4AB5-99DC-BA1498934178}" srcOrd="0" destOrd="0" presId="urn:microsoft.com/office/officeart/2018/2/layout/IconLabelList"/>
    <dgm:cxn modelId="{32982F27-64F0-4C43-953D-626889AA596A}" srcId="{2BDA278E-B8B3-44DE-B9CE-3198107F83D7}" destId="{0BAF867D-D6B5-4912-BC26-C3E011A46D11}" srcOrd="0" destOrd="0" parTransId="{DD2C3E21-CB65-4AAF-82BA-A9F46B74DE59}" sibTransId="{3568EBE5-0038-4183-97F4-FB80E4D48841}"/>
    <dgm:cxn modelId="{6719E632-B316-4929-AE72-2ACE6F595472}" srcId="{2BDA278E-B8B3-44DE-B9CE-3198107F83D7}" destId="{99E73B24-4A49-4F8C-8487-97E8E3ADC0FB}" srcOrd="2" destOrd="0" parTransId="{CD6C4A1D-62C2-4D61-A330-F63CD7B2356F}" sibTransId="{390DCF2C-6C55-4678-BEB0-BF0863968047}"/>
    <dgm:cxn modelId="{53E7FFB6-6957-4D03-BB32-4EA7AFA5B167}" srcId="{2BDA278E-B8B3-44DE-B9CE-3198107F83D7}" destId="{BEB0F571-412D-46AF-B31B-1899553C2D7F}" srcOrd="3" destOrd="0" parTransId="{0EED6315-A9ED-49BE-8A9F-ACCD773F6CAB}" sibTransId="{28839D51-7356-49E0-A0B1-1BFDE89BD67C}"/>
    <dgm:cxn modelId="{058E55CD-DB35-40AE-BC61-D5BAB2F45387}" type="presOf" srcId="{99E73B24-4A49-4F8C-8487-97E8E3ADC0FB}" destId="{4F872559-F8AB-434F-AA0C-CA5597ABF8BA}" srcOrd="0" destOrd="0" presId="urn:microsoft.com/office/officeart/2018/2/layout/IconLabelList"/>
    <dgm:cxn modelId="{216B9943-F047-4F3F-A5CA-30F13989576A}" type="presOf" srcId="{BD7861F5-5C83-4C7D-A6AA-54B3FD289926}" destId="{C5B80943-BD09-495D-BAAA-6B8B25ECD8BF}" srcOrd="0" destOrd="0" presId="urn:microsoft.com/office/officeart/2018/2/layout/IconLabelList"/>
    <dgm:cxn modelId="{908D73F7-2FCE-4E1D-889E-3EC8C5E8886E}" type="presOf" srcId="{C5A971AF-B806-4EA9-8C27-EB7A06BA235F}" destId="{F55F53A7-4507-443B-B96C-F3CCBFA7ADCA}" srcOrd="0" destOrd="0" presId="urn:microsoft.com/office/officeart/2018/2/layout/IconLabelList"/>
    <dgm:cxn modelId="{6BE029B0-BC77-40F4-BA58-FF3BE46B5665}" type="presOf" srcId="{0BAF867D-D6B5-4912-BC26-C3E011A46D11}" destId="{860CCFD4-5F4B-4A62-951A-E0DC22F11551}" srcOrd="0" destOrd="0" presId="urn:microsoft.com/office/officeart/2018/2/layout/IconLabelList"/>
    <dgm:cxn modelId="{E0878017-AB76-45E7-A381-E61DD86E9FAF}" srcId="{2BDA278E-B8B3-44DE-B9CE-3198107F83D7}" destId="{C5A971AF-B806-4EA9-8C27-EB7A06BA235F}" srcOrd="4" destOrd="0" parTransId="{40986F2D-8CFC-4F88-92F1-D3F1E533CF57}" sibTransId="{18FB5E7F-15E1-4A4F-B526-B15409FC1F3F}"/>
    <dgm:cxn modelId="{9583B879-68D5-4E41-8130-F2C14105F12B}" type="presParOf" srcId="{B7B9402D-8081-4FDF-820E-0DC6A1AE8E89}" destId="{4B1A9031-A734-4350-A07E-6F2155329D54}" srcOrd="0" destOrd="0" presId="urn:microsoft.com/office/officeart/2018/2/layout/IconLabelList"/>
    <dgm:cxn modelId="{E43D42D9-1728-4FD1-8EEC-D29A4FF62E6A}" type="presParOf" srcId="{4B1A9031-A734-4350-A07E-6F2155329D54}" destId="{8D0F9237-18CF-44BB-9440-F70EA520A36E}" srcOrd="0" destOrd="0" presId="urn:microsoft.com/office/officeart/2018/2/layout/IconLabelList"/>
    <dgm:cxn modelId="{F75111A9-6995-46D2-B3C5-BBFCF3C0512C}" type="presParOf" srcId="{4B1A9031-A734-4350-A07E-6F2155329D54}" destId="{19B2E9E5-B900-4B67-9F4D-42195678A437}" srcOrd="1" destOrd="0" presId="urn:microsoft.com/office/officeart/2018/2/layout/IconLabelList"/>
    <dgm:cxn modelId="{9E4B150A-14CB-4260-9177-827005EFBD87}" type="presParOf" srcId="{4B1A9031-A734-4350-A07E-6F2155329D54}" destId="{860CCFD4-5F4B-4A62-951A-E0DC22F11551}" srcOrd="2" destOrd="0" presId="urn:microsoft.com/office/officeart/2018/2/layout/IconLabelList"/>
    <dgm:cxn modelId="{3D826E9D-EBA5-4A6E-89B2-257DFD065FDC}" type="presParOf" srcId="{B7B9402D-8081-4FDF-820E-0DC6A1AE8E89}" destId="{2955279F-E6D9-4499-8C4A-202C22FD9EAB}" srcOrd="1" destOrd="0" presId="urn:microsoft.com/office/officeart/2018/2/layout/IconLabelList"/>
    <dgm:cxn modelId="{6BD8C1A8-23EF-4157-B8BF-E8477B1A9005}" type="presParOf" srcId="{B7B9402D-8081-4FDF-820E-0DC6A1AE8E89}" destId="{1ACB8E34-3E0C-4E9B-A9F0-9A5C8DFFDC1B}" srcOrd="2" destOrd="0" presId="urn:microsoft.com/office/officeart/2018/2/layout/IconLabelList"/>
    <dgm:cxn modelId="{BFD82460-2290-49B3-B845-B0F4D326D51F}" type="presParOf" srcId="{1ACB8E34-3E0C-4E9B-A9F0-9A5C8DFFDC1B}" destId="{EC5B0177-E2CD-4E59-9D24-B49CEB8FCC87}" srcOrd="0" destOrd="0" presId="urn:microsoft.com/office/officeart/2018/2/layout/IconLabelList"/>
    <dgm:cxn modelId="{B084565E-E4F6-4982-A006-AD95F0E7DE27}" type="presParOf" srcId="{1ACB8E34-3E0C-4E9B-A9F0-9A5C8DFFDC1B}" destId="{D9FB2D20-356A-42CB-A16D-3ABCDB27B807}" srcOrd="1" destOrd="0" presId="urn:microsoft.com/office/officeart/2018/2/layout/IconLabelList"/>
    <dgm:cxn modelId="{504D92B7-C8C0-40BC-B04F-8A8DFC019713}" type="presParOf" srcId="{1ACB8E34-3E0C-4E9B-A9F0-9A5C8DFFDC1B}" destId="{C5B80943-BD09-495D-BAAA-6B8B25ECD8BF}" srcOrd="2" destOrd="0" presId="urn:microsoft.com/office/officeart/2018/2/layout/IconLabelList"/>
    <dgm:cxn modelId="{3BDC5117-9DDE-4E17-9E52-7BAED683FC37}" type="presParOf" srcId="{B7B9402D-8081-4FDF-820E-0DC6A1AE8E89}" destId="{666DC29B-3454-4526-83F1-E4FF121282E8}" srcOrd="3" destOrd="0" presId="urn:microsoft.com/office/officeart/2018/2/layout/IconLabelList"/>
    <dgm:cxn modelId="{126B30DE-27C3-4DAA-882F-353A0076711D}" type="presParOf" srcId="{B7B9402D-8081-4FDF-820E-0DC6A1AE8E89}" destId="{BF07766F-05F0-4146-9436-09D7CA9A5EEC}" srcOrd="4" destOrd="0" presId="urn:microsoft.com/office/officeart/2018/2/layout/IconLabelList"/>
    <dgm:cxn modelId="{34F6B4FF-BED7-41BD-986C-C06941E7DF5F}" type="presParOf" srcId="{BF07766F-05F0-4146-9436-09D7CA9A5EEC}" destId="{A7145A87-A1A0-4B4D-A211-D927FAD0EC56}" srcOrd="0" destOrd="0" presId="urn:microsoft.com/office/officeart/2018/2/layout/IconLabelList"/>
    <dgm:cxn modelId="{6562D243-C7E2-4B30-AE02-8BCE75A6A24E}" type="presParOf" srcId="{BF07766F-05F0-4146-9436-09D7CA9A5EEC}" destId="{EADA8F7F-2A2F-4FE0-81A2-DBB86EE90F6B}" srcOrd="1" destOrd="0" presId="urn:microsoft.com/office/officeart/2018/2/layout/IconLabelList"/>
    <dgm:cxn modelId="{D98151F9-8145-448B-A1DD-8A8668CB0B2D}" type="presParOf" srcId="{BF07766F-05F0-4146-9436-09D7CA9A5EEC}" destId="{4F872559-F8AB-434F-AA0C-CA5597ABF8BA}" srcOrd="2" destOrd="0" presId="urn:microsoft.com/office/officeart/2018/2/layout/IconLabelList"/>
    <dgm:cxn modelId="{27257585-5510-49B2-B0CF-2A3B360C7556}" type="presParOf" srcId="{B7B9402D-8081-4FDF-820E-0DC6A1AE8E89}" destId="{D4B68002-BA12-4DCD-A970-36D4B55D8DBE}" srcOrd="5" destOrd="0" presId="urn:microsoft.com/office/officeart/2018/2/layout/IconLabelList"/>
    <dgm:cxn modelId="{E8B6560E-7E9B-41C0-A07A-96E89DFB5680}" type="presParOf" srcId="{B7B9402D-8081-4FDF-820E-0DC6A1AE8E89}" destId="{40A9FE65-E909-4764-B055-86FB821A4072}" srcOrd="6" destOrd="0" presId="urn:microsoft.com/office/officeart/2018/2/layout/IconLabelList"/>
    <dgm:cxn modelId="{5A7B1180-9F53-4197-A551-B9D6D7A02C8F}" type="presParOf" srcId="{40A9FE65-E909-4764-B055-86FB821A4072}" destId="{3948F601-EDE2-4560-8D4D-A8309EF12EE9}" srcOrd="0" destOrd="0" presId="urn:microsoft.com/office/officeart/2018/2/layout/IconLabelList"/>
    <dgm:cxn modelId="{DA450513-D072-4A83-9745-4686F467C29A}" type="presParOf" srcId="{40A9FE65-E909-4764-B055-86FB821A4072}" destId="{6A135633-844D-497B-B69A-CACA25CE0883}" srcOrd="1" destOrd="0" presId="urn:microsoft.com/office/officeart/2018/2/layout/IconLabelList"/>
    <dgm:cxn modelId="{407912CB-2389-4118-B10E-61249B60B15F}" type="presParOf" srcId="{40A9FE65-E909-4764-B055-86FB821A4072}" destId="{54E36E05-70E9-4AB5-99DC-BA1498934178}" srcOrd="2" destOrd="0" presId="urn:microsoft.com/office/officeart/2018/2/layout/IconLabelList"/>
    <dgm:cxn modelId="{FC015AD4-8064-49A4-955B-4C445387C3A2}" type="presParOf" srcId="{B7B9402D-8081-4FDF-820E-0DC6A1AE8E89}" destId="{19D8595C-4EE5-493C-A553-5C434EBA6174}" srcOrd="7" destOrd="0" presId="urn:microsoft.com/office/officeart/2018/2/layout/IconLabelList"/>
    <dgm:cxn modelId="{512AC954-1114-4BA4-959C-C918ECB26C3B}" type="presParOf" srcId="{B7B9402D-8081-4FDF-820E-0DC6A1AE8E89}" destId="{9201801E-1AAB-422A-8406-8587CF69712A}" srcOrd="8" destOrd="0" presId="urn:microsoft.com/office/officeart/2018/2/layout/IconLabelList"/>
    <dgm:cxn modelId="{84BA0FBE-302B-445D-93E5-AD17B87437B7}" type="presParOf" srcId="{9201801E-1AAB-422A-8406-8587CF69712A}" destId="{971CC47A-D2C3-4886-A6AA-0DB761D63FA0}" srcOrd="0" destOrd="0" presId="urn:microsoft.com/office/officeart/2018/2/layout/IconLabelList"/>
    <dgm:cxn modelId="{D6180591-3D84-4AC0-AC13-DDC737610D77}" type="presParOf" srcId="{9201801E-1AAB-422A-8406-8587CF69712A}" destId="{B12C5725-F502-4F73-BD36-F356F3CD3F9D}" srcOrd="1" destOrd="0" presId="urn:microsoft.com/office/officeart/2018/2/layout/IconLabelList"/>
    <dgm:cxn modelId="{CEE8954D-1334-4247-9945-42940EC6CB21}" type="presParOf" srcId="{9201801E-1AAB-422A-8406-8587CF69712A}" destId="{F55F53A7-4507-443B-B96C-F3CCBFA7ADC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DEFA5-1E1C-4D73-979B-84E27B222964}">
      <dsp:nvSpPr>
        <dsp:cNvPr id="0" name=""/>
        <dsp:cNvSpPr/>
      </dsp:nvSpPr>
      <dsp:spPr>
        <a:xfrm>
          <a:off x="579602" y="617304"/>
          <a:ext cx="1447713" cy="1447713"/>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2AB9F-D3AE-442B-8079-440ED383E7AE}">
      <dsp:nvSpPr>
        <dsp:cNvPr id="0" name=""/>
        <dsp:cNvSpPr/>
      </dsp:nvSpPr>
      <dsp:spPr>
        <a:xfrm>
          <a:off x="888131" y="925833"/>
          <a:ext cx="830655" cy="8306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D8C880-C6FF-48BE-BEA6-49ED6B1D932B}">
      <dsp:nvSpPr>
        <dsp:cNvPr id="0" name=""/>
        <dsp:cNvSpPr/>
      </dsp:nvSpPr>
      <dsp:spPr>
        <a:xfrm>
          <a:off x="116808" y="2515944"/>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fr-FR" sz="1500" b="0" i="0" kern="1200" dirty="0">
              <a:latin typeface="Avenir"/>
            </a:rPr>
            <a:t>Intelligence artificielle et apprentissage automatique</a:t>
          </a:r>
          <a:endParaRPr lang="en-US" sz="1500" kern="1200" dirty="0">
            <a:latin typeface="Avenir"/>
          </a:endParaRPr>
        </a:p>
      </dsp:txBody>
      <dsp:txXfrm>
        <a:off x="116808" y="2515944"/>
        <a:ext cx="2373300" cy="720000"/>
      </dsp:txXfrm>
    </dsp:sp>
    <dsp:sp modelId="{6B853D10-C5E3-4820-9B8D-14EB329BEE0E}">
      <dsp:nvSpPr>
        <dsp:cNvPr id="0" name=""/>
        <dsp:cNvSpPr/>
      </dsp:nvSpPr>
      <dsp:spPr>
        <a:xfrm>
          <a:off x="3368229" y="617304"/>
          <a:ext cx="1447713" cy="1447713"/>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F32C5-4E55-4DFC-A78E-FF86B535CC3F}">
      <dsp:nvSpPr>
        <dsp:cNvPr id="0" name=""/>
        <dsp:cNvSpPr/>
      </dsp:nvSpPr>
      <dsp:spPr>
        <a:xfrm>
          <a:off x="3676758" y="925833"/>
          <a:ext cx="830655" cy="8306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D5DF4E-198F-46DB-98A6-E2BC3C17061A}">
      <dsp:nvSpPr>
        <dsp:cNvPr id="0" name=""/>
        <dsp:cNvSpPr/>
      </dsp:nvSpPr>
      <dsp:spPr>
        <a:xfrm>
          <a:off x="2905436" y="2515944"/>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b="0" i="0" kern="1200">
              <a:latin typeface="Avenir"/>
            </a:rPr>
            <a:t>L'analyse du Big Data</a:t>
          </a:r>
          <a:endParaRPr lang="en-US" sz="1500" b="0" kern="1200">
            <a:latin typeface="Avenir"/>
          </a:endParaRPr>
        </a:p>
      </dsp:txBody>
      <dsp:txXfrm>
        <a:off x="2905436" y="2515944"/>
        <a:ext cx="2373300" cy="720000"/>
      </dsp:txXfrm>
    </dsp:sp>
    <dsp:sp modelId="{E16A431C-FCF2-47AB-AD92-0B33FAB51404}">
      <dsp:nvSpPr>
        <dsp:cNvPr id="0" name=""/>
        <dsp:cNvSpPr/>
      </dsp:nvSpPr>
      <dsp:spPr>
        <a:xfrm>
          <a:off x="6156857" y="617304"/>
          <a:ext cx="1447713" cy="1447713"/>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F094C-0643-4F91-BD15-BA750DAE3CCB}">
      <dsp:nvSpPr>
        <dsp:cNvPr id="0" name=""/>
        <dsp:cNvSpPr/>
      </dsp:nvSpPr>
      <dsp:spPr>
        <a:xfrm>
          <a:off x="6465386" y="925833"/>
          <a:ext cx="830655" cy="8306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5B910E-7109-48C4-A5E9-6846559E3F2E}">
      <dsp:nvSpPr>
        <dsp:cNvPr id="0" name=""/>
        <dsp:cNvSpPr/>
      </dsp:nvSpPr>
      <dsp:spPr>
        <a:xfrm>
          <a:off x="5694063" y="2515944"/>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GB" sz="1500" b="0" i="0" kern="1200">
              <a:latin typeface="Avenir"/>
            </a:rPr>
            <a:t>Internet des objets </a:t>
          </a:r>
          <a:endParaRPr lang="en-US" sz="1500" kern="1200">
            <a:latin typeface="Avenir"/>
          </a:endParaRPr>
        </a:p>
      </dsp:txBody>
      <dsp:txXfrm>
        <a:off x="5694063" y="2515944"/>
        <a:ext cx="2373300" cy="720000"/>
      </dsp:txXfrm>
    </dsp:sp>
    <dsp:sp modelId="{477087AD-BE68-4079-A6D0-348C7C3353B8}">
      <dsp:nvSpPr>
        <dsp:cNvPr id="0" name=""/>
        <dsp:cNvSpPr/>
      </dsp:nvSpPr>
      <dsp:spPr>
        <a:xfrm>
          <a:off x="8945484" y="617304"/>
          <a:ext cx="1447713" cy="1447713"/>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5620A-C6BD-4154-B3C5-EA218636F1E4}">
      <dsp:nvSpPr>
        <dsp:cNvPr id="0" name=""/>
        <dsp:cNvSpPr/>
      </dsp:nvSpPr>
      <dsp:spPr>
        <a:xfrm>
          <a:off x="9254013" y="925833"/>
          <a:ext cx="830655" cy="8306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D8726F-C952-4AF3-A455-2C2575916CC0}">
      <dsp:nvSpPr>
        <dsp:cNvPr id="0" name=""/>
        <dsp:cNvSpPr/>
      </dsp:nvSpPr>
      <dsp:spPr>
        <a:xfrm>
          <a:off x="8482691" y="2515944"/>
          <a:ext cx="2373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b="0" i="0" kern="1200">
              <a:latin typeface="Avenir"/>
            </a:rPr>
            <a:t>Blockchain</a:t>
          </a:r>
          <a:endParaRPr lang="en-US" sz="1500" kern="1200">
            <a:latin typeface="Avenir"/>
          </a:endParaRPr>
        </a:p>
      </dsp:txBody>
      <dsp:txXfrm>
        <a:off x="8482691" y="2515944"/>
        <a:ext cx="23733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8EED3-344A-4B0D-B95A-322757CD63A9}">
      <dsp:nvSpPr>
        <dsp:cNvPr id="0" name=""/>
        <dsp:cNvSpPr/>
      </dsp:nvSpPr>
      <dsp:spPr>
        <a:xfrm>
          <a:off x="579602" y="415507"/>
          <a:ext cx="1447713" cy="14477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B99BC6-DF69-4C50-B9E9-DD9EDCC83FE6}">
      <dsp:nvSpPr>
        <dsp:cNvPr id="0" name=""/>
        <dsp:cNvSpPr/>
      </dsp:nvSpPr>
      <dsp:spPr>
        <a:xfrm>
          <a:off x="888131" y="724036"/>
          <a:ext cx="830655" cy="8306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CC2DBE-DBE4-49BC-9613-F19504D00715}">
      <dsp:nvSpPr>
        <dsp:cNvPr id="0" name=""/>
        <dsp:cNvSpPr/>
      </dsp:nvSpPr>
      <dsp:spPr>
        <a:xfrm>
          <a:off x="116808" y="2314147"/>
          <a:ext cx="237330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n-GB" sz="2400" b="0" i="0" kern="1200" dirty="0" err="1">
              <a:latin typeface="Avenir"/>
            </a:rPr>
            <a:t>L'assurance</a:t>
          </a:r>
          <a:r>
            <a:rPr lang="en-GB" sz="2400" b="0" i="0" kern="1200" dirty="0">
              <a:latin typeface="Avenir"/>
            </a:rPr>
            <a:t> </a:t>
          </a:r>
          <a:r>
            <a:rPr lang="en-GB" sz="2400" b="0" i="0" kern="1200" dirty="0" err="1">
              <a:latin typeface="Avenir"/>
            </a:rPr>
            <a:t>paramétrique</a:t>
          </a:r>
          <a:endParaRPr lang="en-US" sz="2400" kern="1200" dirty="0">
            <a:latin typeface="Avenir"/>
          </a:endParaRPr>
        </a:p>
      </dsp:txBody>
      <dsp:txXfrm>
        <a:off x="116808" y="2314147"/>
        <a:ext cx="2373300" cy="1123593"/>
      </dsp:txXfrm>
    </dsp:sp>
    <dsp:sp modelId="{7BACEFCF-703A-4BFF-8865-CC6D00975BD4}">
      <dsp:nvSpPr>
        <dsp:cNvPr id="0" name=""/>
        <dsp:cNvSpPr/>
      </dsp:nvSpPr>
      <dsp:spPr>
        <a:xfrm>
          <a:off x="3368229" y="415507"/>
          <a:ext cx="1447713" cy="14477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C04FB-19DD-4B01-95EA-9B562D78E6A6}">
      <dsp:nvSpPr>
        <dsp:cNvPr id="0" name=""/>
        <dsp:cNvSpPr/>
      </dsp:nvSpPr>
      <dsp:spPr>
        <a:xfrm>
          <a:off x="3676758" y="724036"/>
          <a:ext cx="830655" cy="8306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47C4ED-CF17-4F73-9F09-1A0A29419001}">
      <dsp:nvSpPr>
        <dsp:cNvPr id="0" name=""/>
        <dsp:cNvSpPr/>
      </dsp:nvSpPr>
      <dsp:spPr>
        <a:xfrm>
          <a:off x="2905436" y="2314147"/>
          <a:ext cx="237330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n-GB" sz="2400" b="0" i="0" kern="1200" dirty="0">
              <a:latin typeface="Avenir"/>
            </a:rPr>
            <a:t>La </a:t>
          </a:r>
          <a:r>
            <a:rPr lang="en-GB" sz="2400" b="0" i="0" kern="1200" dirty="0" err="1">
              <a:latin typeface="Avenir"/>
            </a:rPr>
            <a:t>télématique</a:t>
          </a:r>
          <a:endParaRPr lang="en-US" sz="2400" kern="1200" dirty="0">
            <a:latin typeface="Avenir"/>
          </a:endParaRPr>
        </a:p>
      </dsp:txBody>
      <dsp:txXfrm>
        <a:off x="2905436" y="2314147"/>
        <a:ext cx="2373300" cy="1123593"/>
      </dsp:txXfrm>
    </dsp:sp>
    <dsp:sp modelId="{41F2C15C-3529-4CDF-8C45-AD7DFD73C795}">
      <dsp:nvSpPr>
        <dsp:cNvPr id="0" name=""/>
        <dsp:cNvSpPr/>
      </dsp:nvSpPr>
      <dsp:spPr>
        <a:xfrm>
          <a:off x="6156857" y="415507"/>
          <a:ext cx="1447713" cy="14477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F1F48-5AE6-4079-B56C-4167B1C39DEF}">
      <dsp:nvSpPr>
        <dsp:cNvPr id="0" name=""/>
        <dsp:cNvSpPr/>
      </dsp:nvSpPr>
      <dsp:spPr>
        <a:xfrm>
          <a:off x="6465386" y="724036"/>
          <a:ext cx="830655" cy="8306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653987-E83D-4837-A5B6-9609A4E68974}">
      <dsp:nvSpPr>
        <dsp:cNvPr id="0" name=""/>
        <dsp:cNvSpPr/>
      </dsp:nvSpPr>
      <dsp:spPr>
        <a:xfrm>
          <a:off x="5694063" y="2314147"/>
          <a:ext cx="237330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n-GB" sz="2400" b="0" i="0" kern="1200" dirty="0" err="1">
              <a:latin typeface="Avenir"/>
            </a:rPr>
            <a:t>L'analyse</a:t>
          </a:r>
          <a:r>
            <a:rPr lang="en-GB" sz="2400" b="0" i="0" kern="1200" dirty="0">
              <a:latin typeface="Avenir"/>
            </a:rPr>
            <a:t> </a:t>
          </a:r>
          <a:r>
            <a:rPr lang="en-GB" sz="2400" b="0" i="0" kern="1200" dirty="0" err="1">
              <a:latin typeface="Avenir"/>
            </a:rPr>
            <a:t>prédictive</a:t>
          </a:r>
          <a:endParaRPr lang="en-US" sz="2400" kern="1200" dirty="0">
            <a:latin typeface="Avenir"/>
          </a:endParaRPr>
        </a:p>
      </dsp:txBody>
      <dsp:txXfrm>
        <a:off x="5694063" y="2314147"/>
        <a:ext cx="2373300" cy="1123593"/>
      </dsp:txXfrm>
    </dsp:sp>
    <dsp:sp modelId="{C82EE381-7CC1-4C75-B105-E83CCEB5D000}">
      <dsp:nvSpPr>
        <dsp:cNvPr id="0" name=""/>
        <dsp:cNvSpPr/>
      </dsp:nvSpPr>
      <dsp:spPr>
        <a:xfrm>
          <a:off x="8945484" y="415507"/>
          <a:ext cx="1447713" cy="14477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CE9BD6-6467-46F8-B029-C9144692CDBC}">
      <dsp:nvSpPr>
        <dsp:cNvPr id="0" name=""/>
        <dsp:cNvSpPr/>
      </dsp:nvSpPr>
      <dsp:spPr>
        <a:xfrm>
          <a:off x="9254013" y="724036"/>
          <a:ext cx="830655" cy="8306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334FCF-D5EC-475D-B73B-AF7C7859AC11}">
      <dsp:nvSpPr>
        <dsp:cNvPr id="0" name=""/>
        <dsp:cNvSpPr/>
      </dsp:nvSpPr>
      <dsp:spPr>
        <a:xfrm>
          <a:off x="8482691" y="2314147"/>
          <a:ext cx="237330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n-GB" sz="2400" kern="1200" dirty="0" err="1">
              <a:latin typeface="Avenir"/>
            </a:rPr>
            <a:t>Plateformes</a:t>
          </a:r>
          <a:r>
            <a:rPr lang="en-GB" sz="2400" kern="1200" dirty="0">
              <a:latin typeface="Avenir"/>
            </a:rPr>
            <a:t> de micro-assurance</a:t>
          </a:r>
        </a:p>
      </dsp:txBody>
      <dsp:txXfrm>
        <a:off x="8482691" y="2314147"/>
        <a:ext cx="2373300" cy="1123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C8756-4364-488B-B523-B05439EAC125}">
      <dsp:nvSpPr>
        <dsp:cNvPr id="0" name=""/>
        <dsp:cNvSpPr/>
      </dsp:nvSpPr>
      <dsp:spPr>
        <a:xfrm>
          <a:off x="2328605" y="316427"/>
          <a:ext cx="2403741" cy="2403741"/>
        </a:xfrm>
        <a:prstGeom prst="pieWedge">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noProof="0" dirty="0">
              <a:solidFill>
                <a:schemeClr val="bg1">
                  <a:lumMod val="50000"/>
                </a:schemeClr>
              </a:solidFill>
              <a:latin typeface="Avenir Next LT Pro" panose="020B0504020202020204" pitchFamily="34" charset="0"/>
            </a:rPr>
            <a:t> Plus </a:t>
          </a:r>
          <a:r>
            <a:rPr lang="en-GB" sz="1800" kern="1200" noProof="0" dirty="0" err="1">
              <a:solidFill>
                <a:schemeClr val="bg1">
                  <a:lumMod val="50000"/>
                </a:schemeClr>
              </a:solidFill>
              <a:latin typeface="Avenir Next LT Pro" panose="020B0504020202020204" pitchFamily="34" charset="0"/>
            </a:rPr>
            <a:t>d'efficacité</a:t>
          </a:r>
          <a:r>
            <a:rPr lang="en-GB" sz="1800" kern="1200" noProof="0" dirty="0">
              <a:solidFill>
                <a:schemeClr val="bg1">
                  <a:lumMod val="50000"/>
                </a:schemeClr>
              </a:solidFill>
              <a:latin typeface="Avenir Next LT Pro" panose="020B0504020202020204" pitchFamily="34" charset="0"/>
            </a:rPr>
            <a:t>  </a:t>
          </a:r>
        </a:p>
      </dsp:txBody>
      <dsp:txXfrm>
        <a:off x="3032644" y="1020466"/>
        <a:ext cx="1699702" cy="1699702"/>
      </dsp:txXfrm>
    </dsp:sp>
    <dsp:sp modelId="{BEB06F1B-0815-4E7E-8281-B2712CD354E8}">
      <dsp:nvSpPr>
        <dsp:cNvPr id="0" name=""/>
        <dsp:cNvSpPr/>
      </dsp:nvSpPr>
      <dsp:spPr>
        <a:xfrm rot="5400000">
          <a:off x="4843374" y="316427"/>
          <a:ext cx="2403741" cy="2403741"/>
        </a:xfrm>
        <a:prstGeom prst="pieWedge">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noProof="0" dirty="0" err="1">
              <a:solidFill>
                <a:schemeClr val="bg1">
                  <a:lumMod val="50000"/>
                </a:schemeClr>
              </a:solidFill>
              <a:latin typeface="Avenir Next LT Pro" panose="020B0504020202020204" pitchFamily="34" charset="0"/>
            </a:rPr>
            <a:t>Coûts</a:t>
          </a:r>
          <a:r>
            <a:rPr lang="en-GB" sz="1800" kern="1200" noProof="0" dirty="0">
              <a:solidFill>
                <a:schemeClr val="bg1">
                  <a:lumMod val="50000"/>
                </a:schemeClr>
              </a:solidFill>
              <a:latin typeface="Avenir Next LT Pro" panose="020B0504020202020204" pitchFamily="34" charset="0"/>
            </a:rPr>
            <a:t> </a:t>
          </a:r>
          <a:r>
            <a:rPr lang="en-GB" sz="1800" kern="1200" noProof="0" dirty="0" err="1">
              <a:solidFill>
                <a:schemeClr val="bg1">
                  <a:lumMod val="50000"/>
                </a:schemeClr>
              </a:solidFill>
              <a:latin typeface="Avenir Next LT Pro" panose="020B0504020202020204" pitchFamily="34" charset="0"/>
            </a:rPr>
            <a:t>réduits</a:t>
          </a:r>
          <a:endParaRPr lang="en-GB" sz="1800" kern="1200" noProof="0" dirty="0">
            <a:solidFill>
              <a:schemeClr val="bg1">
                <a:lumMod val="50000"/>
              </a:schemeClr>
            </a:solidFill>
            <a:latin typeface="Avenir Next LT Pro" panose="020B0504020202020204" pitchFamily="34" charset="0"/>
          </a:endParaRPr>
        </a:p>
      </dsp:txBody>
      <dsp:txXfrm rot="-5400000">
        <a:off x="4843374" y="1020466"/>
        <a:ext cx="1699702" cy="1699702"/>
      </dsp:txXfrm>
    </dsp:sp>
    <dsp:sp modelId="{BD744A0D-9AFF-4875-8AF5-F3FED7376FF8}">
      <dsp:nvSpPr>
        <dsp:cNvPr id="0" name=""/>
        <dsp:cNvSpPr/>
      </dsp:nvSpPr>
      <dsp:spPr>
        <a:xfrm rot="10800000">
          <a:off x="4843374" y="2831196"/>
          <a:ext cx="2403741" cy="2403741"/>
        </a:xfrm>
        <a:prstGeom prst="pieWedge">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noProof="0" dirty="0">
              <a:solidFill>
                <a:schemeClr val="bg1">
                  <a:lumMod val="50000"/>
                </a:schemeClr>
              </a:solidFill>
              <a:latin typeface="Avenir Next LT Pro" panose="020B0504020202020204" pitchFamily="34" charset="0"/>
            </a:rPr>
            <a:t> </a:t>
          </a:r>
          <a:r>
            <a:rPr lang="fr-FR" sz="1800" kern="1200" noProof="0" dirty="0">
              <a:solidFill>
                <a:schemeClr val="bg1">
                  <a:lumMod val="50000"/>
                </a:schemeClr>
              </a:solidFill>
              <a:latin typeface="Avenir Next LT Pro" panose="020B0504020202020204" pitchFamily="34" charset="0"/>
            </a:rPr>
            <a:t>Amélioration de la gestion des risque</a:t>
          </a:r>
          <a:endParaRPr lang="en-GB" sz="1800" kern="1200" noProof="0" dirty="0">
            <a:solidFill>
              <a:schemeClr val="bg1">
                <a:lumMod val="50000"/>
              </a:schemeClr>
            </a:solidFill>
            <a:latin typeface="Avenir Next LT Pro" panose="020B0504020202020204" pitchFamily="34" charset="0"/>
          </a:endParaRPr>
        </a:p>
      </dsp:txBody>
      <dsp:txXfrm rot="10800000">
        <a:off x="4843374" y="2831196"/>
        <a:ext cx="1699702" cy="1699702"/>
      </dsp:txXfrm>
    </dsp:sp>
    <dsp:sp modelId="{D067B551-4A93-43FA-8887-83FEAD2DCA2B}">
      <dsp:nvSpPr>
        <dsp:cNvPr id="0" name=""/>
        <dsp:cNvSpPr/>
      </dsp:nvSpPr>
      <dsp:spPr>
        <a:xfrm rot="16200000">
          <a:off x="2308582" y="2840042"/>
          <a:ext cx="2403741" cy="2403741"/>
        </a:xfrm>
        <a:prstGeom prst="pieWedge">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noProof="0" dirty="0">
              <a:solidFill>
                <a:schemeClr val="bg1">
                  <a:lumMod val="50000"/>
                </a:schemeClr>
              </a:solidFill>
              <a:latin typeface="Avenir Next LT Pro" panose="020B0504020202020204" pitchFamily="34" charset="0"/>
            </a:rPr>
            <a:t>Des prix exacts</a:t>
          </a:r>
        </a:p>
      </dsp:txBody>
      <dsp:txXfrm rot="5400000">
        <a:off x="3012621" y="2840042"/>
        <a:ext cx="1699702" cy="1699702"/>
      </dsp:txXfrm>
    </dsp:sp>
    <dsp:sp modelId="{C8D23EC1-171E-4627-82DA-BE68EDC1C063}">
      <dsp:nvSpPr>
        <dsp:cNvPr id="0" name=""/>
        <dsp:cNvSpPr/>
      </dsp:nvSpPr>
      <dsp:spPr>
        <a:xfrm>
          <a:off x="4372895" y="2276060"/>
          <a:ext cx="829929" cy="721677"/>
        </a:xfrm>
        <a:prstGeom prst="circularArrow">
          <a:avLst/>
        </a:prstGeom>
        <a:solidFill>
          <a:srgbClr val="C00000"/>
        </a:solid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359E57D-637E-40E8-92D1-603AD768B905}">
      <dsp:nvSpPr>
        <dsp:cNvPr id="0" name=""/>
        <dsp:cNvSpPr/>
      </dsp:nvSpPr>
      <dsp:spPr>
        <a:xfrm rot="10800000">
          <a:off x="4372895" y="2553628"/>
          <a:ext cx="829929" cy="721677"/>
        </a:xfrm>
        <a:prstGeom prst="circularArrow">
          <a:avLst/>
        </a:prstGeom>
        <a:solidFill>
          <a:srgbClr val="C00000"/>
        </a:solid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C8756-4364-488B-B523-B05439EAC125}">
      <dsp:nvSpPr>
        <dsp:cNvPr id="0" name=""/>
        <dsp:cNvSpPr/>
      </dsp:nvSpPr>
      <dsp:spPr>
        <a:xfrm>
          <a:off x="2328605" y="316427"/>
          <a:ext cx="2403741" cy="2403741"/>
        </a:xfrm>
        <a:prstGeom prst="pieWedge">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noProof="0" dirty="0">
              <a:solidFill>
                <a:schemeClr val="bg1">
                  <a:lumMod val="50000"/>
                </a:schemeClr>
              </a:solidFill>
              <a:latin typeface="Avenir Next LT Pro" panose="020B0504020202020204" pitchFamily="34" charset="0"/>
            </a:rPr>
            <a:t>Plus de </a:t>
          </a:r>
          <a:r>
            <a:rPr lang="en-GB" sz="1800" kern="1200" noProof="0" dirty="0" err="1">
              <a:solidFill>
                <a:schemeClr val="bg1">
                  <a:lumMod val="50000"/>
                </a:schemeClr>
              </a:solidFill>
              <a:latin typeface="Avenir Next LT Pro" panose="020B0504020202020204" pitchFamily="34" charset="0"/>
            </a:rPr>
            <a:t>flexibilité</a:t>
          </a:r>
          <a:endParaRPr lang="en-GB" sz="1800" kern="1200" noProof="0" dirty="0">
            <a:solidFill>
              <a:schemeClr val="bg1">
                <a:lumMod val="50000"/>
              </a:schemeClr>
            </a:solidFill>
            <a:latin typeface="Avenir Next LT Pro" panose="020B0504020202020204" pitchFamily="34" charset="0"/>
          </a:endParaRPr>
        </a:p>
      </dsp:txBody>
      <dsp:txXfrm>
        <a:off x="3032644" y="1020466"/>
        <a:ext cx="1699702" cy="1699702"/>
      </dsp:txXfrm>
    </dsp:sp>
    <dsp:sp modelId="{BEB06F1B-0815-4E7E-8281-B2712CD354E8}">
      <dsp:nvSpPr>
        <dsp:cNvPr id="0" name=""/>
        <dsp:cNvSpPr/>
      </dsp:nvSpPr>
      <dsp:spPr>
        <a:xfrm rot="5400000">
          <a:off x="4843374" y="316427"/>
          <a:ext cx="2403741" cy="2403741"/>
        </a:xfrm>
        <a:prstGeom prst="pieWedge">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noProof="0" dirty="0">
              <a:solidFill>
                <a:schemeClr val="bg1">
                  <a:lumMod val="50000"/>
                </a:schemeClr>
              </a:solidFill>
              <a:latin typeface="Avenir Next LT Pro" panose="020B0504020202020204" pitchFamily="34" charset="0"/>
            </a:rPr>
            <a:t>Des </a:t>
          </a:r>
          <a:r>
            <a:rPr lang="en-GB" sz="1800" kern="1200" noProof="0" dirty="0" err="1">
              <a:solidFill>
                <a:schemeClr val="bg1">
                  <a:lumMod val="50000"/>
                </a:schemeClr>
              </a:solidFill>
              <a:latin typeface="Avenir Next LT Pro" panose="020B0504020202020204" pitchFamily="34" charset="0"/>
            </a:rPr>
            <a:t>coûts</a:t>
          </a:r>
          <a:r>
            <a:rPr lang="en-GB" sz="1800" kern="1200" noProof="0" dirty="0">
              <a:solidFill>
                <a:schemeClr val="bg1">
                  <a:lumMod val="50000"/>
                </a:schemeClr>
              </a:solidFill>
              <a:latin typeface="Avenir Next LT Pro" panose="020B0504020202020204" pitchFamily="34" charset="0"/>
            </a:rPr>
            <a:t> </a:t>
          </a:r>
          <a:r>
            <a:rPr lang="en-GB" sz="1800" kern="1200" noProof="0" dirty="0" err="1">
              <a:solidFill>
                <a:schemeClr val="bg1">
                  <a:lumMod val="50000"/>
                </a:schemeClr>
              </a:solidFill>
              <a:latin typeface="Avenir Next LT Pro" panose="020B0504020202020204" pitchFamily="34" charset="0"/>
            </a:rPr>
            <a:t>moins</a:t>
          </a:r>
          <a:r>
            <a:rPr lang="en-GB" sz="1800" kern="1200" noProof="0" dirty="0">
              <a:solidFill>
                <a:schemeClr val="bg1">
                  <a:lumMod val="50000"/>
                </a:schemeClr>
              </a:solidFill>
              <a:latin typeface="Avenir Next LT Pro" panose="020B0504020202020204" pitchFamily="34" charset="0"/>
            </a:rPr>
            <a:t> </a:t>
          </a:r>
          <a:r>
            <a:rPr lang="en-GB" sz="1800" kern="1200" noProof="0" dirty="0" err="1">
              <a:solidFill>
                <a:schemeClr val="bg1">
                  <a:lumMod val="50000"/>
                </a:schemeClr>
              </a:solidFill>
              <a:latin typeface="Avenir Next LT Pro" panose="020B0504020202020204" pitchFamily="34" charset="0"/>
            </a:rPr>
            <a:t>élevés</a:t>
          </a:r>
          <a:endParaRPr lang="en-GB" sz="1800" kern="1200" noProof="0" dirty="0">
            <a:solidFill>
              <a:schemeClr val="bg1">
                <a:lumMod val="50000"/>
              </a:schemeClr>
            </a:solidFill>
            <a:latin typeface="Avenir Next LT Pro" panose="020B0504020202020204" pitchFamily="34" charset="0"/>
          </a:endParaRPr>
        </a:p>
      </dsp:txBody>
      <dsp:txXfrm rot="-5400000">
        <a:off x="4843374" y="1020466"/>
        <a:ext cx="1699702" cy="1699702"/>
      </dsp:txXfrm>
    </dsp:sp>
    <dsp:sp modelId="{BD744A0D-9AFF-4875-8AF5-F3FED7376FF8}">
      <dsp:nvSpPr>
        <dsp:cNvPr id="0" name=""/>
        <dsp:cNvSpPr/>
      </dsp:nvSpPr>
      <dsp:spPr>
        <a:xfrm rot="10800000">
          <a:off x="4843374" y="2831196"/>
          <a:ext cx="2403741" cy="2403741"/>
        </a:xfrm>
        <a:prstGeom prst="pieWedge">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noProof="0" dirty="0">
              <a:solidFill>
                <a:schemeClr val="bg1">
                  <a:lumMod val="50000"/>
                </a:schemeClr>
              </a:solidFill>
              <a:latin typeface="Avenir Next LT Pro" panose="020B0504020202020204" pitchFamily="34" charset="0"/>
            </a:rPr>
            <a:t>Accès plus facile à l'assurance</a:t>
          </a:r>
          <a:endParaRPr lang="en-GB" sz="1800" kern="1200" noProof="0" dirty="0">
            <a:solidFill>
              <a:schemeClr val="bg1">
                <a:lumMod val="50000"/>
              </a:schemeClr>
            </a:solidFill>
            <a:latin typeface="Avenir Next LT Pro" panose="020B0504020202020204" pitchFamily="34" charset="0"/>
          </a:endParaRPr>
        </a:p>
      </dsp:txBody>
      <dsp:txXfrm rot="10800000">
        <a:off x="4843374" y="2831196"/>
        <a:ext cx="1699702" cy="1699702"/>
      </dsp:txXfrm>
    </dsp:sp>
    <dsp:sp modelId="{D067B551-4A93-43FA-8887-83FEAD2DCA2B}">
      <dsp:nvSpPr>
        <dsp:cNvPr id="0" name=""/>
        <dsp:cNvSpPr/>
      </dsp:nvSpPr>
      <dsp:spPr>
        <a:xfrm rot="16200000">
          <a:off x="2308582" y="2840042"/>
          <a:ext cx="2403741" cy="2403741"/>
        </a:xfrm>
        <a:prstGeom prst="pieWedge">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noProof="0" dirty="0" err="1">
              <a:solidFill>
                <a:schemeClr val="bg1">
                  <a:lumMod val="50000"/>
                </a:schemeClr>
              </a:solidFill>
              <a:latin typeface="Avenir Next LT Pro" panose="020B0504020202020204" pitchFamily="34" charset="0"/>
            </a:rPr>
            <a:t>Produits</a:t>
          </a:r>
          <a:r>
            <a:rPr lang="en-GB" sz="1800" kern="1200" noProof="0" dirty="0">
              <a:solidFill>
                <a:schemeClr val="bg1">
                  <a:lumMod val="50000"/>
                </a:schemeClr>
              </a:solidFill>
              <a:latin typeface="Avenir Next LT Pro" panose="020B0504020202020204" pitchFamily="34" charset="0"/>
            </a:rPr>
            <a:t> </a:t>
          </a:r>
          <a:r>
            <a:rPr lang="en-GB" sz="1800" kern="1200" noProof="0" dirty="0" err="1">
              <a:solidFill>
                <a:schemeClr val="bg1">
                  <a:lumMod val="50000"/>
                </a:schemeClr>
              </a:solidFill>
              <a:latin typeface="Avenir Next LT Pro" panose="020B0504020202020204" pitchFamily="34" charset="0"/>
            </a:rPr>
            <a:t>d'assurance</a:t>
          </a:r>
          <a:r>
            <a:rPr lang="en-GB" sz="1800" kern="1200" noProof="0" dirty="0">
              <a:solidFill>
                <a:schemeClr val="bg1">
                  <a:lumMod val="50000"/>
                </a:schemeClr>
              </a:solidFill>
              <a:latin typeface="Avenir Next LT Pro" panose="020B0504020202020204" pitchFamily="34" charset="0"/>
            </a:rPr>
            <a:t> </a:t>
          </a:r>
          <a:r>
            <a:rPr lang="en-GB" sz="1800" kern="1200" noProof="0" dirty="0" err="1">
              <a:solidFill>
                <a:schemeClr val="bg1">
                  <a:lumMod val="50000"/>
                </a:schemeClr>
              </a:solidFill>
              <a:latin typeface="Avenir Next LT Pro" panose="020B0504020202020204" pitchFamily="34" charset="0"/>
            </a:rPr>
            <a:t>personnalisés</a:t>
          </a:r>
          <a:endParaRPr lang="en-GB" sz="1800" kern="1200" noProof="0" dirty="0">
            <a:solidFill>
              <a:schemeClr val="bg1">
                <a:lumMod val="50000"/>
              </a:schemeClr>
            </a:solidFill>
            <a:latin typeface="Avenir Next LT Pro" panose="020B0504020202020204" pitchFamily="34" charset="0"/>
          </a:endParaRPr>
        </a:p>
      </dsp:txBody>
      <dsp:txXfrm rot="5400000">
        <a:off x="3012621" y="2840042"/>
        <a:ext cx="1699702" cy="1699702"/>
      </dsp:txXfrm>
    </dsp:sp>
    <dsp:sp modelId="{C8D23EC1-171E-4627-82DA-BE68EDC1C063}">
      <dsp:nvSpPr>
        <dsp:cNvPr id="0" name=""/>
        <dsp:cNvSpPr/>
      </dsp:nvSpPr>
      <dsp:spPr>
        <a:xfrm>
          <a:off x="4372895" y="2276060"/>
          <a:ext cx="829929" cy="721677"/>
        </a:xfrm>
        <a:prstGeom prst="circularArrow">
          <a:avLst/>
        </a:prstGeom>
        <a:solidFill>
          <a:srgbClr val="C00000"/>
        </a:solid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359E57D-637E-40E8-92D1-603AD768B905}">
      <dsp:nvSpPr>
        <dsp:cNvPr id="0" name=""/>
        <dsp:cNvSpPr/>
      </dsp:nvSpPr>
      <dsp:spPr>
        <a:xfrm rot="10800000">
          <a:off x="4372895" y="2553628"/>
          <a:ext cx="829929" cy="721677"/>
        </a:xfrm>
        <a:prstGeom prst="circularArrow">
          <a:avLst/>
        </a:prstGeom>
        <a:solidFill>
          <a:srgbClr val="C00000"/>
        </a:solid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B1D11-B4EE-4229-B922-B23CAC35FC7B}">
      <dsp:nvSpPr>
        <dsp:cNvPr id="0" name=""/>
        <dsp:cNvSpPr/>
      </dsp:nvSpPr>
      <dsp:spPr>
        <a:xfrm rot="16200000">
          <a:off x="632035" y="1772415"/>
          <a:ext cx="4544331" cy="1939521"/>
        </a:xfrm>
        <a:prstGeom prst="round2SameRect">
          <a:avLst>
            <a:gd name="adj1" fmla="val 16670"/>
            <a:gd name="adj2" fmla="val 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ctr" defTabSz="889000">
            <a:lnSpc>
              <a:spcPct val="90000"/>
            </a:lnSpc>
            <a:spcBef>
              <a:spcPct val="0"/>
            </a:spcBef>
            <a:spcAft>
              <a:spcPct val="35000"/>
            </a:spcAft>
          </a:pPr>
          <a:r>
            <a:rPr lang="en-GB" sz="2000" b="1" kern="1200" dirty="0" err="1">
              <a:latin typeface="Avenir Next LT Pro Light" panose="020B0304020202020204" pitchFamily="34" charset="0"/>
            </a:rPr>
            <a:t>SupTech</a:t>
          </a:r>
          <a:endParaRPr lang="en-GB" sz="2000" b="1" kern="1200" dirty="0">
            <a:latin typeface="Avenir Next LT Pro Light" panose="020B0304020202020204" pitchFamily="34" charset="0"/>
          </a:endParaRPr>
        </a:p>
        <a:p>
          <a:pPr lvl="0" algn="ctr" defTabSz="889000">
            <a:lnSpc>
              <a:spcPct val="90000"/>
            </a:lnSpc>
            <a:spcBef>
              <a:spcPct val="0"/>
            </a:spcBef>
            <a:spcAft>
              <a:spcPct val="35000"/>
            </a:spcAft>
          </a:pPr>
          <a:r>
            <a:rPr lang="en-GB" sz="2000" i="1" kern="1200" dirty="0">
              <a:latin typeface="Avenir"/>
            </a:rPr>
            <a:t> </a:t>
          </a:r>
          <a:r>
            <a:rPr lang="fr-FR" sz="2000" i="1" kern="1200" dirty="0">
              <a:latin typeface="Avenir"/>
            </a:rPr>
            <a:t>Cette technologie des autorités de contrôle est un sous-ensemble des FinTech qui utilise une approche technologique innovante pour appuyer le travail de contrôle. </a:t>
          </a:r>
          <a:endParaRPr lang="en-GB" sz="2000" i="1" kern="1200" dirty="0">
            <a:latin typeface="Avenir"/>
          </a:endParaRPr>
        </a:p>
        <a:p>
          <a:pPr lvl="0" algn="ctr" defTabSz="889000">
            <a:lnSpc>
              <a:spcPct val="90000"/>
            </a:lnSpc>
            <a:spcBef>
              <a:spcPct val="0"/>
            </a:spcBef>
            <a:spcAft>
              <a:spcPct val="35000"/>
            </a:spcAft>
          </a:pPr>
          <a:r>
            <a:rPr lang="en-GB" sz="1900" kern="1200" dirty="0"/>
            <a:t> </a:t>
          </a:r>
        </a:p>
      </dsp:txBody>
      <dsp:txXfrm rot="5400000">
        <a:off x="2029137" y="564708"/>
        <a:ext cx="1844824" cy="4354937"/>
      </dsp:txXfrm>
    </dsp:sp>
    <dsp:sp modelId="{2D2E3C80-7171-4C01-B2AA-F58374245D7C}">
      <dsp:nvSpPr>
        <dsp:cNvPr id="0" name=""/>
        <dsp:cNvSpPr/>
      </dsp:nvSpPr>
      <dsp:spPr>
        <a:xfrm rot="5400000">
          <a:off x="2889842" y="1645161"/>
          <a:ext cx="4479186" cy="2128886"/>
        </a:xfrm>
        <a:prstGeom prst="round2SameRect">
          <a:avLst>
            <a:gd name="adj1" fmla="val 16670"/>
            <a:gd name="adj2" fmla="val 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lvl="0" algn="ctr" defTabSz="889000">
            <a:lnSpc>
              <a:spcPct val="90000"/>
            </a:lnSpc>
            <a:spcBef>
              <a:spcPct val="0"/>
            </a:spcBef>
            <a:spcAft>
              <a:spcPct val="35000"/>
            </a:spcAft>
          </a:pPr>
          <a:r>
            <a:rPr lang="en-GB" sz="2000" b="1" kern="1200" dirty="0" err="1">
              <a:latin typeface="Avenir Next LT Pro Light" panose="020B0304020202020204" pitchFamily="34" charset="0"/>
            </a:rPr>
            <a:t>RegTech</a:t>
          </a:r>
          <a:endParaRPr lang="fr-FR" sz="2000" kern="1200" dirty="0"/>
        </a:p>
        <a:p>
          <a:pPr lvl="0" algn="ctr" defTabSz="889000">
            <a:lnSpc>
              <a:spcPct val="90000"/>
            </a:lnSpc>
            <a:spcBef>
              <a:spcPct val="0"/>
            </a:spcBef>
            <a:spcAft>
              <a:spcPct val="35000"/>
            </a:spcAft>
          </a:pPr>
          <a:r>
            <a:rPr lang="fr-FR" sz="2000" i="1" kern="1200" dirty="0"/>
            <a:t>Se concentre sur les technologies susceptibles de faciliter une mise en œuvre plus efficace et efficiente des exigences réglementaires que ce qui est possible actuellement</a:t>
          </a:r>
          <a:endParaRPr lang="en-GB" sz="2000" i="1" kern="1200" dirty="0">
            <a:latin typeface="Avenir Next LT Pro Light" panose="020B0304020202020204" pitchFamily="34" charset="0"/>
          </a:endParaRPr>
        </a:p>
      </dsp:txBody>
      <dsp:txXfrm rot="-5400000">
        <a:off x="4064992" y="573953"/>
        <a:ext cx="2024944" cy="4271302"/>
      </dsp:txXfrm>
    </dsp:sp>
    <dsp:sp modelId="{9AD3E4A1-6667-4499-86A4-FE3B24333C6A}">
      <dsp:nvSpPr>
        <dsp:cNvPr id="0" name=""/>
        <dsp:cNvSpPr/>
      </dsp:nvSpPr>
      <dsp:spPr>
        <a:xfrm>
          <a:off x="2886638" y="-466097"/>
          <a:ext cx="2225554" cy="2225446"/>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29C60-9EA4-4C09-BD92-8161B3C38046}">
      <dsp:nvSpPr>
        <dsp:cNvPr id="0" name=""/>
        <dsp:cNvSpPr/>
      </dsp:nvSpPr>
      <dsp:spPr>
        <a:xfrm rot="10800000">
          <a:off x="2919264" y="3566361"/>
          <a:ext cx="2225554" cy="2225446"/>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4A23B-D998-4356-B8F5-868F362CBBF1}">
      <dsp:nvSpPr>
        <dsp:cNvPr id="0" name=""/>
        <dsp:cNvSpPr/>
      </dsp:nvSpPr>
      <dsp:spPr>
        <a:xfrm>
          <a:off x="0" y="34131"/>
          <a:ext cx="3428999" cy="2057400"/>
        </a:xfrm>
        <a:prstGeom prst="rect">
          <a:avLst/>
        </a:prstGeom>
        <a:solidFill>
          <a:schemeClr val="bg1">
            <a:lumMod val="75000"/>
          </a:schemeClr>
        </a:soli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venir Next LT Pro" panose="020B0504020202020204" pitchFamily="34" charset="0"/>
            </a:rPr>
            <a:t>Des cadres </a:t>
          </a:r>
          <a:r>
            <a:rPr lang="en-GB" sz="1800" kern="1200" dirty="0" err="1">
              <a:latin typeface="Avenir Next LT Pro" panose="020B0504020202020204" pitchFamily="34" charset="0"/>
            </a:rPr>
            <a:t>réglementaires</a:t>
          </a:r>
          <a:r>
            <a:rPr lang="en-GB" sz="1800" kern="1200" dirty="0">
              <a:latin typeface="Avenir Next LT Pro" panose="020B0504020202020204" pitchFamily="34" charset="0"/>
            </a:rPr>
            <a:t> </a:t>
          </a:r>
          <a:r>
            <a:rPr lang="en-GB" sz="1800" kern="1200" dirty="0" err="1">
              <a:latin typeface="Avenir Next LT Pro" panose="020B0504020202020204" pitchFamily="34" charset="0"/>
            </a:rPr>
            <a:t>insuffisants</a:t>
          </a:r>
          <a:endParaRPr lang="en-US" sz="1800" kern="1200" dirty="0">
            <a:latin typeface="Avenir Next LT Pro" panose="020B0504020202020204" pitchFamily="34" charset="0"/>
          </a:endParaRPr>
        </a:p>
      </dsp:txBody>
      <dsp:txXfrm>
        <a:off x="0" y="34131"/>
        <a:ext cx="3428999" cy="2057400"/>
      </dsp:txXfrm>
    </dsp:sp>
    <dsp:sp modelId="{AE87C3BC-8CA0-4835-ABBF-2B279E853DBA}">
      <dsp:nvSpPr>
        <dsp:cNvPr id="0" name=""/>
        <dsp:cNvSpPr/>
      </dsp:nvSpPr>
      <dsp:spPr>
        <a:xfrm>
          <a:off x="3771900" y="34131"/>
          <a:ext cx="3428999" cy="2057400"/>
        </a:xfrm>
        <a:prstGeom prst="rect">
          <a:avLst/>
        </a:prstGeom>
        <a:solidFill>
          <a:schemeClr val="bg1">
            <a:lumMod val="75000"/>
          </a:schemeClr>
        </a:soli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venir Next LT Pro" panose="020B0504020202020204" pitchFamily="34" charset="0"/>
            </a:rPr>
            <a:t>La protection des </a:t>
          </a:r>
          <a:r>
            <a:rPr lang="en-GB" sz="1800" kern="1200" dirty="0" err="1">
              <a:latin typeface="Avenir Next LT Pro" panose="020B0504020202020204" pitchFamily="34" charset="0"/>
            </a:rPr>
            <a:t>consommateurs</a:t>
          </a:r>
          <a:r>
            <a:rPr lang="en-GB" sz="1800" kern="1200" dirty="0">
              <a:latin typeface="Avenir Next LT Pro" panose="020B0504020202020204" pitchFamily="34" charset="0"/>
            </a:rPr>
            <a:t> </a:t>
          </a:r>
          <a:endParaRPr lang="en-US" sz="1800" kern="1200" dirty="0">
            <a:latin typeface="Avenir Next LT Pro" panose="020B0504020202020204" pitchFamily="34" charset="0"/>
          </a:endParaRPr>
        </a:p>
      </dsp:txBody>
      <dsp:txXfrm>
        <a:off x="3771900" y="34131"/>
        <a:ext cx="3428999" cy="2057400"/>
      </dsp:txXfrm>
    </dsp:sp>
    <dsp:sp modelId="{7495C42A-7598-42D2-8753-29290CD387A9}">
      <dsp:nvSpPr>
        <dsp:cNvPr id="0" name=""/>
        <dsp:cNvSpPr/>
      </dsp:nvSpPr>
      <dsp:spPr>
        <a:xfrm>
          <a:off x="7543800" y="34131"/>
          <a:ext cx="3428999" cy="2057400"/>
        </a:xfrm>
        <a:prstGeom prst="rect">
          <a:avLst/>
        </a:prstGeom>
        <a:solidFill>
          <a:schemeClr val="bg1">
            <a:lumMod val="75000"/>
          </a:schemeClr>
        </a:soli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venir Next LT Pro" panose="020B0504020202020204" pitchFamily="34" charset="0"/>
            </a:rPr>
            <a:t>La protection des </a:t>
          </a:r>
          <a:r>
            <a:rPr lang="en-GB" sz="1800" kern="1200" dirty="0" err="1">
              <a:latin typeface="Avenir Next LT Pro" panose="020B0504020202020204" pitchFamily="34" charset="0"/>
            </a:rPr>
            <a:t>données</a:t>
          </a:r>
          <a:endParaRPr lang="en-GB" sz="1800" kern="1200" dirty="0">
            <a:latin typeface="Avenir Next LT Pro" panose="020B0504020202020204" pitchFamily="34" charset="0"/>
          </a:endParaRPr>
        </a:p>
        <a:p>
          <a:pPr lvl="0" algn="ctr" defTabSz="800100">
            <a:lnSpc>
              <a:spcPct val="90000"/>
            </a:lnSpc>
            <a:spcBef>
              <a:spcPct val="0"/>
            </a:spcBef>
            <a:spcAft>
              <a:spcPct val="35000"/>
            </a:spcAft>
          </a:pPr>
          <a:r>
            <a:rPr lang="en-GB" sz="1800" kern="1200" dirty="0">
              <a:latin typeface="Avenir Next LT Pro" panose="020B0504020202020204" pitchFamily="34" charset="0"/>
            </a:rPr>
            <a:t> </a:t>
          </a:r>
          <a:r>
            <a:rPr lang="en-GB" sz="1800" kern="1200" dirty="0" err="1">
              <a:latin typeface="Avenir Next LT Pro" panose="020B0504020202020204" pitchFamily="34" charset="0"/>
            </a:rPr>
            <a:t>risques</a:t>
          </a:r>
          <a:r>
            <a:rPr lang="en-GB" sz="1800" kern="1200" dirty="0">
              <a:latin typeface="Avenir Next LT Pro" panose="020B0504020202020204" pitchFamily="34" charset="0"/>
            </a:rPr>
            <a:t> de </a:t>
          </a:r>
          <a:r>
            <a:rPr lang="en-GB" sz="1800" kern="1200" dirty="0" err="1">
              <a:latin typeface="Avenir Next LT Pro" panose="020B0504020202020204" pitchFamily="34" charset="0"/>
            </a:rPr>
            <a:t>cybersécurité</a:t>
          </a:r>
          <a:endParaRPr lang="en-US" sz="1800" kern="1200" dirty="0">
            <a:latin typeface="Avenir Next LT Pro" panose="020B0504020202020204" pitchFamily="34" charset="0"/>
          </a:endParaRPr>
        </a:p>
      </dsp:txBody>
      <dsp:txXfrm>
        <a:off x="7543800" y="34131"/>
        <a:ext cx="3428999" cy="2057400"/>
      </dsp:txXfrm>
    </dsp:sp>
    <dsp:sp modelId="{2CDB9780-C15F-45E8-9C7D-76DC7A4E5837}">
      <dsp:nvSpPr>
        <dsp:cNvPr id="0" name=""/>
        <dsp:cNvSpPr/>
      </dsp:nvSpPr>
      <dsp:spPr>
        <a:xfrm>
          <a:off x="0" y="2434431"/>
          <a:ext cx="3428999" cy="2057400"/>
        </a:xfrm>
        <a:prstGeom prst="rect">
          <a:avLst/>
        </a:prstGeom>
        <a:solidFill>
          <a:schemeClr val="bg1">
            <a:lumMod val="75000"/>
          </a:schemeClr>
        </a:soli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a:latin typeface="Avenir Next LT Pro" panose="020B0504020202020204" pitchFamily="34" charset="0"/>
            </a:rPr>
            <a:t>Risques</a:t>
          </a:r>
          <a:r>
            <a:rPr lang="en-GB" sz="1800" kern="1200" dirty="0">
              <a:latin typeface="Avenir Next LT Pro" panose="020B0504020202020204" pitchFamily="34" charset="0"/>
            </a:rPr>
            <a:t> de </a:t>
          </a:r>
          <a:r>
            <a:rPr lang="en-GB" sz="1800" kern="1200" dirty="0" err="1">
              <a:latin typeface="Avenir Next LT Pro" panose="020B0504020202020204" pitchFamily="34" charset="0"/>
            </a:rPr>
            <a:t>cybersécurité</a:t>
          </a:r>
          <a:r>
            <a:rPr lang="en-GB" sz="1800" kern="1200" dirty="0">
              <a:latin typeface="Avenir Next LT Pro" panose="020B0504020202020204" pitchFamily="34" charset="0"/>
            </a:rPr>
            <a:t> </a:t>
          </a:r>
          <a:endParaRPr lang="en-US" sz="1800" kern="1200" dirty="0">
            <a:latin typeface="Avenir Next LT Pro" panose="020B0504020202020204" pitchFamily="34" charset="0"/>
          </a:endParaRPr>
        </a:p>
      </dsp:txBody>
      <dsp:txXfrm>
        <a:off x="0" y="2434431"/>
        <a:ext cx="3428999" cy="2057400"/>
      </dsp:txXfrm>
    </dsp:sp>
    <dsp:sp modelId="{A0CFEC3C-80C6-4BFA-900D-3012170AB9E0}">
      <dsp:nvSpPr>
        <dsp:cNvPr id="0" name=""/>
        <dsp:cNvSpPr/>
      </dsp:nvSpPr>
      <dsp:spPr>
        <a:xfrm>
          <a:off x="9704" y="2456610"/>
          <a:ext cx="3428999" cy="2057400"/>
        </a:xfrm>
        <a:prstGeom prst="rect">
          <a:avLst/>
        </a:prstGeom>
        <a:solidFill>
          <a:schemeClr val="bg1">
            <a:lumMod val="75000"/>
          </a:schemeClr>
        </a:soli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venir Next LT Pro" panose="020B0504020202020204" pitchFamily="34" charset="0"/>
            </a:rPr>
            <a:t>Des </a:t>
          </a:r>
          <a:r>
            <a:rPr lang="en-GB" sz="1800" kern="1200" dirty="0" err="1">
              <a:latin typeface="Avenir Next LT Pro" panose="020B0504020202020204" pitchFamily="34" charset="0"/>
            </a:rPr>
            <a:t>progrès</a:t>
          </a:r>
          <a:r>
            <a:rPr lang="en-GB" sz="1800" kern="1200" dirty="0">
              <a:latin typeface="Avenir Next LT Pro" panose="020B0504020202020204" pitchFamily="34" charset="0"/>
            </a:rPr>
            <a:t> </a:t>
          </a:r>
          <a:r>
            <a:rPr lang="en-GB" sz="1800" kern="1200" dirty="0" err="1">
              <a:latin typeface="Avenir Next LT Pro" panose="020B0504020202020204" pitchFamily="34" charset="0"/>
            </a:rPr>
            <a:t>technologiques</a:t>
          </a:r>
          <a:r>
            <a:rPr lang="en-GB" sz="1800" kern="1200" dirty="0">
              <a:latin typeface="Avenir Next LT Pro" panose="020B0504020202020204" pitchFamily="34" charset="0"/>
            </a:rPr>
            <a:t> </a:t>
          </a:r>
          <a:r>
            <a:rPr lang="en-GB" sz="1800" kern="1200" dirty="0" err="1">
              <a:latin typeface="Avenir Next LT Pro" panose="020B0504020202020204" pitchFamily="34" charset="0"/>
            </a:rPr>
            <a:t>rapides</a:t>
          </a:r>
          <a:endParaRPr lang="en-US" sz="1800" kern="1200" dirty="0">
            <a:latin typeface="Avenir Next LT Pro" panose="020B0504020202020204" pitchFamily="34" charset="0"/>
          </a:endParaRPr>
        </a:p>
      </dsp:txBody>
      <dsp:txXfrm>
        <a:off x="9704" y="2456610"/>
        <a:ext cx="3428999" cy="2057400"/>
      </dsp:txXfrm>
    </dsp:sp>
    <dsp:sp modelId="{2932D850-6C12-433A-8F92-84867B1C9690}">
      <dsp:nvSpPr>
        <dsp:cNvPr id="0" name=""/>
        <dsp:cNvSpPr/>
      </dsp:nvSpPr>
      <dsp:spPr>
        <a:xfrm>
          <a:off x="3771900" y="2468563"/>
          <a:ext cx="3428999" cy="2057400"/>
        </a:xfrm>
        <a:prstGeom prst="rect">
          <a:avLst/>
        </a:prstGeom>
        <a:solidFill>
          <a:schemeClr val="bg1">
            <a:lumMod val="75000"/>
          </a:schemeClr>
        </a:soli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latin typeface="Avenir Next LT Pro" panose="020B0504020202020204" pitchFamily="34" charset="0"/>
            </a:rPr>
            <a:t>Le manque d'expertise et de connaissances</a:t>
          </a:r>
          <a:endParaRPr lang="en-US" sz="1800" kern="1200" dirty="0">
            <a:latin typeface="Avenir Next LT Pro" panose="020B0504020202020204" pitchFamily="34" charset="0"/>
          </a:endParaRPr>
        </a:p>
      </dsp:txBody>
      <dsp:txXfrm>
        <a:off x="3771900" y="2468563"/>
        <a:ext cx="3428999" cy="2057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F9237-18CF-44BB-9440-F70EA520A36E}">
      <dsp:nvSpPr>
        <dsp:cNvPr id="0" name=""/>
        <dsp:cNvSpPr/>
      </dsp:nvSpPr>
      <dsp:spPr>
        <a:xfrm>
          <a:off x="556471" y="136220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0CCFD4-5F4B-4A62-951A-E0DC22F11551}">
      <dsp:nvSpPr>
        <dsp:cNvPr id="0" name=""/>
        <dsp:cNvSpPr/>
      </dsp:nvSpPr>
      <dsp:spPr>
        <a:xfrm>
          <a:off x="61471"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fr-FR" sz="1300" kern="1200" dirty="0"/>
            <a:t>les bacs à sable réglementaires</a:t>
          </a:r>
          <a:r>
            <a:rPr lang="en-GB" sz="1300" kern="1200" dirty="0"/>
            <a:t> </a:t>
          </a:r>
          <a:endParaRPr lang="en-US" sz="1300" kern="1200" dirty="0"/>
        </a:p>
      </dsp:txBody>
      <dsp:txXfrm>
        <a:off x="61471" y="2443760"/>
        <a:ext cx="1800000" cy="720000"/>
      </dsp:txXfrm>
    </dsp:sp>
    <dsp:sp modelId="{EC5B0177-E2CD-4E59-9D24-B49CEB8FCC87}">
      <dsp:nvSpPr>
        <dsp:cNvPr id="0" name=""/>
        <dsp:cNvSpPr/>
      </dsp:nvSpPr>
      <dsp:spPr>
        <a:xfrm>
          <a:off x="2671471" y="136220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B80943-BD09-495D-BAAA-6B8B25ECD8BF}">
      <dsp:nvSpPr>
        <dsp:cNvPr id="0" name=""/>
        <dsp:cNvSpPr/>
      </dsp:nvSpPr>
      <dsp:spPr>
        <a:xfrm>
          <a:off x="2176471"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GB" sz="1300" kern="1200" dirty="0"/>
            <a:t>Les </a:t>
          </a:r>
          <a:r>
            <a:rPr lang="en-GB" sz="1300" kern="1200" dirty="0" err="1"/>
            <a:t>laboratoires</a:t>
          </a:r>
          <a:r>
            <a:rPr lang="en-GB" sz="1300" kern="1200" dirty="0"/>
            <a:t> </a:t>
          </a:r>
          <a:r>
            <a:rPr lang="en-GB" sz="1300" kern="1200" dirty="0" err="1"/>
            <a:t>d'innovation</a:t>
          </a:r>
          <a:r>
            <a:rPr lang="en-GB" sz="1300" kern="1200" dirty="0"/>
            <a:t> </a:t>
          </a:r>
          <a:endParaRPr lang="en-US" sz="1300" kern="1200" dirty="0"/>
        </a:p>
      </dsp:txBody>
      <dsp:txXfrm>
        <a:off x="2176471" y="2443760"/>
        <a:ext cx="1800000" cy="720000"/>
      </dsp:txXfrm>
    </dsp:sp>
    <dsp:sp modelId="{A7145A87-A1A0-4B4D-A211-D927FAD0EC56}">
      <dsp:nvSpPr>
        <dsp:cNvPr id="0" name=""/>
        <dsp:cNvSpPr/>
      </dsp:nvSpPr>
      <dsp:spPr>
        <a:xfrm>
          <a:off x="4786471" y="136220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872559-F8AB-434F-AA0C-CA5597ABF8BA}">
      <dsp:nvSpPr>
        <dsp:cNvPr id="0" name=""/>
        <dsp:cNvSpPr/>
      </dsp:nvSpPr>
      <dsp:spPr>
        <a:xfrm>
          <a:off x="4291471"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fr-FR" sz="1300" kern="1200" dirty="0"/>
            <a:t>Amélioration des procédures d'autorisation et d'approbation</a:t>
          </a:r>
          <a:r>
            <a:rPr lang="en-GB" sz="1300" kern="1200" dirty="0"/>
            <a:t> </a:t>
          </a:r>
          <a:endParaRPr lang="en-US" sz="1300" kern="1200" dirty="0"/>
        </a:p>
      </dsp:txBody>
      <dsp:txXfrm>
        <a:off x="4291471" y="2443760"/>
        <a:ext cx="1800000" cy="720000"/>
      </dsp:txXfrm>
    </dsp:sp>
    <dsp:sp modelId="{3948F601-EDE2-4560-8D4D-A8309EF12EE9}">
      <dsp:nvSpPr>
        <dsp:cNvPr id="0" name=""/>
        <dsp:cNvSpPr/>
      </dsp:nvSpPr>
      <dsp:spPr>
        <a:xfrm>
          <a:off x="6901471" y="136220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E36E05-70E9-4AB5-99DC-BA1498934178}">
      <dsp:nvSpPr>
        <dsp:cNvPr id="0" name=""/>
        <dsp:cNvSpPr/>
      </dsp:nvSpPr>
      <dsp:spPr>
        <a:xfrm>
          <a:off x="6406471"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fr-FR" sz="1300" kern="1200" dirty="0"/>
            <a:t>Lignes directrices et cadres axés sur la technologie</a:t>
          </a:r>
          <a:endParaRPr lang="en-US" sz="1300" kern="1200" dirty="0"/>
        </a:p>
      </dsp:txBody>
      <dsp:txXfrm>
        <a:off x="6406471" y="2443760"/>
        <a:ext cx="1800000" cy="720000"/>
      </dsp:txXfrm>
    </dsp:sp>
    <dsp:sp modelId="{971CC47A-D2C3-4886-A6AA-0DB761D63FA0}">
      <dsp:nvSpPr>
        <dsp:cNvPr id="0" name=""/>
        <dsp:cNvSpPr/>
      </dsp:nvSpPr>
      <dsp:spPr>
        <a:xfrm>
          <a:off x="9016471" y="136220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5F53A7-4507-443B-B96C-F3CCBFA7ADCA}">
      <dsp:nvSpPr>
        <dsp:cNvPr id="0" name=""/>
        <dsp:cNvSpPr/>
      </dsp:nvSpPr>
      <dsp:spPr>
        <a:xfrm>
          <a:off x="8521471" y="24437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fr-FR" sz="1300" kern="1200" dirty="0"/>
            <a:t>Éducation et protection des consommateurs</a:t>
          </a:r>
          <a:endParaRPr lang="en-US" sz="1300" kern="1200" dirty="0"/>
        </a:p>
      </dsp:txBody>
      <dsp:txXfrm>
        <a:off x="8521471" y="2443760"/>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59F101-B359-449E-B859-BC0AE0C3FB2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9738F8-C4C8-4F86-8498-937B1478592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A649ACB-0DD2-497E-9882-B31854EF5DB7}" type="slidenum">
              <a:rPr lang="en-US" smtClean="0"/>
              <a:t>‹N°›</a:t>
            </a:fld>
            <a:endParaRPr lang="en-US"/>
          </a:p>
        </p:txBody>
      </p:sp>
    </p:spTree>
    <p:extLst>
      <p:ext uri="{BB962C8B-B14F-4D97-AF65-F5344CB8AC3E}">
        <p14:creationId xmlns:p14="http://schemas.microsoft.com/office/powerpoint/2010/main" val="997688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BD9F6DF-E456-4E3C-AF25-DE5A18D03D1A}" type="datetimeFigureOut">
              <a:rPr lang="en-AU" smtClean="0"/>
              <a:t>2/02/2024</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D8C30E5-EFB1-421A-BB7E-E6D2C360328D}" type="slidenum">
              <a:rPr lang="en-AU" smtClean="0"/>
              <a:t>‹N°›</a:t>
            </a:fld>
            <a:endParaRPr lang="en-AU" dirty="0"/>
          </a:p>
        </p:txBody>
      </p:sp>
    </p:spTree>
    <p:extLst>
      <p:ext uri="{BB962C8B-B14F-4D97-AF65-F5344CB8AC3E}">
        <p14:creationId xmlns:p14="http://schemas.microsoft.com/office/powerpoint/2010/main" val="219939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Overview of emerging technologies &amp; innovations in the insurance space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Focus on Big Data, Advanced analytics, IoT for telematics and monitoring, AI &amp; Machine Learning and Blockchain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The role of  emerging technologies in risk assessment and management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Index Insurance / Parametric insurance</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Mobile technology and microinsurance</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P2P Insurance platforms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On demand insurance solutions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Benefits of Adopting Emerging Technologies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increased accuracy and precision</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enhanced consumer experience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faster claims processing /settlement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greater outreach to underserved markets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Challenges &amp; Risks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Regulatory Challenges (data privacy and security issues)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Technology Adoption Barriers - affordability and accessibility issues (digital divide)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Capacity Building on emerging technologies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A2ii Resources / Connect.a2ii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QR Code survey on supervisory needs on technology </a:t>
            </a:r>
            <a:endParaRPr lang="en-US"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EA9699-24F9-4822-A09D-18060F352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45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EA9699-24F9-4822-A09D-18060F352DC7}" type="slidenum">
              <a:rPr lang="en-US" smtClean="0"/>
              <a:t>10</a:t>
            </a:fld>
            <a:endParaRPr lang="en-US"/>
          </a:p>
        </p:txBody>
      </p:sp>
    </p:spTree>
    <p:extLst>
      <p:ext uri="{BB962C8B-B14F-4D97-AF65-F5344CB8AC3E}">
        <p14:creationId xmlns:p14="http://schemas.microsoft.com/office/powerpoint/2010/main" val="8215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impact on the industry is that it has made insurance more efficient and cost effective.  By automating many of the processes involved in underwriting, claims processing and policy administration, insurers can reduce their costs and improve their bottom line. This in turn allows them to offer more competitive prices to their customers.  But also as I mentioned earlier by using technology to collect more accurate data and improve risk management, this has entailed more accurate pricing – index insurance for example has allowed products to be accessible that in the past were not viable. </a:t>
            </a:r>
          </a:p>
          <a:p>
            <a:r>
              <a:rPr lang="en-US" sz="1800" dirty="0">
                <a:effectLst/>
                <a:latin typeface="Calibri" panose="020F0502020204030204" pitchFamily="34" charset="0"/>
              </a:rPr>
              <a:t>Also quite critically, </a:t>
            </a:r>
            <a:r>
              <a:rPr lang="de-DE" sz="1800" dirty="0" err="1">
                <a:effectLst/>
                <a:latin typeface="Calibri" panose="020F0502020204030204" pitchFamily="34" charset="0"/>
              </a:rPr>
              <a:t>traditionally</a:t>
            </a:r>
            <a:r>
              <a:rPr lang="de-DE" sz="1800" dirty="0">
                <a:effectLst/>
                <a:latin typeface="Calibri" panose="020F0502020204030204" pitchFamily="34" charset="0"/>
              </a:rPr>
              <a:t> </a:t>
            </a:r>
            <a:r>
              <a:rPr lang="de-DE" sz="1800" dirty="0" err="1">
                <a:effectLst/>
                <a:latin typeface="Calibri" panose="020F0502020204030204" pitchFamily="34" charset="0"/>
              </a:rPr>
              <a:t>insurance</a:t>
            </a:r>
            <a:r>
              <a:rPr lang="de-DE" sz="1800" dirty="0">
                <a:effectLst/>
                <a:latin typeface="Calibri" panose="020F0502020204030204" pitchFamily="34" charset="0"/>
              </a:rPr>
              <a:t> </a:t>
            </a:r>
            <a:r>
              <a:rPr lang="de-DE" sz="1800" dirty="0" err="1">
                <a:effectLst/>
                <a:latin typeface="Calibri" panose="020F0502020204030204" pitchFamily="34" charset="0"/>
              </a:rPr>
              <a:t>has</a:t>
            </a:r>
            <a:r>
              <a:rPr lang="de-DE" sz="1800" dirty="0">
                <a:effectLst/>
                <a:latin typeface="Calibri" panose="020F0502020204030204" pitchFamily="34" charset="0"/>
              </a:rPr>
              <a:t> not </a:t>
            </a:r>
            <a:r>
              <a:rPr lang="de-DE" sz="1800" dirty="0" err="1">
                <a:effectLst/>
                <a:latin typeface="Calibri" panose="020F0502020204030204" pitchFamily="34" charset="0"/>
              </a:rPr>
              <a:t>had</a:t>
            </a:r>
            <a:r>
              <a:rPr lang="de-DE" sz="1800" dirty="0">
                <a:effectLst/>
                <a:latin typeface="Calibri" panose="020F0502020204030204" pitchFamily="34" charset="0"/>
              </a:rPr>
              <a:t> a </a:t>
            </a:r>
            <a:r>
              <a:rPr lang="de-DE" sz="1800" dirty="0" err="1">
                <a:effectLst/>
                <a:latin typeface="Calibri" panose="020F0502020204030204" pitchFamily="34" charset="0"/>
              </a:rPr>
              <a:t>lot</a:t>
            </a:r>
            <a:r>
              <a:rPr lang="de-DE" sz="1800" dirty="0">
                <a:effectLst/>
                <a:latin typeface="Calibri" panose="020F0502020204030204" pitchFamily="34" charset="0"/>
              </a:rPr>
              <a:t> of </a:t>
            </a:r>
            <a:r>
              <a:rPr lang="de-DE" sz="1800" dirty="0" err="1">
                <a:effectLst/>
                <a:latin typeface="Calibri" panose="020F0502020204030204" pitchFamily="34" charset="0"/>
              </a:rPr>
              <a:t>interaction</a:t>
            </a:r>
            <a:r>
              <a:rPr lang="de-DE" sz="1800" dirty="0">
                <a:effectLst/>
                <a:latin typeface="Calibri" panose="020F0502020204030204" pitchFamily="34" charset="0"/>
              </a:rPr>
              <a:t> </a:t>
            </a:r>
            <a:r>
              <a:rPr lang="de-DE" sz="1800" dirty="0" err="1">
                <a:effectLst/>
                <a:latin typeface="Calibri" panose="020F0502020204030204" pitchFamily="34" charset="0"/>
              </a:rPr>
              <a:t>with</a:t>
            </a:r>
            <a:r>
              <a:rPr lang="de-DE" sz="1800" dirty="0">
                <a:effectLst/>
                <a:latin typeface="Calibri" panose="020F0502020204030204" pitchFamily="34" charset="0"/>
              </a:rPr>
              <a:t> </a:t>
            </a:r>
            <a:r>
              <a:rPr lang="de-DE" sz="1800" dirty="0" err="1">
                <a:effectLst/>
                <a:latin typeface="Calibri" panose="020F0502020204030204" pitchFamily="34" charset="0"/>
              </a:rPr>
              <a:t>customers</a:t>
            </a:r>
            <a:r>
              <a:rPr lang="de-DE" sz="1800" dirty="0">
                <a:effectLst/>
                <a:latin typeface="Calibri" panose="020F0502020204030204" pitchFamily="34" charset="0"/>
              </a:rPr>
              <a:t> </a:t>
            </a:r>
            <a:r>
              <a:rPr lang="de-DE" sz="1800" dirty="0" err="1">
                <a:effectLst/>
                <a:latin typeface="Calibri" panose="020F0502020204030204" pitchFamily="34" charset="0"/>
              </a:rPr>
              <a:t>especially</a:t>
            </a:r>
            <a:r>
              <a:rPr lang="de-DE" sz="1800" dirty="0">
                <a:effectLst/>
                <a:latin typeface="Calibri" panose="020F0502020204030204" pitchFamily="34" charset="0"/>
              </a:rPr>
              <a:t> </a:t>
            </a:r>
            <a:r>
              <a:rPr lang="de-DE" sz="1800" dirty="0" err="1">
                <a:effectLst/>
                <a:latin typeface="Calibri" panose="020F0502020204030204" pitchFamily="34" charset="0"/>
              </a:rPr>
              <a:t>post</a:t>
            </a:r>
            <a:r>
              <a:rPr lang="de-DE" sz="1800" dirty="0">
                <a:effectLst/>
                <a:latin typeface="Calibri" panose="020F0502020204030204" pitchFamily="34" charset="0"/>
              </a:rPr>
              <a:t> </a:t>
            </a:r>
            <a:r>
              <a:rPr lang="de-DE" sz="1800" dirty="0" err="1">
                <a:effectLst/>
                <a:latin typeface="Calibri" panose="020F0502020204030204" pitchFamily="34" charset="0"/>
              </a:rPr>
              <a:t>sale</a:t>
            </a:r>
            <a:r>
              <a:rPr lang="de-DE" sz="1800" dirty="0">
                <a:effectLst/>
                <a:latin typeface="Calibri" panose="020F0502020204030204" pitchFamily="34" charset="0"/>
              </a:rPr>
              <a:t> – and </a:t>
            </a:r>
            <a:r>
              <a:rPr lang="de-DE" sz="1800" dirty="0" err="1">
                <a:effectLst/>
                <a:latin typeface="Calibri" panose="020F0502020204030204" pitchFamily="34" charset="0"/>
              </a:rPr>
              <a:t>with</a:t>
            </a:r>
            <a:r>
              <a:rPr lang="de-DE" sz="1800" dirty="0">
                <a:effectLst/>
                <a:latin typeface="Calibri" panose="020F0502020204030204" pitchFamily="34" charset="0"/>
              </a:rPr>
              <a:t> </a:t>
            </a:r>
            <a:r>
              <a:rPr lang="de-DE" sz="1800" dirty="0" err="1">
                <a:effectLst/>
                <a:latin typeface="Calibri" panose="020F0502020204030204" pitchFamily="34" charset="0"/>
              </a:rPr>
              <a:t>digitalisation</a:t>
            </a:r>
            <a:r>
              <a:rPr lang="de-DE" sz="1800" dirty="0">
                <a:effectLst/>
                <a:latin typeface="Calibri" panose="020F0502020204030204" pitchFamily="34" charset="0"/>
              </a:rPr>
              <a:t> </a:t>
            </a:r>
            <a:r>
              <a:rPr lang="de-DE" sz="1800" dirty="0" err="1">
                <a:effectLst/>
                <a:latin typeface="Calibri" panose="020F0502020204030204" pitchFamily="34" charset="0"/>
              </a:rPr>
              <a:t>that</a:t>
            </a:r>
            <a:r>
              <a:rPr lang="de-DE" sz="1800" dirty="0">
                <a:effectLst/>
                <a:latin typeface="Calibri" panose="020F0502020204030204" pitchFamily="34" charset="0"/>
              </a:rPr>
              <a:t> </a:t>
            </a:r>
            <a:r>
              <a:rPr lang="de-DE" sz="1800" dirty="0" err="1">
                <a:effectLst/>
                <a:latin typeface="Calibri" panose="020F0502020204030204" pitchFamily="34" charset="0"/>
              </a:rPr>
              <a:t>is</a:t>
            </a:r>
            <a:r>
              <a:rPr lang="de-DE" sz="1800" dirty="0">
                <a:effectLst/>
                <a:latin typeface="Calibri" panose="020F0502020204030204" pitchFamily="34" charset="0"/>
              </a:rPr>
              <a:t> </a:t>
            </a:r>
            <a:r>
              <a:rPr lang="de-DE" sz="1800" dirty="0" err="1">
                <a:effectLst/>
                <a:latin typeface="Calibri" panose="020F0502020204030204" pitchFamily="34" charset="0"/>
              </a:rPr>
              <a:t>changing</a:t>
            </a:r>
            <a:r>
              <a:rPr lang="de-DE" sz="1800" dirty="0">
                <a:effectLst/>
                <a:latin typeface="Calibri" panose="020F0502020204030204" pitchFamily="34" charset="0"/>
              </a:rPr>
              <a:t> and </a:t>
            </a:r>
            <a:r>
              <a:rPr lang="de-DE" sz="1800" dirty="0" err="1">
                <a:effectLst/>
                <a:latin typeface="Calibri" panose="020F0502020204030204" pitchFamily="34" charset="0"/>
              </a:rPr>
              <a:t>increasingly</a:t>
            </a:r>
            <a:r>
              <a:rPr lang="de-DE" sz="1800" dirty="0">
                <a:effectLst/>
                <a:latin typeface="Calibri" panose="020F0502020204030204" pitchFamily="34" charset="0"/>
              </a:rPr>
              <a:t> </a:t>
            </a:r>
            <a:r>
              <a:rPr lang="de-DE" sz="1800" dirty="0" err="1">
                <a:effectLst/>
                <a:latin typeface="Calibri" panose="020F0502020204030204" pitchFamily="34" charset="0"/>
              </a:rPr>
              <a:t>the</a:t>
            </a:r>
            <a:r>
              <a:rPr lang="de-DE" sz="1800" dirty="0">
                <a:effectLst/>
                <a:latin typeface="Calibri" panose="020F0502020204030204" pitchFamily="34" charset="0"/>
              </a:rPr>
              <a:t> </a:t>
            </a:r>
            <a:r>
              <a:rPr lang="de-DE" sz="1800" dirty="0" err="1">
                <a:effectLst/>
                <a:latin typeface="Calibri" panose="020F0502020204030204" pitchFamily="34" charset="0"/>
              </a:rPr>
              <a:t>sector</a:t>
            </a:r>
            <a:r>
              <a:rPr lang="de-DE" sz="1800" dirty="0">
                <a:effectLst/>
                <a:latin typeface="Calibri" panose="020F0502020204030204" pitchFamily="34" charset="0"/>
              </a:rPr>
              <a:t> </a:t>
            </a:r>
            <a:r>
              <a:rPr lang="de-DE" sz="1800" dirty="0" err="1">
                <a:effectLst/>
                <a:latin typeface="Calibri" panose="020F0502020204030204" pitchFamily="34" charset="0"/>
              </a:rPr>
              <a:t>is</a:t>
            </a:r>
            <a:r>
              <a:rPr lang="de-DE" sz="1800" dirty="0">
                <a:effectLst/>
                <a:latin typeface="Calibri" panose="020F0502020204030204" pitchFamily="34" charset="0"/>
              </a:rPr>
              <a:t> </a:t>
            </a:r>
            <a:r>
              <a:rPr lang="de-DE" sz="1800" dirty="0" err="1">
                <a:effectLst/>
                <a:latin typeface="Calibri" panose="020F0502020204030204" pitchFamily="34" charset="0"/>
              </a:rPr>
              <a:t>becoming</a:t>
            </a:r>
            <a:r>
              <a:rPr lang="de-DE" sz="1800" dirty="0">
                <a:effectLst/>
                <a:latin typeface="Calibri" panose="020F0502020204030204" pitchFamily="34" charset="0"/>
              </a:rPr>
              <a:t> </a:t>
            </a:r>
            <a:r>
              <a:rPr lang="de-DE" sz="1800" dirty="0" err="1">
                <a:effectLst/>
                <a:latin typeface="Calibri" panose="020F0502020204030204" pitchFamily="34" charset="0"/>
              </a:rPr>
              <a:t>more</a:t>
            </a:r>
            <a:r>
              <a:rPr lang="de-DE" sz="1800" dirty="0">
                <a:effectLst/>
                <a:latin typeface="Calibri" panose="020F0502020204030204" pitchFamily="34" charset="0"/>
              </a:rPr>
              <a:t> </a:t>
            </a:r>
            <a:r>
              <a:rPr lang="de-DE" sz="1800" dirty="0" err="1">
                <a:effectLst/>
                <a:latin typeface="Calibri" panose="020F0502020204030204" pitchFamily="34" charset="0"/>
              </a:rPr>
              <a:t>customer</a:t>
            </a:r>
            <a:r>
              <a:rPr lang="de-DE" sz="1800" dirty="0">
                <a:effectLst/>
                <a:latin typeface="Calibri" panose="020F0502020204030204" pitchFamily="34" charset="0"/>
              </a:rPr>
              <a:t> </a:t>
            </a:r>
            <a:r>
              <a:rPr lang="de-DE" sz="1800" dirty="0" err="1">
                <a:effectLst/>
                <a:latin typeface="Calibri" panose="020F0502020204030204" pitchFamily="34" charset="0"/>
              </a:rPr>
              <a:t>centric</a:t>
            </a:r>
            <a:r>
              <a:rPr lang="de-DE" sz="1800" dirty="0">
                <a:effectLst/>
                <a:latin typeface="Calibri" panose="020F0502020204030204" pitchFamily="34" charset="0"/>
              </a:rPr>
              <a:t>.   </a:t>
            </a:r>
            <a:endParaRPr lang="en-US" dirty="0"/>
          </a:p>
          <a:p>
            <a:endParaRPr lang="en-US" dirty="0"/>
          </a:p>
          <a:p>
            <a:r>
              <a:rPr lang="en-US" dirty="0"/>
              <a:t>More efficient service delivery lowers costs</a:t>
            </a:r>
          </a:p>
          <a:p>
            <a:r>
              <a:rPr lang="en-US" dirty="0"/>
              <a:t>Better delivery helps attract and retain customers</a:t>
            </a:r>
          </a:p>
          <a:p>
            <a:r>
              <a:rPr lang="en-US" dirty="0"/>
              <a:t>Risk mitigation support to clients reduces claims costs</a:t>
            </a:r>
          </a:p>
          <a:p>
            <a:r>
              <a:rPr lang="en-US" dirty="0"/>
              <a:t>Better risk information allows better risk selection, pricing, and risk management</a:t>
            </a:r>
          </a:p>
          <a:p>
            <a:r>
              <a:rPr lang="en-US" dirty="0"/>
              <a:t>Some product options become feasible that were not before</a:t>
            </a:r>
          </a:p>
          <a:p>
            <a:r>
              <a:rPr lang="en-US" dirty="0"/>
              <a:t>Back-office efficiency gains can flow straight to the bottom line</a:t>
            </a:r>
          </a:p>
          <a:p>
            <a:r>
              <a:rPr lang="en-US" dirty="0"/>
              <a:t>Fraud can be detected and reduced</a:t>
            </a:r>
          </a:p>
          <a:p>
            <a:r>
              <a:rPr lang="en-US" dirty="0"/>
              <a:t>A smarter business becomes a competitive advantage</a:t>
            </a:r>
          </a:p>
          <a:p>
            <a:endParaRPr lang="en-US" dirty="0"/>
          </a:p>
        </p:txBody>
      </p:sp>
      <p:sp>
        <p:nvSpPr>
          <p:cNvPr id="4" name="Slide Number Placeholder 3"/>
          <p:cNvSpPr>
            <a:spLocks noGrp="1"/>
          </p:cNvSpPr>
          <p:nvPr>
            <p:ph type="sldNum" sz="quarter" idx="5"/>
          </p:nvPr>
        </p:nvSpPr>
        <p:spPr/>
        <p:txBody>
          <a:bodyPr/>
          <a:lstStyle/>
          <a:p>
            <a:fld id="{ED8C30E5-EFB1-421A-BB7E-E6D2C360328D}" type="slidenum">
              <a:rPr lang="en-AU" smtClean="0"/>
              <a:t>11</a:t>
            </a:fld>
            <a:endParaRPr lang="en-AU" dirty="0"/>
          </a:p>
        </p:txBody>
      </p:sp>
    </p:spTree>
    <p:extLst>
      <p:ext uri="{BB962C8B-B14F-4D97-AF65-F5344CB8AC3E}">
        <p14:creationId xmlns:p14="http://schemas.microsoft.com/office/powerpoint/2010/main" val="1373647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me quite nicely onto my next slide because perhaps </a:t>
            </a:r>
            <a:r>
              <a:rPr lang="en-US" dirty="0" err="1"/>
              <a:t>certainaly</a:t>
            </a:r>
            <a:r>
              <a:rPr lang="en-US" dirty="0"/>
              <a:t> from an inclusive insurance perspective one of the key </a:t>
            </a:r>
            <a:r>
              <a:rPr lang="en-US" dirty="0" err="1"/>
              <a:t>advatantages</a:t>
            </a:r>
            <a:r>
              <a:rPr lang="en-US" dirty="0"/>
              <a:t> of digitalization is that is has made insurance more accessible to customers.  By using digital channel s customers can purchase insurance products and services more easily and quickly than ever before´.  They can also access information about their policies, make claims and track the status of their claims.  This generally improves the  consumer experience with insurance.   This greater </a:t>
            </a:r>
            <a:r>
              <a:rPr lang="en-US" dirty="0" err="1"/>
              <a:t>transaprency</a:t>
            </a:r>
            <a:r>
              <a:rPr lang="en-US" dirty="0"/>
              <a:t> builds consumer confidence and a greater understanding of how insurance works.  </a:t>
            </a:r>
          </a:p>
          <a:p>
            <a:endParaRPr lang="en-US" dirty="0"/>
          </a:p>
          <a:p>
            <a:r>
              <a:rPr lang="en-US" dirty="0"/>
              <a:t>Easier to get the insurance you need at the right time</a:t>
            </a:r>
          </a:p>
          <a:p>
            <a:r>
              <a:rPr lang="en-US" dirty="0"/>
              <a:t>Products are more customized to your situation, so you don’t pay for what you don’t need</a:t>
            </a:r>
          </a:p>
          <a:p>
            <a:r>
              <a:rPr lang="en-US" dirty="0"/>
              <a:t>Easier to make payments, submit claims, and get customer service issues handled</a:t>
            </a:r>
          </a:p>
          <a:p>
            <a:r>
              <a:rPr lang="en-US" dirty="0"/>
              <a:t>More cost-effective delivery lowers costs</a:t>
            </a:r>
          </a:p>
          <a:p>
            <a:r>
              <a:rPr lang="en-US" dirty="0"/>
              <a:t>Rewards for lower-risk behavior lower costs</a:t>
            </a:r>
          </a:p>
          <a:p>
            <a:r>
              <a:rPr lang="en-US" dirty="0"/>
              <a:t>Value-added services</a:t>
            </a:r>
          </a:p>
          <a:p>
            <a:r>
              <a:rPr lang="en-US" dirty="0"/>
              <a:t>Potential personal automation</a:t>
            </a:r>
          </a:p>
          <a:p>
            <a:endParaRPr lang="en-US" dirty="0"/>
          </a:p>
        </p:txBody>
      </p:sp>
      <p:sp>
        <p:nvSpPr>
          <p:cNvPr id="4" name="Slide Number Placeholder 3"/>
          <p:cNvSpPr>
            <a:spLocks noGrp="1"/>
          </p:cNvSpPr>
          <p:nvPr>
            <p:ph type="sldNum" sz="quarter" idx="5"/>
          </p:nvPr>
        </p:nvSpPr>
        <p:spPr/>
        <p:txBody>
          <a:bodyPr/>
          <a:lstStyle/>
          <a:p>
            <a:fld id="{ED8C30E5-EFB1-421A-BB7E-E6D2C360328D}" type="slidenum">
              <a:rPr lang="en-AU" smtClean="0"/>
              <a:t>12</a:t>
            </a:fld>
            <a:endParaRPr lang="en-AU" dirty="0"/>
          </a:p>
        </p:txBody>
      </p:sp>
    </p:spTree>
    <p:extLst>
      <p:ext uri="{BB962C8B-B14F-4D97-AF65-F5344CB8AC3E}">
        <p14:creationId xmlns:p14="http://schemas.microsoft.com/office/powerpoint/2010/main" val="247719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fr-FR" dirty="0"/>
              <a:t>Cette technologie des autorités de contrôle est un sous-ensemble des FinTech qui utilise une approche technologique innovante pour appuyer le travail de contrôle. Elle aide les agences de contrôle à numériser les processus de </a:t>
            </a:r>
            <a:r>
              <a:rPr lang="fr-FR" dirty="0" err="1"/>
              <a:t>reporting</a:t>
            </a:r>
            <a:r>
              <a:rPr lang="fr-FR" dirty="0"/>
              <a:t> et de réglementation, ce qui permet d’assurer de manière plus efficace et proactive l’évaluation des risques et de la conformité des institutions financière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La technologie en matière de réglementation est un sous-ensemble de technologies financières qui se concentre sur les technologies susceptibles de faciliter une mise en œuvre plus efficace et efficiente des exigences réglementaires que ce qui est possible actuellement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also think it’s important to highlight that </a:t>
            </a:r>
            <a:r>
              <a:rPr lang="en-US" dirty="0" err="1"/>
              <a:t>innpvation</a:t>
            </a:r>
            <a:r>
              <a:rPr lang="en-US" dirty="0"/>
              <a:t> and emerging technologies has also had an impact on supervisors and regulators </a:t>
            </a:r>
          </a:p>
          <a:p>
            <a:pPr marL="171450" indent="-171450">
              <a:buFont typeface="Arial" panose="020B0604020202020204" pitchFamily="34" charset="0"/>
              <a:buChar char="•"/>
            </a:pPr>
            <a:r>
              <a:rPr lang="en-US" dirty="0"/>
              <a:t>Firstly, Supervisors have been engaging with technology to support their own work through Supervisory Technology.  This involves developing tools to assist them in their prudential and market conduct mandates.  Examples include tools to identify financial distress in their respective market and to be better understand the </a:t>
            </a:r>
            <a:r>
              <a:rPr lang="en-US" dirty="0" err="1"/>
              <a:t>intereconnectness</a:t>
            </a:r>
            <a:r>
              <a:rPr lang="en-US" dirty="0"/>
              <a:t> between the insurance sector and the wider financial system.  From a conduct perspective some of the tools being developed are focusing on Natural Language Processing to </a:t>
            </a:r>
            <a:r>
              <a:rPr lang="en-US" dirty="0" err="1"/>
              <a:t>analyse</a:t>
            </a:r>
            <a:r>
              <a:rPr lang="en-US" dirty="0"/>
              <a:t> data and automated transcription of telemarketing activities to identify mis-selling.  </a:t>
            </a:r>
          </a:p>
          <a:p>
            <a:pPr marL="171450" indent="-171450">
              <a:buFont typeface="Arial" panose="020B0604020202020204" pitchFamily="34" charset="0"/>
              <a:buChar char="•"/>
            </a:pPr>
            <a:r>
              <a:rPr lang="en-US" dirty="0"/>
              <a:t>Meanwhile with Regulatory technology – while these are solutions being developed by industry that supports supervisors in ensuring that regulated entities comply with the authorities regulations.  </a:t>
            </a:r>
          </a:p>
          <a:p>
            <a:pPr marL="171450" indent="-171450">
              <a:buFont typeface="Arial" panose="020B0604020202020204" pitchFamily="34" charset="0"/>
              <a:buChar char="•"/>
            </a:pPr>
            <a:r>
              <a:rPr lang="en-US" dirty="0"/>
              <a:t>Secondly the impact of digitalization on supervisors which is not included on this slide is the impact of digitalization on regulatory and supervisory frameworks. As I’ve outlined previously, whilst </a:t>
            </a:r>
            <a:r>
              <a:rPr lang="en-US" dirty="0" err="1"/>
              <a:t>digitalisation</a:t>
            </a:r>
            <a:r>
              <a:rPr lang="en-US" dirty="0"/>
              <a:t> entails the introduction of new methods, ideas or products that offer greater efficiency However, it brings with it consumer and systemic risks and, due to its novel nature, is often not fully accommodated in current regulatory frameworks. Indeed, innovation may challenge the very nature of insurance and other financial services. This confronts regulators with the need to facilitate and promote innovation, while protecting consumers and adequately managing the risks that arise.</a:t>
            </a:r>
          </a:p>
          <a:p>
            <a:endParaRPr lang="en-US" dirty="0"/>
          </a:p>
        </p:txBody>
      </p:sp>
      <p:sp>
        <p:nvSpPr>
          <p:cNvPr id="4" name="Slide Number Placeholder 3"/>
          <p:cNvSpPr>
            <a:spLocks noGrp="1"/>
          </p:cNvSpPr>
          <p:nvPr>
            <p:ph type="sldNum" sz="quarter" idx="5"/>
          </p:nvPr>
        </p:nvSpPr>
        <p:spPr/>
        <p:txBody>
          <a:bodyPr/>
          <a:lstStyle/>
          <a:p>
            <a:fld id="{ED8C30E5-EFB1-421A-BB7E-E6D2C360328D}" type="slidenum">
              <a:rPr lang="en-AU" smtClean="0"/>
              <a:t>13</a:t>
            </a:fld>
            <a:endParaRPr lang="en-AU" dirty="0"/>
          </a:p>
        </p:txBody>
      </p:sp>
    </p:spTree>
    <p:extLst>
      <p:ext uri="{BB962C8B-B14F-4D97-AF65-F5344CB8AC3E}">
        <p14:creationId xmlns:p14="http://schemas.microsoft.com/office/powerpoint/2010/main" val="132735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dirty="0">
                <a:solidFill>
                  <a:srgbClr val="374151"/>
                </a:solidFill>
                <a:effectLst/>
                <a:latin typeface="Söhne"/>
              </a:rPr>
              <a:t>With innovation, regulatory risk unfortunately is not just confined to index insurance though there are recurring themes that we keep hearing about across the regions;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374151"/>
                </a:solidFill>
                <a:effectLst/>
                <a:latin typeface="Söhne"/>
              </a:rPr>
              <a:t>As I’ve just mentioned Innovation often challenges existing regulatory frameworks and adjustments often need to be made to ensure effective oversight and consumer protection.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374151"/>
                </a:solidFill>
                <a:effectLst/>
                <a:latin typeface="Söhne"/>
              </a:rPr>
              <a:t>Also, while innovation can enhance customer experiences and financial inclusion it can present consumer protection risks and innovative practices should not compromise consumer rights or result in unfair treatment or discrimination.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374151"/>
                </a:solidFill>
                <a:effectLst/>
                <a:latin typeface="Söhne"/>
              </a:rPr>
              <a:t>Linked to this is the increasing use of technology and data-driven processes -  the collection, storage, and use of sensitive customer information become critical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374151"/>
                </a:solidFill>
                <a:effectLst/>
                <a:latin typeface="Söhne"/>
              </a:rPr>
              <a:t>With this as well Insurance companies are becoming attractive targets for cybercriminals due to the vast amount of personal and financial data they possess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374151"/>
                </a:solidFill>
                <a:effectLst/>
                <a:latin typeface="Söhne"/>
              </a:rPr>
              <a:t>Another challenge that we keep hearing is that supervisor can struggle to keep up with the rapid pace of technology advancements – the rapid evolution may often outpace the expertise and knowledge of regulators and supervisors as well -  making it challenging to assess risk accurately which can lead to regulatory arbitrage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374151"/>
                </a:solidFill>
                <a:effectLst/>
                <a:latin typeface="Söhne"/>
              </a:rPr>
              <a:t>With innovation transcending national boundaries, regulators and supervisors face challenges in achieving international coordination and harmonization of regulatory approaches. Collaboration among regulatory bodies is crucial to address cross-border risks effectively – it's why Forum’s like the IAIS’s Fintech Forum is so invaluable as it enables peer exchanges and a sharing of best practice.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374151"/>
              </a:solidFill>
              <a:effectLst/>
              <a:latin typeface="Söhne"/>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374151"/>
              </a:solidFill>
              <a:effectLst/>
              <a:latin typeface="Söhne"/>
            </a:endParaRPr>
          </a:p>
          <a:p>
            <a:pPr algn="l">
              <a:buFont typeface="+mj-lt"/>
              <a:buNone/>
            </a:pPr>
            <a:endParaRPr lang="en-US" b="0" i="0" dirty="0">
              <a:solidFill>
                <a:srgbClr val="374151"/>
              </a:solidFill>
              <a:effectLst/>
              <a:latin typeface="Söhne"/>
            </a:endParaRPr>
          </a:p>
          <a:p>
            <a:pPr algn="l">
              <a:buFont typeface="+mj-lt"/>
              <a:buNone/>
            </a:pPr>
            <a:endParaRPr lang="en-US" b="0" i="0" dirty="0">
              <a:solidFill>
                <a:srgbClr val="374151"/>
              </a:solidFill>
              <a:effectLst/>
              <a:latin typeface="Söhne"/>
            </a:endParaRPr>
          </a:p>
          <a:p>
            <a:pPr algn="l">
              <a:buFont typeface="+mj-lt"/>
              <a:buNone/>
            </a:pPr>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ED8C30E5-EFB1-421A-BB7E-E6D2C360328D}" type="slidenum">
              <a:rPr lang="en-AU" smtClean="0"/>
              <a:t>14</a:t>
            </a:fld>
            <a:endParaRPr lang="en-AU" dirty="0"/>
          </a:p>
        </p:txBody>
      </p:sp>
    </p:spTree>
    <p:extLst>
      <p:ext uri="{BB962C8B-B14F-4D97-AF65-F5344CB8AC3E}">
        <p14:creationId xmlns:p14="http://schemas.microsoft.com/office/powerpoint/2010/main" val="142811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l">
              <a:buFont typeface="Arial" panose="020B0604020202020204" pitchFamily="34" charset="0"/>
              <a:buChar char="•"/>
            </a:pPr>
            <a:r>
              <a:rPr lang="en-US" b="0" i="0" dirty="0">
                <a:solidFill>
                  <a:srgbClr val="374151"/>
                </a:solidFill>
                <a:effectLst/>
                <a:latin typeface="Söhne"/>
              </a:rPr>
              <a:t>To confront these risks, Asian supervisors have responded to digital innovation with a range of regulatory measures, including regulatory sandboxes, technology-focused frameworks, and enhanced collaboration.</a:t>
            </a:r>
          </a:p>
          <a:p>
            <a:pPr marL="742950" lvl="1" indent="-285750" algn="l">
              <a:buFont typeface="Arial" panose="020B0604020202020204" pitchFamily="34" charset="0"/>
              <a:buChar char="•"/>
            </a:pPr>
            <a:r>
              <a:rPr lang="en-US" b="0" i="0" dirty="0">
                <a:solidFill>
                  <a:srgbClr val="374151"/>
                </a:solidFill>
                <a:effectLst/>
                <a:latin typeface="Söhne"/>
              </a:rPr>
              <a:t>These responses foster innovation, protect consumer interests, and creates an enabling environment that ensures a resilient and dynamic insurance sector in the digital age.</a:t>
            </a:r>
          </a:p>
          <a:p>
            <a:pPr marL="742950" lvl="1" indent="-285750" algn="l">
              <a:buFont typeface="Arial" panose="020B0604020202020204" pitchFamily="34" charset="0"/>
              <a:buChar char="•"/>
            </a:pPr>
            <a:r>
              <a:rPr lang="en-US" b="0" i="0" dirty="0">
                <a:solidFill>
                  <a:srgbClr val="374151"/>
                </a:solidFill>
                <a:effectLst/>
                <a:latin typeface="Söhne"/>
              </a:rPr>
              <a:t>Subsequently we’ve seen the emergence of regulatory sandboxes, innovation labs, enhanced licensing and approval processes </a:t>
            </a:r>
            <a:r>
              <a:rPr lang="en-US" b="0" i="0" dirty="0" err="1">
                <a:solidFill>
                  <a:srgbClr val="374151"/>
                </a:solidFill>
                <a:effectLst/>
                <a:latin typeface="Söhne"/>
              </a:rPr>
              <a:t>tp</a:t>
            </a:r>
            <a:r>
              <a:rPr lang="en-US" b="0" i="0" dirty="0">
                <a:solidFill>
                  <a:srgbClr val="374151"/>
                </a:solidFill>
                <a:effectLst/>
                <a:latin typeface="Söhne"/>
              </a:rPr>
              <a:t> Streamlining procedures and providing dedicated channels for digital insurance applicants encourage innovation while maintaining regulatory oversight</a:t>
            </a:r>
          </a:p>
          <a:p>
            <a:pPr marL="742950" lvl="1" indent="-285750" algn="l">
              <a:buFont typeface="Arial" panose="020B0604020202020204" pitchFamily="34" charset="0"/>
              <a:buChar char="•"/>
            </a:pPr>
            <a:r>
              <a:rPr lang="en-US" b="0" i="0" dirty="0">
                <a:solidFill>
                  <a:srgbClr val="374151"/>
                </a:solidFill>
                <a:effectLst/>
                <a:latin typeface="Söhne"/>
              </a:rPr>
              <a:t>Supervisors have developed guidelines and frameworks that address specific technology areas, such as AI, IoT, and blockchain, to ensure responsible and ethical use</a:t>
            </a:r>
          </a:p>
          <a:p>
            <a:pPr algn="l">
              <a:buFont typeface="Arial" panose="020B0604020202020204" pitchFamily="34" charset="0"/>
              <a:buChar char="•"/>
            </a:pPr>
            <a:r>
              <a:rPr lang="en-US" b="0" i="0" dirty="0">
                <a:solidFill>
                  <a:srgbClr val="374151"/>
                </a:solidFill>
                <a:effectLst/>
                <a:latin typeface="Söhne"/>
              </a:rPr>
              <a:t>And lastly consumer education and protection – Initiatives here include promoting transparency, ensuring fair practices, and raising awareness about potential risks associated with digital insurance products.</a:t>
            </a:r>
          </a:p>
          <a:p>
            <a:pPr marL="742950" lvl="1" indent="-285750"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regulators and supervisors have responded by adopting a range of regulatory measures both to address emerging risks and ensure consumer protection </a:t>
            </a: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Introduction:</a:t>
            </a:r>
          </a:p>
          <a:p>
            <a:pPr marL="742950" lvl="1" indent="-285750" algn="l">
              <a:buFont typeface="Arial" panose="020B0604020202020204" pitchFamily="34" charset="0"/>
              <a:buChar char="•"/>
            </a:pPr>
            <a:r>
              <a:rPr lang="en-US" b="0" i="0" dirty="0">
                <a:solidFill>
                  <a:srgbClr val="374151"/>
                </a:solidFill>
                <a:effectLst/>
                <a:latin typeface="Söhne"/>
              </a:rPr>
              <a:t>As the insurance industry experiences rapid digital innovation, Asian supervisors have responded by adopting regulatory measures to address emerging risks and ensure consumer protection.</a:t>
            </a:r>
          </a:p>
          <a:p>
            <a:pPr algn="l">
              <a:buFont typeface="Arial" panose="020B0604020202020204" pitchFamily="34" charset="0"/>
              <a:buChar char="•"/>
            </a:pPr>
            <a:r>
              <a:rPr lang="en-US" b="0" i="0" dirty="0">
                <a:solidFill>
                  <a:srgbClr val="374151"/>
                </a:solidFill>
                <a:effectLst/>
                <a:latin typeface="Söhne"/>
              </a:rPr>
              <a:t>Proactive Regulatory Sandbox:</a:t>
            </a:r>
          </a:p>
          <a:p>
            <a:pPr marL="742950" lvl="1" indent="-285750" algn="l">
              <a:buFont typeface="Arial" panose="020B0604020202020204" pitchFamily="34" charset="0"/>
              <a:buChar char="•"/>
            </a:pPr>
            <a:r>
              <a:rPr lang="en-US" b="0" i="0" dirty="0">
                <a:solidFill>
                  <a:srgbClr val="374151"/>
                </a:solidFill>
                <a:effectLst/>
                <a:latin typeface="Söhne"/>
              </a:rPr>
              <a:t>Many Asian supervisors have established regulatory sandboxes to facilitate experimentation and testing of innovative insurance products and business models.</a:t>
            </a:r>
          </a:p>
          <a:p>
            <a:pPr marL="742950" lvl="1" indent="-285750" algn="l">
              <a:buFont typeface="Arial" panose="020B0604020202020204" pitchFamily="34" charset="0"/>
              <a:buChar char="•"/>
            </a:pPr>
            <a:r>
              <a:rPr lang="en-US" b="0" i="0" dirty="0">
                <a:solidFill>
                  <a:srgbClr val="374151"/>
                </a:solidFill>
                <a:effectLst/>
                <a:latin typeface="Söhne"/>
              </a:rPr>
              <a:t>Sandboxes provide a controlled environment for insurers and </a:t>
            </a:r>
            <a:r>
              <a:rPr lang="en-US" b="0" i="0" dirty="0" err="1">
                <a:solidFill>
                  <a:srgbClr val="374151"/>
                </a:solidFill>
                <a:effectLst/>
                <a:latin typeface="Söhne"/>
              </a:rPr>
              <a:t>InsurTech</a:t>
            </a:r>
            <a:r>
              <a:rPr lang="en-US" b="0" i="0" dirty="0">
                <a:solidFill>
                  <a:srgbClr val="374151"/>
                </a:solidFill>
                <a:effectLst/>
                <a:latin typeface="Söhne"/>
              </a:rPr>
              <a:t> companies to trial new technologies while regulators assess risks and gather insights.</a:t>
            </a:r>
          </a:p>
          <a:p>
            <a:pPr algn="l">
              <a:buFont typeface="Arial" panose="020B0604020202020204" pitchFamily="34" charset="0"/>
              <a:buChar char="•"/>
            </a:pPr>
            <a:r>
              <a:rPr lang="en-US" b="0" i="0" dirty="0">
                <a:solidFill>
                  <a:srgbClr val="374151"/>
                </a:solidFill>
                <a:effectLst/>
                <a:latin typeface="Söhne"/>
              </a:rPr>
              <a:t>Enhanced Licensing and Approval Processes:</a:t>
            </a:r>
          </a:p>
          <a:p>
            <a:pPr marL="742950" lvl="1" indent="-285750" algn="l">
              <a:buFont typeface="Arial" panose="020B0604020202020204" pitchFamily="34" charset="0"/>
              <a:buChar char="•"/>
            </a:pPr>
            <a:r>
              <a:rPr lang="en-US" b="0" i="0" dirty="0">
                <a:solidFill>
                  <a:srgbClr val="374151"/>
                </a:solidFill>
                <a:effectLst/>
                <a:latin typeface="Söhne"/>
              </a:rPr>
              <a:t>Asian supervisors have revised licensing and approval processes to accommodate innovative insurers and </a:t>
            </a:r>
            <a:r>
              <a:rPr lang="en-US" b="0" i="0" dirty="0" err="1">
                <a:solidFill>
                  <a:srgbClr val="374151"/>
                </a:solidFill>
                <a:effectLst/>
                <a:latin typeface="Söhne"/>
              </a:rPr>
              <a:t>InsurTech</a:t>
            </a:r>
            <a:r>
              <a:rPr lang="en-US" b="0" i="0" dirty="0">
                <a:solidFill>
                  <a:srgbClr val="374151"/>
                </a:solidFill>
                <a:effectLst/>
                <a:latin typeface="Söhne"/>
              </a:rPr>
              <a:t> startups.</a:t>
            </a:r>
          </a:p>
          <a:p>
            <a:pPr marL="742950" lvl="1" indent="-285750" algn="l">
              <a:buFont typeface="Arial" panose="020B0604020202020204" pitchFamily="34" charset="0"/>
              <a:buChar char="•"/>
            </a:pPr>
            <a:r>
              <a:rPr lang="en-US" b="0" i="0" dirty="0">
                <a:solidFill>
                  <a:srgbClr val="374151"/>
                </a:solidFill>
                <a:effectLst/>
                <a:latin typeface="Söhne"/>
              </a:rPr>
              <a:t>Streamlining procedures and providing dedicated channels for digital insurance applicants encourage innovation while maintaining regulatory oversight.</a:t>
            </a:r>
          </a:p>
          <a:p>
            <a:pPr algn="l">
              <a:buFont typeface="Arial" panose="020B0604020202020204" pitchFamily="34" charset="0"/>
              <a:buChar char="•"/>
            </a:pPr>
            <a:r>
              <a:rPr lang="en-US" b="0" i="0" dirty="0">
                <a:solidFill>
                  <a:srgbClr val="374151"/>
                </a:solidFill>
                <a:effectLst/>
                <a:latin typeface="Söhne"/>
              </a:rPr>
              <a:t>Technology-Focused Guidelines and Frameworks:</a:t>
            </a:r>
          </a:p>
          <a:p>
            <a:pPr marL="742950" lvl="1" indent="-285750" algn="l">
              <a:buFont typeface="Arial" panose="020B0604020202020204" pitchFamily="34" charset="0"/>
              <a:buChar char="•"/>
            </a:pPr>
            <a:r>
              <a:rPr lang="en-US" b="0" i="0" dirty="0">
                <a:solidFill>
                  <a:srgbClr val="374151"/>
                </a:solidFill>
                <a:effectLst/>
                <a:latin typeface="Söhne"/>
              </a:rPr>
              <a:t>Supervisors have developed guidelines and frameworks that address specific technology areas, such as AI, IoT, and blockchain, to ensure responsible and ethical use.</a:t>
            </a:r>
          </a:p>
          <a:p>
            <a:pPr marL="742950" lvl="1" indent="-285750" algn="l">
              <a:buFont typeface="Arial" panose="020B0604020202020204" pitchFamily="34" charset="0"/>
              <a:buChar char="•"/>
            </a:pPr>
            <a:r>
              <a:rPr lang="en-US" b="0" i="0" dirty="0">
                <a:solidFill>
                  <a:srgbClr val="374151"/>
                </a:solidFill>
                <a:effectLst/>
                <a:latin typeface="Söhne"/>
              </a:rPr>
              <a:t>These frameworks provide guidance on data privacy, cybersecurity, and transparency, promoting compliance with regulatory requirements.</a:t>
            </a:r>
          </a:p>
          <a:p>
            <a:pPr algn="l">
              <a:buFont typeface="Arial" panose="020B0604020202020204" pitchFamily="34" charset="0"/>
              <a:buChar char="•"/>
            </a:pPr>
            <a:r>
              <a:rPr lang="en-US" b="0" i="0" dirty="0">
                <a:solidFill>
                  <a:srgbClr val="374151"/>
                </a:solidFill>
                <a:effectLst/>
                <a:latin typeface="Söhne"/>
              </a:rPr>
              <a:t>Collaboration with </a:t>
            </a:r>
            <a:r>
              <a:rPr lang="en-US" b="0" i="0" dirty="0" err="1">
                <a:solidFill>
                  <a:srgbClr val="374151"/>
                </a:solidFill>
                <a:effectLst/>
                <a:latin typeface="Söhne"/>
              </a:rPr>
              <a:t>InsurTech</a:t>
            </a:r>
            <a:r>
              <a:rPr lang="en-US" b="0" i="0" dirty="0">
                <a:solidFill>
                  <a:srgbClr val="374151"/>
                </a:solidFill>
                <a:effectLst/>
                <a:latin typeface="Söhne"/>
              </a:rPr>
              <a:t> Ecosystem:</a:t>
            </a:r>
          </a:p>
          <a:p>
            <a:pPr marL="742950" lvl="1" indent="-285750" algn="l">
              <a:buFont typeface="Arial" panose="020B0604020202020204" pitchFamily="34" charset="0"/>
              <a:buChar char="•"/>
            </a:pPr>
            <a:r>
              <a:rPr lang="en-US" b="0" i="0" dirty="0">
                <a:solidFill>
                  <a:srgbClr val="374151"/>
                </a:solidFill>
                <a:effectLst/>
                <a:latin typeface="Söhne"/>
              </a:rPr>
              <a:t>Asian supervisors actively engage with </a:t>
            </a:r>
            <a:r>
              <a:rPr lang="en-US" b="0" i="0" dirty="0" err="1">
                <a:solidFill>
                  <a:srgbClr val="374151"/>
                </a:solidFill>
                <a:effectLst/>
                <a:latin typeface="Söhne"/>
              </a:rPr>
              <a:t>InsurTech</a:t>
            </a:r>
            <a:r>
              <a:rPr lang="en-US" b="0" i="0" dirty="0">
                <a:solidFill>
                  <a:srgbClr val="374151"/>
                </a:solidFill>
                <a:effectLst/>
                <a:latin typeface="Söhne"/>
              </a:rPr>
              <a:t> companies, industry associations, and technology providers to foster collaboration and knowledge exchange.</a:t>
            </a:r>
          </a:p>
          <a:p>
            <a:pPr marL="742950" lvl="1" indent="-285750" algn="l">
              <a:buFont typeface="Arial" panose="020B0604020202020204" pitchFamily="34" charset="0"/>
              <a:buChar char="•"/>
            </a:pPr>
            <a:r>
              <a:rPr lang="en-US" b="0" i="0" dirty="0">
                <a:solidFill>
                  <a:srgbClr val="374151"/>
                </a:solidFill>
                <a:effectLst/>
                <a:latin typeface="Söhne"/>
              </a:rPr>
              <a:t>Collaborative initiatives include innovation labs, industry forums, and partnerships to jointly develop innovative solutions while ensuring regulatory compliance.</a:t>
            </a:r>
          </a:p>
          <a:p>
            <a:pPr algn="l">
              <a:buFont typeface="Arial" panose="020B0604020202020204" pitchFamily="34" charset="0"/>
              <a:buChar char="•"/>
            </a:pPr>
            <a:r>
              <a:rPr lang="en-US" b="0" i="0" dirty="0">
                <a:solidFill>
                  <a:srgbClr val="374151"/>
                </a:solidFill>
                <a:effectLst/>
                <a:latin typeface="Söhne"/>
              </a:rPr>
              <a:t>Risk-Based Supervision and Monitoring:</a:t>
            </a:r>
          </a:p>
          <a:p>
            <a:pPr marL="742950" lvl="1" indent="-285750" algn="l">
              <a:buFont typeface="Arial" panose="020B0604020202020204" pitchFamily="34" charset="0"/>
              <a:buChar char="•"/>
            </a:pPr>
            <a:r>
              <a:rPr lang="en-US" b="0" i="0" dirty="0">
                <a:solidFill>
                  <a:srgbClr val="374151"/>
                </a:solidFill>
                <a:effectLst/>
                <a:latin typeface="Söhne"/>
              </a:rPr>
              <a:t>Supervisors have shifted towards risk-based supervision, focusing resources on areas with the highest potential risks associated with digital innovation.</a:t>
            </a:r>
          </a:p>
          <a:p>
            <a:pPr marL="742950" lvl="1" indent="-285750" algn="l">
              <a:buFont typeface="Arial" panose="020B0604020202020204" pitchFamily="34" charset="0"/>
              <a:buChar char="•"/>
            </a:pPr>
            <a:r>
              <a:rPr lang="en-US" b="0" i="0" dirty="0">
                <a:solidFill>
                  <a:srgbClr val="374151"/>
                </a:solidFill>
                <a:effectLst/>
                <a:latin typeface="Söhne"/>
              </a:rPr>
              <a:t>Continuous monitoring of insurers' digital activities and risk assessments help supervisors stay informed about emerging risks and take appropriate regulatory actions.</a:t>
            </a:r>
          </a:p>
          <a:p>
            <a:pPr algn="l">
              <a:buFont typeface="Arial" panose="020B0604020202020204" pitchFamily="34" charset="0"/>
              <a:buChar char="•"/>
            </a:pPr>
            <a:r>
              <a:rPr lang="en-US" b="0" i="0" dirty="0">
                <a:solidFill>
                  <a:srgbClr val="374151"/>
                </a:solidFill>
                <a:effectLst/>
                <a:latin typeface="Söhne"/>
              </a:rPr>
              <a:t>Consumer Education and Protection:</a:t>
            </a:r>
          </a:p>
          <a:p>
            <a:pPr marL="742950" lvl="1" indent="-285750" algn="l">
              <a:buFont typeface="Arial" panose="020B0604020202020204" pitchFamily="34" charset="0"/>
              <a:buChar char="•"/>
            </a:pPr>
            <a:r>
              <a:rPr lang="en-US" b="0" i="0" dirty="0">
                <a:solidFill>
                  <a:srgbClr val="374151"/>
                </a:solidFill>
                <a:effectLst/>
                <a:latin typeface="Söhne"/>
              </a:rPr>
              <a:t>Asian supervisors recognize the importance of consumer education and protection in the digital era.</a:t>
            </a:r>
          </a:p>
          <a:p>
            <a:pPr marL="742950" lvl="1" indent="-285750" algn="l">
              <a:buFont typeface="Arial" panose="020B0604020202020204" pitchFamily="34" charset="0"/>
              <a:buChar char="•"/>
            </a:pPr>
            <a:r>
              <a:rPr lang="en-US" b="0" i="0" dirty="0">
                <a:solidFill>
                  <a:srgbClr val="374151"/>
                </a:solidFill>
                <a:effectLst/>
                <a:latin typeface="Söhne"/>
              </a:rPr>
              <a:t>Initiatives include promoting transparency, ensuring fair practices, and raising awareness about potential risks associated with digital insurance products.</a:t>
            </a:r>
          </a:p>
          <a:p>
            <a:pPr algn="l">
              <a:buFont typeface="Arial" panose="020B0604020202020204" pitchFamily="34" charset="0"/>
              <a:buChar char="•"/>
            </a:pPr>
            <a:r>
              <a:rPr lang="en-US" b="0" i="0" dirty="0">
                <a:solidFill>
                  <a:srgbClr val="374151"/>
                </a:solidFill>
                <a:effectLst/>
                <a:latin typeface="Söhne"/>
              </a:rPr>
              <a:t>International Regulatory Cooperation:</a:t>
            </a:r>
          </a:p>
          <a:p>
            <a:pPr marL="742950" lvl="1" indent="-285750" algn="l">
              <a:buFont typeface="Arial" panose="020B0604020202020204" pitchFamily="34" charset="0"/>
              <a:buChar char="•"/>
            </a:pPr>
            <a:r>
              <a:rPr lang="en-US" b="0" i="0" dirty="0">
                <a:solidFill>
                  <a:srgbClr val="374151"/>
                </a:solidFill>
                <a:effectLst/>
                <a:latin typeface="Söhne"/>
              </a:rPr>
              <a:t>Asian supervisors actively participate in international regulatory cooperation initiatives to exchange knowledge, share experiences, and harmonize approaches.</a:t>
            </a:r>
          </a:p>
          <a:p>
            <a:pPr marL="742950" lvl="1" indent="-285750" algn="l">
              <a:buFont typeface="Arial" panose="020B0604020202020204" pitchFamily="34" charset="0"/>
              <a:buChar char="•"/>
            </a:pPr>
            <a:r>
              <a:rPr lang="en-US" b="0" i="0" dirty="0">
                <a:solidFill>
                  <a:srgbClr val="374151"/>
                </a:solidFill>
                <a:effectLst/>
                <a:latin typeface="Söhne"/>
              </a:rPr>
              <a:t>Collaborative efforts aim to establish consistent regulatory standards and facilitate cross-border innovation.</a:t>
            </a:r>
          </a:p>
          <a:p>
            <a:pPr algn="l">
              <a:buFont typeface="Arial" panose="020B0604020202020204" pitchFamily="34" charset="0"/>
              <a:buChar char="•"/>
            </a:pPr>
            <a:r>
              <a:rPr lang="en-US" b="0" i="0" dirty="0">
                <a:solidFill>
                  <a:srgbClr val="374151"/>
                </a:solidFill>
                <a:effectLst/>
                <a:latin typeface="Söhne"/>
              </a:rPr>
              <a:t>Conclusion:</a:t>
            </a:r>
          </a:p>
          <a:p>
            <a:pPr marL="742950" lvl="1" indent="-285750" algn="l">
              <a:buFont typeface="Arial" panose="020B0604020202020204" pitchFamily="34" charset="0"/>
              <a:buChar char="•"/>
            </a:pPr>
            <a:r>
              <a:rPr lang="en-US" b="0" i="0" dirty="0">
                <a:solidFill>
                  <a:srgbClr val="374151"/>
                </a:solidFill>
                <a:effectLst/>
                <a:latin typeface="Söhne"/>
              </a:rPr>
              <a:t>Asian supervisors have responded to digital innovation with a range of regulatory measures, including regulatory sandboxes, technology-focused frameworks, and enhanced collaboration.</a:t>
            </a:r>
          </a:p>
          <a:p>
            <a:pPr marL="742950" lvl="1" indent="-285750" algn="l">
              <a:buFont typeface="Arial" panose="020B0604020202020204" pitchFamily="34" charset="0"/>
              <a:buChar char="•"/>
            </a:pPr>
            <a:r>
              <a:rPr lang="en-US" b="0" i="0" dirty="0">
                <a:solidFill>
                  <a:srgbClr val="374151"/>
                </a:solidFill>
                <a:effectLst/>
                <a:latin typeface="Söhne"/>
              </a:rPr>
              <a:t>These responses foster innovation, protect consumer interests, and ensure a resilient and dynamic insurance sector in the digital age.</a:t>
            </a:r>
          </a:p>
          <a:p>
            <a:endParaRPr lang="en-GB" dirty="0"/>
          </a:p>
        </p:txBody>
      </p:sp>
      <p:sp>
        <p:nvSpPr>
          <p:cNvPr id="4" name="Slide Number Placeholder 3"/>
          <p:cNvSpPr>
            <a:spLocks noGrp="1"/>
          </p:cNvSpPr>
          <p:nvPr>
            <p:ph type="sldNum" sz="quarter" idx="5"/>
          </p:nvPr>
        </p:nvSpPr>
        <p:spPr/>
        <p:txBody>
          <a:bodyPr/>
          <a:lstStyle/>
          <a:p>
            <a:fld id="{ED8C30E5-EFB1-421A-BB7E-E6D2C360328D}" type="slidenum">
              <a:rPr lang="en-AU" smtClean="0"/>
              <a:t>15</a:t>
            </a:fld>
            <a:endParaRPr lang="en-AU" dirty="0"/>
          </a:p>
        </p:txBody>
      </p:sp>
    </p:spTree>
    <p:extLst>
      <p:ext uri="{BB962C8B-B14F-4D97-AF65-F5344CB8AC3E}">
        <p14:creationId xmlns:p14="http://schemas.microsoft.com/office/powerpoint/2010/main" val="282184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EA9699-24F9-4822-A09D-18060F352DC7}" type="slidenum">
              <a:rPr lang="en-US" smtClean="0"/>
              <a:t>16</a:t>
            </a:fld>
            <a:endParaRPr lang="en-US"/>
          </a:p>
        </p:txBody>
      </p:sp>
    </p:spTree>
    <p:extLst>
      <p:ext uri="{BB962C8B-B14F-4D97-AF65-F5344CB8AC3E}">
        <p14:creationId xmlns:p14="http://schemas.microsoft.com/office/powerpoint/2010/main" val="1835332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EA9699-24F9-4822-A09D-18060F352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356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EA9699-24F9-4822-A09D-18060F352DC7}" type="slidenum">
              <a:rPr lang="en-US" smtClean="0"/>
              <a:t>18</a:t>
            </a:fld>
            <a:endParaRPr lang="en-US"/>
          </a:p>
        </p:txBody>
      </p:sp>
    </p:spTree>
    <p:extLst>
      <p:ext uri="{BB962C8B-B14F-4D97-AF65-F5344CB8AC3E}">
        <p14:creationId xmlns:p14="http://schemas.microsoft.com/office/powerpoint/2010/main" val="335856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EA9699-24F9-4822-A09D-18060F352DC7}" type="slidenum">
              <a:rPr lang="en-US" smtClean="0"/>
              <a:t>2</a:t>
            </a:fld>
            <a:endParaRPr lang="en-US"/>
          </a:p>
        </p:txBody>
      </p:sp>
    </p:spTree>
    <p:extLst>
      <p:ext uri="{BB962C8B-B14F-4D97-AF65-F5344CB8AC3E}">
        <p14:creationId xmlns:p14="http://schemas.microsoft.com/office/powerpoint/2010/main" val="10018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00000"/>
                </a:solidFill>
                <a:effectLst/>
                <a:latin typeface="FuturaNextW05-Book"/>
              </a:rPr>
              <a:t>So what are some of the emerging technologies that we are seeing in the insurance sector – as you can see from this slide they are wide ranging so for the sake of time, I will focus on the trends that are the most significant from a consumer and inclusive insurance perspective.  </a:t>
            </a:r>
          </a:p>
          <a:p>
            <a:pPr marL="285750" indent="-285750">
              <a:spcBef>
                <a:spcPts val="1500"/>
              </a:spcBef>
              <a:spcAft>
                <a:spcPts val="1500"/>
              </a:spcAft>
              <a:buFont typeface="Arial" panose="020B0604020202020204" pitchFamily="34" charset="0"/>
              <a:buChar char="•"/>
            </a:pPr>
            <a:r>
              <a:rPr lang="en-US" sz="1800" dirty="0">
                <a:solidFill>
                  <a:srgbClr val="2E333B"/>
                </a:solidFill>
                <a:effectLst/>
                <a:latin typeface="Segoe UI" panose="020B0502040204020203" pitchFamily="34" charset="0"/>
                <a:ea typeface="Calibri" panose="020F0502020204030204" pitchFamily="34" charset="0"/>
              </a:rPr>
              <a:t>One of the most significant trends is the use of data analytics and artificial intelligence (AI) in insurance.</a:t>
            </a:r>
            <a:r>
              <a:rPr lang="en-US" sz="1800" dirty="0">
                <a:solidFill>
                  <a:schemeClr val="tx1"/>
                </a:solidFill>
                <a:effectLst/>
                <a:latin typeface="Calibri" panose="020F0502020204030204" pitchFamily="34" charset="0"/>
                <a:ea typeface="Calibri" panose="020F0502020204030204" pitchFamily="34" charset="0"/>
              </a:rPr>
              <a:t>  </a:t>
            </a:r>
          </a:p>
          <a:p>
            <a:pPr marL="285750" indent="-285750">
              <a:spcBef>
                <a:spcPts val="1500"/>
              </a:spcBef>
              <a:spcAft>
                <a:spcPts val="1500"/>
              </a:spcAft>
              <a:buFont typeface="Arial" panose="020B0604020202020204" pitchFamily="34" charset="0"/>
              <a:buChar char="•"/>
            </a:pPr>
            <a:r>
              <a:rPr lang="en-US" sz="1800" dirty="0">
                <a:solidFill>
                  <a:srgbClr val="2E333B"/>
                </a:solidFill>
                <a:effectLst/>
                <a:latin typeface="Segoe UI" panose="020B0502040204020203" pitchFamily="34" charset="0"/>
                <a:ea typeface="Calibri" panose="020F0502020204030204" pitchFamily="34" charset="0"/>
              </a:rPr>
              <a:t>Insurers are using data analytics to better understand their customers and their risk profiles. </a:t>
            </a:r>
          </a:p>
          <a:p>
            <a:pPr marL="285750" indent="-285750">
              <a:spcBef>
                <a:spcPts val="1500"/>
              </a:spcBef>
              <a:spcAft>
                <a:spcPts val="1500"/>
              </a:spcAft>
              <a:buFont typeface="Arial" panose="020B0604020202020204" pitchFamily="34" charset="0"/>
              <a:buChar char="•"/>
            </a:pPr>
            <a:r>
              <a:rPr lang="en-US" sz="1800" dirty="0">
                <a:solidFill>
                  <a:srgbClr val="2E333B"/>
                </a:solidFill>
                <a:effectLst/>
                <a:latin typeface="Segoe UI" panose="020B0502040204020203" pitchFamily="34" charset="0"/>
                <a:ea typeface="Calibri" panose="020F0502020204030204" pitchFamily="34" charset="0"/>
              </a:rPr>
              <a:t>Through the use of big data, insurance companies can gain insights into customer behavior, trends, and patterns, and use this information to create personalized policies that meet the specific needs of their customers.</a:t>
            </a:r>
            <a:endParaRPr lang="en-US" sz="1800" dirty="0">
              <a:solidFill>
                <a:schemeClr val="tx1"/>
              </a:solidFill>
              <a:effectLst/>
              <a:latin typeface="Calibri" panose="020F0502020204030204" pitchFamily="34" charset="0"/>
              <a:ea typeface="Calibri" panose="020F0502020204030204" pitchFamily="34" charset="0"/>
            </a:endParaRPr>
          </a:p>
          <a:p>
            <a:pPr marL="285750" indent="-285750">
              <a:spcBef>
                <a:spcPts val="1500"/>
              </a:spcBef>
              <a:spcAft>
                <a:spcPts val="1500"/>
              </a:spcAft>
              <a:buFont typeface="Arial" panose="020B0604020202020204" pitchFamily="34" charset="0"/>
              <a:buChar char="•"/>
            </a:pPr>
            <a:r>
              <a:rPr lang="en-US" sz="1800" dirty="0">
                <a:solidFill>
                  <a:srgbClr val="2E333B"/>
                </a:solidFill>
                <a:effectLst/>
                <a:latin typeface="Segoe UI" panose="020B0502040204020203" pitchFamily="34" charset="0"/>
                <a:ea typeface="Calibri" panose="020F0502020204030204" pitchFamily="34" charset="0"/>
              </a:rPr>
              <a:t>Blockchain technology is also being used to improve transparency and reduce fraud. Blockchain enables insurers to create secure, tamper-proof records of transactions, which can be accessed by all parties involved in the insurance process. This helps to reduce disputes and ensures that claims are processed quickly and fairly.</a:t>
            </a:r>
            <a:endParaRPr lang="en-US" sz="1800" dirty="0">
              <a:effectLst/>
              <a:latin typeface="Calibri" panose="020F0502020204030204" pitchFamily="34" charset="0"/>
              <a:ea typeface="Calibri" panose="020F0502020204030204" pitchFamily="34" charset="0"/>
            </a:endParaRPr>
          </a:p>
          <a:p>
            <a:pPr marL="285750" indent="-285750">
              <a:spcBef>
                <a:spcPts val="1500"/>
              </a:spcBef>
              <a:spcAft>
                <a:spcPts val="1500"/>
              </a:spcAft>
              <a:buFont typeface="Arial" panose="020B0604020202020204" pitchFamily="34" charset="0"/>
              <a:buChar char="•"/>
            </a:pPr>
            <a:r>
              <a:rPr lang="en-US" sz="1800" dirty="0">
                <a:solidFill>
                  <a:srgbClr val="2E333B"/>
                </a:solidFill>
                <a:effectLst/>
                <a:latin typeface="Segoe UI" panose="020B0502040204020203" pitchFamily="34" charset="0"/>
                <a:ea typeface="Calibri" panose="020F0502020204030204" pitchFamily="34" charset="0"/>
              </a:rPr>
              <a:t>Finally, the rise of the Internet of Things (IoT) is also having a significant impact as they are generating large amounts of data that can be used to create more personalized insurance products. For example, insurers can use data from a telematics box in a car to create usage-based auto insurance policies that are tailored to the specific driving behavior of each individual customer.</a:t>
            </a:r>
          </a:p>
          <a:p>
            <a:pPr marL="285750" indent="-285750">
              <a:spcBef>
                <a:spcPts val="1500"/>
              </a:spcBef>
              <a:spcAft>
                <a:spcPts val="1500"/>
              </a:spcAft>
              <a:buFont typeface="Arial" panose="020B0604020202020204" pitchFamily="34" charset="0"/>
              <a:buChar char="•"/>
            </a:pPr>
            <a:r>
              <a:rPr lang="en-US" sz="1800" b="0" i="0" dirty="0">
                <a:solidFill>
                  <a:srgbClr val="2E333B"/>
                </a:solidFill>
                <a:effectLst/>
                <a:latin typeface="Segoe UI" panose="020B0502040204020203" pitchFamily="34" charset="0"/>
                <a:ea typeface="Calibri" panose="020F0502020204030204" pitchFamily="34" charset="0"/>
              </a:rPr>
              <a:t>I will come back to these technologies later in my presentation but for now I want to quickly highlight </a:t>
            </a:r>
            <a:endParaRPr lang="en-US" b="0" i="0" dirty="0">
              <a:solidFill>
                <a:srgbClr val="000000"/>
              </a:solidFill>
              <a:effectLst/>
              <a:latin typeface="FuturaNextW05-Book"/>
            </a:endParaRPr>
          </a:p>
          <a:p>
            <a:endParaRPr lang="en-US" b="0" i="0" dirty="0">
              <a:solidFill>
                <a:srgbClr val="000000"/>
              </a:solidFill>
              <a:effectLst/>
              <a:latin typeface="FuturaNextW05-Book"/>
            </a:endParaRPr>
          </a:p>
          <a:p>
            <a:endParaRPr lang="en-US" b="0" i="0" dirty="0">
              <a:solidFill>
                <a:srgbClr val="000000"/>
              </a:solidFill>
              <a:effectLst/>
              <a:latin typeface="FuturaNextW05-Book"/>
            </a:endParaRPr>
          </a:p>
          <a:p>
            <a:r>
              <a:rPr lang="en-US" b="0" i="0" dirty="0">
                <a:solidFill>
                  <a:srgbClr val="000000"/>
                </a:solidFill>
                <a:effectLst/>
                <a:latin typeface="FuturaNextW05-Book"/>
              </a:rPr>
              <a:t>.</a:t>
            </a:r>
            <a:endParaRPr lang="en-US" dirty="0"/>
          </a:p>
          <a:p>
            <a:endParaRPr lang="en-US" dirty="0"/>
          </a:p>
        </p:txBody>
      </p:sp>
      <p:sp>
        <p:nvSpPr>
          <p:cNvPr id="4" name="Slide Number Placeholder 3"/>
          <p:cNvSpPr>
            <a:spLocks noGrp="1"/>
          </p:cNvSpPr>
          <p:nvPr>
            <p:ph type="sldNum" sz="quarter" idx="5"/>
          </p:nvPr>
        </p:nvSpPr>
        <p:spPr/>
        <p:txBody>
          <a:bodyPr/>
          <a:lstStyle/>
          <a:p>
            <a:fld id="{ED8C30E5-EFB1-421A-BB7E-E6D2C360328D}" type="slidenum">
              <a:rPr lang="en-AU" smtClean="0"/>
              <a:t>3</a:t>
            </a:fld>
            <a:endParaRPr lang="en-AU" dirty="0"/>
          </a:p>
        </p:txBody>
      </p:sp>
    </p:spTree>
    <p:extLst>
      <p:ext uri="{BB962C8B-B14F-4D97-AF65-F5344CB8AC3E}">
        <p14:creationId xmlns:p14="http://schemas.microsoft.com/office/powerpoint/2010/main" val="19154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as you can see from this slide – taken from the IAIS’s 2018 Digitalization paper -   These tech trends are being applied throughout the insurance value chain from the design and underwriting to the pricing of products, their marketing and distribution, through to claims processing and the ongoing management of customer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numérisation</a:t>
            </a:r>
            <a:r>
              <a:rPr lang="en-US" dirty="0" smtClean="0"/>
              <a:t> </a:t>
            </a:r>
            <a:r>
              <a:rPr lang="en-US" dirty="0"/>
              <a:t>can be applied throughout the insurance value chain but it’s not always the case – and for this reason I want to highlight another emerging trend in  insurance……(GO TO NEXT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dirty="0"/>
              <a:t>LINK TO IAIS PAPER:  https://www.iaisweb.org/uploads/2022/01/181112-Issues-Paper-on-Increasing-Digitalisation-in-Insurance-and-its-Potential-Impact-on-Consumer-Outcomes.pdf – link to the paper. </a:t>
            </a:r>
          </a:p>
        </p:txBody>
      </p:sp>
      <p:sp>
        <p:nvSpPr>
          <p:cNvPr id="4" name="Slide Number Placeholder 3"/>
          <p:cNvSpPr>
            <a:spLocks noGrp="1"/>
          </p:cNvSpPr>
          <p:nvPr>
            <p:ph type="sldNum" sz="quarter" idx="5"/>
          </p:nvPr>
        </p:nvSpPr>
        <p:spPr/>
        <p:txBody>
          <a:bodyPr/>
          <a:lstStyle/>
          <a:p>
            <a:fld id="{ED8C30E5-EFB1-421A-BB7E-E6D2C360328D}" type="slidenum">
              <a:rPr lang="en-AU" smtClean="0"/>
              <a:t>4</a:t>
            </a:fld>
            <a:endParaRPr lang="en-AU" dirty="0"/>
          </a:p>
        </p:txBody>
      </p:sp>
    </p:spTree>
    <p:extLst>
      <p:ext uri="{BB962C8B-B14F-4D97-AF65-F5344CB8AC3E}">
        <p14:creationId xmlns:p14="http://schemas.microsoft.com/office/powerpoint/2010/main" val="4770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spcBef>
                <a:spcPts val="1500"/>
              </a:spcBef>
              <a:spcAft>
                <a:spcPts val="1500"/>
              </a:spcAft>
              <a:buFont typeface="Arial" panose="020B0604020202020204" pitchFamily="34" charset="0"/>
              <a:buChar char="•"/>
            </a:pPr>
            <a:r>
              <a:rPr lang="en-US" sz="1200" dirty="0">
                <a:solidFill>
                  <a:srgbClr val="2E333B"/>
                </a:solidFill>
                <a:effectLst/>
                <a:latin typeface="Segoe UI" panose="020B0502040204020203" pitchFamily="34" charset="0"/>
                <a:ea typeface="Calibri" panose="020F0502020204030204" pitchFamily="34" charset="0"/>
              </a:rPr>
              <a:t>And that is the rise of </a:t>
            </a:r>
            <a:r>
              <a:rPr lang="en-US" sz="1200" dirty="0" err="1">
                <a:solidFill>
                  <a:srgbClr val="2E333B"/>
                </a:solidFill>
                <a:effectLst/>
                <a:latin typeface="Segoe UI" panose="020B0502040204020203" pitchFamily="34" charset="0"/>
                <a:ea typeface="Calibri" panose="020F0502020204030204" pitchFamily="34" charset="0"/>
              </a:rPr>
              <a:t>InsurTechs</a:t>
            </a:r>
            <a:r>
              <a:rPr lang="en-US" sz="1200" dirty="0">
                <a:solidFill>
                  <a:srgbClr val="2E333B"/>
                </a:solidFill>
                <a:effectLst/>
                <a:latin typeface="Segoe UI" panose="020B0502040204020203" pitchFamily="34" charset="0"/>
                <a:ea typeface="Calibri" panose="020F0502020204030204" pitchFamily="34" charset="0"/>
              </a:rPr>
              <a:t> </a:t>
            </a:r>
          </a:p>
          <a:p>
            <a:pPr marL="171450" indent="-171450">
              <a:spcBef>
                <a:spcPts val="1500"/>
              </a:spcBef>
              <a:spcAft>
                <a:spcPts val="1500"/>
              </a:spcAft>
              <a:buFont typeface="Arial" panose="020B0604020202020204" pitchFamily="34" charset="0"/>
              <a:buChar char="•"/>
            </a:pPr>
            <a:r>
              <a:rPr lang="en-US" sz="1200" dirty="0">
                <a:solidFill>
                  <a:srgbClr val="2E333B"/>
                </a:solidFill>
                <a:effectLst/>
                <a:latin typeface="Segoe UI" panose="020B0502040204020203" pitchFamily="34" charset="0"/>
                <a:ea typeface="Calibri" panose="020F0502020204030204" pitchFamily="34" charset="0"/>
              </a:rPr>
              <a:t>The IAIS defines </a:t>
            </a:r>
            <a:r>
              <a:rPr lang="en-US" sz="1200" dirty="0" err="1">
                <a:solidFill>
                  <a:srgbClr val="2E333B"/>
                </a:solidFill>
                <a:effectLst/>
                <a:latin typeface="Segoe UI" panose="020B0502040204020203" pitchFamily="34" charset="0"/>
                <a:ea typeface="Calibri" panose="020F0502020204030204" pitchFamily="34" charset="0"/>
              </a:rPr>
              <a:t>insurtechs</a:t>
            </a:r>
            <a:r>
              <a:rPr lang="en-US" sz="1200" dirty="0">
                <a:solidFill>
                  <a:srgbClr val="2E333B"/>
                </a:solidFill>
                <a:effectLst/>
                <a:latin typeface="Segoe UI" panose="020B0502040204020203" pitchFamily="34" charset="0"/>
                <a:ea typeface="Calibri" panose="020F0502020204030204" pitchFamily="34" charset="0"/>
              </a:rPr>
              <a:t> as a “variety of emerging technologies and innovative business </a:t>
            </a:r>
            <a:r>
              <a:rPr lang="en-US" sz="1200" dirty="0" err="1">
                <a:solidFill>
                  <a:srgbClr val="2E333B"/>
                </a:solidFill>
                <a:effectLst/>
                <a:latin typeface="Segoe UI" panose="020B0502040204020203" pitchFamily="34" charset="0"/>
                <a:ea typeface="Calibri" panose="020F0502020204030204" pitchFamily="34" charset="0"/>
              </a:rPr>
              <a:t>modesl</a:t>
            </a:r>
            <a:r>
              <a:rPr lang="en-US" sz="1200" dirty="0">
                <a:solidFill>
                  <a:srgbClr val="2E333B"/>
                </a:solidFill>
                <a:effectLst/>
                <a:latin typeface="Segoe UI" panose="020B0502040204020203" pitchFamily="34" charset="0"/>
                <a:ea typeface="Calibri" panose="020F0502020204030204" pitchFamily="34" charset="0"/>
              </a:rPr>
              <a:t> that have the potential to transform the insurance business”   </a:t>
            </a:r>
          </a:p>
          <a:p>
            <a:pPr marL="171450" indent="-171450">
              <a:spcBef>
                <a:spcPts val="1500"/>
              </a:spcBef>
              <a:spcAft>
                <a:spcPts val="1500"/>
              </a:spcAft>
              <a:buFont typeface="Arial" panose="020B0604020202020204" pitchFamily="34" charset="0"/>
              <a:buChar char="•"/>
            </a:pPr>
            <a:r>
              <a:rPr lang="en-US" sz="1200" dirty="0">
                <a:solidFill>
                  <a:srgbClr val="2E333B"/>
                </a:solidFill>
                <a:effectLst/>
                <a:latin typeface="Segoe UI" panose="020B0502040204020203" pitchFamily="34" charset="0"/>
                <a:ea typeface="Calibri" panose="020F0502020204030204" pitchFamily="34" charset="0"/>
              </a:rPr>
              <a:t>These are companies that are using technology to disrupt traditional insurance models and provide new products and services to customers. </a:t>
            </a:r>
          </a:p>
          <a:p>
            <a:pPr marL="171450" indent="-171450">
              <a:spcBef>
                <a:spcPts val="1500"/>
              </a:spcBef>
              <a:spcAft>
                <a:spcPts val="1500"/>
              </a:spcAft>
              <a:buFont typeface="Arial" panose="020B0604020202020204" pitchFamily="34" charset="0"/>
              <a:buChar char="•"/>
            </a:pPr>
            <a:r>
              <a:rPr lang="en-US" sz="1200" dirty="0">
                <a:solidFill>
                  <a:srgbClr val="2E333B"/>
                </a:solidFill>
                <a:effectLst/>
                <a:latin typeface="Segoe UI" panose="020B0502040204020203" pitchFamily="34" charset="0"/>
                <a:ea typeface="Calibri" panose="020F0502020204030204" pitchFamily="34" charset="0"/>
              </a:rPr>
              <a:t>In particular </a:t>
            </a:r>
            <a:r>
              <a:rPr lang="en-US" sz="1200" dirty="0" err="1">
                <a:solidFill>
                  <a:srgbClr val="2E333B"/>
                </a:solidFill>
                <a:effectLst/>
                <a:latin typeface="Segoe UI" panose="020B0502040204020203" pitchFamily="34" charset="0"/>
                <a:ea typeface="Calibri" panose="020F0502020204030204" pitchFamily="34" charset="0"/>
              </a:rPr>
              <a:t>InsurTechs</a:t>
            </a:r>
            <a:r>
              <a:rPr lang="en-US" sz="1200" dirty="0">
                <a:solidFill>
                  <a:srgbClr val="2E333B"/>
                </a:solidFill>
                <a:effectLst/>
                <a:latin typeface="Segoe UI" panose="020B0502040204020203" pitchFamily="34" charset="0"/>
                <a:ea typeface="Calibri" panose="020F0502020204030204" pitchFamily="34" charset="0"/>
              </a:rPr>
              <a:t> are leveraging technology to streamline the insurance process, reduce costs, and create new revenue streams.</a:t>
            </a:r>
          </a:p>
          <a:p>
            <a:pPr marL="171450" indent="-171450">
              <a:spcBef>
                <a:spcPts val="1500"/>
              </a:spcBef>
              <a:spcAft>
                <a:spcPts val="1500"/>
              </a:spcAft>
              <a:buFont typeface="Arial" panose="020B0604020202020204" pitchFamily="34" charset="0"/>
              <a:buChar char="•"/>
            </a:pPr>
            <a:r>
              <a:rPr lang="en-US" sz="1200" dirty="0">
                <a:solidFill>
                  <a:srgbClr val="2E333B"/>
                </a:solidFill>
                <a:effectLst/>
                <a:latin typeface="Segoe UI" panose="020B0502040204020203" pitchFamily="34" charset="0"/>
                <a:ea typeface="Calibri" panose="020F0502020204030204" pitchFamily="34" charset="0"/>
              </a:rPr>
              <a:t>According to </a:t>
            </a:r>
            <a:r>
              <a:rPr lang="en-US" sz="1200" dirty="0" err="1">
                <a:solidFill>
                  <a:srgbClr val="2E333B"/>
                </a:solidFill>
                <a:effectLst/>
                <a:latin typeface="Segoe UI" panose="020B0502040204020203" pitchFamily="34" charset="0"/>
                <a:ea typeface="Calibri" panose="020F0502020204030204" pitchFamily="34" charset="0"/>
              </a:rPr>
              <a:t>McInsey</a:t>
            </a:r>
            <a:r>
              <a:rPr lang="en-US" sz="1200" dirty="0">
                <a:solidFill>
                  <a:srgbClr val="2E333B"/>
                </a:solidFill>
                <a:effectLst/>
                <a:latin typeface="Segoe UI" panose="020B0502040204020203" pitchFamily="34" charset="0"/>
                <a:ea typeface="Calibri" panose="020F0502020204030204" pitchFamily="34" charset="0"/>
              </a:rPr>
              <a:t> the Asia-Pacific regions accounts for 14% of </a:t>
            </a:r>
            <a:r>
              <a:rPr lang="en-US" sz="1200" dirty="0" err="1">
                <a:solidFill>
                  <a:srgbClr val="2E333B"/>
                </a:solidFill>
                <a:effectLst/>
                <a:latin typeface="Segoe UI" panose="020B0502040204020203" pitchFamily="34" charset="0"/>
                <a:ea typeface="Calibri" panose="020F0502020204030204" pitchFamily="34" charset="0"/>
              </a:rPr>
              <a:t>insurtechs</a:t>
            </a:r>
            <a:r>
              <a:rPr lang="en-US" sz="1200" dirty="0">
                <a:solidFill>
                  <a:srgbClr val="2E333B"/>
                </a:solidFill>
                <a:effectLst/>
                <a:latin typeface="Segoe UI" panose="020B0502040204020203" pitchFamily="34" charset="0"/>
                <a:ea typeface="Calibri" panose="020F0502020204030204" pitchFamily="34" charset="0"/>
              </a:rPr>
              <a:t> globally and this region is actually expected to be the fastest growing in the next few years.  </a:t>
            </a:r>
          </a:p>
          <a:p>
            <a:pPr marL="285750" indent="-285750" algn="l">
              <a:buFont typeface="Arial" panose="020B0604020202020204" pitchFamily="34" charset="0"/>
              <a:buChar char="•"/>
            </a:pPr>
            <a:r>
              <a:rPr lang="en-US" sz="1800" b="0" i="0" dirty="0">
                <a:solidFill>
                  <a:srgbClr val="333333"/>
                </a:solidFill>
                <a:effectLst/>
                <a:latin typeface="McKinsey Sans"/>
              </a:rPr>
              <a:t>The clear advantage for </a:t>
            </a:r>
            <a:r>
              <a:rPr lang="en-US" sz="1800" b="0" i="0" dirty="0" err="1">
                <a:solidFill>
                  <a:srgbClr val="333333"/>
                </a:solidFill>
                <a:effectLst/>
                <a:latin typeface="McKinsey Sans"/>
              </a:rPr>
              <a:t>insurtechs</a:t>
            </a:r>
            <a:r>
              <a:rPr lang="en-US" sz="1800" b="0" i="0" dirty="0">
                <a:solidFill>
                  <a:srgbClr val="333333"/>
                </a:solidFill>
                <a:effectLst/>
                <a:latin typeface="McKinsey Sans"/>
              </a:rPr>
              <a:t> is that they are able to go to market in fundamentally different ways than incumbents can. </a:t>
            </a:r>
          </a:p>
          <a:p>
            <a:pPr marL="285750" indent="-285750" algn="l">
              <a:buFont typeface="Arial" panose="020B0604020202020204" pitchFamily="34" charset="0"/>
              <a:buChar char="•"/>
            </a:pPr>
            <a:r>
              <a:rPr lang="en-US" sz="1800" b="0" i="0" dirty="0">
                <a:solidFill>
                  <a:srgbClr val="333333"/>
                </a:solidFill>
                <a:effectLst/>
                <a:latin typeface="McKinsey Sans"/>
              </a:rPr>
              <a:t>One advantage </a:t>
            </a:r>
            <a:r>
              <a:rPr lang="en-US" sz="1800" b="0" i="0" dirty="0" err="1">
                <a:solidFill>
                  <a:srgbClr val="333333"/>
                </a:solidFill>
                <a:effectLst/>
                <a:latin typeface="McKinsey Sans"/>
              </a:rPr>
              <a:t>insurtechs</a:t>
            </a:r>
            <a:r>
              <a:rPr lang="en-US" sz="1800" b="0" i="0" dirty="0">
                <a:solidFill>
                  <a:srgbClr val="333333"/>
                </a:solidFill>
                <a:effectLst/>
                <a:latin typeface="McKinsey Sans"/>
              </a:rPr>
              <a:t> exploit is their freedom from legacy products, processes, and IT systems. They are able to design digital processes, products, and systems from the ground up, relying on the latest technology. </a:t>
            </a:r>
          </a:p>
          <a:p>
            <a:pPr marL="285750" indent="-285750" algn="l">
              <a:buFont typeface="Arial" panose="020B0604020202020204" pitchFamily="34" charset="0"/>
              <a:buChar char="•"/>
            </a:pPr>
            <a:r>
              <a:rPr lang="en-US" sz="1800" b="0" i="0" dirty="0">
                <a:solidFill>
                  <a:srgbClr val="333333"/>
                </a:solidFill>
                <a:effectLst/>
                <a:latin typeface="McKinsey Sans"/>
              </a:rPr>
              <a:t>They also use their digital expertise to maximize value in a number of ways. </a:t>
            </a:r>
          </a:p>
          <a:p>
            <a:pPr lvl="1" algn="l"/>
            <a:r>
              <a:rPr lang="en-US" sz="1800" b="1" i="1" dirty="0">
                <a:solidFill>
                  <a:srgbClr val="333333"/>
                </a:solidFill>
                <a:effectLst/>
                <a:latin typeface="McKinsey Sans"/>
              </a:rPr>
              <a:t>Increased connectivity.</a:t>
            </a:r>
            <a:r>
              <a:rPr lang="en-US" sz="1800" b="0" i="0" dirty="0">
                <a:solidFill>
                  <a:srgbClr val="333333"/>
                </a:solidFill>
                <a:effectLst/>
                <a:latin typeface="McKinsey Sans"/>
              </a:rPr>
              <a:t> </a:t>
            </a:r>
            <a:r>
              <a:rPr lang="en-US" sz="1800" b="0" i="0" dirty="0" err="1">
                <a:solidFill>
                  <a:srgbClr val="333333"/>
                </a:solidFill>
                <a:effectLst/>
                <a:latin typeface="McKinsey Sans"/>
              </a:rPr>
              <a:t>Insurtechs</a:t>
            </a:r>
            <a:r>
              <a:rPr lang="en-US" sz="1800" b="0" i="0" dirty="0">
                <a:solidFill>
                  <a:srgbClr val="333333"/>
                </a:solidFill>
                <a:effectLst/>
                <a:latin typeface="McKinsey Sans"/>
              </a:rPr>
              <a:t> using AI and bots to provide robo-advice through a digital customer interface with digital distribution.</a:t>
            </a:r>
          </a:p>
          <a:p>
            <a:pPr lvl="1" algn="l">
              <a:buFont typeface="Arial" panose="020B0604020202020204" pitchFamily="34" charset="0"/>
              <a:buChar char="•"/>
            </a:pPr>
            <a:r>
              <a:rPr lang="en-US" sz="1800" b="1" i="1" dirty="0">
                <a:solidFill>
                  <a:srgbClr val="333333"/>
                </a:solidFill>
                <a:effectLst/>
                <a:latin typeface="McKinsey Sans"/>
              </a:rPr>
              <a:t>Targeted product concepts.</a:t>
            </a:r>
            <a:r>
              <a:rPr lang="en-US" sz="1800" b="0" i="0" dirty="0">
                <a:solidFill>
                  <a:srgbClr val="333333"/>
                </a:solidFill>
                <a:effectLst/>
                <a:latin typeface="McKinsey Sans"/>
              </a:rPr>
              <a:t> </a:t>
            </a:r>
            <a:r>
              <a:rPr lang="en-US" sz="1800" b="0" i="0" dirty="0" err="1">
                <a:solidFill>
                  <a:srgbClr val="333333"/>
                </a:solidFill>
                <a:effectLst/>
                <a:latin typeface="McKinsey Sans"/>
              </a:rPr>
              <a:t>Insurtechs</a:t>
            </a:r>
            <a:r>
              <a:rPr lang="en-US" sz="1800" b="0" i="0" dirty="0">
                <a:solidFill>
                  <a:srgbClr val="333333"/>
                </a:solidFill>
                <a:effectLst/>
                <a:latin typeface="McKinsey Sans"/>
              </a:rPr>
              <a:t> are able to offer personalized small ticket products based on usage or value-added services. </a:t>
            </a:r>
          </a:p>
          <a:p>
            <a:pPr lvl="1" algn="l">
              <a:buFont typeface="Arial" panose="020B0604020202020204" pitchFamily="34" charset="0"/>
              <a:buChar char="•"/>
            </a:pPr>
            <a:r>
              <a:rPr lang="en-US" sz="1800" b="1" i="1" dirty="0">
                <a:solidFill>
                  <a:srgbClr val="333333"/>
                </a:solidFill>
                <a:effectLst/>
                <a:latin typeface="McKinsey Sans"/>
              </a:rPr>
              <a:t>Full automation.</a:t>
            </a:r>
            <a:r>
              <a:rPr lang="en-US" sz="1800" b="0" i="0" dirty="0">
                <a:solidFill>
                  <a:srgbClr val="333333"/>
                </a:solidFill>
                <a:effectLst/>
                <a:latin typeface="McKinsey Sans"/>
              </a:rPr>
              <a:t> By an automated only approach, </a:t>
            </a:r>
            <a:r>
              <a:rPr lang="en-US" sz="1800" b="0" i="0" dirty="0" err="1">
                <a:solidFill>
                  <a:srgbClr val="333333"/>
                </a:solidFill>
                <a:effectLst/>
                <a:latin typeface="McKinsey Sans"/>
              </a:rPr>
              <a:t>insurtechs</a:t>
            </a:r>
            <a:r>
              <a:rPr lang="en-US" sz="1800" b="0" i="0" dirty="0">
                <a:solidFill>
                  <a:srgbClr val="333333"/>
                </a:solidFill>
                <a:effectLst/>
                <a:latin typeface="McKinsey Sans"/>
              </a:rPr>
              <a:t> cut costs and accelerate processes to meet customer expectations. </a:t>
            </a:r>
          </a:p>
          <a:p>
            <a:pPr lvl="1" algn="l">
              <a:buFont typeface="Arial" panose="020B0604020202020204" pitchFamily="34" charset="0"/>
              <a:buChar char="•"/>
            </a:pPr>
            <a:r>
              <a:rPr lang="en-US" sz="1800" b="1" i="1" dirty="0">
                <a:solidFill>
                  <a:srgbClr val="333333"/>
                </a:solidFill>
                <a:effectLst/>
                <a:latin typeface="McKinsey Sans"/>
              </a:rPr>
              <a:t>Data-driven decision making and insights.</a:t>
            </a:r>
            <a:r>
              <a:rPr lang="en-US" sz="1800" b="0" i="0" dirty="0">
                <a:solidFill>
                  <a:srgbClr val="333333"/>
                </a:solidFill>
                <a:effectLst/>
                <a:latin typeface="McKinsey Sans"/>
              </a:rPr>
              <a:t> With access to diverse sources of data, including telematics and smartphone apps, </a:t>
            </a:r>
            <a:r>
              <a:rPr lang="en-US" sz="1800" b="0" i="0" dirty="0" err="1">
                <a:solidFill>
                  <a:srgbClr val="333333"/>
                </a:solidFill>
                <a:effectLst/>
                <a:latin typeface="McKinsey Sans"/>
              </a:rPr>
              <a:t>insurtechs</a:t>
            </a:r>
            <a:r>
              <a:rPr lang="en-US" sz="1800" b="0" i="0" dirty="0">
                <a:solidFill>
                  <a:srgbClr val="333333"/>
                </a:solidFill>
                <a:effectLst/>
                <a:latin typeface="McKinsey Sans"/>
              </a:rPr>
              <a:t> are applying machine-learning techniques to offer innovative, personalized products and services. </a:t>
            </a:r>
          </a:p>
          <a:p>
            <a:pPr algn="l">
              <a:buFont typeface="Arial" panose="020B0604020202020204" pitchFamily="34" charset="0"/>
              <a:buNone/>
            </a:pPr>
            <a:endParaRPr lang="en-US" sz="1800" b="0" i="0" dirty="0">
              <a:solidFill>
                <a:srgbClr val="333333"/>
              </a:solidFill>
              <a:effectLst/>
              <a:latin typeface="McKinsey Sans"/>
            </a:endParaRPr>
          </a:p>
        </p:txBody>
      </p:sp>
      <p:sp>
        <p:nvSpPr>
          <p:cNvPr id="4" name="Slide Number Placeholder 3"/>
          <p:cNvSpPr>
            <a:spLocks noGrp="1"/>
          </p:cNvSpPr>
          <p:nvPr>
            <p:ph type="sldNum" sz="quarter" idx="5"/>
          </p:nvPr>
        </p:nvSpPr>
        <p:spPr/>
        <p:txBody>
          <a:bodyPr/>
          <a:lstStyle/>
          <a:p>
            <a:fld id="{ED8C30E5-EFB1-421A-BB7E-E6D2C360328D}" type="slidenum">
              <a:rPr lang="en-AU" smtClean="0"/>
              <a:t>5</a:t>
            </a:fld>
            <a:endParaRPr lang="en-AU" dirty="0"/>
          </a:p>
        </p:txBody>
      </p:sp>
    </p:spTree>
    <p:extLst>
      <p:ext uri="{BB962C8B-B14F-4D97-AF65-F5344CB8AC3E}">
        <p14:creationId xmlns:p14="http://schemas.microsoft.com/office/powerpoint/2010/main" val="98125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EA9699-24F9-4822-A09D-18060F352DC7}" type="slidenum">
              <a:rPr lang="en-US" smtClean="0"/>
              <a:t>6</a:t>
            </a:fld>
            <a:endParaRPr lang="en-US"/>
          </a:p>
        </p:txBody>
      </p:sp>
    </p:spTree>
    <p:extLst>
      <p:ext uri="{BB962C8B-B14F-4D97-AF65-F5344CB8AC3E}">
        <p14:creationId xmlns:p14="http://schemas.microsoft.com/office/powerpoint/2010/main" val="169247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374151"/>
                </a:solidFill>
                <a:effectLst/>
                <a:latin typeface="Söhne"/>
              </a:rPr>
              <a:t>As innovation is occurring throughout the insurance life cycle, it’s perhaps unsurprising then that it’s also reshaping the landscape of insurance risk assessment, making it more accurate, efficient, and customer-centric. </a:t>
            </a:r>
          </a:p>
          <a:p>
            <a:pPr marL="171450" indent="-171450" algn="l">
              <a:buFont typeface="Arial" panose="020B0604020202020204" pitchFamily="34" charset="0"/>
              <a:buChar char="•"/>
            </a:pPr>
            <a:r>
              <a:rPr lang="en-US" b="0" i="0" dirty="0">
                <a:solidFill>
                  <a:srgbClr val="374151"/>
                </a:solidFill>
                <a:effectLst/>
                <a:latin typeface="Söhne"/>
              </a:rPr>
              <a:t>Let's explore some key ways in which innovation is being harnessed in this crucial aspect of the insurance industry:</a:t>
            </a: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Artificial Intelligence (AI) and Machine Learning: AI-powered algorithms analyze vast datasets to predict risk more accurately. For instance, insurers can use AI to assess a client's risk profile by considering their lifestyle, health data, and other factors. With the help of machine learning algorithms, insurers can create highly personalized risk profiles for customers. This means your insurance premium is not just based on general statistics but on your specific behavior, lifestyle, and circumstances, resulting in fairer pricing.</a:t>
            </a: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Big Data Analytics: Big data technologies help insurers process and analyze large volumes of information quickly. They can tap into external data sources such as weather patterns, social media behavior, and credit scores to refine their risk assessments. It also means insurers can now analyze not only traditional data but also non-traditional sources like social media, IoT devices, and satellite imagery to gain deeper insights into risk factors. </a:t>
            </a: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Internet of Things (IoT): IoT devices like telematic sensors in cars or wearable health trackers provide real-time data that can be used for risk assessment. This data is then used to determine auto insurance premiums, encouraging safer driving habits and reducing risks on the road.</a:t>
            </a:r>
          </a:p>
          <a:p>
            <a:pPr algn="l">
              <a:buFont typeface="Arial" panose="020B0604020202020204" pitchFamily="34" charset="0"/>
              <a:buNone/>
            </a:pP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Blockchain: Blockchain enhances transparency and trust in insurance contracts. Smart contracts on the blockchain can automate claims processing and reduce fraud, ensuring a fairer and more efficient claims settlement process.</a:t>
            </a:r>
          </a:p>
          <a:p>
            <a:endParaRPr lang="en-GB" dirty="0"/>
          </a:p>
        </p:txBody>
      </p:sp>
      <p:sp>
        <p:nvSpPr>
          <p:cNvPr id="4" name="Slide Number Placeholder 3"/>
          <p:cNvSpPr>
            <a:spLocks noGrp="1"/>
          </p:cNvSpPr>
          <p:nvPr>
            <p:ph type="sldNum" sz="quarter" idx="5"/>
          </p:nvPr>
        </p:nvSpPr>
        <p:spPr/>
        <p:txBody>
          <a:bodyPr/>
          <a:lstStyle/>
          <a:p>
            <a:fld id="{ED8C30E5-EFB1-421A-BB7E-E6D2C360328D}" type="slidenum">
              <a:rPr lang="en-AU" smtClean="0"/>
              <a:t>7</a:t>
            </a:fld>
            <a:endParaRPr lang="en-AU" dirty="0"/>
          </a:p>
        </p:txBody>
      </p:sp>
    </p:spTree>
    <p:extLst>
      <p:ext uri="{BB962C8B-B14F-4D97-AF65-F5344CB8AC3E}">
        <p14:creationId xmlns:p14="http://schemas.microsoft.com/office/powerpoint/2010/main" val="93961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give more perspective on how this technology is being applied ; </a:t>
            </a:r>
          </a:p>
          <a:p>
            <a:endParaRPr lang="en-GB" dirty="0"/>
          </a:p>
          <a:p>
            <a:pPr algn="l">
              <a:buFont typeface="Arial" panose="020B0604020202020204" pitchFamily="34" charset="0"/>
              <a:buChar char="•"/>
            </a:pPr>
            <a:r>
              <a:rPr lang="en-US" b="0" i="0" dirty="0">
                <a:solidFill>
                  <a:srgbClr val="374151"/>
                </a:solidFill>
                <a:effectLst/>
                <a:latin typeface="Söhne"/>
              </a:rPr>
              <a:t>Parametric Insurance: Parametric insurance pays out automatically when predefined triggers are met, such as a certain level of rainfall or earthquake magnitude. This speeds up claims processing and provides faster relief to policyholders, particularly in disaster-prone regions.</a:t>
            </a:r>
          </a:p>
          <a:p>
            <a:pPr algn="l">
              <a:buFont typeface="Arial" panose="020B0604020202020204" pitchFamily="34" charset="0"/>
              <a:buChar char="•"/>
            </a:pPr>
            <a:r>
              <a:rPr lang="en-US" b="0" i="0" dirty="0">
                <a:solidFill>
                  <a:srgbClr val="374151"/>
                </a:solidFill>
                <a:effectLst/>
                <a:latin typeface="Söhne"/>
              </a:rPr>
              <a:t>Telematics: Telematics devices in vehicles collect data on driving behavior, allowing insurers to offer personalized pricing based on how safely a person drives. This encourages safer driving and reduces the overall risk for insurers.</a:t>
            </a:r>
          </a:p>
          <a:p>
            <a:pPr algn="l">
              <a:buFont typeface="Arial" panose="020B0604020202020204" pitchFamily="34" charset="0"/>
              <a:buChar char="•"/>
            </a:pPr>
            <a:r>
              <a:rPr lang="en-US" b="0" i="0" dirty="0">
                <a:solidFill>
                  <a:srgbClr val="374151"/>
                </a:solidFill>
                <a:effectLst/>
                <a:latin typeface="Söhne"/>
              </a:rPr>
              <a:t>Predictive Analytics: Predictive analytics leverages historical data and machine learning to forecast future risks accurately. Insurers can identify trends and anticipate potential losses, leading to more proactive risk management strategies.</a:t>
            </a:r>
          </a:p>
          <a:p>
            <a:pPr algn="l">
              <a:buFont typeface="Arial" panose="020B0604020202020204" pitchFamily="34" charset="0"/>
              <a:buChar char="•"/>
            </a:pPr>
            <a:r>
              <a:rPr lang="en-US" b="0" i="0" dirty="0">
                <a:solidFill>
                  <a:srgbClr val="374151"/>
                </a:solidFill>
                <a:effectLst/>
                <a:latin typeface="Söhne"/>
              </a:rPr>
              <a:t>Microinsurance Platforms: Digital platforms enable the creation and distribution of microinsurance products to underserved populations. These platforms reduce administrative costs, making insurance more affordable and accessible to low-income individuals.</a:t>
            </a:r>
          </a:p>
          <a:p>
            <a:endParaRPr lang="en-GB" dirty="0"/>
          </a:p>
        </p:txBody>
      </p:sp>
      <p:sp>
        <p:nvSpPr>
          <p:cNvPr id="4" name="Slide Number Placeholder 3"/>
          <p:cNvSpPr>
            <a:spLocks noGrp="1"/>
          </p:cNvSpPr>
          <p:nvPr>
            <p:ph type="sldNum" sz="quarter" idx="5"/>
          </p:nvPr>
        </p:nvSpPr>
        <p:spPr/>
        <p:txBody>
          <a:bodyPr/>
          <a:lstStyle/>
          <a:p>
            <a:fld id="{ED8C30E5-EFB1-421A-BB7E-E6D2C360328D}" type="slidenum">
              <a:rPr lang="en-AU" smtClean="0"/>
              <a:t>8</a:t>
            </a:fld>
            <a:endParaRPr lang="en-AU" dirty="0"/>
          </a:p>
        </p:txBody>
      </p:sp>
    </p:spTree>
    <p:extLst>
      <p:ext uri="{BB962C8B-B14F-4D97-AF65-F5344CB8AC3E}">
        <p14:creationId xmlns:p14="http://schemas.microsoft.com/office/powerpoint/2010/main" val="45580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16EA9699-24F9-4822-A09D-18060F352DC7}" type="slidenum">
              <a:rPr lang="en-US" smtClean="0"/>
              <a:t>9</a:t>
            </a:fld>
            <a:endParaRPr lang="en-US"/>
          </a:p>
        </p:txBody>
      </p:sp>
    </p:spTree>
    <p:extLst>
      <p:ext uri="{BB962C8B-B14F-4D97-AF65-F5344CB8AC3E}">
        <p14:creationId xmlns:p14="http://schemas.microsoft.com/office/powerpoint/2010/main" val="278535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arget="../media/image7.jpeg" Type="http://schemas.openxmlformats.org/officeDocument/2006/relationships/image"/><Relationship Id="rId1" Target="../slideMasters/slideMaster5.xml" Type="http://schemas.openxmlformats.org/officeDocument/2006/relationships/slideMaster"/></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511425"/>
            <a:ext cx="10363200" cy="1470025"/>
          </a:xfrm>
          <a:prstGeom prst="rect">
            <a:avLst/>
          </a:prstGeom>
        </p:spPr>
        <p:txBody>
          <a:bodyPr>
            <a:normAutofit/>
          </a:bodyPr>
          <a:lstStyle>
            <a:lvl1pPr algn="ctr">
              <a:defRPr sz="4283">
                <a:solidFill>
                  <a:srgbClr val="C00000"/>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Subtitle 2"/>
          <p:cNvSpPr>
            <a:spLocks noGrp="1"/>
          </p:cNvSpPr>
          <p:nvPr>
            <p:ph type="subTitle" idx="1"/>
          </p:nvPr>
        </p:nvSpPr>
        <p:spPr>
          <a:xfrm>
            <a:off x="1828800" y="4113465"/>
            <a:ext cx="8534401" cy="598579"/>
          </a:xfrm>
          <a:prstGeom prst="rect">
            <a:avLst/>
          </a:prstGeom>
        </p:spPr>
        <p:txBody>
          <a:bodyPr/>
          <a:lstStyle>
            <a:lvl1pPr marL="0" indent="0" algn="ctr">
              <a:buNone/>
              <a:defRPr>
                <a:solidFill>
                  <a:srgbClr val="666666"/>
                </a:solidFill>
                <a:latin typeface="Avenir"/>
              </a:defRPr>
            </a:lvl1pPr>
            <a:lvl2pPr marL="445128" indent="0" algn="ctr">
              <a:buNone/>
              <a:defRPr>
                <a:solidFill>
                  <a:schemeClr val="tx1">
                    <a:tint val="75000"/>
                  </a:schemeClr>
                </a:solidFill>
              </a:defRPr>
            </a:lvl2pPr>
            <a:lvl3pPr marL="890256" indent="0" algn="ctr">
              <a:buNone/>
              <a:defRPr>
                <a:solidFill>
                  <a:schemeClr val="tx1">
                    <a:tint val="75000"/>
                  </a:schemeClr>
                </a:solidFill>
              </a:defRPr>
            </a:lvl3pPr>
            <a:lvl4pPr marL="1335384" indent="0" algn="ctr">
              <a:buNone/>
              <a:defRPr>
                <a:solidFill>
                  <a:schemeClr val="tx1">
                    <a:tint val="75000"/>
                  </a:schemeClr>
                </a:solidFill>
              </a:defRPr>
            </a:lvl4pPr>
            <a:lvl5pPr marL="1780512" indent="0" algn="ctr">
              <a:buNone/>
              <a:defRPr>
                <a:solidFill>
                  <a:schemeClr val="tx1">
                    <a:tint val="75000"/>
                  </a:schemeClr>
                </a:solidFill>
              </a:defRPr>
            </a:lvl5pPr>
            <a:lvl6pPr marL="2225640" indent="0" algn="ctr">
              <a:buNone/>
              <a:defRPr>
                <a:solidFill>
                  <a:schemeClr val="tx1">
                    <a:tint val="75000"/>
                  </a:schemeClr>
                </a:solidFill>
              </a:defRPr>
            </a:lvl6pPr>
            <a:lvl7pPr marL="2670768" indent="0" algn="ctr">
              <a:buNone/>
              <a:defRPr>
                <a:solidFill>
                  <a:schemeClr val="tx1">
                    <a:tint val="75000"/>
                  </a:schemeClr>
                </a:solidFill>
              </a:defRPr>
            </a:lvl7pPr>
            <a:lvl8pPr marL="3115896" indent="0" algn="ctr">
              <a:buNone/>
              <a:defRPr>
                <a:solidFill>
                  <a:schemeClr val="tx1">
                    <a:tint val="75000"/>
                  </a:schemeClr>
                </a:solidFill>
              </a:defRPr>
            </a:lvl8pPr>
            <a:lvl9pPr marL="3561024" indent="0" algn="ctr">
              <a:buNone/>
              <a:defRPr>
                <a:solidFill>
                  <a:schemeClr val="tx1">
                    <a:tint val="75000"/>
                  </a:schemeClr>
                </a:solidFill>
              </a:defRPr>
            </a:lvl9pPr>
          </a:lstStyle>
          <a:p>
            <a:r>
              <a:rPr lang="de-DE" dirty="0"/>
              <a:t>Click </a:t>
            </a:r>
            <a:r>
              <a:rPr lang="de-DE" dirty="0" err="1"/>
              <a:t>to</a:t>
            </a:r>
            <a:r>
              <a:rPr lang="de-DE" dirty="0"/>
              <a:t> </a:t>
            </a:r>
            <a:r>
              <a:rPr lang="de-DE" dirty="0" err="1"/>
              <a:t>edit</a:t>
            </a:r>
            <a:r>
              <a:rPr lang="de-DE" dirty="0"/>
              <a:t> Master </a:t>
            </a:r>
            <a:r>
              <a:rPr lang="de-DE" dirty="0" err="1"/>
              <a:t>subtitle</a:t>
            </a:r>
            <a:r>
              <a:rPr lang="de-DE" dirty="0"/>
              <a:t> style</a:t>
            </a:r>
            <a:endParaRPr lang="en-US" dirty="0"/>
          </a:p>
        </p:txBody>
      </p:sp>
      <p:sp>
        <p:nvSpPr>
          <p:cNvPr id="19" name="Text Placeholder 18"/>
          <p:cNvSpPr>
            <a:spLocks noGrp="1"/>
          </p:cNvSpPr>
          <p:nvPr>
            <p:ph type="body" sz="quarter" idx="10"/>
          </p:nvPr>
        </p:nvSpPr>
        <p:spPr>
          <a:xfrm>
            <a:off x="3300399" y="5089526"/>
            <a:ext cx="5591204" cy="396875"/>
          </a:xfrm>
        </p:spPr>
        <p:txBody>
          <a:bodyPr>
            <a:noAutofit/>
          </a:bodyPr>
          <a:lstStyle>
            <a:lvl1pPr>
              <a:defRPr sz="1363">
                <a:solidFill>
                  <a:srgbClr val="666666"/>
                </a:solidFill>
                <a:latin typeface="Avenir"/>
              </a:defRPr>
            </a:lvl1pPr>
            <a:lvl2pPr>
              <a:defRPr sz="1363">
                <a:solidFill>
                  <a:srgbClr val="666666"/>
                </a:solidFill>
              </a:defRPr>
            </a:lvl2pPr>
            <a:lvl3pPr>
              <a:defRPr sz="1363">
                <a:solidFill>
                  <a:srgbClr val="666666"/>
                </a:solidFill>
              </a:defRPr>
            </a:lvl3pPr>
            <a:lvl4pPr>
              <a:defRPr sz="1363">
                <a:solidFill>
                  <a:srgbClr val="666666"/>
                </a:solidFill>
              </a:defRPr>
            </a:lvl4pPr>
            <a:lvl5pPr>
              <a:defRPr sz="1363">
                <a:solidFill>
                  <a:srgbClr val="666666"/>
                </a:solidFill>
              </a:defRPr>
            </a:lvl5pPr>
          </a:lstStyle>
          <a:p>
            <a:pPr lvl="0"/>
            <a:r>
              <a:rPr lang="en-US" dirty="0"/>
              <a:t>Edit Master text styles</a:t>
            </a:r>
            <a:endParaRPr lang="en-GB" dirty="0"/>
          </a:p>
        </p:txBody>
      </p:sp>
    </p:spTree>
    <p:extLst>
      <p:ext uri="{BB962C8B-B14F-4D97-AF65-F5344CB8AC3E}">
        <p14:creationId xmlns:p14="http://schemas.microsoft.com/office/powerpoint/2010/main" val="156437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normAutofit/>
          </a:bodyPr>
          <a:lstStyle>
            <a:lvl1pPr algn="l">
              <a:defRPr sz="2921" b="0">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115"/>
            </a:lvl1pPr>
            <a:lvl2pPr marL="445128" indent="0">
              <a:buNone/>
              <a:defRPr sz="2726"/>
            </a:lvl2pPr>
            <a:lvl3pPr marL="890256" indent="0">
              <a:buNone/>
              <a:defRPr sz="2336"/>
            </a:lvl3pPr>
            <a:lvl4pPr marL="1335384" indent="0">
              <a:buNone/>
              <a:defRPr sz="1947"/>
            </a:lvl4pPr>
            <a:lvl5pPr marL="1780512" indent="0">
              <a:buNone/>
              <a:defRPr sz="1947"/>
            </a:lvl5pPr>
            <a:lvl6pPr marL="2225640" indent="0">
              <a:buNone/>
              <a:defRPr sz="1947"/>
            </a:lvl6pPr>
            <a:lvl7pPr marL="2670768" indent="0">
              <a:buNone/>
              <a:defRPr sz="1947"/>
            </a:lvl7pPr>
            <a:lvl8pPr marL="3115896" indent="0">
              <a:buNone/>
              <a:defRPr sz="1947"/>
            </a:lvl8pPr>
            <a:lvl9pPr marL="3561024" indent="0">
              <a:buNone/>
              <a:defRPr sz="1947"/>
            </a:lvl9pPr>
          </a:lstStyle>
          <a:p>
            <a:endParaRPr lang="en-US" dirty="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363">
                <a:solidFill>
                  <a:srgbClr val="C00000"/>
                </a:solidFill>
                <a:latin typeface="Avenir"/>
              </a:defRPr>
            </a:lvl1pPr>
            <a:lvl2pPr marL="445128" indent="0">
              <a:buNone/>
              <a:defRPr sz="1168"/>
            </a:lvl2pPr>
            <a:lvl3pPr marL="890256" indent="0">
              <a:buNone/>
              <a:defRPr sz="974"/>
            </a:lvl3pPr>
            <a:lvl4pPr marL="1335384" indent="0">
              <a:buNone/>
              <a:defRPr sz="876"/>
            </a:lvl4pPr>
            <a:lvl5pPr marL="1780512" indent="0">
              <a:buNone/>
              <a:defRPr sz="876"/>
            </a:lvl5pPr>
            <a:lvl6pPr marL="2225640" indent="0">
              <a:buNone/>
              <a:defRPr sz="876"/>
            </a:lvl6pPr>
            <a:lvl7pPr marL="2670768" indent="0">
              <a:buNone/>
              <a:defRPr sz="876"/>
            </a:lvl7pPr>
            <a:lvl8pPr marL="3115896" indent="0">
              <a:buNone/>
              <a:defRPr sz="876"/>
            </a:lvl8pPr>
            <a:lvl9pPr marL="3561024" indent="0">
              <a:buNone/>
              <a:defRPr sz="876"/>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5" name="Slide Number Placeholder 4"/>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349656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page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511425"/>
            <a:ext cx="10363200" cy="1470025"/>
          </a:xfrm>
          <a:prstGeom prst="rect">
            <a:avLst/>
          </a:prstGeom>
        </p:spPr>
        <p:txBody>
          <a:bodyPr>
            <a:normAutofit/>
          </a:bodyPr>
          <a:lstStyle>
            <a:lvl1pPr algn="ctr">
              <a:defRPr sz="4283">
                <a:solidFill>
                  <a:srgbClr val="C00000"/>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Subtitle 2"/>
          <p:cNvSpPr>
            <a:spLocks noGrp="1"/>
          </p:cNvSpPr>
          <p:nvPr>
            <p:ph type="subTitle" idx="1"/>
          </p:nvPr>
        </p:nvSpPr>
        <p:spPr>
          <a:xfrm>
            <a:off x="1828800" y="4113465"/>
            <a:ext cx="8534401" cy="598579"/>
          </a:xfrm>
          <a:prstGeom prst="rect">
            <a:avLst/>
          </a:prstGeom>
        </p:spPr>
        <p:txBody>
          <a:bodyPr/>
          <a:lstStyle>
            <a:lvl1pPr marL="0" indent="0" algn="ctr">
              <a:buNone/>
              <a:defRPr>
                <a:solidFill>
                  <a:srgbClr val="666666"/>
                </a:solidFill>
                <a:latin typeface="Avenir"/>
              </a:defRPr>
            </a:lvl1pPr>
            <a:lvl2pPr marL="445128" indent="0" algn="ctr">
              <a:buNone/>
              <a:defRPr>
                <a:solidFill>
                  <a:schemeClr val="tx1">
                    <a:tint val="75000"/>
                  </a:schemeClr>
                </a:solidFill>
              </a:defRPr>
            </a:lvl2pPr>
            <a:lvl3pPr marL="890256" indent="0" algn="ctr">
              <a:buNone/>
              <a:defRPr>
                <a:solidFill>
                  <a:schemeClr val="tx1">
                    <a:tint val="75000"/>
                  </a:schemeClr>
                </a:solidFill>
              </a:defRPr>
            </a:lvl3pPr>
            <a:lvl4pPr marL="1335384" indent="0" algn="ctr">
              <a:buNone/>
              <a:defRPr>
                <a:solidFill>
                  <a:schemeClr val="tx1">
                    <a:tint val="75000"/>
                  </a:schemeClr>
                </a:solidFill>
              </a:defRPr>
            </a:lvl4pPr>
            <a:lvl5pPr marL="1780512" indent="0" algn="ctr">
              <a:buNone/>
              <a:defRPr>
                <a:solidFill>
                  <a:schemeClr val="tx1">
                    <a:tint val="75000"/>
                  </a:schemeClr>
                </a:solidFill>
              </a:defRPr>
            </a:lvl5pPr>
            <a:lvl6pPr marL="2225640" indent="0" algn="ctr">
              <a:buNone/>
              <a:defRPr>
                <a:solidFill>
                  <a:schemeClr val="tx1">
                    <a:tint val="75000"/>
                  </a:schemeClr>
                </a:solidFill>
              </a:defRPr>
            </a:lvl6pPr>
            <a:lvl7pPr marL="2670768" indent="0" algn="ctr">
              <a:buNone/>
              <a:defRPr>
                <a:solidFill>
                  <a:schemeClr val="tx1">
                    <a:tint val="75000"/>
                  </a:schemeClr>
                </a:solidFill>
              </a:defRPr>
            </a:lvl7pPr>
            <a:lvl8pPr marL="3115896" indent="0" algn="ctr">
              <a:buNone/>
              <a:defRPr>
                <a:solidFill>
                  <a:schemeClr val="tx1">
                    <a:tint val="75000"/>
                  </a:schemeClr>
                </a:solidFill>
              </a:defRPr>
            </a:lvl8pPr>
            <a:lvl9pPr marL="3561024" indent="0" algn="ctr">
              <a:buNone/>
              <a:defRPr>
                <a:solidFill>
                  <a:schemeClr val="tx1">
                    <a:tint val="75000"/>
                  </a:schemeClr>
                </a:solidFill>
              </a:defRPr>
            </a:lvl9pPr>
          </a:lstStyle>
          <a:p>
            <a:r>
              <a:rPr lang="de-DE" dirty="0"/>
              <a:t>Click </a:t>
            </a:r>
            <a:r>
              <a:rPr lang="de-DE" dirty="0" err="1"/>
              <a:t>to</a:t>
            </a:r>
            <a:r>
              <a:rPr lang="de-DE" dirty="0"/>
              <a:t> </a:t>
            </a:r>
            <a:r>
              <a:rPr lang="de-DE" dirty="0" err="1"/>
              <a:t>edit</a:t>
            </a:r>
            <a:r>
              <a:rPr lang="de-DE" dirty="0"/>
              <a:t> Master </a:t>
            </a:r>
            <a:r>
              <a:rPr lang="de-DE" dirty="0" err="1"/>
              <a:t>subtitle</a:t>
            </a:r>
            <a:r>
              <a:rPr lang="de-DE" dirty="0"/>
              <a:t> style</a:t>
            </a:r>
            <a:endParaRPr lang="en-US" dirty="0"/>
          </a:p>
        </p:txBody>
      </p:sp>
      <p:sp>
        <p:nvSpPr>
          <p:cNvPr id="19" name="Text Placeholder 18"/>
          <p:cNvSpPr>
            <a:spLocks noGrp="1"/>
          </p:cNvSpPr>
          <p:nvPr>
            <p:ph type="body" sz="quarter" idx="10"/>
          </p:nvPr>
        </p:nvSpPr>
        <p:spPr>
          <a:xfrm>
            <a:off x="3300399" y="5089526"/>
            <a:ext cx="5591204" cy="396875"/>
          </a:xfrm>
        </p:spPr>
        <p:txBody>
          <a:bodyPr>
            <a:noAutofit/>
          </a:bodyPr>
          <a:lstStyle>
            <a:lvl1pPr>
              <a:defRPr sz="1363">
                <a:solidFill>
                  <a:srgbClr val="666666"/>
                </a:solidFill>
                <a:latin typeface="Avenir"/>
              </a:defRPr>
            </a:lvl1pPr>
            <a:lvl2pPr>
              <a:defRPr sz="1363">
                <a:solidFill>
                  <a:srgbClr val="666666"/>
                </a:solidFill>
              </a:defRPr>
            </a:lvl2pPr>
            <a:lvl3pPr>
              <a:defRPr sz="1363">
                <a:solidFill>
                  <a:srgbClr val="666666"/>
                </a:solidFill>
              </a:defRPr>
            </a:lvl3pPr>
            <a:lvl4pPr>
              <a:defRPr sz="1363">
                <a:solidFill>
                  <a:srgbClr val="666666"/>
                </a:solidFill>
              </a:defRPr>
            </a:lvl4pPr>
            <a:lvl5pPr>
              <a:defRPr sz="1363">
                <a:solidFill>
                  <a:srgbClr val="666666"/>
                </a:solidFill>
              </a:defRPr>
            </a:lvl5pPr>
          </a:lstStyle>
          <a:p>
            <a:pPr lvl="0"/>
            <a:r>
              <a:rPr lang="en-US" dirty="0"/>
              <a:t>Edit Master text styles</a:t>
            </a:r>
            <a:endParaRPr lang="en-GB" dirty="0"/>
          </a:p>
        </p:txBody>
      </p:sp>
    </p:spTree>
    <p:extLst>
      <p:ext uri="{BB962C8B-B14F-4D97-AF65-F5344CB8AC3E}">
        <p14:creationId xmlns:p14="http://schemas.microsoft.com/office/powerpoint/2010/main" val="3168369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lnSpc>
                <a:spcPct val="100000"/>
              </a:lnSpc>
              <a:defRPr/>
            </a:lvl1pPr>
          </a:lstStyle>
          <a:p>
            <a:r>
              <a:rPr lang="en-CA" dirty="0"/>
              <a:t>Click to edit Master title style</a:t>
            </a:r>
            <a:endParaRPr lang="en-US" dirty="0"/>
          </a:p>
        </p:txBody>
      </p:sp>
      <p:sp>
        <p:nvSpPr>
          <p:cNvPr id="3" name="Content Placeholder 2"/>
          <p:cNvSpPr>
            <a:spLocks noGrp="1"/>
          </p:cNvSpPr>
          <p:nvPr>
            <p:ph idx="1"/>
          </p:nvPr>
        </p:nvSpPr>
        <p:spPr>
          <a:xfrm>
            <a:off x="1380068" y="1600201"/>
            <a:ext cx="9391650" cy="4343400"/>
          </a:xfrm>
        </p:spPr>
        <p:txBody>
          <a:bodyPr/>
          <a:lstStyle>
            <a:lvl1pPr marL="175247" indent="-175247">
              <a:spcAft>
                <a:spcPts val="0"/>
              </a:spcAft>
              <a:buSzPct val="100000"/>
              <a:buFont typeface="Arial"/>
              <a:buChar char="•"/>
              <a:defRPr sz="1947" b="0">
                <a:latin typeface="+mn-lt"/>
              </a:defRPr>
            </a:lvl1pPr>
            <a:lvl2pPr marL="700989" indent="-174651">
              <a:spcBef>
                <a:spcPts val="389"/>
              </a:spcBef>
              <a:spcAft>
                <a:spcPts val="0"/>
              </a:spcAft>
              <a:buSzPct val="80000"/>
              <a:buFont typeface="Wingdings" charset="2"/>
              <a:buChar char="§"/>
              <a:defRPr sz="1752">
                <a:latin typeface="+mn-lt"/>
              </a:defRPr>
            </a:lvl2pPr>
            <a:lvl3pPr marL="1051484" indent="-174651">
              <a:spcAft>
                <a:spcPts val="0"/>
              </a:spcAft>
              <a:buSzPct val="100000"/>
              <a:buFont typeface="Arial"/>
              <a:buChar char="•"/>
              <a:defRPr sz="1558">
                <a:latin typeface="+mn-lt"/>
              </a:defRPr>
            </a:lvl3pPr>
            <a:lvl4pPr marL="1401978">
              <a:buSzPct val="100000"/>
              <a:defRPr>
                <a:latin typeface="+mn-lt"/>
              </a:defRPr>
            </a:lvl4pPr>
            <a:lvl5pPr marL="1752473" indent="-175247">
              <a:spcBef>
                <a:spcPts val="389"/>
              </a:spcBef>
              <a:defRPr b="1">
                <a:latin typeface="+mn-lt"/>
              </a:defRPr>
            </a:lvl5pPr>
          </a:lstStyle>
          <a:p>
            <a:pPr lvl="0"/>
            <a:r>
              <a:rPr lang="en-CA" dirty="0"/>
              <a:t>Click to edit Master text styles</a:t>
            </a:r>
          </a:p>
          <a:p>
            <a:pPr lvl="1"/>
            <a:r>
              <a:rPr lang="en-CA" dirty="0"/>
              <a:t>First level</a:t>
            </a:r>
          </a:p>
          <a:p>
            <a:pPr lvl="2"/>
            <a:r>
              <a:rPr lang="en-CA" dirty="0"/>
              <a:t>Second level</a:t>
            </a:r>
          </a:p>
          <a:p>
            <a:pPr lvl="3"/>
            <a:r>
              <a:rPr lang="en-CA" dirty="0"/>
              <a:t>Third level</a:t>
            </a:r>
          </a:p>
          <a:p>
            <a:pPr lvl="4"/>
            <a:r>
              <a:rPr lang="en-CA" dirty="0"/>
              <a:t>Fourth level</a:t>
            </a:r>
            <a:endParaRPr lang="en-US" dirty="0"/>
          </a:p>
        </p:txBody>
      </p:sp>
      <p:sp>
        <p:nvSpPr>
          <p:cNvPr id="4" name="Slide Number Placeholder 5">
            <a:extLst>
              <a:ext uri="{FF2B5EF4-FFF2-40B4-BE49-F238E27FC236}">
                <a16:creationId xmlns:a16="http://schemas.microsoft.com/office/drawing/2014/main" id="{2302BCB9-51FE-481F-A127-9F4D67A2678A}"/>
              </a:ext>
            </a:extLst>
          </p:cNvPr>
          <p:cNvSpPr>
            <a:spLocks noGrp="1"/>
          </p:cNvSpPr>
          <p:nvPr>
            <p:ph type="sldNum" sz="quarter" idx="10"/>
          </p:nvPr>
        </p:nvSpPr>
        <p:spPr/>
        <p:txBody>
          <a:bodyPr/>
          <a:lstStyle>
            <a:lvl1pPr>
              <a:defRPr sz="1168"/>
            </a:lvl1pPr>
          </a:lstStyle>
          <a:p>
            <a:pPr>
              <a:defRPr/>
            </a:pPr>
            <a:fld id="{2A379EB4-A7E7-4EA8-80F4-A8F5DE0B12BB}" type="slidenum">
              <a:rPr lang="en-US" altLang="en-US"/>
              <a:pPr>
                <a:defRPr/>
              </a:pPr>
              <a:t>‹N°›</a:t>
            </a:fld>
            <a:endParaRPr lang="en-US" altLang="en-US" dirty="0"/>
          </a:p>
        </p:txBody>
      </p:sp>
    </p:spTree>
    <p:extLst>
      <p:ext uri="{BB962C8B-B14F-4D97-AF65-F5344CB8AC3E}">
        <p14:creationId xmlns:p14="http://schemas.microsoft.com/office/powerpoint/2010/main" val="421930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609600" y="1600201"/>
            <a:ext cx="10972800" cy="3853249"/>
          </a:xfrm>
          <a:prstGeom prst="wedgeRectCallout">
            <a:avLst/>
          </a:prstGeom>
          <a:ln>
            <a:solidFill>
              <a:srgbClr val="666666"/>
            </a:solidFill>
            <a:prstDash val="dash"/>
          </a:ln>
        </p:spPr>
        <p:txBody>
          <a:bodyPr>
            <a:normAutofit/>
          </a:bodyPr>
          <a:lstStyle>
            <a:lvl1pPr marL="514350" indent="-514350">
              <a:buFont typeface="+mj-lt"/>
              <a:buAutoNum type="arabicPeriod"/>
              <a:defRPr sz="3000">
                <a:solidFill>
                  <a:srgbClr val="C00000"/>
                </a:solidFill>
                <a:latin typeface="Avenir"/>
              </a:defRPr>
            </a:lvl1pPr>
            <a:lvl2pPr marL="971550" indent="-514350">
              <a:buFont typeface="Wingdings" panose="05000000000000000000" pitchFamily="2" charset="2"/>
              <a:buChar char="q"/>
              <a:defRPr sz="3000">
                <a:solidFill>
                  <a:srgbClr val="C00000"/>
                </a:solidFill>
                <a:latin typeface="Avenir"/>
              </a:defRPr>
            </a:lvl2pPr>
            <a:lvl3pPr marL="1428750" indent="-514350">
              <a:buFont typeface="+mj-lt"/>
              <a:buAutoNum type="arabicPeriod"/>
              <a:defRPr sz="3000">
                <a:solidFill>
                  <a:srgbClr val="C00000"/>
                </a:solidFill>
                <a:latin typeface="Avenir"/>
              </a:defRPr>
            </a:lvl3pPr>
            <a:lvl4pPr marL="1885950" indent="-514350">
              <a:buFont typeface="+mj-lt"/>
              <a:buAutoNum type="arabicPeriod"/>
              <a:defRPr sz="3000">
                <a:solidFill>
                  <a:srgbClr val="C00000"/>
                </a:solidFill>
                <a:latin typeface="Avenir"/>
              </a:defRPr>
            </a:lvl4pPr>
            <a:lvl5pPr marL="2343150" indent="-514350">
              <a:buFont typeface="+mj-lt"/>
              <a:buAutoNum type="arabicPeriod"/>
              <a:defRPr sz="3000">
                <a:solidFill>
                  <a:srgbClr val="C00000"/>
                </a:solidFill>
                <a:latin typeface="Avenir"/>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Slide Number Placeholder 3"/>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67506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4" name="Slide Number Placeholder 3"/>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1729595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none">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609600" y="1600201"/>
            <a:ext cx="10972800" cy="3853249"/>
          </a:xfrm>
          <a:prstGeom prst="rect">
            <a:avLst/>
          </a:prstGeom>
          <a:ln>
            <a:noFill/>
            <a:prstDash val="dash"/>
          </a:ln>
        </p:spPr>
        <p:txBody>
          <a:bodyPr>
            <a:normAutofit/>
          </a:bodyPr>
          <a:lstStyle>
            <a:lvl1pPr marL="514350" indent="-514350">
              <a:buFont typeface="+mj-lt"/>
              <a:buAutoNum type="arabicPeriod"/>
              <a:defRPr sz="3000">
                <a:solidFill>
                  <a:srgbClr val="C00000"/>
                </a:solidFill>
                <a:latin typeface="Avenir"/>
              </a:defRPr>
            </a:lvl1pPr>
            <a:lvl2pPr marL="971550" indent="-514350">
              <a:buFont typeface="Wingdings" panose="05000000000000000000" pitchFamily="2" charset="2"/>
              <a:buChar char="q"/>
              <a:defRPr sz="3000">
                <a:solidFill>
                  <a:srgbClr val="C00000"/>
                </a:solidFill>
                <a:latin typeface="Avenir"/>
              </a:defRPr>
            </a:lvl2pPr>
            <a:lvl3pPr marL="1428750" indent="-514350">
              <a:buFont typeface="+mj-lt"/>
              <a:buAutoNum type="arabicPeriod"/>
              <a:defRPr sz="3000">
                <a:solidFill>
                  <a:srgbClr val="C00000"/>
                </a:solidFill>
                <a:latin typeface="Avenir"/>
              </a:defRPr>
            </a:lvl3pPr>
            <a:lvl4pPr marL="1885950" indent="-514350">
              <a:buFont typeface="+mj-lt"/>
              <a:buAutoNum type="arabicPeriod"/>
              <a:defRPr sz="3000">
                <a:solidFill>
                  <a:srgbClr val="C00000"/>
                </a:solidFill>
                <a:latin typeface="Avenir"/>
              </a:defRPr>
            </a:lvl4pPr>
            <a:lvl5pPr marL="2343150" indent="-514350">
              <a:buFont typeface="+mj-lt"/>
              <a:buAutoNum type="arabicPeriod"/>
              <a:defRPr sz="3000">
                <a:solidFill>
                  <a:srgbClr val="C00000"/>
                </a:solidFill>
                <a:latin typeface="Avenir"/>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Slide Number Placeholder 3"/>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401460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sz="half" idx="1"/>
          </p:nvPr>
        </p:nvSpPr>
        <p:spPr>
          <a:xfrm>
            <a:off x="609600" y="1600201"/>
            <a:ext cx="5384800" cy="4525963"/>
          </a:xfrm>
        </p:spPr>
        <p:txBody>
          <a:bodyPr>
            <a:normAutofit/>
          </a:bodyPr>
          <a:lstStyle>
            <a:lvl1pPr>
              <a:defRPr sz="3000">
                <a:solidFill>
                  <a:srgbClr val="C00000"/>
                </a:solidFill>
                <a:latin typeface="Avenir"/>
              </a:defRPr>
            </a:lvl1pPr>
            <a:lvl2pPr>
              <a:defRPr sz="3000">
                <a:solidFill>
                  <a:srgbClr val="C00000"/>
                </a:solidFill>
                <a:latin typeface="Avenir"/>
              </a:defRPr>
            </a:lvl2pPr>
            <a:lvl3pPr>
              <a:defRPr sz="3000">
                <a:solidFill>
                  <a:srgbClr val="C00000"/>
                </a:solidFill>
                <a:latin typeface="Avenir"/>
              </a:defRPr>
            </a:lvl3pPr>
            <a:lvl4pPr>
              <a:defRPr sz="3000">
                <a:solidFill>
                  <a:srgbClr val="C00000"/>
                </a:solidFill>
                <a:latin typeface="Avenir"/>
              </a:defRPr>
            </a:lvl4pPr>
            <a:lvl5pPr>
              <a:defRPr sz="3000">
                <a:solidFill>
                  <a:srgbClr val="C00000"/>
                </a:solidFill>
                <a:latin typeface="Avenir"/>
              </a:defRPr>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3000">
                <a:solidFill>
                  <a:srgbClr val="C00000"/>
                </a:solidFill>
                <a:latin typeface="Avenir"/>
              </a:defRPr>
            </a:lvl1pPr>
            <a:lvl2pPr>
              <a:defRPr sz="3000">
                <a:solidFill>
                  <a:srgbClr val="C00000"/>
                </a:solidFill>
                <a:latin typeface="Avenir"/>
              </a:defRPr>
            </a:lvl2pPr>
            <a:lvl3pPr>
              <a:defRPr sz="3000">
                <a:solidFill>
                  <a:srgbClr val="C00000"/>
                </a:solidFill>
                <a:latin typeface="Avenir"/>
              </a:defRPr>
            </a:lvl3pPr>
            <a:lvl4pPr>
              <a:defRPr sz="3000">
                <a:solidFill>
                  <a:srgbClr val="C00000"/>
                </a:solidFill>
                <a:latin typeface="Avenir"/>
              </a:defRPr>
            </a:lvl4pPr>
            <a:lvl5pPr>
              <a:defRPr sz="3000">
                <a:solidFill>
                  <a:srgbClr val="C00000"/>
                </a:solidFill>
                <a:latin typeface="Avenir"/>
              </a:defRPr>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FF13B0E9-D745-41ED-8598-783196D39377}" type="slidenum">
              <a:rPr lang="en-GB" smtClean="0"/>
              <a:pPr/>
              <a:t>‹N°›</a:t>
            </a:fld>
            <a:endParaRPr lang="en-GB" dirty="0"/>
          </a:p>
        </p:txBody>
      </p:sp>
    </p:spTree>
    <p:extLst>
      <p:ext uri="{BB962C8B-B14F-4D97-AF65-F5344CB8AC3E}">
        <p14:creationId xmlns:p14="http://schemas.microsoft.com/office/powerpoint/2010/main" val="2671572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100" b="0">
                <a:solidFill>
                  <a:srgbClr val="C00000"/>
                </a:solidFill>
                <a:latin typeface="Aveni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4" name="Content Placeholder 3"/>
          <p:cNvSpPr>
            <a:spLocks noGrp="1"/>
          </p:cNvSpPr>
          <p:nvPr>
            <p:ph sz="half" idx="2"/>
          </p:nvPr>
        </p:nvSpPr>
        <p:spPr>
          <a:xfrm>
            <a:off x="609600" y="2174875"/>
            <a:ext cx="5386917" cy="3951288"/>
          </a:xfrm>
        </p:spPr>
        <p:txBody>
          <a:bodyPr>
            <a:normAutofit/>
          </a:bodyPr>
          <a:lstStyle>
            <a:lvl1pPr>
              <a:defRPr sz="2000">
                <a:solidFill>
                  <a:srgbClr val="C00000"/>
                </a:solidFill>
                <a:latin typeface="Avenir"/>
              </a:defRPr>
            </a:lvl1pPr>
            <a:lvl2pPr>
              <a:defRPr sz="2000">
                <a:solidFill>
                  <a:srgbClr val="C00000"/>
                </a:solidFill>
                <a:latin typeface="Avenir"/>
              </a:defRPr>
            </a:lvl2pPr>
            <a:lvl3pPr>
              <a:defRPr sz="2000">
                <a:solidFill>
                  <a:srgbClr val="C00000"/>
                </a:solidFill>
                <a:latin typeface="Avenir"/>
              </a:defRPr>
            </a:lvl3pPr>
            <a:lvl4pPr>
              <a:defRPr sz="2000">
                <a:solidFill>
                  <a:srgbClr val="C00000"/>
                </a:solidFill>
                <a:latin typeface="Avenir"/>
              </a:defRPr>
            </a:lvl4pPr>
            <a:lvl5pPr>
              <a:defRPr sz="2000">
                <a:solidFill>
                  <a:srgbClr val="C00000"/>
                </a:solidFill>
                <a:latin typeface="Avenir"/>
              </a:defRPr>
            </a:lvl5pPr>
            <a:lvl6pPr>
              <a:defRPr sz="1600"/>
            </a:lvl6pPr>
            <a:lvl7pPr>
              <a:defRPr sz="1600"/>
            </a:lvl7pPr>
            <a:lvl8pPr>
              <a:defRPr sz="1600"/>
            </a:lvl8pPr>
            <a:lvl9pPr>
              <a:defRPr sz="16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100" b="0">
                <a:solidFill>
                  <a:srgbClr val="C00000"/>
                </a:solidFill>
                <a:latin typeface="Aveni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solidFill>
                  <a:srgbClr val="C00000"/>
                </a:solidFill>
                <a:latin typeface="Avenir"/>
              </a:defRPr>
            </a:lvl1pPr>
            <a:lvl2pPr>
              <a:defRPr sz="2000">
                <a:solidFill>
                  <a:srgbClr val="C00000"/>
                </a:solidFill>
                <a:latin typeface="Avenir"/>
              </a:defRPr>
            </a:lvl2pPr>
            <a:lvl3pPr>
              <a:defRPr sz="2000">
                <a:solidFill>
                  <a:srgbClr val="C00000"/>
                </a:solidFill>
                <a:latin typeface="Avenir"/>
              </a:defRPr>
            </a:lvl3pPr>
            <a:lvl4pPr>
              <a:defRPr sz="2000">
                <a:solidFill>
                  <a:srgbClr val="C00000"/>
                </a:solidFill>
                <a:latin typeface="Avenir"/>
              </a:defRPr>
            </a:lvl4pPr>
            <a:lvl5pPr>
              <a:defRPr sz="2000">
                <a:solidFill>
                  <a:srgbClr val="C00000"/>
                </a:solidFill>
                <a:latin typeface="Avenir"/>
              </a:defRPr>
            </a:lvl5pPr>
            <a:lvl6pPr>
              <a:defRPr sz="1600"/>
            </a:lvl6pPr>
            <a:lvl7pPr>
              <a:defRPr sz="1600"/>
            </a:lvl7pPr>
            <a:lvl8pPr>
              <a:defRPr sz="1600"/>
            </a:lvl8pPr>
            <a:lvl9pPr>
              <a:defRPr sz="16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7" name="Slide Number Placeholder 6"/>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1579252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a:defRPr u="none">
                <a:solidFill>
                  <a:srgbClr val="666666"/>
                </a:solidFill>
                <a:latin typeface="Avenir"/>
              </a:defRPr>
            </a:lvl1pPr>
          </a:lstStyle>
          <a:p>
            <a:r>
              <a:rPr lang="de-DE" dirty="0"/>
              <a:t>Click </a:t>
            </a:r>
            <a:r>
              <a:rPr lang="de-DE" dirty="0" err="1"/>
              <a:t>to</a:t>
            </a:r>
            <a:r>
              <a:rPr lang="de-DE" dirty="0"/>
              <a:t> </a:t>
            </a:r>
            <a:r>
              <a:rPr lang="de-DE" dirty="0" err="1"/>
              <a:t>edit</a:t>
            </a:r>
            <a:r>
              <a:rPr lang="de-DE" dirty="0"/>
              <a:t> Master </a:t>
            </a:r>
            <a:r>
              <a:rPr lang="de-DE" dirty="0" err="1"/>
              <a:t>text</a:t>
            </a:r>
            <a:r>
              <a:rPr lang="de-DE" dirty="0"/>
              <a:t> style</a:t>
            </a:r>
            <a:endParaRPr lang="en-US" dirty="0"/>
          </a:p>
        </p:txBody>
      </p:sp>
      <p:sp>
        <p:nvSpPr>
          <p:cNvPr id="3" name="Slide Number Placeholder 2"/>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2305433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9871" y="282489"/>
            <a:ext cx="4011084" cy="1162050"/>
          </a:xfrm>
        </p:spPr>
        <p:txBody>
          <a:bodyPr anchor="b">
            <a:noAutofit/>
          </a:bodyPr>
          <a:lstStyle>
            <a:lvl1pPr algn="r">
              <a:defRPr sz="3200" b="0" u="none">
                <a:solidFill>
                  <a:schemeClr val="bg1">
                    <a:lumMod val="50000"/>
                  </a:schemeClr>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199483" y="282490"/>
            <a:ext cx="6815667" cy="5853113"/>
          </a:xfrm>
        </p:spPr>
        <p:txBody>
          <a:bodyPr>
            <a:normAutofit/>
          </a:bodyPr>
          <a:lstStyle>
            <a:lvl1pPr>
              <a:defRPr sz="3000">
                <a:solidFill>
                  <a:srgbClr val="C00000"/>
                </a:solidFill>
                <a:latin typeface="Avenir"/>
              </a:defRPr>
            </a:lvl1pPr>
            <a:lvl2pPr>
              <a:defRPr sz="3000">
                <a:solidFill>
                  <a:srgbClr val="C00000"/>
                </a:solidFill>
                <a:latin typeface="Avenir"/>
              </a:defRPr>
            </a:lvl2pPr>
            <a:lvl3pPr>
              <a:defRPr sz="3000">
                <a:solidFill>
                  <a:srgbClr val="C00000"/>
                </a:solidFill>
                <a:latin typeface="Avenir"/>
              </a:defRPr>
            </a:lvl3pPr>
            <a:lvl4pPr>
              <a:defRPr sz="3000">
                <a:solidFill>
                  <a:srgbClr val="C00000"/>
                </a:solidFill>
                <a:latin typeface="Avenir"/>
              </a:defRPr>
            </a:lvl4pPr>
            <a:lvl5pPr>
              <a:defRPr sz="3000">
                <a:solidFill>
                  <a:srgbClr val="C00000"/>
                </a:solidFill>
                <a:latin typeface="Avenir"/>
              </a:defRPr>
            </a:lvl5pPr>
            <a:lvl6pPr>
              <a:defRPr sz="2000"/>
            </a:lvl6pPr>
            <a:lvl7pPr>
              <a:defRPr sz="2000"/>
            </a:lvl7pPr>
            <a:lvl8pPr>
              <a:defRPr sz="2000"/>
            </a:lvl8pPr>
            <a:lvl9pPr>
              <a:defRPr sz="20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Text Placeholder 3"/>
          <p:cNvSpPr>
            <a:spLocks noGrp="1"/>
          </p:cNvSpPr>
          <p:nvPr>
            <p:ph type="body" sz="half" idx="2"/>
          </p:nvPr>
        </p:nvSpPr>
        <p:spPr>
          <a:xfrm>
            <a:off x="7199870" y="1444539"/>
            <a:ext cx="4011084" cy="4691063"/>
          </a:xfrm>
        </p:spPr>
        <p:txBody>
          <a:bodyPr>
            <a:normAutofit/>
          </a:bodyPr>
          <a:lstStyle>
            <a:lvl1pPr marL="0" indent="0">
              <a:buNone/>
              <a:defRPr sz="3000">
                <a:solidFill>
                  <a:srgbClr val="C00000"/>
                </a:solidFill>
                <a:latin typeface="Aveni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5" name="Slide Number Placeholder 4"/>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264404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lnSpc>
                <a:spcPct val="100000"/>
              </a:lnSpc>
              <a:defRPr/>
            </a:lvl1pPr>
          </a:lstStyle>
          <a:p>
            <a:r>
              <a:rPr lang="en-CA" dirty="0"/>
              <a:t>Click to edit Master title style</a:t>
            </a:r>
            <a:endParaRPr lang="en-US" dirty="0"/>
          </a:p>
        </p:txBody>
      </p:sp>
      <p:sp>
        <p:nvSpPr>
          <p:cNvPr id="3" name="Content Placeholder 2"/>
          <p:cNvSpPr>
            <a:spLocks noGrp="1"/>
          </p:cNvSpPr>
          <p:nvPr>
            <p:ph idx="1"/>
          </p:nvPr>
        </p:nvSpPr>
        <p:spPr>
          <a:xfrm>
            <a:off x="1380068" y="1600201"/>
            <a:ext cx="9391650" cy="4343400"/>
          </a:xfrm>
        </p:spPr>
        <p:txBody>
          <a:bodyPr/>
          <a:lstStyle>
            <a:lvl1pPr marL="175247" indent="-175247">
              <a:spcAft>
                <a:spcPts val="0"/>
              </a:spcAft>
              <a:buSzPct val="100000"/>
              <a:buFont typeface="Arial"/>
              <a:buChar char="•"/>
              <a:defRPr sz="1947" b="0">
                <a:latin typeface="+mn-lt"/>
              </a:defRPr>
            </a:lvl1pPr>
            <a:lvl2pPr marL="700989" indent="-174651">
              <a:spcBef>
                <a:spcPts val="389"/>
              </a:spcBef>
              <a:spcAft>
                <a:spcPts val="0"/>
              </a:spcAft>
              <a:buSzPct val="80000"/>
              <a:buFont typeface="Wingdings" charset="2"/>
              <a:buChar char="§"/>
              <a:defRPr sz="1752">
                <a:latin typeface="+mn-lt"/>
              </a:defRPr>
            </a:lvl2pPr>
            <a:lvl3pPr marL="1051484" indent="-174651">
              <a:spcAft>
                <a:spcPts val="0"/>
              </a:spcAft>
              <a:buSzPct val="100000"/>
              <a:buFont typeface="Arial"/>
              <a:buChar char="•"/>
              <a:defRPr sz="1558">
                <a:latin typeface="+mn-lt"/>
              </a:defRPr>
            </a:lvl3pPr>
            <a:lvl4pPr marL="1401978">
              <a:buSzPct val="100000"/>
              <a:defRPr>
                <a:latin typeface="+mn-lt"/>
              </a:defRPr>
            </a:lvl4pPr>
            <a:lvl5pPr marL="1752473" indent="-175247">
              <a:spcBef>
                <a:spcPts val="389"/>
              </a:spcBef>
              <a:defRPr b="1">
                <a:latin typeface="+mn-lt"/>
              </a:defRPr>
            </a:lvl5pPr>
          </a:lstStyle>
          <a:p>
            <a:pPr lvl="0"/>
            <a:r>
              <a:rPr lang="en-CA" dirty="0"/>
              <a:t>Click to edit Master text styles</a:t>
            </a:r>
          </a:p>
          <a:p>
            <a:pPr lvl="1"/>
            <a:r>
              <a:rPr lang="en-CA" dirty="0"/>
              <a:t>First level</a:t>
            </a:r>
          </a:p>
          <a:p>
            <a:pPr lvl="2"/>
            <a:r>
              <a:rPr lang="en-CA" dirty="0"/>
              <a:t>Second level</a:t>
            </a:r>
          </a:p>
          <a:p>
            <a:pPr lvl="3"/>
            <a:r>
              <a:rPr lang="en-CA" dirty="0"/>
              <a:t>Third level</a:t>
            </a:r>
          </a:p>
          <a:p>
            <a:pPr lvl="4"/>
            <a:r>
              <a:rPr lang="en-CA" dirty="0"/>
              <a:t>Fourth level</a:t>
            </a:r>
            <a:endParaRPr lang="en-US" dirty="0"/>
          </a:p>
        </p:txBody>
      </p:sp>
      <p:sp>
        <p:nvSpPr>
          <p:cNvPr id="4" name="Slide Number Placeholder 5">
            <a:extLst>
              <a:ext uri="{FF2B5EF4-FFF2-40B4-BE49-F238E27FC236}">
                <a16:creationId xmlns:a16="http://schemas.microsoft.com/office/drawing/2014/main" id="{2302BCB9-51FE-481F-A127-9F4D67A2678A}"/>
              </a:ext>
            </a:extLst>
          </p:cNvPr>
          <p:cNvSpPr>
            <a:spLocks noGrp="1"/>
          </p:cNvSpPr>
          <p:nvPr>
            <p:ph type="sldNum" sz="quarter" idx="10"/>
          </p:nvPr>
        </p:nvSpPr>
        <p:spPr/>
        <p:txBody>
          <a:bodyPr/>
          <a:lstStyle>
            <a:lvl1pPr>
              <a:defRPr sz="1168"/>
            </a:lvl1pPr>
          </a:lstStyle>
          <a:p>
            <a:pPr>
              <a:defRPr/>
            </a:pPr>
            <a:fld id="{2A379EB4-A7E7-4EA8-80F4-A8F5DE0B12BB}" type="slidenum">
              <a:rPr lang="en-US" altLang="en-US"/>
              <a:pPr>
                <a:defRPr/>
              </a:pPr>
              <a:t>‹N°›</a:t>
            </a:fld>
            <a:endParaRPr lang="en-US" altLang="en-US" dirty="0"/>
          </a:p>
        </p:txBody>
      </p:sp>
    </p:spTree>
    <p:extLst>
      <p:ext uri="{BB962C8B-B14F-4D97-AF65-F5344CB8AC3E}">
        <p14:creationId xmlns:p14="http://schemas.microsoft.com/office/powerpoint/2010/main" val="2290488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0">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C00000"/>
                </a:solidFill>
                <a:latin typeface="Aveni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5" name="Slide Number Placeholder 4"/>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298124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Text Placeholder 2"/>
          <p:cNvSpPr>
            <a:spLocks noGrp="1"/>
          </p:cNvSpPr>
          <p:nvPr>
            <p:ph type="body" idx="1"/>
          </p:nvPr>
        </p:nvSpPr>
        <p:spPr>
          <a:xfrm>
            <a:off x="914400" y="2569313"/>
            <a:ext cx="10566400" cy="3276600"/>
          </a:xfrm>
        </p:spPr>
        <p:txBody>
          <a:bodyPr/>
          <a:lstStyle>
            <a:lvl2pPr marL="498622" indent="-186619">
              <a:buFont typeface="Courier New" panose="02070309020205020404" pitchFamily="49" charset="0"/>
              <a:buChar char="o"/>
              <a:defRPr sz="1837"/>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609003" y="6356481"/>
            <a:ext cx="2845332" cy="364477"/>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anose="020B0600070205080204" pitchFamily="34" charset="-128"/>
              </a:defRPr>
            </a:lvl1pPr>
          </a:lstStyle>
          <a:p>
            <a:pPr>
              <a:defRPr/>
            </a:pPr>
            <a:fld id="{3BC6A8B0-6F03-4E7A-9544-77D8118E1595}" type="datetime1">
              <a:rPr lang="en-CA" altLang="fr-FR"/>
              <a:pPr>
                <a:defRPr/>
              </a:pPr>
              <a:t>2024-02-02</a:t>
            </a:fld>
            <a:endParaRPr lang="en-CA" altLang="fr-FR"/>
          </a:p>
        </p:txBody>
      </p:sp>
      <p:sp>
        <p:nvSpPr>
          <p:cNvPr id="5" name="Footer Placeholder 4"/>
          <p:cNvSpPr>
            <a:spLocks noGrp="1"/>
          </p:cNvSpPr>
          <p:nvPr>
            <p:ph type="ftr" sz="quarter" idx="11"/>
          </p:nvPr>
        </p:nvSpPr>
        <p:spPr>
          <a:xfrm>
            <a:off x="4165169" y="6356481"/>
            <a:ext cx="3861665" cy="364477"/>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D4F2346F-C29F-44B9-AD5F-100B40CA90B0}" type="slidenum">
              <a:rPr lang="en-CA" altLang="fr-FR"/>
              <a:pPr>
                <a:defRPr/>
              </a:pPr>
              <a:t>‹N°›</a:t>
            </a:fld>
            <a:endParaRPr lang="en-CA" altLang="fr-FR"/>
          </a:p>
        </p:txBody>
      </p:sp>
    </p:spTree>
    <p:extLst>
      <p:ext uri="{BB962C8B-B14F-4D97-AF65-F5344CB8AC3E}">
        <p14:creationId xmlns:p14="http://schemas.microsoft.com/office/powerpoint/2010/main" val="70163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836628" y="6560587"/>
            <a:ext cx="15973" cy="126838"/>
          </a:xfrm>
          <a:prstGeom prst="rect">
            <a:avLst/>
          </a:prstGeom>
          <a:solidFill>
            <a:schemeClr val="accent1"/>
          </a:solidFill>
          <a:ln>
            <a:noFill/>
          </a:ln>
        </p:spPr>
        <p:txBody>
          <a:bodyPr lIns="0" tIns="0" rIns="0" bIns="0" anchor="ctr"/>
          <a:lstStyle>
            <a:lvl1pPr eaLnBrk="0" hangingPunct="0">
              <a:defRPr sz="2400">
                <a:solidFill>
                  <a:schemeClr val="tx1"/>
                </a:solidFill>
                <a:latin typeface="Akz Reg" charset="0"/>
                <a:ea typeface="ＭＳ Ｐゴシック" panose="020B0600070205080204" pitchFamily="34" charset="-128"/>
              </a:defRPr>
            </a:lvl1pPr>
            <a:lvl2pPr marL="742950" indent="-285750" eaLnBrk="0" hangingPunct="0">
              <a:defRPr sz="2400">
                <a:solidFill>
                  <a:schemeClr val="tx1"/>
                </a:solidFill>
                <a:latin typeface="Akz Reg" charset="0"/>
                <a:ea typeface="ＭＳ Ｐゴシック" panose="020B0600070205080204" pitchFamily="34" charset="-128"/>
              </a:defRPr>
            </a:lvl2pPr>
            <a:lvl3pPr marL="1143000" indent="-228600" eaLnBrk="0" hangingPunct="0">
              <a:defRPr sz="2400">
                <a:solidFill>
                  <a:schemeClr val="tx1"/>
                </a:solidFill>
                <a:latin typeface="Akz Reg" charset="0"/>
                <a:ea typeface="ＭＳ Ｐゴシック" panose="020B0600070205080204" pitchFamily="34" charset="-128"/>
              </a:defRPr>
            </a:lvl3pPr>
            <a:lvl4pPr marL="1600200" indent="-228600" eaLnBrk="0" hangingPunct="0">
              <a:defRPr sz="2400">
                <a:solidFill>
                  <a:schemeClr val="tx1"/>
                </a:solidFill>
                <a:latin typeface="Akz Reg" charset="0"/>
                <a:ea typeface="ＭＳ Ｐゴシック" panose="020B0600070205080204" pitchFamily="34" charset="-128"/>
              </a:defRPr>
            </a:lvl4pPr>
            <a:lvl5pPr marL="2057400" indent="-228600" eaLnBrk="0" hangingPunct="0">
              <a:defRPr sz="2400">
                <a:solidFill>
                  <a:schemeClr val="tx1"/>
                </a:solidFill>
                <a:latin typeface="Akz Reg"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kz Reg"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kz Reg"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kz Reg"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kz Reg" charset="0"/>
                <a:ea typeface="ＭＳ Ｐゴシック" panose="020B0600070205080204" pitchFamily="34" charset="-128"/>
              </a:defRPr>
            </a:lvl9pPr>
          </a:lstStyle>
          <a:p>
            <a:pPr algn="ctr" eaLnBrk="1" hangingPunct="1">
              <a:defRPr/>
            </a:pPr>
            <a:endParaRPr lang="en-GB" altLang="fr-FR" sz="1653">
              <a:solidFill>
                <a:srgbClr val="6C6F75"/>
              </a:solidFill>
              <a:latin typeface="Muller Regular" charset="0"/>
            </a:endParaRPr>
          </a:p>
        </p:txBody>
      </p:sp>
      <p:sp>
        <p:nvSpPr>
          <p:cNvPr id="3" name="Text Placeholder 2"/>
          <p:cNvSpPr>
            <a:spLocks noGrp="1"/>
          </p:cNvSpPr>
          <p:nvPr>
            <p:ph type="body" sz="quarter" idx="13"/>
          </p:nvPr>
        </p:nvSpPr>
        <p:spPr>
          <a:xfrm>
            <a:off x="609603" y="1602000"/>
            <a:ext cx="10945284" cy="4057650"/>
          </a:xfrm>
        </p:spPr>
        <p:txBody>
          <a:bodyPr/>
          <a:lstStyle>
            <a:lvl2pPr>
              <a:defRPr sz="1745">
                <a:solidFill>
                  <a:schemeClr val="tx1"/>
                </a:solidFill>
              </a:defRPr>
            </a:lvl2pPr>
            <a:lvl3pPr marL="166207" indent="-166207">
              <a:defRPr sz="1745">
                <a:solidFill>
                  <a:schemeClr val="tx1"/>
                </a:solidFill>
              </a:defRPr>
            </a:lvl3pPr>
            <a:lvl4pPr marL="330624" indent="-166207">
              <a:defRPr sz="1745">
                <a:solidFill>
                  <a:schemeClr val="tx1"/>
                </a:solidFill>
              </a:defRPr>
            </a:lvl4pPr>
            <a:lvl5pPr marL="495936">
              <a:defRPr sz="1745">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3"/>
          <p:cNvSpPr>
            <a:spLocks noGrp="1"/>
          </p:cNvSpPr>
          <p:nvPr>
            <p:ph type="sldNum" sz="quarter" idx="14"/>
          </p:nvPr>
        </p:nvSpPr>
        <p:spPr>
          <a:xfrm>
            <a:off x="493192" y="6375433"/>
            <a:ext cx="301505" cy="365934"/>
          </a:xfrm>
        </p:spPr>
        <p:txBody>
          <a:bodyPr lIns="0" tIns="46800" rIns="0" bIns="46800" anchor="b"/>
          <a:lstStyle>
            <a:lvl1pPr algn="r">
              <a:defRPr>
                <a:solidFill>
                  <a:schemeClr val="tx2"/>
                </a:solidFill>
                <a:latin typeface="Muller Regular" charset="0"/>
              </a:defRPr>
            </a:lvl1pPr>
          </a:lstStyle>
          <a:p>
            <a:pPr>
              <a:defRPr/>
            </a:pPr>
            <a:fld id="{798F6098-3F6B-4FD3-974A-A7E5521148F8}" type="slidenum">
              <a:rPr lang="en-GB" altLang="fr-FR"/>
              <a:pPr>
                <a:defRPr/>
              </a:pPr>
              <a:t>‹N°›</a:t>
            </a:fld>
            <a:endParaRPr lang="en-GB" altLang="fr-FR"/>
          </a:p>
        </p:txBody>
      </p:sp>
      <p:sp>
        <p:nvSpPr>
          <p:cNvPr id="6" name="Footer Placeholder 2"/>
          <p:cNvSpPr>
            <a:spLocks noGrp="1"/>
          </p:cNvSpPr>
          <p:nvPr>
            <p:ph type="ftr" sz="quarter" idx="15"/>
          </p:nvPr>
        </p:nvSpPr>
        <p:spPr>
          <a:xfrm>
            <a:off x="918494" y="6375433"/>
            <a:ext cx="3861665" cy="365934"/>
          </a:xfrm>
          <a:prstGeom prst="rect">
            <a:avLst/>
          </a:prstGeom>
        </p:spPr>
        <p:txBody>
          <a:bodyPr vert="horz" wrap="square" lIns="0" tIns="46800" rIns="0" bIns="46800" numCol="1" anchor="b" anchorCtr="0" compatLnSpc="1">
            <a:prstTxWarp prst="textNoShape">
              <a:avLst/>
            </a:prstTxWarp>
          </a:bodyPr>
          <a:lstStyle>
            <a:lvl1pPr eaLnBrk="1" hangingPunct="1">
              <a:defRPr sz="827">
                <a:solidFill>
                  <a:schemeClr val="tx2"/>
                </a:solidFill>
                <a:latin typeface="Muller Regular" charset="0"/>
                <a:ea typeface="ＭＳ Ｐゴシック" panose="020B0600070205080204" pitchFamily="34" charset="-128"/>
              </a:defRPr>
            </a:lvl1pPr>
          </a:lstStyle>
          <a:p>
            <a:pPr>
              <a:defRPr/>
            </a:pPr>
            <a:r>
              <a:rPr lang="fr-FR" altLang="fr-FR"/>
              <a:t>Présentation au Comité de Pilotage OHADA</a:t>
            </a:r>
            <a:endParaRPr lang="en-GB" altLang="fr-FR"/>
          </a:p>
        </p:txBody>
      </p:sp>
    </p:spTree>
    <p:extLst>
      <p:ext uri="{BB962C8B-B14F-4D97-AF65-F5344CB8AC3E}">
        <p14:creationId xmlns:p14="http://schemas.microsoft.com/office/powerpoint/2010/main" val="1462112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irst page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1426"/>
            <a:ext cx="10363200" cy="1470025"/>
          </a:xfrm>
          <a:prstGeom prst="rect">
            <a:avLst/>
          </a:prstGeom>
        </p:spPr>
        <p:txBody>
          <a:bodyPr>
            <a:normAutofit/>
          </a:bodyPr>
          <a:lstStyle>
            <a:lvl1pPr algn="ctr">
              <a:defRPr sz="4400">
                <a:solidFill>
                  <a:srgbClr val="C00000"/>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Subtitle 2"/>
          <p:cNvSpPr>
            <a:spLocks noGrp="1"/>
          </p:cNvSpPr>
          <p:nvPr>
            <p:ph type="subTitle" idx="1"/>
          </p:nvPr>
        </p:nvSpPr>
        <p:spPr>
          <a:xfrm>
            <a:off x="1828800" y="4113465"/>
            <a:ext cx="8534400" cy="598579"/>
          </a:xfrm>
          <a:prstGeom prst="rect">
            <a:avLst/>
          </a:prstGeom>
        </p:spPr>
        <p:txBody>
          <a:bodyPr/>
          <a:lstStyle>
            <a:lvl1pPr marL="0" indent="0" algn="ctr">
              <a:buNone/>
              <a:defRPr>
                <a:solidFill>
                  <a:srgbClr val="666666"/>
                </a:solidFill>
                <a:latin typeface="Aveni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Click </a:t>
            </a:r>
            <a:r>
              <a:rPr lang="de-DE" dirty="0" err="1"/>
              <a:t>to</a:t>
            </a:r>
            <a:r>
              <a:rPr lang="de-DE" dirty="0"/>
              <a:t> </a:t>
            </a:r>
            <a:r>
              <a:rPr lang="de-DE" dirty="0" err="1"/>
              <a:t>edit</a:t>
            </a:r>
            <a:r>
              <a:rPr lang="de-DE" dirty="0"/>
              <a:t> Master </a:t>
            </a:r>
            <a:r>
              <a:rPr lang="de-DE" dirty="0" err="1"/>
              <a:t>subtitle</a:t>
            </a:r>
            <a:r>
              <a:rPr lang="de-DE" dirty="0"/>
              <a:t> style</a:t>
            </a:r>
            <a:endParaRPr lang="en-US" dirty="0"/>
          </a:p>
        </p:txBody>
      </p:sp>
      <p:sp>
        <p:nvSpPr>
          <p:cNvPr id="19" name="Text Placeholder 18"/>
          <p:cNvSpPr>
            <a:spLocks noGrp="1"/>
          </p:cNvSpPr>
          <p:nvPr>
            <p:ph type="body" sz="quarter" idx="10"/>
          </p:nvPr>
        </p:nvSpPr>
        <p:spPr>
          <a:xfrm>
            <a:off x="3300398" y="5089526"/>
            <a:ext cx="5591204" cy="396875"/>
          </a:xfrm>
        </p:spPr>
        <p:txBody>
          <a:bodyPr>
            <a:noAutofit/>
          </a:bodyPr>
          <a:lstStyle>
            <a:lvl1pPr>
              <a:defRPr sz="1400">
                <a:solidFill>
                  <a:srgbClr val="666666"/>
                </a:solidFill>
                <a:latin typeface="Avenir"/>
              </a:defRPr>
            </a:lvl1pPr>
            <a:lvl2pPr>
              <a:defRPr sz="1400">
                <a:solidFill>
                  <a:srgbClr val="666666"/>
                </a:solidFill>
              </a:defRPr>
            </a:lvl2pPr>
            <a:lvl3pPr>
              <a:defRPr sz="1400">
                <a:solidFill>
                  <a:srgbClr val="666666"/>
                </a:solidFill>
              </a:defRPr>
            </a:lvl3pPr>
            <a:lvl4pPr>
              <a:defRPr sz="1400">
                <a:solidFill>
                  <a:srgbClr val="666666"/>
                </a:solidFill>
              </a:defRPr>
            </a:lvl4pPr>
            <a:lvl5pPr>
              <a:defRPr sz="1400">
                <a:solidFill>
                  <a:srgbClr val="666666"/>
                </a:solidFill>
              </a:defRPr>
            </a:lvl5pPr>
          </a:lstStyle>
          <a:p>
            <a:pPr lvl="0"/>
            <a:r>
              <a:rPr lang="en-US" dirty="0"/>
              <a:t>Edit Master text styles</a:t>
            </a:r>
            <a:endParaRPr lang="en-GB" dirty="0"/>
          </a:p>
        </p:txBody>
      </p:sp>
    </p:spTree>
    <p:extLst>
      <p:ext uri="{BB962C8B-B14F-4D97-AF65-F5344CB8AC3E}">
        <p14:creationId xmlns:p14="http://schemas.microsoft.com/office/powerpoint/2010/main" val="1508551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609600" y="1600201"/>
            <a:ext cx="10972801" cy="3853249"/>
          </a:xfrm>
          <a:prstGeom prst="wedgeRectCallout">
            <a:avLst/>
          </a:prstGeom>
          <a:ln>
            <a:solidFill>
              <a:srgbClr val="666666"/>
            </a:solidFill>
            <a:prstDash val="dash"/>
          </a:ln>
        </p:spPr>
        <p:txBody>
          <a:bodyPr>
            <a:normAutofit/>
          </a:bodyPr>
          <a:lstStyle>
            <a:lvl1pPr marL="500769" indent="-500769">
              <a:buFont typeface="+mj-lt"/>
              <a:buAutoNum type="arabicPeriod"/>
              <a:defRPr sz="2921">
                <a:solidFill>
                  <a:srgbClr val="C00000"/>
                </a:solidFill>
                <a:latin typeface="Avenir"/>
              </a:defRPr>
            </a:lvl1pPr>
            <a:lvl2pPr marL="945897" indent="-500769">
              <a:buFont typeface="Wingdings" panose="05000000000000000000" pitchFamily="2" charset="2"/>
              <a:buChar char="q"/>
              <a:defRPr sz="2921">
                <a:solidFill>
                  <a:srgbClr val="C00000"/>
                </a:solidFill>
                <a:latin typeface="Avenir"/>
              </a:defRPr>
            </a:lvl2pPr>
            <a:lvl3pPr marL="1391025" indent="-500769">
              <a:buFont typeface="+mj-lt"/>
              <a:buAutoNum type="arabicPeriod"/>
              <a:defRPr sz="2921">
                <a:solidFill>
                  <a:srgbClr val="C00000"/>
                </a:solidFill>
                <a:latin typeface="Avenir"/>
              </a:defRPr>
            </a:lvl3pPr>
            <a:lvl4pPr marL="1836153" indent="-500769">
              <a:buFont typeface="+mj-lt"/>
              <a:buAutoNum type="arabicPeriod"/>
              <a:defRPr sz="2921">
                <a:solidFill>
                  <a:srgbClr val="C00000"/>
                </a:solidFill>
                <a:latin typeface="Avenir"/>
              </a:defRPr>
            </a:lvl4pPr>
            <a:lvl5pPr marL="2281281" indent="-500769">
              <a:buFont typeface="+mj-lt"/>
              <a:buAutoNum type="arabicPeriod"/>
              <a:defRPr sz="2921">
                <a:solidFill>
                  <a:srgbClr val="C00000"/>
                </a:solidFill>
                <a:latin typeface="Avenir"/>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Slide Number Placeholder 3"/>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2520930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4" name="Slide Number Placeholder 3"/>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1278534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none">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609600" y="1600201"/>
            <a:ext cx="10972801" cy="3853249"/>
          </a:xfrm>
          <a:prstGeom prst="rect">
            <a:avLst/>
          </a:prstGeom>
          <a:ln>
            <a:noFill/>
            <a:prstDash val="dash"/>
          </a:ln>
        </p:spPr>
        <p:txBody>
          <a:bodyPr>
            <a:normAutofit/>
          </a:bodyPr>
          <a:lstStyle>
            <a:lvl1pPr marL="500769" indent="-500769">
              <a:buFont typeface="+mj-lt"/>
              <a:buAutoNum type="arabicPeriod"/>
              <a:defRPr sz="2921">
                <a:solidFill>
                  <a:srgbClr val="C00000"/>
                </a:solidFill>
                <a:latin typeface="Avenir"/>
              </a:defRPr>
            </a:lvl1pPr>
            <a:lvl2pPr marL="945897" indent="-500769">
              <a:buFont typeface="Wingdings" panose="05000000000000000000" pitchFamily="2" charset="2"/>
              <a:buChar char="q"/>
              <a:defRPr sz="2921">
                <a:solidFill>
                  <a:srgbClr val="C00000"/>
                </a:solidFill>
                <a:latin typeface="Avenir"/>
              </a:defRPr>
            </a:lvl2pPr>
            <a:lvl3pPr marL="1391025" indent="-500769">
              <a:buFont typeface="+mj-lt"/>
              <a:buAutoNum type="arabicPeriod"/>
              <a:defRPr sz="2921">
                <a:solidFill>
                  <a:srgbClr val="C00000"/>
                </a:solidFill>
                <a:latin typeface="Avenir"/>
              </a:defRPr>
            </a:lvl3pPr>
            <a:lvl4pPr marL="1836153" indent="-500769">
              <a:buFont typeface="+mj-lt"/>
              <a:buAutoNum type="arabicPeriod"/>
              <a:defRPr sz="2921">
                <a:solidFill>
                  <a:srgbClr val="C00000"/>
                </a:solidFill>
                <a:latin typeface="Avenir"/>
              </a:defRPr>
            </a:lvl4pPr>
            <a:lvl5pPr marL="2281281" indent="-500769">
              <a:buFont typeface="+mj-lt"/>
              <a:buAutoNum type="arabicPeriod"/>
              <a:defRPr sz="2921">
                <a:solidFill>
                  <a:srgbClr val="C00000"/>
                </a:solidFill>
                <a:latin typeface="Avenir"/>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Slide Number Placeholder 3"/>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2217090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sz="half" idx="1"/>
          </p:nvPr>
        </p:nvSpPr>
        <p:spPr>
          <a:xfrm>
            <a:off x="609601" y="1600201"/>
            <a:ext cx="5384799" cy="4525963"/>
          </a:xfrm>
        </p:spPr>
        <p:txBody>
          <a:bodyPr>
            <a:normAutofit/>
          </a:bodyPr>
          <a:lstStyle>
            <a:lvl1pPr>
              <a:defRPr sz="2921">
                <a:solidFill>
                  <a:srgbClr val="C00000"/>
                </a:solidFill>
                <a:latin typeface="Avenir"/>
              </a:defRPr>
            </a:lvl1pPr>
            <a:lvl2pPr>
              <a:defRPr sz="2921">
                <a:solidFill>
                  <a:srgbClr val="C00000"/>
                </a:solidFill>
                <a:latin typeface="Avenir"/>
              </a:defRPr>
            </a:lvl2pPr>
            <a:lvl3pPr>
              <a:defRPr sz="2921">
                <a:solidFill>
                  <a:srgbClr val="C00000"/>
                </a:solidFill>
                <a:latin typeface="Avenir"/>
              </a:defRPr>
            </a:lvl3pPr>
            <a:lvl4pPr>
              <a:defRPr sz="2921">
                <a:solidFill>
                  <a:srgbClr val="C00000"/>
                </a:solidFill>
                <a:latin typeface="Avenir"/>
              </a:defRPr>
            </a:lvl4pPr>
            <a:lvl5pPr>
              <a:defRPr sz="2921">
                <a:solidFill>
                  <a:srgbClr val="C00000"/>
                </a:solidFill>
                <a:latin typeface="Avenir"/>
              </a:defRPr>
            </a:lvl5pPr>
            <a:lvl6pPr>
              <a:defRPr sz="1752"/>
            </a:lvl6pPr>
            <a:lvl7pPr>
              <a:defRPr sz="1752"/>
            </a:lvl7pPr>
            <a:lvl8pPr>
              <a:defRPr sz="1752"/>
            </a:lvl8pPr>
            <a:lvl9pPr>
              <a:defRPr sz="1752"/>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Content Placeholder 3"/>
          <p:cNvSpPr>
            <a:spLocks noGrp="1"/>
          </p:cNvSpPr>
          <p:nvPr>
            <p:ph sz="half" idx="2"/>
          </p:nvPr>
        </p:nvSpPr>
        <p:spPr>
          <a:xfrm>
            <a:off x="6197600" y="1600201"/>
            <a:ext cx="5384799" cy="4525963"/>
          </a:xfrm>
        </p:spPr>
        <p:txBody>
          <a:bodyPr>
            <a:normAutofit/>
          </a:bodyPr>
          <a:lstStyle>
            <a:lvl1pPr>
              <a:defRPr sz="2921">
                <a:solidFill>
                  <a:srgbClr val="C00000"/>
                </a:solidFill>
                <a:latin typeface="Avenir"/>
              </a:defRPr>
            </a:lvl1pPr>
            <a:lvl2pPr>
              <a:defRPr sz="2921">
                <a:solidFill>
                  <a:srgbClr val="C00000"/>
                </a:solidFill>
                <a:latin typeface="Avenir"/>
              </a:defRPr>
            </a:lvl2pPr>
            <a:lvl3pPr>
              <a:defRPr sz="2921">
                <a:solidFill>
                  <a:srgbClr val="C00000"/>
                </a:solidFill>
                <a:latin typeface="Avenir"/>
              </a:defRPr>
            </a:lvl3pPr>
            <a:lvl4pPr>
              <a:defRPr sz="2921">
                <a:solidFill>
                  <a:srgbClr val="C00000"/>
                </a:solidFill>
                <a:latin typeface="Avenir"/>
              </a:defRPr>
            </a:lvl4pPr>
            <a:lvl5pPr>
              <a:defRPr sz="2921">
                <a:solidFill>
                  <a:srgbClr val="C00000"/>
                </a:solidFill>
                <a:latin typeface="Avenir"/>
              </a:defRPr>
            </a:lvl5pPr>
            <a:lvl6pPr>
              <a:defRPr sz="1752"/>
            </a:lvl6pPr>
            <a:lvl7pPr>
              <a:defRPr sz="1752"/>
            </a:lvl7pPr>
            <a:lvl8pPr>
              <a:defRPr sz="1752"/>
            </a:lvl8pPr>
            <a:lvl9pPr>
              <a:defRPr sz="1752"/>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FF13B0E9-D745-41ED-8598-783196D39377}" type="slidenum">
              <a:rPr lang="en-GB" smtClean="0"/>
              <a:pPr/>
              <a:t>‹N°›</a:t>
            </a:fld>
            <a:endParaRPr lang="en-GB" dirty="0"/>
          </a:p>
        </p:txBody>
      </p:sp>
    </p:spTree>
    <p:extLst>
      <p:ext uri="{BB962C8B-B14F-4D97-AF65-F5344CB8AC3E}">
        <p14:creationId xmlns:p14="http://schemas.microsoft.com/office/powerpoint/2010/main" val="72528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Text Placeholder 2"/>
          <p:cNvSpPr>
            <a:spLocks noGrp="1"/>
          </p:cNvSpPr>
          <p:nvPr>
            <p:ph type="body" idx="1"/>
          </p:nvPr>
        </p:nvSpPr>
        <p:spPr>
          <a:xfrm>
            <a:off x="609600" y="1535113"/>
            <a:ext cx="5386918" cy="639762"/>
          </a:xfrm>
        </p:spPr>
        <p:txBody>
          <a:bodyPr anchor="b">
            <a:noAutofit/>
          </a:bodyPr>
          <a:lstStyle>
            <a:lvl1pPr marL="0" indent="0">
              <a:buNone/>
              <a:defRPr sz="2044" b="0">
                <a:solidFill>
                  <a:srgbClr val="C00000"/>
                </a:solidFill>
                <a:latin typeface="Avenir"/>
              </a:defRPr>
            </a:lvl1pPr>
            <a:lvl2pPr marL="445128" indent="0">
              <a:buNone/>
              <a:defRPr sz="1947" b="1"/>
            </a:lvl2pPr>
            <a:lvl3pPr marL="890256" indent="0">
              <a:buNone/>
              <a:defRPr sz="1752" b="1"/>
            </a:lvl3pPr>
            <a:lvl4pPr marL="1335384" indent="0">
              <a:buNone/>
              <a:defRPr sz="1558" b="1"/>
            </a:lvl4pPr>
            <a:lvl5pPr marL="1780512" indent="0">
              <a:buNone/>
              <a:defRPr sz="1558" b="1"/>
            </a:lvl5pPr>
            <a:lvl6pPr marL="2225640" indent="0">
              <a:buNone/>
              <a:defRPr sz="1558" b="1"/>
            </a:lvl6pPr>
            <a:lvl7pPr marL="2670768" indent="0">
              <a:buNone/>
              <a:defRPr sz="1558" b="1"/>
            </a:lvl7pPr>
            <a:lvl8pPr marL="3115896" indent="0">
              <a:buNone/>
              <a:defRPr sz="1558" b="1"/>
            </a:lvl8pPr>
            <a:lvl9pPr marL="3561024" indent="0">
              <a:buNone/>
              <a:defRPr sz="1558"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4" name="Content Placeholder 3"/>
          <p:cNvSpPr>
            <a:spLocks noGrp="1"/>
          </p:cNvSpPr>
          <p:nvPr>
            <p:ph sz="half" idx="2"/>
          </p:nvPr>
        </p:nvSpPr>
        <p:spPr>
          <a:xfrm>
            <a:off x="609600" y="2174875"/>
            <a:ext cx="5386918" cy="3951288"/>
          </a:xfrm>
        </p:spPr>
        <p:txBody>
          <a:bodyPr>
            <a:normAutofit/>
          </a:bodyPr>
          <a:lstStyle>
            <a:lvl1pPr>
              <a:defRPr sz="1947">
                <a:solidFill>
                  <a:srgbClr val="C00000"/>
                </a:solidFill>
                <a:latin typeface="Avenir"/>
              </a:defRPr>
            </a:lvl1pPr>
            <a:lvl2pPr>
              <a:defRPr sz="1947">
                <a:solidFill>
                  <a:srgbClr val="C00000"/>
                </a:solidFill>
                <a:latin typeface="Avenir"/>
              </a:defRPr>
            </a:lvl2pPr>
            <a:lvl3pPr>
              <a:defRPr sz="1947">
                <a:solidFill>
                  <a:srgbClr val="C00000"/>
                </a:solidFill>
                <a:latin typeface="Avenir"/>
              </a:defRPr>
            </a:lvl3pPr>
            <a:lvl4pPr>
              <a:defRPr sz="1947">
                <a:solidFill>
                  <a:srgbClr val="C00000"/>
                </a:solidFill>
                <a:latin typeface="Avenir"/>
              </a:defRPr>
            </a:lvl4pPr>
            <a:lvl5pPr>
              <a:defRPr sz="1947">
                <a:solidFill>
                  <a:srgbClr val="C00000"/>
                </a:solidFill>
                <a:latin typeface="Avenir"/>
              </a:defRPr>
            </a:lvl5pPr>
            <a:lvl6pPr>
              <a:defRPr sz="1558"/>
            </a:lvl6pPr>
            <a:lvl7pPr>
              <a:defRPr sz="1558"/>
            </a:lvl7pPr>
            <a:lvl8pPr>
              <a:defRPr sz="1558"/>
            </a:lvl8pPr>
            <a:lvl9pPr>
              <a:defRPr sz="1558"/>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44" b="0">
                <a:solidFill>
                  <a:srgbClr val="C00000"/>
                </a:solidFill>
                <a:latin typeface="Avenir"/>
              </a:defRPr>
            </a:lvl1pPr>
            <a:lvl2pPr marL="445128" indent="0">
              <a:buNone/>
              <a:defRPr sz="1947" b="1"/>
            </a:lvl2pPr>
            <a:lvl3pPr marL="890256" indent="0">
              <a:buNone/>
              <a:defRPr sz="1752" b="1"/>
            </a:lvl3pPr>
            <a:lvl4pPr marL="1335384" indent="0">
              <a:buNone/>
              <a:defRPr sz="1558" b="1"/>
            </a:lvl4pPr>
            <a:lvl5pPr marL="1780512" indent="0">
              <a:buNone/>
              <a:defRPr sz="1558" b="1"/>
            </a:lvl5pPr>
            <a:lvl6pPr marL="2225640" indent="0">
              <a:buNone/>
              <a:defRPr sz="1558" b="1"/>
            </a:lvl6pPr>
            <a:lvl7pPr marL="2670768" indent="0">
              <a:buNone/>
              <a:defRPr sz="1558" b="1"/>
            </a:lvl7pPr>
            <a:lvl8pPr marL="3115896" indent="0">
              <a:buNone/>
              <a:defRPr sz="1558" b="1"/>
            </a:lvl8pPr>
            <a:lvl9pPr marL="3561024" indent="0">
              <a:buNone/>
              <a:defRPr sz="1558"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6" name="Content Placeholder 5"/>
          <p:cNvSpPr>
            <a:spLocks noGrp="1"/>
          </p:cNvSpPr>
          <p:nvPr>
            <p:ph sz="quarter" idx="4"/>
          </p:nvPr>
        </p:nvSpPr>
        <p:spPr>
          <a:xfrm>
            <a:off x="6193368" y="2174875"/>
            <a:ext cx="5389033" cy="3951288"/>
          </a:xfrm>
        </p:spPr>
        <p:txBody>
          <a:bodyPr>
            <a:normAutofit/>
          </a:bodyPr>
          <a:lstStyle>
            <a:lvl1pPr>
              <a:defRPr sz="1947">
                <a:solidFill>
                  <a:srgbClr val="C00000"/>
                </a:solidFill>
                <a:latin typeface="Avenir"/>
              </a:defRPr>
            </a:lvl1pPr>
            <a:lvl2pPr>
              <a:defRPr sz="1947">
                <a:solidFill>
                  <a:srgbClr val="C00000"/>
                </a:solidFill>
                <a:latin typeface="Avenir"/>
              </a:defRPr>
            </a:lvl2pPr>
            <a:lvl3pPr>
              <a:defRPr sz="1947">
                <a:solidFill>
                  <a:srgbClr val="C00000"/>
                </a:solidFill>
                <a:latin typeface="Avenir"/>
              </a:defRPr>
            </a:lvl3pPr>
            <a:lvl4pPr>
              <a:defRPr sz="1947">
                <a:solidFill>
                  <a:srgbClr val="C00000"/>
                </a:solidFill>
                <a:latin typeface="Avenir"/>
              </a:defRPr>
            </a:lvl4pPr>
            <a:lvl5pPr>
              <a:defRPr sz="1947">
                <a:solidFill>
                  <a:srgbClr val="C00000"/>
                </a:solidFill>
                <a:latin typeface="Avenir"/>
              </a:defRPr>
            </a:lvl5pPr>
            <a:lvl6pPr>
              <a:defRPr sz="1558"/>
            </a:lvl6pPr>
            <a:lvl7pPr>
              <a:defRPr sz="1558"/>
            </a:lvl7pPr>
            <a:lvl8pPr>
              <a:defRPr sz="1558"/>
            </a:lvl8pPr>
            <a:lvl9pPr>
              <a:defRPr sz="1558"/>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7" name="Slide Number Placeholder 6"/>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1506173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a:defRPr u="none">
                <a:solidFill>
                  <a:srgbClr val="666666"/>
                </a:solidFill>
                <a:latin typeface="Avenir"/>
              </a:defRPr>
            </a:lvl1pPr>
          </a:lstStyle>
          <a:p>
            <a:r>
              <a:rPr lang="de-DE" dirty="0"/>
              <a:t>Click </a:t>
            </a:r>
            <a:r>
              <a:rPr lang="de-DE" dirty="0" err="1"/>
              <a:t>to</a:t>
            </a:r>
            <a:r>
              <a:rPr lang="de-DE" dirty="0"/>
              <a:t> </a:t>
            </a:r>
            <a:r>
              <a:rPr lang="de-DE" dirty="0" err="1"/>
              <a:t>edit</a:t>
            </a:r>
            <a:r>
              <a:rPr lang="de-DE" dirty="0"/>
              <a:t> Master </a:t>
            </a:r>
            <a:r>
              <a:rPr lang="de-DE" dirty="0" err="1"/>
              <a:t>text</a:t>
            </a:r>
            <a:r>
              <a:rPr lang="de-DE" dirty="0"/>
              <a:t> style</a:t>
            </a:r>
            <a:endParaRPr lang="en-US" dirty="0"/>
          </a:p>
        </p:txBody>
      </p:sp>
      <p:sp>
        <p:nvSpPr>
          <p:cNvPr id="3" name="Slide Number Placeholder 2"/>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185606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609600" y="1600201"/>
            <a:ext cx="10972801" cy="3853249"/>
          </a:xfrm>
          <a:prstGeom prst="wedgeRectCallout">
            <a:avLst/>
          </a:prstGeom>
          <a:ln>
            <a:solidFill>
              <a:srgbClr val="666666"/>
            </a:solidFill>
            <a:prstDash val="dash"/>
          </a:ln>
        </p:spPr>
        <p:txBody>
          <a:bodyPr>
            <a:normAutofit/>
          </a:bodyPr>
          <a:lstStyle>
            <a:lvl1pPr marL="500769" indent="-500769">
              <a:buFont typeface="+mj-lt"/>
              <a:buAutoNum type="arabicPeriod"/>
              <a:defRPr sz="2921">
                <a:solidFill>
                  <a:srgbClr val="C00000"/>
                </a:solidFill>
                <a:latin typeface="Avenir"/>
              </a:defRPr>
            </a:lvl1pPr>
            <a:lvl2pPr marL="945897" indent="-500769">
              <a:buFont typeface="Wingdings" panose="05000000000000000000" pitchFamily="2" charset="2"/>
              <a:buChar char="q"/>
              <a:defRPr sz="2921">
                <a:solidFill>
                  <a:srgbClr val="C00000"/>
                </a:solidFill>
                <a:latin typeface="Avenir"/>
              </a:defRPr>
            </a:lvl2pPr>
            <a:lvl3pPr marL="1391025" indent="-500769">
              <a:buFont typeface="+mj-lt"/>
              <a:buAutoNum type="arabicPeriod"/>
              <a:defRPr sz="2921">
                <a:solidFill>
                  <a:srgbClr val="C00000"/>
                </a:solidFill>
                <a:latin typeface="Avenir"/>
              </a:defRPr>
            </a:lvl3pPr>
            <a:lvl4pPr marL="1836153" indent="-500769">
              <a:buFont typeface="+mj-lt"/>
              <a:buAutoNum type="arabicPeriod"/>
              <a:defRPr sz="2921">
                <a:solidFill>
                  <a:srgbClr val="C00000"/>
                </a:solidFill>
                <a:latin typeface="Avenir"/>
              </a:defRPr>
            </a:lvl4pPr>
            <a:lvl5pPr marL="2281281" indent="-500769">
              <a:buFont typeface="+mj-lt"/>
              <a:buAutoNum type="arabicPeriod"/>
              <a:defRPr sz="2921">
                <a:solidFill>
                  <a:srgbClr val="C00000"/>
                </a:solidFill>
                <a:latin typeface="Avenir"/>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Slide Number Placeholder 3"/>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3228905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9873" y="282489"/>
            <a:ext cx="4011084" cy="1162050"/>
          </a:xfrm>
        </p:spPr>
        <p:txBody>
          <a:bodyPr anchor="b">
            <a:noAutofit/>
          </a:bodyPr>
          <a:lstStyle>
            <a:lvl1pPr algn="r">
              <a:defRPr sz="3115" b="0" u="none">
                <a:solidFill>
                  <a:schemeClr val="bg1">
                    <a:lumMod val="50000"/>
                  </a:schemeClr>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199482" y="282490"/>
            <a:ext cx="6815667" cy="5853113"/>
          </a:xfrm>
        </p:spPr>
        <p:txBody>
          <a:bodyPr>
            <a:normAutofit/>
          </a:bodyPr>
          <a:lstStyle>
            <a:lvl1pPr>
              <a:defRPr sz="2921">
                <a:solidFill>
                  <a:srgbClr val="C00000"/>
                </a:solidFill>
                <a:latin typeface="Avenir"/>
              </a:defRPr>
            </a:lvl1pPr>
            <a:lvl2pPr>
              <a:defRPr sz="2921">
                <a:solidFill>
                  <a:srgbClr val="C00000"/>
                </a:solidFill>
                <a:latin typeface="Avenir"/>
              </a:defRPr>
            </a:lvl2pPr>
            <a:lvl3pPr>
              <a:defRPr sz="2921">
                <a:solidFill>
                  <a:srgbClr val="C00000"/>
                </a:solidFill>
                <a:latin typeface="Avenir"/>
              </a:defRPr>
            </a:lvl3pPr>
            <a:lvl4pPr>
              <a:defRPr sz="2921">
                <a:solidFill>
                  <a:srgbClr val="C00000"/>
                </a:solidFill>
                <a:latin typeface="Avenir"/>
              </a:defRPr>
            </a:lvl4pPr>
            <a:lvl5pPr>
              <a:defRPr sz="2921">
                <a:solidFill>
                  <a:srgbClr val="C00000"/>
                </a:solidFill>
                <a:latin typeface="Avenir"/>
              </a:defRPr>
            </a:lvl5pPr>
            <a:lvl6pPr>
              <a:defRPr sz="1947"/>
            </a:lvl6pPr>
            <a:lvl7pPr>
              <a:defRPr sz="1947"/>
            </a:lvl7pPr>
            <a:lvl8pPr>
              <a:defRPr sz="1947"/>
            </a:lvl8pPr>
            <a:lvl9pPr>
              <a:defRPr sz="1947"/>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Text Placeholder 3"/>
          <p:cNvSpPr>
            <a:spLocks noGrp="1"/>
          </p:cNvSpPr>
          <p:nvPr>
            <p:ph type="body" sz="half" idx="2"/>
          </p:nvPr>
        </p:nvSpPr>
        <p:spPr>
          <a:xfrm>
            <a:off x="7199870" y="1444539"/>
            <a:ext cx="4011084" cy="4691063"/>
          </a:xfrm>
        </p:spPr>
        <p:txBody>
          <a:bodyPr>
            <a:normAutofit/>
          </a:bodyPr>
          <a:lstStyle>
            <a:lvl1pPr marL="0" indent="0">
              <a:buNone/>
              <a:defRPr sz="2921">
                <a:solidFill>
                  <a:srgbClr val="C00000"/>
                </a:solidFill>
                <a:latin typeface="Avenir"/>
              </a:defRPr>
            </a:lvl1pPr>
            <a:lvl2pPr marL="445128" indent="0">
              <a:buNone/>
              <a:defRPr sz="1168"/>
            </a:lvl2pPr>
            <a:lvl3pPr marL="890256" indent="0">
              <a:buNone/>
              <a:defRPr sz="974"/>
            </a:lvl3pPr>
            <a:lvl4pPr marL="1335384" indent="0">
              <a:buNone/>
              <a:defRPr sz="876"/>
            </a:lvl4pPr>
            <a:lvl5pPr marL="1780512" indent="0">
              <a:buNone/>
              <a:defRPr sz="876"/>
            </a:lvl5pPr>
            <a:lvl6pPr marL="2225640" indent="0">
              <a:buNone/>
              <a:defRPr sz="876"/>
            </a:lvl6pPr>
            <a:lvl7pPr marL="2670768" indent="0">
              <a:buNone/>
              <a:defRPr sz="876"/>
            </a:lvl7pPr>
            <a:lvl8pPr marL="3115896" indent="0">
              <a:buNone/>
              <a:defRPr sz="876"/>
            </a:lvl8pPr>
            <a:lvl9pPr marL="3561024" indent="0">
              <a:buNone/>
              <a:defRPr sz="876"/>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5" name="Slide Number Placeholder 4"/>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1594409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normAutofit/>
          </a:bodyPr>
          <a:lstStyle>
            <a:lvl1pPr algn="l">
              <a:defRPr sz="2921" b="0">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115"/>
            </a:lvl1pPr>
            <a:lvl2pPr marL="445128" indent="0">
              <a:buNone/>
              <a:defRPr sz="2726"/>
            </a:lvl2pPr>
            <a:lvl3pPr marL="890256" indent="0">
              <a:buNone/>
              <a:defRPr sz="2336"/>
            </a:lvl3pPr>
            <a:lvl4pPr marL="1335384" indent="0">
              <a:buNone/>
              <a:defRPr sz="1947"/>
            </a:lvl4pPr>
            <a:lvl5pPr marL="1780512" indent="0">
              <a:buNone/>
              <a:defRPr sz="1947"/>
            </a:lvl5pPr>
            <a:lvl6pPr marL="2225640" indent="0">
              <a:buNone/>
              <a:defRPr sz="1947"/>
            </a:lvl6pPr>
            <a:lvl7pPr marL="2670768" indent="0">
              <a:buNone/>
              <a:defRPr sz="1947"/>
            </a:lvl7pPr>
            <a:lvl8pPr marL="3115896" indent="0">
              <a:buNone/>
              <a:defRPr sz="1947"/>
            </a:lvl8pPr>
            <a:lvl9pPr marL="3561024" indent="0">
              <a:buNone/>
              <a:defRPr sz="1947"/>
            </a:lvl9pPr>
          </a:lstStyle>
          <a:p>
            <a:endParaRPr lang="en-US" dirty="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363">
                <a:solidFill>
                  <a:srgbClr val="C00000"/>
                </a:solidFill>
                <a:latin typeface="Avenir"/>
              </a:defRPr>
            </a:lvl1pPr>
            <a:lvl2pPr marL="445128" indent="0">
              <a:buNone/>
              <a:defRPr sz="1168"/>
            </a:lvl2pPr>
            <a:lvl3pPr marL="890256" indent="0">
              <a:buNone/>
              <a:defRPr sz="974"/>
            </a:lvl3pPr>
            <a:lvl4pPr marL="1335384" indent="0">
              <a:buNone/>
              <a:defRPr sz="876"/>
            </a:lvl4pPr>
            <a:lvl5pPr marL="1780512" indent="0">
              <a:buNone/>
              <a:defRPr sz="876"/>
            </a:lvl5pPr>
            <a:lvl6pPr marL="2225640" indent="0">
              <a:buNone/>
              <a:defRPr sz="876"/>
            </a:lvl6pPr>
            <a:lvl7pPr marL="2670768" indent="0">
              <a:buNone/>
              <a:defRPr sz="876"/>
            </a:lvl7pPr>
            <a:lvl8pPr marL="3115896" indent="0">
              <a:buNone/>
              <a:defRPr sz="876"/>
            </a:lvl8pPr>
            <a:lvl9pPr marL="3561024" indent="0">
              <a:buNone/>
              <a:defRPr sz="876"/>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5" name="Slide Number Placeholder 4"/>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3732288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5" name="Picture 6" descr="Logo2.png">
            <a:extLst>
              <a:ext uri="{FF2B5EF4-FFF2-40B4-BE49-F238E27FC236}">
                <a16:creationId xmlns:a16="http://schemas.microsoft.com/office/drawing/2014/main" id="{1E0AED24-5F7C-4502-8A8A-BA3194CFEC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2418" y="6389689"/>
            <a:ext cx="247649"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noFill/>
        </p:spPr>
        <p:txBody>
          <a:bodyPr/>
          <a:lstStyle>
            <a:lvl1pPr>
              <a:lnSpc>
                <a:spcPct val="100000"/>
              </a:lnSpc>
              <a:defRPr/>
            </a:lvl1pPr>
          </a:lstStyle>
          <a:p>
            <a:r>
              <a:rPr lang="en-CA" dirty="0"/>
              <a:t>Click to edit Master title style</a:t>
            </a:r>
            <a:endParaRPr lang="en-US" dirty="0"/>
          </a:p>
        </p:txBody>
      </p:sp>
      <p:sp>
        <p:nvSpPr>
          <p:cNvPr id="3" name="Content Placeholder 2"/>
          <p:cNvSpPr>
            <a:spLocks noGrp="1"/>
          </p:cNvSpPr>
          <p:nvPr>
            <p:ph sz="half" idx="1"/>
          </p:nvPr>
        </p:nvSpPr>
        <p:spPr>
          <a:xfrm>
            <a:off x="1380067" y="1600201"/>
            <a:ext cx="4614333" cy="4211320"/>
          </a:xfrm>
        </p:spPr>
        <p:txBody>
          <a:bodyPr/>
          <a:lstStyle>
            <a:lvl1pPr>
              <a:defRPr sz="1947" b="0">
                <a:latin typeface="Arial"/>
                <a:cs typeface="Arial"/>
              </a:defRPr>
            </a:lvl1pPr>
            <a:lvl2pPr>
              <a:spcAft>
                <a:spcPts val="0"/>
              </a:spcAft>
              <a:defRPr sz="1752"/>
            </a:lvl2pPr>
            <a:lvl3pPr>
              <a:spcAft>
                <a:spcPts val="0"/>
              </a:spcAft>
              <a:defRPr sz="1558"/>
            </a:lvl3pPr>
            <a:lvl4pPr>
              <a:buSzPct val="100000"/>
              <a:defRPr sz="1558"/>
            </a:lvl4pPr>
            <a:lvl5pPr marL="1577225" indent="-175247">
              <a:defRPr sz="1363"/>
            </a:lvl5pPr>
            <a:lvl6pPr>
              <a:defRPr sz="1752"/>
            </a:lvl6pPr>
            <a:lvl7pPr>
              <a:defRPr sz="1752"/>
            </a:lvl7pPr>
            <a:lvl8pPr>
              <a:defRPr sz="1752"/>
            </a:lvl8pPr>
            <a:lvl9pPr>
              <a:defRPr sz="1752"/>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Content Placeholder 2"/>
          <p:cNvSpPr>
            <a:spLocks noGrp="1"/>
          </p:cNvSpPr>
          <p:nvPr>
            <p:ph sz="half" idx="12"/>
          </p:nvPr>
        </p:nvSpPr>
        <p:spPr>
          <a:xfrm>
            <a:off x="6157385" y="1600201"/>
            <a:ext cx="4614333" cy="4211320"/>
          </a:xfrm>
        </p:spPr>
        <p:txBody>
          <a:bodyPr/>
          <a:lstStyle>
            <a:lvl1pPr>
              <a:defRPr sz="1947" b="0">
                <a:latin typeface="Arial"/>
                <a:cs typeface="Arial"/>
              </a:defRPr>
            </a:lvl1pPr>
            <a:lvl2pPr>
              <a:spcAft>
                <a:spcPts val="0"/>
              </a:spcAft>
              <a:defRPr sz="1752"/>
            </a:lvl2pPr>
            <a:lvl3pPr>
              <a:spcAft>
                <a:spcPts val="0"/>
              </a:spcAft>
              <a:defRPr sz="1558"/>
            </a:lvl3pPr>
            <a:lvl4pPr>
              <a:buSzPct val="100000"/>
              <a:defRPr sz="1558"/>
            </a:lvl4pPr>
            <a:lvl5pPr marL="1577225" indent="-175247">
              <a:defRPr sz="1363"/>
            </a:lvl5pPr>
            <a:lvl6pPr>
              <a:defRPr sz="1752"/>
            </a:lvl6pPr>
            <a:lvl7pPr>
              <a:defRPr sz="1752"/>
            </a:lvl7pPr>
            <a:lvl8pPr>
              <a:defRPr sz="1752"/>
            </a:lvl8pPr>
            <a:lvl9pPr>
              <a:defRPr sz="1752"/>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a:extLst>
              <a:ext uri="{FF2B5EF4-FFF2-40B4-BE49-F238E27FC236}">
                <a16:creationId xmlns:a16="http://schemas.microsoft.com/office/drawing/2014/main" id="{E63AC3E0-CB9D-4A26-AD54-DE1F91661F65}"/>
              </a:ext>
            </a:extLst>
          </p:cNvPr>
          <p:cNvSpPr>
            <a:spLocks noGrp="1"/>
          </p:cNvSpPr>
          <p:nvPr>
            <p:ph type="sldNum" sz="quarter" idx="13"/>
          </p:nvPr>
        </p:nvSpPr>
        <p:spPr/>
        <p:txBody>
          <a:bodyPr/>
          <a:lstStyle>
            <a:lvl1pPr>
              <a:defRPr sz="1168"/>
            </a:lvl1pPr>
          </a:lstStyle>
          <a:p>
            <a:pPr>
              <a:defRPr/>
            </a:pPr>
            <a:fld id="{F369A1BD-D6DD-4854-B4C7-2FD4108F5991}" type="slidenum">
              <a:rPr lang="en-US" altLang="en-US"/>
              <a:pPr>
                <a:defRPr/>
              </a:pPr>
              <a:t>‹N°›</a:t>
            </a:fld>
            <a:endParaRPr lang="en-US" altLang="en-US" dirty="0"/>
          </a:p>
        </p:txBody>
      </p:sp>
    </p:spTree>
    <p:extLst>
      <p:ext uri="{BB962C8B-B14F-4D97-AF65-F5344CB8AC3E}">
        <p14:creationId xmlns:p14="http://schemas.microsoft.com/office/powerpoint/2010/main" val="3430234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4" name="Title 3"/>
          <p:cNvSpPr>
            <a:spLocks noGrp="1"/>
          </p:cNvSpPr>
          <p:nvPr>
            <p:ph type="title"/>
          </p:nvPr>
        </p:nvSpPr>
        <p:spPr>
          <a:xfrm>
            <a:off x="937055" y="2070358"/>
            <a:ext cx="10515600" cy="1325563"/>
          </a:xfrm>
          <a:prstGeom prst="rect">
            <a:avLst/>
          </a:prstGeom>
        </p:spPr>
        <p:txBody>
          <a:bodyPr/>
          <a:lstStyle>
            <a:lvl1pPr>
              <a:defRPr sz="3115">
                <a:latin typeface="Avenir"/>
              </a:defRPr>
            </a:lvl1pPr>
          </a:lstStyle>
          <a:p>
            <a:endParaRPr lang="en-GB" dirty="0"/>
          </a:p>
        </p:txBody>
      </p:sp>
    </p:spTree>
    <p:extLst>
      <p:ext uri="{BB962C8B-B14F-4D97-AF65-F5344CB8AC3E}">
        <p14:creationId xmlns:p14="http://schemas.microsoft.com/office/powerpoint/2010/main" val="3711044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68628" y="2572287"/>
            <a:ext cx="10363200" cy="1468967"/>
          </a:xfrm>
          <a:prstGeom prst="rect">
            <a:avLst/>
          </a:prstGeom>
        </p:spPr>
        <p:txBody>
          <a:bodyPr/>
          <a:lstStyle>
            <a:lvl1pPr>
              <a:defRPr>
                <a:latin typeface="Avenir"/>
              </a:defRPr>
            </a:lvl1pPr>
          </a:lstStyle>
          <a:p>
            <a:r>
              <a:rPr lang="de-DE" dirty="0"/>
              <a:t>Mastertitelformat bearbeiten</a:t>
            </a:r>
          </a:p>
        </p:txBody>
      </p:sp>
      <p:sp>
        <p:nvSpPr>
          <p:cNvPr id="3" name="Untertitel 2"/>
          <p:cNvSpPr>
            <a:spLocks noGrp="1"/>
          </p:cNvSpPr>
          <p:nvPr>
            <p:ph type="subTitle" idx="1"/>
          </p:nvPr>
        </p:nvSpPr>
        <p:spPr>
          <a:xfrm>
            <a:off x="768628" y="4011910"/>
            <a:ext cx="8534400" cy="938524"/>
          </a:xfrm>
          <a:prstGeom prst="rect">
            <a:avLst/>
          </a:prstGeom>
        </p:spPr>
        <p:txBody>
          <a:bodyPr>
            <a:normAutofit/>
          </a:bodyPr>
          <a:lstStyle>
            <a:lvl1pPr marL="0" indent="0" algn="l">
              <a:buNone/>
              <a:defRPr sz="2667">
                <a:solidFill>
                  <a:schemeClr val="tx1">
                    <a:tint val="75000"/>
                  </a:schemeClr>
                </a:solidFill>
                <a:latin typeface="Aveni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p:txBody>
          <a:bodyPr/>
          <a:lstStyle/>
          <a:p>
            <a:fld id="{66DFDFFA-D834-9B48-914D-2AB12A1FB3B6}" type="datetimeFigureOut">
              <a:rPr lang="de-DE" smtClean="0"/>
              <a:t>02.02.2024</a:t>
            </a:fld>
            <a:endParaRPr lang="de-DE"/>
          </a:p>
        </p:txBody>
      </p:sp>
      <p:sp>
        <p:nvSpPr>
          <p:cNvPr id="7" name="Text Placeholder 18"/>
          <p:cNvSpPr>
            <a:spLocks noGrp="1"/>
          </p:cNvSpPr>
          <p:nvPr>
            <p:ph type="body" sz="quarter" idx="13"/>
          </p:nvPr>
        </p:nvSpPr>
        <p:spPr>
          <a:xfrm>
            <a:off x="768629" y="4913291"/>
            <a:ext cx="5591204" cy="396875"/>
          </a:xfrm>
        </p:spPr>
        <p:txBody>
          <a:bodyPr>
            <a:noAutofit/>
          </a:bodyPr>
          <a:lstStyle>
            <a:lvl1pPr>
              <a:defRPr sz="1867">
                <a:solidFill>
                  <a:srgbClr val="666666"/>
                </a:solidFill>
                <a:latin typeface="Avenir"/>
                <a:cs typeface="Avenir"/>
              </a:defRPr>
            </a:lvl1pPr>
            <a:lvl2pPr>
              <a:defRPr sz="1867">
                <a:solidFill>
                  <a:srgbClr val="666666"/>
                </a:solidFill>
              </a:defRPr>
            </a:lvl2pPr>
            <a:lvl3pPr>
              <a:defRPr sz="1867">
                <a:solidFill>
                  <a:srgbClr val="666666"/>
                </a:solidFill>
              </a:defRPr>
            </a:lvl3pPr>
            <a:lvl4pPr>
              <a:defRPr sz="1867">
                <a:solidFill>
                  <a:srgbClr val="666666"/>
                </a:solidFill>
              </a:defRPr>
            </a:lvl4pPr>
            <a:lvl5pPr>
              <a:defRPr sz="1867">
                <a:solidFill>
                  <a:srgbClr val="666666"/>
                </a:solidFill>
              </a:defRPr>
            </a:lvl5pPr>
          </a:lstStyle>
          <a:p>
            <a:pPr lvl="0"/>
            <a:r>
              <a:rPr lang="en-US" dirty="0"/>
              <a:t>Edit Master text styles</a:t>
            </a:r>
            <a:endParaRPr lang="en-GB" dirty="0"/>
          </a:p>
        </p:txBody>
      </p:sp>
    </p:spTree>
    <p:extLst>
      <p:ext uri="{BB962C8B-B14F-4D97-AF65-F5344CB8AC3E}">
        <p14:creationId xmlns:p14="http://schemas.microsoft.com/office/powerpoint/2010/main" val="4036639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First page title">
    <p:spTree>
      <p:nvGrpSpPr>
        <p:cNvPr id="1" name=""/>
        <p:cNvGrpSpPr/>
        <p:nvPr/>
      </p:nvGrpSpPr>
      <p:grpSpPr>
        <a:xfrm>
          <a:off x="0" y="0"/>
          <a:ext cx="0" cy="0"/>
          <a:chOff x="0" y="0"/>
          <a:chExt cx="0" cy="0"/>
        </a:xfrm>
      </p:grpSpPr>
      <p:sp>
        <p:nvSpPr>
          <p:cNvPr id="2" name="Title 1"/>
          <p:cNvSpPr>
            <a:spLocks noGrp="1"/>
          </p:cNvSpPr>
          <p:nvPr>
            <p:ph type="ctrTitle"/>
          </p:nvPr>
        </p:nvSpPr>
        <p:spPr>
          <a:xfrm>
            <a:off x="553885" y="2654661"/>
            <a:ext cx="10363200" cy="1470025"/>
          </a:xfrm>
          <a:prstGeom prst="rect">
            <a:avLst/>
          </a:prstGeom>
        </p:spPr>
        <p:txBody>
          <a:bodyPr>
            <a:normAutofit/>
          </a:bodyPr>
          <a:lstStyle>
            <a:lvl1pPr marL="0" indent="0" algn="l">
              <a:defRPr sz="4267">
                <a:solidFill>
                  <a:srgbClr val="C00000"/>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Subtitle 2"/>
          <p:cNvSpPr>
            <a:spLocks noGrp="1"/>
          </p:cNvSpPr>
          <p:nvPr>
            <p:ph type="subTitle" idx="1"/>
          </p:nvPr>
        </p:nvSpPr>
        <p:spPr>
          <a:xfrm>
            <a:off x="553885" y="4105003"/>
            <a:ext cx="8534400" cy="598579"/>
          </a:xfrm>
          <a:prstGeom prst="rect">
            <a:avLst/>
          </a:prstGeom>
        </p:spPr>
        <p:txBody>
          <a:bodyPr>
            <a:normAutofit/>
          </a:bodyPr>
          <a:lstStyle>
            <a:lvl1pPr marL="0" indent="0" algn="l">
              <a:buNone/>
              <a:defRPr sz="2667">
                <a:solidFill>
                  <a:srgbClr val="666666"/>
                </a:solidFill>
                <a:latin typeface="Avenir"/>
                <a:cs typeface="Aveni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e-DE" dirty="0"/>
              <a:t>Click </a:t>
            </a:r>
            <a:r>
              <a:rPr lang="de-DE" dirty="0" err="1"/>
              <a:t>to</a:t>
            </a:r>
            <a:r>
              <a:rPr lang="de-DE" dirty="0"/>
              <a:t> </a:t>
            </a:r>
            <a:r>
              <a:rPr lang="de-DE" dirty="0" err="1"/>
              <a:t>edit</a:t>
            </a:r>
            <a:r>
              <a:rPr lang="de-DE" dirty="0"/>
              <a:t> Master </a:t>
            </a:r>
            <a:r>
              <a:rPr lang="de-DE" dirty="0" err="1"/>
              <a:t>subtitle</a:t>
            </a:r>
            <a:r>
              <a:rPr lang="de-DE" dirty="0"/>
              <a:t> style</a:t>
            </a:r>
            <a:endParaRPr lang="en-US" dirty="0"/>
          </a:p>
        </p:txBody>
      </p:sp>
      <p:sp>
        <p:nvSpPr>
          <p:cNvPr id="19" name="Text Placeholder 18"/>
          <p:cNvSpPr>
            <a:spLocks noGrp="1"/>
          </p:cNvSpPr>
          <p:nvPr>
            <p:ph type="body" sz="quarter" idx="10"/>
          </p:nvPr>
        </p:nvSpPr>
        <p:spPr>
          <a:xfrm>
            <a:off x="553886" y="5046511"/>
            <a:ext cx="5591204" cy="396875"/>
          </a:xfrm>
        </p:spPr>
        <p:txBody>
          <a:bodyPr>
            <a:noAutofit/>
          </a:bodyPr>
          <a:lstStyle>
            <a:lvl1pPr>
              <a:defRPr sz="1867">
                <a:solidFill>
                  <a:srgbClr val="666666"/>
                </a:solidFill>
                <a:latin typeface="Avenir"/>
                <a:cs typeface="Avenir"/>
              </a:defRPr>
            </a:lvl1pPr>
            <a:lvl2pPr>
              <a:defRPr sz="1867">
                <a:solidFill>
                  <a:srgbClr val="666666"/>
                </a:solidFill>
              </a:defRPr>
            </a:lvl2pPr>
            <a:lvl3pPr>
              <a:defRPr sz="1867">
                <a:solidFill>
                  <a:srgbClr val="666666"/>
                </a:solidFill>
              </a:defRPr>
            </a:lvl3pPr>
            <a:lvl4pPr>
              <a:defRPr sz="1867">
                <a:solidFill>
                  <a:srgbClr val="666666"/>
                </a:solidFill>
              </a:defRPr>
            </a:lvl4pPr>
            <a:lvl5pPr>
              <a:defRPr sz="1867">
                <a:solidFill>
                  <a:srgbClr val="666666"/>
                </a:solidFill>
              </a:defRPr>
            </a:lvl5pPr>
          </a:lstStyle>
          <a:p>
            <a:pPr lvl="0"/>
            <a:r>
              <a:rPr lang="en-US" dirty="0"/>
              <a:t>Edit Master text styles</a:t>
            </a:r>
            <a:endParaRPr lang="en-GB" dirty="0"/>
          </a:p>
        </p:txBody>
      </p:sp>
    </p:spTree>
    <p:extLst>
      <p:ext uri="{BB962C8B-B14F-4D97-AF65-F5344CB8AC3E}">
        <p14:creationId xmlns:p14="http://schemas.microsoft.com/office/powerpoint/2010/main" val="192924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4267" u="none">
                <a:solidFill>
                  <a:srgbClr val="666666"/>
                </a:solidFill>
                <a:latin typeface="Avenir"/>
                <a:cs typeface="Avenir"/>
              </a:defRPr>
            </a:lvl1pPr>
          </a:lstStyle>
          <a:p>
            <a:r>
              <a:rPr lang="de-DE"/>
              <a:t>Click </a:t>
            </a:r>
            <a:r>
              <a:rPr lang="de-DE" err="1"/>
              <a:t>to</a:t>
            </a:r>
            <a:r>
              <a:rPr lang="de-DE"/>
              <a:t> </a:t>
            </a:r>
            <a:r>
              <a:rPr lang="de-DE" err="1"/>
              <a:t>edit</a:t>
            </a:r>
            <a:r>
              <a:rPr lang="de-DE"/>
              <a:t> Master title style</a:t>
            </a:r>
            <a:endParaRPr lang="en-US"/>
          </a:p>
        </p:txBody>
      </p:sp>
      <p:sp>
        <p:nvSpPr>
          <p:cNvPr id="3" name="Content Placeholder 2"/>
          <p:cNvSpPr>
            <a:spLocks noGrp="1"/>
          </p:cNvSpPr>
          <p:nvPr>
            <p:ph idx="1"/>
          </p:nvPr>
        </p:nvSpPr>
        <p:spPr>
          <a:xfrm>
            <a:off x="609600" y="1600202"/>
            <a:ext cx="10972800" cy="3853249"/>
          </a:xfrm>
          <a:prstGeom prst="wedgeRectCallout">
            <a:avLst/>
          </a:prstGeom>
          <a:ln>
            <a:solidFill>
              <a:srgbClr val="666666"/>
            </a:solidFill>
            <a:prstDash val="dash"/>
          </a:ln>
        </p:spPr>
        <p:txBody>
          <a:bodyPr>
            <a:normAutofit/>
          </a:bodyPr>
          <a:lstStyle>
            <a:lvl1pPr marL="685766" indent="-685766">
              <a:buFont typeface="+mj-lt"/>
              <a:buAutoNum type="arabicPeriod"/>
              <a:defRPr sz="4000">
                <a:solidFill>
                  <a:srgbClr val="C00000"/>
                </a:solidFill>
                <a:latin typeface="Avenir Medium"/>
                <a:cs typeface="Avenir Medium"/>
              </a:defRPr>
            </a:lvl1pPr>
            <a:lvl2pPr marL="1295336" indent="-685766">
              <a:buFont typeface="Wingdings" panose="05000000000000000000" pitchFamily="2" charset="2"/>
              <a:buChar char="q"/>
              <a:defRPr sz="4000">
                <a:solidFill>
                  <a:srgbClr val="C00000"/>
                </a:solidFill>
                <a:latin typeface="Avenir Medium"/>
                <a:cs typeface="Avenir Medium"/>
              </a:defRPr>
            </a:lvl2pPr>
            <a:lvl3pPr marL="1904904" indent="-685766">
              <a:buFont typeface="+mj-lt"/>
              <a:buAutoNum type="arabicPeriod"/>
              <a:defRPr sz="4000">
                <a:solidFill>
                  <a:srgbClr val="C00000"/>
                </a:solidFill>
                <a:latin typeface="Avenir Medium"/>
                <a:cs typeface="Avenir Medium"/>
              </a:defRPr>
            </a:lvl3pPr>
            <a:lvl4pPr marL="2514474" indent="-685766">
              <a:buFont typeface="+mj-lt"/>
              <a:buAutoNum type="arabicPeriod"/>
              <a:defRPr sz="3200">
                <a:solidFill>
                  <a:schemeClr val="tx1"/>
                </a:solidFill>
                <a:latin typeface="Avenir Book"/>
                <a:cs typeface="Avenir Book"/>
              </a:defRPr>
            </a:lvl4pPr>
            <a:lvl5pPr marL="3124045" indent="-685766">
              <a:buFont typeface="+mj-lt"/>
              <a:buAutoNum type="arabicPeriod"/>
              <a:defRPr sz="3200">
                <a:solidFill>
                  <a:schemeClr val="tx1"/>
                </a:solidFill>
                <a:latin typeface="Avenir Book"/>
                <a:cs typeface="Avenir Book"/>
              </a:defRPr>
            </a:lvl5p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en-US"/>
          </a:p>
        </p:txBody>
      </p:sp>
    </p:spTree>
    <p:extLst>
      <p:ext uri="{BB962C8B-B14F-4D97-AF65-F5344CB8AC3E}">
        <p14:creationId xmlns:p14="http://schemas.microsoft.com/office/powerpoint/2010/main" val="1490941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09600" y="6356353"/>
            <a:ext cx="2844800" cy="366183"/>
          </a:xfrm>
          <a:prstGeom prst="rect">
            <a:avLst/>
          </a:prstGeom>
        </p:spPr>
        <p:txBody>
          <a:bodyPr/>
          <a:lstStyle/>
          <a:p>
            <a:endParaRPr lang="de-DE"/>
          </a:p>
        </p:txBody>
      </p:sp>
      <p:sp>
        <p:nvSpPr>
          <p:cNvPr id="3" name="Fußzeilenplatzhalter 2"/>
          <p:cNvSpPr>
            <a:spLocks noGrp="1"/>
          </p:cNvSpPr>
          <p:nvPr>
            <p:ph type="ftr" sz="quarter" idx="11"/>
          </p:nvPr>
        </p:nvSpPr>
        <p:spPr>
          <a:xfrm>
            <a:off x="4165600" y="6356353"/>
            <a:ext cx="3860800" cy="366183"/>
          </a:xfrm>
          <a:prstGeom prst="rect">
            <a:avLst/>
          </a:prstGeom>
        </p:spPr>
        <p:txBody>
          <a:bodyPr/>
          <a:lstStyle/>
          <a:p>
            <a:endParaRPr lang="de-DE"/>
          </a:p>
        </p:txBody>
      </p:sp>
      <p:sp>
        <p:nvSpPr>
          <p:cNvPr id="4" name="Foliennummernplatzhalter 3"/>
          <p:cNvSpPr>
            <a:spLocks noGrp="1"/>
          </p:cNvSpPr>
          <p:nvPr>
            <p:ph type="sldNum" sz="quarter" idx="12"/>
          </p:nvPr>
        </p:nvSpPr>
        <p:spPr>
          <a:xfrm>
            <a:off x="8737600" y="6356353"/>
            <a:ext cx="2844800" cy="366183"/>
          </a:xfrm>
          <a:prstGeom prst="rect">
            <a:avLst/>
          </a:prstGeom>
        </p:spPr>
        <p:txBody>
          <a:bodyPr/>
          <a:lstStyle>
            <a:lvl1pPr algn="r">
              <a:defRPr/>
            </a:lvl1pPr>
          </a:lstStyle>
          <a:p>
            <a:fld id="{0B440CDF-CA11-1342-BB6D-DE1F76E6C37C}" type="slidenum">
              <a:rPr lang="de-DE" smtClean="0"/>
              <a:pPr/>
              <a:t>‹N°›</a:t>
            </a:fld>
            <a:endParaRPr lang="de-DE"/>
          </a:p>
        </p:txBody>
      </p:sp>
    </p:spTree>
    <p:extLst>
      <p:ext uri="{BB962C8B-B14F-4D97-AF65-F5344CB8AC3E}">
        <p14:creationId xmlns:p14="http://schemas.microsoft.com/office/powerpoint/2010/main" val="4244109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552247"/>
            <a:ext cx="10972800" cy="1143000"/>
          </a:xfrm>
          <a:prstGeom prst="rect">
            <a:avLst/>
          </a:prstGeom>
        </p:spPr>
        <p:txBody>
          <a:bodyPr/>
          <a:lstStyle>
            <a:lvl1pPr>
              <a:defRPr>
                <a:solidFill>
                  <a:schemeClr val="tx1">
                    <a:lumMod val="75000"/>
                    <a:lumOff val="25000"/>
                  </a:schemeClr>
                </a:solidFill>
                <a:latin typeface="+mj-lt"/>
              </a:defRPr>
            </a:lvl1pPr>
          </a:lstStyle>
          <a:p>
            <a:r>
              <a:rPr lang="de-DE"/>
              <a:t>Mastertitelformat bearbeiten</a:t>
            </a:r>
          </a:p>
        </p:txBody>
      </p:sp>
      <p:sp>
        <p:nvSpPr>
          <p:cNvPr id="3" name="Datumsplatzhalter 2"/>
          <p:cNvSpPr>
            <a:spLocks noGrp="1"/>
          </p:cNvSpPr>
          <p:nvPr>
            <p:ph type="dt" sz="half" idx="10"/>
          </p:nvPr>
        </p:nvSpPr>
        <p:spPr>
          <a:xfrm>
            <a:off x="609600" y="6356353"/>
            <a:ext cx="2844800" cy="366183"/>
          </a:xfrm>
          <a:prstGeom prst="rect">
            <a:avLst/>
          </a:prstGeom>
        </p:spPr>
        <p:txBody>
          <a:bodyPr/>
          <a:lstStyle/>
          <a:p>
            <a:endParaRPr lang="de-DE"/>
          </a:p>
        </p:txBody>
      </p:sp>
      <p:sp>
        <p:nvSpPr>
          <p:cNvPr id="4" name="Fußzeilenplatzhalter 3"/>
          <p:cNvSpPr>
            <a:spLocks noGrp="1"/>
          </p:cNvSpPr>
          <p:nvPr>
            <p:ph type="ftr" sz="quarter" idx="11"/>
          </p:nvPr>
        </p:nvSpPr>
        <p:spPr>
          <a:xfrm>
            <a:off x="4165600" y="6356353"/>
            <a:ext cx="3860800" cy="366183"/>
          </a:xfrm>
          <a:prstGeom prst="rect">
            <a:avLst/>
          </a:prstGeom>
        </p:spPr>
        <p:txBody>
          <a:bodyPr/>
          <a:lstStyle/>
          <a:p>
            <a:endParaRPr lang="de-DE"/>
          </a:p>
        </p:txBody>
      </p:sp>
      <p:sp>
        <p:nvSpPr>
          <p:cNvPr id="5" name="Foliennummernplatzhalter 4"/>
          <p:cNvSpPr>
            <a:spLocks noGrp="1"/>
          </p:cNvSpPr>
          <p:nvPr>
            <p:ph type="sldNum" sz="quarter" idx="12"/>
          </p:nvPr>
        </p:nvSpPr>
        <p:spPr>
          <a:xfrm>
            <a:off x="8737600" y="6356353"/>
            <a:ext cx="2844800" cy="366183"/>
          </a:xfrm>
          <a:prstGeom prst="rect">
            <a:avLst/>
          </a:prstGeom>
        </p:spPr>
        <p:txBody>
          <a:bodyPr/>
          <a:lstStyle/>
          <a:p>
            <a:pPr algn="r"/>
            <a:fld id="{0B440CDF-CA11-1342-BB6D-DE1F76E6C37C}" type="slidenum">
              <a:rPr lang="de-DE" smtClean="0"/>
              <a:pPr algn="r"/>
              <a:t>‹N°›</a:t>
            </a:fld>
            <a:endParaRPr lang="de-DE"/>
          </a:p>
        </p:txBody>
      </p:sp>
    </p:spTree>
    <p:extLst>
      <p:ext uri="{BB962C8B-B14F-4D97-AF65-F5344CB8AC3E}">
        <p14:creationId xmlns:p14="http://schemas.microsoft.com/office/powerpoint/2010/main" val="305199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4" name="Title 3"/>
          <p:cNvSpPr>
            <a:spLocks noGrp="1"/>
          </p:cNvSpPr>
          <p:nvPr>
            <p:ph type="title"/>
          </p:nvPr>
        </p:nvSpPr>
        <p:spPr>
          <a:xfrm>
            <a:off x="937055" y="2070357"/>
            <a:ext cx="10515600" cy="1325563"/>
          </a:xfrm>
          <a:prstGeom prst="rect">
            <a:avLst/>
          </a:prstGeom>
        </p:spPr>
        <p:txBody>
          <a:bodyPr/>
          <a:lstStyle>
            <a:lvl1pPr>
              <a:defRPr sz="3200">
                <a:latin typeface="Avenir"/>
              </a:defRPr>
            </a:lvl1pPr>
          </a:lstStyle>
          <a:p>
            <a:endParaRPr lang="en-GB"/>
          </a:p>
        </p:txBody>
      </p:sp>
    </p:spTree>
    <p:extLst>
      <p:ext uri="{BB962C8B-B14F-4D97-AF65-F5344CB8AC3E}">
        <p14:creationId xmlns:p14="http://schemas.microsoft.com/office/powerpoint/2010/main" val="105645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4" name="Slide Number Placeholder 3"/>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391112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984222" y="6540500"/>
            <a:ext cx="217207" cy="235962"/>
          </a:xfrm>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751480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92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none">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609600" y="1600201"/>
            <a:ext cx="10972801" cy="3853249"/>
          </a:xfrm>
          <a:prstGeom prst="rect">
            <a:avLst/>
          </a:prstGeom>
          <a:ln>
            <a:noFill/>
            <a:prstDash val="dash"/>
          </a:ln>
        </p:spPr>
        <p:txBody>
          <a:bodyPr>
            <a:normAutofit/>
          </a:bodyPr>
          <a:lstStyle>
            <a:lvl1pPr marL="500769" indent="-500769">
              <a:buFont typeface="+mj-lt"/>
              <a:buAutoNum type="arabicPeriod"/>
              <a:defRPr sz="2921">
                <a:solidFill>
                  <a:srgbClr val="C00000"/>
                </a:solidFill>
                <a:latin typeface="Avenir"/>
              </a:defRPr>
            </a:lvl1pPr>
            <a:lvl2pPr marL="945897" indent="-500769">
              <a:buFont typeface="Wingdings" panose="05000000000000000000" pitchFamily="2" charset="2"/>
              <a:buChar char="q"/>
              <a:defRPr sz="2921">
                <a:solidFill>
                  <a:srgbClr val="C00000"/>
                </a:solidFill>
                <a:latin typeface="Avenir"/>
              </a:defRPr>
            </a:lvl2pPr>
            <a:lvl3pPr marL="1391025" indent="-500769">
              <a:buFont typeface="+mj-lt"/>
              <a:buAutoNum type="arabicPeriod"/>
              <a:defRPr sz="2921">
                <a:solidFill>
                  <a:srgbClr val="C00000"/>
                </a:solidFill>
                <a:latin typeface="Avenir"/>
              </a:defRPr>
            </a:lvl3pPr>
            <a:lvl4pPr marL="1836153" indent="-500769">
              <a:buFont typeface="+mj-lt"/>
              <a:buAutoNum type="arabicPeriod"/>
              <a:defRPr sz="2921">
                <a:solidFill>
                  <a:srgbClr val="C00000"/>
                </a:solidFill>
                <a:latin typeface="Avenir"/>
              </a:defRPr>
            </a:lvl4pPr>
            <a:lvl5pPr marL="2281281" indent="-500769">
              <a:buFont typeface="+mj-lt"/>
              <a:buAutoNum type="arabicPeriod"/>
              <a:defRPr sz="2921">
                <a:solidFill>
                  <a:srgbClr val="C00000"/>
                </a:solidFill>
                <a:latin typeface="Avenir"/>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Slide Number Placeholder 3"/>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71387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sz="half" idx="1"/>
          </p:nvPr>
        </p:nvSpPr>
        <p:spPr>
          <a:xfrm>
            <a:off x="609601" y="1600201"/>
            <a:ext cx="5384799" cy="4525963"/>
          </a:xfrm>
        </p:spPr>
        <p:txBody>
          <a:bodyPr>
            <a:normAutofit/>
          </a:bodyPr>
          <a:lstStyle>
            <a:lvl1pPr>
              <a:defRPr sz="2921">
                <a:solidFill>
                  <a:srgbClr val="C00000"/>
                </a:solidFill>
                <a:latin typeface="Avenir"/>
              </a:defRPr>
            </a:lvl1pPr>
            <a:lvl2pPr>
              <a:defRPr sz="2921">
                <a:solidFill>
                  <a:srgbClr val="C00000"/>
                </a:solidFill>
                <a:latin typeface="Avenir"/>
              </a:defRPr>
            </a:lvl2pPr>
            <a:lvl3pPr>
              <a:defRPr sz="2921">
                <a:solidFill>
                  <a:srgbClr val="C00000"/>
                </a:solidFill>
                <a:latin typeface="Avenir"/>
              </a:defRPr>
            </a:lvl3pPr>
            <a:lvl4pPr>
              <a:defRPr sz="2921">
                <a:solidFill>
                  <a:srgbClr val="C00000"/>
                </a:solidFill>
                <a:latin typeface="Avenir"/>
              </a:defRPr>
            </a:lvl4pPr>
            <a:lvl5pPr>
              <a:defRPr sz="2921">
                <a:solidFill>
                  <a:srgbClr val="C00000"/>
                </a:solidFill>
                <a:latin typeface="Avenir"/>
              </a:defRPr>
            </a:lvl5pPr>
            <a:lvl6pPr>
              <a:defRPr sz="1752"/>
            </a:lvl6pPr>
            <a:lvl7pPr>
              <a:defRPr sz="1752"/>
            </a:lvl7pPr>
            <a:lvl8pPr>
              <a:defRPr sz="1752"/>
            </a:lvl8pPr>
            <a:lvl9pPr>
              <a:defRPr sz="1752"/>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Content Placeholder 3"/>
          <p:cNvSpPr>
            <a:spLocks noGrp="1"/>
          </p:cNvSpPr>
          <p:nvPr>
            <p:ph sz="half" idx="2"/>
          </p:nvPr>
        </p:nvSpPr>
        <p:spPr>
          <a:xfrm>
            <a:off x="6197600" y="1600201"/>
            <a:ext cx="5384799" cy="4525963"/>
          </a:xfrm>
        </p:spPr>
        <p:txBody>
          <a:bodyPr>
            <a:normAutofit/>
          </a:bodyPr>
          <a:lstStyle>
            <a:lvl1pPr>
              <a:defRPr sz="2921">
                <a:solidFill>
                  <a:srgbClr val="C00000"/>
                </a:solidFill>
                <a:latin typeface="Avenir"/>
              </a:defRPr>
            </a:lvl1pPr>
            <a:lvl2pPr>
              <a:defRPr sz="2921">
                <a:solidFill>
                  <a:srgbClr val="C00000"/>
                </a:solidFill>
                <a:latin typeface="Avenir"/>
              </a:defRPr>
            </a:lvl2pPr>
            <a:lvl3pPr>
              <a:defRPr sz="2921">
                <a:solidFill>
                  <a:srgbClr val="C00000"/>
                </a:solidFill>
                <a:latin typeface="Avenir"/>
              </a:defRPr>
            </a:lvl3pPr>
            <a:lvl4pPr>
              <a:defRPr sz="2921">
                <a:solidFill>
                  <a:srgbClr val="C00000"/>
                </a:solidFill>
                <a:latin typeface="Avenir"/>
              </a:defRPr>
            </a:lvl4pPr>
            <a:lvl5pPr>
              <a:defRPr sz="2921">
                <a:solidFill>
                  <a:srgbClr val="C00000"/>
                </a:solidFill>
                <a:latin typeface="Avenir"/>
              </a:defRPr>
            </a:lvl5pPr>
            <a:lvl6pPr>
              <a:defRPr sz="1752"/>
            </a:lvl6pPr>
            <a:lvl7pPr>
              <a:defRPr sz="1752"/>
            </a:lvl7pPr>
            <a:lvl8pPr>
              <a:defRPr sz="1752"/>
            </a:lvl8pPr>
            <a:lvl9pPr>
              <a:defRPr sz="1752"/>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FF13B0E9-D745-41ED-8598-783196D39377}" type="slidenum">
              <a:rPr lang="en-GB" smtClean="0"/>
              <a:pPr/>
              <a:t>‹N°›</a:t>
            </a:fld>
            <a:endParaRPr lang="en-GB" dirty="0"/>
          </a:p>
        </p:txBody>
      </p:sp>
    </p:spTree>
    <p:extLst>
      <p:ext uri="{BB962C8B-B14F-4D97-AF65-F5344CB8AC3E}">
        <p14:creationId xmlns:p14="http://schemas.microsoft.com/office/powerpoint/2010/main" val="146328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sng">
                <a:solidFill>
                  <a:srgbClr val="666666"/>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Text Placeholder 2"/>
          <p:cNvSpPr>
            <a:spLocks noGrp="1"/>
          </p:cNvSpPr>
          <p:nvPr>
            <p:ph type="body" idx="1"/>
          </p:nvPr>
        </p:nvSpPr>
        <p:spPr>
          <a:xfrm>
            <a:off x="609600" y="1535113"/>
            <a:ext cx="5386918" cy="639762"/>
          </a:xfrm>
        </p:spPr>
        <p:txBody>
          <a:bodyPr anchor="b">
            <a:noAutofit/>
          </a:bodyPr>
          <a:lstStyle>
            <a:lvl1pPr marL="0" indent="0">
              <a:buNone/>
              <a:defRPr sz="2044" b="0">
                <a:solidFill>
                  <a:srgbClr val="C00000"/>
                </a:solidFill>
                <a:latin typeface="Avenir"/>
              </a:defRPr>
            </a:lvl1pPr>
            <a:lvl2pPr marL="445128" indent="0">
              <a:buNone/>
              <a:defRPr sz="1947" b="1"/>
            </a:lvl2pPr>
            <a:lvl3pPr marL="890256" indent="0">
              <a:buNone/>
              <a:defRPr sz="1752" b="1"/>
            </a:lvl3pPr>
            <a:lvl4pPr marL="1335384" indent="0">
              <a:buNone/>
              <a:defRPr sz="1558" b="1"/>
            </a:lvl4pPr>
            <a:lvl5pPr marL="1780512" indent="0">
              <a:buNone/>
              <a:defRPr sz="1558" b="1"/>
            </a:lvl5pPr>
            <a:lvl6pPr marL="2225640" indent="0">
              <a:buNone/>
              <a:defRPr sz="1558" b="1"/>
            </a:lvl6pPr>
            <a:lvl7pPr marL="2670768" indent="0">
              <a:buNone/>
              <a:defRPr sz="1558" b="1"/>
            </a:lvl7pPr>
            <a:lvl8pPr marL="3115896" indent="0">
              <a:buNone/>
              <a:defRPr sz="1558" b="1"/>
            </a:lvl8pPr>
            <a:lvl9pPr marL="3561024" indent="0">
              <a:buNone/>
              <a:defRPr sz="1558"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4" name="Content Placeholder 3"/>
          <p:cNvSpPr>
            <a:spLocks noGrp="1"/>
          </p:cNvSpPr>
          <p:nvPr>
            <p:ph sz="half" idx="2"/>
          </p:nvPr>
        </p:nvSpPr>
        <p:spPr>
          <a:xfrm>
            <a:off x="609600" y="2174875"/>
            <a:ext cx="5386918" cy="3951288"/>
          </a:xfrm>
        </p:spPr>
        <p:txBody>
          <a:bodyPr>
            <a:normAutofit/>
          </a:bodyPr>
          <a:lstStyle>
            <a:lvl1pPr>
              <a:defRPr sz="1947">
                <a:solidFill>
                  <a:srgbClr val="C00000"/>
                </a:solidFill>
                <a:latin typeface="Avenir"/>
              </a:defRPr>
            </a:lvl1pPr>
            <a:lvl2pPr>
              <a:defRPr sz="1947">
                <a:solidFill>
                  <a:srgbClr val="C00000"/>
                </a:solidFill>
                <a:latin typeface="Avenir"/>
              </a:defRPr>
            </a:lvl2pPr>
            <a:lvl3pPr>
              <a:defRPr sz="1947">
                <a:solidFill>
                  <a:srgbClr val="C00000"/>
                </a:solidFill>
                <a:latin typeface="Avenir"/>
              </a:defRPr>
            </a:lvl3pPr>
            <a:lvl4pPr>
              <a:defRPr sz="1947">
                <a:solidFill>
                  <a:srgbClr val="C00000"/>
                </a:solidFill>
                <a:latin typeface="Avenir"/>
              </a:defRPr>
            </a:lvl4pPr>
            <a:lvl5pPr>
              <a:defRPr sz="1947">
                <a:solidFill>
                  <a:srgbClr val="C00000"/>
                </a:solidFill>
                <a:latin typeface="Avenir"/>
              </a:defRPr>
            </a:lvl5pPr>
            <a:lvl6pPr>
              <a:defRPr sz="1558"/>
            </a:lvl6pPr>
            <a:lvl7pPr>
              <a:defRPr sz="1558"/>
            </a:lvl7pPr>
            <a:lvl8pPr>
              <a:defRPr sz="1558"/>
            </a:lvl8pPr>
            <a:lvl9pPr>
              <a:defRPr sz="1558"/>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44" b="0">
                <a:solidFill>
                  <a:srgbClr val="C00000"/>
                </a:solidFill>
                <a:latin typeface="Avenir"/>
              </a:defRPr>
            </a:lvl1pPr>
            <a:lvl2pPr marL="445128" indent="0">
              <a:buNone/>
              <a:defRPr sz="1947" b="1"/>
            </a:lvl2pPr>
            <a:lvl3pPr marL="890256" indent="0">
              <a:buNone/>
              <a:defRPr sz="1752" b="1"/>
            </a:lvl3pPr>
            <a:lvl4pPr marL="1335384" indent="0">
              <a:buNone/>
              <a:defRPr sz="1558" b="1"/>
            </a:lvl4pPr>
            <a:lvl5pPr marL="1780512" indent="0">
              <a:buNone/>
              <a:defRPr sz="1558" b="1"/>
            </a:lvl5pPr>
            <a:lvl6pPr marL="2225640" indent="0">
              <a:buNone/>
              <a:defRPr sz="1558" b="1"/>
            </a:lvl6pPr>
            <a:lvl7pPr marL="2670768" indent="0">
              <a:buNone/>
              <a:defRPr sz="1558" b="1"/>
            </a:lvl7pPr>
            <a:lvl8pPr marL="3115896" indent="0">
              <a:buNone/>
              <a:defRPr sz="1558" b="1"/>
            </a:lvl8pPr>
            <a:lvl9pPr marL="3561024" indent="0">
              <a:buNone/>
              <a:defRPr sz="1558"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6" name="Content Placeholder 5"/>
          <p:cNvSpPr>
            <a:spLocks noGrp="1"/>
          </p:cNvSpPr>
          <p:nvPr>
            <p:ph sz="quarter" idx="4"/>
          </p:nvPr>
        </p:nvSpPr>
        <p:spPr>
          <a:xfrm>
            <a:off x="6193368" y="2174875"/>
            <a:ext cx="5389033" cy="3951288"/>
          </a:xfrm>
        </p:spPr>
        <p:txBody>
          <a:bodyPr>
            <a:normAutofit/>
          </a:bodyPr>
          <a:lstStyle>
            <a:lvl1pPr>
              <a:defRPr sz="1947">
                <a:solidFill>
                  <a:srgbClr val="C00000"/>
                </a:solidFill>
                <a:latin typeface="Avenir"/>
              </a:defRPr>
            </a:lvl1pPr>
            <a:lvl2pPr>
              <a:defRPr sz="1947">
                <a:solidFill>
                  <a:srgbClr val="C00000"/>
                </a:solidFill>
                <a:latin typeface="Avenir"/>
              </a:defRPr>
            </a:lvl2pPr>
            <a:lvl3pPr>
              <a:defRPr sz="1947">
                <a:solidFill>
                  <a:srgbClr val="C00000"/>
                </a:solidFill>
                <a:latin typeface="Avenir"/>
              </a:defRPr>
            </a:lvl3pPr>
            <a:lvl4pPr>
              <a:defRPr sz="1947">
                <a:solidFill>
                  <a:srgbClr val="C00000"/>
                </a:solidFill>
                <a:latin typeface="Avenir"/>
              </a:defRPr>
            </a:lvl4pPr>
            <a:lvl5pPr>
              <a:defRPr sz="1947">
                <a:solidFill>
                  <a:srgbClr val="C00000"/>
                </a:solidFill>
                <a:latin typeface="Avenir"/>
              </a:defRPr>
            </a:lvl5pPr>
            <a:lvl6pPr>
              <a:defRPr sz="1558"/>
            </a:lvl6pPr>
            <a:lvl7pPr>
              <a:defRPr sz="1558"/>
            </a:lvl7pPr>
            <a:lvl8pPr>
              <a:defRPr sz="1558"/>
            </a:lvl8pPr>
            <a:lvl9pPr>
              <a:defRPr sz="1558"/>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7" name="Slide Number Placeholder 6"/>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235107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a:defRPr u="none">
                <a:solidFill>
                  <a:srgbClr val="666666"/>
                </a:solidFill>
                <a:latin typeface="Avenir"/>
              </a:defRPr>
            </a:lvl1pPr>
          </a:lstStyle>
          <a:p>
            <a:r>
              <a:rPr lang="de-DE" dirty="0"/>
              <a:t>Click </a:t>
            </a:r>
            <a:r>
              <a:rPr lang="de-DE" dirty="0" err="1"/>
              <a:t>to</a:t>
            </a:r>
            <a:r>
              <a:rPr lang="de-DE" dirty="0"/>
              <a:t> </a:t>
            </a:r>
            <a:r>
              <a:rPr lang="de-DE" dirty="0" err="1"/>
              <a:t>edit</a:t>
            </a:r>
            <a:r>
              <a:rPr lang="de-DE" dirty="0"/>
              <a:t> Master </a:t>
            </a:r>
            <a:r>
              <a:rPr lang="de-DE" dirty="0" err="1"/>
              <a:t>text</a:t>
            </a:r>
            <a:r>
              <a:rPr lang="de-DE" dirty="0"/>
              <a:t> style</a:t>
            </a:r>
            <a:endParaRPr lang="en-US" dirty="0"/>
          </a:p>
        </p:txBody>
      </p:sp>
      <p:sp>
        <p:nvSpPr>
          <p:cNvPr id="3" name="Slide Number Placeholder 2"/>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220342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9873" y="282489"/>
            <a:ext cx="4011084" cy="1162050"/>
          </a:xfrm>
        </p:spPr>
        <p:txBody>
          <a:bodyPr anchor="b">
            <a:noAutofit/>
          </a:bodyPr>
          <a:lstStyle>
            <a:lvl1pPr algn="r">
              <a:defRPr sz="3115" b="0" u="none">
                <a:solidFill>
                  <a:schemeClr val="bg1">
                    <a:lumMod val="50000"/>
                  </a:schemeClr>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199482" y="282490"/>
            <a:ext cx="6815667" cy="5853113"/>
          </a:xfrm>
        </p:spPr>
        <p:txBody>
          <a:bodyPr>
            <a:normAutofit/>
          </a:bodyPr>
          <a:lstStyle>
            <a:lvl1pPr>
              <a:defRPr sz="2921">
                <a:solidFill>
                  <a:srgbClr val="C00000"/>
                </a:solidFill>
                <a:latin typeface="Avenir"/>
              </a:defRPr>
            </a:lvl1pPr>
            <a:lvl2pPr>
              <a:defRPr sz="2921">
                <a:solidFill>
                  <a:srgbClr val="C00000"/>
                </a:solidFill>
                <a:latin typeface="Avenir"/>
              </a:defRPr>
            </a:lvl2pPr>
            <a:lvl3pPr>
              <a:defRPr sz="2921">
                <a:solidFill>
                  <a:srgbClr val="C00000"/>
                </a:solidFill>
                <a:latin typeface="Avenir"/>
              </a:defRPr>
            </a:lvl3pPr>
            <a:lvl4pPr>
              <a:defRPr sz="2921">
                <a:solidFill>
                  <a:srgbClr val="C00000"/>
                </a:solidFill>
                <a:latin typeface="Avenir"/>
              </a:defRPr>
            </a:lvl4pPr>
            <a:lvl5pPr>
              <a:defRPr sz="2921">
                <a:solidFill>
                  <a:srgbClr val="C00000"/>
                </a:solidFill>
                <a:latin typeface="Avenir"/>
              </a:defRPr>
            </a:lvl5pPr>
            <a:lvl6pPr>
              <a:defRPr sz="1947"/>
            </a:lvl6pPr>
            <a:lvl7pPr>
              <a:defRPr sz="1947"/>
            </a:lvl7pPr>
            <a:lvl8pPr>
              <a:defRPr sz="1947"/>
            </a:lvl8pPr>
            <a:lvl9pPr>
              <a:defRPr sz="1947"/>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Text Placeholder 3"/>
          <p:cNvSpPr>
            <a:spLocks noGrp="1"/>
          </p:cNvSpPr>
          <p:nvPr>
            <p:ph type="body" sz="half" idx="2"/>
          </p:nvPr>
        </p:nvSpPr>
        <p:spPr>
          <a:xfrm>
            <a:off x="7199870" y="1444539"/>
            <a:ext cx="4011084" cy="4691063"/>
          </a:xfrm>
        </p:spPr>
        <p:txBody>
          <a:bodyPr>
            <a:normAutofit/>
          </a:bodyPr>
          <a:lstStyle>
            <a:lvl1pPr marL="0" indent="0">
              <a:buNone/>
              <a:defRPr sz="2921">
                <a:solidFill>
                  <a:srgbClr val="C00000"/>
                </a:solidFill>
                <a:latin typeface="Avenir"/>
              </a:defRPr>
            </a:lvl1pPr>
            <a:lvl2pPr marL="445128" indent="0">
              <a:buNone/>
              <a:defRPr sz="1168"/>
            </a:lvl2pPr>
            <a:lvl3pPr marL="890256" indent="0">
              <a:buNone/>
              <a:defRPr sz="974"/>
            </a:lvl3pPr>
            <a:lvl4pPr marL="1335384" indent="0">
              <a:buNone/>
              <a:defRPr sz="876"/>
            </a:lvl4pPr>
            <a:lvl5pPr marL="1780512" indent="0">
              <a:buNone/>
              <a:defRPr sz="876"/>
            </a:lvl5pPr>
            <a:lvl6pPr marL="2225640" indent="0">
              <a:buNone/>
              <a:defRPr sz="876"/>
            </a:lvl6pPr>
            <a:lvl7pPr marL="2670768" indent="0">
              <a:buNone/>
              <a:defRPr sz="876"/>
            </a:lvl7pPr>
            <a:lvl8pPr marL="3115896" indent="0">
              <a:buNone/>
              <a:defRPr sz="876"/>
            </a:lvl8pPr>
            <a:lvl9pPr marL="3561024" indent="0">
              <a:buNone/>
              <a:defRPr sz="876"/>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5" name="Slide Number Placeholder 4"/>
          <p:cNvSpPr>
            <a:spLocks noGrp="1"/>
          </p:cNvSpPr>
          <p:nvPr>
            <p:ph type="sldNum" sz="quarter" idx="10"/>
          </p:nvPr>
        </p:nvSpPr>
        <p:spPr/>
        <p:txBody>
          <a:bodyPr/>
          <a:lstStyle/>
          <a:p>
            <a:fld id="{FF13B0E9-D745-41ED-8598-783196D39377}" type="slidenum">
              <a:rPr lang="en-GB" smtClean="0"/>
              <a:t>‹N°›</a:t>
            </a:fld>
            <a:endParaRPr lang="en-GB" dirty="0"/>
          </a:p>
        </p:txBody>
      </p:sp>
    </p:spTree>
    <p:extLst>
      <p:ext uri="{BB962C8B-B14F-4D97-AF65-F5344CB8AC3E}">
        <p14:creationId xmlns:p14="http://schemas.microsoft.com/office/powerpoint/2010/main" val="252978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6.emf"/><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6.emf"/><Relationship Id="rId5" Type="http://schemas.openxmlformats.org/officeDocument/2006/relationships/slideLayout" Target="../slideLayouts/slideLayout28.xml"/><Relationship Id="rId10"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6.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36.xml"/><Relationship Id="rId7"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0.em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PPT_title_template.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itle Placeholder 5"/>
          <p:cNvSpPr>
            <a:spLocks noGrp="1"/>
          </p:cNvSpPr>
          <p:nvPr>
            <p:ph type="title"/>
          </p:nvPr>
        </p:nvSpPr>
        <p:spPr>
          <a:xfrm>
            <a:off x="948040" y="2594919"/>
            <a:ext cx="10134599" cy="92549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7"/>
          <p:cNvSpPr>
            <a:spLocks noGrp="1"/>
          </p:cNvSpPr>
          <p:nvPr>
            <p:ph type="body" idx="1"/>
          </p:nvPr>
        </p:nvSpPr>
        <p:spPr>
          <a:xfrm>
            <a:off x="1621825" y="3656934"/>
            <a:ext cx="8948352" cy="733169"/>
          </a:xfrm>
          <a:prstGeom prst="rect">
            <a:avLst/>
          </a:prstGeom>
        </p:spPr>
        <p:txBody>
          <a:bodyPr vert="horz" lIns="91440" tIns="45720" rIns="91440" bIns="45720" rtlCol="0">
            <a:normAutofit/>
          </a:bodyPr>
          <a:lstStyle/>
          <a:p>
            <a:pPr lvl="0"/>
            <a:r>
              <a:rPr lang="en-US" dirty="0"/>
              <a:t>Edit Master text styles</a:t>
            </a:r>
          </a:p>
        </p:txBody>
      </p:sp>
      <p:sp>
        <p:nvSpPr>
          <p:cNvPr id="9" name="Date Placeholder 8"/>
          <p:cNvSpPr>
            <a:spLocks noGrp="1"/>
          </p:cNvSpPr>
          <p:nvPr>
            <p:ph type="dt" sz="half" idx="2"/>
          </p:nvPr>
        </p:nvSpPr>
        <p:spPr>
          <a:xfrm>
            <a:off x="6736493" y="5190664"/>
            <a:ext cx="2743200" cy="365125"/>
          </a:xfrm>
          <a:prstGeom prst="rect">
            <a:avLst/>
          </a:prstGeom>
        </p:spPr>
        <p:txBody>
          <a:bodyPr vert="horz" lIns="91440" tIns="45720" rIns="91440" bIns="45720" rtlCol="0" anchor="ctr"/>
          <a:lstStyle>
            <a:lvl1pPr algn="l">
              <a:defRPr sz="1168">
                <a:solidFill>
                  <a:schemeClr val="tx1">
                    <a:tint val="75000"/>
                  </a:schemeClr>
                </a:solidFill>
              </a:defRPr>
            </a:lvl1pPr>
          </a:lstStyle>
          <a:p>
            <a:endParaRPr lang="en-GB" dirty="0"/>
          </a:p>
        </p:txBody>
      </p:sp>
      <p:sp>
        <p:nvSpPr>
          <p:cNvPr id="10" name="Footer Placeholder 9"/>
          <p:cNvSpPr>
            <a:spLocks noGrp="1"/>
          </p:cNvSpPr>
          <p:nvPr>
            <p:ph type="ftr" sz="quarter" idx="3"/>
          </p:nvPr>
        </p:nvSpPr>
        <p:spPr>
          <a:xfrm>
            <a:off x="1621824" y="5190665"/>
            <a:ext cx="4114800" cy="365125"/>
          </a:xfrm>
          <a:prstGeom prst="rect">
            <a:avLst/>
          </a:prstGeom>
        </p:spPr>
        <p:txBody>
          <a:bodyPr vert="horz" lIns="91440" tIns="45720" rIns="91440" bIns="45720" rtlCol="0" anchor="ctr"/>
          <a:lstStyle>
            <a:lvl1pPr algn="ctr">
              <a:defRPr sz="1168">
                <a:solidFill>
                  <a:schemeClr val="tx1">
                    <a:tint val="75000"/>
                  </a:schemeClr>
                </a:solidFill>
              </a:defRPr>
            </a:lvl1pPr>
          </a:lstStyle>
          <a:p>
            <a:endParaRPr lang="en-GB" dirty="0"/>
          </a:p>
        </p:txBody>
      </p:sp>
      <p:pic>
        <p:nvPicPr>
          <p:cNvPr id="2" name="Bild 1" descr="a2ii_ppt_master1.pd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0DB871D-7708-413F-919A-2B1FE7E3C2D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4026" y="499700"/>
            <a:ext cx="1149676" cy="802510"/>
          </a:xfrm>
          <a:prstGeom prst="rect">
            <a:avLst/>
          </a:prstGeom>
        </p:spPr>
      </p:pic>
      <p:pic>
        <p:nvPicPr>
          <p:cNvPr id="4" name="Picture 2" descr="Retroactive attack on BI policies for pandemic risks would pose ...">
            <a:extLst>
              <a:ext uri="{FF2B5EF4-FFF2-40B4-BE49-F238E27FC236}">
                <a16:creationId xmlns:a16="http://schemas.microsoft.com/office/drawing/2014/main" id="{BB959C63-9127-4D2E-B623-622A1FA61712}"/>
              </a:ext>
            </a:extLst>
          </p:cNvPr>
          <p:cNvPicPr>
            <a:picLocks noChangeAspect="1" noChangeArrowheads="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1688" y="538090"/>
            <a:ext cx="1920197" cy="8025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C241D796-4D01-4F4D-9E96-C7A06256EFA5}"/>
              </a:ext>
            </a:extLst>
          </p:cNvPr>
          <p:cNvPicPr>
            <a:picLocks noChangeAspect="1"/>
          </p:cNvPicPr>
          <p:nvPr userDrawn="1"/>
        </p:nvPicPr>
        <p:blipFill>
          <a:blip r:embed="rId8"/>
          <a:stretch>
            <a:fillRect/>
          </a:stretch>
        </p:blipFill>
        <p:spPr>
          <a:xfrm>
            <a:off x="8046547" y="717679"/>
            <a:ext cx="3740741" cy="471359"/>
          </a:xfrm>
          <a:prstGeom prst="rect">
            <a:avLst/>
          </a:prstGeom>
        </p:spPr>
      </p:pic>
    </p:spTree>
    <p:extLst>
      <p:ext uri="{BB962C8B-B14F-4D97-AF65-F5344CB8AC3E}">
        <p14:creationId xmlns:p14="http://schemas.microsoft.com/office/powerpoint/2010/main" val="248662751"/>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ctr" defTabSz="445128" rtl="0" eaLnBrk="1" latinLnBrk="0" hangingPunct="1">
        <a:spcBef>
          <a:spcPct val="0"/>
        </a:spcBef>
        <a:buNone/>
        <a:defRPr sz="3115" kern="1200">
          <a:solidFill>
            <a:srgbClr val="FF0000"/>
          </a:solidFill>
          <a:latin typeface="+mj-lt"/>
          <a:ea typeface="+mj-ea"/>
          <a:cs typeface="+mj-cs"/>
        </a:defRPr>
      </a:lvl1pPr>
    </p:titleStyle>
    <p:bodyStyle>
      <a:lvl1pPr marL="0" indent="0" algn="ctr" defTabSz="445128" rtl="0" eaLnBrk="1" latinLnBrk="0" hangingPunct="1">
        <a:spcBef>
          <a:spcPct val="20000"/>
        </a:spcBef>
        <a:buFont typeface="Arial"/>
        <a:buNone/>
        <a:defRPr sz="3115" kern="1200">
          <a:solidFill>
            <a:srgbClr val="FF0000"/>
          </a:solidFill>
          <a:latin typeface="+mn-lt"/>
          <a:ea typeface="+mn-ea"/>
          <a:cs typeface="+mn-cs"/>
        </a:defRPr>
      </a:lvl1pPr>
      <a:lvl2pPr marL="723333" indent="-278205" algn="l" defTabSz="445128" rtl="0" eaLnBrk="1" latinLnBrk="0" hangingPunct="1">
        <a:spcBef>
          <a:spcPct val="20000"/>
        </a:spcBef>
        <a:buFont typeface="Arial"/>
        <a:buChar char="–"/>
        <a:defRPr sz="2726" kern="1200">
          <a:solidFill>
            <a:schemeClr val="tx1"/>
          </a:solidFill>
          <a:latin typeface="+mn-lt"/>
          <a:ea typeface="+mn-ea"/>
          <a:cs typeface="+mn-cs"/>
        </a:defRPr>
      </a:lvl2pPr>
      <a:lvl3pPr marL="1112820" indent="-222564" algn="l" defTabSz="445128" rtl="0" eaLnBrk="1" latinLnBrk="0" hangingPunct="1">
        <a:spcBef>
          <a:spcPct val="20000"/>
        </a:spcBef>
        <a:buFont typeface="Arial"/>
        <a:buChar char="•"/>
        <a:defRPr sz="2336" kern="1200">
          <a:solidFill>
            <a:schemeClr val="tx1"/>
          </a:solidFill>
          <a:latin typeface="+mn-lt"/>
          <a:ea typeface="+mn-ea"/>
          <a:cs typeface="+mn-cs"/>
        </a:defRPr>
      </a:lvl3pPr>
      <a:lvl4pPr marL="1557948" indent="-222564" algn="l" defTabSz="445128" rtl="0" eaLnBrk="1" latinLnBrk="0" hangingPunct="1">
        <a:spcBef>
          <a:spcPct val="20000"/>
        </a:spcBef>
        <a:buFont typeface="Arial"/>
        <a:buChar char="–"/>
        <a:defRPr sz="1947" kern="1200">
          <a:solidFill>
            <a:schemeClr val="tx1"/>
          </a:solidFill>
          <a:latin typeface="+mn-lt"/>
          <a:ea typeface="+mn-ea"/>
          <a:cs typeface="+mn-cs"/>
        </a:defRPr>
      </a:lvl4pPr>
      <a:lvl5pPr marL="2003076" indent="-222564" algn="l" defTabSz="445128" rtl="0" eaLnBrk="1" latinLnBrk="0" hangingPunct="1">
        <a:spcBef>
          <a:spcPct val="20000"/>
        </a:spcBef>
        <a:buFont typeface="Arial"/>
        <a:buChar char="»"/>
        <a:defRPr sz="1947" kern="1200">
          <a:solidFill>
            <a:schemeClr val="tx1"/>
          </a:solidFill>
          <a:latin typeface="+mn-lt"/>
          <a:ea typeface="+mn-ea"/>
          <a:cs typeface="+mn-cs"/>
        </a:defRPr>
      </a:lvl5pPr>
      <a:lvl6pPr marL="2448204" indent="-222564" algn="l" defTabSz="445128" rtl="0" eaLnBrk="1" latinLnBrk="0" hangingPunct="1">
        <a:spcBef>
          <a:spcPct val="20000"/>
        </a:spcBef>
        <a:buFont typeface="Arial"/>
        <a:buChar char="•"/>
        <a:defRPr sz="1947" kern="1200">
          <a:solidFill>
            <a:schemeClr val="tx1"/>
          </a:solidFill>
          <a:latin typeface="+mn-lt"/>
          <a:ea typeface="+mn-ea"/>
          <a:cs typeface="+mn-cs"/>
        </a:defRPr>
      </a:lvl6pPr>
      <a:lvl7pPr marL="2893332" indent="-222564" algn="l" defTabSz="445128" rtl="0" eaLnBrk="1" latinLnBrk="0" hangingPunct="1">
        <a:spcBef>
          <a:spcPct val="20000"/>
        </a:spcBef>
        <a:buFont typeface="Arial"/>
        <a:buChar char="•"/>
        <a:defRPr sz="1947" kern="1200">
          <a:solidFill>
            <a:schemeClr val="tx1"/>
          </a:solidFill>
          <a:latin typeface="+mn-lt"/>
          <a:ea typeface="+mn-ea"/>
          <a:cs typeface="+mn-cs"/>
        </a:defRPr>
      </a:lvl7pPr>
      <a:lvl8pPr marL="3338460" indent="-222564" algn="l" defTabSz="445128" rtl="0" eaLnBrk="1" latinLnBrk="0" hangingPunct="1">
        <a:spcBef>
          <a:spcPct val="20000"/>
        </a:spcBef>
        <a:buFont typeface="Arial"/>
        <a:buChar char="•"/>
        <a:defRPr sz="1947" kern="1200">
          <a:solidFill>
            <a:schemeClr val="tx1"/>
          </a:solidFill>
          <a:latin typeface="+mn-lt"/>
          <a:ea typeface="+mn-ea"/>
          <a:cs typeface="+mn-cs"/>
        </a:defRPr>
      </a:lvl8pPr>
      <a:lvl9pPr marL="3783589" indent="-222564" algn="l" defTabSz="445128" rtl="0" eaLnBrk="1" latinLnBrk="0" hangingPunct="1">
        <a:spcBef>
          <a:spcPct val="20000"/>
        </a:spcBef>
        <a:buFont typeface="Arial"/>
        <a:buChar char="•"/>
        <a:defRPr sz="1947" kern="1200">
          <a:solidFill>
            <a:schemeClr val="tx1"/>
          </a:solidFill>
          <a:latin typeface="+mn-lt"/>
          <a:ea typeface="+mn-ea"/>
          <a:cs typeface="+mn-cs"/>
        </a:defRPr>
      </a:lvl9pPr>
    </p:bodyStyle>
    <p:otherStyle>
      <a:defPPr>
        <a:defRPr lang="en-US"/>
      </a:defPPr>
      <a:lvl1pPr marL="0" algn="l" defTabSz="445128" rtl="0" eaLnBrk="1" latinLnBrk="0" hangingPunct="1">
        <a:defRPr sz="1752" kern="1200">
          <a:solidFill>
            <a:schemeClr val="tx1"/>
          </a:solidFill>
          <a:latin typeface="+mn-lt"/>
          <a:ea typeface="+mn-ea"/>
          <a:cs typeface="+mn-cs"/>
        </a:defRPr>
      </a:lvl1pPr>
      <a:lvl2pPr marL="445128" algn="l" defTabSz="445128" rtl="0" eaLnBrk="1" latinLnBrk="0" hangingPunct="1">
        <a:defRPr sz="1752" kern="1200">
          <a:solidFill>
            <a:schemeClr val="tx1"/>
          </a:solidFill>
          <a:latin typeface="+mn-lt"/>
          <a:ea typeface="+mn-ea"/>
          <a:cs typeface="+mn-cs"/>
        </a:defRPr>
      </a:lvl2pPr>
      <a:lvl3pPr marL="890256" algn="l" defTabSz="445128" rtl="0" eaLnBrk="1" latinLnBrk="0" hangingPunct="1">
        <a:defRPr sz="1752" kern="1200">
          <a:solidFill>
            <a:schemeClr val="tx1"/>
          </a:solidFill>
          <a:latin typeface="+mn-lt"/>
          <a:ea typeface="+mn-ea"/>
          <a:cs typeface="+mn-cs"/>
        </a:defRPr>
      </a:lvl3pPr>
      <a:lvl4pPr marL="1335384" algn="l" defTabSz="445128" rtl="0" eaLnBrk="1" latinLnBrk="0" hangingPunct="1">
        <a:defRPr sz="1752" kern="1200">
          <a:solidFill>
            <a:schemeClr val="tx1"/>
          </a:solidFill>
          <a:latin typeface="+mn-lt"/>
          <a:ea typeface="+mn-ea"/>
          <a:cs typeface="+mn-cs"/>
        </a:defRPr>
      </a:lvl4pPr>
      <a:lvl5pPr marL="1780512" algn="l" defTabSz="445128" rtl="0" eaLnBrk="1" latinLnBrk="0" hangingPunct="1">
        <a:defRPr sz="1752" kern="1200">
          <a:solidFill>
            <a:schemeClr val="tx1"/>
          </a:solidFill>
          <a:latin typeface="+mn-lt"/>
          <a:ea typeface="+mn-ea"/>
          <a:cs typeface="+mn-cs"/>
        </a:defRPr>
      </a:lvl5pPr>
      <a:lvl6pPr marL="2225640" algn="l" defTabSz="445128" rtl="0" eaLnBrk="1" latinLnBrk="0" hangingPunct="1">
        <a:defRPr sz="1752" kern="1200">
          <a:solidFill>
            <a:schemeClr val="tx1"/>
          </a:solidFill>
          <a:latin typeface="+mn-lt"/>
          <a:ea typeface="+mn-ea"/>
          <a:cs typeface="+mn-cs"/>
        </a:defRPr>
      </a:lvl6pPr>
      <a:lvl7pPr marL="2670768" algn="l" defTabSz="445128" rtl="0" eaLnBrk="1" latinLnBrk="0" hangingPunct="1">
        <a:defRPr sz="1752" kern="1200">
          <a:solidFill>
            <a:schemeClr val="tx1"/>
          </a:solidFill>
          <a:latin typeface="+mn-lt"/>
          <a:ea typeface="+mn-ea"/>
          <a:cs typeface="+mn-cs"/>
        </a:defRPr>
      </a:lvl7pPr>
      <a:lvl8pPr marL="3115896" algn="l" defTabSz="445128" rtl="0" eaLnBrk="1" latinLnBrk="0" hangingPunct="1">
        <a:defRPr sz="1752" kern="1200">
          <a:solidFill>
            <a:schemeClr val="tx1"/>
          </a:solidFill>
          <a:latin typeface="+mn-lt"/>
          <a:ea typeface="+mn-ea"/>
          <a:cs typeface="+mn-cs"/>
        </a:defRPr>
      </a:lvl8pPr>
      <a:lvl9pPr marL="3561024" algn="l" defTabSz="445128" rtl="0" eaLnBrk="1" latinLnBrk="0" hangingPunct="1">
        <a:defRPr sz="17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PPT_inside_template.pd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de-DE"/>
              <a:t>Master slide inside pages</a:t>
            </a:r>
            <a:endParaRPr lang="en-US"/>
          </a:p>
        </p:txBody>
      </p:sp>
      <p:sp>
        <p:nvSpPr>
          <p:cNvPr id="3" name="Text Placeholder 2"/>
          <p:cNvSpPr>
            <a:spLocks noGrp="1"/>
          </p:cNvSpPr>
          <p:nvPr>
            <p:ph type="body" idx="1"/>
          </p:nvPr>
        </p:nvSpPr>
        <p:spPr>
          <a:xfrm>
            <a:off x="609600" y="1600201"/>
            <a:ext cx="10972801" cy="4525963"/>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fld id="{E75AD7CC-5678-4613-BC4E-1E5E23DFFF91}" type="slidenum">
              <a:rPr lang="de-DE" smtClean="0"/>
              <a:t>‹#›</a:t>
            </a:fld>
            <a:fld id="{67D3300A-7F94-49E2-8CB7-281F48994E14}" type="slidenum">
              <a:rPr lang="de-DE" smtClean="0"/>
              <a:t>‹#›</a:t>
            </a:fld>
            <a:fld id="{76A2C27D-E5CF-47D8-BF9A-BC1BEA18A344}" type="slidenum">
              <a:rPr lang="de-DE" smtClean="0"/>
              <a:t>‹#›</a:t>
            </a:fld>
            <a:fld id="{1EB9F8A0-FC4C-418D-83F6-CBF4E98769A7}" type="slidenum">
              <a:rPr lang="de-DE" smtClean="0"/>
              <a:t>‹#›</a:t>
            </a:fld>
            <a:endParaRPr lang="en-US" dirty="0"/>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68">
                <a:solidFill>
                  <a:schemeClr val="bg1"/>
                </a:solidFill>
              </a:defRPr>
            </a:lvl1pPr>
          </a:lstStyle>
          <a:p>
            <a:fld id="{FF13B0E9-D745-41ED-8598-783196D39377}" type="slidenum">
              <a:rPr lang="en-GB" smtClean="0"/>
              <a:pPr/>
              <a:t>‹N°›</a:t>
            </a:fld>
            <a:endParaRPr lang="en-GB" dirty="0"/>
          </a:p>
        </p:txBody>
      </p:sp>
    </p:spTree>
    <p:extLst>
      <p:ext uri="{BB962C8B-B14F-4D97-AF65-F5344CB8AC3E}">
        <p14:creationId xmlns:p14="http://schemas.microsoft.com/office/powerpoint/2010/main" val="37822451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dt="0"/>
  <p:txStyles>
    <p:titleStyle>
      <a:lvl1pPr algn="l" defTabSz="445128" rtl="0" eaLnBrk="1" latinLnBrk="0" hangingPunct="1">
        <a:spcBef>
          <a:spcPct val="0"/>
        </a:spcBef>
        <a:buNone/>
        <a:defRPr sz="3115" kern="1200" baseline="0">
          <a:solidFill>
            <a:schemeClr val="tx1"/>
          </a:solidFill>
          <a:latin typeface="+mj-lt"/>
          <a:ea typeface="+mj-ea"/>
          <a:cs typeface="+mj-cs"/>
        </a:defRPr>
      </a:lvl1pPr>
    </p:titleStyle>
    <p:bodyStyle>
      <a:lvl1pPr marL="333846" indent="-333846" algn="l" defTabSz="445128" rtl="0" eaLnBrk="1" latinLnBrk="0" hangingPunct="1">
        <a:spcBef>
          <a:spcPct val="20000"/>
        </a:spcBef>
        <a:buFont typeface="Arial"/>
        <a:buChar char="•"/>
        <a:defRPr sz="3115" kern="1200">
          <a:solidFill>
            <a:schemeClr val="tx1"/>
          </a:solidFill>
          <a:latin typeface="+mn-lt"/>
          <a:ea typeface="+mn-ea"/>
          <a:cs typeface="+mn-cs"/>
        </a:defRPr>
      </a:lvl1pPr>
      <a:lvl2pPr marL="723333" indent="-278205" algn="l" defTabSz="445128" rtl="0" eaLnBrk="1" latinLnBrk="0" hangingPunct="1">
        <a:spcBef>
          <a:spcPct val="20000"/>
        </a:spcBef>
        <a:buFont typeface="Arial"/>
        <a:buChar char="–"/>
        <a:defRPr sz="2726" kern="1200">
          <a:solidFill>
            <a:schemeClr val="tx1"/>
          </a:solidFill>
          <a:latin typeface="+mn-lt"/>
          <a:ea typeface="+mn-ea"/>
          <a:cs typeface="+mn-cs"/>
        </a:defRPr>
      </a:lvl2pPr>
      <a:lvl3pPr marL="1112820" indent="-222564" algn="l" defTabSz="445128" rtl="0" eaLnBrk="1" latinLnBrk="0" hangingPunct="1">
        <a:spcBef>
          <a:spcPct val="20000"/>
        </a:spcBef>
        <a:buFont typeface="Arial"/>
        <a:buChar char="•"/>
        <a:defRPr sz="2336" kern="1200">
          <a:solidFill>
            <a:schemeClr val="tx1"/>
          </a:solidFill>
          <a:latin typeface="+mn-lt"/>
          <a:ea typeface="+mn-ea"/>
          <a:cs typeface="+mn-cs"/>
        </a:defRPr>
      </a:lvl3pPr>
      <a:lvl4pPr marL="1557948" indent="-222564" algn="l" defTabSz="445128" rtl="0" eaLnBrk="1" latinLnBrk="0" hangingPunct="1">
        <a:spcBef>
          <a:spcPct val="20000"/>
        </a:spcBef>
        <a:buFont typeface="Arial"/>
        <a:buChar char="–"/>
        <a:defRPr sz="1947" kern="1200">
          <a:solidFill>
            <a:schemeClr val="tx1"/>
          </a:solidFill>
          <a:latin typeface="+mn-lt"/>
          <a:ea typeface="+mn-ea"/>
          <a:cs typeface="+mn-cs"/>
        </a:defRPr>
      </a:lvl4pPr>
      <a:lvl5pPr marL="2003076" indent="-222564" algn="l" defTabSz="445128" rtl="0" eaLnBrk="1" latinLnBrk="0" hangingPunct="1">
        <a:spcBef>
          <a:spcPct val="20000"/>
        </a:spcBef>
        <a:buFont typeface="Arial"/>
        <a:buChar char="»"/>
        <a:defRPr sz="1947" kern="1200">
          <a:solidFill>
            <a:schemeClr val="tx1"/>
          </a:solidFill>
          <a:latin typeface="+mn-lt"/>
          <a:ea typeface="+mn-ea"/>
          <a:cs typeface="+mn-cs"/>
        </a:defRPr>
      </a:lvl5pPr>
      <a:lvl6pPr marL="2448204" indent="-222564" algn="l" defTabSz="445128" rtl="0" eaLnBrk="1" latinLnBrk="0" hangingPunct="1">
        <a:spcBef>
          <a:spcPct val="20000"/>
        </a:spcBef>
        <a:buFont typeface="Arial"/>
        <a:buChar char="•"/>
        <a:defRPr sz="1947" kern="1200">
          <a:solidFill>
            <a:schemeClr val="tx1"/>
          </a:solidFill>
          <a:latin typeface="+mn-lt"/>
          <a:ea typeface="+mn-ea"/>
          <a:cs typeface="+mn-cs"/>
        </a:defRPr>
      </a:lvl6pPr>
      <a:lvl7pPr marL="2893332" indent="-222564" algn="l" defTabSz="445128" rtl="0" eaLnBrk="1" latinLnBrk="0" hangingPunct="1">
        <a:spcBef>
          <a:spcPct val="20000"/>
        </a:spcBef>
        <a:buFont typeface="Arial"/>
        <a:buChar char="•"/>
        <a:defRPr sz="1947" kern="1200">
          <a:solidFill>
            <a:schemeClr val="tx1"/>
          </a:solidFill>
          <a:latin typeface="+mn-lt"/>
          <a:ea typeface="+mn-ea"/>
          <a:cs typeface="+mn-cs"/>
        </a:defRPr>
      </a:lvl7pPr>
      <a:lvl8pPr marL="3338460" indent="-222564" algn="l" defTabSz="445128" rtl="0" eaLnBrk="1" latinLnBrk="0" hangingPunct="1">
        <a:spcBef>
          <a:spcPct val="20000"/>
        </a:spcBef>
        <a:buFont typeface="Arial"/>
        <a:buChar char="•"/>
        <a:defRPr sz="1947" kern="1200">
          <a:solidFill>
            <a:schemeClr val="tx1"/>
          </a:solidFill>
          <a:latin typeface="+mn-lt"/>
          <a:ea typeface="+mn-ea"/>
          <a:cs typeface="+mn-cs"/>
        </a:defRPr>
      </a:lvl8pPr>
      <a:lvl9pPr marL="3783589" indent="-222564" algn="l" defTabSz="445128" rtl="0" eaLnBrk="1" latinLnBrk="0" hangingPunct="1">
        <a:spcBef>
          <a:spcPct val="20000"/>
        </a:spcBef>
        <a:buFont typeface="Arial"/>
        <a:buChar char="•"/>
        <a:defRPr sz="1947" kern="1200">
          <a:solidFill>
            <a:schemeClr val="tx1"/>
          </a:solidFill>
          <a:latin typeface="+mn-lt"/>
          <a:ea typeface="+mn-ea"/>
          <a:cs typeface="+mn-cs"/>
        </a:defRPr>
      </a:lvl9pPr>
    </p:bodyStyle>
    <p:otherStyle>
      <a:defPPr>
        <a:defRPr lang="en-US"/>
      </a:defPPr>
      <a:lvl1pPr marL="0" algn="l" defTabSz="445128" rtl="0" eaLnBrk="1" latinLnBrk="0" hangingPunct="1">
        <a:defRPr sz="1752" kern="1200">
          <a:solidFill>
            <a:schemeClr val="tx1"/>
          </a:solidFill>
          <a:latin typeface="+mn-lt"/>
          <a:ea typeface="+mn-ea"/>
          <a:cs typeface="+mn-cs"/>
        </a:defRPr>
      </a:lvl1pPr>
      <a:lvl2pPr marL="445128" algn="l" defTabSz="445128" rtl="0" eaLnBrk="1" latinLnBrk="0" hangingPunct="1">
        <a:defRPr sz="1752" kern="1200">
          <a:solidFill>
            <a:schemeClr val="tx1"/>
          </a:solidFill>
          <a:latin typeface="+mn-lt"/>
          <a:ea typeface="+mn-ea"/>
          <a:cs typeface="+mn-cs"/>
        </a:defRPr>
      </a:lvl2pPr>
      <a:lvl3pPr marL="890256" algn="l" defTabSz="445128" rtl="0" eaLnBrk="1" latinLnBrk="0" hangingPunct="1">
        <a:defRPr sz="1752" kern="1200">
          <a:solidFill>
            <a:schemeClr val="tx1"/>
          </a:solidFill>
          <a:latin typeface="+mn-lt"/>
          <a:ea typeface="+mn-ea"/>
          <a:cs typeface="+mn-cs"/>
        </a:defRPr>
      </a:lvl3pPr>
      <a:lvl4pPr marL="1335384" algn="l" defTabSz="445128" rtl="0" eaLnBrk="1" latinLnBrk="0" hangingPunct="1">
        <a:defRPr sz="1752" kern="1200">
          <a:solidFill>
            <a:schemeClr val="tx1"/>
          </a:solidFill>
          <a:latin typeface="+mn-lt"/>
          <a:ea typeface="+mn-ea"/>
          <a:cs typeface="+mn-cs"/>
        </a:defRPr>
      </a:lvl4pPr>
      <a:lvl5pPr marL="1780512" algn="l" defTabSz="445128" rtl="0" eaLnBrk="1" latinLnBrk="0" hangingPunct="1">
        <a:defRPr sz="1752" kern="1200">
          <a:solidFill>
            <a:schemeClr val="tx1"/>
          </a:solidFill>
          <a:latin typeface="+mn-lt"/>
          <a:ea typeface="+mn-ea"/>
          <a:cs typeface="+mn-cs"/>
        </a:defRPr>
      </a:lvl5pPr>
      <a:lvl6pPr marL="2225640" algn="l" defTabSz="445128" rtl="0" eaLnBrk="1" latinLnBrk="0" hangingPunct="1">
        <a:defRPr sz="1752" kern="1200">
          <a:solidFill>
            <a:schemeClr val="tx1"/>
          </a:solidFill>
          <a:latin typeface="+mn-lt"/>
          <a:ea typeface="+mn-ea"/>
          <a:cs typeface="+mn-cs"/>
        </a:defRPr>
      </a:lvl6pPr>
      <a:lvl7pPr marL="2670768" algn="l" defTabSz="445128" rtl="0" eaLnBrk="1" latinLnBrk="0" hangingPunct="1">
        <a:defRPr sz="1752" kern="1200">
          <a:solidFill>
            <a:schemeClr val="tx1"/>
          </a:solidFill>
          <a:latin typeface="+mn-lt"/>
          <a:ea typeface="+mn-ea"/>
          <a:cs typeface="+mn-cs"/>
        </a:defRPr>
      </a:lvl7pPr>
      <a:lvl8pPr marL="3115896" algn="l" defTabSz="445128" rtl="0" eaLnBrk="1" latinLnBrk="0" hangingPunct="1">
        <a:defRPr sz="1752" kern="1200">
          <a:solidFill>
            <a:schemeClr val="tx1"/>
          </a:solidFill>
          <a:latin typeface="+mn-lt"/>
          <a:ea typeface="+mn-ea"/>
          <a:cs typeface="+mn-cs"/>
        </a:defRPr>
      </a:lvl8pPr>
      <a:lvl9pPr marL="3561024" algn="l" defTabSz="445128" rtl="0" eaLnBrk="1" latinLnBrk="0" hangingPunct="1">
        <a:defRPr sz="175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PPT_title_template.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itle Placeholder 5"/>
          <p:cNvSpPr>
            <a:spLocks noGrp="1"/>
          </p:cNvSpPr>
          <p:nvPr>
            <p:ph type="title"/>
          </p:nvPr>
        </p:nvSpPr>
        <p:spPr>
          <a:xfrm>
            <a:off x="948040" y="2594919"/>
            <a:ext cx="10134599" cy="92549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7"/>
          <p:cNvSpPr>
            <a:spLocks noGrp="1"/>
          </p:cNvSpPr>
          <p:nvPr>
            <p:ph type="body" idx="1"/>
          </p:nvPr>
        </p:nvSpPr>
        <p:spPr>
          <a:xfrm>
            <a:off x="1621825" y="3656934"/>
            <a:ext cx="8948352" cy="733169"/>
          </a:xfrm>
          <a:prstGeom prst="rect">
            <a:avLst/>
          </a:prstGeom>
        </p:spPr>
        <p:txBody>
          <a:bodyPr vert="horz" lIns="91440" tIns="45720" rIns="91440" bIns="45720" rtlCol="0">
            <a:normAutofit/>
          </a:bodyPr>
          <a:lstStyle/>
          <a:p>
            <a:pPr lvl="0"/>
            <a:r>
              <a:rPr lang="en-US" dirty="0"/>
              <a:t>Edit Master text styles</a:t>
            </a:r>
          </a:p>
        </p:txBody>
      </p:sp>
      <p:sp>
        <p:nvSpPr>
          <p:cNvPr id="9" name="Date Placeholder 8"/>
          <p:cNvSpPr>
            <a:spLocks noGrp="1"/>
          </p:cNvSpPr>
          <p:nvPr>
            <p:ph type="dt" sz="half" idx="2"/>
          </p:nvPr>
        </p:nvSpPr>
        <p:spPr>
          <a:xfrm>
            <a:off x="6736493" y="5190664"/>
            <a:ext cx="2743200" cy="365125"/>
          </a:xfrm>
          <a:prstGeom prst="rect">
            <a:avLst/>
          </a:prstGeom>
        </p:spPr>
        <p:txBody>
          <a:bodyPr vert="horz" lIns="91440" tIns="45720" rIns="91440" bIns="45720" rtlCol="0" anchor="ctr"/>
          <a:lstStyle>
            <a:lvl1pPr algn="l">
              <a:defRPr sz="1168">
                <a:solidFill>
                  <a:schemeClr val="tx1">
                    <a:tint val="75000"/>
                  </a:schemeClr>
                </a:solidFill>
              </a:defRPr>
            </a:lvl1pPr>
          </a:lstStyle>
          <a:p>
            <a:endParaRPr lang="en-GB" dirty="0"/>
          </a:p>
        </p:txBody>
      </p:sp>
      <p:sp>
        <p:nvSpPr>
          <p:cNvPr id="10" name="Footer Placeholder 9"/>
          <p:cNvSpPr>
            <a:spLocks noGrp="1"/>
          </p:cNvSpPr>
          <p:nvPr>
            <p:ph type="ftr" sz="quarter" idx="3"/>
          </p:nvPr>
        </p:nvSpPr>
        <p:spPr>
          <a:xfrm>
            <a:off x="1621824" y="5190665"/>
            <a:ext cx="4114800" cy="365125"/>
          </a:xfrm>
          <a:prstGeom prst="rect">
            <a:avLst/>
          </a:prstGeom>
        </p:spPr>
        <p:txBody>
          <a:bodyPr vert="horz" lIns="91440" tIns="45720" rIns="91440" bIns="45720" rtlCol="0" anchor="ctr"/>
          <a:lstStyle>
            <a:lvl1pPr algn="ctr">
              <a:defRPr sz="1168">
                <a:solidFill>
                  <a:schemeClr val="tx1">
                    <a:tint val="75000"/>
                  </a:schemeClr>
                </a:solidFill>
              </a:defRPr>
            </a:lvl1pPr>
          </a:lstStyle>
          <a:p>
            <a:endParaRPr lang="en-GB" dirty="0"/>
          </a:p>
        </p:txBody>
      </p:sp>
      <p:pic>
        <p:nvPicPr>
          <p:cNvPr id="2" name="Bild 1" descr="a2ii_ppt_master1.pd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648984623"/>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ctr" defTabSz="445128" rtl="0" eaLnBrk="1" latinLnBrk="0" hangingPunct="1">
        <a:spcBef>
          <a:spcPct val="0"/>
        </a:spcBef>
        <a:buNone/>
        <a:defRPr sz="3115" kern="1200">
          <a:solidFill>
            <a:srgbClr val="FF0000"/>
          </a:solidFill>
          <a:latin typeface="+mj-lt"/>
          <a:ea typeface="+mj-ea"/>
          <a:cs typeface="+mj-cs"/>
        </a:defRPr>
      </a:lvl1pPr>
    </p:titleStyle>
    <p:bodyStyle>
      <a:lvl1pPr marL="0" indent="0" algn="ctr" defTabSz="445128" rtl="0" eaLnBrk="1" latinLnBrk="0" hangingPunct="1">
        <a:spcBef>
          <a:spcPct val="20000"/>
        </a:spcBef>
        <a:buFont typeface="Arial"/>
        <a:buNone/>
        <a:defRPr sz="3115" kern="1200">
          <a:solidFill>
            <a:srgbClr val="FF0000"/>
          </a:solidFill>
          <a:latin typeface="+mn-lt"/>
          <a:ea typeface="+mn-ea"/>
          <a:cs typeface="+mn-cs"/>
        </a:defRPr>
      </a:lvl1pPr>
      <a:lvl2pPr marL="723333" indent="-278205" algn="l" defTabSz="445128" rtl="0" eaLnBrk="1" latinLnBrk="0" hangingPunct="1">
        <a:spcBef>
          <a:spcPct val="20000"/>
        </a:spcBef>
        <a:buFont typeface="Arial"/>
        <a:buChar char="–"/>
        <a:defRPr sz="2726" kern="1200">
          <a:solidFill>
            <a:schemeClr val="tx1"/>
          </a:solidFill>
          <a:latin typeface="+mn-lt"/>
          <a:ea typeface="+mn-ea"/>
          <a:cs typeface="+mn-cs"/>
        </a:defRPr>
      </a:lvl2pPr>
      <a:lvl3pPr marL="1112820" indent="-222564" algn="l" defTabSz="445128" rtl="0" eaLnBrk="1" latinLnBrk="0" hangingPunct="1">
        <a:spcBef>
          <a:spcPct val="20000"/>
        </a:spcBef>
        <a:buFont typeface="Arial"/>
        <a:buChar char="•"/>
        <a:defRPr sz="2336" kern="1200">
          <a:solidFill>
            <a:schemeClr val="tx1"/>
          </a:solidFill>
          <a:latin typeface="+mn-lt"/>
          <a:ea typeface="+mn-ea"/>
          <a:cs typeface="+mn-cs"/>
        </a:defRPr>
      </a:lvl3pPr>
      <a:lvl4pPr marL="1557948" indent="-222564" algn="l" defTabSz="445128" rtl="0" eaLnBrk="1" latinLnBrk="0" hangingPunct="1">
        <a:spcBef>
          <a:spcPct val="20000"/>
        </a:spcBef>
        <a:buFont typeface="Arial"/>
        <a:buChar char="–"/>
        <a:defRPr sz="1947" kern="1200">
          <a:solidFill>
            <a:schemeClr val="tx1"/>
          </a:solidFill>
          <a:latin typeface="+mn-lt"/>
          <a:ea typeface="+mn-ea"/>
          <a:cs typeface="+mn-cs"/>
        </a:defRPr>
      </a:lvl4pPr>
      <a:lvl5pPr marL="2003076" indent="-222564" algn="l" defTabSz="445128" rtl="0" eaLnBrk="1" latinLnBrk="0" hangingPunct="1">
        <a:spcBef>
          <a:spcPct val="20000"/>
        </a:spcBef>
        <a:buFont typeface="Arial"/>
        <a:buChar char="»"/>
        <a:defRPr sz="1947" kern="1200">
          <a:solidFill>
            <a:schemeClr val="tx1"/>
          </a:solidFill>
          <a:latin typeface="+mn-lt"/>
          <a:ea typeface="+mn-ea"/>
          <a:cs typeface="+mn-cs"/>
        </a:defRPr>
      </a:lvl5pPr>
      <a:lvl6pPr marL="2448204" indent="-222564" algn="l" defTabSz="445128" rtl="0" eaLnBrk="1" latinLnBrk="0" hangingPunct="1">
        <a:spcBef>
          <a:spcPct val="20000"/>
        </a:spcBef>
        <a:buFont typeface="Arial"/>
        <a:buChar char="•"/>
        <a:defRPr sz="1947" kern="1200">
          <a:solidFill>
            <a:schemeClr val="tx1"/>
          </a:solidFill>
          <a:latin typeface="+mn-lt"/>
          <a:ea typeface="+mn-ea"/>
          <a:cs typeface="+mn-cs"/>
        </a:defRPr>
      </a:lvl6pPr>
      <a:lvl7pPr marL="2893332" indent="-222564" algn="l" defTabSz="445128" rtl="0" eaLnBrk="1" latinLnBrk="0" hangingPunct="1">
        <a:spcBef>
          <a:spcPct val="20000"/>
        </a:spcBef>
        <a:buFont typeface="Arial"/>
        <a:buChar char="•"/>
        <a:defRPr sz="1947" kern="1200">
          <a:solidFill>
            <a:schemeClr val="tx1"/>
          </a:solidFill>
          <a:latin typeface="+mn-lt"/>
          <a:ea typeface="+mn-ea"/>
          <a:cs typeface="+mn-cs"/>
        </a:defRPr>
      </a:lvl7pPr>
      <a:lvl8pPr marL="3338460" indent="-222564" algn="l" defTabSz="445128" rtl="0" eaLnBrk="1" latinLnBrk="0" hangingPunct="1">
        <a:spcBef>
          <a:spcPct val="20000"/>
        </a:spcBef>
        <a:buFont typeface="Arial"/>
        <a:buChar char="•"/>
        <a:defRPr sz="1947" kern="1200">
          <a:solidFill>
            <a:schemeClr val="tx1"/>
          </a:solidFill>
          <a:latin typeface="+mn-lt"/>
          <a:ea typeface="+mn-ea"/>
          <a:cs typeface="+mn-cs"/>
        </a:defRPr>
      </a:lvl8pPr>
      <a:lvl9pPr marL="3783589" indent="-222564" algn="l" defTabSz="445128" rtl="0" eaLnBrk="1" latinLnBrk="0" hangingPunct="1">
        <a:spcBef>
          <a:spcPct val="20000"/>
        </a:spcBef>
        <a:buFont typeface="Arial"/>
        <a:buChar char="•"/>
        <a:defRPr sz="1947" kern="1200">
          <a:solidFill>
            <a:schemeClr val="tx1"/>
          </a:solidFill>
          <a:latin typeface="+mn-lt"/>
          <a:ea typeface="+mn-ea"/>
          <a:cs typeface="+mn-cs"/>
        </a:defRPr>
      </a:lvl9pPr>
    </p:bodyStyle>
    <p:otherStyle>
      <a:defPPr>
        <a:defRPr lang="en-US"/>
      </a:defPPr>
      <a:lvl1pPr marL="0" algn="l" defTabSz="445128" rtl="0" eaLnBrk="1" latinLnBrk="0" hangingPunct="1">
        <a:defRPr sz="1752" kern="1200">
          <a:solidFill>
            <a:schemeClr val="tx1"/>
          </a:solidFill>
          <a:latin typeface="+mn-lt"/>
          <a:ea typeface="+mn-ea"/>
          <a:cs typeface="+mn-cs"/>
        </a:defRPr>
      </a:lvl1pPr>
      <a:lvl2pPr marL="445128" algn="l" defTabSz="445128" rtl="0" eaLnBrk="1" latinLnBrk="0" hangingPunct="1">
        <a:defRPr sz="1752" kern="1200">
          <a:solidFill>
            <a:schemeClr val="tx1"/>
          </a:solidFill>
          <a:latin typeface="+mn-lt"/>
          <a:ea typeface="+mn-ea"/>
          <a:cs typeface="+mn-cs"/>
        </a:defRPr>
      </a:lvl2pPr>
      <a:lvl3pPr marL="890256" algn="l" defTabSz="445128" rtl="0" eaLnBrk="1" latinLnBrk="0" hangingPunct="1">
        <a:defRPr sz="1752" kern="1200">
          <a:solidFill>
            <a:schemeClr val="tx1"/>
          </a:solidFill>
          <a:latin typeface="+mn-lt"/>
          <a:ea typeface="+mn-ea"/>
          <a:cs typeface="+mn-cs"/>
        </a:defRPr>
      </a:lvl3pPr>
      <a:lvl4pPr marL="1335384" algn="l" defTabSz="445128" rtl="0" eaLnBrk="1" latinLnBrk="0" hangingPunct="1">
        <a:defRPr sz="1752" kern="1200">
          <a:solidFill>
            <a:schemeClr val="tx1"/>
          </a:solidFill>
          <a:latin typeface="+mn-lt"/>
          <a:ea typeface="+mn-ea"/>
          <a:cs typeface="+mn-cs"/>
        </a:defRPr>
      </a:lvl4pPr>
      <a:lvl5pPr marL="1780512" algn="l" defTabSz="445128" rtl="0" eaLnBrk="1" latinLnBrk="0" hangingPunct="1">
        <a:defRPr sz="1752" kern="1200">
          <a:solidFill>
            <a:schemeClr val="tx1"/>
          </a:solidFill>
          <a:latin typeface="+mn-lt"/>
          <a:ea typeface="+mn-ea"/>
          <a:cs typeface="+mn-cs"/>
        </a:defRPr>
      </a:lvl5pPr>
      <a:lvl6pPr marL="2225640" algn="l" defTabSz="445128" rtl="0" eaLnBrk="1" latinLnBrk="0" hangingPunct="1">
        <a:defRPr sz="1752" kern="1200">
          <a:solidFill>
            <a:schemeClr val="tx1"/>
          </a:solidFill>
          <a:latin typeface="+mn-lt"/>
          <a:ea typeface="+mn-ea"/>
          <a:cs typeface="+mn-cs"/>
        </a:defRPr>
      </a:lvl6pPr>
      <a:lvl7pPr marL="2670768" algn="l" defTabSz="445128" rtl="0" eaLnBrk="1" latinLnBrk="0" hangingPunct="1">
        <a:defRPr sz="1752" kern="1200">
          <a:solidFill>
            <a:schemeClr val="tx1"/>
          </a:solidFill>
          <a:latin typeface="+mn-lt"/>
          <a:ea typeface="+mn-ea"/>
          <a:cs typeface="+mn-cs"/>
        </a:defRPr>
      </a:lvl7pPr>
      <a:lvl8pPr marL="3115896" algn="l" defTabSz="445128" rtl="0" eaLnBrk="1" latinLnBrk="0" hangingPunct="1">
        <a:defRPr sz="1752" kern="1200">
          <a:solidFill>
            <a:schemeClr val="tx1"/>
          </a:solidFill>
          <a:latin typeface="+mn-lt"/>
          <a:ea typeface="+mn-ea"/>
          <a:cs typeface="+mn-cs"/>
        </a:defRPr>
      </a:lvl8pPr>
      <a:lvl9pPr marL="3561024" algn="l" defTabSz="445128" rtl="0" eaLnBrk="1" latinLnBrk="0" hangingPunct="1">
        <a:defRPr sz="175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PT_inside_template.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Master slide inside pages</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fld id="{E75AD7CC-5678-4613-BC4E-1E5E23DFFF91}" type="slidenum">
              <a:rPr lang="de-DE" smtClean="0"/>
              <a:t>‹#›</a:t>
            </a:fld>
            <a:fld id="{67D3300A-7F94-49E2-8CB7-281F48994E14}" type="slidenum">
              <a:rPr lang="de-DE" smtClean="0"/>
              <a:t>‹#›</a:t>
            </a:fld>
            <a:fld id="{76A2C27D-E5CF-47D8-BF9A-BC1BEA18A344}" type="slidenum">
              <a:rPr lang="de-DE" smtClean="0"/>
              <a:t>‹#›</a:t>
            </a:fld>
            <a:fld id="{1EB9F8A0-FC4C-418D-83F6-CBF4E98769A7}" type="slidenum">
              <a:rPr lang="de-DE" smtClean="0"/>
              <a:t>‹#›</a:t>
            </a:fld>
            <a:endParaRPr lang="en-US" dirty="0"/>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1"/>
                </a:solidFill>
              </a:defRPr>
            </a:lvl1pPr>
          </a:lstStyle>
          <a:p>
            <a:fld id="{FF13B0E9-D745-41ED-8598-783196D39377}" type="slidenum">
              <a:rPr lang="en-GB" smtClean="0"/>
              <a:pPr/>
              <a:t>‹N°›</a:t>
            </a:fld>
            <a:endParaRPr lang="en-GB" dirty="0"/>
          </a:p>
        </p:txBody>
      </p:sp>
    </p:spTree>
    <p:extLst>
      <p:ext uri="{BB962C8B-B14F-4D97-AF65-F5344CB8AC3E}">
        <p14:creationId xmlns:p14="http://schemas.microsoft.com/office/powerpoint/2010/main" val="24823435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4572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PPT_inside_template.pd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de-DE"/>
              <a:t>Master slide inside pages</a:t>
            </a:r>
            <a:endParaRPr lang="en-US"/>
          </a:p>
        </p:txBody>
      </p:sp>
      <p:sp>
        <p:nvSpPr>
          <p:cNvPr id="3" name="Text Placeholder 2"/>
          <p:cNvSpPr>
            <a:spLocks noGrp="1"/>
          </p:cNvSpPr>
          <p:nvPr>
            <p:ph type="body" idx="1"/>
          </p:nvPr>
        </p:nvSpPr>
        <p:spPr>
          <a:xfrm>
            <a:off x="609600" y="1600201"/>
            <a:ext cx="10972801" cy="4525963"/>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fld id="{E75AD7CC-5678-4613-BC4E-1E5E23DFFF91}" type="slidenum">
              <a:rPr lang="de-DE" smtClean="0"/>
              <a:t>‹#›</a:t>
            </a:fld>
            <a:fld id="{67D3300A-7F94-49E2-8CB7-281F48994E14}" type="slidenum">
              <a:rPr lang="de-DE" smtClean="0"/>
              <a:t>‹#›</a:t>
            </a:fld>
            <a:fld id="{76A2C27D-E5CF-47D8-BF9A-BC1BEA18A344}" type="slidenum">
              <a:rPr lang="de-DE" smtClean="0"/>
              <a:t>‹#›</a:t>
            </a:fld>
            <a:fld id="{1EB9F8A0-FC4C-418D-83F6-CBF4E98769A7}" type="slidenum">
              <a:rPr lang="de-DE" smtClean="0"/>
              <a:t>‹#›</a:t>
            </a:fld>
            <a:endParaRPr lang="en-US" dirty="0"/>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68">
                <a:solidFill>
                  <a:schemeClr val="bg1"/>
                </a:solidFill>
              </a:defRPr>
            </a:lvl1pPr>
          </a:lstStyle>
          <a:p>
            <a:fld id="{FF13B0E9-D745-41ED-8598-783196D39377}" type="slidenum">
              <a:rPr lang="en-GB" smtClean="0"/>
              <a:pPr/>
              <a:t>‹N°›</a:t>
            </a:fld>
            <a:endParaRPr lang="en-GB" dirty="0"/>
          </a:p>
        </p:txBody>
      </p:sp>
    </p:spTree>
    <p:extLst>
      <p:ext uri="{BB962C8B-B14F-4D97-AF65-F5344CB8AC3E}">
        <p14:creationId xmlns:p14="http://schemas.microsoft.com/office/powerpoint/2010/main" val="12031781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hdr="0" ftr="0" dt="0"/>
  <p:txStyles>
    <p:titleStyle>
      <a:lvl1pPr algn="l" defTabSz="445128" rtl="0" eaLnBrk="1" latinLnBrk="0" hangingPunct="1">
        <a:spcBef>
          <a:spcPct val="0"/>
        </a:spcBef>
        <a:buNone/>
        <a:defRPr sz="3115" kern="1200" baseline="0">
          <a:solidFill>
            <a:schemeClr val="tx1"/>
          </a:solidFill>
          <a:latin typeface="+mj-lt"/>
          <a:ea typeface="+mj-ea"/>
          <a:cs typeface="+mj-cs"/>
        </a:defRPr>
      </a:lvl1pPr>
    </p:titleStyle>
    <p:bodyStyle>
      <a:lvl1pPr marL="333846" indent="-333846" algn="l" defTabSz="445128" rtl="0" eaLnBrk="1" latinLnBrk="0" hangingPunct="1">
        <a:spcBef>
          <a:spcPct val="20000"/>
        </a:spcBef>
        <a:buFont typeface="Arial"/>
        <a:buChar char="•"/>
        <a:defRPr sz="3115" kern="1200">
          <a:solidFill>
            <a:schemeClr val="tx1"/>
          </a:solidFill>
          <a:latin typeface="+mn-lt"/>
          <a:ea typeface="+mn-ea"/>
          <a:cs typeface="+mn-cs"/>
        </a:defRPr>
      </a:lvl1pPr>
      <a:lvl2pPr marL="723333" indent="-278205" algn="l" defTabSz="445128" rtl="0" eaLnBrk="1" latinLnBrk="0" hangingPunct="1">
        <a:spcBef>
          <a:spcPct val="20000"/>
        </a:spcBef>
        <a:buFont typeface="Arial"/>
        <a:buChar char="–"/>
        <a:defRPr sz="2726" kern="1200">
          <a:solidFill>
            <a:schemeClr val="tx1"/>
          </a:solidFill>
          <a:latin typeface="+mn-lt"/>
          <a:ea typeface="+mn-ea"/>
          <a:cs typeface="+mn-cs"/>
        </a:defRPr>
      </a:lvl2pPr>
      <a:lvl3pPr marL="1112820" indent="-222564" algn="l" defTabSz="445128" rtl="0" eaLnBrk="1" latinLnBrk="0" hangingPunct="1">
        <a:spcBef>
          <a:spcPct val="20000"/>
        </a:spcBef>
        <a:buFont typeface="Arial"/>
        <a:buChar char="•"/>
        <a:defRPr sz="2336" kern="1200">
          <a:solidFill>
            <a:schemeClr val="tx1"/>
          </a:solidFill>
          <a:latin typeface="+mn-lt"/>
          <a:ea typeface="+mn-ea"/>
          <a:cs typeface="+mn-cs"/>
        </a:defRPr>
      </a:lvl3pPr>
      <a:lvl4pPr marL="1557948" indent="-222564" algn="l" defTabSz="445128" rtl="0" eaLnBrk="1" latinLnBrk="0" hangingPunct="1">
        <a:spcBef>
          <a:spcPct val="20000"/>
        </a:spcBef>
        <a:buFont typeface="Arial"/>
        <a:buChar char="–"/>
        <a:defRPr sz="1947" kern="1200">
          <a:solidFill>
            <a:schemeClr val="tx1"/>
          </a:solidFill>
          <a:latin typeface="+mn-lt"/>
          <a:ea typeface="+mn-ea"/>
          <a:cs typeface="+mn-cs"/>
        </a:defRPr>
      </a:lvl4pPr>
      <a:lvl5pPr marL="2003076" indent="-222564" algn="l" defTabSz="445128" rtl="0" eaLnBrk="1" latinLnBrk="0" hangingPunct="1">
        <a:spcBef>
          <a:spcPct val="20000"/>
        </a:spcBef>
        <a:buFont typeface="Arial"/>
        <a:buChar char="»"/>
        <a:defRPr sz="1947" kern="1200">
          <a:solidFill>
            <a:schemeClr val="tx1"/>
          </a:solidFill>
          <a:latin typeface="+mn-lt"/>
          <a:ea typeface="+mn-ea"/>
          <a:cs typeface="+mn-cs"/>
        </a:defRPr>
      </a:lvl5pPr>
      <a:lvl6pPr marL="2448204" indent="-222564" algn="l" defTabSz="445128" rtl="0" eaLnBrk="1" latinLnBrk="0" hangingPunct="1">
        <a:spcBef>
          <a:spcPct val="20000"/>
        </a:spcBef>
        <a:buFont typeface="Arial"/>
        <a:buChar char="•"/>
        <a:defRPr sz="1947" kern="1200">
          <a:solidFill>
            <a:schemeClr val="tx1"/>
          </a:solidFill>
          <a:latin typeface="+mn-lt"/>
          <a:ea typeface="+mn-ea"/>
          <a:cs typeface="+mn-cs"/>
        </a:defRPr>
      </a:lvl6pPr>
      <a:lvl7pPr marL="2893332" indent="-222564" algn="l" defTabSz="445128" rtl="0" eaLnBrk="1" latinLnBrk="0" hangingPunct="1">
        <a:spcBef>
          <a:spcPct val="20000"/>
        </a:spcBef>
        <a:buFont typeface="Arial"/>
        <a:buChar char="•"/>
        <a:defRPr sz="1947" kern="1200">
          <a:solidFill>
            <a:schemeClr val="tx1"/>
          </a:solidFill>
          <a:latin typeface="+mn-lt"/>
          <a:ea typeface="+mn-ea"/>
          <a:cs typeface="+mn-cs"/>
        </a:defRPr>
      </a:lvl7pPr>
      <a:lvl8pPr marL="3338460" indent="-222564" algn="l" defTabSz="445128" rtl="0" eaLnBrk="1" latinLnBrk="0" hangingPunct="1">
        <a:spcBef>
          <a:spcPct val="20000"/>
        </a:spcBef>
        <a:buFont typeface="Arial"/>
        <a:buChar char="•"/>
        <a:defRPr sz="1947" kern="1200">
          <a:solidFill>
            <a:schemeClr val="tx1"/>
          </a:solidFill>
          <a:latin typeface="+mn-lt"/>
          <a:ea typeface="+mn-ea"/>
          <a:cs typeface="+mn-cs"/>
        </a:defRPr>
      </a:lvl8pPr>
      <a:lvl9pPr marL="3783589" indent="-222564" algn="l" defTabSz="445128" rtl="0" eaLnBrk="1" latinLnBrk="0" hangingPunct="1">
        <a:spcBef>
          <a:spcPct val="20000"/>
        </a:spcBef>
        <a:buFont typeface="Arial"/>
        <a:buChar char="•"/>
        <a:defRPr sz="1947" kern="1200">
          <a:solidFill>
            <a:schemeClr val="tx1"/>
          </a:solidFill>
          <a:latin typeface="+mn-lt"/>
          <a:ea typeface="+mn-ea"/>
          <a:cs typeface="+mn-cs"/>
        </a:defRPr>
      </a:lvl9pPr>
    </p:bodyStyle>
    <p:otherStyle>
      <a:defPPr>
        <a:defRPr lang="en-US"/>
      </a:defPPr>
      <a:lvl1pPr marL="0" algn="l" defTabSz="445128" rtl="0" eaLnBrk="1" latinLnBrk="0" hangingPunct="1">
        <a:defRPr sz="1752" kern="1200">
          <a:solidFill>
            <a:schemeClr val="tx1"/>
          </a:solidFill>
          <a:latin typeface="+mn-lt"/>
          <a:ea typeface="+mn-ea"/>
          <a:cs typeface="+mn-cs"/>
        </a:defRPr>
      </a:lvl1pPr>
      <a:lvl2pPr marL="445128" algn="l" defTabSz="445128" rtl="0" eaLnBrk="1" latinLnBrk="0" hangingPunct="1">
        <a:defRPr sz="1752" kern="1200">
          <a:solidFill>
            <a:schemeClr val="tx1"/>
          </a:solidFill>
          <a:latin typeface="+mn-lt"/>
          <a:ea typeface="+mn-ea"/>
          <a:cs typeface="+mn-cs"/>
        </a:defRPr>
      </a:lvl2pPr>
      <a:lvl3pPr marL="890256" algn="l" defTabSz="445128" rtl="0" eaLnBrk="1" latinLnBrk="0" hangingPunct="1">
        <a:defRPr sz="1752" kern="1200">
          <a:solidFill>
            <a:schemeClr val="tx1"/>
          </a:solidFill>
          <a:latin typeface="+mn-lt"/>
          <a:ea typeface="+mn-ea"/>
          <a:cs typeface="+mn-cs"/>
        </a:defRPr>
      </a:lvl3pPr>
      <a:lvl4pPr marL="1335384" algn="l" defTabSz="445128" rtl="0" eaLnBrk="1" latinLnBrk="0" hangingPunct="1">
        <a:defRPr sz="1752" kern="1200">
          <a:solidFill>
            <a:schemeClr val="tx1"/>
          </a:solidFill>
          <a:latin typeface="+mn-lt"/>
          <a:ea typeface="+mn-ea"/>
          <a:cs typeface="+mn-cs"/>
        </a:defRPr>
      </a:lvl4pPr>
      <a:lvl5pPr marL="1780512" algn="l" defTabSz="445128" rtl="0" eaLnBrk="1" latinLnBrk="0" hangingPunct="1">
        <a:defRPr sz="1752" kern="1200">
          <a:solidFill>
            <a:schemeClr val="tx1"/>
          </a:solidFill>
          <a:latin typeface="+mn-lt"/>
          <a:ea typeface="+mn-ea"/>
          <a:cs typeface="+mn-cs"/>
        </a:defRPr>
      </a:lvl5pPr>
      <a:lvl6pPr marL="2225640" algn="l" defTabSz="445128" rtl="0" eaLnBrk="1" latinLnBrk="0" hangingPunct="1">
        <a:defRPr sz="1752" kern="1200">
          <a:solidFill>
            <a:schemeClr val="tx1"/>
          </a:solidFill>
          <a:latin typeface="+mn-lt"/>
          <a:ea typeface="+mn-ea"/>
          <a:cs typeface="+mn-cs"/>
        </a:defRPr>
      </a:lvl6pPr>
      <a:lvl7pPr marL="2670768" algn="l" defTabSz="445128" rtl="0" eaLnBrk="1" latinLnBrk="0" hangingPunct="1">
        <a:defRPr sz="1752" kern="1200">
          <a:solidFill>
            <a:schemeClr val="tx1"/>
          </a:solidFill>
          <a:latin typeface="+mn-lt"/>
          <a:ea typeface="+mn-ea"/>
          <a:cs typeface="+mn-cs"/>
        </a:defRPr>
      </a:lvl7pPr>
      <a:lvl8pPr marL="3115896" algn="l" defTabSz="445128" rtl="0" eaLnBrk="1" latinLnBrk="0" hangingPunct="1">
        <a:defRPr sz="1752" kern="1200">
          <a:solidFill>
            <a:schemeClr val="tx1"/>
          </a:solidFill>
          <a:latin typeface="+mn-lt"/>
          <a:ea typeface="+mn-ea"/>
          <a:cs typeface="+mn-cs"/>
        </a:defRPr>
      </a:lvl8pPr>
      <a:lvl9pPr marL="3561024" algn="l" defTabSz="445128" rtl="0" eaLnBrk="1" latinLnBrk="0" hangingPunct="1">
        <a:defRPr sz="175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Bild 2" descr="a2ii_ppt_master2.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220967141"/>
      </p:ext>
    </p:extLst>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ctr" defTabSz="445128" rtl="0" eaLnBrk="1" latinLnBrk="0" hangingPunct="1">
        <a:spcBef>
          <a:spcPct val="0"/>
        </a:spcBef>
        <a:buNone/>
        <a:defRPr sz="4283" kern="1200" baseline="0">
          <a:solidFill>
            <a:srgbClr val="666666"/>
          </a:solidFill>
          <a:latin typeface="+mj-lt"/>
          <a:ea typeface="+mj-ea"/>
          <a:cs typeface="+mj-cs"/>
        </a:defRPr>
      </a:lvl1pPr>
    </p:titleStyle>
    <p:bodyStyle>
      <a:lvl1pPr marL="333846" indent="-333846" algn="l" defTabSz="445128" rtl="0" eaLnBrk="1" latinLnBrk="0" hangingPunct="1">
        <a:spcBef>
          <a:spcPct val="20000"/>
        </a:spcBef>
        <a:buFont typeface="Arial"/>
        <a:buChar char="•"/>
        <a:defRPr sz="3115" kern="1200">
          <a:solidFill>
            <a:schemeClr val="tx1"/>
          </a:solidFill>
          <a:latin typeface="+mn-lt"/>
          <a:ea typeface="+mn-ea"/>
          <a:cs typeface="+mn-cs"/>
        </a:defRPr>
      </a:lvl1pPr>
      <a:lvl2pPr marL="723333" indent="-278205" algn="l" defTabSz="445128" rtl="0" eaLnBrk="1" latinLnBrk="0" hangingPunct="1">
        <a:spcBef>
          <a:spcPct val="20000"/>
        </a:spcBef>
        <a:buFont typeface="Arial"/>
        <a:buChar char="–"/>
        <a:defRPr sz="2726" kern="1200">
          <a:solidFill>
            <a:schemeClr val="tx1"/>
          </a:solidFill>
          <a:latin typeface="+mn-lt"/>
          <a:ea typeface="+mn-ea"/>
          <a:cs typeface="+mn-cs"/>
        </a:defRPr>
      </a:lvl2pPr>
      <a:lvl3pPr marL="1112820" indent="-222564" algn="l" defTabSz="445128" rtl="0" eaLnBrk="1" latinLnBrk="0" hangingPunct="1">
        <a:spcBef>
          <a:spcPct val="20000"/>
        </a:spcBef>
        <a:buFont typeface="Arial"/>
        <a:buChar char="•"/>
        <a:defRPr sz="2336" kern="1200">
          <a:solidFill>
            <a:schemeClr val="tx1"/>
          </a:solidFill>
          <a:latin typeface="+mn-lt"/>
          <a:ea typeface="+mn-ea"/>
          <a:cs typeface="+mn-cs"/>
        </a:defRPr>
      </a:lvl3pPr>
      <a:lvl4pPr marL="1557948" indent="-222564" algn="l" defTabSz="445128" rtl="0" eaLnBrk="1" latinLnBrk="0" hangingPunct="1">
        <a:spcBef>
          <a:spcPct val="20000"/>
        </a:spcBef>
        <a:buFont typeface="Arial"/>
        <a:buChar char="–"/>
        <a:defRPr sz="1947" kern="1200">
          <a:solidFill>
            <a:schemeClr val="tx1"/>
          </a:solidFill>
          <a:latin typeface="+mn-lt"/>
          <a:ea typeface="+mn-ea"/>
          <a:cs typeface="+mn-cs"/>
        </a:defRPr>
      </a:lvl4pPr>
      <a:lvl5pPr marL="2003076" indent="-222564" algn="l" defTabSz="445128" rtl="0" eaLnBrk="1" latinLnBrk="0" hangingPunct="1">
        <a:spcBef>
          <a:spcPct val="20000"/>
        </a:spcBef>
        <a:buFont typeface="Arial"/>
        <a:buChar char="»"/>
        <a:defRPr sz="1947" kern="1200">
          <a:solidFill>
            <a:schemeClr val="tx1"/>
          </a:solidFill>
          <a:latin typeface="+mn-lt"/>
          <a:ea typeface="+mn-ea"/>
          <a:cs typeface="+mn-cs"/>
        </a:defRPr>
      </a:lvl5pPr>
      <a:lvl6pPr marL="2448204" indent="-222564" algn="l" defTabSz="445128" rtl="0" eaLnBrk="1" latinLnBrk="0" hangingPunct="1">
        <a:spcBef>
          <a:spcPct val="20000"/>
        </a:spcBef>
        <a:buFont typeface="Arial"/>
        <a:buChar char="•"/>
        <a:defRPr sz="1947" kern="1200">
          <a:solidFill>
            <a:schemeClr val="tx1"/>
          </a:solidFill>
          <a:latin typeface="+mn-lt"/>
          <a:ea typeface="+mn-ea"/>
          <a:cs typeface="+mn-cs"/>
        </a:defRPr>
      </a:lvl6pPr>
      <a:lvl7pPr marL="2893332" indent="-222564" algn="l" defTabSz="445128" rtl="0" eaLnBrk="1" latinLnBrk="0" hangingPunct="1">
        <a:spcBef>
          <a:spcPct val="20000"/>
        </a:spcBef>
        <a:buFont typeface="Arial"/>
        <a:buChar char="•"/>
        <a:defRPr sz="1947" kern="1200">
          <a:solidFill>
            <a:schemeClr val="tx1"/>
          </a:solidFill>
          <a:latin typeface="+mn-lt"/>
          <a:ea typeface="+mn-ea"/>
          <a:cs typeface="+mn-cs"/>
        </a:defRPr>
      </a:lvl7pPr>
      <a:lvl8pPr marL="3338460" indent="-222564" algn="l" defTabSz="445128" rtl="0" eaLnBrk="1" latinLnBrk="0" hangingPunct="1">
        <a:spcBef>
          <a:spcPct val="20000"/>
        </a:spcBef>
        <a:buFont typeface="Arial"/>
        <a:buChar char="•"/>
        <a:defRPr sz="1947" kern="1200">
          <a:solidFill>
            <a:schemeClr val="tx1"/>
          </a:solidFill>
          <a:latin typeface="+mn-lt"/>
          <a:ea typeface="+mn-ea"/>
          <a:cs typeface="+mn-cs"/>
        </a:defRPr>
      </a:lvl8pPr>
      <a:lvl9pPr marL="3783589" indent="-222564" algn="l" defTabSz="445128" rtl="0" eaLnBrk="1" latinLnBrk="0" hangingPunct="1">
        <a:spcBef>
          <a:spcPct val="20000"/>
        </a:spcBef>
        <a:buFont typeface="Arial"/>
        <a:buChar char="•"/>
        <a:defRPr sz="1947" kern="1200">
          <a:solidFill>
            <a:schemeClr val="tx1"/>
          </a:solidFill>
          <a:latin typeface="+mn-lt"/>
          <a:ea typeface="+mn-ea"/>
          <a:cs typeface="+mn-cs"/>
        </a:defRPr>
      </a:lvl9pPr>
    </p:bodyStyle>
    <p:otherStyle>
      <a:defPPr>
        <a:defRPr lang="en-US"/>
      </a:defPPr>
      <a:lvl1pPr marL="0" algn="l" defTabSz="445128" rtl="0" eaLnBrk="1" latinLnBrk="0" hangingPunct="1">
        <a:defRPr sz="1752" kern="1200">
          <a:solidFill>
            <a:schemeClr val="tx1"/>
          </a:solidFill>
          <a:latin typeface="+mn-lt"/>
          <a:ea typeface="+mn-ea"/>
          <a:cs typeface="+mn-cs"/>
        </a:defRPr>
      </a:lvl1pPr>
      <a:lvl2pPr marL="445128" algn="l" defTabSz="445128" rtl="0" eaLnBrk="1" latinLnBrk="0" hangingPunct="1">
        <a:defRPr sz="1752" kern="1200">
          <a:solidFill>
            <a:schemeClr val="tx1"/>
          </a:solidFill>
          <a:latin typeface="+mn-lt"/>
          <a:ea typeface="+mn-ea"/>
          <a:cs typeface="+mn-cs"/>
        </a:defRPr>
      </a:lvl2pPr>
      <a:lvl3pPr marL="890256" algn="l" defTabSz="445128" rtl="0" eaLnBrk="1" latinLnBrk="0" hangingPunct="1">
        <a:defRPr sz="1752" kern="1200">
          <a:solidFill>
            <a:schemeClr val="tx1"/>
          </a:solidFill>
          <a:latin typeface="+mn-lt"/>
          <a:ea typeface="+mn-ea"/>
          <a:cs typeface="+mn-cs"/>
        </a:defRPr>
      </a:lvl3pPr>
      <a:lvl4pPr marL="1335384" algn="l" defTabSz="445128" rtl="0" eaLnBrk="1" latinLnBrk="0" hangingPunct="1">
        <a:defRPr sz="1752" kern="1200">
          <a:solidFill>
            <a:schemeClr val="tx1"/>
          </a:solidFill>
          <a:latin typeface="+mn-lt"/>
          <a:ea typeface="+mn-ea"/>
          <a:cs typeface="+mn-cs"/>
        </a:defRPr>
      </a:lvl4pPr>
      <a:lvl5pPr marL="1780512" algn="l" defTabSz="445128" rtl="0" eaLnBrk="1" latinLnBrk="0" hangingPunct="1">
        <a:defRPr sz="1752" kern="1200">
          <a:solidFill>
            <a:schemeClr val="tx1"/>
          </a:solidFill>
          <a:latin typeface="+mn-lt"/>
          <a:ea typeface="+mn-ea"/>
          <a:cs typeface="+mn-cs"/>
        </a:defRPr>
      </a:lvl5pPr>
      <a:lvl6pPr marL="2225640" algn="l" defTabSz="445128" rtl="0" eaLnBrk="1" latinLnBrk="0" hangingPunct="1">
        <a:defRPr sz="1752" kern="1200">
          <a:solidFill>
            <a:schemeClr val="tx1"/>
          </a:solidFill>
          <a:latin typeface="+mn-lt"/>
          <a:ea typeface="+mn-ea"/>
          <a:cs typeface="+mn-cs"/>
        </a:defRPr>
      </a:lvl6pPr>
      <a:lvl7pPr marL="2670768" algn="l" defTabSz="445128" rtl="0" eaLnBrk="1" latinLnBrk="0" hangingPunct="1">
        <a:defRPr sz="1752" kern="1200">
          <a:solidFill>
            <a:schemeClr val="tx1"/>
          </a:solidFill>
          <a:latin typeface="+mn-lt"/>
          <a:ea typeface="+mn-ea"/>
          <a:cs typeface="+mn-cs"/>
        </a:defRPr>
      </a:lvl7pPr>
      <a:lvl8pPr marL="3115896" algn="l" defTabSz="445128" rtl="0" eaLnBrk="1" latinLnBrk="0" hangingPunct="1">
        <a:defRPr sz="1752" kern="1200">
          <a:solidFill>
            <a:schemeClr val="tx1"/>
          </a:solidFill>
          <a:latin typeface="+mn-lt"/>
          <a:ea typeface="+mn-ea"/>
          <a:cs typeface="+mn-cs"/>
        </a:defRPr>
      </a:lvl8pPr>
      <a:lvl9pPr marL="3561024" algn="l" defTabSz="445128" rtl="0" eaLnBrk="1" latinLnBrk="0" hangingPunct="1">
        <a:defRPr sz="175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rotWithShape="1">
          <a:blip r:embed="rId8" cstate="screen">
            <a:extLst>
              <a:ext uri="{28A0092B-C50C-407E-A947-70E740481C1C}">
                <a14:useLocalDpi xmlns:a14="http://schemas.microsoft.com/office/drawing/2010/main"/>
              </a:ext>
            </a:extLst>
          </a:blip>
          <a:srcRect l="4280" t="34866" r="26271" b="11407"/>
          <a:stretch/>
        </p:blipFill>
        <p:spPr>
          <a:xfrm>
            <a:off x="1" y="19695"/>
            <a:ext cx="12192000" cy="6858000"/>
          </a:xfrm>
          <a:prstGeom prst="rect">
            <a:avLst/>
          </a:prstGeom>
        </p:spPr>
      </p:pic>
      <p:sp>
        <p:nvSpPr>
          <p:cNvPr id="4" name="Datumsplatzhalter 3"/>
          <p:cNvSpPr>
            <a:spLocks noGrp="1"/>
          </p:cNvSpPr>
          <p:nvPr>
            <p:ph type="dt" sz="half" idx="2"/>
          </p:nvPr>
        </p:nvSpPr>
        <p:spPr>
          <a:xfrm>
            <a:off x="9095272" y="63322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66DFDFFA-D834-9B48-914D-2AB12A1FB3B6}" type="datetimeFigureOut">
              <a:rPr lang="de-DE" smtClean="0"/>
              <a:t>02.02.2024</a:t>
            </a:fld>
            <a:endParaRPr lang="de-DE"/>
          </a:p>
        </p:txBody>
      </p:sp>
      <p:pic>
        <p:nvPicPr>
          <p:cNvPr id="8" name="Bild 7" descr="a2ii_Logo.eps"/>
          <p:cNvPicPr>
            <a:picLocks noChangeAspect="1"/>
          </p:cNvPicPr>
          <p:nvPr userDrawn="1"/>
        </p:nvPicPr>
        <p:blipFill rotWithShape="1">
          <a:blip r:embed="rId9" cstate="screen">
            <a:extLst>
              <a:ext uri="{28A0092B-C50C-407E-A947-70E740481C1C}">
                <a14:useLocalDpi xmlns:a14="http://schemas.microsoft.com/office/drawing/2010/main"/>
              </a:ext>
            </a:extLst>
          </a:blip>
          <a:srcRect l="-5706" t="-13920" r="-10503" b="-15402"/>
          <a:stretch/>
        </p:blipFill>
        <p:spPr>
          <a:xfrm>
            <a:off x="514847" y="406813"/>
            <a:ext cx="3016007" cy="1270000"/>
          </a:xfrm>
          <a:prstGeom prst="rect">
            <a:avLst/>
          </a:prstGeom>
        </p:spPr>
      </p:pic>
      <p:sp>
        <p:nvSpPr>
          <p:cNvPr id="9" name="Title Placeholder 5"/>
          <p:cNvSpPr>
            <a:spLocks noGrp="1"/>
          </p:cNvSpPr>
          <p:nvPr>
            <p:ph type="title"/>
          </p:nvPr>
        </p:nvSpPr>
        <p:spPr>
          <a:xfrm>
            <a:off x="514847" y="3125947"/>
            <a:ext cx="10134599" cy="92549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p:cNvSpPr>
            <a:spLocks noGrp="1"/>
          </p:cNvSpPr>
          <p:nvPr>
            <p:ph type="body" idx="1"/>
          </p:nvPr>
        </p:nvSpPr>
        <p:spPr>
          <a:xfrm>
            <a:off x="511297" y="4187964"/>
            <a:ext cx="8948352" cy="733169"/>
          </a:xfrm>
          <a:prstGeom prst="rect">
            <a:avLst/>
          </a:prstGeom>
        </p:spPr>
        <p:txBody>
          <a:bodyPr vert="horz" lIns="91440" tIns="45720" rIns="91440" bIns="45720" rtlCol="0">
            <a:normAutofit/>
          </a:bodyPr>
          <a:lstStyle/>
          <a:p>
            <a:pPr lvl="0"/>
            <a:r>
              <a:rPr lang="en-US" dirty="0"/>
              <a:t>Edit Master text styles</a:t>
            </a:r>
          </a:p>
        </p:txBody>
      </p:sp>
    </p:spTree>
    <p:extLst>
      <p:ext uri="{BB962C8B-B14F-4D97-AF65-F5344CB8AC3E}">
        <p14:creationId xmlns:p14="http://schemas.microsoft.com/office/powerpoint/2010/main" val="7997027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8" r:id="rId6"/>
  </p:sldLayoutIdLst>
  <p:txStyles>
    <p:titleStyle>
      <a:lvl1pPr algn="l" defTabSz="609585" rtl="0" eaLnBrk="1" latinLnBrk="0" hangingPunct="1">
        <a:spcBef>
          <a:spcPct val="0"/>
        </a:spcBef>
        <a:buNone/>
        <a:defRPr sz="4267" kern="1200">
          <a:solidFill>
            <a:srgbClr val="D12820"/>
          </a:solidFill>
          <a:latin typeface="Avenir Medium"/>
          <a:ea typeface="+mj-ea"/>
          <a:cs typeface="Avenir Medium"/>
        </a:defRPr>
      </a:lvl1pPr>
    </p:titleStyle>
    <p:bodyStyle>
      <a:lvl1pPr marL="0" indent="0" algn="l" defTabSz="609585" rtl="0" eaLnBrk="1" latinLnBrk="0" hangingPunct="1">
        <a:spcBef>
          <a:spcPct val="20000"/>
        </a:spcBef>
        <a:buFont typeface="Arial"/>
        <a:buNone/>
        <a:defRPr sz="2667" kern="1200">
          <a:solidFill>
            <a:srgbClr val="D12820"/>
          </a:solidFill>
          <a:latin typeface="Avenir"/>
          <a:ea typeface="+mn-ea"/>
          <a:cs typeface="Avenir"/>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 7"/>
          <p:cNvPicPr>
            <a:picLocks noChangeAspect="1"/>
          </p:cNvPicPr>
          <p:nvPr userDrawn="1"/>
        </p:nvPicPr>
        <p:blipFill rotWithShape="1">
          <a:blip r:embed="rId4"/>
          <a:srcRect l="698" r="3998" b="47653"/>
          <a:stretch/>
        </p:blipFill>
        <p:spPr>
          <a:xfrm>
            <a:off x="0" y="4806882"/>
            <a:ext cx="12192000" cy="2051119"/>
          </a:xfrm>
          <a:prstGeom prst="rect">
            <a:avLst/>
          </a:prstGeom>
        </p:spPr>
      </p:pic>
      <p:sp>
        <p:nvSpPr>
          <p:cNvPr id="9" name="Title Placeholder 1"/>
          <p:cNvSpPr>
            <a:spLocks noGrp="1"/>
          </p:cNvSpPr>
          <p:nvPr>
            <p:ph type="title"/>
          </p:nvPr>
        </p:nvSpPr>
        <p:spPr>
          <a:xfrm>
            <a:off x="565892" y="383892"/>
            <a:ext cx="10972800" cy="1143000"/>
          </a:xfrm>
          <a:prstGeom prst="rect">
            <a:avLst/>
          </a:prstGeom>
        </p:spPr>
        <p:txBody>
          <a:bodyPr vert="horz" lIns="91440" tIns="45720" rIns="91440" bIns="45720" rtlCol="0" anchor="ctr">
            <a:normAutofit/>
          </a:bodyPr>
          <a:lstStyle/>
          <a:p>
            <a:r>
              <a:rPr lang="de-DE"/>
              <a:t>Master </a:t>
            </a:r>
            <a:r>
              <a:rPr lang="de-DE" err="1"/>
              <a:t>slideinsidepages</a:t>
            </a:r>
            <a:endParaRPr lang="en-US"/>
          </a:p>
        </p:txBody>
      </p:sp>
      <p:sp>
        <p:nvSpPr>
          <p:cNvPr id="10" name="Text Placeholder 2"/>
          <p:cNvSpPr>
            <a:spLocks noGrp="1"/>
          </p:cNvSpPr>
          <p:nvPr>
            <p:ph type="body" idx="1"/>
          </p:nvPr>
        </p:nvSpPr>
        <p:spPr>
          <a:xfrm>
            <a:off x="565892" y="1714651"/>
            <a:ext cx="10972800" cy="4525963"/>
          </a:xfrm>
          <a:prstGeom prst="rect">
            <a:avLst/>
          </a:prstGeom>
        </p:spPr>
        <p:txBody>
          <a:bodyPr vert="horz" lIns="91440" tIns="45720" rIns="91440" bIns="45720" rtlCol="0">
            <a:normAutofit/>
          </a:bodyPr>
          <a:lstStyle/>
          <a:p>
            <a:pPr lvl="0"/>
            <a:r>
              <a:rPr lang="de-DE"/>
              <a:t>Click </a:t>
            </a:r>
            <a:r>
              <a:rPr lang="de-DE" err="1"/>
              <a:t>toedit</a:t>
            </a:r>
            <a:r>
              <a:rPr lang="de-DE"/>
              <a:t> Master </a:t>
            </a:r>
            <a:r>
              <a:rPr lang="de-DE" err="1"/>
              <a:t>textstyles</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Fourthlevel</a:t>
            </a:r>
            <a:endParaRPr lang="de-DE"/>
          </a:p>
          <a:p>
            <a:pPr lvl="4"/>
            <a:r>
              <a:rPr lang="de-DE" err="1"/>
              <a:t>Fifthlevel</a:t>
            </a:r>
            <a:fld id="{E75AD7CC-5678-4613-BC4E-1E5E23DFFF91}" type="slidenum">
              <a:rPr lang="de-DE" smtClean="0"/>
              <a:t>‹#›</a:t>
            </a:fld>
            <a:fld id="{67D3300A-7F94-49E2-8CB7-281F48994E14}" type="slidenum">
              <a:rPr lang="de-DE" smtClean="0"/>
              <a:t>‹#›</a:t>
            </a:fld>
            <a:fld id="{76A2C27D-E5CF-47D8-BF9A-BC1BEA18A344}" type="slidenum">
              <a:rPr lang="de-DE" smtClean="0"/>
              <a:t>‹#›</a:t>
            </a:fld>
            <a:fld id="{1EB9F8A0-FC4C-418D-83F6-CBF4E98769A7}" type="slidenum">
              <a:rPr lang="de-DE" smtClean="0"/>
              <a:t>‹#›</a:t>
            </a:fld>
            <a:endParaRPr lang="en-US"/>
          </a:p>
        </p:txBody>
      </p:sp>
      <p:sp>
        <p:nvSpPr>
          <p:cNvPr id="5" name="Rectangle 4">
            <a:extLst>
              <a:ext uri="{FF2B5EF4-FFF2-40B4-BE49-F238E27FC236}">
                <a16:creationId xmlns:a16="http://schemas.microsoft.com/office/drawing/2014/main" id="{5DF82C45-B8D6-4D2D-82C7-D4FB5159E411}"/>
              </a:ext>
            </a:extLst>
          </p:cNvPr>
          <p:cNvSpPr/>
          <p:nvPr userDrawn="1"/>
        </p:nvSpPr>
        <p:spPr>
          <a:xfrm>
            <a:off x="11218207" y="6395285"/>
            <a:ext cx="489877" cy="338554"/>
          </a:xfrm>
          <a:prstGeom prst="rect">
            <a:avLst/>
          </a:prstGeom>
        </p:spPr>
        <p:txBody>
          <a:bodyPr wrap="square">
            <a:spAutoFit/>
          </a:bodyPr>
          <a:lstStyle/>
          <a:p>
            <a:fld id="{FF13B0E9-D745-41ED-8598-783196D39377}" type="slidenum">
              <a:rPr lang="en-GB" sz="1600" smtClean="0">
                <a:solidFill>
                  <a:schemeClr val="bg1"/>
                </a:solidFill>
              </a:rPr>
              <a:pPr/>
              <a:t>‹N°›</a:t>
            </a:fld>
            <a:endParaRPr lang="en-GB" sz="1600">
              <a:solidFill>
                <a:schemeClr val="bg1"/>
              </a:solidFill>
            </a:endParaRPr>
          </a:p>
        </p:txBody>
      </p:sp>
    </p:spTree>
    <p:extLst>
      <p:ext uri="{BB962C8B-B14F-4D97-AF65-F5344CB8AC3E}">
        <p14:creationId xmlns:p14="http://schemas.microsoft.com/office/powerpoint/2010/main" val="936120171"/>
      </p:ext>
    </p:extLst>
  </p:cSld>
  <p:clrMap bg1="lt1" tx1="dk1" bg2="lt2" tx2="dk2" accent1="accent1" accent2="accent2" accent3="accent3" accent4="accent4" accent5="accent5" accent6="accent6" hlink="hlink" folHlink="folHlink"/>
  <p:sldLayoutIdLst>
    <p:sldLayoutId id="2147483735" r:id="rId1"/>
    <p:sldLayoutId id="2147483737" r:id="rId2"/>
  </p:sldLayoutIdLst>
  <p:hf hdr="0" ftr="0" dt="0"/>
  <p:txStyles>
    <p:titleStyle>
      <a:lvl1pPr algn="r" defTabSz="457200" rtl="0" eaLnBrk="1" latinLnBrk="0" hangingPunct="1">
        <a:spcBef>
          <a:spcPct val="0"/>
        </a:spcBef>
        <a:buNone/>
        <a:defRPr sz="3200" kern="1200">
          <a:solidFill>
            <a:schemeClr val="tx1"/>
          </a:solidFill>
          <a:latin typeface="Avenir"/>
          <a:ea typeface="+mj-ea"/>
          <a:cs typeface="Aveni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Medium"/>
          <a:ea typeface="+mn-ea"/>
          <a:cs typeface="Avenir Medium"/>
        </a:defRPr>
      </a:lvl1pPr>
      <a:lvl2pPr marL="742950" indent="-285750" algn="l" defTabSz="457200" rtl="0" eaLnBrk="1" latinLnBrk="0" hangingPunct="1">
        <a:spcBef>
          <a:spcPct val="20000"/>
        </a:spcBef>
        <a:buFont typeface="Arial"/>
        <a:buChar char="–"/>
        <a:defRPr sz="2800" kern="1200">
          <a:solidFill>
            <a:schemeClr val="tx1"/>
          </a:solidFill>
          <a:latin typeface="Avenir Medium"/>
          <a:ea typeface="+mn-ea"/>
          <a:cs typeface="Avenir Medium"/>
        </a:defRPr>
      </a:lvl2pPr>
      <a:lvl3pPr marL="1143000" indent="-228600" algn="l" defTabSz="457200" rtl="0" eaLnBrk="1" latinLnBrk="0" hangingPunct="1">
        <a:spcBef>
          <a:spcPct val="20000"/>
        </a:spcBef>
        <a:buFont typeface="Arial"/>
        <a:buChar char="•"/>
        <a:defRPr sz="2400" kern="1200">
          <a:solidFill>
            <a:schemeClr val="tx1"/>
          </a:solidFill>
          <a:latin typeface="Avenir Medium"/>
          <a:ea typeface="+mn-ea"/>
          <a:cs typeface="Avenir Medium"/>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8" Target="../media/image47.png" Type="http://schemas.openxmlformats.org/officeDocument/2006/relationships/image"/><Relationship Id="rId3" Target="https://a2ii.org/en/form/a2ii-mailing-list" TargetMode="External" Type="http://schemas.openxmlformats.org/officeDocument/2006/relationships/hyperlink"/><Relationship Id="rId7" Target="../media/image46.jpeg" Type="http://schemas.openxmlformats.org/officeDocument/2006/relationships/image"/><Relationship Id="rId2" Target="../notesSlides/notesSlide18.xml" Type="http://schemas.openxmlformats.org/officeDocument/2006/relationships/notesSlide"/><Relationship Id="rId1" Target="../slideLayouts/slideLayout39.xml" Type="http://schemas.openxmlformats.org/officeDocument/2006/relationships/slideLayout"/><Relationship Id="rId6" Target="https://www.linkedin.com/company/access-to-insurance-initiative/" TargetMode="External" Type="http://schemas.openxmlformats.org/officeDocument/2006/relationships/hyperlink"/><Relationship Id="rId5" Target="https://www.youtube.com/channel/UCrIN7Ay3kaUYggWvBOTXT2w" TargetMode="External" Type="http://schemas.openxmlformats.org/officeDocument/2006/relationships/hyperlink"/><Relationship Id="rId4" Target="https://twitter.com/a2ii_org" TargetMode="External" Type="http://schemas.openxmlformats.org/officeDocument/2006/relationships/hyperlink"/><Relationship Id="rId9" Target="../media/image48.png" Type="http://schemas.openxmlformats.org/officeDocument/2006/relationships/image"/></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svg"/><Relationship Id="rId1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17.png"/><Relationship Id="rId17"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14.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6.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arget="../media/image27.jpeg" Type="http://schemas.openxmlformats.org/officeDocument/2006/relationships/image"/><Relationship Id="rId3" Target="../media/image22.jpeg" Type="http://schemas.openxmlformats.org/officeDocument/2006/relationships/image"/><Relationship Id="rId7" Target="../media/image26.png" Type="http://schemas.openxmlformats.org/officeDocument/2006/relationships/image"/><Relationship Id="rId12" Target="../media/image31.jpeg" Type="http://schemas.openxmlformats.org/officeDocument/2006/relationships/image"/><Relationship Id="rId2" Target="../notesSlides/notesSlide5.xml" Type="http://schemas.openxmlformats.org/officeDocument/2006/relationships/notesSlide"/><Relationship Id="rId1" Target="../slideLayouts/slideLayout23.xml" Type="http://schemas.openxmlformats.org/officeDocument/2006/relationships/slideLayout"/><Relationship Id="rId6" Target="../media/image25.jpeg" Type="http://schemas.openxmlformats.org/officeDocument/2006/relationships/image"/><Relationship Id="rId11" Target="../media/image30.png" Type="http://schemas.openxmlformats.org/officeDocument/2006/relationships/image"/><Relationship Id="rId5" Target="../media/image24.jpeg" Type="http://schemas.openxmlformats.org/officeDocument/2006/relationships/image"/><Relationship Id="rId10" Target="../media/image29.jpeg" Type="http://schemas.openxmlformats.org/officeDocument/2006/relationships/image"/><Relationship Id="rId4" Target="../media/image23.jpeg" Type="http://schemas.openxmlformats.org/officeDocument/2006/relationships/image"/><Relationship Id="rId9" Target="../media/image28.png" Type="http://schemas.openxmlformats.org/officeDocument/2006/relationships/image"/></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arget="../media/image39.png" Type="http://schemas.openxmlformats.org/officeDocument/2006/relationships/image"/><Relationship Id="rId7" Target="../media/image58.svg" Type="http://schemas.openxmlformats.org/officeDocument/2006/relationships/image"/><Relationship Id="rId2" Target="../notesSlides/notesSlide9.xml" Type="http://schemas.openxmlformats.org/officeDocument/2006/relationships/notesSlide"/><Relationship Id="rId1" Target="../slideLayouts/slideLayout13.xml" Type="http://schemas.openxmlformats.org/officeDocument/2006/relationships/slideLayout"/><Relationship Id="rId6" Target="../media/image41.png" Type="http://schemas.openxmlformats.org/officeDocument/2006/relationships/image"/><Relationship Id="rId5" Target="../media/image40.jpeg" Type="http://schemas.openxmlformats.org/officeDocument/2006/relationships/image"/><Relationship Id="rId4" Target="../media/image55.sv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idx="4294967295"/>
          </p:nvPr>
        </p:nvSpPr>
        <p:spPr>
          <a:xfrm>
            <a:off x="911424" y="3285549"/>
            <a:ext cx="8640960" cy="879475"/>
          </a:xfrm>
        </p:spPr>
        <p:txBody>
          <a:bodyPr>
            <a:noAutofit/>
          </a:bodyPr>
          <a:lstStyle/>
          <a:p>
            <a:r>
              <a:rPr lang="fr-FR" sz="3200">
                <a:latin typeface="Avenir Next LT Pro Light" panose="020B0604020202020204" pitchFamily="34" charset="0"/>
              </a:rPr>
              <a:t>L’Assurance </a:t>
            </a:r>
            <a:r>
              <a:rPr lang="fr-FR" sz="3200" smtClean="0">
                <a:latin typeface="Avenir Next LT Pro Light" panose="020B0604020202020204" pitchFamily="34" charset="0"/>
              </a:rPr>
              <a:t>inclusive </a:t>
            </a:r>
            <a:r>
              <a:rPr lang="fr-FR" sz="3200" dirty="0">
                <a:latin typeface="Avenir Next LT Pro Light" panose="020B0604020202020204" pitchFamily="34" charset="0"/>
              </a:rPr>
              <a:t>et </a:t>
            </a:r>
            <a:r>
              <a:rPr lang="fr-FR" sz="3200" dirty="0" smtClean="0">
                <a:latin typeface="Avenir Next LT Pro Light" panose="020B0604020202020204" pitchFamily="34" charset="0"/>
              </a:rPr>
              <a:t>la </a:t>
            </a:r>
            <a:r>
              <a:rPr lang="fr-FR" sz="3200" dirty="0" smtClean="0">
                <a:latin typeface="Avenir Next LT Pro Light" panose="020B0604020202020204" pitchFamily="34" charset="0"/>
              </a:rPr>
              <a:t>numérisation</a:t>
            </a:r>
            <a:r>
              <a:rPr lang="en-US" sz="3200" dirty="0">
                <a:latin typeface="Avenir Next LT Pro Light" panose="020B0604020202020204" pitchFamily="34" charset="0"/>
              </a:rPr>
              <a:t/>
            </a:r>
            <a:br>
              <a:rPr lang="en-US" sz="3200" dirty="0">
                <a:latin typeface="Avenir Next LT Pro Light" panose="020B0604020202020204" pitchFamily="34" charset="0"/>
              </a:rPr>
            </a:br>
            <a:endParaRPr lang="en-GB" sz="3600" b="1" dirty="0">
              <a:latin typeface="Avenir Next LT Pro Light" panose="020B0604020202020204" pitchFamily="34" charset="0"/>
            </a:endParaRPr>
          </a:p>
        </p:txBody>
      </p:sp>
      <p:sp>
        <p:nvSpPr>
          <p:cNvPr id="12" name="Title 8">
            <a:extLst>
              <a:ext uri="{FF2B5EF4-FFF2-40B4-BE49-F238E27FC236}">
                <a16:creationId xmlns:a16="http://schemas.microsoft.com/office/drawing/2014/main" id="{0DE59123-B59D-4EE0-B059-1D07AAC7DF06}"/>
              </a:ext>
            </a:extLst>
          </p:cNvPr>
          <p:cNvSpPr txBox="1">
            <a:spLocks/>
          </p:cNvSpPr>
          <p:nvPr/>
        </p:nvSpPr>
        <p:spPr>
          <a:xfrm>
            <a:off x="870185" y="4509120"/>
            <a:ext cx="8640960" cy="879475"/>
          </a:xfrm>
          <a:prstGeom prst="rect">
            <a:avLst/>
          </a:prstGeom>
        </p:spPr>
        <p:txBody>
          <a:bodyPr vert="horz" lIns="91440" tIns="45720" rIns="91440" bIns="45720" rtlCol="0" anchor="ctr">
            <a:noAutofit/>
          </a:bodyPr>
          <a:lstStyle>
            <a:lvl1pPr algn="l" defTabSz="609585" rtl="0" eaLnBrk="1" latinLnBrk="0" hangingPunct="1">
              <a:spcBef>
                <a:spcPct val="0"/>
              </a:spcBef>
              <a:buNone/>
              <a:defRPr sz="4267" kern="1200">
                <a:solidFill>
                  <a:srgbClr val="D12820"/>
                </a:solidFill>
                <a:latin typeface="Avenir Medium"/>
                <a:ea typeface="+mj-ea"/>
                <a:cs typeface="Avenir Medium"/>
              </a:defRPr>
            </a:lvl1pPr>
          </a:lstStyle>
          <a:p>
            <a:endParaRPr lang="en-US" sz="2400" dirty="0">
              <a:solidFill>
                <a:schemeClr val="bg1">
                  <a:lumMod val="50000"/>
                </a:schemeClr>
              </a:solidFill>
              <a:latin typeface="Avenir Next LT Pro Light" panose="020B0604020202020204" pitchFamily="34" charset="0"/>
            </a:endParaRPr>
          </a:p>
          <a:p>
            <a:r>
              <a:rPr lang="en-US" sz="3200" dirty="0">
                <a:latin typeface="Avenir Next LT Pro Light" panose="020B0604020202020204" pitchFamily="34" charset="0"/>
              </a:rPr>
              <a:t/>
            </a:r>
            <a:br>
              <a:rPr lang="en-US" sz="3200" dirty="0">
                <a:latin typeface="Avenir Next LT Pro Light" panose="020B0604020202020204" pitchFamily="34" charset="0"/>
              </a:rPr>
            </a:br>
            <a:endParaRPr lang="en-GB" sz="3600" b="1" dirty="0">
              <a:latin typeface="Avenir Next LT Pro Light" panose="020B0604020202020204" pitchFamily="34" charset="0"/>
            </a:endParaRPr>
          </a:p>
        </p:txBody>
      </p:sp>
      <p:sp>
        <p:nvSpPr>
          <p:cNvPr id="2" name="Text Placeholder 10">
            <a:extLst>
              <a:ext uri="{FF2B5EF4-FFF2-40B4-BE49-F238E27FC236}">
                <a16:creationId xmlns:a16="http://schemas.microsoft.com/office/drawing/2014/main" id="{111CEDD5-53D4-74D8-4790-7C38AD854357}"/>
              </a:ext>
            </a:extLst>
          </p:cNvPr>
          <p:cNvSpPr txBox="1">
            <a:spLocks/>
          </p:cNvSpPr>
          <p:nvPr/>
        </p:nvSpPr>
        <p:spPr>
          <a:xfrm>
            <a:off x="911424" y="4069837"/>
            <a:ext cx="8110868" cy="832303"/>
          </a:xfrm>
          <a:prstGeom prst="rect">
            <a:avLst/>
          </a:prstGeom>
        </p:spPr>
        <p:txBody>
          <a:bodyPr vert="horz" lIns="91440" tIns="45720" rIns="91440" bIns="4572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dirty="0">
                <a:solidFill>
                  <a:srgbClr val="666666"/>
                </a:solidFill>
                <a:ea typeface="+mn-lt"/>
                <a:cs typeface="+mn-lt"/>
              </a:rPr>
              <a:t>Groupe des </a:t>
            </a:r>
            <a:r>
              <a:rPr lang="en-GB" dirty="0" err="1">
                <a:solidFill>
                  <a:srgbClr val="666666"/>
                </a:solidFill>
                <a:ea typeface="+mn-lt"/>
                <a:cs typeface="+mn-lt"/>
              </a:rPr>
              <a:t>Contrôleurs</a:t>
            </a:r>
            <a:r>
              <a:rPr lang="en-GB" dirty="0">
                <a:solidFill>
                  <a:srgbClr val="666666"/>
                </a:solidFill>
                <a:ea typeface="+mn-lt"/>
                <a:cs typeface="+mn-lt"/>
              </a:rPr>
              <a:t> </a:t>
            </a:r>
            <a:r>
              <a:rPr lang="en-GB" dirty="0" err="1">
                <a:solidFill>
                  <a:srgbClr val="666666"/>
                </a:solidFill>
                <a:ea typeface="+mn-lt"/>
                <a:cs typeface="+mn-lt"/>
              </a:rPr>
              <a:t>d’Assurance</a:t>
            </a:r>
            <a:r>
              <a:rPr lang="en-GB" dirty="0">
                <a:solidFill>
                  <a:srgbClr val="666666"/>
                </a:solidFill>
                <a:ea typeface="+mn-lt"/>
                <a:cs typeface="+mn-lt"/>
              </a:rPr>
              <a:t> Francophones | </a:t>
            </a:r>
          </a:p>
          <a:p>
            <a:pPr>
              <a:lnSpc>
                <a:spcPct val="150000"/>
              </a:lnSpc>
            </a:pPr>
            <a:r>
              <a:rPr lang="en-GB" dirty="0">
                <a:solidFill>
                  <a:schemeClr val="tx1">
                    <a:lumMod val="65000"/>
                    <a:lumOff val="35000"/>
                  </a:schemeClr>
                </a:solidFill>
                <a:ea typeface="+mn-lt"/>
                <a:cs typeface="+mn-lt"/>
              </a:rPr>
              <a:t>31 Janvier 2024 | Pascale Lamb </a:t>
            </a:r>
            <a:endParaRPr lang="en-US" dirty="0">
              <a:solidFill>
                <a:schemeClr val="tx1">
                  <a:lumMod val="65000"/>
                  <a:lumOff val="35000"/>
                </a:schemeClr>
              </a:solidFill>
            </a:endParaRPr>
          </a:p>
          <a:p>
            <a:endParaRPr lang="en-GB" dirty="0">
              <a:solidFill>
                <a:schemeClr val="tx1">
                  <a:lumMod val="50000"/>
                  <a:lumOff val="50000"/>
                </a:schemeClr>
              </a:solidFill>
            </a:endParaRPr>
          </a:p>
        </p:txBody>
      </p:sp>
    </p:spTree>
    <p:extLst>
      <p:ext uri="{BB962C8B-B14F-4D97-AF65-F5344CB8AC3E}">
        <p14:creationId xmlns:p14="http://schemas.microsoft.com/office/powerpoint/2010/main" val="232810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6" y="1828800"/>
            <a:ext cx="9641343" cy="3971504"/>
          </a:xfrm>
          <a:ln>
            <a:noFill/>
          </a:ln>
        </p:spPr>
        <p:txBody>
          <a:bodyPr vert="horz" lIns="121920" tIns="60960" rIns="121920" bIns="60960" rtlCol="0" anchor="t">
            <a:normAutofit lnSpcReduction="1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GB" sz="3200" dirty="0">
                <a:solidFill>
                  <a:schemeClr val="bg1">
                    <a:lumMod val="50000"/>
                  </a:schemeClr>
                </a:solidFill>
                <a:latin typeface="Avenir Next LT Pro Light" panose="020B0304020202020204" pitchFamily="34" charset="0"/>
              </a:rPr>
              <a:t>1| Introduction </a:t>
            </a:r>
          </a:p>
          <a:p>
            <a:pPr marL="0" indent="0">
              <a:buNone/>
            </a:pPr>
            <a:endParaRPr lang="en-GB" sz="3200" dirty="0">
              <a:solidFill>
                <a:schemeClr val="bg1">
                  <a:lumMod val="50000"/>
                </a:schemeClr>
              </a:solidFill>
              <a:latin typeface="Avenir Next LT Pro Light" panose="020B0304020202020204" pitchFamily="34" charset="0"/>
            </a:endParaRPr>
          </a:p>
          <a:p>
            <a:pPr marL="0" indent="0">
              <a:buNone/>
            </a:pPr>
            <a:r>
              <a:rPr lang="en-GB" sz="3200" dirty="0">
                <a:solidFill>
                  <a:schemeClr val="bg1">
                    <a:lumMod val="50000"/>
                  </a:schemeClr>
                </a:solidFill>
                <a:latin typeface="Avenir Next LT Pro Light" panose="020B0304020202020204" pitchFamily="34" charset="0"/>
              </a:rPr>
              <a:t>2 </a:t>
            </a:r>
            <a:r>
              <a:rPr lang="fr-FR" sz="3200" dirty="0">
                <a:solidFill>
                  <a:schemeClr val="bg1">
                    <a:lumMod val="50000"/>
                  </a:schemeClr>
                </a:solidFill>
                <a:latin typeface="Avenir Next LT Pro Light" panose="020B0304020202020204" pitchFamily="34" charset="0"/>
              </a:rPr>
              <a:t>L'évaluation et la gestion des risques</a:t>
            </a:r>
          </a:p>
          <a:p>
            <a:pPr marL="0" indent="0">
              <a:buNone/>
            </a:pPr>
            <a:endParaRPr lang="en-GB" sz="3200" dirty="0">
              <a:solidFill>
                <a:schemeClr val="bg1">
                  <a:lumMod val="50000"/>
                </a:schemeClr>
              </a:solidFill>
              <a:latin typeface="Avenir Next LT Pro Light" panose="020B0304020202020204" pitchFamily="34" charset="0"/>
            </a:endParaRPr>
          </a:p>
          <a:p>
            <a:pPr marL="0" indent="0">
              <a:buNone/>
            </a:pPr>
            <a:r>
              <a:rPr lang="en-GB" sz="3200" b="1" dirty="0">
                <a:solidFill>
                  <a:srgbClr val="C00000"/>
                </a:solidFill>
                <a:latin typeface="Avenir Next LT Pro Light" panose="020B0304020202020204" pitchFamily="34" charset="0"/>
              </a:rPr>
              <a:t>3| </a:t>
            </a:r>
            <a:r>
              <a:rPr lang="fr-FR" sz="3200" b="1" dirty="0">
                <a:solidFill>
                  <a:srgbClr val="C00000"/>
                </a:solidFill>
                <a:latin typeface="Avenir Next LT Pro Light" panose="020B0304020202020204" pitchFamily="34" charset="0"/>
              </a:rPr>
              <a:t>Les Avantages, défis et risques</a:t>
            </a:r>
            <a:endParaRPr lang="en-GB" sz="3200" b="1" dirty="0">
              <a:solidFill>
                <a:srgbClr val="C00000"/>
              </a:solidFill>
              <a:latin typeface="Avenir Next LT Pro Light" panose="020B0304020202020204" pitchFamily="34" charset="0"/>
              <a:ea typeface="+mn-lt"/>
              <a:cs typeface="+mn-lt"/>
            </a:endParaRPr>
          </a:p>
          <a:p>
            <a:pPr marL="0" indent="0">
              <a:buNone/>
            </a:pPr>
            <a:endParaRPr lang="en-GB" sz="3200" dirty="0">
              <a:solidFill>
                <a:schemeClr val="bg1">
                  <a:lumMod val="50000"/>
                </a:schemeClr>
              </a:solidFill>
              <a:latin typeface="Avenir Next LT Pro Light" panose="020B0304020202020204" pitchFamily="34" charset="0"/>
              <a:ea typeface="+mn-lt"/>
              <a:cs typeface="+mn-lt"/>
            </a:endParaRPr>
          </a:p>
          <a:p>
            <a:pPr marL="0" indent="0">
              <a:buNone/>
            </a:pPr>
            <a:r>
              <a:rPr lang="en-GB" sz="3200" dirty="0">
                <a:solidFill>
                  <a:schemeClr val="bg1">
                    <a:lumMod val="50000"/>
                  </a:schemeClr>
                </a:solidFill>
                <a:latin typeface="Avenir Next LT Pro Light" panose="020B0304020202020204" pitchFamily="34" charset="0"/>
                <a:ea typeface="+mn-lt"/>
                <a:cs typeface="+mn-lt"/>
              </a:rPr>
              <a:t>4| </a:t>
            </a:r>
            <a:r>
              <a:rPr lang="fr-FR" sz="3200" dirty="0">
                <a:solidFill>
                  <a:schemeClr val="bg1">
                    <a:lumMod val="50000"/>
                  </a:schemeClr>
                </a:solidFill>
                <a:latin typeface="Avenir Next LT Pro Light" panose="020B0304020202020204" pitchFamily="34" charset="0"/>
                <a:ea typeface="+mn-lt"/>
                <a:cs typeface="+mn-lt"/>
              </a:rPr>
              <a:t>Ressources A2ii pour les contrôleurs</a:t>
            </a:r>
            <a:endParaRPr lang="en-GB" dirty="0">
              <a:solidFill>
                <a:srgbClr val="000000"/>
              </a:solidFill>
            </a:endParaRPr>
          </a:p>
          <a:p>
            <a:pPr marL="0" indent="-685165">
              <a:buFont typeface="Avenir Next LT Pro"/>
              <a:buAutoNum type="arabicPeriod"/>
            </a:pPr>
            <a:endParaRPr lang="en-GB" dirty="0"/>
          </a:p>
        </p:txBody>
      </p:sp>
    </p:spTree>
    <p:extLst>
      <p:ext uri="{BB962C8B-B14F-4D97-AF65-F5344CB8AC3E}">
        <p14:creationId xmlns:p14="http://schemas.microsoft.com/office/powerpoint/2010/main" val="274944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209D-BD39-CE43-AB04-3D638A785964}"/>
              </a:ext>
            </a:extLst>
          </p:cNvPr>
          <p:cNvSpPr>
            <a:spLocks noGrp="1"/>
          </p:cNvSpPr>
          <p:nvPr>
            <p:ph type="title"/>
          </p:nvPr>
        </p:nvSpPr>
        <p:spPr>
          <a:xfrm>
            <a:off x="2052535" y="40271"/>
            <a:ext cx="10134601" cy="1143000"/>
          </a:xfrm>
        </p:spPr>
        <p:txBody>
          <a:bodyPr>
            <a:normAutofit/>
          </a:bodyPr>
          <a:lstStyle/>
          <a:p>
            <a:r>
              <a:rPr lang="de-DE" sz="3200" dirty="0" err="1">
                <a:latin typeface="Avenir Next LT Pro" panose="020B0504020202020204" pitchFamily="34" charset="0"/>
              </a:rPr>
              <a:t>Les</a:t>
            </a:r>
            <a:r>
              <a:rPr lang="de-DE" sz="3200" dirty="0">
                <a:latin typeface="Avenir Next LT Pro" panose="020B0504020202020204" pitchFamily="34" charset="0"/>
              </a:rPr>
              <a:t> </a:t>
            </a:r>
            <a:r>
              <a:rPr lang="de-DE" sz="3200" dirty="0" err="1">
                <a:latin typeface="Avenir Next LT Pro" panose="020B0504020202020204" pitchFamily="34" charset="0"/>
              </a:rPr>
              <a:t>Avantages</a:t>
            </a:r>
            <a:r>
              <a:rPr lang="de-DE" sz="3200" dirty="0">
                <a:latin typeface="Avenir Next LT Pro" panose="020B0504020202020204" pitchFamily="34" charset="0"/>
              </a:rPr>
              <a:t> | </a:t>
            </a:r>
            <a:r>
              <a:rPr lang="de-DE" sz="3200" dirty="0" err="1">
                <a:latin typeface="Avenir Next LT Pro" panose="020B0504020202020204" pitchFamily="34" charset="0"/>
              </a:rPr>
              <a:t>Les</a:t>
            </a:r>
            <a:r>
              <a:rPr lang="de-DE" sz="3200" dirty="0">
                <a:latin typeface="Avenir Next LT Pro" panose="020B0504020202020204" pitchFamily="34" charset="0"/>
              </a:rPr>
              <a:t> </a:t>
            </a:r>
            <a:r>
              <a:rPr lang="de-DE" sz="3200" dirty="0" err="1">
                <a:latin typeface="Avenir Next LT Pro" panose="020B0504020202020204" pitchFamily="34" charset="0"/>
              </a:rPr>
              <a:t>assureurs</a:t>
            </a:r>
            <a:r>
              <a:rPr lang="de-DE" sz="3200" dirty="0">
                <a:latin typeface="Avenir Next LT Pro" panose="020B0504020202020204" pitchFamily="34" charset="0"/>
              </a:rPr>
              <a:t> </a:t>
            </a:r>
            <a:endParaRPr lang="en-GH" sz="320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99EBC38B-5CA3-FF48-8976-F7A4B1509AC0}"/>
              </a:ext>
            </a:extLst>
          </p:cNvPr>
          <p:cNvSpPr>
            <a:spLocks noGrp="1"/>
          </p:cNvSpPr>
          <p:nvPr>
            <p:ph type="sldNum" sz="quarter" idx="10"/>
          </p:nvPr>
        </p:nvSpPr>
        <p:spPr/>
        <p:txBody>
          <a:bodyPr/>
          <a:lstStyle/>
          <a:p>
            <a:pPr defTabSz="839785"/>
            <a:fld id="{FF13B0E9-D745-41ED-8598-783196D39377}" type="slidenum">
              <a:rPr lang="en-GB">
                <a:solidFill>
                  <a:prstClr val="white"/>
                </a:solidFill>
                <a:latin typeface="Calibri"/>
              </a:rPr>
              <a:pPr defTabSz="839785"/>
              <a:t>11</a:t>
            </a:fld>
            <a:endParaRPr lang="en-GB" dirty="0">
              <a:solidFill>
                <a:prstClr val="white"/>
              </a:solidFill>
              <a:latin typeface="Calibri"/>
            </a:endParaRPr>
          </a:p>
        </p:txBody>
      </p:sp>
      <p:graphicFrame>
        <p:nvGraphicFramePr>
          <p:cNvPr id="5" name="Diagram 4">
            <a:extLst>
              <a:ext uri="{FF2B5EF4-FFF2-40B4-BE49-F238E27FC236}">
                <a16:creationId xmlns:a16="http://schemas.microsoft.com/office/drawing/2014/main" id="{ECB52AA3-F672-4C09-A2B7-625A266C2A24}"/>
              </a:ext>
            </a:extLst>
          </p:cNvPr>
          <p:cNvGraphicFramePr/>
          <p:nvPr>
            <p:extLst>
              <p:ext uri="{D42A27DB-BD31-4B8C-83A1-F6EECF244321}">
                <p14:modId xmlns:p14="http://schemas.microsoft.com/office/powerpoint/2010/main" val="476433612"/>
              </p:ext>
            </p:extLst>
          </p:nvPr>
        </p:nvGraphicFramePr>
        <p:xfrm>
          <a:off x="-1824880" y="917043"/>
          <a:ext cx="9575721" cy="5551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F690B79-217B-4CAC-B690-AD253C5869BB}"/>
              </a:ext>
            </a:extLst>
          </p:cNvPr>
          <p:cNvSpPr txBox="1"/>
          <p:nvPr/>
        </p:nvSpPr>
        <p:spPr>
          <a:xfrm>
            <a:off x="5655018" y="1478206"/>
            <a:ext cx="6536981" cy="3618235"/>
          </a:xfrm>
          <a:prstGeom prst="rect">
            <a:avLst/>
          </a:prstGeom>
          <a:noFill/>
        </p:spPr>
        <p:txBody>
          <a:bodyPr wrap="square" rtlCol="0">
            <a:spAutoFit/>
          </a:bodyPr>
          <a:lstStyle/>
          <a:p>
            <a:pPr marL="457200" indent="-457200" algn="l">
              <a:lnSpc>
                <a:spcPct val="300000"/>
              </a:lnSpc>
              <a:buFont typeface="Wingdings" panose="05000000000000000000" pitchFamily="2" charset="2"/>
              <a:buChar char="ü"/>
            </a:pPr>
            <a:r>
              <a:rPr lang="fr-FR" sz="2000" dirty="0">
                <a:solidFill>
                  <a:srgbClr val="C00000"/>
                </a:solidFill>
                <a:latin typeface="Avenir Next LT Pro" panose="020B0504020202020204" pitchFamily="34" charset="0"/>
              </a:rPr>
              <a:t>Avantage compétitif </a:t>
            </a:r>
          </a:p>
          <a:p>
            <a:pPr marL="457200" indent="-457200" algn="l">
              <a:lnSpc>
                <a:spcPct val="300000"/>
              </a:lnSpc>
              <a:buFont typeface="Wingdings" panose="05000000000000000000" pitchFamily="2" charset="2"/>
              <a:buChar char="ü"/>
            </a:pPr>
            <a:r>
              <a:rPr lang="fr-FR" sz="2000" dirty="0">
                <a:solidFill>
                  <a:srgbClr val="C00000"/>
                </a:solidFill>
                <a:latin typeface="Avenir Next LT Pro" panose="020B0504020202020204" pitchFamily="34" charset="0"/>
              </a:rPr>
              <a:t>Meilleure variété de produits</a:t>
            </a:r>
          </a:p>
          <a:p>
            <a:pPr marL="457200" indent="-457200" algn="l">
              <a:lnSpc>
                <a:spcPct val="300000"/>
              </a:lnSpc>
              <a:buFont typeface="Wingdings" panose="05000000000000000000" pitchFamily="2" charset="2"/>
              <a:buChar char="ü"/>
            </a:pPr>
            <a:r>
              <a:rPr lang="fr-FR" sz="2000" dirty="0">
                <a:solidFill>
                  <a:srgbClr val="C00000"/>
                </a:solidFill>
                <a:latin typeface="Avenir Next LT Pro" panose="020B0504020202020204" pitchFamily="34" charset="0"/>
              </a:rPr>
              <a:t>Rendre visible un produit non visible</a:t>
            </a:r>
          </a:p>
          <a:p>
            <a:pPr marL="457200" indent="-457200" algn="l">
              <a:lnSpc>
                <a:spcPct val="300000"/>
              </a:lnSpc>
              <a:buFont typeface="Wingdings" panose="05000000000000000000" pitchFamily="2" charset="2"/>
              <a:buChar char="ü"/>
            </a:pPr>
            <a:r>
              <a:rPr lang="fr-FR" sz="2000" dirty="0">
                <a:solidFill>
                  <a:srgbClr val="C00000"/>
                </a:solidFill>
                <a:latin typeface="Avenir Next LT Pro" panose="020B0504020202020204" pitchFamily="34" charset="0"/>
              </a:rPr>
              <a:t>Meilleure communication avec les consommateurs</a:t>
            </a:r>
            <a:endParaRPr lang="en-GB" sz="2000" dirty="0">
              <a:solidFill>
                <a:srgbClr val="C00000"/>
              </a:solidFill>
              <a:latin typeface="Avenir Next LT Pro" panose="020B0504020202020204" pitchFamily="34" charset="0"/>
            </a:endParaRPr>
          </a:p>
        </p:txBody>
      </p:sp>
    </p:spTree>
    <p:extLst>
      <p:ext uri="{BB962C8B-B14F-4D97-AF65-F5344CB8AC3E}">
        <p14:creationId xmlns:p14="http://schemas.microsoft.com/office/powerpoint/2010/main" val="212038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209D-BD39-CE43-AB04-3D638A785964}"/>
              </a:ext>
            </a:extLst>
          </p:cNvPr>
          <p:cNvSpPr>
            <a:spLocks noGrp="1"/>
          </p:cNvSpPr>
          <p:nvPr>
            <p:ph type="title"/>
          </p:nvPr>
        </p:nvSpPr>
        <p:spPr>
          <a:xfrm>
            <a:off x="2052535" y="40271"/>
            <a:ext cx="10134601" cy="1143000"/>
          </a:xfrm>
        </p:spPr>
        <p:txBody>
          <a:bodyPr>
            <a:normAutofit/>
          </a:bodyPr>
          <a:lstStyle/>
          <a:p>
            <a:r>
              <a:rPr lang="de-DE" sz="3200" dirty="0" err="1">
                <a:latin typeface="Avenir Next LT Pro" panose="020B0504020202020204" pitchFamily="34" charset="0"/>
              </a:rPr>
              <a:t>Les</a:t>
            </a:r>
            <a:r>
              <a:rPr lang="de-DE" sz="3200" dirty="0">
                <a:latin typeface="Avenir Next LT Pro" panose="020B0504020202020204" pitchFamily="34" charset="0"/>
              </a:rPr>
              <a:t> </a:t>
            </a:r>
            <a:r>
              <a:rPr lang="de-DE" sz="3200" dirty="0" err="1">
                <a:latin typeface="Avenir Next LT Pro" panose="020B0504020202020204" pitchFamily="34" charset="0"/>
              </a:rPr>
              <a:t>Avatantages</a:t>
            </a:r>
            <a:r>
              <a:rPr lang="de-DE" sz="3200" dirty="0">
                <a:latin typeface="Avenir Next LT Pro" panose="020B0504020202020204" pitchFamily="34" charset="0"/>
              </a:rPr>
              <a:t> | </a:t>
            </a:r>
            <a:r>
              <a:rPr lang="de-DE" sz="3200" dirty="0" err="1">
                <a:latin typeface="Avenir Next LT Pro" panose="020B0504020202020204" pitchFamily="34" charset="0"/>
              </a:rPr>
              <a:t>Les</a:t>
            </a:r>
            <a:r>
              <a:rPr lang="de-DE" sz="3200" dirty="0">
                <a:latin typeface="Avenir Next LT Pro" panose="020B0504020202020204" pitchFamily="34" charset="0"/>
              </a:rPr>
              <a:t> </a:t>
            </a:r>
            <a:r>
              <a:rPr lang="de-DE" sz="3200" dirty="0" err="1">
                <a:latin typeface="Avenir Next LT Pro" panose="020B0504020202020204" pitchFamily="34" charset="0"/>
              </a:rPr>
              <a:t>consommateurs</a:t>
            </a:r>
            <a:endParaRPr lang="en-GH" sz="320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99EBC38B-5CA3-FF48-8976-F7A4B1509AC0}"/>
              </a:ext>
            </a:extLst>
          </p:cNvPr>
          <p:cNvSpPr>
            <a:spLocks noGrp="1"/>
          </p:cNvSpPr>
          <p:nvPr>
            <p:ph type="sldNum" sz="quarter" idx="10"/>
          </p:nvPr>
        </p:nvSpPr>
        <p:spPr/>
        <p:txBody>
          <a:bodyPr/>
          <a:lstStyle/>
          <a:p>
            <a:pPr defTabSz="839785"/>
            <a:fld id="{FF13B0E9-D745-41ED-8598-783196D39377}" type="slidenum">
              <a:rPr lang="en-GB">
                <a:solidFill>
                  <a:prstClr val="white"/>
                </a:solidFill>
                <a:latin typeface="Calibri"/>
              </a:rPr>
              <a:pPr defTabSz="839785"/>
              <a:t>12</a:t>
            </a:fld>
            <a:endParaRPr lang="en-GB" dirty="0">
              <a:solidFill>
                <a:prstClr val="white"/>
              </a:solidFill>
              <a:latin typeface="Calibri"/>
            </a:endParaRPr>
          </a:p>
        </p:txBody>
      </p:sp>
      <p:graphicFrame>
        <p:nvGraphicFramePr>
          <p:cNvPr id="5" name="Diagram 4">
            <a:extLst>
              <a:ext uri="{FF2B5EF4-FFF2-40B4-BE49-F238E27FC236}">
                <a16:creationId xmlns:a16="http://schemas.microsoft.com/office/drawing/2014/main" id="{ECB52AA3-F672-4C09-A2B7-625A266C2A24}"/>
              </a:ext>
            </a:extLst>
          </p:cNvPr>
          <p:cNvGraphicFramePr/>
          <p:nvPr>
            <p:extLst>
              <p:ext uri="{D42A27DB-BD31-4B8C-83A1-F6EECF244321}">
                <p14:modId xmlns:p14="http://schemas.microsoft.com/office/powerpoint/2010/main" val="1567780458"/>
              </p:ext>
            </p:extLst>
          </p:nvPr>
        </p:nvGraphicFramePr>
        <p:xfrm>
          <a:off x="-1968896" y="890123"/>
          <a:ext cx="9575721" cy="5551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F690B79-217B-4CAC-B690-AD253C5869BB}"/>
              </a:ext>
            </a:extLst>
          </p:cNvPr>
          <p:cNvSpPr txBox="1"/>
          <p:nvPr/>
        </p:nvSpPr>
        <p:spPr>
          <a:xfrm>
            <a:off x="5447928" y="1422810"/>
            <a:ext cx="7488832" cy="4541564"/>
          </a:xfrm>
          <a:prstGeom prst="rect">
            <a:avLst/>
          </a:prstGeom>
          <a:noFill/>
        </p:spPr>
        <p:txBody>
          <a:bodyPr wrap="square" rtlCol="0">
            <a:spAutoFit/>
          </a:bodyPr>
          <a:lstStyle/>
          <a:p>
            <a:pPr marL="457200" indent="-457200" algn="l">
              <a:lnSpc>
                <a:spcPct val="300000"/>
              </a:lnSpc>
              <a:buFont typeface="Wingdings" panose="05000000000000000000" pitchFamily="2" charset="2"/>
              <a:buChar char="ü"/>
            </a:pPr>
            <a:r>
              <a:rPr lang="fr-FR" sz="2000" dirty="0">
                <a:solidFill>
                  <a:srgbClr val="C00000"/>
                </a:solidFill>
                <a:latin typeface="Avenir Next LT Pro" panose="020B0504020202020204" pitchFamily="34" charset="0"/>
              </a:rPr>
              <a:t>Une meilleure expérience pour le consommateur  </a:t>
            </a:r>
          </a:p>
          <a:p>
            <a:pPr marL="457200" indent="-457200" algn="l">
              <a:lnSpc>
                <a:spcPct val="300000"/>
              </a:lnSpc>
              <a:buFont typeface="Wingdings" panose="05000000000000000000" pitchFamily="2" charset="2"/>
              <a:buChar char="ü"/>
            </a:pPr>
            <a:r>
              <a:rPr lang="fr-FR" sz="2000" dirty="0">
                <a:solidFill>
                  <a:srgbClr val="C00000"/>
                </a:solidFill>
                <a:latin typeface="Avenir Next LT Pro" panose="020B0504020202020204" pitchFamily="34" charset="0"/>
              </a:rPr>
              <a:t>Augmentation de la confiance des consommateurs </a:t>
            </a:r>
          </a:p>
          <a:p>
            <a:pPr marL="457200" indent="-457200" algn="l">
              <a:lnSpc>
                <a:spcPct val="300000"/>
              </a:lnSpc>
              <a:buFont typeface="Wingdings" panose="05000000000000000000" pitchFamily="2" charset="2"/>
              <a:buChar char="ü"/>
            </a:pPr>
            <a:r>
              <a:rPr lang="fr-FR" sz="2000" dirty="0">
                <a:solidFill>
                  <a:srgbClr val="C00000"/>
                </a:solidFill>
                <a:latin typeface="Avenir Next LT Pro" panose="020B0504020202020204" pitchFamily="34" charset="0"/>
              </a:rPr>
              <a:t>Une assurance accessible </a:t>
            </a:r>
          </a:p>
          <a:p>
            <a:pPr marL="457200" indent="-457200" algn="l">
              <a:lnSpc>
                <a:spcPct val="300000"/>
              </a:lnSpc>
              <a:buFont typeface="Wingdings" panose="05000000000000000000" pitchFamily="2" charset="2"/>
              <a:buChar char="ü"/>
            </a:pPr>
            <a:r>
              <a:rPr lang="fr-FR" sz="2000" dirty="0">
                <a:solidFill>
                  <a:srgbClr val="C00000"/>
                </a:solidFill>
                <a:latin typeface="Avenir Next LT Pro" panose="020B0504020202020204" pitchFamily="34" charset="0"/>
              </a:rPr>
              <a:t>Amélioration de l'inclusion financière des personnes exclues</a:t>
            </a:r>
          </a:p>
        </p:txBody>
      </p:sp>
    </p:spTree>
    <p:extLst>
      <p:ext uri="{BB962C8B-B14F-4D97-AF65-F5344CB8AC3E}">
        <p14:creationId xmlns:p14="http://schemas.microsoft.com/office/powerpoint/2010/main" val="262134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D476F3-97F5-4A1D-A50F-36ABB9E3DB88}"/>
              </a:ext>
            </a:extLst>
          </p:cNvPr>
          <p:cNvSpPr txBox="1"/>
          <p:nvPr/>
        </p:nvSpPr>
        <p:spPr>
          <a:xfrm>
            <a:off x="6960096" y="1205404"/>
            <a:ext cx="4698612" cy="43107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914400" lvl="4">
              <a:lnSpc>
                <a:spcPct val="200000"/>
              </a:lnSpc>
            </a:pPr>
            <a:endParaRPr lang="en-CA" sz="2000" dirty="0">
              <a:solidFill>
                <a:schemeClr val="bg1">
                  <a:lumMod val="50000"/>
                </a:schemeClr>
              </a:solidFill>
              <a:latin typeface="Avenir Next LT Pro Light" panose="020B0304020202020204" pitchFamily="34" charset="0"/>
            </a:endParaRPr>
          </a:p>
          <a:p>
            <a:pPr marL="1171575" lvl="4" indent="-257175">
              <a:lnSpc>
                <a:spcPct val="200000"/>
              </a:lnSpc>
              <a:buFont typeface="Wingdings" panose="05000000000000000000" pitchFamily="2" charset="2"/>
              <a:buChar char="ü"/>
            </a:pPr>
            <a:r>
              <a:rPr lang="fr-FR" sz="2000" dirty="0">
                <a:solidFill>
                  <a:schemeClr val="bg1">
                    <a:lumMod val="50000"/>
                  </a:schemeClr>
                </a:solidFill>
                <a:latin typeface="Avenir Next LT Pro Light" panose="020B0304020202020204" pitchFamily="34" charset="0"/>
              </a:rPr>
              <a:t>Analyse et gestion des risques</a:t>
            </a:r>
          </a:p>
          <a:p>
            <a:pPr marL="1171575" lvl="4" indent="-257175">
              <a:lnSpc>
                <a:spcPct val="200000"/>
              </a:lnSpc>
              <a:buFont typeface="Wingdings" panose="05000000000000000000" pitchFamily="2" charset="2"/>
              <a:buChar char="ü"/>
            </a:pPr>
            <a:r>
              <a:rPr lang="fr-FR" sz="2000" dirty="0">
                <a:solidFill>
                  <a:schemeClr val="bg1">
                    <a:lumMod val="50000"/>
                  </a:schemeClr>
                </a:solidFill>
                <a:latin typeface="Avenir Next LT Pro Light" panose="020B0304020202020204" pitchFamily="34" charset="0"/>
              </a:rPr>
              <a:t> Détection et prévention des fraudes </a:t>
            </a:r>
          </a:p>
          <a:p>
            <a:pPr marL="1171575" lvl="4" indent="-257175">
              <a:lnSpc>
                <a:spcPct val="200000"/>
              </a:lnSpc>
              <a:buFont typeface="Wingdings" panose="05000000000000000000" pitchFamily="2" charset="2"/>
              <a:buChar char="ü"/>
            </a:pPr>
            <a:r>
              <a:rPr lang="fr-FR" sz="2000" dirty="0">
                <a:solidFill>
                  <a:schemeClr val="bg1">
                    <a:lumMod val="50000"/>
                  </a:schemeClr>
                </a:solidFill>
                <a:latin typeface="Avenir Next LT Pro Light" panose="020B0304020202020204" pitchFamily="34" charset="0"/>
              </a:rPr>
              <a:t>Contrôle des transactions</a:t>
            </a:r>
          </a:p>
          <a:p>
            <a:pPr marL="1171575" lvl="4" indent="-257175">
              <a:lnSpc>
                <a:spcPct val="200000"/>
              </a:lnSpc>
              <a:buFont typeface="Wingdings" panose="05000000000000000000" pitchFamily="2" charset="2"/>
              <a:buChar char="ü"/>
            </a:pPr>
            <a:endParaRPr lang="fr-FR" sz="2000" dirty="0">
              <a:solidFill>
                <a:schemeClr val="bg1">
                  <a:lumMod val="50000"/>
                </a:schemeClr>
              </a:solidFill>
              <a:latin typeface="Avenir Next LT Pro Light" panose="020B0304020202020204" pitchFamily="34" charset="0"/>
            </a:endParaRPr>
          </a:p>
        </p:txBody>
      </p:sp>
      <p:sp>
        <p:nvSpPr>
          <p:cNvPr id="14" name="TextBox 13">
            <a:extLst>
              <a:ext uri="{FF2B5EF4-FFF2-40B4-BE49-F238E27FC236}">
                <a16:creationId xmlns:a16="http://schemas.microsoft.com/office/drawing/2014/main" id="{BD7BA42A-E330-44E6-A9D1-291E9ADFD9B0}"/>
              </a:ext>
            </a:extLst>
          </p:cNvPr>
          <p:cNvSpPr txBox="1"/>
          <p:nvPr/>
        </p:nvSpPr>
        <p:spPr>
          <a:xfrm>
            <a:off x="793" y="1041872"/>
            <a:ext cx="4300954" cy="238712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nSpc>
                <a:spcPct val="200000"/>
              </a:lnSpc>
              <a:buFont typeface="Wingdings" panose="05000000000000000000" pitchFamily="2" charset="2"/>
              <a:buChar char="ü"/>
            </a:pPr>
            <a:r>
              <a:rPr lang="en-GB" sz="2000" dirty="0">
                <a:solidFill>
                  <a:schemeClr val="bg1">
                    <a:lumMod val="50000"/>
                  </a:schemeClr>
                </a:solidFill>
                <a:latin typeface="Avenir Next LT Pro Light" panose="020B0304020202020204" pitchFamily="34" charset="0"/>
              </a:rPr>
              <a:t>La </a:t>
            </a:r>
            <a:r>
              <a:rPr lang="en-GB" sz="2000" dirty="0" err="1">
                <a:solidFill>
                  <a:schemeClr val="bg1">
                    <a:lumMod val="50000"/>
                  </a:schemeClr>
                </a:solidFill>
                <a:latin typeface="Avenir Next LT Pro Light" panose="020B0304020202020204" pitchFamily="34" charset="0"/>
              </a:rPr>
              <a:t>détresse</a:t>
            </a:r>
            <a:r>
              <a:rPr lang="en-GB" sz="2000" dirty="0">
                <a:solidFill>
                  <a:schemeClr val="bg1">
                    <a:lumMod val="50000"/>
                  </a:schemeClr>
                </a:solidFill>
                <a:latin typeface="Avenir Next LT Pro Light" panose="020B0304020202020204" pitchFamily="34" charset="0"/>
              </a:rPr>
              <a:t> financière</a:t>
            </a:r>
          </a:p>
          <a:p>
            <a:pPr marL="342900" indent="-342900">
              <a:lnSpc>
                <a:spcPct val="200000"/>
              </a:lnSpc>
              <a:buFont typeface="Wingdings" panose="05000000000000000000" pitchFamily="2" charset="2"/>
              <a:buChar char="ü"/>
            </a:pPr>
            <a:r>
              <a:rPr lang="en-GB" sz="2000" dirty="0">
                <a:solidFill>
                  <a:schemeClr val="bg1">
                    <a:lumMod val="50000"/>
                  </a:schemeClr>
                </a:solidFill>
                <a:latin typeface="Avenir Next LT Pro Light" panose="020B0304020202020204" pitchFamily="34" charset="0"/>
              </a:rPr>
              <a:t> Les interconnexions </a:t>
            </a:r>
            <a:r>
              <a:rPr lang="en-GB" sz="2000" dirty="0" err="1">
                <a:solidFill>
                  <a:schemeClr val="bg1">
                    <a:lumMod val="50000"/>
                  </a:schemeClr>
                </a:solidFill>
                <a:latin typeface="Avenir Next LT Pro Light" panose="020B0304020202020204" pitchFamily="34" charset="0"/>
              </a:rPr>
              <a:t>financières</a:t>
            </a:r>
            <a:endParaRPr lang="en-GB" sz="2000" dirty="0">
              <a:solidFill>
                <a:schemeClr val="bg1">
                  <a:lumMod val="50000"/>
                </a:schemeClr>
              </a:solidFill>
              <a:latin typeface="Avenir Next LT Pro Light" panose="020B0304020202020204" pitchFamily="34" charset="0"/>
            </a:endParaRPr>
          </a:p>
          <a:p>
            <a:pPr marL="342900" indent="-342900">
              <a:lnSpc>
                <a:spcPct val="150000"/>
              </a:lnSpc>
              <a:spcBef>
                <a:spcPts val="600"/>
              </a:spcBef>
              <a:buFont typeface="Wingdings" panose="05000000000000000000" pitchFamily="2" charset="2"/>
              <a:buChar char="ü"/>
            </a:pPr>
            <a:r>
              <a:rPr lang="en-GB" sz="2000" dirty="0" err="1">
                <a:solidFill>
                  <a:schemeClr val="bg1">
                    <a:lumMod val="50000"/>
                  </a:schemeClr>
                </a:solidFill>
                <a:latin typeface="Avenir Next LT Pro Light" panose="020B0304020202020204" pitchFamily="34" charset="0"/>
              </a:rPr>
              <a:t>L'analyse</a:t>
            </a:r>
            <a:r>
              <a:rPr lang="en-GB" sz="2000" dirty="0">
                <a:solidFill>
                  <a:schemeClr val="bg1">
                    <a:lumMod val="50000"/>
                  </a:schemeClr>
                </a:solidFill>
                <a:latin typeface="Avenir Next LT Pro Light" panose="020B0304020202020204" pitchFamily="34" charset="0"/>
              </a:rPr>
              <a:t> des </a:t>
            </a:r>
            <a:r>
              <a:rPr lang="en-GB" sz="2000" dirty="0" err="1">
                <a:solidFill>
                  <a:schemeClr val="bg1">
                    <a:lumMod val="50000"/>
                  </a:schemeClr>
                </a:solidFill>
                <a:latin typeface="Avenir Next LT Pro Light" panose="020B0304020202020204" pitchFamily="34" charset="0"/>
              </a:rPr>
              <a:t>données</a:t>
            </a:r>
            <a:endParaRPr lang="en-GB" sz="2000" dirty="0">
              <a:solidFill>
                <a:schemeClr val="bg1">
                  <a:lumMod val="50000"/>
                </a:schemeClr>
              </a:solidFill>
              <a:latin typeface="Avenir Next LT Pro Light" panose="020B0304020202020204" pitchFamily="34" charset="0"/>
            </a:endParaRPr>
          </a:p>
          <a:p>
            <a:pPr marL="342900" indent="-342900">
              <a:lnSpc>
                <a:spcPct val="200000"/>
              </a:lnSpc>
              <a:buFont typeface="Wingdings" panose="05000000000000000000" pitchFamily="2" charset="2"/>
              <a:buChar char="ü"/>
            </a:pPr>
            <a:endParaRPr lang="en-GB" sz="2000" dirty="0">
              <a:solidFill>
                <a:schemeClr val="bg1">
                  <a:lumMod val="50000"/>
                </a:schemeClr>
              </a:solidFill>
              <a:latin typeface="Avenir Next LT Pro Light" panose="020B0304020202020204" pitchFamily="34" charset="0"/>
            </a:endParaRPr>
          </a:p>
        </p:txBody>
      </p:sp>
      <p:sp>
        <p:nvSpPr>
          <p:cNvPr id="2" name="Title 1">
            <a:extLst>
              <a:ext uri="{FF2B5EF4-FFF2-40B4-BE49-F238E27FC236}">
                <a16:creationId xmlns:a16="http://schemas.microsoft.com/office/drawing/2014/main" id="{6B5F209D-BD39-CE43-AB04-3D638A785964}"/>
              </a:ext>
            </a:extLst>
          </p:cNvPr>
          <p:cNvSpPr>
            <a:spLocks noGrp="1"/>
          </p:cNvSpPr>
          <p:nvPr>
            <p:ph type="title"/>
          </p:nvPr>
        </p:nvSpPr>
        <p:spPr>
          <a:xfrm>
            <a:off x="2028163" y="94862"/>
            <a:ext cx="10134601" cy="1143000"/>
          </a:xfrm>
        </p:spPr>
        <p:txBody>
          <a:bodyPr>
            <a:normAutofit/>
          </a:bodyPr>
          <a:lstStyle/>
          <a:p>
            <a:r>
              <a:rPr lang="en-GB" sz="3200" dirty="0">
                <a:latin typeface="Avenir Next LT Pro" panose="020B0504020202020204" pitchFamily="34" charset="0"/>
              </a:rPr>
              <a:t>Les </a:t>
            </a:r>
            <a:r>
              <a:rPr lang="en-GB" sz="3200" dirty="0" err="1">
                <a:latin typeface="Avenir Next LT Pro" panose="020B0504020202020204" pitchFamily="34" charset="0"/>
              </a:rPr>
              <a:t>Avantages</a:t>
            </a:r>
            <a:r>
              <a:rPr lang="de-DE" sz="3200" dirty="0">
                <a:latin typeface="Avenir Next LT Pro" panose="020B0504020202020204" pitchFamily="34" charset="0"/>
              </a:rPr>
              <a:t> | Le </a:t>
            </a:r>
            <a:r>
              <a:rPr lang="de-DE" sz="3200" dirty="0" err="1">
                <a:latin typeface="Avenir Next LT Pro" panose="020B0504020202020204" pitchFamily="34" charset="0"/>
              </a:rPr>
              <a:t>contrôleur</a:t>
            </a:r>
            <a:endParaRPr lang="en-GH" sz="320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99EBC38B-5CA3-FF48-8976-F7A4B1509AC0}"/>
              </a:ext>
            </a:extLst>
          </p:cNvPr>
          <p:cNvSpPr>
            <a:spLocks noGrp="1"/>
          </p:cNvSpPr>
          <p:nvPr>
            <p:ph type="sldNum" sz="quarter" idx="10"/>
          </p:nvPr>
        </p:nvSpPr>
        <p:spPr/>
        <p:txBody>
          <a:bodyPr/>
          <a:lstStyle/>
          <a:p>
            <a:pPr defTabSz="839785"/>
            <a:fld id="{FF13B0E9-D745-41ED-8598-783196D39377}" type="slidenum">
              <a:rPr lang="en-GB">
                <a:solidFill>
                  <a:prstClr val="white"/>
                </a:solidFill>
                <a:latin typeface="Calibri"/>
              </a:rPr>
              <a:pPr defTabSz="839785"/>
              <a:t>13</a:t>
            </a:fld>
            <a:endParaRPr lang="en-GB" dirty="0">
              <a:solidFill>
                <a:prstClr val="white"/>
              </a:solidFill>
              <a:latin typeface="Calibri"/>
            </a:endParaRPr>
          </a:p>
        </p:txBody>
      </p:sp>
      <p:graphicFrame>
        <p:nvGraphicFramePr>
          <p:cNvPr id="3" name="Diagram 2">
            <a:extLst>
              <a:ext uri="{FF2B5EF4-FFF2-40B4-BE49-F238E27FC236}">
                <a16:creationId xmlns:a16="http://schemas.microsoft.com/office/drawing/2014/main" id="{94671214-C005-4F11-9C50-EB9FD4F6737D}"/>
              </a:ext>
            </a:extLst>
          </p:cNvPr>
          <p:cNvGraphicFramePr/>
          <p:nvPr>
            <p:extLst>
              <p:ext uri="{D42A27DB-BD31-4B8C-83A1-F6EECF244321}">
                <p14:modId xmlns:p14="http://schemas.microsoft.com/office/powerpoint/2010/main" val="2533300767"/>
              </p:ext>
            </p:extLst>
          </p:nvPr>
        </p:nvGraphicFramePr>
        <p:xfrm>
          <a:off x="1631504" y="130280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6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5F86-C1FC-487F-A202-98A1F7277301}"/>
              </a:ext>
            </a:extLst>
          </p:cNvPr>
          <p:cNvSpPr>
            <a:spLocks noGrp="1"/>
          </p:cNvSpPr>
          <p:nvPr>
            <p:ph type="title"/>
          </p:nvPr>
        </p:nvSpPr>
        <p:spPr>
          <a:xfrm>
            <a:off x="609600" y="274639"/>
            <a:ext cx="10972800" cy="1143000"/>
          </a:xfrm>
        </p:spPr>
        <p:txBody>
          <a:bodyPr anchor="ctr">
            <a:normAutofit/>
          </a:bodyPr>
          <a:lstStyle/>
          <a:p>
            <a:r>
              <a:rPr lang="en-GB" sz="3200" u="none" dirty="0">
                <a:latin typeface="Avenir Next LT Pro" panose="020B0504020202020204" pitchFamily="34" charset="0"/>
              </a:rPr>
              <a:t>La </a:t>
            </a:r>
            <a:r>
              <a:rPr lang="en-GB" sz="3200" u="none" dirty="0" err="1" smtClean="0">
                <a:latin typeface="Avenir Next LT Pro" panose="020B0504020202020204" pitchFamily="34" charset="0"/>
              </a:rPr>
              <a:t>numérisation</a:t>
            </a:r>
            <a:r>
              <a:rPr lang="en-GB" sz="3200" u="none" dirty="0" smtClean="0">
                <a:latin typeface="Avenir Next LT Pro" panose="020B0504020202020204" pitchFamily="34" charset="0"/>
              </a:rPr>
              <a:t> </a:t>
            </a:r>
            <a:r>
              <a:rPr lang="en-GB" sz="3200" u="none" dirty="0">
                <a:latin typeface="Avenir Next LT Pro" panose="020B0504020202020204" pitchFamily="34" charset="0"/>
              </a:rPr>
              <a:t>| </a:t>
            </a:r>
            <a:r>
              <a:rPr lang="en-GB" sz="3200" u="none" dirty="0" err="1">
                <a:latin typeface="Avenir Next LT Pro" panose="020B0504020202020204" pitchFamily="34" charset="0"/>
              </a:rPr>
              <a:t>Risque</a:t>
            </a:r>
            <a:r>
              <a:rPr lang="en-GB" sz="3200" u="none" dirty="0">
                <a:latin typeface="Avenir Next LT Pro" panose="020B0504020202020204" pitchFamily="34" charset="0"/>
              </a:rPr>
              <a:t> </a:t>
            </a:r>
            <a:r>
              <a:rPr lang="en-GB" sz="3200" u="none" dirty="0" err="1">
                <a:latin typeface="Avenir Next LT Pro" panose="020B0504020202020204" pitchFamily="34" charset="0"/>
              </a:rPr>
              <a:t>réglementaire</a:t>
            </a:r>
            <a:r>
              <a:rPr lang="en-GB" sz="3200" u="none" dirty="0">
                <a:latin typeface="Avenir Next LT Pro" panose="020B0504020202020204" pitchFamily="34" charset="0"/>
              </a:rPr>
              <a:t> </a:t>
            </a:r>
          </a:p>
        </p:txBody>
      </p:sp>
      <p:graphicFrame>
        <p:nvGraphicFramePr>
          <p:cNvPr id="5" name="Content Placeholder 2">
            <a:extLst>
              <a:ext uri="{FF2B5EF4-FFF2-40B4-BE49-F238E27FC236}">
                <a16:creationId xmlns:a16="http://schemas.microsoft.com/office/drawing/2014/main" id="{4D686B8A-74DF-0247-F2E4-39D15593E9A1}"/>
              </a:ext>
            </a:extLst>
          </p:cNvPr>
          <p:cNvGraphicFramePr>
            <a:graphicFrameLocks noGrp="1"/>
          </p:cNvGraphicFramePr>
          <p:nvPr>
            <p:ph idx="1"/>
            <p:extLst>
              <p:ext uri="{D42A27DB-BD31-4B8C-83A1-F6EECF244321}">
                <p14:modId xmlns:p14="http://schemas.microsoft.com/office/powerpoint/2010/main" val="985035864"/>
              </p:ext>
            </p:extLst>
          </p:nvPr>
        </p:nvGraphicFramePr>
        <p:xfrm>
          <a:off x="609600" y="16288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771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074-EA46-4985-B940-4E1C13E5430A}"/>
              </a:ext>
            </a:extLst>
          </p:cNvPr>
          <p:cNvSpPr>
            <a:spLocks noGrp="1"/>
          </p:cNvSpPr>
          <p:nvPr>
            <p:ph type="title"/>
          </p:nvPr>
        </p:nvSpPr>
        <p:spPr>
          <a:xfrm>
            <a:off x="609600" y="274638"/>
            <a:ext cx="10972801" cy="1143000"/>
          </a:xfrm>
        </p:spPr>
        <p:txBody>
          <a:bodyPr anchor="ctr">
            <a:normAutofit/>
          </a:bodyPr>
          <a:lstStyle/>
          <a:p>
            <a:r>
              <a:rPr lang="en-GB" sz="3200" u="none" dirty="0"/>
              <a:t>Innovation | Regulatory Responses</a:t>
            </a:r>
          </a:p>
        </p:txBody>
      </p:sp>
      <p:sp>
        <p:nvSpPr>
          <p:cNvPr id="4" name="Slide Number Placeholder 3">
            <a:extLst>
              <a:ext uri="{FF2B5EF4-FFF2-40B4-BE49-F238E27FC236}">
                <a16:creationId xmlns:a16="http://schemas.microsoft.com/office/drawing/2014/main" id="{6693CDDF-177D-4D4E-9160-6DCD162999FD}"/>
              </a:ext>
            </a:extLst>
          </p:cNvPr>
          <p:cNvSpPr>
            <a:spLocks noGrp="1"/>
          </p:cNvSpPr>
          <p:nvPr>
            <p:ph type="sldNum" sz="quarter" idx="10"/>
          </p:nvPr>
        </p:nvSpPr>
        <p:spPr>
          <a:xfrm>
            <a:off x="8610600" y="6356351"/>
            <a:ext cx="2743200" cy="365125"/>
          </a:xfrm>
        </p:spPr>
        <p:txBody>
          <a:bodyPr anchor="ctr">
            <a:normAutofit/>
          </a:bodyPr>
          <a:lstStyle/>
          <a:p>
            <a:pPr>
              <a:spcAft>
                <a:spcPts val="600"/>
              </a:spcAft>
            </a:pPr>
            <a:fld id="{FF13B0E9-D745-41ED-8598-783196D39377}" type="slidenum">
              <a:rPr lang="en-GB" smtClean="0"/>
              <a:pPr>
                <a:spcAft>
                  <a:spcPts val="600"/>
                </a:spcAft>
              </a:pPr>
              <a:t>15</a:t>
            </a:fld>
            <a:endParaRPr lang="en-GB"/>
          </a:p>
        </p:txBody>
      </p:sp>
      <p:graphicFrame>
        <p:nvGraphicFramePr>
          <p:cNvPr id="8" name="Content Placeholder 2">
            <a:extLst>
              <a:ext uri="{FF2B5EF4-FFF2-40B4-BE49-F238E27FC236}">
                <a16:creationId xmlns:a16="http://schemas.microsoft.com/office/drawing/2014/main" id="{C63D60F8-4BA1-7625-67AD-998E41D371E2}"/>
              </a:ext>
            </a:extLst>
          </p:cNvPr>
          <p:cNvGraphicFramePr>
            <a:graphicFrameLocks noGrp="1"/>
          </p:cNvGraphicFramePr>
          <p:nvPr>
            <p:ph sz="half" idx="1"/>
            <p:extLst>
              <p:ext uri="{D42A27DB-BD31-4B8C-83A1-F6EECF244321}">
                <p14:modId xmlns:p14="http://schemas.microsoft.com/office/powerpoint/2010/main" val="3047039235"/>
              </p:ext>
            </p:extLst>
          </p:nvPr>
        </p:nvGraphicFramePr>
        <p:xfrm>
          <a:off x="904528" y="1166018"/>
          <a:ext cx="1038294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8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6" y="1828800"/>
            <a:ext cx="9641343" cy="3971504"/>
          </a:xfrm>
          <a:ln>
            <a:noFill/>
          </a:ln>
        </p:spPr>
        <p:txBody>
          <a:bodyPr vert="horz" lIns="121920" tIns="60960" rIns="121920" bIns="60960" rtlCol="0" anchor="t">
            <a:normAutofit lnSpcReduction="1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GB" sz="3200" dirty="0">
                <a:solidFill>
                  <a:schemeClr val="bg1">
                    <a:lumMod val="50000"/>
                  </a:schemeClr>
                </a:solidFill>
                <a:latin typeface="Avenir Next LT Pro Light" panose="020B0304020202020204" pitchFamily="34" charset="0"/>
              </a:rPr>
              <a:t>1| Introduction </a:t>
            </a:r>
          </a:p>
          <a:p>
            <a:pPr marL="0" indent="0">
              <a:buNone/>
            </a:pPr>
            <a:endParaRPr lang="en-GB" sz="3200" dirty="0">
              <a:solidFill>
                <a:schemeClr val="bg1">
                  <a:lumMod val="50000"/>
                </a:schemeClr>
              </a:solidFill>
              <a:latin typeface="Avenir Next LT Pro Light" panose="020B0304020202020204" pitchFamily="34" charset="0"/>
            </a:endParaRPr>
          </a:p>
          <a:p>
            <a:pPr marL="0" indent="0">
              <a:buNone/>
            </a:pPr>
            <a:r>
              <a:rPr lang="en-GB" sz="3200" dirty="0">
                <a:solidFill>
                  <a:schemeClr val="bg1">
                    <a:lumMod val="50000"/>
                  </a:schemeClr>
                </a:solidFill>
                <a:latin typeface="Avenir Next LT Pro Light" panose="020B0304020202020204" pitchFamily="34" charset="0"/>
              </a:rPr>
              <a:t>2 </a:t>
            </a:r>
            <a:r>
              <a:rPr lang="fr-FR" sz="3200" dirty="0">
                <a:solidFill>
                  <a:schemeClr val="bg1">
                    <a:lumMod val="50000"/>
                  </a:schemeClr>
                </a:solidFill>
                <a:latin typeface="Avenir Next LT Pro Light" panose="020B0304020202020204" pitchFamily="34" charset="0"/>
              </a:rPr>
              <a:t>L'évaluation et la gestion des risques</a:t>
            </a:r>
          </a:p>
          <a:p>
            <a:pPr marL="0" indent="0">
              <a:buNone/>
            </a:pPr>
            <a:endParaRPr lang="en-GB" sz="3200" dirty="0">
              <a:solidFill>
                <a:schemeClr val="bg1">
                  <a:lumMod val="50000"/>
                </a:schemeClr>
              </a:solidFill>
              <a:latin typeface="Avenir Next LT Pro Light" panose="020B0304020202020204" pitchFamily="34" charset="0"/>
            </a:endParaRPr>
          </a:p>
          <a:p>
            <a:pPr marL="0" indent="0">
              <a:buNone/>
            </a:pPr>
            <a:r>
              <a:rPr lang="en-GB" sz="3200" dirty="0">
                <a:solidFill>
                  <a:schemeClr val="bg1">
                    <a:lumMod val="50000"/>
                  </a:schemeClr>
                </a:solidFill>
                <a:latin typeface="Avenir Next LT Pro Light" panose="020B0304020202020204" pitchFamily="34" charset="0"/>
              </a:rPr>
              <a:t>3| </a:t>
            </a:r>
            <a:r>
              <a:rPr lang="fr-FR" sz="3200" dirty="0">
                <a:solidFill>
                  <a:schemeClr val="bg1">
                    <a:lumMod val="50000"/>
                  </a:schemeClr>
                </a:solidFill>
                <a:latin typeface="Avenir Next LT Pro Light" panose="020B0304020202020204" pitchFamily="34" charset="0"/>
              </a:rPr>
              <a:t>Les Avantages, défis et risques</a:t>
            </a:r>
            <a:endParaRPr lang="en-GB" sz="3200" dirty="0">
              <a:solidFill>
                <a:schemeClr val="bg1">
                  <a:lumMod val="50000"/>
                </a:schemeClr>
              </a:solidFill>
              <a:latin typeface="Avenir Next LT Pro Light" panose="020B0304020202020204" pitchFamily="34" charset="0"/>
              <a:ea typeface="+mn-lt"/>
              <a:cs typeface="+mn-lt"/>
            </a:endParaRPr>
          </a:p>
          <a:p>
            <a:pPr marL="0" indent="0">
              <a:buNone/>
            </a:pPr>
            <a:endParaRPr lang="en-GB" sz="3200" dirty="0">
              <a:solidFill>
                <a:schemeClr val="bg1">
                  <a:lumMod val="50000"/>
                </a:schemeClr>
              </a:solidFill>
              <a:latin typeface="Avenir Next LT Pro Light" panose="020B0304020202020204" pitchFamily="34" charset="0"/>
              <a:ea typeface="+mn-lt"/>
              <a:cs typeface="+mn-lt"/>
            </a:endParaRPr>
          </a:p>
          <a:p>
            <a:pPr marL="0" indent="0">
              <a:buNone/>
            </a:pPr>
            <a:r>
              <a:rPr lang="en-GB" sz="3200" b="1" dirty="0">
                <a:solidFill>
                  <a:srgbClr val="C00000"/>
                </a:solidFill>
                <a:latin typeface="Avenir Next LT Pro Light" panose="020B0304020202020204" pitchFamily="34" charset="0"/>
                <a:ea typeface="+mn-lt"/>
                <a:cs typeface="+mn-lt"/>
              </a:rPr>
              <a:t>4| </a:t>
            </a:r>
            <a:r>
              <a:rPr lang="fr-FR" sz="3200" b="1" dirty="0">
                <a:solidFill>
                  <a:srgbClr val="C00000"/>
                </a:solidFill>
                <a:latin typeface="Avenir Next LT Pro Light" panose="020B0304020202020204" pitchFamily="34" charset="0"/>
                <a:ea typeface="+mn-lt"/>
                <a:cs typeface="+mn-lt"/>
              </a:rPr>
              <a:t>Ressources A2ii pour les contrôleurs</a:t>
            </a:r>
            <a:endParaRPr lang="en-GB" b="1" dirty="0">
              <a:solidFill>
                <a:srgbClr val="C00000"/>
              </a:solidFill>
            </a:endParaRPr>
          </a:p>
          <a:p>
            <a:pPr marL="0" indent="-685165">
              <a:buFont typeface="Avenir Next LT Pro"/>
              <a:buAutoNum type="arabicPeriod"/>
            </a:pPr>
            <a:endParaRPr lang="en-GB" dirty="0"/>
          </a:p>
        </p:txBody>
      </p:sp>
    </p:spTree>
    <p:extLst>
      <p:ext uri="{BB962C8B-B14F-4D97-AF65-F5344CB8AC3E}">
        <p14:creationId xmlns:p14="http://schemas.microsoft.com/office/powerpoint/2010/main" val="201186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Rounded Corners 91">
            <a:extLst>
              <a:ext uri="{FF2B5EF4-FFF2-40B4-BE49-F238E27FC236}">
                <a16:creationId xmlns:a16="http://schemas.microsoft.com/office/drawing/2014/main" id="{9EF67884-856B-46D6-A3B3-B5304CBAC206}"/>
              </a:ext>
            </a:extLst>
          </p:cNvPr>
          <p:cNvSpPr/>
          <p:nvPr/>
        </p:nvSpPr>
        <p:spPr>
          <a:xfrm>
            <a:off x="-20392" y="-19072"/>
            <a:ext cx="3352009" cy="6715799"/>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MY">
                <a:solidFill>
                  <a:prstClr val="white"/>
                </a:solidFill>
                <a:latin typeface="Calibri"/>
              </a:rPr>
              <a:t> </a:t>
            </a:r>
          </a:p>
        </p:txBody>
      </p:sp>
      <p:sp>
        <p:nvSpPr>
          <p:cNvPr id="83" name="Rounded Rectangle">
            <a:extLst>
              <a:ext uri="{FF2B5EF4-FFF2-40B4-BE49-F238E27FC236}">
                <a16:creationId xmlns:a16="http://schemas.microsoft.com/office/drawing/2014/main" id="{4E4EB4EF-A3C8-452B-A9AD-9D2599D1BA79}"/>
              </a:ext>
            </a:extLst>
          </p:cNvPr>
          <p:cNvSpPr/>
          <p:nvPr/>
        </p:nvSpPr>
        <p:spPr>
          <a:xfrm>
            <a:off x="638484" y="1369368"/>
            <a:ext cx="2932234" cy="622660"/>
          </a:xfrm>
          <a:prstGeom prst="roundRect">
            <a:avLst>
              <a:gd name="adj" fmla="val 50000"/>
            </a:avLst>
          </a:prstGeom>
          <a:solidFill>
            <a:srgbClr val="C00000"/>
          </a:solidFill>
          <a:ln w="12700" cap="flat">
            <a:noFill/>
            <a:miter lim="400000"/>
          </a:ln>
          <a:effectLst/>
        </p:spPr>
        <p:txBody>
          <a:bodyPr wrap="square" lIns="0" tIns="0" rIns="0" bIns="0" numCol="1" anchor="ctr" anchorCtr="0">
            <a:noAutofit/>
          </a:bodyPr>
          <a:lstStyle/>
          <a:p>
            <a:pPr defTabSz="609585"/>
            <a:r>
              <a:rPr lang="en-US" sz="1400" spc="300" dirty="0">
                <a:solidFill>
                  <a:prstClr val="white"/>
                </a:solidFill>
                <a:latin typeface="Avenir Next LT Pro" panose="020B0504020202020204" pitchFamily="34" charset="0"/>
                <a:sym typeface="Montserrat ExtraBold"/>
              </a:rPr>
              <a:t>Knowledge generation</a:t>
            </a:r>
          </a:p>
        </p:txBody>
      </p:sp>
      <p:sp>
        <p:nvSpPr>
          <p:cNvPr id="130" name="Rounded Rectangle">
            <a:extLst>
              <a:ext uri="{FF2B5EF4-FFF2-40B4-BE49-F238E27FC236}">
                <a16:creationId xmlns:a16="http://schemas.microsoft.com/office/drawing/2014/main" id="{9A46256A-9461-401E-973C-827059416766}"/>
              </a:ext>
            </a:extLst>
          </p:cNvPr>
          <p:cNvSpPr/>
          <p:nvPr/>
        </p:nvSpPr>
        <p:spPr>
          <a:xfrm>
            <a:off x="6478534" y="1349207"/>
            <a:ext cx="2723834" cy="622661"/>
          </a:xfrm>
          <a:prstGeom prst="roundRect">
            <a:avLst>
              <a:gd name="adj" fmla="val 50000"/>
            </a:avLst>
          </a:prstGeom>
          <a:solidFill>
            <a:srgbClr val="C00000"/>
          </a:solidFill>
          <a:ln w="12700" cap="flat">
            <a:noFill/>
            <a:miter lim="400000"/>
          </a:ln>
          <a:effectLst/>
        </p:spPr>
        <p:txBody>
          <a:bodyPr wrap="square" lIns="0" tIns="0" rIns="0" bIns="0" numCol="1" anchor="ctr" anchorCtr="0">
            <a:noAutofit/>
          </a:bodyPr>
          <a:lstStyle/>
          <a:p>
            <a:pPr defTabSz="609585"/>
            <a:r>
              <a:rPr lang="en-US" sz="1400" spc="300" dirty="0">
                <a:solidFill>
                  <a:prstClr val="white"/>
                </a:solidFill>
                <a:latin typeface="Avenir Next LT Pro" panose="020B0504020202020204" pitchFamily="34" charset="0"/>
                <a:sym typeface="Montserrat ExtraBold"/>
              </a:rPr>
              <a:t>Capacity-building</a:t>
            </a:r>
          </a:p>
        </p:txBody>
      </p:sp>
      <p:sp>
        <p:nvSpPr>
          <p:cNvPr id="118" name="Rounded Rectangle">
            <a:extLst>
              <a:ext uri="{FF2B5EF4-FFF2-40B4-BE49-F238E27FC236}">
                <a16:creationId xmlns:a16="http://schemas.microsoft.com/office/drawing/2014/main" id="{C1F402CC-241A-D6F7-EC66-207781583B71}"/>
              </a:ext>
            </a:extLst>
          </p:cNvPr>
          <p:cNvSpPr/>
          <p:nvPr/>
        </p:nvSpPr>
        <p:spPr>
          <a:xfrm>
            <a:off x="190097" y="350508"/>
            <a:ext cx="4777660" cy="387707"/>
          </a:xfrm>
          <a:prstGeom prst="roundRect">
            <a:avLst>
              <a:gd name="adj" fmla="val 50000"/>
            </a:avLst>
          </a:prstGeom>
          <a:solidFill>
            <a:schemeClr val="bg1"/>
          </a:solidFill>
          <a:ln w="12700" cap="flat">
            <a:noFill/>
            <a:miter lim="400000"/>
          </a:ln>
          <a:effectLst/>
        </p:spPr>
        <p:txBody>
          <a:bodyPr wrap="square" lIns="0" tIns="0" rIns="0" bIns="0" numCol="1" anchor="ctr" anchorCtr="0">
            <a:noAutofit/>
          </a:bodyPr>
          <a:lstStyle/>
          <a:p>
            <a:pPr defTabSz="609585"/>
            <a:r>
              <a:rPr lang="en-US" sz="1000" spc="300" dirty="0">
                <a:solidFill>
                  <a:srgbClr val="C00000"/>
                </a:solidFill>
                <a:latin typeface="Calibri"/>
                <a:sym typeface="Montserrat ExtraBold"/>
              </a:rPr>
              <a:t>#InsurTech, </a:t>
            </a:r>
            <a:r>
              <a:rPr lang="en-US" sz="1000" spc="300" dirty="0" err="1">
                <a:solidFill>
                  <a:srgbClr val="C00000"/>
                </a:solidFill>
                <a:latin typeface="Calibri"/>
                <a:sym typeface="Montserrat ExtraBold"/>
              </a:rPr>
              <a:t>RegTech</a:t>
            </a:r>
            <a:r>
              <a:rPr lang="en-US" sz="1000" spc="300" dirty="0">
                <a:solidFill>
                  <a:srgbClr val="C00000"/>
                </a:solidFill>
                <a:latin typeface="Calibri"/>
                <a:sym typeface="Montserrat ExtraBold"/>
              </a:rPr>
              <a:t> and </a:t>
            </a:r>
            <a:r>
              <a:rPr lang="en-US" sz="1000" spc="300" dirty="0" err="1">
                <a:solidFill>
                  <a:srgbClr val="C00000"/>
                </a:solidFill>
                <a:latin typeface="Calibri"/>
                <a:sym typeface="Montserrat ExtraBold"/>
              </a:rPr>
              <a:t>SupTech</a:t>
            </a:r>
            <a:endParaRPr lang="en-US" sz="1000" spc="300" dirty="0">
              <a:solidFill>
                <a:srgbClr val="C00000"/>
              </a:solidFill>
              <a:latin typeface="Calibri"/>
              <a:sym typeface="Montserrat ExtraBold"/>
            </a:endParaRPr>
          </a:p>
        </p:txBody>
      </p:sp>
      <p:sp>
        <p:nvSpPr>
          <p:cNvPr id="111" name="Rounded Rectangle">
            <a:extLst>
              <a:ext uri="{FF2B5EF4-FFF2-40B4-BE49-F238E27FC236}">
                <a16:creationId xmlns:a16="http://schemas.microsoft.com/office/drawing/2014/main" id="{421423FA-64E3-4472-B562-C054FAA21D36}"/>
              </a:ext>
            </a:extLst>
          </p:cNvPr>
          <p:cNvSpPr/>
          <p:nvPr/>
        </p:nvSpPr>
        <p:spPr>
          <a:xfrm>
            <a:off x="3667899" y="1369367"/>
            <a:ext cx="2723834" cy="622661"/>
          </a:xfrm>
          <a:prstGeom prst="roundRect">
            <a:avLst>
              <a:gd name="adj" fmla="val 50000"/>
            </a:avLst>
          </a:prstGeom>
          <a:solidFill>
            <a:srgbClr val="C00000"/>
          </a:solidFill>
          <a:ln w="12700" cap="flat">
            <a:noFill/>
            <a:miter lim="400000"/>
          </a:ln>
          <a:effectLst/>
        </p:spPr>
        <p:txBody>
          <a:bodyPr wrap="square" lIns="0" tIns="0" rIns="0" bIns="0" numCol="1" anchor="ctr" anchorCtr="0">
            <a:noAutofit/>
          </a:bodyPr>
          <a:lstStyle/>
          <a:p>
            <a:pPr defTabSz="609585"/>
            <a:r>
              <a:rPr lang="en-US" sz="1400" spc="300" dirty="0">
                <a:solidFill>
                  <a:prstClr val="white"/>
                </a:solidFill>
                <a:latin typeface="Avenir Next LT Pro" panose="020B0504020202020204" pitchFamily="34" charset="0"/>
                <a:sym typeface="Montserrat ExtraBold"/>
              </a:rPr>
              <a:t>Dialogues</a:t>
            </a:r>
          </a:p>
        </p:txBody>
      </p:sp>
      <p:sp>
        <p:nvSpPr>
          <p:cNvPr id="129" name="Rounded Rectangle">
            <a:extLst>
              <a:ext uri="{FF2B5EF4-FFF2-40B4-BE49-F238E27FC236}">
                <a16:creationId xmlns:a16="http://schemas.microsoft.com/office/drawing/2014/main" id="{8B03AF60-01DE-4B96-A5DE-6C5E9E151C61}"/>
              </a:ext>
            </a:extLst>
          </p:cNvPr>
          <p:cNvSpPr/>
          <p:nvPr/>
        </p:nvSpPr>
        <p:spPr>
          <a:xfrm>
            <a:off x="3699335" y="2170572"/>
            <a:ext cx="2764383" cy="962619"/>
          </a:xfrm>
          <a:prstGeom prst="roundRect">
            <a:avLst>
              <a:gd name="adj" fmla="val 13543"/>
            </a:avLst>
          </a:prstGeom>
          <a:solidFill>
            <a:schemeClr val="bg1">
              <a:lumMod val="85000"/>
            </a:schemeClr>
          </a:solidFill>
          <a:ln w="12700" cap="flat">
            <a:noFill/>
            <a:miter lim="400000"/>
          </a:ln>
          <a:effectLst/>
        </p:spPr>
        <p:txBody>
          <a:bodyPr wrap="square" lIns="0" tIns="0" rIns="0" bIns="0" numCol="1" anchor="ctr">
            <a:noAutofit/>
          </a:bodyPr>
          <a:lstStyle/>
          <a:p>
            <a:pPr defTabSz="457189">
              <a:defRPr/>
            </a:pPr>
            <a:endParaRPr lang="en-GB" sz="1400" dirty="0">
              <a:solidFill>
                <a:prstClr val="black"/>
              </a:solidFill>
              <a:latin typeface="Avenir Next LT Pro" panose="020B0504020202020204" pitchFamily="34" charset="0"/>
            </a:endParaRPr>
          </a:p>
          <a:p>
            <a:pPr defTabSz="457189">
              <a:defRPr/>
            </a:pPr>
            <a:endParaRPr lang="en-GB" sz="1400" dirty="0">
              <a:latin typeface="Avenir Next LT Pro" panose="020B0504020202020204" pitchFamily="34" charset="0"/>
            </a:endParaRPr>
          </a:p>
          <a:p>
            <a:pPr defTabSz="609585">
              <a:spcAft>
                <a:spcPts val="600"/>
              </a:spcAft>
            </a:pPr>
            <a:r>
              <a:rPr lang="en-MY" sz="1400" dirty="0">
                <a:latin typeface="Avenir Next LT Pro" panose="020B0504020202020204" pitchFamily="34" charset="0"/>
              </a:rPr>
              <a:t>Best Practices: Index Insurance (IAIS-UNCDF-A2ii) </a:t>
            </a:r>
          </a:p>
          <a:p>
            <a:pPr defTabSz="609585">
              <a:spcAft>
                <a:spcPts val="600"/>
              </a:spcAft>
            </a:pPr>
            <a:endParaRPr lang="en-MY" sz="1400" dirty="0">
              <a:latin typeface="Avenir Next LT Pro" panose="020B0504020202020204" pitchFamily="34" charset="0"/>
            </a:endParaRPr>
          </a:p>
        </p:txBody>
      </p:sp>
      <p:sp>
        <p:nvSpPr>
          <p:cNvPr id="74" name="Rounded Rectangle">
            <a:extLst>
              <a:ext uri="{FF2B5EF4-FFF2-40B4-BE49-F238E27FC236}">
                <a16:creationId xmlns:a16="http://schemas.microsoft.com/office/drawing/2014/main" id="{0E742CA0-F51F-4F3F-A04C-329C5AE871EC}"/>
              </a:ext>
            </a:extLst>
          </p:cNvPr>
          <p:cNvSpPr/>
          <p:nvPr/>
        </p:nvSpPr>
        <p:spPr>
          <a:xfrm>
            <a:off x="3667899" y="4321998"/>
            <a:ext cx="2865228" cy="962619"/>
          </a:xfrm>
          <a:prstGeom prst="roundRect">
            <a:avLst>
              <a:gd name="adj" fmla="val 13543"/>
            </a:avLst>
          </a:prstGeom>
          <a:solidFill>
            <a:schemeClr val="bg1">
              <a:lumMod val="85000"/>
            </a:schemeClr>
          </a:solidFill>
          <a:ln w="12700" cap="flat">
            <a:noFill/>
            <a:miter lim="400000"/>
          </a:ln>
          <a:effectLst/>
        </p:spPr>
        <p:txBody>
          <a:bodyPr wrap="square" lIns="0" tIns="0" rIns="0" bIns="0" numCol="1" anchor="ctr">
            <a:noAutofit/>
          </a:bodyPr>
          <a:lstStyle/>
          <a:p>
            <a:pPr defTabSz="457189">
              <a:defRPr/>
            </a:pPr>
            <a:endParaRPr lang="en-GB" sz="1400" dirty="0">
              <a:solidFill>
                <a:prstClr val="black"/>
              </a:solidFill>
              <a:latin typeface="Avenir Next LT Pro" panose="020B0504020202020204" pitchFamily="34" charset="0"/>
            </a:endParaRPr>
          </a:p>
          <a:p>
            <a:pPr defTabSz="457189">
              <a:defRPr/>
            </a:pPr>
            <a:endParaRPr lang="en-GB" sz="1400" dirty="0">
              <a:solidFill>
                <a:prstClr val="black"/>
              </a:solidFill>
              <a:latin typeface="Avenir Next LT Pro" panose="020B0504020202020204" pitchFamily="34" charset="0"/>
            </a:endParaRPr>
          </a:p>
          <a:p>
            <a:pPr defTabSz="609585"/>
            <a:endParaRPr lang="en-GB" sz="1400" dirty="0">
              <a:solidFill>
                <a:prstClr val="black"/>
              </a:solidFill>
              <a:latin typeface="Avenir Next LT Pro" panose="020B0504020202020204" pitchFamily="34" charset="0"/>
            </a:endParaRPr>
          </a:p>
          <a:p>
            <a:pPr defTabSz="609585"/>
            <a:r>
              <a:rPr lang="en-GB" sz="1400" dirty="0">
                <a:solidFill>
                  <a:prstClr val="black"/>
                </a:solidFill>
                <a:latin typeface="Avenir Next LT Pro" panose="020B0504020202020204" pitchFamily="34" charset="0"/>
              </a:rPr>
              <a:t>Blog: Artificial intelligence and emerging regulatory expectations (Dialogue in 2022) </a:t>
            </a:r>
            <a:endParaRPr lang="en-GB" sz="1400" dirty="0">
              <a:solidFill>
                <a:prstClr val="black">
                  <a:lumMod val="75000"/>
                  <a:lumOff val="25000"/>
                </a:prstClr>
              </a:solidFill>
              <a:latin typeface="Avenir Next LT Pro" panose="020B0504020202020204" pitchFamily="34" charset="0"/>
            </a:endParaRPr>
          </a:p>
          <a:p>
            <a:pPr defTabSz="609585"/>
            <a:endParaRPr lang="en-GB" sz="1400" dirty="0">
              <a:solidFill>
                <a:prstClr val="black"/>
              </a:solidFill>
              <a:latin typeface="Avenir Next LT Pro" panose="020B0504020202020204" pitchFamily="34" charset="0"/>
            </a:endParaRPr>
          </a:p>
          <a:p>
            <a:pPr algn="ctr" defTabSz="609585">
              <a:spcAft>
                <a:spcPts val="600"/>
              </a:spcAft>
            </a:pPr>
            <a:endParaRPr lang="en-MY" sz="1400" dirty="0">
              <a:solidFill>
                <a:srgbClr val="C0504D"/>
              </a:solidFill>
              <a:latin typeface="Avenir Next LT Pro" panose="020B0504020202020204" pitchFamily="34" charset="0"/>
            </a:endParaRPr>
          </a:p>
        </p:txBody>
      </p:sp>
      <p:sp>
        <p:nvSpPr>
          <p:cNvPr id="19" name="Rounded Rectangle">
            <a:extLst>
              <a:ext uri="{FF2B5EF4-FFF2-40B4-BE49-F238E27FC236}">
                <a16:creationId xmlns:a16="http://schemas.microsoft.com/office/drawing/2014/main" id="{90CDCF66-97D3-40E7-88D8-6285FEB26153}"/>
              </a:ext>
            </a:extLst>
          </p:cNvPr>
          <p:cNvSpPr/>
          <p:nvPr/>
        </p:nvSpPr>
        <p:spPr>
          <a:xfrm>
            <a:off x="6579632" y="2202375"/>
            <a:ext cx="2764383" cy="962619"/>
          </a:xfrm>
          <a:prstGeom prst="roundRect">
            <a:avLst>
              <a:gd name="adj" fmla="val 13543"/>
            </a:avLst>
          </a:prstGeom>
          <a:solidFill>
            <a:schemeClr val="bg1">
              <a:lumMod val="85000"/>
            </a:schemeClr>
          </a:solidFill>
          <a:ln w="12700" cap="flat">
            <a:noFill/>
            <a:miter lim="400000"/>
          </a:ln>
          <a:effectLst/>
        </p:spPr>
        <p:txBody>
          <a:bodyPr wrap="square" lIns="0" tIns="0" rIns="0" bIns="0" numCol="1" anchor="t">
            <a:noAutofit/>
          </a:bodyPr>
          <a:lstStyle/>
          <a:p>
            <a:pPr defTabSz="609585"/>
            <a:r>
              <a:rPr lang="en-GB" sz="1400" dirty="0">
                <a:solidFill>
                  <a:prstClr val="black">
                    <a:lumMod val="85000"/>
                    <a:lumOff val="15000"/>
                  </a:prstClr>
                </a:solidFill>
                <a:latin typeface="Avenir Next LT Pro" panose="020B0504020202020204" pitchFamily="34" charset="0"/>
              </a:rPr>
              <a:t>Inclusive Insurance Training: updated technology module</a:t>
            </a:r>
            <a:endParaRPr lang="en-MY" sz="1400" dirty="0">
              <a:solidFill>
                <a:srgbClr val="C0504D"/>
              </a:solidFill>
              <a:latin typeface="Avenir Next LT Pro" panose="020B0504020202020204" pitchFamily="34" charset="0"/>
            </a:endParaRPr>
          </a:p>
        </p:txBody>
      </p:sp>
      <p:sp>
        <p:nvSpPr>
          <p:cNvPr id="16" name="Rounded Rectangle">
            <a:extLst>
              <a:ext uri="{FF2B5EF4-FFF2-40B4-BE49-F238E27FC236}">
                <a16:creationId xmlns:a16="http://schemas.microsoft.com/office/drawing/2014/main" id="{4509109C-D9E8-4782-BD36-C743666F5012}"/>
              </a:ext>
            </a:extLst>
          </p:cNvPr>
          <p:cNvSpPr/>
          <p:nvPr/>
        </p:nvSpPr>
        <p:spPr>
          <a:xfrm>
            <a:off x="650834" y="5438475"/>
            <a:ext cx="8650316" cy="949863"/>
          </a:xfrm>
          <a:prstGeom prst="roundRect">
            <a:avLst>
              <a:gd name="adj" fmla="val 13543"/>
            </a:avLst>
          </a:prstGeom>
          <a:solidFill>
            <a:schemeClr val="bg1">
              <a:lumMod val="85000"/>
            </a:schemeClr>
          </a:solidFill>
          <a:ln w="12700" cap="flat">
            <a:noFill/>
            <a:miter lim="400000"/>
          </a:ln>
          <a:effectLst/>
        </p:spPr>
        <p:txBody>
          <a:bodyPr wrap="square" lIns="0" tIns="0" rIns="0" bIns="0" numCol="1" anchor="ctr">
            <a:noAutofit/>
          </a:bodyPr>
          <a:lstStyle/>
          <a:p>
            <a:pPr algn="ctr" defTabSz="609585"/>
            <a:r>
              <a:rPr lang="en-GB" sz="1400" dirty="0">
                <a:solidFill>
                  <a:prstClr val="black">
                    <a:lumMod val="85000"/>
                    <a:lumOff val="15000"/>
                  </a:prstClr>
                </a:solidFill>
                <a:latin typeface="Avenir Next LT Pro" panose="020B0504020202020204" pitchFamily="34" charset="0"/>
              </a:rPr>
              <a:t>A2ii </a:t>
            </a:r>
            <a:r>
              <a:rPr lang="en-GB" sz="1400" dirty="0" err="1">
                <a:solidFill>
                  <a:prstClr val="black">
                    <a:lumMod val="85000"/>
                    <a:lumOff val="15000"/>
                  </a:prstClr>
                </a:solidFill>
                <a:latin typeface="Avenir Next LT Pro" panose="020B0504020202020204" pitchFamily="34" charset="0"/>
              </a:rPr>
              <a:t>RegTech</a:t>
            </a:r>
            <a:r>
              <a:rPr lang="en-GB" sz="1400" dirty="0">
                <a:solidFill>
                  <a:prstClr val="black">
                    <a:lumMod val="85000"/>
                    <a:lumOff val="15000"/>
                  </a:prstClr>
                </a:solidFill>
                <a:latin typeface="Avenir Next LT Pro" panose="020B0504020202020204" pitchFamily="34" charset="0"/>
              </a:rPr>
              <a:t> and SupTech survey: 10 jurisdictions in Africa and 7 ASEAN countries + 1 country from South Asia </a:t>
            </a:r>
            <a:endParaRPr lang="en-MY" sz="1400" dirty="0">
              <a:solidFill>
                <a:srgbClr val="C0504D"/>
              </a:solidFill>
              <a:latin typeface="Avenir Next LT Pro" panose="020B0504020202020204" pitchFamily="34" charset="0"/>
            </a:endParaRPr>
          </a:p>
        </p:txBody>
      </p:sp>
      <p:sp>
        <p:nvSpPr>
          <p:cNvPr id="13" name="Rounded Rectangle">
            <a:extLst>
              <a:ext uri="{FF2B5EF4-FFF2-40B4-BE49-F238E27FC236}">
                <a16:creationId xmlns:a16="http://schemas.microsoft.com/office/drawing/2014/main" id="{45D8EAA3-6867-407E-ACC3-8A7F2E88901F}"/>
              </a:ext>
            </a:extLst>
          </p:cNvPr>
          <p:cNvSpPr/>
          <p:nvPr/>
        </p:nvSpPr>
        <p:spPr>
          <a:xfrm>
            <a:off x="652619" y="4350467"/>
            <a:ext cx="2865228" cy="962619"/>
          </a:xfrm>
          <a:prstGeom prst="roundRect">
            <a:avLst>
              <a:gd name="adj" fmla="val 13543"/>
            </a:avLst>
          </a:prstGeom>
          <a:solidFill>
            <a:schemeClr val="bg1">
              <a:lumMod val="85000"/>
            </a:schemeClr>
          </a:solidFill>
          <a:ln w="12700" cap="flat">
            <a:noFill/>
            <a:miter lim="400000"/>
          </a:ln>
          <a:effectLst/>
        </p:spPr>
        <p:txBody>
          <a:bodyPr wrap="square" lIns="0" tIns="0" rIns="0" bIns="0" numCol="1" anchor="ctr">
            <a:noAutofit/>
          </a:bodyPr>
          <a:lstStyle/>
          <a:p>
            <a:pPr defTabSz="457189">
              <a:defRPr/>
            </a:pPr>
            <a:endParaRPr lang="en-GB" sz="1400" dirty="0">
              <a:solidFill>
                <a:prstClr val="black"/>
              </a:solidFill>
              <a:latin typeface="Avenir Next LT Pro" panose="020B0504020202020204" pitchFamily="34" charset="0"/>
            </a:endParaRPr>
          </a:p>
          <a:p>
            <a:pPr defTabSz="457189">
              <a:defRPr/>
            </a:pPr>
            <a:endParaRPr lang="en-GB" sz="1400" dirty="0">
              <a:solidFill>
                <a:prstClr val="black"/>
              </a:solidFill>
              <a:latin typeface="Avenir Next LT Pro" panose="020B0504020202020204" pitchFamily="34" charset="0"/>
            </a:endParaRPr>
          </a:p>
          <a:p>
            <a:pPr defTabSz="609585"/>
            <a:r>
              <a:rPr lang="en-GB" sz="1400" dirty="0">
                <a:solidFill>
                  <a:prstClr val="black"/>
                </a:solidFill>
                <a:latin typeface="Avenir Next LT Pro" panose="020B0504020202020204" pitchFamily="34" charset="0"/>
              </a:rPr>
              <a:t>Paper: SupTech in Insurance Supervision</a:t>
            </a:r>
          </a:p>
          <a:p>
            <a:pPr defTabSz="609585"/>
            <a:r>
              <a:rPr lang="en-GB" sz="1400" dirty="0">
                <a:solidFill>
                  <a:prstClr val="black"/>
                </a:solidFill>
                <a:latin typeface="Avenir Next LT Pro" panose="020B0504020202020204" pitchFamily="34" charset="0"/>
              </a:rPr>
              <a:t>FSI, IAIS, EIOPA, A2ii</a:t>
            </a:r>
          </a:p>
          <a:p>
            <a:pPr defTabSz="609585"/>
            <a:endParaRPr lang="en-GB" sz="1400" dirty="0">
              <a:solidFill>
                <a:prstClr val="black"/>
              </a:solidFill>
              <a:latin typeface="Avenir Next LT Pro" panose="020B0504020202020204" pitchFamily="34" charset="0"/>
            </a:endParaRPr>
          </a:p>
          <a:p>
            <a:pPr algn="ctr" defTabSz="609585">
              <a:spcAft>
                <a:spcPts val="600"/>
              </a:spcAft>
            </a:pPr>
            <a:endParaRPr lang="en-MY" sz="1400" dirty="0">
              <a:solidFill>
                <a:srgbClr val="C0504D"/>
              </a:solidFill>
              <a:latin typeface="Avenir Next LT Pro" panose="020B0504020202020204" pitchFamily="34" charset="0"/>
            </a:endParaRPr>
          </a:p>
        </p:txBody>
      </p:sp>
      <p:sp>
        <p:nvSpPr>
          <p:cNvPr id="14" name="Rounded Rectangle">
            <a:extLst>
              <a:ext uri="{FF2B5EF4-FFF2-40B4-BE49-F238E27FC236}">
                <a16:creationId xmlns:a16="http://schemas.microsoft.com/office/drawing/2014/main" id="{CAEA5E52-E269-428D-9C4E-B168905F6516}"/>
              </a:ext>
            </a:extLst>
          </p:cNvPr>
          <p:cNvSpPr/>
          <p:nvPr/>
        </p:nvSpPr>
        <p:spPr>
          <a:xfrm>
            <a:off x="666078" y="3280288"/>
            <a:ext cx="2904640" cy="962619"/>
          </a:xfrm>
          <a:prstGeom prst="roundRect">
            <a:avLst>
              <a:gd name="adj" fmla="val 13543"/>
            </a:avLst>
          </a:prstGeom>
          <a:solidFill>
            <a:schemeClr val="bg1">
              <a:lumMod val="85000"/>
            </a:schemeClr>
          </a:solidFill>
          <a:ln w="12700" cap="flat">
            <a:noFill/>
            <a:miter lim="400000"/>
          </a:ln>
          <a:effectLst/>
        </p:spPr>
        <p:txBody>
          <a:bodyPr wrap="square" lIns="0" tIns="0" rIns="0" bIns="0" numCol="1" anchor="ctr">
            <a:noAutofit/>
          </a:bodyPr>
          <a:lstStyle/>
          <a:p>
            <a:pPr defTabSz="457189">
              <a:defRPr/>
            </a:pPr>
            <a:endParaRPr lang="en-GB" sz="1400" dirty="0">
              <a:solidFill>
                <a:prstClr val="black"/>
              </a:solidFill>
              <a:latin typeface="Avenir Next LT Pro" panose="020B0504020202020204" pitchFamily="34" charset="0"/>
            </a:endParaRPr>
          </a:p>
          <a:p>
            <a:pPr defTabSz="457189">
              <a:defRPr/>
            </a:pPr>
            <a:endParaRPr lang="en-GB" sz="1400" dirty="0">
              <a:solidFill>
                <a:prstClr val="black"/>
              </a:solidFill>
              <a:latin typeface="Avenir Next LT Pro" panose="020B0504020202020204" pitchFamily="34" charset="0"/>
            </a:endParaRPr>
          </a:p>
          <a:p>
            <a:pPr defTabSz="609585"/>
            <a:r>
              <a:rPr lang="en-GB" sz="1400" dirty="0">
                <a:solidFill>
                  <a:prstClr val="black"/>
                </a:solidFill>
                <a:latin typeface="Avenir Next LT Pro" panose="020B0504020202020204" pitchFamily="34" charset="0"/>
              </a:rPr>
              <a:t>Paper: Regulating Mobile Insurance  - regulatory challenges and emerging practices </a:t>
            </a:r>
          </a:p>
          <a:p>
            <a:pPr defTabSz="609585"/>
            <a:endParaRPr lang="en-GB" sz="1400" dirty="0">
              <a:solidFill>
                <a:prstClr val="black"/>
              </a:solidFill>
              <a:latin typeface="Avenir Next LT Pro" panose="020B0504020202020204" pitchFamily="34" charset="0"/>
            </a:endParaRPr>
          </a:p>
          <a:p>
            <a:pPr algn="ctr" defTabSz="609585">
              <a:spcAft>
                <a:spcPts val="600"/>
              </a:spcAft>
            </a:pPr>
            <a:endParaRPr lang="en-MY" sz="1400" dirty="0">
              <a:solidFill>
                <a:srgbClr val="C0504D"/>
              </a:solidFill>
              <a:latin typeface="Avenir Next LT Pro" panose="020B0504020202020204" pitchFamily="34" charset="0"/>
            </a:endParaRPr>
          </a:p>
        </p:txBody>
      </p:sp>
      <p:sp>
        <p:nvSpPr>
          <p:cNvPr id="15" name="Rounded Rectangle">
            <a:extLst>
              <a:ext uri="{FF2B5EF4-FFF2-40B4-BE49-F238E27FC236}">
                <a16:creationId xmlns:a16="http://schemas.microsoft.com/office/drawing/2014/main" id="{CE9FC4F7-F959-4D36-B870-FDECD6883A51}"/>
              </a:ext>
            </a:extLst>
          </p:cNvPr>
          <p:cNvSpPr/>
          <p:nvPr/>
        </p:nvSpPr>
        <p:spPr>
          <a:xfrm>
            <a:off x="3655143" y="3233942"/>
            <a:ext cx="2793628" cy="962619"/>
          </a:xfrm>
          <a:prstGeom prst="roundRect">
            <a:avLst>
              <a:gd name="adj" fmla="val 13543"/>
            </a:avLst>
          </a:prstGeom>
          <a:solidFill>
            <a:schemeClr val="bg1">
              <a:lumMod val="85000"/>
            </a:schemeClr>
          </a:solidFill>
          <a:ln w="12700" cap="flat">
            <a:noFill/>
            <a:miter lim="400000"/>
          </a:ln>
          <a:effectLst/>
        </p:spPr>
        <p:txBody>
          <a:bodyPr wrap="square" lIns="0" tIns="0" rIns="0" bIns="0" numCol="1" anchor="ctr">
            <a:noAutofit/>
          </a:bodyPr>
          <a:lstStyle/>
          <a:p>
            <a:pPr defTabSz="457189">
              <a:defRPr/>
            </a:pPr>
            <a:endParaRPr lang="en-GB" sz="1400" dirty="0">
              <a:solidFill>
                <a:prstClr val="black"/>
              </a:solidFill>
              <a:latin typeface="Avenir Next LT Pro" panose="020B0504020202020204" pitchFamily="34" charset="0"/>
            </a:endParaRPr>
          </a:p>
          <a:p>
            <a:pPr defTabSz="457189">
              <a:defRPr/>
            </a:pPr>
            <a:endParaRPr lang="en-GB" sz="1400" dirty="0">
              <a:latin typeface="Avenir Next LT Pro" panose="020B0504020202020204" pitchFamily="34" charset="0"/>
            </a:endParaRPr>
          </a:p>
          <a:p>
            <a:pPr defTabSz="609585">
              <a:spcAft>
                <a:spcPts val="600"/>
              </a:spcAft>
            </a:pPr>
            <a:r>
              <a:rPr lang="en-MY" sz="1400" dirty="0">
                <a:latin typeface="Avenir Next LT Pro" panose="020B0504020202020204" pitchFamily="34" charset="0"/>
              </a:rPr>
              <a:t>Data for Inclusive Insurance (IAIS-A2ii) </a:t>
            </a:r>
          </a:p>
          <a:p>
            <a:pPr defTabSz="609585">
              <a:spcAft>
                <a:spcPts val="600"/>
              </a:spcAft>
            </a:pPr>
            <a:endParaRPr lang="en-MY" sz="1400" dirty="0">
              <a:latin typeface="Avenir Next LT Pro" panose="020B0504020202020204" pitchFamily="34" charset="0"/>
            </a:endParaRPr>
          </a:p>
        </p:txBody>
      </p:sp>
      <p:sp>
        <p:nvSpPr>
          <p:cNvPr id="17" name="Rounded Rectangle">
            <a:extLst>
              <a:ext uri="{FF2B5EF4-FFF2-40B4-BE49-F238E27FC236}">
                <a16:creationId xmlns:a16="http://schemas.microsoft.com/office/drawing/2014/main" id="{A7EF2085-E68B-47F6-B073-42C1C24F39B6}"/>
              </a:ext>
            </a:extLst>
          </p:cNvPr>
          <p:cNvSpPr/>
          <p:nvPr/>
        </p:nvSpPr>
        <p:spPr>
          <a:xfrm>
            <a:off x="678781" y="2130641"/>
            <a:ext cx="2904640" cy="1066129"/>
          </a:xfrm>
          <a:prstGeom prst="roundRect">
            <a:avLst>
              <a:gd name="adj" fmla="val 13543"/>
            </a:avLst>
          </a:prstGeom>
          <a:solidFill>
            <a:schemeClr val="bg1">
              <a:lumMod val="85000"/>
            </a:schemeClr>
          </a:solidFill>
          <a:ln w="12700" cap="flat">
            <a:noFill/>
            <a:miter lim="400000"/>
          </a:ln>
          <a:effectLst/>
        </p:spPr>
        <p:txBody>
          <a:bodyPr wrap="square" lIns="0" tIns="0" rIns="0" bIns="0" numCol="1" anchor="ctr">
            <a:noAutofit/>
          </a:bodyPr>
          <a:lstStyle/>
          <a:p>
            <a:pPr defTabSz="457189">
              <a:defRPr/>
            </a:pPr>
            <a:endParaRPr lang="en-GB" sz="1400" dirty="0">
              <a:solidFill>
                <a:prstClr val="black"/>
              </a:solidFill>
              <a:latin typeface="Avenir Next LT Pro" panose="020B0504020202020204" pitchFamily="34" charset="0"/>
            </a:endParaRPr>
          </a:p>
          <a:p>
            <a:pPr defTabSz="609585">
              <a:spcAft>
                <a:spcPts val="600"/>
              </a:spcAft>
            </a:pPr>
            <a:r>
              <a:rPr lang="en-MY" sz="1400" dirty="0">
                <a:latin typeface="Avenir Next LT Pro" panose="020B0504020202020204" pitchFamily="34" charset="0"/>
              </a:rPr>
              <a:t>Index Insurance: Best Practices Guide (2022) </a:t>
            </a:r>
          </a:p>
          <a:p>
            <a:pPr defTabSz="609585">
              <a:spcAft>
                <a:spcPts val="600"/>
              </a:spcAft>
            </a:pPr>
            <a:r>
              <a:rPr lang="en-MY" sz="1400" dirty="0">
                <a:latin typeface="Avenir Next LT Pro" panose="020B0504020202020204" pitchFamily="34" charset="0"/>
              </a:rPr>
              <a:t>Status &amp; Regulatory Challenges (2020</a:t>
            </a:r>
          </a:p>
          <a:p>
            <a:pPr defTabSz="609585">
              <a:spcAft>
                <a:spcPts val="600"/>
              </a:spcAft>
            </a:pPr>
            <a:endParaRPr lang="en-MY" sz="1400" dirty="0">
              <a:latin typeface="Avenir Next LT Pro" panose="020B0504020202020204" pitchFamily="34" charset="0"/>
            </a:endParaRPr>
          </a:p>
        </p:txBody>
      </p:sp>
      <p:sp>
        <p:nvSpPr>
          <p:cNvPr id="18" name="Rounded Rectangle">
            <a:extLst>
              <a:ext uri="{FF2B5EF4-FFF2-40B4-BE49-F238E27FC236}">
                <a16:creationId xmlns:a16="http://schemas.microsoft.com/office/drawing/2014/main" id="{FB4880EE-927A-4933-9043-658CE2819AE7}"/>
              </a:ext>
            </a:extLst>
          </p:cNvPr>
          <p:cNvSpPr/>
          <p:nvPr/>
        </p:nvSpPr>
        <p:spPr>
          <a:xfrm>
            <a:off x="6579632" y="3274055"/>
            <a:ext cx="2764383" cy="962619"/>
          </a:xfrm>
          <a:prstGeom prst="roundRect">
            <a:avLst>
              <a:gd name="adj" fmla="val 13543"/>
            </a:avLst>
          </a:prstGeom>
          <a:solidFill>
            <a:schemeClr val="bg1">
              <a:lumMod val="85000"/>
            </a:schemeClr>
          </a:solidFill>
          <a:ln w="12700" cap="flat">
            <a:noFill/>
            <a:miter lim="400000"/>
          </a:ln>
          <a:effectLst/>
        </p:spPr>
        <p:txBody>
          <a:bodyPr wrap="square" lIns="0" tIns="0" rIns="0" bIns="0" numCol="1" anchor="t">
            <a:noAutofit/>
          </a:bodyPr>
          <a:lstStyle/>
          <a:p>
            <a:pPr defTabSz="609585"/>
            <a:r>
              <a:rPr lang="en-MY" sz="1400" dirty="0">
                <a:solidFill>
                  <a:srgbClr val="C0504D"/>
                </a:solidFill>
                <a:latin typeface="Avenir Next LT Pro" panose="020B0504020202020204" pitchFamily="34" charset="0"/>
              </a:rPr>
              <a:t>New* Index Insurance Training </a:t>
            </a:r>
          </a:p>
        </p:txBody>
      </p:sp>
      <p:sp>
        <p:nvSpPr>
          <p:cNvPr id="3" name="TextBox 2">
            <a:extLst>
              <a:ext uri="{FF2B5EF4-FFF2-40B4-BE49-F238E27FC236}">
                <a16:creationId xmlns:a16="http://schemas.microsoft.com/office/drawing/2014/main" id="{2373E251-7AF6-E323-5B12-D0D4BC1499C8}"/>
              </a:ext>
            </a:extLst>
          </p:cNvPr>
          <p:cNvSpPr txBox="1"/>
          <p:nvPr/>
        </p:nvSpPr>
        <p:spPr>
          <a:xfrm>
            <a:off x="5178246" y="204672"/>
            <a:ext cx="7619748" cy="584775"/>
          </a:xfrm>
          <a:prstGeom prst="rect">
            <a:avLst/>
          </a:prstGeom>
          <a:noFill/>
        </p:spPr>
        <p:txBody>
          <a:bodyPr wrap="square">
            <a:spAutoFit/>
          </a:bodyPr>
          <a:lstStyle/>
          <a:p>
            <a:pPr marL="0" indent="0">
              <a:buNone/>
            </a:pPr>
            <a:r>
              <a:rPr lang="fr-FR" sz="3200" dirty="0">
                <a:solidFill>
                  <a:schemeClr val="bg1">
                    <a:lumMod val="50000"/>
                  </a:schemeClr>
                </a:solidFill>
                <a:latin typeface="Avenir Next LT Pro Light" panose="020B0304020202020204" pitchFamily="34" charset="0"/>
                <a:ea typeface="+mn-lt"/>
                <a:cs typeface="+mn-lt"/>
              </a:rPr>
              <a:t>Ressources A2ii pour les contrôleurs</a:t>
            </a:r>
            <a:endParaRPr lang="en-GB" sz="3200" dirty="0">
              <a:solidFill>
                <a:srgbClr val="000000"/>
              </a:solidFill>
            </a:endParaRPr>
          </a:p>
        </p:txBody>
      </p:sp>
    </p:spTree>
    <p:extLst>
      <p:ext uri="{BB962C8B-B14F-4D97-AF65-F5344CB8AC3E}">
        <p14:creationId xmlns:p14="http://schemas.microsoft.com/office/powerpoint/2010/main" val="285192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1500" fill="hold"/>
                                        <p:tgtEl>
                                          <p:spTgt spid="91"/>
                                        </p:tgtEl>
                                        <p:attrNameLst>
                                          <p:attrName>ppt_x</p:attrName>
                                        </p:attrNameLst>
                                      </p:cBhvr>
                                      <p:tavLst>
                                        <p:tav tm="0">
                                          <p:val>
                                            <p:strVal val="#ppt_x-#ppt_w/2"/>
                                          </p:val>
                                        </p:tav>
                                        <p:tav tm="100000">
                                          <p:val>
                                            <p:strVal val="#ppt_x"/>
                                          </p:val>
                                        </p:tav>
                                      </p:tavLst>
                                    </p:anim>
                                    <p:anim calcmode="lin" valueType="num">
                                      <p:cBhvr>
                                        <p:cTn id="8" dur="1500" fill="hold"/>
                                        <p:tgtEl>
                                          <p:spTgt spid="91"/>
                                        </p:tgtEl>
                                        <p:attrNameLst>
                                          <p:attrName>ppt_y</p:attrName>
                                        </p:attrNameLst>
                                      </p:cBhvr>
                                      <p:tavLst>
                                        <p:tav tm="0">
                                          <p:val>
                                            <p:strVal val="#ppt_y"/>
                                          </p:val>
                                        </p:tav>
                                        <p:tav tm="100000">
                                          <p:val>
                                            <p:strVal val="#ppt_y"/>
                                          </p:val>
                                        </p:tav>
                                      </p:tavLst>
                                    </p:anim>
                                    <p:anim calcmode="lin" valueType="num">
                                      <p:cBhvr>
                                        <p:cTn id="9" dur="1500" fill="hold"/>
                                        <p:tgtEl>
                                          <p:spTgt spid="91"/>
                                        </p:tgtEl>
                                        <p:attrNameLst>
                                          <p:attrName>ppt_w</p:attrName>
                                        </p:attrNameLst>
                                      </p:cBhvr>
                                      <p:tavLst>
                                        <p:tav tm="0">
                                          <p:val>
                                            <p:fltVal val="0"/>
                                          </p:val>
                                        </p:tav>
                                        <p:tav tm="100000">
                                          <p:val>
                                            <p:strVal val="#ppt_w"/>
                                          </p:val>
                                        </p:tav>
                                      </p:tavLst>
                                    </p:anim>
                                    <p:anim calcmode="lin" valueType="num">
                                      <p:cBhvr>
                                        <p:cTn id="10" dur="1500" fill="hold"/>
                                        <p:tgtEl>
                                          <p:spTgt spid="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a:spLocks noGrp="1"/>
          </p:cNvSpPr>
          <p:nvPr>
            <p:ph type="title"/>
          </p:nvPr>
        </p:nvSpPr>
        <p:spPr>
          <a:xfrm>
            <a:off x="866053" y="290287"/>
            <a:ext cx="5229947" cy="3894967"/>
          </a:xfrm>
        </p:spPr>
        <p:txBody>
          <a:bodyPr>
            <a:normAutofit/>
          </a:bodyPr>
          <a:lstStyle/>
          <a:p>
            <a:r>
              <a:rPr lang="en-GB"/>
              <a:t/>
            </a:r>
            <a:br>
              <a:rPr lang="en-GB"/>
            </a:br>
            <a:r>
              <a:rPr lang="en-GB"/>
              <a:t/>
            </a:r>
            <a:br>
              <a:rPr lang="en-GB"/>
            </a:br>
            <a:r>
              <a:rPr lang="fr-FR" sz="2400">
                <a:solidFill>
                  <a:schemeClr val="bg1">
                    <a:lumMod val="50000"/>
                  </a:schemeClr>
                </a:solidFill>
                <a:hlinkClick r:id="rId3"/>
              </a:rPr>
              <a:t>S'inscrire</a:t>
            </a:r>
            <a:r>
              <a:rPr lang="fr-FR" sz="2400">
                <a:solidFill>
                  <a:schemeClr val="bg1">
                    <a:lumMod val="50000"/>
                  </a:schemeClr>
                </a:solidFill>
              </a:rPr>
              <a:t> à la liste de diffusion de l'A2ii sur</a:t>
            </a:r>
            <a:r>
              <a:rPr dirty="0" lang="fr-FR" sz="2400">
                <a:solidFill>
                  <a:schemeClr val="bg1">
                    <a:lumMod val="50000"/>
                  </a:schemeClr>
                </a:solidFill>
              </a:rPr>
              <a:t> </a:t>
            </a:r>
            <a:r>
              <a:rPr lang="de-DE" sz="2400">
                <a:solidFill>
                  <a:srgbClr val="C00000"/>
                </a:solidFill>
              </a:rPr>
              <a:t>A2ii.org</a:t>
            </a:r>
            <a:r>
              <a:rPr lang="en-GB" sz="1800"/>
              <a:t/>
            </a:r>
            <a:br>
              <a:rPr lang="en-GB" sz="1800"/>
            </a:br>
            <a:endParaRPr lang="en-GB" sz="1800">
              <a:solidFill>
                <a:srgbClr val="C00000"/>
              </a:solidFill>
            </a:endParaRPr>
          </a:p>
        </p:txBody>
      </p:sp>
      <p:sp>
        <p:nvSpPr>
          <p:cNvPr id="7" name="Rectangle 6">
            <a:extLst>
              <a:ext uri="{FF2B5EF4-FFF2-40B4-BE49-F238E27FC236}">
                <a16:creationId xmlns:a16="http://schemas.microsoft.com/office/drawing/2014/main" id="{51F7A178-9BF1-4EA2-B1AB-83D1AA8E3170}"/>
              </a:ext>
            </a:extLst>
          </p:cNvPr>
          <p:cNvSpPr/>
          <p:nvPr/>
        </p:nvSpPr>
        <p:spPr>
          <a:xfrm>
            <a:off x="656341" y="3971689"/>
            <a:ext cx="8277712" cy="461665"/>
          </a:xfrm>
          <a:prstGeom prst="rect">
            <a:avLst/>
          </a:prstGeom>
        </p:spPr>
        <p:txBody>
          <a:bodyPr wrap="square">
            <a:spAutoFit/>
          </a:bodyPr>
          <a:lstStyle/>
          <a:p>
            <a:r>
              <a:rPr lang="en-GB" sz="2400">
                <a:solidFill>
                  <a:srgbClr val="C00000"/>
                </a:solidFill>
              </a:rPr>
              <a:t>Suivez-nous sur Twitter </a:t>
            </a:r>
            <a:r>
              <a:rPr lang="en-GB" sz="2400">
                <a:solidFill>
                  <a:srgbClr val="C00000"/>
                </a:solidFill>
                <a:hlinkClick r:id="rId4">
                  <a:extLst>
                    <a:ext uri="{A12FA001-AC4F-418D-AE19-62706E023703}">
                      <ahyp:hlinkClr xmlns:ahyp="http://schemas.microsoft.com/office/drawing/2018/hyperlinkcolor" xmlns="" val="tx"/>
                    </a:ext>
                  </a:extLst>
                </a:hlinkClick>
              </a:rPr>
              <a:t>@a2ii_org</a:t>
            </a:r>
            <a:r>
              <a:rPr lang="en-GB" sz="2400">
                <a:solidFill>
                  <a:srgbClr val="C00000"/>
                </a:solidFill>
              </a:rPr>
              <a:t>, </a:t>
            </a:r>
            <a:r>
              <a:rPr lang="en-GB" sz="2400">
                <a:solidFill>
                  <a:srgbClr val="C00000"/>
                </a:solidFill>
                <a:hlinkClick r:id="rId5">
                  <a:extLst>
                    <a:ext uri="{A12FA001-AC4F-418D-AE19-62706E023703}">
                      <ahyp:hlinkClr xmlns:ahyp="http://schemas.microsoft.com/office/drawing/2018/hyperlinkcolor" xmlns="" val="tx"/>
                    </a:ext>
                  </a:extLst>
                </a:hlinkClick>
              </a:rPr>
              <a:t>YouTube</a:t>
            </a:r>
            <a:r>
              <a:rPr lang="en-GB" sz="2400">
                <a:solidFill>
                  <a:srgbClr val="C00000"/>
                </a:solidFill>
              </a:rPr>
              <a:t> et </a:t>
            </a:r>
            <a:r>
              <a:rPr lang="en-GB" sz="2400">
                <a:solidFill>
                  <a:srgbClr val="C00000"/>
                </a:solidFill>
                <a:hlinkClick r:id="rId6">
                  <a:extLst>
                    <a:ext uri="{A12FA001-AC4F-418D-AE19-62706E023703}">
                      <ahyp:hlinkClr xmlns:ahyp="http://schemas.microsoft.com/office/drawing/2018/hyperlinkcolor" xmlns="" val="tx"/>
                    </a:ext>
                  </a:extLst>
                </a:hlinkClick>
              </a:rPr>
              <a:t>LinkedIn</a:t>
            </a:r>
            <a:endParaRPr lang="en-GB" sz="2400">
              <a:solidFill>
                <a:srgbClr val="C00000"/>
              </a:solidFill>
            </a:endParaRPr>
          </a:p>
        </p:txBody>
      </p:sp>
      <p:pic>
        <p:nvPicPr>
          <p:cNvPr id="8" name="Picture 7">
            <a:extLst>
              <a:ext uri="{FF2B5EF4-FFF2-40B4-BE49-F238E27FC236}">
                <a16:creationId xmlns:a16="http://schemas.microsoft.com/office/drawing/2014/main" id="{ADA62D42-4DE8-4C41-89FA-070CCB5FE683}"/>
              </a:ext>
            </a:extLst>
          </p:cNvPr>
          <p:cNvPicPr>
            <a:picLocks noChangeAspect="1"/>
          </p:cNvPicPr>
          <p:nvPr/>
        </p:nvPicPr>
        <p:blipFill>
          <a:blip r:embed="rId7"/>
          <a:stretch>
            <a:fillRect/>
          </a:stretch>
        </p:blipFill>
        <p:spPr>
          <a:xfrm>
            <a:off x="656340" y="4496851"/>
            <a:ext cx="8277712" cy="1463644"/>
          </a:xfrm>
          <a:prstGeom prst="rect">
            <a:avLst/>
          </a:prstGeom>
        </p:spPr>
      </p:pic>
      <p:pic>
        <p:nvPicPr>
          <p:cNvPr id="2" name="Picture 1">
            <a:extLst>
              <a:ext uri="{FF2B5EF4-FFF2-40B4-BE49-F238E27FC236}">
                <a16:creationId xmlns:a16="http://schemas.microsoft.com/office/drawing/2014/main" id="{B4ACAE1F-EF5C-43E9-8BE3-D7F0EB67B6F6}"/>
              </a:ext>
            </a:extLst>
          </p:cNvPr>
          <p:cNvPicPr>
            <a:picLocks noChangeAspect="1"/>
          </p:cNvPicPr>
          <p:nvPr/>
        </p:nvPicPr>
        <p:blipFill>
          <a:blip r:embed="rId8"/>
          <a:stretch>
            <a:fillRect/>
          </a:stretch>
        </p:blipFill>
        <p:spPr>
          <a:xfrm>
            <a:off x="6096001" y="1634196"/>
            <a:ext cx="6063543" cy="1969403"/>
          </a:xfrm>
          <a:prstGeom prst="rect">
            <a:avLst/>
          </a:prstGeom>
        </p:spPr>
      </p:pic>
      <p:sp>
        <p:nvSpPr>
          <p:cNvPr id="10" name="Oval 9">
            <a:extLst>
              <a:ext uri="{FF2B5EF4-FFF2-40B4-BE49-F238E27FC236}">
                <a16:creationId xmlns:a16="http://schemas.microsoft.com/office/drawing/2014/main" id="{F980A72C-A0C8-47F7-BD70-AD4DCA99ADD5}"/>
              </a:ext>
            </a:extLst>
          </p:cNvPr>
          <p:cNvSpPr/>
          <p:nvPr/>
        </p:nvSpPr>
        <p:spPr>
          <a:xfrm>
            <a:off x="6454588" y="1557519"/>
            <a:ext cx="2159435" cy="945887"/>
          </a:xfrm>
          <a:custGeom>
            <a:avLst/>
            <a:gdLst>
              <a:gd fmla="*/ 0 w 2159435" name="connsiteX0"/>
              <a:gd fmla="*/ 472944 h 945887" name="connsiteY0"/>
              <a:gd fmla="*/ 1079718 w 2159435" name="connsiteX1"/>
              <a:gd fmla="*/ 0 h 945887" name="connsiteY1"/>
              <a:gd fmla="*/ 2159436 w 2159435" name="connsiteX2"/>
              <a:gd fmla="*/ 472944 h 945887" name="connsiteY2"/>
              <a:gd fmla="*/ 1079718 w 2159435" name="connsiteX3"/>
              <a:gd fmla="*/ 945888 h 945887" name="connsiteY3"/>
              <a:gd fmla="*/ 0 w 2159435" name="connsiteX4"/>
              <a:gd fmla="*/ 472944 h 945887"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extrusionOk="0" h="945887" w="2159435">
                <a:moveTo>
                  <a:pt x="0" y="472944"/>
                </a:moveTo>
                <a:cubicBezTo>
                  <a:pt x="-21815" y="250017"/>
                  <a:pt x="431346" y="-21498"/>
                  <a:pt x="1079718" y="0"/>
                </a:cubicBezTo>
                <a:cubicBezTo>
                  <a:pt x="1705982" y="-4422"/>
                  <a:pt x="2143184" y="241344"/>
                  <a:pt x="2159436" y="472944"/>
                </a:cubicBezTo>
                <a:cubicBezTo>
                  <a:pt x="2070400" y="763902"/>
                  <a:pt x="1653744" y="972241"/>
                  <a:pt x="1079718" y="945888"/>
                </a:cubicBezTo>
                <a:cubicBezTo>
                  <a:pt x="519688" y="922408"/>
                  <a:pt x="-50791" y="745795"/>
                  <a:pt x="0" y="472944"/>
                </a:cubicBezTo>
                <a:close/>
              </a:path>
            </a:pathLst>
          </a:custGeom>
          <a:noFill/>
          <a:ln>
            <a:solidFill>
              <a:srgbClr val="C00000"/>
            </a:solidFill>
            <a:extLst>
              <a:ext uri="{C807C97D-BFC1-408E-A445-0C87EB9F89A2}">
                <ask:lineSketchStyleProps xmlns:ask="http://schemas.microsoft.com/office/drawing/2018/sketchyshapes" xmlns="" sd="981765707">
                  <a:prstGeom prst="ellipse">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anchor="ctr" rtlCol="0"/>
          <a:lstStyle/>
          <a:p>
            <a:pPr algn="ctr"/>
            <a:endParaRPr lang="en-US">
              <a:solidFill>
                <a:prstClr val="black"/>
              </a:solidFill>
              <a:latin typeface="Calibri"/>
            </a:endParaRPr>
          </a:p>
        </p:txBody>
      </p:sp>
      <p:pic>
        <p:nvPicPr>
          <p:cNvPr descr="Logo, company name&#10;&#10;Description automatically generated" id="5" name="Picture 4">
            <a:extLst>
              <a:ext uri="{FF2B5EF4-FFF2-40B4-BE49-F238E27FC236}">
                <a16:creationId xmlns:a16="http://schemas.microsoft.com/office/drawing/2014/main" id="{B71A0C73-B524-4F5E-90BF-831AD0F55027}"/>
              </a:ext>
            </a:extLst>
          </p:cNvPr>
          <p:cNvPicPr>
            <a:picLocks noChangeAspect="1"/>
          </p:cNvPicPr>
          <p:nvPr/>
        </p:nvPicPr>
        <p:blipFill rotWithShape="1">
          <a:blip r:embed="rId9"/>
          <a:srcRect t="65"/>
          <a:stretch/>
        </p:blipFill>
        <p:spPr>
          <a:xfrm>
            <a:off x="769462" y="4942595"/>
            <a:ext cx="1953445" cy="896720"/>
          </a:xfrm>
          <a:prstGeom prst="rect">
            <a:avLst/>
          </a:prstGeom>
        </p:spPr>
      </p:pic>
    </p:spTree>
    <p:extLst>
      <p:ext uri="{BB962C8B-B14F-4D97-AF65-F5344CB8AC3E}">
        <p14:creationId xmlns:p14="http://schemas.microsoft.com/office/powerpoint/2010/main" val="403868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6" y="1828800"/>
            <a:ext cx="9641343" cy="3971504"/>
          </a:xfrm>
          <a:ln>
            <a:noFill/>
          </a:ln>
        </p:spPr>
        <p:txBody>
          <a:bodyPr vert="horz" lIns="121920" tIns="60960" rIns="121920" bIns="60960" rtlCol="0" anchor="t">
            <a:normAutofit lnSpcReduction="1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GB" sz="3200" b="1" dirty="0">
                <a:solidFill>
                  <a:srgbClr val="C00000"/>
                </a:solidFill>
                <a:latin typeface="Avenir Next LT Pro Light" panose="020B0304020202020204" pitchFamily="34" charset="0"/>
              </a:rPr>
              <a:t>1| Introduction </a:t>
            </a:r>
          </a:p>
          <a:p>
            <a:pPr marL="0" indent="0">
              <a:buNone/>
            </a:pPr>
            <a:endParaRPr lang="en-GB" sz="3200" dirty="0">
              <a:solidFill>
                <a:schemeClr val="bg1">
                  <a:lumMod val="50000"/>
                </a:schemeClr>
              </a:solidFill>
              <a:latin typeface="Avenir Next LT Pro Light" panose="020B0304020202020204" pitchFamily="34" charset="0"/>
            </a:endParaRPr>
          </a:p>
          <a:p>
            <a:pPr marL="0" indent="0">
              <a:buNone/>
            </a:pPr>
            <a:r>
              <a:rPr lang="en-GB" sz="3200" dirty="0">
                <a:solidFill>
                  <a:schemeClr val="bg1">
                    <a:lumMod val="50000"/>
                  </a:schemeClr>
                </a:solidFill>
                <a:latin typeface="Avenir Next LT Pro Light" panose="020B0304020202020204" pitchFamily="34" charset="0"/>
              </a:rPr>
              <a:t>2 </a:t>
            </a:r>
            <a:r>
              <a:rPr lang="fr-FR" sz="3200" dirty="0">
                <a:solidFill>
                  <a:schemeClr val="bg1">
                    <a:lumMod val="50000"/>
                  </a:schemeClr>
                </a:solidFill>
                <a:latin typeface="Avenir Next LT Pro Light" panose="020B0304020202020204" pitchFamily="34" charset="0"/>
              </a:rPr>
              <a:t>L'évaluation et la gestion des risques</a:t>
            </a:r>
          </a:p>
          <a:p>
            <a:pPr marL="0" indent="0">
              <a:buNone/>
            </a:pPr>
            <a:endParaRPr lang="en-GB" sz="3200" dirty="0">
              <a:solidFill>
                <a:schemeClr val="bg1">
                  <a:lumMod val="50000"/>
                </a:schemeClr>
              </a:solidFill>
              <a:latin typeface="Avenir Next LT Pro Light" panose="020B0304020202020204" pitchFamily="34" charset="0"/>
            </a:endParaRPr>
          </a:p>
          <a:p>
            <a:pPr marL="0" indent="0">
              <a:buNone/>
            </a:pPr>
            <a:r>
              <a:rPr lang="en-GB" sz="3200" dirty="0">
                <a:solidFill>
                  <a:schemeClr val="bg1">
                    <a:lumMod val="50000"/>
                  </a:schemeClr>
                </a:solidFill>
                <a:latin typeface="Avenir Next LT Pro Light" panose="020B0304020202020204" pitchFamily="34" charset="0"/>
              </a:rPr>
              <a:t>3| </a:t>
            </a:r>
            <a:r>
              <a:rPr lang="fr-FR" sz="3200" dirty="0">
                <a:solidFill>
                  <a:schemeClr val="bg1">
                    <a:lumMod val="50000"/>
                  </a:schemeClr>
                </a:solidFill>
                <a:latin typeface="Avenir Next LT Pro Light" panose="020B0304020202020204" pitchFamily="34" charset="0"/>
              </a:rPr>
              <a:t>Les Avantages, défis et risques</a:t>
            </a:r>
            <a:endParaRPr lang="en-GB" sz="3200" dirty="0">
              <a:solidFill>
                <a:schemeClr val="bg1">
                  <a:lumMod val="50000"/>
                </a:schemeClr>
              </a:solidFill>
              <a:latin typeface="Avenir Next LT Pro Light" panose="020B0304020202020204" pitchFamily="34" charset="0"/>
              <a:ea typeface="+mn-lt"/>
              <a:cs typeface="+mn-lt"/>
            </a:endParaRPr>
          </a:p>
          <a:p>
            <a:pPr marL="0" indent="0">
              <a:buNone/>
            </a:pPr>
            <a:endParaRPr lang="en-GB" sz="3200" dirty="0">
              <a:solidFill>
                <a:schemeClr val="bg1">
                  <a:lumMod val="50000"/>
                </a:schemeClr>
              </a:solidFill>
              <a:latin typeface="Avenir Next LT Pro Light" panose="020B0304020202020204" pitchFamily="34" charset="0"/>
              <a:ea typeface="+mn-lt"/>
              <a:cs typeface="+mn-lt"/>
            </a:endParaRPr>
          </a:p>
          <a:p>
            <a:pPr marL="0" indent="0">
              <a:buNone/>
            </a:pPr>
            <a:r>
              <a:rPr lang="en-GB" sz="3200" dirty="0">
                <a:solidFill>
                  <a:schemeClr val="bg1">
                    <a:lumMod val="50000"/>
                  </a:schemeClr>
                </a:solidFill>
                <a:latin typeface="Avenir Next LT Pro Light" panose="020B0304020202020204" pitchFamily="34" charset="0"/>
                <a:ea typeface="+mn-lt"/>
                <a:cs typeface="+mn-lt"/>
              </a:rPr>
              <a:t>4| </a:t>
            </a:r>
            <a:r>
              <a:rPr lang="fr-FR" sz="3200" dirty="0">
                <a:solidFill>
                  <a:schemeClr val="bg1">
                    <a:lumMod val="50000"/>
                  </a:schemeClr>
                </a:solidFill>
                <a:latin typeface="Avenir Next LT Pro Light" panose="020B0304020202020204" pitchFamily="34" charset="0"/>
                <a:ea typeface="+mn-lt"/>
                <a:cs typeface="+mn-lt"/>
              </a:rPr>
              <a:t>Ressources A2ii pour les contrôleurs</a:t>
            </a:r>
            <a:endParaRPr lang="en-GB" dirty="0">
              <a:solidFill>
                <a:srgbClr val="000000"/>
              </a:solidFill>
            </a:endParaRPr>
          </a:p>
          <a:p>
            <a:pPr marL="0" indent="-685165">
              <a:buFont typeface="Avenir Next LT Pro"/>
              <a:buAutoNum type="arabicPeriod"/>
            </a:pPr>
            <a:endParaRPr lang="en-GB" dirty="0"/>
          </a:p>
        </p:txBody>
      </p:sp>
    </p:spTree>
    <p:extLst>
      <p:ext uri="{BB962C8B-B14F-4D97-AF65-F5344CB8AC3E}">
        <p14:creationId xmlns:p14="http://schemas.microsoft.com/office/powerpoint/2010/main" val="4088642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9C70-A689-1043-8B4F-901E0479AAFC}"/>
              </a:ext>
            </a:extLst>
          </p:cNvPr>
          <p:cNvSpPr>
            <a:spLocks noGrp="1"/>
          </p:cNvSpPr>
          <p:nvPr>
            <p:ph type="title"/>
          </p:nvPr>
        </p:nvSpPr>
        <p:spPr>
          <a:xfrm>
            <a:off x="4079776" y="61740"/>
            <a:ext cx="8112225" cy="1162050"/>
          </a:xfrm>
        </p:spPr>
        <p:txBody>
          <a:bodyPr anchor="b">
            <a:normAutofit/>
          </a:bodyPr>
          <a:lstStyle/>
          <a:p>
            <a:r>
              <a:rPr lang="de-DE" sz="3600" dirty="0" err="1">
                <a:latin typeface="Avenir Next LT Pro Light" panose="020B0304020202020204" pitchFamily="34" charset="0"/>
              </a:rPr>
              <a:t>Introduction</a:t>
            </a:r>
            <a:r>
              <a:rPr lang="de-DE" sz="3600" dirty="0">
                <a:latin typeface="Avenir Next LT Pro Light" panose="020B0304020202020204" pitchFamily="34" charset="0"/>
              </a:rPr>
              <a:t> | </a:t>
            </a:r>
            <a:r>
              <a:rPr lang="de-DE" sz="3600" dirty="0" err="1" smtClean="0">
                <a:latin typeface="Avenir Next LT Pro Light" panose="020B0304020202020204" pitchFamily="34" charset="0"/>
              </a:rPr>
              <a:t>numérisation</a:t>
            </a:r>
            <a:r>
              <a:rPr lang="de-DE" sz="3600" dirty="0" smtClean="0">
                <a:latin typeface="Avenir Next LT Pro Light" panose="020B0304020202020204" pitchFamily="34" charset="0"/>
              </a:rPr>
              <a:t> </a:t>
            </a:r>
            <a:endParaRPr lang="en-GH" sz="3600" dirty="0">
              <a:latin typeface="Avenir Next LT Pro Light" panose="020B0304020202020204" pitchFamily="34" charset="0"/>
            </a:endParaRPr>
          </a:p>
        </p:txBody>
      </p:sp>
      <p:sp>
        <p:nvSpPr>
          <p:cNvPr id="19" name="Text Placeholder 3">
            <a:extLst>
              <a:ext uri="{FF2B5EF4-FFF2-40B4-BE49-F238E27FC236}">
                <a16:creationId xmlns:a16="http://schemas.microsoft.com/office/drawing/2014/main" id="{7D9C9305-97A5-E6FD-7909-40DF4A4202B0}"/>
              </a:ext>
            </a:extLst>
          </p:cNvPr>
          <p:cNvSpPr>
            <a:spLocks noGrp="1"/>
          </p:cNvSpPr>
          <p:nvPr>
            <p:ph type="body" sz="half" idx="2"/>
          </p:nvPr>
        </p:nvSpPr>
        <p:spPr>
          <a:xfrm>
            <a:off x="6970207" y="1580402"/>
            <a:ext cx="3646890" cy="4359105"/>
          </a:xfrm>
          <a:noFill/>
          <a:ln w="57150">
            <a:solidFill>
              <a:schemeClr val="bg1">
                <a:lumMod val="50000"/>
              </a:schemeClr>
            </a:solidFill>
          </a:ln>
        </p:spPr>
        <p:txBody>
          <a:bodyPr>
            <a:normAutofit/>
          </a:bodyPr>
          <a:lstStyle/>
          <a:p>
            <a:endParaRPr lang="de-DE" sz="1800" dirty="0"/>
          </a:p>
          <a:p>
            <a:r>
              <a:rPr lang="de-DE" sz="1800" dirty="0"/>
              <a:t> </a:t>
            </a:r>
            <a:endParaRPr lang="en-US" sz="1800" dirty="0"/>
          </a:p>
        </p:txBody>
      </p:sp>
      <p:pic>
        <p:nvPicPr>
          <p:cNvPr id="12" name="Picture 11">
            <a:extLst>
              <a:ext uri="{FF2B5EF4-FFF2-40B4-BE49-F238E27FC236}">
                <a16:creationId xmlns:a16="http://schemas.microsoft.com/office/drawing/2014/main" id="{7E5EA97F-AB91-43ED-AD94-7076FD5827EF}"/>
              </a:ext>
            </a:extLst>
          </p:cNvPr>
          <p:cNvPicPr>
            <a:picLocks noChangeAspect="1"/>
          </p:cNvPicPr>
          <p:nvPr/>
        </p:nvPicPr>
        <p:blipFill>
          <a:blip r:embed="rId3"/>
          <a:stretch>
            <a:fillRect/>
          </a:stretch>
        </p:blipFill>
        <p:spPr>
          <a:xfrm>
            <a:off x="13389" y="1321999"/>
            <a:ext cx="6818656" cy="4483266"/>
          </a:xfrm>
          <a:prstGeom prst="rect">
            <a:avLst/>
          </a:prstGeom>
          <a:noFill/>
        </p:spPr>
      </p:pic>
      <p:pic>
        <p:nvPicPr>
          <p:cNvPr id="14" name="Graphic 13" descr="Influencer with solid fill">
            <a:extLst>
              <a:ext uri="{FF2B5EF4-FFF2-40B4-BE49-F238E27FC236}">
                <a16:creationId xmlns:a16="http://schemas.microsoft.com/office/drawing/2014/main" id="{ECCD9AA2-2410-426A-AD9F-D813DAA88DC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241720" y="1723713"/>
            <a:ext cx="513955" cy="513955"/>
          </a:xfrm>
          <a:prstGeom prst="rect">
            <a:avLst/>
          </a:prstGeom>
        </p:spPr>
      </p:pic>
      <p:sp>
        <p:nvSpPr>
          <p:cNvPr id="15" name="TextBox 14">
            <a:extLst>
              <a:ext uri="{FF2B5EF4-FFF2-40B4-BE49-F238E27FC236}">
                <a16:creationId xmlns:a16="http://schemas.microsoft.com/office/drawing/2014/main" id="{81CB32BD-38E9-45BE-A849-58C059A11525}"/>
              </a:ext>
            </a:extLst>
          </p:cNvPr>
          <p:cNvSpPr txBox="1"/>
          <p:nvPr/>
        </p:nvSpPr>
        <p:spPr>
          <a:xfrm>
            <a:off x="7795035" y="3389378"/>
            <a:ext cx="3140800" cy="369332"/>
          </a:xfrm>
          <a:prstGeom prst="rect">
            <a:avLst/>
          </a:prstGeom>
          <a:noFill/>
        </p:spPr>
        <p:txBody>
          <a:bodyPr wrap="square" rtlCol="0">
            <a:spAutoFit/>
          </a:bodyPr>
          <a:lstStyle/>
          <a:p>
            <a:pPr algn="l"/>
            <a:r>
              <a:rPr lang="de-DE" dirty="0" err="1">
                <a:solidFill>
                  <a:schemeClr val="bg1">
                    <a:lumMod val="50000"/>
                  </a:schemeClr>
                </a:solidFill>
                <a:latin typeface="Avenir"/>
              </a:rPr>
              <a:t>Robo</a:t>
            </a:r>
            <a:r>
              <a:rPr lang="de-DE" dirty="0">
                <a:solidFill>
                  <a:schemeClr val="bg1">
                    <a:lumMod val="50000"/>
                  </a:schemeClr>
                </a:solidFill>
                <a:latin typeface="Avenir"/>
              </a:rPr>
              <a:t> </a:t>
            </a:r>
            <a:r>
              <a:rPr lang="de-DE" dirty="0" err="1">
                <a:solidFill>
                  <a:schemeClr val="bg1">
                    <a:lumMod val="50000"/>
                  </a:schemeClr>
                </a:solidFill>
                <a:latin typeface="Avenir"/>
              </a:rPr>
              <a:t>advice</a:t>
            </a:r>
            <a:r>
              <a:rPr lang="de-DE" dirty="0">
                <a:solidFill>
                  <a:schemeClr val="bg1">
                    <a:lumMod val="50000"/>
                  </a:schemeClr>
                </a:solidFill>
                <a:latin typeface="Avenir"/>
              </a:rPr>
              <a:t> </a:t>
            </a:r>
            <a:endParaRPr lang="en-US" dirty="0">
              <a:solidFill>
                <a:schemeClr val="bg1">
                  <a:lumMod val="50000"/>
                </a:schemeClr>
              </a:solidFill>
              <a:latin typeface="Avenir"/>
            </a:endParaRPr>
          </a:p>
        </p:txBody>
      </p:sp>
      <p:pic>
        <p:nvPicPr>
          <p:cNvPr id="18" name="Graphic 17" descr="Blockchain with solid fill">
            <a:extLst>
              <a:ext uri="{FF2B5EF4-FFF2-40B4-BE49-F238E27FC236}">
                <a16:creationId xmlns:a16="http://schemas.microsoft.com/office/drawing/2014/main" id="{B44B2FF7-2C43-448D-A793-A1254A6EF45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224246" y="4812261"/>
            <a:ext cx="600356" cy="600356"/>
          </a:xfrm>
          <a:prstGeom prst="rect">
            <a:avLst/>
          </a:prstGeom>
        </p:spPr>
      </p:pic>
      <p:pic>
        <p:nvPicPr>
          <p:cNvPr id="21" name="Graphic 20" descr="Connections with solid fill">
            <a:extLst>
              <a:ext uri="{FF2B5EF4-FFF2-40B4-BE49-F238E27FC236}">
                <a16:creationId xmlns:a16="http://schemas.microsoft.com/office/drawing/2014/main" id="{359BC3E4-427F-4456-A369-E6FD8F130DA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7280756" y="2798843"/>
            <a:ext cx="487336" cy="487336"/>
          </a:xfrm>
          <a:prstGeom prst="rect">
            <a:avLst/>
          </a:prstGeom>
        </p:spPr>
      </p:pic>
      <p:pic>
        <p:nvPicPr>
          <p:cNvPr id="23" name="Graphic 22" descr="Robot with solid fill">
            <a:extLst>
              <a:ext uri="{FF2B5EF4-FFF2-40B4-BE49-F238E27FC236}">
                <a16:creationId xmlns:a16="http://schemas.microsoft.com/office/drawing/2014/main" id="{B7C07763-8416-4FE6-9659-CFDCD827B2C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271994" y="3295954"/>
            <a:ext cx="483681" cy="483681"/>
          </a:xfrm>
          <a:prstGeom prst="rect">
            <a:avLst/>
          </a:prstGeom>
        </p:spPr>
      </p:pic>
      <p:pic>
        <p:nvPicPr>
          <p:cNvPr id="25" name="Graphic 24" descr="Head with gears with solid fill">
            <a:extLst>
              <a:ext uri="{FF2B5EF4-FFF2-40B4-BE49-F238E27FC236}">
                <a16:creationId xmlns:a16="http://schemas.microsoft.com/office/drawing/2014/main" id="{EF8D5E7A-0E02-4653-8EBC-BB4DC5B9E501}"/>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7293528" y="4364776"/>
            <a:ext cx="427406" cy="427406"/>
          </a:xfrm>
          <a:prstGeom prst="rect">
            <a:avLst/>
          </a:prstGeom>
        </p:spPr>
      </p:pic>
      <p:pic>
        <p:nvPicPr>
          <p:cNvPr id="27" name="Graphic 26" descr="Internet Of Things with solid fill">
            <a:extLst>
              <a:ext uri="{FF2B5EF4-FFF2-40B4-BE49-F238E27FC236}">
                <a16:creationId xmlns:a16="http://schemas.microsoft.com/office/drawing/2014/main" id="{044DB94B-5000-4828-900F-B3FEDF1A542B}"/>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265391" y="3813854"/>
            <a:ext cx="483681" cy="483681"/>
          </a:xfrm>
          <a:prstGeom prst="rect">
            <a:avLst/>
          </a:prstGeom>
        </p:spPr>
      </p:pic>
      <p:pic>
        <p:nvPicPr>
          <p:cNvPr id="29" name="Graphic 28" descr="Cloud Computing outline">
            <a:extLst>
              <a:ext uri="{FF2B5EF4-FFF2-40B4-BE49-F238E27FC236}">
                <a16:creationId xmlns:a16="http://schemas.microsoft.com/office/drawing/2014/main" id="{0B50F27C-C0C7-4C93-AC06-968C772B998B}"/>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7265391" y="5305180"/>
            <a:ext cx="634328" cy="634328"/>
          </a:xfrm>
          <a:prstGeom prst="rect">
            <a:avLst/>
          </a:prstGeom>
        </p:spPr>
      </p:pic>
      <p:pic>
        <p:nvPicPr>
          <p:cNvPr id="31" name="Graphic 30" descr="No Driving with solid fill">
            <a:extLst>
              <a:ext uri="{FF2B5EF4-FFF2-40B4-BE49-F238E27FC236}">
                <a16:creationId xmlns:a16="http://schemas.microsoft.com/office/drawing/2014/main" id="{A31FC051-147A-4655-9663-A69D9E9872B7}"/>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7293174" y="2259728"/>
            <a:ext cx="462501" cy="462501"/>
          </a:xfrm>
          <a:prstGeom prst="rect">
            <a:avLst/>
          </a:prstGeom>
        </p:spPr>
      </p:pic>
      <p:sp>
        <p:nvSpPr>
          <p:cNvPr id="32" name="TextBox 31">
            <a:extLst>
              <a:ext uri="{FF2B5EF4-FFF2-40B4-BE49-F238E27FC236}">
                <a16:creationId xmlns:a16="http://schemas.microsoft.com/office/drawing/2014/main" id="{7D27C63C-5DEC-413F-A47C-8418C4970483}"/>
              </a:ext>
            </a:extLst>
          </p:cNvPr>
          <p:cNvSpPr txBox="1"/>
          <p:nvPr/>
        </p:nvSpPr>
        <p:spPr>
          <a:xfrm>
            <a:off x="7795035" y="2315163"/>
            <a:ext cx="3140800" cy="369332"/>
          </a:xfrm>
          <a:prstGeom prst="rect">
            <a:avLst/>
          </a:prstGeom>
          <a:noFill/>
        </p:spPr>
        <p:txBody>
          <a:bodyPr wrap="square" rtlCol="0">
            <a:spAutoFit/>
          </a:bodyPr>
          <a:lstStyle/>
          <a:p>
            <a:pPr algn="l"/>
            <a:r>
              <a:rPr lang="de-DE" dirty="0" err="1">
                <a:solidFill>
                  <a:schemeClr val="bg1">
                    <a:lumMod val="50000"/>
                  </a:schemeClr>
                </a:solidFill>
                <a:latin typeface="Avenir"/>
              </a:rPr>
              <a:t>Usage-based</a:t>
            </a:r>
            <a:r>
              <a:rPr lang="de-DE" dirty="0">
                <a:solidFill>
                  <a:schemeClr val="bg1">
                    <a:lumMod val="50000"/>
                  </a:schemeClr>
                </a:solidFill>
                <a:latin typeface="Avenir"/>
              </a:rPr>
              <a:t> </a:t>
            </a:r>
            <a:r>
              <a:rPr lang="de-DE" dirty="0" err="1">
                <a:solidFill>
                  <a:schemeClr val="bg1">
                    <a:lumMod val="50000"/>
                  </a:schemeClr>
                </a:solidFill>
                <a:latin typeface="Avenir"/>
              </a:rPr>
              <a:t>insurance</a:t>
            </a:r>
            <a:r>
              <a:rPr lang="de-DE" dirty="0">
                <a:solidFill>
                  <a:schemeClr val="bg1">
                    <a:lumMod val="50000"/>
                  </a:schemeClr>
                </a:solidFill>
                <a:latin typeface="Avenir"/>
              </a:rPr>
              <a:t> </a:t>
            </a:r>
            <a:endParaRPr lang="en-US" dirty="0">
              <a:solidFill>
                <a:schemeClr val="bg1">
                  <a:lumMod val="50000"/>
                </a:schemeClr>
              </a:solidFill>
              <a:latin typeface="Avenir"/>
            </a:endParaRPr>
          </a:p>
        </p:txBody>
      </p:sp>
      <p:sp>
        <p:nvSpPr>
          <p:cNvPr id="33" name="TextBox 32">
            <a:extLst>
              <a:ext uri="{FF2B5EF4-FFF2-40B4-BE49-F238E27FC236}">
                <a16:creationId xmlns:a16="http://schemas.microsoft.com/office/drawing/2014/main" id="{CEF88FE7-1F2F-4A6E-B921-5093FE07B9B6}"/>
              </a:ext>
            </a:extLst>
          </p:cNvPr>
          <p:cNvSpPr txBox="1"/>
          <p:nvPr/>
        </p:nvSpPr>
        <p:spPr>
          <a:xfrm>
            <a:off x="7795035" y="2844447"/>
            <a:ext cx="3140800" cy="369332"/>
          </a:xfrm>
          <a:prstGeom prst="rect">
            <a:avLst/>
          </a:prstGeom>
          <a:noFill/>
        </p:spPr>
        <p:txBody>
          <a:bodyPr wrap="square" rtlCol="0">
            <a:spAutoFit/>
          </a:bodyPr>
          <a:lstStyle/>
          <a:p>
            <a:pPr algn="l"/>
            <a:r>
              <a:rPr lang="de-DE" dirty="0">
                <a:solidFill>
                  <a:schemeClr val="bg1">
                    <a:lumMod val="50000"/>
                  </a:schemeClr>
                </a:solidFill>
                <a:latin typeface="Avenir"/>
              </a:rPr>
              <a:t>Peer </a:t>
            </a:r>
            <a:r>
              <a:rPr lang="de-DE" dirty="0" err="1">
                <a:solidFill>
                  <a:schemeClr val="bg1">
                    <a:lumMod val="50000"/>
                  </a:schemeClr>
                </a:solidFill>
                <a:latin typeface="Avenir"/>
              </a:rPr>
              <a:t>to</a:t>
            </a:r>
            <a:r>
              <a:rPr lang="de-DE" dirty="0">
                <a:solidFill>
                  <a:schemeClr val="bg1">
                    <a:lumMod val="50000"/>
                  </a:schemeClr>
                </a:solidFill>
                <a:latin typeface="Avenir"/>
              </a:rPr>
              <a:t> Peer </a:t>
            </a:r>
            <a:endParaRPr lang="en-US" dirty="0">
              <a:solidFill>
                <a:schemeClr val="bg1">
                  <a:lumMod val="50000"/>
                </a:schemeClr>
              </a:solidFill>
              <a:latin typeface="Avenir"/>
            </a:endParaRPr>
          </a:p>
        </p:txBody>
      </p:sp>
      <p:sp>
        <p:nvSpPr>
          <p:cNvPr id="34" name="TextBox 33">
            <a:extLst>
              <a:ext uri="{FF2B5EF4-FFF2-40B4-BE49-F238E27FC236}">
                <a16:creationId xmlns:a16="http://schemas.microsoft.com/office/drawing/2014/main" id="{DA9425D7-D787-4932-9446-62A530B2A5B3}"/>
              </a:ext>
            </a:extLst>
          </p:cNvPr>
          <p:cNvSpPr txBox="1"/>
          <p:nvPr/>
        </p:nvSpPr>
        <p:spPr>
          <a:xfrm>
            <a:off x="7747810" y="1817754"/>
            <a:ext cx="3140800" cy="369332"/>
          </a:xfrm>
          <a:prstGeom prst="rect">
            <a:avLst/>
          </a:prstGeom>
          <a:noFill/>
        </p:spPr>
        <p:txBody>
          <a:bodyPr wrap="square" rtlCol="0">
            <a:spAutoFit/>
          </a:bodyPr>
          <a:lstStyle/>
          <a:p>
            <a:pPr algn="l"/>
            <a:r>
              <a:rPr lang="de-DE" dirty="0">
                <a:solidFill>
                  <a:schemeClr val="bg1">
                    <a:lumMod val="50000"/>
                  </a:schemeClr>
                </a:solidFill>
                <a:latin typeface="Avenir"/>
              </a:rPr>
              <a:t>Gamification &amp; </a:t>
            </a:r>
            <a:r>
              <a:rPr lang="de-DE" dirty="0" err="1">
                <a:solidFill>
                  <a:schemeClr val="bg1">
                    <a:lumMod val="50000"/>
                  </a:schemeClr>
                </a:solidFill>
                <a:latin typeface="Avenir"/>
              </a:rPr>
              <a:t>Social</a:t>
            </a:r>
            <a:r>
              <a:rPr lang="de-DE" dirty="0">
                <a:solidFill>
                  <a:schemeClr val="bg1">
                    <a:lumMod val="50000"/>
                  </a:schemeClr>
                </a:solidFill>
                <a:latin typeface="Avenir"/>
              </a:rPr>
              <a:t> Media </a:t>
            </a:r>
            <a:endParaRPr lang="en-US" dirty="0">
              <a:solidFill>
                <a:schemeClr val="bg1">
                  <a:lumMod val="50000"/>
                </a:schemeClr>
              </a:solidFill>
              <a:latin typeface="Avenir"/>
            </a:endParaRPr>
          </a:p>
        </p:txBody>
      </p:sp>
      <p:sp>
        <p:nvSpPr>
          <p:cNvPr id="35" name="TextBox 34">
            <a:extLst>
              <a:ext uri="{FF2B5EF4-FFF2-40B4-BE49-F238E27FC236}">
                <a16:creationId xmlns:a16="http://schemas.microsoft.com/office/drawing/2014/main" id="{DF60B1CD-822E-452D-A49B-F3231948E5D5}"/>
              </a:ext>
            </a:extLst>
          </p:cNvPr>
          <p:cNvSpPr txBox="1"/>
          <p:nvPr/>
        </p:nvSpPr>
        <p:spPr>
          <a:xfrm>
            <a:off x="7820949" y="3859114"/>
            <a:ext cx="3140800" cy="369332"/>
          </a:xfrm>
          <a:prstGeom prst="rect">
            <a:avLst/>
          </a:prstGeom>
          <a:noFill/>
        </p:spPr>
        <p:txBody>
          <a:bodyPr wrap="square" rtlCol="0">
            <a:spAutoFit/>
          </a:bodyPr>
          <a:lstStyle/>
          <a:p>
            <a:pPr algn="l"/>
            <a:r>
              <a:rPr lang="de-DE" dirty="0">
                <a:solidFill>
                  <a:schemeClr val="bg1">
                    <a:lumMod val="50000"/>
                  </a:schemeClr>
                </a:solidFill>
                <a:latin typeface="Avenir"/>
              </a:rPr>
              <a:t>IoT </a:t>
            </a:r>
            <a:endParaRPr lang="en-US" dirty="0">
              <a:solidFill>
                <a:schemeClr val="bg1">
                  <a:lumMod val="50000"/>
                </a:schemeClr>
              </a:solidFill>
              <a:latin typeface="Avenir"/>
            </a:endParaRPr>
          </a:p>
        </p:txBody>
      </p:sp>
      <p:sp>
        <p:nvSpPr>
          <p:cNvPr id="36" name="TextBox 35">
            <a:extLst>
              <a:ext uri="{FF2B5EF4-FFF2-40B4-BE49-F238E27FC236}">
                <a16:creationId xmlns:a16="http://schemas.microsoft.com/office/drawing/2014/main" id="{B8916ACB-7FDC-4197-A683-82079B71E420}"/>
              </a:ext>
            </a:extLst>
          </p:cNvPr>
          <p:cNvSpPr txBox="1"/>
          <p:nvPr/>
        </p:nvSpPr>
        <p:spPr>
          <a:xfrm>
            <a:off x="7756232" y="4381136"/>
            <a:ext cx="3140800" cy="369332"/>
          </a:xfrm>
          <a:prstGeom prst="rect">
            <a:avLst/>
          </a:prstGeom>
          <a:noFill/>
        </p:spPr>
        <p:txBody>
          <a:bodyPr wrap="square" rtlCol="0">
            <a:spAutoFit/>
          </a:bodyPr>
          <a:lstStyle/>
          <a:p>
            <a:pPr algn="l"/>
            <a:r>
              <a:rPr lang="de-DE" dirty="0">
                <a:solidFill>
                  <a:schemeClr val="bg1">
                    <a:lumMod val="50000"/>
                  </a:schemeClr>
                </a:solidFill>
                <a:latin typeface="Avenir"/>
              </a:rPr>
              <a:t>Big Data / </a:t>
            </a:r>
            <a:r>
              <a:rPr lang="de-DE" dirty="0" err="1">
                <a:solidFill>
                  <a:schemeClr val="bg1">
                    <a:lumMod val="50000"/>
                  </a:schemeClr>
                </a:solidFill>
                <a:latin typeface="Avenir"/>
              </a:rPr>
              <a:t>Machine</a:t>
            </a:r>
            <a:r>
              <a:rPr lang="de-DE" dirty="0">
                <a:solidFill>
                  <a:schemeClr val="bg1">
                    <a:lumMod val="50000"/>
                  </a:schemeClr>
                </a:solidFill>
                <a:latin typeface="Avenir"/>
              </a:rPr>
              <a:t> Learning </a:t>
            </a:r>
            <a:endParaRPr lang="en-US" dirty="0">
              <a:solidFill>
                <a:schemeClr val="bg1">
                  <a:lumMod val="50000"/>
                </a:schemeClr>
              </a:solidFill>
              <a:latin typeface="Avenir"/>
            </a:endParaRPr>
          </a:p>
        </p:txBody>
      </p:sp>
      <p:sp>
        <p:nvSpPr>
          <p:cNvPr id="37" name="TextBox 36">
            <a:extLst>
              <a:ext uri="{FF2B5EF4-FFF2-40B4-BE49-F238E27FC236}">
                <a16:creationId xmlns:a16="http://schemas.microsoft.com/office/drawing/2014/main" id="{63AFD9F7-7D72-4A00-86E8-03F477631E60}"/>
              </a:ext>
            </a:extLst>
          </p:cNvPr>
          <p:cNvSpPr txBox="1"/>
          <p:nvPr/>
        </p:nvSpPr>
        <p:spPr>
          <a:xfrm>
            <a:off x="7820949" y="4922415"/>
            <a:ext cx="3140800" cy="369332"/>
          </a:xfrm>
          <a:prstGeom prst="rect">
            <a:avLst/>
          </a:prstGeom>
          <a:noFill/>
        </p:spPr>
        <p:txBody>
          <a:bodyPr wrap="square" rtlCol="0">
            <a:spAutoFit/>
          </a:bodyPr>
          <a:lstStyle/>
          <a:p>
            <a:pPr algn="l"/>
            <a:r>
              <a:rPr lang="de-DE" dirty="0">
                <a:solidFill>
                  <a:schemeClr val="bg1">
                    <a:lumMod val="50000"/>
                  </a:schemeClr>
                </a:solidFill>
                <a:latin typeface="Avenir"/>
              </a:rPr>
              <a:t>Blockchain / DLT </a:t>
            </a:r>
            <a:endParaRPr lang="en-US" dirty="0">
              <a:solidFill>
                <a:schemeClr val="bg1">
                  <a:lumMod val="50000"/>
                </a:schemeClr>
              </a:solidFill>
              <a:latin typeface="Avenir"/>
            </a:endParaRPr>
          </a:p>
        </p:txBody>
      </p:sp>
      <p:sp>
        <p:nvSpPr>
          <p:cNvPr id="38" name="TextBox 37">
            <a:extLst>
              <a:ext uri="{FF2B5EF4-FFF2-40B4-BE49-F238E27FC236}">
                <a16:creationId xmlns:a16="http://schemas.microsoft.com/office/drawing/2014/main" id="{5F2FB24A-FDF2-44F4-B860-5FACA745B570}"/>
              </a:ext>
            </a:extLst>
          </p:cNvPr>
          <p:cNvSpPr txBox="1"/>
          <p:nvPr/>
        </p:nvSpPr>
        <p:spPr>
          <a:xfrm>
            <a:off x="7890889" y="5410618"/>
            <a:ext cx="3140800" cy="369332"/>
          </a:xfrm>
          <a:prstGeom prst="rect">
            <a:avLst/>
          </a:prstGeom>
          <a:noFill/>
        </p:spPr>
        <p:txBody>
          <a:bodyPr wrap="square" rtlCol="0">
            <a:spAutoFit/>
          </a:bodyPr>
          <a:lstStyle/>
          <a:p>
            <a:pPr algn="l"/>
            <a:r>
              <a:rPr lang="de-DE" dirty="0">
                <a:solidFill>
                  <a:schemeClr val="bg1">
                    <a:lumMod val="50000"/>
                  </a:schemeClr>
                </a:solidFill>
                <a:latin typeface="Avenir"/>
              </a:rPr>
              <a:t>SaaS </a:t>
            </a:r>
            <a:endParaRPr lang="en-US" dirty="0">
              <a:solidFill>
                <a:schemeClr val="bg1">
                  <a:lumMod val="50000"/>
                </a:schemeClr>
              </a:solidFill>
              <a:latin typeface="Avenir"/>
            </a:endParaRPr>
          </a:p>
        </p:txBody>
      </p:sp>
    </p:spTree>
    <p:extLst>
      <p:ext uri="{BB962C8B-B14F-4D97-AF65-F5344CB8AC3E}">
        <p14:creationId xmlns:p14="http://schemas.microsoft.com/office/powerpoint/2010/main" val="407160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21FBFB3-B8B5-4557-9CC5-29D42B1F2F8A}"/>
              </a:ext>
            </a:extLst>
          </p:cNvPr>
          <p:cNvPicPr>
            <a:picLocks noChangeAspect="1"/>
          </p:cNvPicPr>
          <p:nvPr/>
        </p:nvPicPr>
        <p:blipFill>
          <a:blip r:embed="rId3"/>
          <a:stretch>
            <a:fillRect/>
          </a:stretch>
        </p:blipFill>
        <p:spPr>
          <a:xfrm>
            <a:off x="0" y="1417639"/>
            <a:ext cx="8434670" cy="5440362"/>
          </a:xfrm>
          <a:prstGeom prst="rect">
            <a:avLst/>
          </a:prstGeom>
          <a:noFill/>
          <a:ln>
            <a:noFill/>
            <a:prstDash val="dash"/>
          </a:ln>
        </p:spPr>
      </p:pic>
      <p:sp>
        <p:nvSpPr>
          <p:cNvPr id="15" name="Arrow: Pentagon 14">
            <a:extLst>
              <a:ext uri="{FF2B5EF4-FFF2-40B4-BE49-F238E27FC236}">
                <a16:creationId xmlns:a16="http://schemas.microsoft.com/office/drawing/2014/main" id="{31E79BD7-4061-4322-9E73-90F378F5F119}"/>
              </a:ext>
            </a:extLst>
          </p:cNvPr>
          <p:cNvSpPr/>
          <p:nvPr/>
        </p:nvSpPr>
        <p:spPr>
          <a:xfrm>
            <a:off x="8137775" y="3453967"/>
            <a:ext cx="3741521" cy="1143000"/>
          </a:xfrm>
          <a:prstGeom prst="homePlat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D300ECC-1844-412D-AB28-5CAAE1CE1016}"/>
              </a:ext>
            </a:extLst>
          </p:cNvPr>
          <p:cNvSpPr>
            <a:spLocks noGrp="1"/>
          </p:cNvSpPr>
          <p:nvPr>
            <p:ph type="title"/>
          </p:nvPr>
        </p:nvSpPr>
        <p:spPr>
          <a:xfrm>
            <a:off x="609600" y="274638"/>
            <a:ext cx="10972800" cy="1143000"/>
          </a:xfrm>
        </p:spPr>
        <p:txBody>
          <a:bodyPr anchor="ctr">
            <a:normAutofit/>
          </a:bodyPr>
          <a:lstStyle/>
          <a:p>
            <a:r>
              <a:rPr lang="de-DE" dirty="0" err="1">
                <a:latin typeface="Avenir Next LT Pro Light" panose="020B0304020202020204" pitchFamily="34" charset="0"/>
              </a:rPr>
              <a:t>Introduction</a:t>
            </a:r>
            <a:r>
              <a:rPr lang="de-DE" dirty="0">
                <a:latin typeface="Avenir Next LT Pro Light" panose="020B0304020202020204" pitchFamily="34" charset="0"/>
              </a:rPr>
              <a:t>  | Le </a:t>
            </a:r>
            <a:r>
              <a:rPr lang="de-DE" dirty="0" err="1">
                <a:latin typeface="Avenir Next LT Pro Light" panose="020B0304020202020204" pitchFamily="34" charset="0"/>
              </a:rPr>
              <a:t>cycle</a:t>
            </a:r>
            <a:r>
              <a:rPr lang="de-DE" dirty="0">
                <a:latin typeface="Avenir Next LT Pro Light" panose="020B0304020202020204" pitchFamily="34" charset="0"/>
              </a:rPr>
              <a:t> de </a:t>
            </a:r>
            <a:r>
              <a:rPr lang="de-DE" dirty="0" err="1">
                <a:latin typeface="Avenir Next LT Pro Light" panose="020B0304020202020204" pitchFamily="34" charset="0"/>
              </a:rPr>
              <a:t>vie</a:t>
            </a:r>
            <a:r>
              <a:rPr lang="de-DE" dirty="0">
                <a:latin typeface="Avenir Next LT Pro Light" panose="020B0304020202020204" pitchFamily="34" charset="0"/>
              </a:rPr>
              <a:t> </a:t>
            </a:r>
            <a:endParaRPr lang="en-GH" dirty="0">
              <a:solidFill>
                <a:srgbClr val="C00000"/>
              </a:solidFill>
              <a:latin typeface="Avenir Next LT Pro Light" panose="020B0304020202020204" pitchFamily="34" charset="0"/>
            </a:endParaRPr>
          </a:p>
        </p:txBody>
      </p:sp>
      <p:sp>
        <p:nvSpPr>
          <p:cNvPr id="17" name="Slide Number Placeholder 3">
            <a:extLst>
              <a:ext uri="{FF2B5EF4-FFF2-40B4-BE49-F238E27FC236}">
                <a16:creationId xmlns:a16="http://schemas.microsoft.com/office/drawing/2014/main" id="{420D25E7-BCF8-996D-17E5-48A1F6737427}"/>
              </a:ext>
            </a:extLst>
          </p:cNvPr>
          <p:cNvSpPr>
            <a:spLocks noGrp="1"/>
          </p:cNvSpPr>
          <p:nvPr>
            <p:ph type="sldNum" sz="quarter" idx="10"/>
          </p:nvPr>
        </p:nvSpPr>
        <p:spPr>
          <a:xfrm>
            <a:off x="8610600" y="6356351"/>
            <a:ext cx="2743200" cy="365125"/>
          </a:xfrm>
        </p:spPr>
        <p:txBody>
          <a:bodyPr/>
          <a:lstStyle/>
          <a:p>
            <a:pPr>
              <a:spcAft>
                <a:spcPts val="600"/>
              </a:spcAft>
            </a:pPr>
            <a:fld id="{FF13B0E9-D745-41ED-8598-783196D39377}" type="slidenum">
              <a:rPr lang="en-GB" smtClean="0"/>
              <a:pPr>
                <a:spcAft>
                  <a:spcPts val="600"/>
                </a:spcAft>
              </a:pPr>
              <a:t>4</a:t>
            </a:fld>
            <a:endParaRPr lang="en-GB"/>
          </a:p>
        </p:txBody>
      </p:sp>
      <p:sp>
        <p:nvSpPr>
          <p:cNvPr id="13" name="TextBox 12">
            <a:extLst>
              <a:ext uri="{FF2B5EF4-FFF2-40B4-BE49-F238E27FC236}">
                <a16:creationId xmlns:a16="http://schemas.microsoft.com/office/drawing/2014/main" id="{366F701C-C56A-49B1-A206-920DA9A8E31D}"/>
              </a:ext>
            </a:extLst>
          </p:cNvPr>
          <p:cNvSpPr txBox="1"/>
          <p:nvPr/>
        </p:nvSpPr>
        <p:spPr>
          <a:xfrm>
            <a:off x="8056612" y="3637636"/>
            <a:ext cx="3462064" cy="646331"/>
          </a:xfrm>
          <a:prstGeom prst="rect">
            <a:avLst/>
          </a:prstGeom>
          <a:noFill/>
        </p:spPr>
        <p:txBody>
          <a:bodyPr wrap="square" rtlCol="0">
            <a:spAutoFit/>
          </a:bodyPr>
          <a:lstStyle/>
          <a:p>
            <a:pPr algn="ctr"/>
            <a:r>
              <a:rPr lang="de-DE" dirty="0" err="1" smtClean="0">
                <a:solidFill>
                  <a:schemeClr val="bg1"/>
                </a:solidFill>
                <a:latin typeface="Avenir Next LT Pro" panose="020B0504020202020204" pitchFamily="34" charset="0"/>
              </a:rPr>
              <a:t>Digitalisation</a:t>
            </a:r>
            <a:r>
              <a:rPr lang="de-DE" dirty="0" smtClean="0">
                <a:solidFill>
                  <a:schemeClr val="bg1"/>
                </a:solidFill>
                <a:latin typeface="Avenir Next LT Pro" panose="020B0504020202020204" pitchFamily="34" charset="0"/>
              </a:rPr>
              <a:t> </a:t>
            </a:r>
            <a:r>
              <a:rPr lang="de-DE" dirty="0" err="1" smtClean="0">
                <a:solidFill>
                  <a:schemeClr val="bg1"/>
                </a:solidFill>
                <a:latin typeface="Avenir Next LT Pro" panose="020B0504020202020204" pitchFamily="34" charset="0"/>
              </a:rPr>
              <a:t>throughout</a:t>
            </a:r>
            <a:r>
              <a:rPr lang="de-DE" dirty="0" smtClean="0">
                <a:solidFill>
                  <a:schemeClr val="bg1"/>
                </a:solidFill>
                <a:latin typeface="Avenir Next LT Pro" panose="020B0504020202020204" pitchFamily="34" charset="0"/>
              </a:rPr>
              <a:t> </a:t>
            </a:r>
            <a:r>
              <a:rPr lang="de-DE" dirty="0" err="1">
                <a:solidFill>
                  <a:schemeClr val="bg1"/>
                </a:solidFill>
                <a:latin typeface="Avenir Next LT Pro" panose="020B0504020202020204" pitchFamily="34" charset="0"/>
              </a:rPr>
              <a:t>the</a:t>
            </a:r>
            <a:r>
              <a:rPr lang="de-DE" dirty="0">
                <a:solidFill>
                  <a:schemeClr val="bg1"/>
                </a:solidFill>
                <a:latin typeface="Avenir Next LT Pro" panose="020B0504020202020204" pitchFamily="34" charset="0"/>
              </a:rPr>
              <a:t> </a:t>
            </a:r>
            <a:r>
              <a:rPr lang="de-DE" dirty="0" err="1">
                <a:solidFill>
                  <a:schemeClr val="bg1"/>
                </a:solidFill>
                <a:latin typeface="Avenir Next LT Pro" panose="020B0504020202020204" pitchFamily="34" charset="0"/>
              </a:rPr>
              <a:t>insurance</a:t>
            </a:r>
            <a:r>
              <a:rPr lang="de-DE" dirty="0">
                <a:solidFill>
                  <a:schemeClr val="bg1"/>
                </a:solidFill>
                <a:latin typeface="Avenir Next LT Pro" panose="020B0504020202020204" pitchFamily="34" charset="0"/>
              </a:rPr>
              <a:t> </a:t>
            </a:r>
            <a:r>
              <a:rPr lang="de-DE" dirty="0" err="1">
                <a:solidFill>
                  <a:schemeClr val="bg1"/>
                </a:solidFill>
                <a:latin typeface="Avenir Next LT Pro" panose="020B0504020202020204" pitchFamily="34" charset="0"/>
              </a:rPr>
              <a:t>value</a:t>
            </a:r>
            <a:r>
              <a:rPr lang="de-DE" dirty="0">
                <a:solidFill>
                  <a:schemeClr val="bg1"/>
                </a:solidFill>
                <a:latin typeface="Avenir Next LT Pro" panose="020B0504020202020204" pitchFamily="34" charset="0"/>
              </a:rPr>
              <a:t> </a:t>
            </a:r>
            <a:r>
              <a:rPr lang="de-DE" dirty="0" err="1">
                <a:solidFill>
                  <a:schemeClr val="bg1"/>
                </a:solidFill>
                <a:latin typeface="Avenir Next LT Pro" panose="020B0504020202020204" pitchFamily="34" charset="0"/>
              </a:rPr>
              <a:t>chain</a:t>
            </a:r>
            <a:r>
              <a:rPr lang="de-DE" dirty="0">
                <a:solidFill>
                  <a:schemeClr val="bg1"/>
                </a:solidFill>
                <a:latin typeface="Avenir Next LT Pro" panose="020B0504020202020204" pitchFamily="34" charset="0"/>
              </a:rPr>
              <a:t> </a:t>
            </a:r>
            <a:endParaRPr lang="en-US"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63952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6069F0-0FA2-4019-9292-D8A6B6F9A7C9}"/>
              </a:ext>
            </a:extLst>
          </p:cNvPr>
          <p:cNvSpPr txBox="1">
            <a:spLocks/>
          </p:cNvSpPr>
          <p:nvPr/>
        </p:nvSpPr>
        <p:spPr>
          <a:xfrm>
            <a:off x="3291966" y="363092"/>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baseline="0">
                <a:solidFill>
                  <a:srgbClr val="C00000"/>
                </a:solidFill>
                <a:latin typeface="Avenir"/>
                <a:ea typeface="+mj-ea"/>
                <a:cs typeface="+mj-cs"/>
              </a:defRPr>
            </a:lvl1pPr>
          </a:lstStyle>
          <a:p>
            <a:r>
              <a:rPr lang="de-DE" sz="3600" dirty="0" err="1">
                <a:solidFill>
                  <a:schemeClr val="bg1">
                    <a:lumMod val="50000"/>
                  </a:schemeClr>
                </a:solidFill>
                <a:latin typeface="Avenir Next LT Pro Light" panose="020B0304020202020204" pitchFamily="34" charset="0"/>
              </a:rPr>
              <a:t>Introduction</a:t>
            </a:r>
            <a:r>
              <a:rPr lang="de-DE" sz="3600" dirty="0">
                <a:solidFill>
                  <a:schemeClr val="bg1">
                    <a:lumMod val="50000"/>
                  </a:schemeClr>
                </a:solidFill>
                <a:latin typeface="Avenir Next LT Pro Light" panose="020B0304020202020204" pitchFamily="34" charset="0"/>
              </a:rPr>
              <a:t> | </a:t>
            </a:r>
            <a:r>
              <a:rPr lang="de-DE" sz="3600" dirty="0" err="1">
                <a:solidFill>
                  <a:schemeClr val="bg1">
                    <a:lumMod val="50000"/>
                  </a:schemeClr>
                </a:solidFill>
                <a:latin typeface="Avenir Next LT Pro Light" panose="020B0304020202020204" pitchFamily="34" charset="0"/>
              </a:rPr>
              <a:t>Les</a:t>
            </a:r>
            <a:r>
              <a:rPr lang="de-DE" sz="3600" dirty="0">
                <a:solidFill>
                  <a:schemeClr val="bg1">
                    <a:lumMod val="50000"/>
                  </a:schemeClr>
                </a:solidFill>
                <a:latin typeface="Avenir Next LT Pro Light" panose="020B0304020202020204" pitchFamily="34" charset="0"/>
              </a:rPr>
              <a:t> </a:t>
            </a:r>
            <a:r>
              <a:rPr lang="de-DE" sz="3600" dirty="0" err="1">
                <a:solidFill>
                  <a:schemeClr val="bg1">
                    <a:lumMod val="50000"/>
                  </a:schemeClr>
                </a:solidFill>
                <a:latin typeface="Avenir Next LT Pro Light" panose="020B0304020202020204" pitchFamily="34" charset="0"/>
              </a:rPr>
              <a:t>InsurTechs</a:t>
            </a:r>
            <a:endParaRPr lang="en-GH" sz="3600" dirty="0">
              <a:solidFill>
                <a:schemeClr val="bg1">
                  <a:lumMod val="50000"/>
                </a:schemeClr>
              </a:solidFill>
              <a:latin typeface="Avenir Next LT Pro Light" panose="020B0304020202020204" pitchFamily="34" charset="0"/>
            </a:endParaRPr>
          </a:p>
        </p:txBody>
      </p:sp>
      <p:graphicFrame>
        <p:nvGraphicFramePr>
          <p:cNvPr id="6" name="Table 6">
            <a:extLst>
              <a:ext uri="{FF2B5EF4-FFF2-40B4-BE49-F238E27FC236}">
                <a16:creationId xmlns:a16="http://schemas.microsoft.com/office/drawing/2014/main" id="{70000A54-22DF-471E-B99E-2CB0C3F4D8E6}"/>
              </a:ext>
            </a:extLst>
          </p:cNvPr>
          <p:cNvGraphicFramePr>
            <a:graphicFrameLocks noGrp="1"/>
          </p:cNvGraphicFramePr>
          <p:nvPr>
            <p:extLst>
              <p:ext uri="{D42A27DB-BD31-4B8C-83A1-F6EECF244321}">
                <p14:modId xmlns:p14="http://schemas.microsoft.com/office/powerpoint/2010/main" val="1579019189"/>
              </p:ext>
            </p:extLst>
          </p:nvPr>
        </p:nvGraphicFramePr>
        <p:xfrm>
          <a:off x="0" y="1850219"/>
          <a:ext cx="12192000" cy="4999371"/>
        </p:xfrm>
        <a:graphic>
          <a:graphicData uri="http://schemas.openxmlformats.org/drawingml/2006/table">
            <a:tbl>
              <a:tblPr firstRow="1" bandRow="1">
                <a:tableStyleId>{616DA210-FB5B-4158-B5E0-FEB733F419BA}</a:tableStyleId>
              </a:tblPr>
              <a:tblGrid>
                <a:gridCol w="5962898">
                  <a:extLst>
                    <a:ext uri="{9D8B030D-6E8A-4147-A177-3AD203B41FA5}">
                      <a16:colId xmlns:a16="http://schemas.microsoft.com/office/drawing/2014/main" val="3270861350"/>
                    </a:ext>
                  </a:extLst>
                </a:gridCol>
                <a:gridCol w="6229102">
                  <a:extLst>
                    <a:ext uri="{9D8B030D-6E8A-4147-A177-3AD203B41FA5}">
                      <a16:colId xmlns:a16="http://schemas.microsoft.com/office/drawing/2014/main" val="2189322308"/>
                    </a:ext>
                  </a:extLst>
                </a:gridCol>
              </a:tblGrid>
              <a:tr h="1152128">
                <a:tc gridSpan="2">
                  <a:txBody>
                    <a:bodyPr/>
                    <a:lstStyle/>
                    <a:p>
                      <a:pPr algn="ctr"/>
                      <a:r>
                        <a:rPr lang="fr-FR" sz="2000" b="0" dirty="0">
                          <a:latin typeface="Avenir Next LT Pro Light" panose="020B0304020202020204" pitchFamily="34" charset="0"/>
                        </a:rPr>
                        <a:t>"variété de technologies émergentes et de modèles commerciaux innovants qui ont le potentiel de transformer l'activité d'assurance".</a:t>
                      </a:r>
                    </a:p>
                    <a:p>
                      <a:pPr algn="ctr"/>
                      <a:r>
                        <a:rPr lang="fr-FR" sz="2000" b="0" dirty="0">
                          <a:latin typeface="Avenir Next LT Pro Light" panose="020B0304020202020204" pitchFamily="34" charset="0"/>
                        </a:rPr>
                        <a:t>L’AICA, Développements FinTech dans le secteur de l'assurance, 2017.</a:t>
                      </a:r>
                      <a:endParaRPr lang="en-GB" sz="2000" b="0" dirty="0">
                        <a:latin typeface="Avenir Next LT Pro Light" panose="020B0304020202020204" pitchFamily="34" charset="0"/>
                      </a:endParaRPr>
                    </a:p>
                  </a:txBody>
                  <a:tcPr/>
                </a:tc>
                <a:tc hMerge="1">
                  <a:txBody>
                    <a:bodyPr/>
                    <a:lstStyle/>
                    <a:p>
                      <a:endParaRPr lang="en-GB" dirty="0"/>
                    </a:p>
                  </a:txBody>
                  <a:tcPr/>
                </a:tc>
                <a:extLst>
                  <a:ext uri="{0D108BD9-81ED-4DB2-BD59-A6C34878D82A}">
                    <a16:rowId xmlns:a16="http://schemas.microsoft.com/office/drawing/2014/main" val="804198165"/>
                  </a:ext>
                </a:extLst>
              </a:tr>
              <a:tr h="3847243">
                <a:tc>
                  <a:txBody>
                    <a:bodyPr/>
                    <a:lstStyle/>
                    <a:p>
                      <a:endParaRPr lang="en-GB" dirty="0"/>
                    </a:p>
                  </a:txBody>
                  <a:tcPr/>
                </a:tc>
                <a:tc>
                  <a:txBody>
                    <a:bodyPr/>
                    <a:lstStyle/>
                    <a:p>
                      <a:pPr algn="l"/>
                      <a:r>
                        <a:rPr lang="en-GB" sz="2000" dirty="0" err="1">
                          <a:latin typeface="Avenir Next LT Pro Light" panose="020B0304020202020204" pitchFamily="34" charset="0"/>
                        </a:rPr>
                        <a:t>InsurTechs</a:t>
                      </a:r>
                      <a:r>
                        <a:rPr lang="en-GB" sz="2000" dirty="0">
                          <a:latin typeface="Avenir Next LT Pro Light" panose="020B0304020202020204" pitchFamily="34" charset="0"/>
                        </a:rPr>
                        <a:t> vs Incumbents </a:t>
                      </a:r>
                    </a:p>
                    <a:p>
                      <a:pPr algn="l"/>
                      <a:endParaRPr lang="en-GB" sz="2000" dirty="0">
                        <a:latin typeface="Avenir Next LT Pro Light" panose="020B0304020202020204" pitchFamily="34" charset="0"/>
                      </a:endParaRPr>
                    </a:p>
                    <a:p>
                      <a:pPr marL="342900" indent="-342900" algn="l">
                        <a:lnSpc>
                          <a:spcPct val="150000"/>
                        </a:lnSpc>
                        <a:buFont typeface="Arial" panose="020B0604020202020204" pitchFamily="34" charset="0"/>
                        <a:buChar char="•"/>
                      </a:pPr>
                      <a:r>
                        <a:rPr lang="fr-FR" sz="2000" dirty="0">
                          <a:latin typeface="Avenir Next LT Pro Light" panose="020B0304020202020204" pitchFamily="34" charset="0"/>
                        </a:rPr>
                        <a:t>Une connectivité accrue</a:t>
                      </a:r>
                    </a:p>
                    <a:p>
                      <a:pPr marL="342900" indent="-342900" algn="l">
                        <a:lnSpc>
                          <a:spcPct val="150000"/>
                        </a:lnSpc>
                        <a:buFont typeface="Arial" panose="020B0604020202020204" pitchFamily="34" charset="0"/>
                        <a:buChar char="•"/>
                      </a:pPr>
                      <a:r>
                        <a:rPr lang="fr-FR" sz="2000" dirty="0">
                          <a:latin typeface="Avenir Next LT Pro Light" panose="020B0304020202020204" pitchFamily="34" charset="0"/>
                        </a:rPr>
                        <a:t>Les produits s'adressent à des consommateurs spécifiques  </a:t>
                      </a:r>
                    </a:p>
                    <a:p>
                      <a:pPr marL="342900" indent="-342900" algn="l">
                        <a:lnSpc>
                          <a:spcPct val="150000"/>
                        </a:lnSpc>
                        <a:buFont typeface="Arial" panose="020B0604020202020204" pitchFamily="34" charset="0"/>
                        <a:buChar char="•"/>
                      </a:pPr>
                      <a:r>
                        <a:rPr lang="fr-FR" sz="2000" dirty="0">
                          <a:latin typeface="Avenir Next LT Pro Light" panose="020B0304020202020204" pitchFamily="34" charset="0"/>
                        </a:rPr>
                        <a:t>Automatisation complète</a:t>
                      </a:r>
                    </a:p>
                    <a:p>
                      <a:pPr marL="342900" indent="-342900" algn="l">
                        <a:lnSpc>
                          <a:spcPct val="150000"/>
                        </a:lnSpc>
                        <a:buFont typeface="Arial" panose="020B0604020202020204" pitchFamily="34" charset="0"/>
                        <a:buChar char="•"/>
                      </a:pPr>
                      <a:r>
                        <a:rPr lang="fr-FR" sz="2000" dirty="0">
                          <a:latin typeface="Avenir Next LT Pro Light" panose="020B0304020202020204" pitchFamily="34" charset="0"/>
                        </a:rPr>
                        <a:t>Les produits sont pilotés par les données</a:t>
                      </a:r>
                      <a:endParaRPr lang="en-GB" sz="2000" dirty="0">
                        <a:latin typeface="Avenir Next LT Pro Light" panose="020B0304020202020204" pitchFamily="34" charset="0"/>
                      </a:endParaRPr>
                    </a:p>
                  </a:txBody>
                  <a:tcPr/>
                </a:tc>
                <a:extLst>
                  <a:ext uri="{0D108BD9-81ED-4DB2-BD59-A6C34878D82A}">
                    <a16:rowId xmlns:a16="http://schemas.microsoft.com/office/drawing/2014/main" val="3740920256"/>
                  </a:ext>
                </a:extLst>
              </a:tr>
            </a:tbl>
          </a:graphicData>
        </a:graphic>
      </p:graphicFrame>
      <p:pic>
        <p:nvPicPr>
          <p:cNvPr id="11" name="Picture 10">
            <a:extLst>
              <a:ext uri="{FF2B5EF4-FFF2-40B4-BE49-F238E27FC236}">
                <a16:creationId xmlns:a16="http://schemas.microsoft.com/office/drawing/2014/main" id="{F78BC762-9437-41CF-81D5-67BF4C37AF2B}"/>
              </a:ext>
            </a:extLst>
          </p:cNvPr>
          <p:cNvPicPr>
            <a:picLocks noChangeAspect="1"/>
          </p:cNvPicPr>
          <p:nvPr/>
        </p:nvPicPr>
        <p:blipFill>
          <a:blip r:embed="rId3"/>
          <a:stretch>
            <a:fillRect/>
          </a:stretch>
        </p:blipFill>
        <p:spPr>
          <a:xfrm>
            <a:off x="194742" y="3717032"/>
            <a:ext cx="1877811" cy="770384"/>
          </a:xfrm>
          <a:prstGeom prst="rect">
            <a:avLst/>
          </a:prstGeom>
        </p:spPr>
      </p:pic>
      <p:pic>
        <p:nvPicPr>
          <p:cNvPr id="15" name="Picture 14">
            <a:extLst>
              <a:ext uri="{FF2B5EF4-FFF2-40B4-BE49-F238E27FC236}">
                <a16:creationId xmlns:a16="http://schemas.microsoft.com/office/drawing/2014/main" id="{902A2613-35CF-4AD7-A4E1-1B32A936C2C4}"/>
              </a:ext>
            </a:extLst>
          </p:cNvPr>
          <p:cNvPicPr>
            <a:picLocks noChangeAspect="1"/>
          </p:cNvPicPr>
          <p:nvPr/>
        </p:nvPicPr>
        <p:blipFill>
          <a:blip r:embed="rId4"/>
          <a:stretch>
            <a:fillRect/>
          </a:stretch>
        </p:blipFill>
        <p:spPr>
          <a:xfrm>
            <a:off x="4691041" y="3578725"/>
            <a:ext cx="1005206" cy="1591128"/>
          </a:xfrm>
          <a:prstGeom prst="rect">
            <a:avLst/>
          </a:prstGeom>
        </p:spPr>
      </p:pic>
      <p:pic>
        <p:nvPicPr>
          <p:cNvPr id="17" name="Picture 16">
            <a:extLst>
              <a:ext uri="{FF2B5EF4-FFF2-40B4-BE49-F238E27FC236}">
                <a16:creationId xmlns:a16="http://schemas.microsoft.com/office/drawing/2014/main" id="{F1E60D56-DE8B-4CAC-98EE-2456F1F9A9F0}"/>
              </a:ext>
            </a:extLst>
          </p:cNvPr>
          <p:cNvPicPr>
            <a:picLocks noChangeAspect="1"/>
          </p:cNvPicPr>
          <p:nvPr/>
        </p:nvPicPr>
        <p:blipFill>
          <a:blip r:embed="rId5"/>
          <a:stretch>
            <a:fillRect/>
          </a:stretch>
        </p:blipFill>
        <p:spPr>
          <a:xfrm>
            <a:off x="194742" y="4672794"/>
            <a:ext cx="2815886" cy="770384"/>
          </a:xfrm>
          <a:prstGeom prst="rect">
            <a:avLst/>
          </a:prstGeom>
        </p:spPr>
      </p:pic>
      <p:pic>
        <p:nvPicPr>
          <p:cNvPr id="19" name="Picture 18">
            <a:extLst>
              <a:ext uri="{FF2B5EF4-FFF2-40B4-BE49-F238E27FC236}">
                <a16:creationId xmlns:a16="http://schemas.microsoft.com/office/drawing/2014/main" id="{A9D28068-AF85-41C5-8FCF-F9D4AEA2EE03}"/>
              </a:ext>
            </a:extLst>
          </p:cNvPr>
          <p:cNvPicPr>
            <a:picLocks noChangeAspect="1"/>
          </p:cNvPicPr>
          <p:nvPr/>
        </p:nvPicPr>
        <p:blipFill>
          <a:blip r:embed="rId6"/>
          <a:stretch>
            <a:fillRect/>
          </a:stretch>
        </p:blipFill>
        <p:spPr>
          <a:xfrm>
            <a:off x="3081498" y="4710658"/>
            <a:ext cx="990600" cy="590550"/>
          </a:xfrm>
          <a:prstGeom prst="rect">
            <a:avLst/>
          </a:prstGeom>
        </p:spPr>
      </p:pic>
      <p:pic>
        <p:nvPicPr>
          <p:cNvPr id="21" name="Picture 20">
            <a:extLst>
              <a:ext uri="{FF2B5EF4-FFF2-40B4-BE49-F238E27FC236}">
                <a16:creationId xmlns:a16="http://schemas.microsoft.com/office/drawing/2014/main" id="{8C9FA8DA-8250-41B0-BEA4-D2468D30E9BF}"/>
              </a:ext>
            </a:extLst>
          </p:cNvPr>
          <p:cNvPicPr>
            <a:picLocks noChangeAspect="1"/>
          </p:cNvPicPr>
          <p:nvPr/>
        </p:nvPicPr>
        <p:blipFill>
          <a:blip r:embed="rId7"/>
          <a:stretch>
            <a:fillRect/>
          </a:stretch>
        </p:blipFill>
        <p:spPr>
          <a:xfrm>
            <a:off x="194742" y="5538216"/>
            <a:ext cx="2590800" cy="857250"/>
          </a:xfrm>
          <a:prstGeom prst="rect">
            <a:avLst/>
          </a:prstGeom>
        </p:spPr>
      </p:pic>
      <p:pic>
        <p:nvPicPr>
          <p:cNvPr id="23" name="Picture 22">
            <a:extLst>
              <a:ext uri="{FF2B5EF4-FFF2-40B4-BE49-F238E27FC236}">
                <a16:creationId xmlns:a16="http://schemas.microsoft.com/office/drawing/2014/main" id="{70769EE8-866F-4584-8BCD-E8AFAD6E35D3}"/>
              </a:ext>
            </a:extLst>
          </p:cNvPr>
          <p:cNvPicPr>
            <a:picLocks noChangeAspect="1"/>
          </p:cNvPicPr>
          <p:nvPr/>
        </p:nvPicPr>
        <p:blipFill>
          <a:blip r:embed="rId8"/>
          <a:stretch>
            <a:fillRect/>
          </a:stretch>
        </p:blipFill>
        <p:spPr>
          <a:xfrm>
            <a:off x="3019586" y="5440362"/>
            <a:ext cx="1285828" cy="590550"/>
          </a:xfrm>
          <a:prstGeom prst="rect">
            <a:avLst/>
          </a:prstGeom>
        </p:spPr>
      </p:pic>
      <p:pic>
        <p:nvPicPr>
          <p:cNvPr id="25" name="Picture 24">
            <a:extLst>
              <a:ext uri="{FF2B5EF4-FFF2-40B4-BE49-F238E27FC236}">
                <a16:creationId xmlns:a16="http://schemas.microsoft.com/office/drawing/2014/main" id="{06B91295-456D-4DEE-AECE-2611022DBD36}"/>
              </a:ext>
            </a:extLst>
          </p:cNvPr>
          <p:cNvPicPr>
            <a:picLocks noChangeAspect="1"/>
          </p:cNvPicPr>
          <p:nvPr/>
        </p:nvPicPr>
        <p:blipFill>
          <a:blip r:embed="rId9"/>
          <a:stretch>
            <a:fillRect/>
          </a:stretch>
        </p:blipFill>
        <p:spPr>
          <a:xfrm>
            <a:off x="4378523" y="5301208"/>
            <a:ext cx="1510274" cy="622200"/>
          </a:xfrm>
          <a:prstGeom prst="rect">
            <a:avLst/>
          </a:prstGeom>
        </p:spPr>
      </p:pic>
      <p:pic>
        <p:nvPicPr>
          <p:cNvPr id="27" name="Picture 26">
            <a:extLst>
              <a:ext uri="{FF2B5EF4-FFF2-40B4-BE49-F238E27FC236}">
                <a16:creationId xmlns:a16="http://schemas.microsoft.com/office/drawing/2014/main" id="{E1D34E10-E1A9-4DA7-B3D6-BEBD306C839F}"/>
              </a:ext>
            </a:extLst>
          </p:cNvPr>
          <p:cNvPicPr>
            <a:picLocks noChangeAspect="1"/>
          </p:cNvPicPr>
          <p:nvPr/>
        </p:nvPicPr>
        <p:blipFill>
          <a:blip r:embed="rId10"/>
          <a:stretch>
            <a:fillRect/>
          </a:stretch>
        </p:blipFill>
        <p:spPr>
          <a:xfrm>
            <a:off x="3047970" y="6114929"/>
            <a:ext cx="2299366" cy="659054"/>
          </a:xfrm>
          <a:prstGeom prst="rect">
            <a:avLst/>
          </a:prstGeom>
        </p:spPr>
      </p:pic>
      <p:pic>
        <p:nvPicPr>
          <p:cNvPr id="29" name="Picture 28">
            <a:extLst>
              <a:ext uri="{FF2B5EF4-FFF2-40B4-BE49-F238E27FC236}">
                <a16:creationId xmlns:a16="http://schemas.microsoft.com/office/drawing/2014/main" id="{0422C11A-17C7-4D38-B5BC-875FB6619352}"/>
              </a:ext>
            </a:extLst>
          </p:cNvPr>
          <p:cNvPicPr>
            <a:picLocks noChangeAspect="1"/>
          </p:cNvPicPr>
          <p:nvPr/>
        </p:nvPicPr>
        <p:blipFill>
          <a:blip r:embed="rId11"/>
          <a:stretch>
            <a:fillRect/>
          </a:stretch>
        </p:blipFill>
        <p:spPr>
          <a:xfrm>
            <a:off x="2498898" y="3974375"/>
            <a:ext cx="1566702" cy="670628"/>
          </a:xfrm>
          <a:prstGeom prst="rect">
            <a:avLst/>
          </a:prstGeom>
        </p:spPr>
      </p:pic>
      <p:pic>
        <p:nvPicPr>
          <p:cNvPr id="31" name="Picture 30">
            <a:extLst>
              <a:ext uri="{FF2B5EF4-FFF2-40B4-BE49-F238E27FC236}">
                <a16:creationId xmlns:a16="http://schemas.microsoft.com/office/drawing/2014/main" id="{AF10B717-282D-49F7-BF1E-B05A5B5E7ABD}"/>
              </a:ext>
            </a:extLst>
          </p:cNvPr>
          <p:cNvPicPr>
            <a:picLocks noChangeAspect="1"/>
          </p:cNvPicPr>
          <p:nvPr/>
        </p:nvPicPr>
        <p:blipFill>
          <a:blip r:embed="rId12"/>
          <a:stretch>
            <a:fillRect/>
          </a:stretch>
        </p:blipFill>
        <p:spPr>
          <a:xfrm>
            <a:off x="2081821" y="3318169"/>
            <a:ext cx="2420291" cy="590551"/>
          </a:xfrm>
          <a:prstGeom prst="rect">
            <a:avLst/>
          </a:prstGeom>
        </p:spPr>
      </p:pic>
    </p:spTree>
    <p:extLst>
      <p:ext uri="{BB962C8B-B14F-4D97-AF65-F5344CB8AC3E}">
        <p14:creationId xmlns:p14="http://schemas.microsoft.com/office/powerpoint/2010/main" val="187989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6" y="1828800"/>
            <a:ext cx="9641343" cy="3971504"/>
          </a:xfrm>
          <a:ln>
            <a:noFill/>
          </a:ln>
        </p:spPr>
        <p:txBody>
          <a:bodyPr vert="horz" lIns="121920" tIns="60960" rIns="121920" bIns="60960" rtlCol="0" anchor="t">
            <a:normAutofit lnSpcReduction="1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GB" sz="3200" dirty="0">
                <a:solidFill>
                  <a:schemeClr val="bg1">
                    <a:lumMod val="50000"/>
                  </a:schemeClr>
                </a:solidFill>
                <a:latin typeface="Avenir Next LT Pro Light" panose="020B0304020202020204" pitchFamily="34" charset="0"/>
              </a:rPr>
              <a:t>1| Introduction </a:t>
            </a:r>
          </a:p>
          <a:p>
            <a:pPr marL="0" indent="0">
              <a:buNone/>
            </a:pPr>
            <a:endParaRPr lang="en-GB" sz="3200" dirty="0">
              <a:solidFill>
                <a:schemeClr val="bg1">
                  <a:lumMod val="50000"/>
                </a:schemeClr>
              </a:solidFill>
              <a:latin typeface="Avenir Next LT Pro Light" panose="020B0304020202020204" pitchFamily="34" charset="0"/>
            </a:endParaRPr>
          </a:p>
          <a:p>
            <a:pPr marL="0" indent="0">
              <a:buNone/>
            </a:pPr>
            <a:r>
              <a:rPr lang="en-GB" sz="3200" dirty="0">
                <a:solidFill>
                  <a:srgbClr val="C00000"/>
                </a:solidFill>
                <a:latin typeface="Avenir Next LT Pro Light" panose="020B0304020202020204" pitchFamily="34" charset="0"/>
              </a:rPr>
              <a:t>2 </a:t>
            </a:r>
            <a:r>
              <a:rPr lang="fr-FR" sz="3200" dirty="0">
                <a:solidFill>
                  <a:srgbClr val="C00000"/>
                </a:solidFill>
                <a:latin typeface="Avenir Next LT Pro Light" panose="020B0304020202020204" pitchFamily="34" charset="0"/>
              </a:rPr>
              <a:t>L'évaluation et la gestion des risques</a:t>
            </a:r>
          </a:p>
          <a:p>
            <a:pPr marL="0" indent="0">
              <a:buNone/>
            </a:pPr>
            <a:endParaRPr lang="en-GB" sz="3200" dirty="0">
              <a:solidFill>
                <a:schemeClr val="bg1">
                  <a:lumMod val="50000"/>
                </a:schemeClr>
              </a:solidFill>
              <a:latin typeface="Avenir Next LT Pro Light" panose="020B0304020202020204" pitchFamily="34" charset="0"/>
            </a:endParaRPr>
          </a:p>
          <a:p>
            <a:pPr marL="0" indent="0">
              <a:buNone/>
            </a:pPr>
            <a:r>
              <a:rPr lang="en-GB" sz="3200" dirty="0">
                <a:solidFill>
                  <a:schemeClr val="bg1">
                    <a:lumMod val="50000"/>
                  </a:schemeClr>
                </a:solidFill>
                <a:latin typeface="Avenir Next LT Pro Light" panose="020B0304020202020204" pitchFamily="34" charset="0"/>
              </a:rPr>
              <a:t>3| </a:t>
            </a:r>
            <a:r>
              <a:rPr lang="fr-FR" sz="3200" dirty="0">
                <a:solidFill>
                  <a:schemeClr val="bg1">
                    <a:lumMod val="50000"/>
                  </a:schemeClr>
                </a:solidFill>
                <a:latin typeface="Avenir Next LT Pro Light" panose="020B0304020202020204" pitchFamily="34" charset="0"/>
              </a:rPr>
              <a:t>Les Avantages, défis et risques</a:t>
            </a:r>
            <a:endParaRPr lang="en-GB" sz="3200" dirty="0">
              <a:solidFill>
                <a:schemeClr val="bg1">
                  <a:lumMod val="50000"/>
                </a:schemeClr>
              </a:solidFill>
              <a:latin typeface="Avenir Next LT Pro Light" panose="020B0304020202020204" pitchFamily="34" charset="0"/>
              <a:ea typeface="+mn-lt"/>
              <a:cs typeface="+mn-lt"/>
            </a:endParaRPr>
          </a:p>
          <a:p>
            <a:pPr marL="0" indent="0">
              <a:buNone/>
            </a:pPr>
            <a:endParaRPr lang="en-GB" sz="3200" dirty="0">
              <a:solidFill>
                <a:schemeClr val="bg1">
                  <a:lumMod val="50000"/>
                </a:schemeClr>
              </a:solidFill>
              <a:latin typeface="Avenir Next LT Pro Light" panose="020B0304020202020204" pitchFamily="34" charset="0"/>
              <a:ea typeface="+mn-lt"/>
              <a:cs typeface="+mn-lt"/>
            </a:endParaRPr>
          </a:p>
          <a:p>
            <a:pPr marL="0" indent="0">
              <a:buNone/>
            </a:pPr>
            <a:r>
              <a:rPr lang="en-GB" sz="3200" dirty="0">
                <a:solidFill>
                  <a:schemeClr val="bg1">
                    <a:lumMod val="50000"/>
                  </a:schemeClr>
                </a:solidFill>
                <a:latin typeface="Avenir Next LT Pro Light" panose="020B0304020202020204" pitchFamily="34" charset="0"/>
                <a:ea typeface="+mn-lt"/>
                <a:cs typeface="+mn-lt"/>
              </a:rPr>
              <a:t>4| </a:t>
            </a:r>
            <a:r>
              <a:rPr lang="fr-FR" sz="3200" dirty="0">
                <a:solidFill>
                  <a:schemeClr val="bg1">
                    <a:lumMod val="50000"/>
                  </a:schemeClr>
                </a:solidFill>
                <a:latin typeface="Avenir Next LT Pro Light" panose="020B0304020202020204" pitchFamily="34" charset="0"/>
                <a:ea typeface="+mn-lt"/>
                <a:cs typeface="+mn-lt"/>
              </a:rPr>
              <a:t>Ressources A2ii pour les contrôleurs</a:t>
            </a:r>
            <a:endParaRPr lang="en-GB" dirty="0">
              <a:solidFill>
                <a:srgbClr val="000000"/>
              </a:solidFill>
            </a:endParaRPr>
          </a:p>
          <a:p>
            <a:pPr marL="0" indent="-685165">
              <a:buFont typeface="Avenir Next LT Pro"/>
              <a:buAutoNum type="arabicPeriod"/>
            </a:pPr>
            <a:endParaRPr lang="en-GB" dirty="0"/>
          </a:p>
        </p:txBody>
      </p:sp>
    </p:spTree>
    <p:extLst>
      <p:ext uri="{BB962C8B-B14F-4D97-AF65-F5344CB8AC3E}">
        <p14:creationId xmlns:p14="http://schemas.microsoft.com/office/powerpoint/2010/main" val="303701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A641-A43B-48F6-8494-71E015729BD1}"/>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en-GB" dirty="0" err="1"/>
              <a:t>Évaluation</a:t>
            </a:r>
            <a:r>
              <a:rPr lang="en-GB" dirty="0"/>
              <a:t> des </a:t>
            </a:r>
            <a:r>
              <a:rPr lang="en-GB" dirty="0" err="1"/>
              <a:t>Risques</a:t>
            </a:r>
            <a:endParaRPr lang="en-GB" dirty="0"/>
          </a:p>
        </p:txBody>
      </p:sp>
      <p:sp>
        <p:nvSpPr>
          <p:cNvPr id="12" name="Slide Number Placeholder 3">
            <a:extLst>
              <a:ext uri="{FF2B5EF4-FFF2-40B4-BE49-F238E27FC236}">
                <a16:creationId xmlns:a16="http://schemas.microsoft.com/office/drawing/2014/main" id="{F679AAAE-66E0-E76D-30CA-A84E3DA3FE54}"/>
              </a:ext>
            </a:extLst>
          </p:cNvPr>
          <p:cNvSpPr>
            <a:spLocks noGrp="1"/>
          </p:cNvSpPr>
          <p:nvPr>
            <p:ph type="sldNum" sz="quarter" idx="10"/>
          </p:nvPr>
        </p:nvSpPr>
        <p:spPr>
          <a:xfrm>
            <a:off x="8610600" y="6356351"/>
            <a:ext cx="2743200" cy="365125"/>
          </a:xfrm>
        </p:spPr>
        <p:txBody>
          <a:bodyPr anchor="ctr">
            <a:normAutofit/>
          </a:bodyPr>
          <a:lstStyle/>
          <a:p>
            <a:pPr>
              <a:spcAft>
                <a:spcPts val="600"/>
              </a:spcAft>
            </a:pPr>
            <a:fld id="{FF13B0E9-D745-41ED-8598-783196D39377}" type="slidenum">
              <a:rPr lang="en-GB" smtClean="0"/>
              <a:pPr>
                <a:spcAft>
                  <a:spcPts val="600"/>
                </a:spcAft>
              </a:pPr>
              <a:t>7</a:t>
            </a:fld>
            <a:endParaRPr lang="en-GB"/>
          </a:p>
        </p:txBody>
      </p:sp>
      <p:graphicFrame>
        <p:nvGraphicFramePr>
          <p:cNvPr id="8" name="TextBox 5">
            <a:extLst>
              <a:ext uri="{FF2B5EF4-FFF2-40B4-BE49-F238E27FC236}">
                <a16:creationId xmlns:a16="http://schemas.microsoft.com/office/drawing/2014/main" id="{E43FE066-BD67-1F0D-75C6-07C68387D5ED}"/>
              </a:ext>
            </a:extLst>
          </p:cNvPr>
          <p:cNvGraphicFramePr/>
          <p:nvPr>
            <p:extLst>
              <p:ext uri="{D42A27DB-BD31-4B8C-83A1-F6EECF244321}">
                <p14:modId xmlns:p14="http://schemas.microsoft.com/office/powerpoint/2010/main" val="2523256488"/>
              </p:ext>
            </p:extLst>
          </p:nvPr>
        </p:nvGraphicFramePr>
        <p:xfrm>
          <a:off x="609600" y="1600201"/>
          <a:ext cx="10972800" cy="3853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461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F721-B083-4FE2-963A-B39915D8E063}"/>
              </a:ext>
            </a:extLst>
          </p:cNvPr>
          <p:cNvSpPr>
            <a:spLocks noGrp="1"/>
          </p:cNvSpPr>
          <p:nvPr>
            <p:ph type="title"/>
          </p:nvPr>
        </p:nvSpPr>
        <p:spPr>
          <a:xfrm>
            <a:off x="609600" y="274638"/>
            <a:ext cx="10972800" cy="1143000"/>
          </a:xfrm>
        </p:spPr>
        <p:txBody>
          <a:bodyPr anchor="ctr">
            <a:normAutofit/>
          </a:bodyPr>
          <a:lstStyle/>
          <a:p>
            <a:r>
              <a:rPr lang="en-GB" dirty="0"/>
              <a:t>Gestion des </a:t>
            </a:r>
            <a:r>
              <a:rPr lang="en-GB" dirty="0" err="1"/>
              <a:t>Risques</a:t>
            </a:r>
            <a:endParaRPr lang="en-GB" dirty="0"/>
          </a:p>
        </p:txBody>
      </p:sp>
      <p:sp>
        <p:nvSpPr>
          <p:cNvPr id="4" name="Slide Number Placeholder 3">
            <a:extLst>
              <a:ext uri="{FF2B5EF4-FFF2-40B4-BE49-F238E27FC236}">
                <a16:creationId xmlns:a16="http://schemas.microsoft.com/office/drawing/2014/main" id="{1347C54B-873B-428D-BC6F-EC5FAC38BB8B}"/>
              </a:ext>
            </a:extLst>
          </p:cNvPr>
          <p:cNvSpPr>
            <a:spLocks noGrp="1"/>
          </p:cNvSpPr>
          <p:nvPr>
            <p:ph type="sldNum" sz="quarter" idx="10"/>
          </p:nvPr>
        </p:nvSpPr>
        <p:spPr>
          <a:xfrm>
            <a:off x="8610600" y="6356351"/>
            <a:ext cx="2743200" cy="365125"/>
          </a:xfrm>
        </p:spPr>
        <p:txBody>
          <a:bodyPr anchor="ctr">
            <a:normAutofit/>
          </a:bodyPr>
          <a:lstStyle/>
          <a:p>
            <a:pPr>
              <a:spcAft>
                <a:spcPts val="600"/>
              </a:spcAft>
            </a:pPr>
            <a:fld id="{FF13B0E9-D745-41ED-8598-783196D39377}" type="slidenum">
              <a:rPr lang="en-GB" smtClean="0"/>
              <a:pPr>
                <a:spcAft>
                  <a:spcPts val="600"/>
                </a:spcAft>
              </a:pPr>
              <a:t>8</a:t>
            </a:fld>
            <a:endParaRPr lang="en-GB"/>
          </a:p>
        </p:txBody>
      </p:sp>
      <p:graphicFrame>
        <p:nvGraphicFramePr>
          <p:cNvPr id="6" name="Content Placeholder 2">
            <a:extLst>
              <a:ext uri="{FF2B5EF4-FFF2-40B4-BE49-F238E27FC236}">
                <a16:creationId xmlns:a16="http://schemas.microsoft.com/office/drawing/2014/main" id="{085D7DF8-AF4D-4314-EB54-15422E9225C0}"/>
              </a:ext>
            </a:extLst>
          </p:cNvPr>
          <p:cNvGraphicFramePr>
            <a:graphicFrameLocks noGrp="1"/>
          </p:cNvGraphicFramePr>
          <p:nvPr>
            <p:ph idx="1"/>
            <p:extLst>
              <p:ext uri="{D42A27DB-BD31-4B8C-83A1-F6EECF244321}">
                <p14:modId xmlns:p14="http://schemas.microsoft.com/office/powerpoint/2010/main" val="3820261132"/>
              </p:ext>
            </p:extLst>
          </p:nvPr>
        </p:nvGraphicFramePr>
        <p:xfrm>
          <a:off x="609600" y="1600201"/>
          <a:ext cx="10972800" cy="3853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72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518F69-BC0B-668A-7DED-B3CAD3EFE327}"/>
              </a:ext>
            </a:extLst>
          </p:cNvPr>
          <p:cNvGrpSpPr/>
          <p:nvPr/>
        </p:nvGrpSpPr>
        <p:grpSpPr>
          <a:xfrm>
            <a:off x="6599712" y="1554305"/>
            <a:ext cx="4412617" cy="1536600"/>
            <a:chOff x="6684365" y="1779234"/>
            <a:chExt cx="4412617" cy="1536600"/>
          </a:xfrm>
        </p:grpSpPr>
        <p:sp>
          <p:nvSpPr>
            <p:cNvPr id="31" name="Rounded Rectangle">
              <a:extLst>
                <a:ext uri="{FF2B5EF4-FFF2-40B4-BE49-F238E27FC236}">
                  <a16:creationId xmlns:a16="http://schemas.microsoft.com/office/drawing/2014/main" id="{3EE40FB0-4994-4538-BB8A-3E905BBE990B}"/>
                </a:ext>
              </a:extLst>
            </p:cNvPr>
            <p:cNvSpPr/>
            <p:nvPr/>
          </p:nvSpPr>
          <p:spPr>
            <a:xfrm>
              <a:off x="6885412" y="1881941"/>
              <a:ext cx="4010522" cy="1433893"/>
            </a:xfrm>
            <a:prstGeom prst="roundRect">
              <a:avLst>
                <a:gd name="adj" fmla="val 13535"/>
              </a:avLst>
            </a:prstGeom>
            <a:solidFill>
              <a:srgbClr val="FFFFFF">
                <a:alpha val="9000"/>
              </a:srgb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2" name="Rounded Rectangle">
              <a:extLst>
                <a:ext uri="{FF2B5EF4-FFF2-40B4-BE49-F238E27FC236}">
                  <a16:creationId xmlns:a16="http://schemas.microsoft.com/office/drawing/2014/main" id="{C18927BA-ECFB-4834-97F5-744F75B0FEC0}"/>
                </a:ext>
              </a:extLst>
            </p:cNvPr>
            <p:cNvSpPr/>
            <p:nvPr/>
          </p:nvSpPr>
          <p:spPr>
            <a:xfrm>
              <a:off x="6684365" y="1779234"/>
              <a:ext cx="4412617" cy="1433893"/>
            </a:xfrm>
            <a:prstGeom prst="roundRect">
              <a:avLst>
                <a:gd name="adj" fmla="val 15535"/>
              </a:avLst>
            </a:prstGeom>
            <a:solidFill>
              <a:srgbClr val="FFFFFF">
                <a:alpha val="29000"/>
              </a:srgb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183" name="Group 182">
            <a:extLst>
              <a:ext uri="{FF2B5EF4-FFF2-40B4-BE49-F238E27FC236}">
                <a16:creationId xmlns:a16="http://schemas.microsoft.com/office/drawing/2014/main" id="{5021E41C-D741-16D0-82DD-8F14B9D4A79E}"/>
              </a:ext>
            </a:extLst>
          </p:cNvPr>
          <p:cNvGrpSpPr/>
          <p:nvPr/>
        </p:nvGrpSpPr>
        <p:grpSpPr>
          <a:xfrm>
            <a:off x="6607548" y="4063747"/>
            <a:ext cx="4412617" cy="1536600"/>
            <a:chOff x="6684365" y="1779234"/>
            <a:chExt cx="4412617" cy="1536600"/>
          </a:xfrm>
        </p:grpSpPr>
        <p:sp>
          <p:nvSpPr>
            <p:cNvPr id="184" name="Rounded Rectangle">
              <a:extLst>
                <a:ext uri="{FF2B5EF4-FFF2-40B4-BE49-F238E27FC236}">
                  <a16:creationId xmlns:a16="http://schemas.microsoft.com/office/drawing/2014/main" id="{EF5E3214-7E3A-8D54-8D73-2E62FF3E72B1}"/>
                </a:ext>
              </a:extLst>
            </p:cNvPr>
            <p:cNvSpPr/>
            <p:nvPr/>
          </p:nvSpPr>
          <p:spPr>
            <a:xfrm>
              <a:off x="6885412" y="1881941"/>
              <a:ext cx="4010522" cy="1433893"/>
            </a:xfrm>
            <a:prstGeom prst="roundRect">
              <a:avLst>
                <a:gd name="adj" fmla="val 13535"/>
              </a:avLst>
            </a:prstGeom>
            <a:solidFill>
              <a:srgbClr val="FFFFFF">
                <a:alpha val="9000"/>
              </a:srgb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85" name="Rounded Rectangle">
              <a:extLst>
                <a:ext uri="{FF2B5EF4-FFF2-40B4-BE49-F238E27FC236}">
                  <a16:creationId xmlns:a16="http://schemas.microsoft.com/office/drawing/2014/main" id="{F5C35CB5-2711-AADF-54D1-D7CA6EC318AE}"/>
                </a:ext>
              </a:extLst>
            </p:cNvPr>
            <p:cNvSpPr/>
            <p:nvPr/>
          </p:nvSpPr>
          <p:spPr>
            <a:xfrm>
              <a:off x="6684365" y="1779234"/>
              <a:ext cx="4412617" cy="1433893"/>
            </a:xfrm>
            <a:prstGeom prst="roundRect">
              <a:avLst>
                <a:gd name="adj" fmla="val 15535"/>
              </a:avLst>
            </a:prstGeom>
            <a:solidFill>
              <a:srgbClr val="FFFFFF">
                <a:alpha val="29000"/>
              </a:srgb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82" name="Rectangle: Rounded Corners 91">
            <a:extLst>
              <a:ext uri="{FF2B5EF4-FFF2-40B4-BE49-F238E27FC236}">
                <a16:creationId xmlns:a16="http://schemas.microsoft.com/office/drawing/2014/main" id="{D24E4774-1782-FBF7-0ABF-B634497BA029}"/>
              </a:ext>
            </a:extLst>
          </p:cNvPr>
          <p:cNvSpPr/>
          <p:nvPr/>
        </p:nvSpPr>
        <p:spPr>
          <a:xfrm>
            <a:off x="6193" y="-960"/>
            <a:ext cx="2789143" cy="6858960"/>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t> </a:t>
            </a:r>
          </a:p>
        </p:txBody>
      </p:sp>
      <p:sp>
        <p:nvSpPr>
          <p:cNvPr id="5" name="Rectangle: Rounded Corners 4">
            <a:extLst>
              <a:ext uri="{FF2B5EF4-FFF2-40B4-BE49-F238E27FC236}">
                <a16:creationId xmlns:a16="http://schemas.microsoft.com/office/drawing/2014/main" id="{5C748DFD-979F-4444-BF98-CC9B25A16A60}"/>
              </a:ext>
            </a:extLst>
          </p:cNvPr>
          <p:cNvSpPr/>
          <p:nvPr/>
        </p:nvSpPr>
        <p:spPr>
          <a:xfrm>
            <a:off x="5700981" y="619382"/>
            <a:ext cx="3708454" cy="5411184"/>
          </a:xfrm>
          <a:prstGeom prst="roundRect">
            <a:avLst>
              <a:gd name="adj" fmla="val 9836"/>
            </a:avLst>
          </a:prstGeom>
          <a:solidFill>
            <a:schemeClr val="accent2"/>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p>
            <a:endParaRPr lang="en-MY" sz="3200">
              <a:solidFill>
                <a:srgbClr val="FFFFFF"/>
              </a:solidFill>
            </a:endParaRPr>
          </a:p>
        </p:txBody>
      </p:sp>
      <p:sp>
        <p:nvSpPr>
          <p:cNvPr id="34" name="Rounded Rectangle">
            <a:extLst>
              <a:ext uri="{FF2B5EF4-FFF2-40B4-BE49-F238E27FC236}">
                <a16:creationId xmlns:a16="http://schemas.microsoft.com/office/drawing/2014/main" id="{7C27E924-5612-4C13-A090-31D901E4F2FE}"/>
              </a:ext>
            </a:extLst>
          </p:cNvPr>
          <p:cNvSpPr/>
          <p:nvPr/>
        </p:nvSpPr>
        <p:spPr>
          <a:xfrm>
            <a:off x="6367302" y="1148884"/>
            <a:ext cx="4819569" cy="2054707"/>
          </a:xfrm>
          <a:prstGeom prst="roundRect">
            <a:avLst>
              <a:gd name="adj" fmla="val 1289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lang="en-MY"/>
          </a:p>
        </p:txBody>
      </p:sp>
      <p:sp>
        <p:nvSpPr>
          <p:cNvPr id="35" name="Rounded Rectangle">
            <a:extLst>
              <a:ext uri="{FF2B5EF4-FFF2-40B4-BE49-F238E27FC236}">
                <a16:creationId xmlns:a16="http://schemas.microsoft.com/office/drawing/2014/main" id="{129D13B6-0D21-4558-85DA-37650E7760B6}"/>
              </a:ext>
            </a:extLst>
          </p:cNvPr>
          <p:cNvSpPr/>
          <p:nvPr/>
        </p:nvSpPr>
        <p:spPr>
          <a:xfrm>
            <a:off x="7062739" y="1194018"/>
            <a:ext cx="4069374" cy="1756468"/>
          </a:xfrm>
          <a:prstGeom prst="roundRect">
            <a:avLst>
              <a:gd name="adj" fmla="val 3246"/>
            </a:avLst>
          </a:prstGeom>
          <a:noFill/>
        </p:spPr>
        <p:txBody>
          <a:bodyPr wrap="square" rtlCol="0" anchor="t" anchorCtr="0">
            <a:spAutoFit/>
          </a:bodyPr>
          <a:lstStyle/>
          <a:p>
            <a:pPr marL="171450" indent="-171450">
              <a:lnSpc>
                <a:spcPts val="1600"/>
              </a:lnSpc>
              <a:buFont typeface="Arial" panose="020B0604020202020204" pitchFamily="34" charset="0"/>
              <a:buChar char="•"/>
            </a:pPr>
            <a:r>
              <a:rPr lang="fr-FR" dirty="0">
                <a:solidFill>
                  <a:schemeClr val="tx1">
                    <a:lumMod val="75000"/>
                    <a:lumOff val="25000"/>
                  </a:schemeClr>
                </a:solidFill>
              </a:rPr>
              <a:t>Le document présente les meilleures pratiques de différents marchés à travers le monde, avec un accent particulier sur les 10 pays insulaires du Pacifique.</a:t>
            </a:r>
          </a:p>
          <a:p>
            <a:pPr marL="171450" indent="-171450">
              <a:lnSpc>
                <a:spcPts val="1600"/>
              </a:lnSpc>
              <a:buFont typeface="Arial" panose="020B0604020202020204" pitchFamily="34" charset="0"/>
              <a:buChar char="•"/>
            </a:pPr>
            <a:r>
              <a:rPr lang="fr-FR" dirty="0">
                <a:solidFill>
                  <a:schemeClr val="tx1">
                    <a:lumMod val="75000"/>
                    <a:lumOff val="25000"/>
                  </a:schemeClr>
                </a:solidFill>
              </a:rPr>
              <a:t>Inclut les meilleures pratiques pour les régulateurs d'assurance, les décideurs politiques et le secteur</a:t>
            </a:r>
            <a:r>
              <a:rPr lang="fr-FR" sz="1400" dirty="0">
                <a:solidFill>
                  <a:schemeClr val="tx1">
                    <a:lumMod val="75000"/>
                    <a:lumOff val="25000"/>
                  </a:schemeClr>
                </a:solidFill>
              </a:rPr>
              <a:t>.</a:t>
            </a:r>
            <a:endParaRPr lang="en-US" sz="1400" dirty="0">
              <a:solidFill>
                <a:schemeClr val="tx1">
                  <a:lumMod val="75000"/>
                  <a:lumOff val="25000"/>
                </a:schemeClr>
              </a:solidFill>
            </a:endParaRPr>
          </a:p>
        </p:txBody>
      </p:sp>
      <p:grpSp>
        <p:nvGrpSpPr>
          <p:cNvPr id="6" name="Group 5">
            <a:extLst>
              <a:ext uri="{FF2B5EF4-FFF2-40B4-BE49-F238E27FC236}">
                <a16:creationId xmlns:a16="http://schemas.microsoft.com/office/drawing/2014/main" id="{B325059D-421B-C9E2-60A0-8E7B6D91CFF7}"/>
              </a:ext>
            </a:extLst>
          </p:cNvPr>
          <p:cNvGrpSpPr/>
          <p:nvPr/>
        </p:nvGrpSpPr>
        <p:grpSpPr>
          <a:xfrm>
            <a:off x="5662281" y="1374236"/>
            <a:ext cx="1312650" cy="1309358"/>
            <a:chOff x="5746934" y="1599165"/>
            <a:chExt cx="1312650" cy="1309358"/>
          </a:xfrm>
        </p:grpSpPr>
        <p:grpSp>
          <p:nvGrpSpPr>
            <p:cNvPr id="77" name="Group 76">
              <a:extLst>
                <a:ext uri="{FF2B5EF4-FFF2-40B4-BE49-F238E27FC236}">
                  <a16:creationId xmlns:a16="http://schemas.microsoft.com/office/drawing/2014/main" id="{E2801EB9-CB5C-4879-A6BF-CFBD05BC2C46}"/>
                </a:ext>
              </a:extLst>
            </p:cNvPr>
            <p:cNvGrpSpPr/>
            <p:nvPr/>
          </p:nvGrpSpPr>
          <p:grpSpPr>
            <a:xfrm>
              <a:off x="5746934" y="1599165"/>
              <a:ext cx="1312650" cy="1309358"/>
              <a:chOff x="5896593" y="1373659"/>
              <a:chExt cx="992264" cy="989776"/>
            </a:xfrm>
          </p:grpSpPr>
          <p:sp>
            <p:nvSpPr>
              <p:cNvPr id="62" name="Circle">
                <a:extLst>
                  <a:ext uri="{FF2B5EF4-FFF2-40B4-BE49-F238E27FC236}">
                    <a16:creationId xmlns:a16="http://schemas.microsoft.com/office/drawing/2014/main" id="{24F95EBC-11FE-4623-80C0-6EF2A12948A3}"/>
                  </a:ext>
                </a:extLst>
              </p:cNvPr>
              <p:cNvSpPr/>
              <p:nvPr/>
            </p:nvSpPr>
            <p:spPr>
              <a:xfrm>
                <a:off x="5896593" y="1373659"/>
                <a:ext cx="989777" cy="989776"/>
              </a:xfrm>
              <a:prstGeom prst="ellipse">
                <a:avLst/>
              </a:prstGeom>
              <a:noFill/>
              <a:ln w="9525" cap="flat">
                <a:solidFill>
                  <a:schemeClr val="accent3">
                    <a:alpha val="35000"/>
                  </a:schemeClr>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sp>
            <p:nvSpPr>
              <p:cNvPr id="63" name="Circle">
                <a:extLst>
                  <a:ext uri="{FF2B5EF4-FFF2-40B4-BE49-F238E27FC236}">
                    <a16:creationId xmlns:a16="http://schemas.microsoft.com/office/drawing/2014/main" id="{04C4C5F9-6CE2-4777-8DDE-01F603419602}"/>
                  </a:ext>
                </a:extLst>
              </p:cNvPr>
              <p:cNvSpPr/>
              <p:nvPr/>
            </p:nvSpPr>
            <p:spPr>
              <a:xfrm>
                <a:off x="6797336" y="2022499"/>
                <a:ext cx="91521" cy="91521"/>
              </a:xfrm>
              <a:prstGeom prst="ellipse">
                <a:avLst/>
              </a:prstGeom>
              <a:solidFill>
                <a:schemeClr val="bg1">
                  <a:lumMod val="75000"/>
                </a:scheme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grpSp>
        <p:grpSp>
          <p:nvGrpSpPr>
            <p:cNvPr id="75" name="Group 74">
              <a:extLst>
                <a:ext uri="{FF2B5EF4-FFF2-40B4-BE49-F238E27FC236}">
                  <a16:creationId xmlns:a16="http://schemas.microsoft.com/office/drawing/2014/main" id="{927635D2-78EA-4B59-A66A-581C404B2EE4}"/>
                </a:ext>
              </a:extLst>
            </p:cNvPr>
            <p:cNvGrpSpPr/>
            <p:nvPr/>
          </p:nvGrpSpPr>
          <p:grpSpPr>
            <a:xfrm>
              <a:off x="5877452" y="1729685"/>
              <a:ext cx="1048322" cy="1048321"/>
              <a:chOff x="6031797" y="1508863"/>
              <a:chExt cx="719368" cy="719369"/>
            </a:xfrm>
          </p:grpSpPr>
          <p:sp>
            <p:nvSpPr>
              <p:cNvPr id="64" name="Circle">
                <a:extLst>
                  <a:ext uri="{FF2B5EF4-FFF2-40B4-BE49-F238E27FC236}">
                    <a16:creationId xmlns:a16="http://schemas.microsoft.com/office/drawing/2014/main" id="{7746620C-197C-419F-8E73-66CD968E312B}"/>
                  </a:ext>
                </a:extLst>
              </p:cNvPr>
              <p:cNvSpPr/>
              <p:nvPr/>
            </p:nvSpPr>
            <p:spPr>
              <a:xfrm>
                <a:off x="6031797" y="1508863"/>
                <a:ext cx="719368" cy="719369"/>
              </a:xfrm>
              <a:prstGeom prst="ellipse">
                <a:avLst/>
              </a:prstGeom>
              <a:noFill/>
              <a:ln w="6350" cap="flat">
                <a:solidFill>
                  <a:schemeClr val="accent3"/>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sp>
            <p:nvSpPr>
              <p:cNvPr id="65" name="Circle">
                <a:extLst>
                  <a:ext uri="{FF2B5EF4-FFF2-40B4-BE49-F238E27FC236}">
                    <a16:creationId xmlns:a16="http://schemas.microsoft.com/office/drawing/2014/main" id="{A0354C4E-A9C0-4FA6-8274-3E8DF968F521}"/>
                  </a:ext>
                </a:extLst>
              </p:cNvPr>
              <p:cNvSpPr/>
              <p:nvPr/>
            </p:nvSpPr>
            <p:spPr>
              <a:xfrm>
                <a:off x="6131384" y="1574589"/>
                <a:ext cx="45879" cy="45879"/>
              </a:xfrm>
              <a:prstGeom prst="ellipse">
                <a:avLst/>
              </a:prstGeom>
              <a:solidFill>
                <a:srgbClr val="C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grpSp>
      </p:grpSp>
      <p:sp>
        <p:nvSpPr>
          <p:cNvPr id="66" name="Circle">
            <a:extLst>
              <a:ext uri="{FF2B5EF4-FFF2-40B4-BE49-F238E27FC236}">
                <a16:creationId xmlns:a16="http://schemas.microsoft.com/office/drawing/2014/main" id="{EC476E08-790B-459D-AE95-33EA6258159F}"/>
              </a:ext>
            </a:extLst>
          </p:cNvPr>
          <p:cNvSpPr/>
          <p:nvPr/>
        </p:nvSpPr>
        <p:spPr>
          <a:xfrm>
            <a:off x="5932717" y="1644674"/>
            <a:ext cx="768484" cy="768484"/>
          </a:xfrm>
          <a:prstGeom prst="ellipse">
            <a:avLst/>
          </a:prstGeom>
          <a:solidFill>
            <a:schemeClr val="bg1"/>
          </a:solidFill>
          <a:ln w="12700" cap="flat">
            <a:no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sp>
        <p:nvSpPr>
          <p:cNvPr id="110" name="Rounded Rectangle">
            <a:extLst>
              <a:ext uri="{FF2B5EF4-FFF2-40B4-BE49-F238E27FC236}">
                <a16:creationId xmlns:a16="http://schemas.microsoft.com/office/drawing/2014/main" id="{A59882A9-E1AE-498C-A74C-67BB044491AE}"/>
              </a:ext>
            </a:extLst>
          </p:cNvPr>
          <p:cNvSpPr/>
          <p:nvPr/>
        </p:nvSpPr>
        <p:spPr>
          <a:xfrm>
            <a:off x="6292883" y="3863389"/>
            <a:ext cx="4819568" cy="1220915"/>
          </a:xfrm>
          <a:prstGeom prst="roundRect">
            <a:avLst>
              <a:gd name="adj" fmla="val 1289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lang="en-MY"/>
          </a:p>
        </p:txBody>
      </p:sp>
      <p:sp>
        <p:nvSpPr>
          <p:cNvPr id="111" name="Rounded Rectangle">
            <a:extLst>
              <a:ext uri="{FF2B5EF4-FFF2-40B4-BE49-F238E27FC236}">
                <a16:creationId xmlns:a16="http://schemas.microsoft.com/office/drawing/2014/main" id="{C13AB134-B244-4E4B-ABEF-81747F560257}"/>
              </a:ext>
            </a:extLst>
          </p:cNvPr>
          <p:cNvSpPr/>
          <p:nvPr/>
        </p:nvSpPr>
        <p:spPr>
          <a:xfrm>
            <a:off x="6794657" y="3949388"/>
            <a:ext cx="4574753" cy="927793"/>
          </a:xfrm>
          <a:prstGeom prst="roundRect">
            <a:avLst>
              <a:gd name="adj" fmla="val 3246"/>
            </a:avLst>
          </a:prstGeom>
          <a:noFill/>
        </p:spPr>
        <p:txBody>
          <a:bodyPr wrap="square" rtlCol="0" anchor="t" anchorCtr="0">
            <a:spAutoFit/>
          </a:bodyPr>
          <a:lstStyle/>
          <a:p>
            <a:pPr marL="171450" indent="-171450">
              <a:lnSpc>
                <a:spcPts val="1600"/>
              </a:lnSpc>
              <a:buFont typeface="Arial" panose="020B0604020202020204" pitchFamily="34" charset="0"/>
              <a:buChar char="•"/>
            </a:pPr>
            <a:r>
              <a:rPr lang="fr-FR" dirty="0">
                <a:solidFill>
                  <a:schemeClr val="tx1">
                    <a:lumMod val="75000"/>
                    <a:lumOff val="25000"/>
                  </a:schemeClr>
                </a:solidFill>
              </a:rPr>
              <a:t>Encourager l'entrée des produits d'assurance indicielle sur le marché : approbations conditionnelles et </a:t>
            </a:r>
            <a:r>
              <a:rPr lang="fr-FR" dirty="0" err="1">
                <a:solidFill>
                  <a:schemeClr val="tx1">
                    <a:lumMod val="75000"/>
                    <a:lumOff val="25000"/>
                  </a:schemeClr>
                </a:solidFill>
              </a:rPr>
              <a:t>sandboxing</a:t>
            </a:r>
            <a:r>
              <a:rPr lang="fr-FR" dirty="0">
                <a:solidFill>
                  <a:schemeClr val="tx1">
                    <a:lumMod val="75000"/>
                    <a:lumOff val="25000"/>
                  </a:schemeClr>
                </a:solidFill>
              </a:rPr>
              <a:t>.</a:t>
            </a:r>
            <a:endParaRPr lang="en-US" dirty="0">
              <a:solidFill>
                <a:schemeClr val="tx1">
                  <a:lumMod val="75000"/>
                  <a:lumOff val="25000"/>
                </a:schemeClr>
              </a:solidFill>
            </a:endParaRPr>
          </a:p>
        </p:txBody>
      </p:sp>
      <p:grpSp>
        <p:nvGrpSpPr>
          <p:cNvPr id="4" name="Group 3">
            <a:extLst>
              <a:ext uri="{FF2B5EF4-FFF2-40B4-BE49-F238E27FC236}">
                <a16:creationId xmlns:a16="http://schemas.microsoft.com/office/drawing/2014/main" id="{B574798E-9883-FE79-FF07-86FB15A94658}"/>
              </a:ext>
            </a:extLst>
          </p:cNvPr>
          <p:cNvGrpSpPr/>
          <p:nvPr/>
        </p:nvGrpSpPr>
        <p:grpSpPr>
          <a:xfrm rot="16200000">
            <a:off x="5662281" y="3875251"/>
            <a:ext cx="1312650" cy="1309358"/>
            <a:chOff x="5746934" y="4100180"/>
            <a:chExt cx="1312650" cy="1309358"/>
          </a:xfrm>
        </p:grpSpPr>
        <p:grpSp>
          <p:nvGrpSpPr>
            <p:cNvPr id="98" name="Group 97">
              <a:extLst>
                <a:ext uri="{FF2B5EF4-FFF2-40B4-BE49-F238E27FC236}">
                  <a16:creationId xmlns:a16="http://schemas.microsoft.com/office/drawing/2014/main" id="{ABD9B46A-776F-43DB-BF61-33132A393AA5}"/>
                </a:ext>
              </a:extLst>
            </p:cNvPr>
            <p:cNvGrpSpPr/>
            <p:nvPr/>
          </p:nvGrpSpPr>
          <p:grpSpPr>
            <a:xfrm>
              <a:off x="5746934" y="4100180"/>
              <a:ext cx="1312650" cy="1309358"/>
              <a:chOff x="5896593" y="1373659"/>
              <a:chExt cx="992264" cy="989776"/>
            </a:xfrm>
          </p:grpSpPr>
          <p:sp>
            <p:nvSpPr>
              <p:cNvPr id="103" name="Circle">
                <a:extLst>
                  <a:ext uri="{FF2B5EF4-FFF2-40B4-BE49-F238E27FC236}">
                    <a16:creationId xmlns:a16="http://schemas.microsoft.com/office/drawing/2014/main" id="{D1669D91-D5BC-415F-883F-E20B2B138E48}"/>
                  </a:ext>
                </a:extLst>
              </p:cNvPr>
              <p:cNvSpPr/>
              <p:nvPr/>
            </p:nvSpPr>
            <p:spPr>
              <a:xfrm>
                <a:off x="5896593" y="1373659"/>
                <a:ext cx="989777" cy="989776"/>
              </a:xfrm>
              <a:prstGeom prst="ellipse">
                <a:avLst/>
              </a:prstGeom>
              <a:noFill/>
              <a:ln w="9525" cap="flat">
                <a:solidFill>
                  <a:schemeClr val="accent3">
                    <a:alpha val="35000"/>
                  </a:schemeClr>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sp>
            <p:nvSpPr>
              <p:cNvPr id="104" name="Circle">
                <a:extLst>
                  <a:ext uri="{FF2B5EF4-FFF2-40B4-BE49-F238E27FC236}">
                    <a16:creationId xmlns:a16="http://schemas.microsoft.com/office/drawing/2014/main" id="{F0BBEBA3-A4A2-46B8-97BF-A64B9926071E}"/>
                  </a:ext>
                </a:extLst>
              </p:cNvPr>
              <p:cNvSpPr/>
              <p:nvPr/>
            </p:nvSpPr>
            <p:spPr>
              <a:xfrm>
                <a:off x="6797336" y="2022499"/>
                <a:ext cx="91521" cy="91521"/>
              </a:xfrm>
              <a:prstGeom prst="ellipse">
                <a:avLst/>
              </a:prstGeom>
              <a:solidFill>
                <a:schemeClr val="bg1">
                  <a:lumMod val="75000"/>
                </a:scheme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grpSp>
        <p:grpSp>
          <p:nvGrpSpPr>
            <p:cNvPr id="99" name="Group 98">
              <a:extLst>
                <a:ext uri="{FF2B5EF4-FFF2-40B4-BE49-F238E27FC236}">
                  <a16:creationId xmlns:a16="http://schemas.microsoft.com/office/drawing/2014/main" id="{9F09F0B6-BA36-4852-A892-CBCA63EBA470}"/>
                </a:ext>
              </a:extLst>
            </p:cNvPr>
            <p:cNvGrpSpPr/>
            <p:nvPr/>
          </p:nvGrpSpPr>
          <p:grpSpPr>
            <a:xfrm>
              <a:off x="5877452" y="4230701"/>
              <a:ext cx="1048322" cy="1048321"/>
              <a:chOff x="6031797" y="1508864"/>
              <a:chExt cx="719368" cy="719369"/>
            </a:xfrm>
          </p:grpSpPr>
          <p:sp>
            <p:nvSpPr>
              <p:cNvPr id="101" name="Circle">
                <a:extLst>
                  <a:ext uri="{FF2B5EF4-FFF2-40B4-BE49-F238E27FC236}">
                    <a16:creationId xmlns:a16="http://schemas.microsoft.com/office/drawing/2014/main" id="{A0F677D1-53CA-4CF6-A5CE-84BDCA74E191}"/>
                  </a:ext>
                </a:extLst>
              </p:cNvPr>
              <p:cNvSpPr/>
              <p:nvPr/>
            </p:nvSpPr>
            <p:spPr>
              <a:xfrm>
                <a:off x="6031797" y="1508864"/>
                <a:ext cx="719368" cy="719369"/>
              </a:xfrm>
              <a:prstGeom prst="ellipse">
                <a:avLst/>
              </a:prstGeom>
              <a:noFill/>
              <a:ln w="6350" cap="flat">
                <a:solidFill>
                  <a:schemeClr val="accent3"/>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sp>
            <p:nvSpPr>
              <p:cNvPr id="102" name="Circle">
                <a:extLst>
                  <a:ext uri="{FF2B5EF4-FFF2-40B4-BE49-F238E27FC236}">
                    <a16:creationId xmlns:a16="http://schemas.microsoft.com/office/drawing/2014/main" id="{5F7C2B81-AEC4-4A5F-A0D2-9C66CDF32BDD}"/>
                  </a:ext>
                </a:extLst>
              </p:cNvPr>
              <p:cNvSpPr/>
              <p:nvPr/>
            </p:nvSpPr>
            <p:spPr>
              <a:xfrm>
                <a:off x="6131384" y="1574589"/>
                <a:ext cx="45879" cy="45879"/>
              </a:xfrm>
              <a:prstGeom prst="ellipse">
                <a:avLst/>
              </a:prstGeom>
              <a:solidFill>
                <a:srgbClr val="C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grpSp>
      </p:grpSp>
      <p:sp>
        <p:nvSpPr>
          <p:cNvPr id="100" name="Circle">
            <a:extLst>
              <a:ext uri="{FF2B5EF4-FFF2-40B4-BE49-F238E27FC236}">
                <a16:creationId xmlns:a16="http://schemas.microsoft.com/office/drawing/2014/main" id="{7C579675-9052-4BD6-B493-C704C37066E2}"/>
              </a:ext>
            </a:extLst>
          </p:cNvPr>
          <p:cNvSpPr/>
          <p:nvPr/>
        </p:nvSpPr>
        <p:spPr>
          <a:xfrm>
            <a:off x="5932717" y="4145689"/>
            <a:ext cx="768484" cy="768484"/>
          </a:xfrm>
          <a:prstGeom prst="ellipse">
            <a:avLst/>
          </a:prstGeom>
          <a:solidFill>
            <a:schemeClr val="bg1"/>
          </a:solidFill>
          <a:ln w="12700" cap="flat">
            <a:no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sp>
        <p:nvSpPr>
          <p:cNvPr id="76" name="TextBox 75">
            <a:extLst>
              <a:ext uri="{FF2B5EF4-FFF2-40B4-BE49-F238E27FC236}">
                <a16:creationId xmlns:a16="http://schemas.microsoft.com/office/drawing/2014/main" id="{FD511080-6501-41B7-87A8-F6E8E8737DC1}"/>
              </a:ext>
            </a:extLst>
          </p:cNvPr>
          <p:cNvSpPr txBox="1"/>
          <p:nvPr/>
        </p:nvSpPr>
        <p:spPr>
          <a:xfrm>
            <a:off x="1087182" y="4800951"/>
            <a:ext cx="3872111" cy="1815882"/>
          </a:xfrm>
          <a:prstGeom prst="rect">
            <a:avLst/>
          </a:prstGeom>
          <a:noFill/>
        </p:spPr>
        <p:txBody>
          <a:bodyPr wrap="square" rtlCol="0">
            <a:spAutoFit/>
          </a:bodyPr>
          <a:lstStyle/>
          <a:p>
            <a:pPr algn="ctr"/>
            <a:r>
              <a:rPr lang="fr-FR" sz="1600" b="1" dirty="0">
                <a:solidFill>
                  <a:srgbClr val="C00000"/>
                </a:solidFill>
              </a:rPr>
              <a:t>NOUVEAU DOCUMENT :</a:t>
            </a:r>
          </a:p>
          <a:p>
            <a:pPr algn="ctr"/>
            <a:endParaRPr lang="fr-FR" sz="1600" b="1" dirty="0">
              <a:solidFill>
                <a:srgbClr val="C00000"/>
              </a:solidFill>
            </a:endParaRPr>
          </a:p>
          <a:p>
            <a:pPr algn="ctr"/>
            <a:r>
              <a:rPr lang="fr-FR" sz="1600" b="1" dirty="0">
                <a:solidFill>
                  <a:srgbClr val="C00000"/>
                </a:solidFill>
              </a:rPr>
              <a:t>LES MEILLEURES PRATIQUES EN MATIÈRE D'ASSURANCE INDICIELLE POUR LES RÉGULATEURS ET LES PRATICIENS DE L'ASSURANCE DANS LES PAYS INSULAIRES DU PACIFIQUE</a:t>
            </a:r>
            <a:endParaRPr lang="en-US" sz="1600" b="1" dirty="0">
              <a:solidFill>
                <a:srgbClr val="C00000"/>
              </a:solidFill>
            </a:endParaRPr>
          </a:p>
        </p:txBody>
      </p:sp>
      <p:grpSp>
        <p:nvGrpSpPr>
          <p:cNvPr id="117" name="Group 116">
            <a:extLst>
              <a:ext uri="{FF2B5EF4-FFF2-40B4-BE49-F238E27FC236}">
                <a16:creationId xmlns:a16="http://schemas.microsoft.com/office/drawing/2014/main" id="{24480EF3-591A-4B23-AA66-2406A7E5944F}"/>
              </a:ext>
            </a:extLst>
          </p:cNvPr>
          <p:cNvGrpSpPr/>
          <p:nvPr/>
        </p:nvGrpSpPr>
        <p:grpSpPr>
          <a:xfrm>
            <a:off x="106988" y="258411"/>
            <a:ext cx="5802634" cy="5411184"/>
            <a:chOff x="5896593" y="1373659"/>
            <a:chExt cx="992264" cy="989776"/>
          </a:xfrm>
        </p:grpSpPr>
        <p:sp>
          <p:nvSpPr>
            <p:cNvPr id="122" name="Circle">
              <a:extLst>
                <a:ext uri="{FF2B5EF4-FFF2-40B4-BE49-F238E27FC236}">
                  <a16:creationId xmlns:a16="http://schemas.microsoft.com/office/drawing/2014/main" id="{9E873070-4605-45ED-A6A9-A07479FEE606}"/>
                </a:ext>
              </a:extLst>
            </p:cNvPr>
            <p:cNvSpPr/>
            <p:nvPr/>
          </p:nvSpPr>
          <p:spPr>
            <a:xfrm>
              <a:off x="5896593" y="1373659"/>
              <a:ext cx="989777" cy="989776"/>
            </a:xfrm>
            <a:prstGeom prst="ellipse">
              <a:avLst/>
            </a:prstGeom>
            <a:noFill/>
            <a:ln w="9525" cap="flat">
              <a:solidFill>
                <a:schemeClr val="bg1">
                  <a:alpha val="35000"/>
                </a:schemeClr>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sp>
          <p:nvSpPr>
            <p:cNvPr id="123" name="Circle">
              <a:extLst>
                <a:ext uri="{FF2B5EF4-FFF2-40B4-BE49-F238E27FC236}">
                  <a16:creationId xmlns:a16="http://schemas.microsoft.com/office/drawing/2014/main" id="{D94A71FA-BD51-4114-85F9-D26E869296AE}"/>
                </a:ext>
              </a:extLst>
            </p:cNvPr>
            <p:cNvSpPr/>
            <p:nvPr/>
          </p:nvSpPr>
          <p:spPr>
            <a:xfrm>
              <a:off x="6797336" y="2022499"/>
              <a:ext cx="91521" cy="91521"/>
            </a:xfrm>
            <a:prstGeom prst="ellipse">
              <a:avLst/>
            </a:prstGeom>
            <a:solidFill>
              <a:schemeClr val="bg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grpSp>
      <p:grpSp>
        <p:nvGrpSpPr>
          <p:cNvPr id="118" name="Group 117">
            <a:extLst>
              <a:ext uri="{FF2B5EF4-FFF2-40B4-BE49-F238E27FC236}">
                <a16:creationId xmlns:a16="http://schemas.microsoft.com/office/drawing/2014/main" id="{B9AA6003-CCB2-4329-BFB9-585C6DF9556D}"/>
              </a:ext>
            </a:extLst>
          </p:cNvPr>
          <p:cNvGrpSpPr/>
          <p:nvPr/>
        </p:nvGrpSpPr>
        <p:grpSpPr>
          <a:xfrm>
            <a:off x="683950" y="848611"/>
            <a:ext cx="4634159" cy="4332399"/>
            <a:chOff x="6031797" y="1508863"/>
            <a:chExt cx="719368" cy="719369"/>
          </a:xfrm>
        </p:grpSpPr>
        <p:sp>
          <p:nvSpPr>
            <p:cNvPr id="120" name="Circle">
              <a:extLst>
                <a:ext uri="{FF2B5EF4-FFF2-40B4-BE49-F238E27FC236}">
                  <a16:creationId xmlns:a16="http://schemas.microsoft.com/office/drawing/2014/main" id="{0E4E1767-952B-4019-904E-55DCAF3C229A}"/>
                </a:ext>
              </a:extLst>
            </p:cNvPr>
            <p:cNvSpPr/>
            <p:nvPr/>
          </p:nvSpPr>
          <p:spPr>
            <a:xfrm>
              <a:off x="6031797" y="1508863"/>
              <a:ext cx="719368" cy="719369"/>
            </a:xfrm>
            <a:prstGeom prst="ellipse">
              <a:avLst/>
            </a:prstGeom>
            <a:noFill/>
            <a:ln w="6350" cap="flat">
              <a:solidFill>
                <a:schemeClr val="bg1"/>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sp>
          <p:nvSpPr>
            <p:cNvPr id="121" name="Circle">
              <a:extLst>
                <a:ext uri="{FF2B5EF4-FFF2-40B4-BE49-F238E27FC236}">
                  <a16:creationId xmlns:a16="http://schemas.microsoft.com/office/drawing/2014/main" id="{964F3968-5ACE-4C70-81AC-2DF09094D380}"/>
                </a:ext>
              </a:extLst>
            </p:cNvPr>
            <p:cNvSpPr/>
            <p:nvPr/>
          </p:nvSpPr>
          <p:spPr>
            <a:xfrm>
              <a:off x="6131384" y="1574589"/>
              <a:ext cx="45879" cy="45879"/>
            </a:xfrm>
            <a:prstGeom prst="ellipse">
              <a:avLst/>
            </a:prstGeom>
            <a:solidFill>
              <a:schemeClr val="bg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grpSp>
      <p:sp>
        <p:nvSpPr>
          <p:cNvPr id="119" name="Circle">
            <a:extLst>
              <a:ext uri="{FF2B5EF4-FFF2-40B4-BE49-F238E27FC236}">
                <a16:creationId xmlns:a16="http://schemas.microsoft.com/office/drawing/2014/main" id="{D3A191EC-6A3E-43FA-A55F-C6E3CA5B1E0A}"/>
              </a:ext>
            </a:extLst>
          </p:cNvPr>
          <p:cNvSpPr/>
          <p:nvPr/>
        </p:nvSpPr>
        <p:spPr>
          <a:xfrm>
            <a:off x="1302756" y="1436409"/>
            <a:ext cx="3397125" cy="3175912"/>
          </a:xfrm>
          <a:prstGeom prst="ellipse">
            <a:avLst/>
          </a:prstGeom>
          <a:solidFill>
            <a:schemeClr val="bg1"/>
          </a:solidFill>
          <a:ln w="12700" cap="flat">
            <a:no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900"/>
          </a:p>
        </p:txBody>
      </p:sp>
      <p:sp>
        <p:nvSpPr>
          <p:cNvPr id="70" name="Rounded Rectangle">
            <a:extLst>
              <a:ext uri="{FF2B5EF4-FFF2-40B4-BE49-F238E27FC236}">
                <a16:creationId xmlns:a16="http://schemas.microsoft.com/office/drawing/2014/main" id="{4676E72E-7DF3-46B4-A2A4-B424A605019B}"/>
              </a:ext>
            </a:extLst>
          </p:cNvPr>
          <p:cNvSpPr/>
          <p:nvPr/>
        </p:nvSpPr>
        <p:spPr>
          <a:xfrm>
            <a:off x="201438" y="201995"/>
            <a:ext cx="5273531" cy="387706"/>
          </a:xfrm>
          <a:prstGeom prst="roundRect">
            <a:avLst>
              <a:gd name="adj" fmla="val 50000"/>
            </a:avLst>
          </a:prstGeom>
          <a:solidFill>
            <a:schemeClr val="bg1"/>
          </a:solidFill>
          <a:ln w="12700" cap="flat">
            <a:noFill/>
            <a:miter lim="400000"/>
          </a:ln>
          <a:effectLst/>
        </p:spPr>
        <p:txBody>
          <a:bodyPr wrap="square" lIns="0" tIns="0" rIns="0" bIns="0" numCol="1" anchor="ctr" anchorCtr="0">
            <a:noAutofit/>
          </a:bodyPr>
          <a:lstStyle/>
          <a:p>
            <a:r>
              <a:rPr lang="en-US" spc="300" dirty="0">
                <a:solidFill>
                  <a:srgbClr val="C00000"/>
                </a:solidFill>
                <a:sym typeface="Montserrat ExtraBold"/>
              </a:rPr>
              <a:t>#Innovation </a:t>
            </a:r>
          </a:p>
        </p:txBody>
      </p:sp>
      <p:pic>
        <p:nvPicPr>
          <p:cNvPr id="9" name="Graphic 8" descr="Information outline">
            <a:extLst>
              <a:ext uri="{FF2B5EF4-FFF2-40B4-BE49-F238E27FC236}">
                <a16:creationId xmlns:a16="http://schemas.microsoft.com/office/drawing/2014/main" id="{0A427CFA-4AA4-40A3-B9E1-39DF5C6591F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962987" y="1672352"/>
            <a:ext cx="719797" cy="719797"/>
          </a:xfrm>
          <a:prstGeom prst="rect">
            <a:avLst/>
          </a:prstGeom>
        </p:spPr>
      </p:pic>
      <p:pic>
        <p:nvPicPr>
          <p:cNvPr id="44" name="Picture 43">
            <a:extLst>
              <a:ext uri="{FF2B5EF4-FFF2-40B4-BE49-F238E27FC236}">
                <a16:creationId xmlns:a16="http://schemas.microsoft.com/office/drawing/2014/main" id="{4F6419C7-29C6-4DFD-A13C-CE11E7D2D254}"/>
              </a:ext>
            </a:extLst>
          </p:cNvPr>
          <p:cNvPicPr>
            <a:picLocks noChangeAspect="1"/>
          </p:cNvPicPr>
          <p:nvPr/>
        </p:nvPicPr>
        <p:blipFill>
          <a:blip r:embed="rId5"/>
          <a:stretch>
            <a:fillRect/>
          </a:stretch>
        </p:blipFill>
        <p:spPr>
          <a:xfrm>
            <a:off x="2121028" y="1765272"/>
            <a:ext cx="1755669" cy="2491917"/>
          </a:xfrm>
          <a:prstGeom prst="rect">
            <a:avLst/>
          </a:prstGeom>
          <a:ln>
            <a:noFill/>
          </a:ln>
        </p:spPr>
      </p:pic>
      <p:pic>
        <p:nvPicPr>
          <p:cNvPr id="7" name="Graphic 6" descr="Lights On outline">
            <a:extLst>
              <a:ext uri="{FF2B5EF4-FFF2-40B4-BE49-F238E27FC236}">
                <a16:creationId xmlns:a16="http://schemas.microsoft.com/office/drawing/2014/main" id="{851355DE-7DA2-40F4-837F-2C000834AB8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918272" y="4145689"/>
            <a:ext cx="789800" cy="789800"/>
          </a:xfrm>
          <a:prstGeom prst="rect">
            <a:avLst/>
          </a:prstGeom>
        </p:spPr>
      </p:pic>
    </p:spTree>
    <p:extLst>
      <p:ext uri="{BB962C8B-B14F-4D97-AF65-F5344CB8AC3E}">
        <p14:creationId xmlns:p14="http://schemas.microsoft.com/office/powerpoint/2010/main" val="347560186"/>
      </p:ext>
    </p:extLst>
  </p:cSld>
  <p:clrMapOvr>
    <a:masterClrMapping/>
  </p:clrMapOvr>
</p:sld>
</file>

<file path=ppt/theme/theme1.xml><?xml version="1.0" encoding="utf-8"?>
<a:theme xmlns:a="http://schemas.openxmlformats.org/drawingml/2006/main" name="Titl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venir"/>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a:solidFill>
              <a:schemeClr val="bg1">
                <a:lumMod val="50000"/>
              </a:schemeClr>
            </a:solidFill>
            <a:latin typeface="Avenir"/>
          </a:defRPr>
        </a:defPPr>
      </a:lstStyle>
    </a:txDef>
  </a:objectDefaults>
  <a:extraClrSchemeLst/>
</a:theme>
</file>

<file path=ppt/theme/theme3.xml><?xml version="1.0" encoding="utf-8"?>
<a:theme xmlns:a="http://schemas.openxmlformats.org/drawingml/2006/main" name="1_Titl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venir"/>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nsid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a:solidFill>
              <a:schemeClr val="bg1">
                <a:lumMod val="50000"/>
              </a:schemeClr>
            </a:solidFill>
            <a:latin typeface="Avenir"/>
          </a:defRPr>
        </a:defPPr>
      </a:lstStyle>
    </a:txDef>
  </a:objectDefaults>
  <a:extraClrSchemeLst/>
</a:theme>
</file>

<file path=ppt/theme/theme5.xml><?xml version="1.0" encoding="utf-8"?>
<a:theme xmlns:a="http://schemas.openxmlformats.org/drawingml/2006/main" name="2_Insid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venir"/>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a:solidFill>
              <a:schemeClr val="bg1">
                <a:lumMod val="50000"/>
              </a:schemeClr>
            </a:solidFill>
            <a:latin typeface="Avenir"/>
          </a:defRPr>
        </a:defPPr>
      </a:lstStyle>
    </a:txDef>
  </a:objectDefaults>
  <a:extraClrSchemeLst/>
</a:theme>
</file>

<file path=ppt/theme/theme6.xml><?xml version="1.0" encoding="utf-8"?>
<a:theme xmlns:a="http://schemas.openxmlformats.org/drawingml/2006/main" name="1_Reverse s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venir"/>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err="1" smtClean="0">
            <a:solidFill>
              <a:schemeClr val="bg1">
                <a:lumMod val="50000"/>
              </a:schemeClr>
            </a:solidFill>
          </a:defRPr>
        </a:defPPr>
      </a:lstStyle>
    </a:txDef>
  </a:objectDefaults>
  <a:extraClrSchemeLst/>
</a:theme>
</file>

<file path=ppt/theme/theme7.xml><?xml version="1.0" encoding="utf-8"?>
<a:theme xmlns:a="http://schemas.openxmlformats.org/drawingml/2006/main" name="3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2ii font 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9C3723998C9914FAC2DD18B03A12458" ma:contentTypeVersion="15" ma:contentTypeDescription="Ein neues Dokument erstellen." ma:contentTypeScope="" ma:versionID="b3b88c377c48dfde92738e8675696105">
  <xsd:schema xmlns:xsd="http://www.w3.org/2001/XMLSchema" xmlns:xs="http://www.w3.org/2001/XMLSchema" xmlns:p="http://schemas.microsoft.com/office/2006/metadata/properties" xmlns:ns2="66370d33-e821-46d9-a4f1-a17cee89e111" xmlns:ns3="fc96d5d5-fc4b-41db-b3e0-ec86867690c2" targetNamespace="http://schemas.microsoft.com/office/2006/metadata/properties" ma:root="true" ma:fieldsID="0ee27f807ff11ed1ad157ac489d0b4b2" ns2:_="" ns3:_="">
    <xsd:import namespace="66370d33-e821-46d9-a4f1-a17cee89e111"/>
    <xsd:import namespace="fc96d5d5-fc4b-41db-b3e0-ec86867690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70d33-e821-46d9-a4f1-a17cee89e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96d5d5-fc4b-41db-b3e0-ec86867690c2"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dd3d3ec5-9314-408b-80ed-33099230bafa}" ma:internalName="TaxCatchAll" ma:showField="CatchAllData" ma:web="fc96d5d5-fc4b-41db-b3e0-ec86867690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370d33-e821-46d9-a4f1-a17cee89e111">
      <Terms xmlns="http://schemas.microsoft.com/office/infopath/2007/PartnerControls"/>
    </lcf76f155ced4ddcb4097134ff3c332f>
    <TaxCatchAll xmlns="fc96d5d5-fc4b-41db-b3e0-ec86867690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5D718A-1ACB-4E70-A179-6F4EF3D1D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370d33-e821-46d9-a4f1-a17cee89e111"/>
    <ds:schemaRef ds:uri="fc96d5d5-fc4b-41db-b3e0-ec86867690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8C4141-6DFC-4E1F-94B6-318B19381CD0}">
  <ds:schemaRefs>
    <ds:schemaRef ds:uri="http://purl.org/dc/terms/"/>
    <ds:schemaRef ds:uri="fc96d5d5-fc4b-41db-b3e0-ec86867690c2"/>
    <ds:schemaRef ds:uri="http://schemas.microsoft.com/office/2006/documentManagement/types"/>
    <ds:schemaRef ds:uri="http://schemas.openxmlformats.org/package/2006/metadata/core-properties"/>
    <ds:schemaRef ds:uri="66370d33-e821-46d9-a4f1-a17cee89e111"/>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EF9BBBD-B09A-4B11-843E-61DA36A631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3463</Words>
  <Application>Microsoft Office PowerPoint</Application>
  <PresentationFormat>Grand écran</PresentationFormat>
  <Paragraphs>315</Paragraphs>
  <Slides>18</Slides>
  <Notes>18</Notes>
  <HiddenSlides>0</HiddenSlides>
  <MMClips>0</MMClips>
  <ScaleCrop>false</ScaleCrop>
  <HeadingPairs>
    <vt:vector size="6" baseType="variant">
      <vt:variant>
        <vt:lpstr>Polices utilisées</vt:lpstr>
      </vt:variant>
      <vt:variant>
        <vt:i4>19</vt:i4>
      </vt:variant>
      <vt:variant>
        <vt:lpstr>Thème</vt:lpstr>
      </vt:variant>
      <vt:variant>
        <vt:i4>8</vt:i4>
      </vt:variant>
      <vt:variant>
        <vt:lpstr>Titres des diapositives</vt:lpstr>
      </vt:variant>
      <vt:variant>
        <vt:i4>18</vt:i4>
      </vt:variant>
    </vt:vector>
  </HeadingPairs>
  <TitlesOfParts>
    <vt:vector size="45" baseType="lpstr">
      <vt:lpstr>ＭＳ Ｐゴシック</vt:lpstr>
      <vt:lpstr>Arial</vt:lpstr>
      <vt:lpstr>Avenir</vt:lpstr>
      <vt:lpstr>Avenir Book</vt:lpstr>
      <vt:lpstr>Avenir Medium</vt:lpstr>
      <vt:lpstr>Avenir Next LT Pro</vt:lpstr>
      <vt:lpstr>Avenir Next LT Pro Light</vt:lpstr>
      <vt:lpstr>Calibri</vt:lpstr>
      <vt:lpstr>Courier New</vt:lpstr>
      <vt:lpstr>FuturaNextW05-Book</vt:lpstr>
      <vt:lpstr>Helvetica Neue Medium</vt:lpstr>
      <vt:lpstr>McKinsey Sans</vt:lpstr>
      <vt:lpstr>Montserrat ExtraBold</vt:lpstr>
      <vt:lpstr>Muller Regular</vt:lpstr>
      <vt:lpstr>Segoe UI</vt:lpstr>
      <vt:lpstr>Söhne</vt:lpstr>
      <vt:lpstr>Symbol</vt:lpstr>
      <vt:lpstr>Times New Roman</vt:lpstr>
      <vt:lpstr>Wingdings</vt:lpstr>
      <vt:lpstr>Title </vt:lpstr>
      <vt:lpstr>Inside pages</vt:lpstr>
      <vt:lpstr>1_Title </vt:lpstr>
      <vt:lpstr>1_Inside pages</vt:lpstr>
      <vt:lpstr>2_Inside pages</vt:lpstr>
      <vt:lpstr>1_Reverse side</vt:lpstr>
      <vt:lpstr>3_Benutzerdefiniertes Design</vt:lpstr>
      <vt:lpstr>Benutzerdefiniertes Design</vt:lpstr>
      <vt:lpstr>L’Assurance inclusive et la numérisation </vt:lpstr>
      <vt:lpstr>Présentation PowerPoint</vt:lpstr>
      <vt:lpstr>Introduction | numérisation </vt:lpstr>
      <vt:lpstr>Introduction  | Le cycle de vie </vt:lpstr>
      <vt:lpstr>Présentation PowerPoint</vt:lpstr>
      <vt:lpstr>Présentation PowerPoint</vt:lpstr>
      <vt:lpstr>Évaluation des Risques</vt:lpstr>
      <vt:lpstr>Gestion des Risques</vt:lpstr>
      <vt:lpstr>Présentation PowerPoint</vt:lpstr>
      <vt:lpstr>Présentation PowerPoint</vt:lpstr>
      <vt:lpstr>Les Avantages | Les assureurs </vt:lpstr>
      <vt:lpstr>Les Avatantages | Les consommateurs</vt:lpstr>
      <vt:lpstr>Les Avantages | Le contrôleur</vt:lpstr>
      <vt:lpstr>La numérisation | Risque réglementaire </vt:lpstr>
      <vt:lpstr>Innovation | Regulatory Responses</vt:lpstr>
      <vt:lpstr>Présentation PowerPoint</vt:lpstr>
      <vt:lpstr>Présentation PowerPoint</vt:lpstr>
      <vt:lpstr>  S'inscrire à la liste de diffusion de l'A2ii sur A2ii.org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Risks and Opportunities</dc:title>
  <dc:creator>Michael Hafeman;Oliver Reichert</dc:creator>
  <cp:lastModifiedBy>TEMPE François (SGACPR DAI)</cp:lastModifiedBy>
  <cp:revision>370</cp:revision>
  <cp:lastPrinted>2020-07-28T22:07:17Z</cp:lastPrinted>
  <dcterms:created xsi:type="dcterms:W3CDTF">2019-05-07T17:47:33Z</dcterms:created>
  <dcterms:modified xsi:type="dcterms:W3CDTF">2024-02-02T19:00:25Z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0x010100A9C3723998C9914FAC2DD18B03A12458</vt:lpwstr>
  </property>
  <property fmtid="{D5CDD505-2E9C-101B-9397-08002B2CF9AE}" name="NXPowerLiteLastOptimized" pid="3">
    <vt:lpwstr>1826705</vt:lpwstr>
  </property>
  <property fmtid="{D5CDD505-2E9C-101B-9397-08002B2CF9AE}" name="NXPowerLiteSettings" pid="4">
    <vt:lpwstr>F7000400038000</vt:lpwstr>
  </property>
  <property fmtid="{D5CDD505-2E9C-101B-9397-08002B2CF9AE}" name="NXPowerLiteVersion" pid="5">
    <vt:lpwstr>S10.0.0</vt:lpwstr>
  </property>
</Properties>
</file>