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7"/>
  </p:notesMasterIdLst>
  <p:sldIdLst>
    <p:sldId id="316" r:id="rId3"/>
    <p:sldId id="327" r:id="rId4"/>
    <p:sldId id="333" r:id="rId5"/>
    <p:sldId id="347" r:id="rId6"/>
    <p:sldId id="336" r:id="rId7"/>
    <p:sldId id="334" r:id="rId8"/>
    <p:sldId id="340" r:id="rId9"/>
    <p:sldId id="342" r:id="rId10"/>
    <p:sldId id="349" r:id="rId11"/>
    <p:sldId id="344" r:id="rId12"/>
    <p:sldId id="348" r:id="rId13"/>
    <p:sldId id="345" r:id="rId14"/>
    <p:sldId id="346" r:id="rId15"/>
    <p:sldId id="292" r:id="rId16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679907-ED42-8A6C-C452-05D7425EA327}" name="Henri Thiel" initials="HT" userId="Henri Thiel" providerId="None"/>
  <p188:author id="{D361BDE0-1521-A275-CD26-27D4FC640FB4}" name="Henri Thiel" initials="HT" userId="2e57783dcab81444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ia Lukama" initials="SL" lastIdx="3" clrIdx="0">
    <p:extLst>
      <p:ext uri="{19B8F6BF-5375-455C-9EA6-DF929625EA0E}">
        <p15:presenceInfo xmlns:p15="http://schemas.microsoft.com/office/powerpoint/2012/main" userId="Sonia Lukama" providerId="None"/>
      </p:ext>
    </p:extLst>
  </p:cmAuthor>
  <p:cmAuthor id="2" name="SPECTRE" initials="S" lastIdx="15" clrIdx="1">
    <p:extLst>
      <p:ext uri="{19B8F6BF-5375-455C-9EA6-DF929625EA0E}">
        <p15:presenceInfo xmlns:p15="http://schemas.microsoft.com/office/powerpoint/2012/main" userId="SPECT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7FA4"/>
    <a:srgbClr val="E62243"/>
    <a:srgbClr val="026396"/>
    <a:srgbClr val="EBEBEB"/>
    <a:srgbClr val="FFFF99"/>
    <a:srgbClr val="F2F3F8"/>
    <a:srgbClr val="CACACA"/>
    <a:srgbClr val="DFE9F3"/>
    <a:srgbClr val="E9EBF3"/>
    <a:srgbClr val="CF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49" autoAdjust="0"/>
    <p:restoredTop sz="95846" autoAdjust="0"/>
  </p:normalViewPr>
  <p:slideViewPr>
    <p:cSldViewPr snapToGrid="0">
      <p:cViewPr>
        <p:scale>
          <a:sx n="70" d="100"/>
          <a:sy n="70" d="100"/>
        </p:scale>
        <p:origin x="418" y="7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94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26" Type="http://schemas.microsoft.com/office/2018/10/relationships/authors" Target="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8FFE0-C3B0-4C0B-A44D-602DF3A6FB21}" type="datetimeFigureOut">
              <a:rPr lang="fr-BE" smtClean="0"/>
              <a:t>18-08-23</a:t>
            </a:fld>
            <a:endParaRPr lang="fr-BE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9D365-D2C1-4138-8D33-61146BDAED6E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8789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7252948-E49A-7289-7085-430A2B1B7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4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54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5276D1-7F80-B420-388B-853E7E10D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762052-F320-50D0-F9E0-E69DEE8D2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AABFB84-AEEA-6D09-05EB-FC14B894F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B959583-C3B0-B92D-5032-2A5A07428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05/07/2022</a:t>
            </a:r>
            <a:endParaRPr lang="fr-BE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A54A2D1-1F53-7729-1EF3-2FC44C7E1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État du marché des assurances - Exercices 2019 à 2021</a:t>
            </a:r>
            <a:endParaRPr lang="fr-BE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5467DF-AA84-D091-BA97-B05F49299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72FC-FB28-452F-93A0-0862028795B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0843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660A9E-E339-64E2-748E-52AA12EF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B9A9F05-FC7C-D2EC-90DB-426F55D19F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C499DC-5A2D-79FC-3F4D-7D05B244A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E60B0B3-650D-C89F-7F9D-A20D80459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05/07/2022</a:t>
            </a:r>
            <a:endParaRPr lang="fr-BE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498299-A430-956E-3832-1B709E422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État du marché des assurances - Exercices 2019 à 2021</a:t>
            </a:r>
            <a:endParaRPr lang="fr-BE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D6E8ED5-44A9-7FB3-47B7-F39174417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72FC-FB28-452F-93A0-0862028795B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66006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242992-E3F6-EA3F-E3B1-E7C0ED48F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13F9318-8DA2-D0E8-9F27-CAB52AE0C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A727D2-C33A-D389-9D96-5509C76F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05/07/2022</a:t>
            </a:r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91199F-1558-CFDF-0B47-FBF2D99D3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État du marché des assurances - Exercices 2019 à 2021</a:t>
            </a:r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5353B7-D8EB-82FB-BC87-BF88E58AD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72FC-FB28-452F-93A0-0862028795B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88037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478C2EA-DE9B-5E75-0433-BD145F1A53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B6CE307-F5C6-57F5-2B64-CE6396365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FE5C42-283D-4005-1A7B-901DFE5AC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05/07/2022</a:t>
            </a:r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6CD9A2-5EE2-87E7-999C-B00E31454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État du marché des assurances - Exercices 2019 à 2021</a:t>
            </a:r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2EA914-7B9A-B236-8F57-2F466E29A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72FC-FB28-452F-93A0-0862028795B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55801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7252948-E49A-7289-7085-430A2B1B7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98" b="6694"/>
          <a:stretch/>
        </p:blipFill>
        <p:spPr>
          <a:xfrm>
            <a:off x="0" y="1409700"/>
            <a:ext cx="12192000" cy="3068668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56A5AA30-644D-84DA-4006-440177394539}"/>
              </a:ext>
            </a:extLst>
          </p:cNvPr>
          <p:cNvGrpSpPr/>
          <p:nvPr userDrawn="1"/>
        </p:nvGrpSpPr>
        <p:grpSpPr>
          <a:xfrm>
            <a:off x="5240653" y="228600"/>
            <a:ext cx="1710694" cy="878852"/>
            <a:chOff x="3733800" y="2214562"/>
            <a:chExt cx="4720779" cy="2425254"/>
          </a:xfrm>
          <a:solidFill>
            <a:schemeClr val="tx2"/>
          </a:solidFill>
        </p:grpSpPr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E8C9850E-FEAF-3CE5-A190-3CF03FD23E52}"/>
                </a:ext>
              </a:extLst>
            </p:cNvPr>
            <p:cNvSpPr/>
            <p:nvPr/>
          </p:nvSpPr>
          <p:spPr>
            <a:xfrm>
              <a:off x="4334541" y="2214562"/>
              <a:ext cx="534447" cy="1432941"/>
            </a:xfrm>
            <a:custGeom>
              <a:avLst/>
              <a:gdLst>
                <a:gd name="connsiteX0" fmla="*/ 534448 w 534447"/>
                <a:gd name="connsiteY0" fmla="*/ 1430941 h 1432941"/>
                <a:gd name="connsiteX1" fmla="*/ 0 w 534447"/>
                <a:gd name="connsiteY1" fmla="*/ 0 h 1432941"/>
                <a:gd name="connsiteX2" fmla="*/ 0 w 534447"/>
                <a:gd name="connsiteY2" fmla="*/ 161449 h 1432941"/>
                <a:gd name="connsiteX3" fmla="*/ 95 w 534447"/>
                <a:gd name="connsiteY3" fmla="*/ 161830 h 1432941"/>
                <a:gd name="connsiteX4" fmla="*/ 286 w 534447"/>
                <a:gd name="connsiteY4" fmla="*/ 252794 h 1432941"/>
                <a:gd name="connsiteX5" fmla="*/ 437674 w 534447"/>
                <a:gd name="connsiteY5" fmla="*/ 1432941 h 1432941"/>
                <a:gd name="connsiteX6" fmla="*/ 499682 w 534447"/>
                <a:gd name="connsiteY6" fmla="*/ 1432941 h 1432941"/>
                <a:gd name="connsiteX7" fmla="*/ 498919 w 534447"/>
                <a:gd name="connsiteY7" fmla="*/ 1430941 h 1432941"/>
                <a:gd name="connsiteX8" fmla="*/ 534448 w 534447"/>
                <a:gd name="connsiteY8" fmla="*/ 1430941 h 143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4447" h="1432941">
                  <a:moveTo>
                    <a:pt x="534448" y="1430941"/>
                  </a:moveTo>
                  <a:lnTo>
                    <a:pt x="0" y="0"/>
                  </a:lnTo>
                  <a:lnTo>
                    <a:pt x="0" y="161449"/>
                  </a:lnTo>
                  <a:lnTo>
                    <a:pt x="95" y="161830"/>
                  </a:lnTo>
                  <a:lnTo>
                    <a:pt x="286" y="252794"/>
                  </a:lnTo>
                  <a:lnTo>
                    <a:pt x="437674" y="1432941"/>
                  </a:lnTo>
                  <a:lnTo>
                    <a:pt x="499682" y="1432941"/>
                  </a:lnTo>
                  <a:lnTo>
                    <a:pt x="498919" y="1430941"/>
                  </a:lnTo>
                  <a:lnTo>
                    <a:pt x="534448" y="14309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grpSp>
          <p:nvGrpSpPr>
            <p:cNvPr id="5" name="Graphique 8">
              <a:extLst>
                <a:ext uri="{FF2B5EF4-FFF2-40B4-BE49-F238E27FC236}">
                  <a16:creationId xmlns:a16="http://schemas.microsoft.com/office/drawing/2014/main" id="{CB9FA937-2A4B-B9B6-99CC-32CC6A49DDD8}"/>
                </a:ext>
              </a:extLst>
            </p:cNvPr>
            <p:cNvGrpSpPr/>
            <p:nvPr/>
          </p:nvGrpSpPr>
          <p:grpSpPr>
            <a:xfrm>
              <a:off x="3733800" y="2278922"/>
              <a:ext cx="3448907" cy="1369573"/>
              <a:chOff x="3733800" y="2278922"/>
              <a:chExt cx="3448907" cy="1369573"/>
            </a:xfrm>
            <a:grpFill/>
          </p:grpSpPr>
          <p:sp>
            <p:nvSpPr>
              <p:cNvPr id="59" name="Forme libre : forme 58">
                <a:extLst>
                  <a:ext uri="{FF2B5EF4-FFF2-40B4-BE49-F238E27FC236}">
                    <a16:creationId xmlns:a16="http://schemas.microsoft.com/office/drawing/2014/main" id="{40287265-A9FE-A374-D922-DFDE1776DE67}"/>
                  </a:ext>
                </a:extLst>
              </p:cNvPr>
              <p:cNvSpPr/>
              <p:nvPr/>
            </p:nvSpPr>
            <p:spPr>
              <a:xfrm>
                <a:off x="6129477" y="2278922"/>
                <a:ext cx="1053230" cy="1369573"/>
              </a:xfrm>
              <a:custGeom>
                <a:avLst/>
                <a:gdLst>
                  <a:gd name="connsiteX0" fmla="*/ 1026846 w 1053230"/>
                  <a:gd name="connsiteY0" fmla="*/ 1235230 h 1369573"/>
                  <a:gd name="connsiteX1" fmla="*/ 1024560 w 1053230"/>
                  <a:gd name="connsiteY1" fmla="*/ 1237040 h 1369573"/>
                  <a:gd name="connsiteX2" fmla="*/ 941216 w 1053230"/>
                  <a:gd name="connsiteY2" fmla="*/ 1276378 h 1369573"/>
                  <a:gd name="connsiteX3" fmla="*/ 967982 w 1053230"/>
                  <a:gd name="connsiteY3" fmla="*/ 1264091 h 1369573"/>
                  <a:gd name="connsiteX4" fmla="*/ 969982 w 1053230"/>
                  <a:gd name="connsiteY4" fmla="*/ 1263520 h 1369573"/>
                  <a:gd name="connsiteX5" fmla="*/ 1025798 w 1053230"/>
                  <a:gd name="connsiteY5" fmla="*/ 1234754 h 1369573"/>
                  <a:gd name="connsiteX6" fmla="*/ 1001128 w 1053230"/>
                  <a:gd name="connsiteY6" fmla="*/ 1206941 h 1369573"/>
                  <a:gd name="connsiteX7" fmla="*/ 1000843 w 1053230"/>
                  <a:gd name="connsiteY7" fmla="*/ 1207132 h 1369573"/>
                  <a:gd name="connsiteX8" fmla="*/ 984269 w 1053230"/>
                  <a:gd name="connsiteY8" fmla="*/ 1188367 h 1369573"/>
                  <a:gd name="connsiteX9" fmla="*/ 982269 w 1053230"/>
                  <a:gd name="connsiteY9" fmla="*/ 1189987 h 1369573"/>
                  <a:gd name="connsiteX10" fmla="*/ 211030 w 1053230"/>
                  <a:gd name="connsiteY10" fmla="*/ 1052064 h 1369573"/>
                  <a:gd name="connsiteX11" fmla="*/ 194932 w 1053230"/>
                  <a:gd name="connsiteY11" fmla="*/ 340356 h 1369573"/>
                  <a:gd name="connsiteX12" fmla="*/ 503066 w 1053230"/>
                  <a:gd name="connsiteY12" fmla="*/ 116614 h 1369573"/>
                  <a:gd name="connsiteX13" fmla="*/ 981412 w 1053230"/>
                  <a:gd name="connsiteY13" fmla="*/ 182432 h 1369573"/>
                  <a:gd name="connsiteX14" fmla="*/ 993508 w 1053230"/>
                  <a:gd name="connsiteY14" fmla="*/ 169478 h 1369573"/>
                  <a:gd name="connsiteX15" fmla="*/ 993508 w 1053230"/>
                  <a:gd name="connsiteY15" fmla="*/ 169478 h 1369573"/>
                  <a:gd name="connsiteX16" fmla="*/ 1005796 w 1053230"/>
                  <a:gd name="connsiteY16" fmla="*/ 156143 h 1369573"/>
                  <a:gd name="connsiteX17" fmla="*/ 1005605 w 1053230"/>
                  <a:gd name="connsiteY17" fmla="*/ 156143 h 1369573"/>
                  <a:gd name="connsiteX18" fmla="*/ 1010749 w 1053230"/>
                  <a:gd name="connsiteY18" fmla="*/ 150523 h 1369573"/>
                  <a:gd name="connsiteX19" fmla="*/ 1010749 w 1053230"/>
                  <a:gd name="connsiteY19" fmla="*/ 150523 h 1369573"/>
                  <a:gd name="connsiteX20" fmla="*/ 1023512 w 1053230"/>
                  <a:gd name="connsiteY20" fmla="*/ 136712 h 1369573"/>
                  <a:gd name="connsiteX21" fmla="*/ 984936 w 1053230"/>
                  <a:gd name="connsiteY21" fmla="*/ 115566 h 1369573"/>
                  <a:gd name="connsiteX22" fmla="*/ 1023893 w 1053230"/>
                  <a:gd name="connsiteY22" fmla="*/ 135759 h 1369573"/>
                  <a:gd name="connsiteX23" fmla="*/ 1037133 w 1053230"/>
                  <a:gd name="connsiteY23" fmla="*/ 121567 h 1369573"/>
                  <a:gd name="connsiteX24" fmla="*/ 1037133 w 1053230"/>
                  <a:gd name="connsiteY24" fmla="*/ 121567 h 1369573"/>
                  <a:gd name="connsiteX25" fmla="*/ 1050563 w 1053230"/>
                  <a:gd name="connsiteY25" fmla="*/ 106994 h 1369573"/>
                  <a:gd name="connsiteX26" fmla="*/ 1003224 w 1053230"/>
                  <a:gd name="connsiteY26" fmla="*/ 81086 h 1369573"/>
                  <a:gd name="connsiteX27" fmla="*/ 1001891 w 1053230"/>
                  <a:gd name="connsiteY27" fmla="*/ 80229 h 1369573"/>
                  <a:gd name="connsiteX28" fmla="*/ 998747 w 1053230"/>
                  <a:gd name="connsiteY28" fmla="*/ 78609 h 1369573"/>
                  <a:gd name="connsiteX29" fmla="*/ 992556 w 1053230"/>
                  <a:gd name="connsiteY29" fmla="*/ 75466 h 1369573"/>
                  <a:gd name="connsiteX30" fmla="*/ 991603 w 1053230"/>
                  <a:gd name="connsiteY30" fmla="*/ 75180 h 1369573"/>
                  <a:gd name="connsiteX31" fmla="*/ 488302 w 1053230"/>
                  <a:gd name="connsiteY31" fmla="*/ 28889 h 1369573"/>
                  <a:gd name="connsiteX32" fmla="*/ 197504 w 1053230"/>
                  <a:gd name="connsiteY32" fmla="*/ 1164650 h 1369573"/>
                  <a:gd name="connsiteX33" fmla="*/ 992270 w 1053230"/>
                  <a:gd name="connsiteY33" fmla="*/ 1295524 h 1369573"/>
                  <a:gd name="connsiteX34" fmla="*/ 994461 w 1053230"/>
                  <a:gd name="connsiteY34" fmla="*/ 1294857 h 1369573"/>
                  <a:gd name="connsiteX35" fmla="*/ 1053230 w 1053230"/>
                  <a:gd name="connsiteY35" fmla="*/ 1264567 h 1369573"/>
                  <a:gd name="connsiteX36" fmla="*/ 1027227 w 1053230"/>
                  <a:gd name="connsiteY36" fmla="*/ 1235230 h 1369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53230" h="1369573">
                    <a:moveTo>
                      <a:pt x="1026846" y="1235230"/>
                    </a:moveTo>
                    <a:cubicBezTo>
                      <a:pt x="1026846" y="1235230"/>
                      <a:pt x="1025989" y="1235897"/>
                      <a:pt x="1024560" y="1237040"/>
                    </a:cubicBezTo>
                    <a:cubicBezTo>
                      <a:pt x="996366" y="1252185"/>
                      <a:pt x="968553" y="1265139"/>
                      <a:pt x="941216" y="1276378"/>
                    </a:cubicBezTo>
                    <a:cubicBezTo>
                      <a:pt x="950170" y="1272378"/>
                      <a:pt x="959123" y="1268568"/>
                      <a:pt x="967982" y="1264091"/>
                    </a:cubicBezTo>
                    <a:cubicBezTo>
                      <a:pt x="968648" y="1264091"/>
                      <a:pt x="969220" y="1263900"/>
                      <a:pt x="969982" y="1263520"/>
                    </a:cubicBezTo>
                    <a:cubicBezTo>
                      <a:pt x="980554" y="1258757"/>
                      <a:pt x="1025798" y="1234754"/>
                      <a:pt x="1025798" y="1234754"/>
                    </a:cubicBezTo>
                    <a:lnTo>
                      <a:pt x="1001128" y="1206941"/>
                    </a:lnTo>
                    <a:lnTo>
                      <a:pt x="1000843" y="1207132"/>
                    </a:lnTo>
                    <a:lnTo>
                      <a:pt x="984269" y="1188367"/>
                    </a:lnTo>
                    <a:cubicBezTo>
                      <a:pt x="984269" y="1188367"/>
                      <a:pt x="983507" y="1189034"/>
                      <a:pt x="982269" y="1189987"/>
                    </a:cubicBezTo>
                    <a:cubicBezTo>
                      <a:pt x="633273" y="1377438"/>
                      <a:pt x="349333" y="1227039"/>
                      <a:pt x="211030" y="1052064"/>
                    </a:cubicBezTo>
                    <a:cubicBezTo>
                      <a:pt x="51676" y="850515"/>
                      <a:pt x="45676" y="544001"/>
                      <a:pt x="194932" y="340356"/>
                    </a:cubicBezTo>
                    <a:cubicBezTo>
                      <a:pt x="273704" y="232914"/>
                      <a:pt x="374383" y="155286"/>
                      <a:pt x="503066" y="116614"/>
                    </a:cubicBezTo>
                    <a:cubicBezTo>
                      <a:pt x="671944" y="65846"/>
                      <a:pt x="829964" y="98993"/>
                      <a:pt x="981412" y="182432"/>
                    </a:cubicBezTo>
                    <a:cubicBezTo>
                      <a:pt x="985412" y="178146"/>
                      <a:pt x="989508" y="173764"/>
                      <a:pt x="993508" y="169478"/>
                    </a:cubicBezTo>
                    <a:lnTo>
                      <a:pt x="993508" y="169478"/>
                    </a:lnTo>
                    <a:lnTo>
                      <a:pt x="1005796" y="156143"/>
                    </a:lnTo>
                    <a:lnTo>
                      <a:pt x="1005605" y="156143"/>
                    </a:lnTo>
                    <a:cubicBezTo>
                      <a:pt x="1007320" y="154143"/>
                      <a:pt x="1009034" y="152333"/>
                      <a:pt x="1010749" y="150523"/>
                    </a:cubicBezTo>
                    <a:lnTo>
                      <a:pt x="1010749" y="150523"/>
                    </a:lnTo>
                    <a:lnTo>
                      <a:pt x="1023512" y="136712"/>
                    </a:lnTo>
                    <a:cubicBezTo>
                      <a:pt x="1023512" y="136712"/>
                      <a:pt x="1001605" y="124520"/>
                      <a:pt x="984936" y="115566"/>
                    </a:cubicBezTo>
                    <a:cubicBezTo>
                      <a:pt x="997985" y="122043"/>
                      <a:pt x="1010939" y="128616"/>
                      <a:pt x="1023893" y="135759"/>
                    </a:cubicBezTo>
                    <a:cubicBezTo>
                      <a:pt x="1028275" y="130997"/>
                      <a:pt x="1032656" y="126330"/>
                      <a:pt x="1037133" y="121567"/>
                    </a:cubicBezTo>
                    <a:lnTo>
                      <a:pt x="1037133" y="121567"/>
                    </a:lnTo>
                    <a:lnTo>
                      <a:pt x="1050563" y="106994"/>
                    </a:lnTo>
                    <a:cubicBezTo>
                      <a:pt x="1050563" y="106994"/>
                      <a:pt x="1020941" y="90516"/>
                      <a:pt x="1003224" y="81086"/>
                    </a:cubicBezTo>
                    <a:cubicBezTo>
                      <a:pt x="1002748" y="80800"/>
                      <a:pt x="1002367" y="80419"/>
                      <a:pt x="1001891" y="80229"/>
                    </a:cubicBezTo>
                    <a:cubicBezTo>
                      <a:pt x="1000843" y="79657"/>
                      <a:pt x="999795" y="79181"/>
                      <a:pt x="998747" y="78609"/>
                    </a:cubicBezTo>
                    <a:cubicBezTo>
                      <a:pt x="996080" y="77276"/>
                      <a:pt x="993985" y="76133"/>
                      <a:pt x="992556" y="75466"/>
                    </a:cubicBezTo>
                    <a:cubicBezTo>
                      <a:pt x="992175" y="75276"/>
                      <a:pt x="991889" y="75276"/>
                      <a:pt x="991603" y="75180"/>
                    </a:cubicBezTo>
                    <a:cubicBezTo>
                      <a:pt x="830441" y="-4830"/>
                      <a:pt x="661181" y="-22165"/>
                      <a:pt x="488302" y="28889"/>
                    </a:cubicBezTo>
                    <a:cubicBezTo>
                      <a:pt x="-6426" y="175098"/>
                      <a:pt x="-164446" y="796128"/>
                      <a:pt x="197504" y="1164650"/>
                    </a:cubicBezTo>
                    <a:cubicBezTo>
                      <a:pt x="407149" y="1378010"/>
                      <a:pt x="727856" y="1430207"/>
                      <a:pt x="992270" y="1295524"/>
                    </a:cubicBezTo>
                    <a:cubicBezTo>
                      <a:pt x="992937" y="1295524"/>
                      <a:pt x="993604" y="1295333"/>
                      <a:pt x="994461" y="1294857"/>
                    </a:cubicBezTo>
                    <a:cubicBezTo>
                      <a:pt x="1005605" y="1289808"/>
                      <a:pt x="1053230" y="1264567"/>
                      <a:pt x="1053230" y="1264567"/>
                    </a:cubicBezTo>
                    <a:lnTo>
                      <a:pt x="1027227" y="123523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0" name="Forme libre : forme 59">
                <a:extLst>
                  <a:ext uri="{FF2B5EF4-FFF2-40B4-BE49-F238E27FC236}">
                    <a16:creationId xmlns:a16="http://schemas.microsoft.com/office/drawing/2014/main" id="{36B6E0A8-E950-0DC4-F19B-1F8F0B526633}"/>
                  </a:ext>
                </a:extLst>
              </p:cNvPr>
              <p:cNvSpPr/>
              <p:nvPr/>
            </p:nvSpPr>
            <p:spPr>
              <a:xfrm>
                <a:off x="4983765" y="2313203"/>
                <a:ext cx="994219" cy="1334394"/>
              </a:xfrm>
              <a:custGeom>
                <a:avLst/>
                <a:gdLst>
                  <a:gd name="connsiteX0" fmla="*/ 988124 w 994219"/>
                  <a:gd name="connsiteY0" fmla="*/ 1225428 h 1334394"/>
                  <a:gd name="connsiteX1" fmla="*/ 988028 w 994219"/>
                  <a:gd name="connsiteY1" fmla="*/ 1225143 h 1334394"/>
                  <a:gd name="connsiteX2" fmla="*/ 825341 w 994219"/>
                  <a:gd name="connsiteY2" fmla="*/ 925581 h 1334394"/>
                  <a:gd name="connsiteX3" fmla="*/ 805053 w 994219"/>
                  <a:gd name="connsiteY3" fmla="*/ 892911 h 1334394"/>
                  <a:gd name="connsiteX4" fmla="*/ 816674 w 994219"/>
                  <a:gd name="connsiteY4" fmla="*/ 882243 h 1334394"/>
                  <a:gd name="connsiteX5" fmla="*/ 872966 w 994219"/>
                  <a:gd name="connsiteY5" fmla="*/ 827093 h 1334394"/>
                  <a:gd name="connsiteX6" fmla="*/ 872966 w 994219"/>
                  <a:gd name="connsiteY6" fmla="*/ 826902 h 1334394"/>
                  <a:gd name="connsiteX7" fmla="*/ 885539 w 994219"/>
                  <a:gd name="connsiteY7" fmla="*/ 813853 h 1334394"/>
                  <a:gd name="connsiteX8" fmla="*/ 993934 w 994219"/>
                  <a:gd name="connsiteY8" fmla="*/ 497909 h 1334394"/>
                  <a:gd name="connsiteX9" fmla="*/ 926306 w 994219"/>
                  <a:gd name="connsiteY9" fmla="*/ 243972 h 1334394"/>
                  <a:gd name="connsiteX10" fmla="*/ 397669 w 994219"/>
                  <a:gd name="connsiteY10" fmla="*/ 10229 h 1334394"/>
                  <a:gd name="connsiteX11" fmla="*/ 857 w 994219"/>
                  <a:gd name="connsiteY11" fmla="*/ 488003 h 1334394"/>
                  <a:gd name="connsiteX12" fmla="*/ 0 w 994219"/>
                  <a:gd name="connsiteY12" fmla="*/ 488003 h 1334394"/>
                  <a:gd name="connsiteX13" fmla="*/ 0 w 994219"/>
                  <a:gd name="connsiteY13" fmla="*/ 1334204 h 1334394"/>
                  <a:gd name="connsiteX14" fmla="*/ 88678 w 994219"/>
                  <a:gd name="connsiteY14" fmla="*/ 1334204 h 1334394"/>
                  <a:gd name="connsiteX15" fmla="*/ 88678 w 994219"/>
                  <a:gd name="connsiteY15" fmla="*/ 1307629 h 1334394"/>
                  <a:gd name="connsiteX16" fmla="*/ 90107 w 994219"/>
                  <a:gd name="connsiteY16" fmla="*/ 1307343 h 1334394"/>
                  <a:gd name="connsiteX17" fmla="*/ 90107 w 994219"/>
                  <a:gd name="connsiteY17" fmla="*/ 667073 h 1334394"/>
                  <a:gd name="connsiteX18" fmla="*/ 88678 w 994219"/>
                  <a:gd name="connsiteY18" fmla="*/ 550487 h 1334394"/>
                  <a:gd name="connsiteX19" fmla="*/ 88678 w 994219"/>
                  <a:gd name="connsiteY19" fmla="*/ 488098 h 1334394"/>
                  <a:gd name="connsiteX20" fmla="*/ 87916 w 994219"/>
                  <a:gd name="connsiteY20" fmla="*/ 488098 h 1334394"/>
                  <a:gd name="connsiteX21" fmla="*/ 89725 w 994219"/>
                  <a:gd name="connsiteY21" fmla="*/ 386466 h 1334394"/>
                  <a:gd name="connsiteX22" fmla="*/ 113157 w 994219"/>
                  <a:gd name="connsiteY22" fmla="*/ 294836 h 1334394"/>
                  <a:gd name="connsiteX23" fmla="*/ 590645 w 994219"/>
                  <a:gd name="connsiteY23" fmla="*/ 65855 h 1334394"/>
                  <a:gd name="connsiteX24" fmla="*/ 931259 w 994219"/>
                  <a:gd name="connsiteY24" fmla="*/ 380180 h 1334394"/>
                  <a:gd name="connsiteX25" fmla="*/ 949928 w 994219"/>
                  <a:gd name="connsiteY25" fmla="*/ 486955 h 1334394"/>
                  <a:gd name="connsiteX26" fmla="*/ 835724 w 994219"/>
                  <a:gd name="connsiteY26" fmla="*/ 784611 h 1334394"/>
                  <a:gd name="connsiteX27" fmla="*/ 705803 w 994219"/>
                  <a:gd name="connsiteY27" fmla="*/ 834618 h 1334394"/>
                  <a:gd name="connsiteX28" fmla="*/ 659225 w 994219"/>
                  <a:gd name="connsiteY28" fmla="*/ 847762 h 1334394"/>
                  <a:gd name="connsiteX29" fmla="*/ 486728 w 994219"/>
                  <a:gd name="connsiteY29" fmla="*/ 881481 h 1334394"/>
                  <a:gd name="connsiteX30" fmla="*/ 486728 w 994219"/>
                  <a:gd name="connsiteY30" fmla="*/ 881481 h 1334394"/>
                  <a:gd name="connsiteX31" fmla="*/ 500158 w 994219"/>
                  <a:gd name="connsiteY31" fmla="*/ 955966 h 1334394"/>
                  <a:gd name="connsiteX32" fmla="*/ 501206 w 994219"/>
                  <a:gd name="connsiteY32" fmla="*/ 963967 h 1334394"/>
                  <a:gd name="connsiteX33" fmla="*/ 502253 w 994219"/>
                  <a:gd name="connsiteY33" fmla="*/ 967682 h 1334394"/>
                  <a:gd name="connsiteX34" fmla="*/ 504444 w 994219"/>
                  <a:gd name="connsiteY34" fmla="*/ 980255 h 1334394"/>
                  <a:gd name="connsiteX35" fmla="*/ 504730 w 994219"/>
                  <a:gd name="connsiteY35" fmla="*/ 980255 h 1334394"/>
                  <a:gd name="connsiteX36" fmla="*/ 505873 w 994219"/>
                  <a:gd name="connsiteY36" fmla="*/ 986637 h 1334394"/>
                  <a:gd name="connsiteX37" fmla="*/ 512255 w 994219"/>
                  <a:gd name="connsiteY37" fmla="*/ 985398 h 1334394"/>
                  <a:gd name="connsiteX38" fmla="*/ 512255 w 994219"/>
                  <a:gd name="connsiteY38" fmla="*/ 985589 h 1334394"/>
                  <a:gd name="connsiteX39" fmla="*/ 670560 w 994219"/>
                  <a:gd name="connsiteY39" fmla="*/ 956061 h 1334394"/>
                  <a:gd name="connsiteX40" fmla="*/ 732949 w 994219"/>
                  <a:gd name="connsiteY40" fmla="*/ 946060 h 1334394"/>
                  <a:gd name="connsiteX41" fmla="*/ 794957 w 994219"/>
                  <a:gd name="connsiteY41" fmla="*/ 957681 h 1334394"/>
                  <a:gd name="connsiteX42" fmla="*/ 909447 w 994219"/>
                  <a:gd name="connsiteY42" fmla="*/ 1108462 h 1334394"/>
                  <a:gd name="connsiteX43" fmla="*/ 941737 w 994219"/>
                  <a:gd name="connsiteY43" fmla="*/ 1217427 h 1334394"/>
                  <a:gd name="connsiteX44" fmla="*/ 946404 w 994219"/>
                  <a:gd name="connsiteY44" fmla="*/ 1276292 h 1334394"/>
                  <a:gd name="connsiteX45" fmla="*/ 946118 w 994219"/>
                  <a:gd name="connsiteY45" fmla="*/ 1287055 h 1334394"/>
                  <a:gd name="connsiteX46" fmla="*/ 946118 w 994219"/>
                  <a:gd name="connsiteY46" fmla="*/ 1287055 h 1334394"/>
                  <a:gd name="connsiteX47" fmla="*/ 946118 w 994219"/>
                  <a:gd name="connsiteY47" fmla="*/ 1292294 h 1334394"/>
                  <a:gd name="connsiteX48" fmla="*/ 945833 w 994219"/>
                  <a:gd name="connsiteY48" fmla="*/ 1292294 h 1334394"/>
                  <a:gd name="connsiteX49" fmla="*/ 945833 w 994219"/>
                  <a:gd name="connsiteY49" fmla="*/ 1334394 h 1334394"/>
                  <a:gd name="connsiteX50" fmla="*/ 994124 w 994219"/>
                  <a:gd name="connsiteY50" fmla="*/ 1334394 h 1334394"/>
                  <a:gd name="connsiteX51" fmla="*/ 994124 w 994219"/>
                  <a:gd name="connsiteY51" fmla="*/ 1300771 h 1334394"/>
                  <a:gd name="connsiteX52" fmla="*/ 994220 w 994219"/>
                  <a:gd name="connsiteY52" fmla="*/ 1294389 h 1334394"/>
                  <a:gd name="connsiteX53" fmla="*/ 988124 w 994219"/>
                  <a:gd name="connsiteY53" fmla="*/ 1225524 h 1334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994219" h="1334394">
                    <a:moveTo>
                      <a:pt x="988124" y="1225428"/>
                    </a:moveTo>
                    <a:cubicBezTo>
                      <a:pt x="988124" y="1225428"/>
                      <a:pt x="988028" y="1225238"/>
                      <a:pt x="988028" y="1225143"/>
                    </a:cubicBezTo>
                    <a:cubicBezTo>
                      <a:pt x="969359" y="1106937"/>
                      <a:pt x="915829" y="1006925"/>
                      <a:pt x="825341" y="925581"/>
                    </a:cubicBezTo>
                    <a:cubicBezTo>
                      <a:pt x="816197" y="917295"/>
                      <a:pt x="811054" y="904722"/>
                      <a:pt x="805053" y="892911"/>
                    </a:cubicBezTo>
                    <a:cubicBezTo>
                      <a:pt x="808863" y="889386"/>
                      <a:pt x="812768" y="885767"/>
                      <a:pt x="816674" y="882243"/>
                    </a:cubicBezTo>
                    <a:cubicBezTo>
                      <a:pt x="835724" y="871098"/>
                      <a:pt x="872966" y="827093"/>
                      <a:pt x="872966" y="827093"/>
                    </a:cubicBezTo>
                    <a:lnTo>
                      <a:pt x="872966" y="826902"/>
                    </a:lnTo>
                    <a:cubicBezTo>
                      <a:pt x="876967" y="823378"/>
                      <a:pt x="881158" y="819282"/>
                      <a:pt x="885539" y="813853"/>
                    </a:cubicBezTo>
                    <a:cubicBezTo>
                      <a:pt x="957929" y="724413"/>
                      <a:pt x="995077" y="610494"/>
                      <a:pt x="993934" y="497909"/>
                    </a:cubicBezTo>
                    <a:cubicBezTo>
                      <a:pt x="995363" y="408945"/>
                      <a:pt x="973455" y="320172"/>
                      <a:pt x="926306" y="243972"/>
                    </a:cubicBezTo>
                    <a:cubicBezTo>
                      <a:pt x="804005" y="46519"/>
                      <a:pt x="605314" y="-29586"/>
                      <a:pt x="397669" y="10229"/>
                    </a:cubicBezTo>
                    <a:cubicBezTo>
                      <a:pt x="165545" y="54901"/>
                      <a:pt x="5239" y="252450"/>
                      <a:pt x="857" y="488003"/>
                    </a:cubicBezTo>
                    <a:lnTo>
                      <a:pt x="0" y="488003"/>
                    </a:lnTo>
                    <a:lnTo>
                      <a:pt x="0" y="1334204"/>
                    </a:lnTo>
                    <a:lnTo>
                      <a:pt x="88678" y="1334204"/>
                    </a:lnTo>
                    <a:lnTo>
                      <a:pt x="88678" y="1307629"/>
                    </a:lnTo>
                    <a:cubicBezTo>
                      <a:pt x="89154" y="1307534"/>
                      <a:pt x="89535" y="1307439"/>
                      <a:pt x="90107" y="1307343"/>
                    </a:cubicBezTo>
                    <a:lnTo>
                      <a:pt x="90107" y="667073"/>
                    </a:lnTo>
                    <a:lnTo>
                      <a:pt x="88678" y="550487"/>
                    </a:lnTo>
                    <a:lnTo>
                      <a:pt x="88678" y="488098"/>
                    </a:lnTo>
                    <a:lnTo>
                      <a:pt x="87916" y="488098"/>
                    </a:lnTo>
                    <a:cubicBezTo>
                      <a:pt x="87630" y="454189"/>
                      <a:pt x="87821" y="420280"/>
                      <a:pt x="89725" y="386466"/>
                    </a:cubicBezTo>
                    <a:cubicBezTo>
                      <a:pt x="91535" y="355415"/>
                      <a:pt x="98679" y="321982"/>
                      <a:pt x="113157" y="294836"/>
                    </a:cubicBezTo>
                    <a:cubicBezTo>
                      <a:pt x="207359" y="117766"/>
                      <a:pt x="392525" y="26517"/>
                      <a:pt x="590645" y="65855"/>
                    </a:cubicBezTo>
                    <a:cubicBezTo>
                      <a:pt x="765429" y="100621"/>
                      <a:pt x="884492" y="209206"/>
                      <a:pt x="931259" y="380180"/>
                    </a:cubicBezTo>
                    <a:cubicBezTo>
                      <a:pt x="941165" y="416375"/>
                      <a:pt x="947357" y="451998"/>
                      <a:pt x="949928" y="486955"/>
                    </a:cubicBezTo>
                    <a:cubicBezTo>
                      <a:pt x="954977" y="596302"/>
                      <a:pt x="921925" y="698029"/>
                      <a:pt x="835724" y="784611"/>
                    </a:cubicBezTo>
                    <a:cubicBezTo>
                      <a:pt x="792480" y="826807"/>
                      <a:pt x="711994" y="832903"/>
                      <a:pt x="705803" y="834618"/>
                    </a:cubicBezTo>
                    <a:cubicBezTo>
                      <a:pt x="690277" y="839475"/>
                      <a:pt x="674751" y="843857"/>
                      <a:pt x="659225" y="847762"/>
                    </a:cubicBezTo>
                    <a:lnTo>
                      <a:pt x="486728" y="881481"/>
                    </a:lnTo>
                    <a:lnTo>
                      <a:pt x="486728" y="881481"/>
                    </a:lnTo>
                    <a:lnTo>
                      <a:pt x="500158" y="955966"/>
                    </a:lnTo>
                    <a:cubicBezTo>
                      <a:pt x="500444" y="958538"/>
                      <a:pt x="500825" y="961205"/>
                      <a:pt x="501206" y="963967"/>
                    </a:cubicBezTo>
                    <a:cubicBezTo>
                      <a:pt x="501396" y="965110"/>
                      <a:pt x="501777" y="966444"/>
                      <a:pt x="502253" y="967682"/>
                    </a:cubicBezTo>
                    <a:lnTo>
                      <a:pt x="504444" y="980255"/>
                    </a:lnTo>
                    <a:lnTo>
                      <a:pt x="504730" y="980255"/>
                    </a:lnTo>
                    <a:cubicBezTo>
                      <a:pt x="505492" y="984160"/>
                      <a:pt x="505873" y="986637"/>
                      <a:pt x="505873" y="986637"/>
                    </a:cubicBezTo>
                    <a:lnTo>
                      <a:pt x="512255" y="985398"/>
                    </a:lnTo>
                    <a:lnTo>
                      <a:pt x="512255" y="985589"/>
                    </a:lnTo>
                    <a:lnTo>
                      <a:pt x="670560" y="956061"/>
                    </a:lnTo>
                    <a:cubicBezTo>
                      <a:pt x="691325" y="952442"/>
                      <a:pt x="712089" y="949108"/>
                      <a:pt x="732949" y="946060"/>
                    </a:cubicBezTo>
                    <a:cubicBezTo>
                      <a:pt x="753047" y="943203"/>
                      <a:pt x="780669" y="945679"/>
                      <a:pt x="794957" y="957681"/>
                    </a:cubicBezTo>
                    <a:cubicBezTo>
                      <a:pt x="846392" y="1000829"/>
                      <a:pt x="884015" y="1051502"/>
                      <a:pt x="909447" y="1108462"/>
                    </a:cubicBezTo>
                    <a:cubicBezTo>
                      <a:pt x="924306" y="1142656"/>
                      <a:pt x="935069" y="1178947"/>
                      <a:pt x="941737" y="1217427"/>
                    </a:cubicBezTo>
                    <a:cubicBezTo>
                      <a:pt x="942880" y="1225428"/>
                      <a:pt x="945928" y="1248955"/>
                      <a:pt x="946404" y="1276292"/>
                    </a:cubicBezTo>
                    <a:cubicBezTo>
                      <a:pt x="946118" y="1280007"/>
                      <a:pt x="945928" y="1283626"/>
                      <a:pt x="946118" y="1287055"/>
                    </a:cubicBezTo>
                    <a:lnTo>
                      <a:pt x="946118" y="1287055"/>
                    </a:lnTo>
                    <a:lnTo>
                      <a:pt x="946118" y="1292294"/>
                    </a:lnTo>
                    <a:lnTo>
                      <a:pt x="945833" y="1292294"/>
                    </a:lnTo>
                    <a:lnTo>
                      <a:pt x="945833" y="1334394"/>
                    </a:lnTo>
                    <a:lnTo>
                      <a:pt x="994124" y="1334394"/>
                    </a:lnTo>
                    <a:lnTo>
                      <a:pt x="994124" y="1300771"/>
                    </a:lnTo>
                    <a:cubicBezTo>
                      <a:pt x="994124" y="1300771"/>
                      <a:pt x="994124" y="1298485"/>
                      <a:pt x="994220" y="1294389"/>
                    </a:cubicBezTo>
                    <a:cubicBezTo>
                      <a:pt x="994220" y="1282197"/>
                      <a:pt x="993743" y="1253813"/>
                      <a:pt x="988124" y="1225524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1" name="Forme libre : forme 60">
                <a:extLst>
                  <a:ext uri="{FF2B5EF4-FFF2-40B4-BE49-F238E27FC236}">
                    <a16:creationId xmlns:a16="http://schemas.microsoft.com/office/drawing/2014/main" id="{69634092-2779-0CBD-63FC-00A180AD7CE8}"/>
                  </a:ext>
                </a:extLst>
              </p:cNvPr>
              <p:cNvSpPr/>
              <p:nvPr/>
            </p:nvSpPr>
            <p:spPr>
              <a:xfrm>
                <a:off x="3733800" y="2845826"/>
                <a:ext cx="2223039" cy="683280"/>
              </a:xfrm>
              <a:custGeom>
                <a:avLst/>
                <a:gdLst>
                  <a:gd name="connsiteX0" fmla="*/ 2179034 w 2223039"/>
                  <a:gd name="connsiteY0" fmla="*/ 364574 h 683280"/>
                  <a:gd name="connsiteX1" fmla="*/ 2223040 w 2223039"/>
                  <a:gd name="connsiteY1" fmla="*/ 384577 h 683280"/>
                  <a:gd name="connsiteX2" fmla="*/ 2087213 w 2223039"/>
                  <a:gd name="connsiteY2" fmla="*/ 308186 h 683280"/>
                  <a:gd name="connsiteX3" fmla="*/ 2053590 w 2223039"/>
                  <a:gd name="connsiteY3" fmla="*/ 291327 h 683280"/>
                  <a:gd name="connsiteX4" fmla="*/ 1986725 w 2223039"/>
                  <a:gd name="connsiteY4" fmla="*/ 257513 h 683280"/>
                  <a:gd name="connsiteX5" fmla="*/ 1956816 w 2223039"/>
                  <a:gd name="connsiteY5" fmla="*/ 245226 h 683280"/>
                  <a:gd name="connsiteX6" fmla="*/ 1951958 w 2223039"/>
                  <a:gd name="connsiteY6" fmla="*/ 243035 h 683280"/>
                  <a:gd name="connsiteX7" fmla="*/ 1903476 w 2223039"/>
                  <a:gd name="connsiteY7" fmla="*/ 223604 h 683280"/>
                  <a:gd name="connsiteX8" fmla="*/ 1572578 w 2223039"/>
                  <a:gd name="connsiteY8" fmla="*/ 98827 h 683280"/>
                  <a:gd name="connsiteX9" fmla="*/ 855155 w 2223039"/>
                  <a:gd name="connsiteY9" fmla="*/ 9292 h 683280"/>
                  <a:gd name="connsiteX10" fmla="*/ 30956 w 2223039"/>
                  <a:gd name="connsiteY10" fmla="*/ 565838 h 683280"/>
                  <a:gd name="connsiteX11" fmla="*/ 0 w 2223039"/>
                  <a:gd name="connsiteY11" fmla="*/ 643657 h 683280"/>
                  <a:gd name="connsiteX12" fmla="*/ 35433 w 2223039"/>
                  <a:gd name="connsiteY12" fmla="*/ 656515 h 683280"/>
                  <a:gd name="connsiteX13" fmla="*/ 34766 w 2223039"/>
                  <a:gd name="connsiteY13" fmla="*/ 658230 h 683280"/>
                  <a:gd name="connsiteX14" fmla="*/ 96107 w 2223039"/>
                  <a:gd name="connsiteY14" fmla="*/ 680137 h 683280"/>
                  <a:gd name="connsiteX15" fmla="*/ 113443 w 2223039"/>
                  <a:gd name="connsiteY15" fmla="*/ 683281 h 683280"/>
                  <a:gd name="connsiteX16" fmla="*/ 126016 w 2223039"/>
                  <a:gd name="connsiteY16" fmla="*/ 656039 h 683280"/>
                  <a:gd name="connsiteX17" fmla="*/ 731330 w 2223039"/>
                  <a:gd name="connsiteY17" fmla="*/ 113590 h 683280"/>
                  <a:gd name="connsiteX18" fmla="*/ 817245 w 2223039"/>
                  <a:gd name="connsiteY18" fmla="*/ 94445 h 683280"/>
                  <a:gd name="connsiteX19" fmla="*/ 862013 w 2223039"/>
                  <a:gd name="connsiteY19" fmla="*/ 83682 h 683280"/>
                  <a:gd name="connsiteX20" fmla="*/ 1185672 w 2223039"/>
                  <a:gd name="connsiteY20" fmla="*/ 67204 h 683280"/>
                  <a:gd name="connsiteX21" fmla="*/ 1191673 w 2223039"/>
                  <a:gd name="connsiteY21" fmla="*/ 67013 h 683280"/>
                  <a:gd name="connsiteX22" fmla="*/ 1310735 w 2223039"/>
                  <a:gd name="connsiteY22" fmla="*/ 81206 h 683280"/>
                  <a:gd name="connsiteX23" fmla="*/ 1855851 w 2223039"/>
                  <a:gd name="connsiteY23" fmla="*/ 228843 h 683280"/>
                  <a:gd name="connsiteX24" fmla="*/ 1896237 w 2223039"/>
                  <a:gd name="connsiteY24" fmla="*/ 245702 h 683280"/>
                  <a:gd name="connsiteX25" fmla="*/ 1896618 w 2223039"/>
                  <a:gd name="connsiteY25" fmla="*/ 245893 h 683280"/>
                  <a:gd name="connsiteX26" fmla="*/ 1931003 w 2223039"/>
                  <a:gd name="connsiteY26" fmla="*/ 260275 h 683280"/>
                  <a:gd name="connsiteX27" fmla="*/ 2019967 w 2223039"/>
                  <a:gd name="connsiteY27" fmla="*/ 293804 h 683280"/>
                  <a:gd name="connsiteX28" fmla="*/ 2188178 w 2223039"/>
                  <a:gd name="connsiteY28" fmla="*/ 370289 h 683280"/>
                  <a:gd name="connsiteX29" fmla="*/ 2178939 w 2223039"/>
                  <a:gd name="connsiteY29" fmla="*/ 364765 h 683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223039" h="683280">
                    <a:moveTo>
                      <a:pt x="2179034" y="364574"/>
                    </a:moveTo>
                    <a:cubicBezTo>
                      <a:pt x="2193703" y="371242"/>
                      <a:pt x="2208371" y="377909"/>
                      <a:pt x="2223040" y="384577"/>
                    </a:cubicBezTo>
                    <a:cubicBezTo>
                      <a:pt x="2179511" y="355335"/>
                      <a:pt x="2133124" y="332094"/>
                      <a:pt x="2087213" y="308186"/>
                    </a:cubicBezTo>
                    <a:cubicBezTo>
                      <a:pt x="2076545" y="302662"/>
                      <a:pt x="2064163" y="297233"/>
                      <a:pt x="2053590" y="291327"/>
                    </a:cubicBezTo>
                    <a:cubicBezTo>
                      <a:pt x="2027873" y="276849"/>
                      <a:pt x="2009204" y="267229"/>
                      <a:pt x="1986725" y="257513"/>
                    </a:cubicBezTo>
                    <a:cubicBezTo>
                      <a:pt x="1976152" y="252941"/>
                      <a:pt x="1966532" y="249036"/>
                      <a:pt x="1956816" y="245226"/>
                    </a:cubicBezTo>
                    <a:cubicBezTo>
                      <a:pt x="1955197" y="244464"/>
                      <a:pt x="1953578" y="243797"/>
                      <a:pt x="1951958" y="243035"/>
                    </a:cubicBezTo>
                    <a:cubicBezTo>
                      <a:pt x="1934909" y="235606"/>
                      <a:pt x="1921097" y="230177"/>
                      <a:pt x="1903476" y="223604"/>
                    </a:cubicBezTo>
                    <a:cubicBezTo>
                      <a:pt x="1793081" y="182266"/>
                      <a:pt x="1684401" y="135403"/>
                      <a:pt x="1572578" y="98827"/>
                    </a:cubicBezTo>
                    <a:cubicBezTo>
                      <a:pt x="1339691" y="22531"/>
                      <a:pt x="1101471" y="-19950"/>
                      <a:pt x="855155" y="9292"/>
                    </a:cubicBezTo>
                    <a:cubicBezTo>
                      <a:pt x="485108" y="53202"/>
                      <a:pt x="209741" y="238368"/>
                      <a:pt x="30956" y="565838"/>
                    </a:cubicBezTo>
                    <a:cubicBezTo>
                      <a:pt x="18002" y="589650"/>
                      <a:pt x="10668" y="616511"/>
                      <a:pt x="0" y="643657"/>
                    </a:cubicBezTo>
                    <a:cubicBezTo>
                      <a:pt x="13335" y="648515"/>
                      <a:pt x="24765" y="652610"/>
                      <a:pt x="35433" y="656515"/>
                    </a:cubicBezTo>
                    <a:cubicBezTo>
                      <a:pt x="35243" y="657087"/>
                      <a:pt x="35052" y="657659"/>
                      <a:pt x="34766" y="658230"/>
                    </a:cubicBezTo>
                    <a:cubicBezTo>
                      <a:pt x="59341" y="667088"/>
                      <a:pt x="77629" y="673851"/>
                      <a:pt x="96107" y="680137"/>
                    </a:cubicBezTo>
                    <a:cubicBezTo>
                      <a:pt x="101156" y="681852"/>
                      <a:pt x="106775" y="682138"/>
                      <a:pt x="113443" y="683281"/>
                    </a:cubicBezTo>
                    <a:cubicBezTo>
                      <a:pt x="117920" y="673470"/>
                      <a:pt x="122111" y="664707"/>
                      <a:pt x="126016" y="656039"/>
                    </a:cubicBezTo>
                    <a:cubicBezTo>
                      <a:pt x="246793" y="384767"/>
                      <a:pt x="448437" y="204459"/>
                      <a:pt x="731330" y="113590"/>
                    </a:cubicBezTo>
                    <a:lnTo>
                      <a:pt x="817245" y="94445"/>
                    </a:lnTo>
                    <a:cubicBezTo>
                      <a:pt x="835438" y="89969"/>
                      <a:pt x="825818" y="92159"/>
                      <a:pt x="862013" y="83682"/>
                    </a:cubicBezTo>
                    <a:cubicBezTo>
                      <a:pt x="967169" y="59108"/>
                      <a:pt x="1077849" y="73395"/>
                      <a:pt x="1185672" y="67204"/>
                    </a:cubicBezTo>
                    <a:cubicBezTo>
                      <a:pt x="1187768" y="67108"/>
                      <a:pt x="1189768" y="67013"/>
                      <a:pt x="1191673" y="67013"/>
                    </a:cubicBezTo>
                    <a:cubicBezTo>
                      <a:pt x="1191673" y="67013"/>
                      <a:pt x="1253490" y="71681"/>
                      <a:pt x="1310735" y="81206"/>
                    </a:cubicBezTo>
                    <a:cubicBezTo>
                      <a:pt x="1501807" y="106447"/>
                      <a:pt x="1681067" y="158644"/>
                      <a:pt x="1855851" y="228843"/>
                    </a:cubicBezTo>
                    <a:cubicBezTo>
                      <a:pt x="1869281" y="234463"/>
                      <a:pt x="1882807" y="239892"/>
                      <a:pt x="1896237" y="245702"/>
                    </a:cubicBezTo>
                    <a:lnTo>
                      <a:pt x="1896618" y="245893"/>
                    </a:lnTo>
                    <a:cubicBezTo>
                      <a:pt x="1908048" y="250655"/>
                      <a:pt x="1919573" y="255323"/>
                      <a:pt x="1931003" y="260275"/>
                    </a:cubicBezTo>
                    <a:lnTo>
                      <a:pt x="2019967" y="293804"/>
                    </a:lnTo>
                    <a:cubicBezTo>
                      <a:pt x="2076069" y="319331"/>
                      <a:pt x="2132076" y="344762"/>
                      <a:pt x="2188178" y="370289"/>
                    </a:cubicBezTo>
                    <a:cubicBezTo>
                      <a:pt x="2185226" y="368289"/>
                      <a:pt x="2181987" y="366765"/>
                      <a:pt x="2178939" y="364765"/>
                    </a:cubicBezTo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2" name="Forme libre : forme 61">
                <a:extLst>
                  <a:ext uri="{FF2B5EF4-FFF2-40B4-BE49-F238E27FC236}">
                    <a16:creationId xmlns:a16="http://schemas.microsoft.com/office/drawing/2014/main" id="{5B0EB4C5-C905-4B36-4FF8-E77045283F33}"/>
                  </a:ext>
                </a:extLst>
              </p:cNvPr>
              <p:cNvSpPr/>
              <p:nvPr/>
            </p:nvSpPr>
            <p:spPr>
              <a:xfrm>
                <a:off x="3797045" y="2906691"/>
                <a:ext cx="2217610" cy="678327"/>
              </a:xfrm>
              <a:custGeom>
                <a:avLst/>
                <a:gdLst>
                  <a:gd name="connsiteX0" fmla="*/ 1950053 w 2217610"/>
                  <a:gd name="connsiteY0" fmla="*/ 265514 h 678327"/>
                  <a:gd name="connsiteX1" fmla="*/ 2022539 w 2217610"/>
                  <a:gd name="connsiteY1" fmla="*/ 294280 h 678327"/>
                  <a:gd name="connsiteX2" fmla="*/ 2093119 w 2217610"/>
                  <a:gd name="connsiteY2" fmla="*/ 326379 h 678327"/>
                  <a:gd name="connsiteX3" fmla="*/ 2217611 w 2217610"/>
                  <a:gd name="connsiteY3" fmla="*/ 383910 h 678327"/>
                  <a:gd name="connsiteX4" fmla="*/ 2080641 w 2217610"/>
                  <a:gd name="connsiteY4" fmla="*/ 303424 h 678327"/>
                  <a:gd name="connsiteX5" fmla="*/ 2047113 w 2217610"/>
                  <a:gd name="connsiteY5" fmla="*/ 286565 h 678327"/>
                  <a:gd name="connsiteX6" fmla="*/ 1980247 w 2217610"/>
                  <a:gd name="connsiteY6" fmla="*/ 252751 h 678327"/>
                  <a:gd name="connsiteX7" fmla="*/ 1931765 w 2217610"/>
                  <a:gd name="connsiteY7" fmla="*/ 233320 h 678327"/>
                  <a:gd name="connsiteX8" fmla="*/ 1663446 w 2217610"/>
                  <a:gd name="connsiteY8" fmla="*/ 130450 h 678327"/>
                  <a:gd name="connsiteX9" fmla="*/ 1573530 w 2217610"/>
                  <a:gd name="connsiteY9" fmla="*/ 98827 h 678327"/>
                  <a:gd name="connsiteX10" fmla="*/ 855631 w 2217610"/>
                  <a:gd name="connsiteY10" fmla="*/ 9292 h 678327"/>
                  <a:gd name="connsiteX11" fmla="*/ 30956 w 2217610"/>
                  <a:gd name="connsiteY11" fmla="*/ 565838 h 678327"/>
                  <a:gd name="connsiteX12" fmla="*/ 0 w 2217610"/>
                  <a:gd name="connsiteY12" fmla="*/ 643657 h 678327"/>
                  <a:gd name="connsiteX13" fmla="*/ 49435 w 2217610"/>
                  <a:gd name="connsiteY13" fmla="*/ 661373 h 678327"/>
                  <a:gd name="connsiteX14" fmla="*/ 88487 w 2217610"/>
                  <a:gd name="connsiteY14" fmla="*/ 675280 h 678327"/>
                  <a:gd name="connsiteX15" fmla="*/ 105823 w 2217610"/>
                  <a:gd name="connsiteY15" fmla="*/ 678328 h 678327"/>
                  <a:gd name="connsiteX16" fmla="*/ 118396 w 2217610"/>
                  <a:gd name="connsiteY16" fmla="*/ 651086 h 678327"/>
                  <a:gd name="connsiteX17" fmla="*/ 724091 w 2217610"/>
                  <a:gd name="connsiteY17" fmla="*/ 108637 h 678327"/>
                  <a:gd name="connsiteX18" fmla="*/ 810006 w 2217610"/>
                  <a:gd name="connsiteY18" fmla="*/ 89492 h 678327"/>
                  <a:gd name="connsiteX19" fmla="*/ 854774 w 2217610"/>
                  <a:gd name="connsiteY19" fmla="*/ 78729 h 678327"/>
                  <a:gd name="connsiteX20" fmla="*/ 1178624 w 2217610"/>
                  <a:gd name="connsiteY20" fmla="*/ 62251 h 678327"/>
                  <a:gd name="connsiteX21" fmla="*/ 1184624 w 2217610"/>
                  <a:gd name="connsiteY21" fmla="*/ 62060 h 678327"/>
                  <a:gd name="connsiteX22" fmla="*/ 1303687 w 2217610"/>
                  <a:gd name="connsiteY22" fmla="*/ 76252 h 678327"/>
                  <a:gd name="connsiteX23" fmla="*/ 1752791 w 2217610"/>
                  <a:gd name="connsiteY23" fmla="*/ 187504 h 678327"/>
                  <a:gd name="connsiteX24" fmla="*/ 1897380 w 2217610"/>
                  <a:gd name="connsiteY24" fmla="*/ 245512 h 678327"/>
                  <a:gd name="connsiteX25" fmla="*/ 1950244 w 2217610"/>
                  <a:gd name="connsiteY25" fmla="*/ 265419 h 678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217610" h="678327">
                    <a:moveTo>
                      <a:pt x="1950053" y="265514"/>
                    </a:moveTo>
                    <a:lnTo>
                      <a:pt x="2022539" y="294280"/>
                    </a:lnTo>
                    <a:cubicBezTo>
                      <a:pt x="2046065" y="304948"/>
                      <a:pt x="2069592" y="315711"/>
                      <a:pt x="2093119" y="326379"/>
                    </a:cubicBezTo>
                    <a:cubicBezTo>
                      <a:pt x="2134648" y="345715"/>
                      <a:pt x="2176272" y="365146"/>
                      <a:pt x="2217611" y="383910"/>
                    </a:cubicBezTo>
                    <a:cubicBezTo>
                      <a:pt x="2173986" y="354668"/>
                      <a:pt x="2126647" y="327427"/>
                      <a:pt x="2080641" y="303424"/>
                    </a:cubicBezTo>
                    <a:cubicBezTo>
                      <a:pt x="2069973" y="297899"/>
                      <a:pt x="2057591" y="292470"/>
                      <a:pt x="2047113" y="286565"/>
                    </a:cubicBezTo>
                    <a:cubicBezTo>
                      <a:pt x="2021300" y="272087"/>
                      <a:pt x="2002631" y="262466"/>
                      <a:pt x="1980247" y="252751"/>
                    </a:cubicBezTo>
                    <a:cubicBezTo>
                      <a:pt x="1963198" y="245321"/>
                      <a:pt x="1949291" y="239892"/>
                      <a:pt x="1931765" y="233320"/>
                    </a:cubicBezTo>
                    <a:cubicBezTo>
                      <a:pt x="1842040" y="199792"/>
                      <a:pt x="1753457" y="162930"/>
                      <a:pt x="1663446" y="130450"/>
                    </a:cubicBezTo>
                    <a:cubicBezTo>
                      <a:pt x="1633633" y="119401"/>
                      <a:pt x="1603724" y="108733"/>
                      <a:pt x="1573530" y="98827"/>
                    </a:cubicBezTo>
                    <a:cubicBezTo>
                      <a:pt x="1340549" y="22531"/>
                      <a:pt x="1102138" y="-19950"/>
                      <a:pt x="855631" y="9292"/>
                    </a:cubicBezTo>
                    <a:cubicBezTo>
                      <a:pt x="485394" y="53202"/>
                      <a:pt x="209836" y="238368"/>
                      <a:pt x="30956" y="565838"/>
                    </a:cubicBezTo>
                    <a:cubicBezTo>
                      <a:pt x="18002" y="589650"/>
                      <a:pt x="10573" y="616511"/>
                      <a:pt x="0" y="643657"/>
                    </a:cubicBezTo>
                    <a:cubicBezTo>
                      <a:pt x="19431" y="650610"/>
                      <a:pt x="34671" y="656230"/>
                      <a:pt x="49435" y="661373"/>
                    </a:cubicBezTo>
                    <a:cubicBezTo>
                      <a:pt x="63341" y="666422"/>
                      <a:pt x="76295" y="671089"/>
                      <a:pt x="88487" y="675280"/>
                    </a:cubicBezTo>
                    <a:cubicBezTo>
                      <a:pt x="93631" y="676994"/>
                      <a:pt x="99155" y="677185"/>
                      <a:pt x="105823" y="678328"/>
                    </a:cubicBezTo>
                    <a:cubicBezTo>
                      <a:pt x="110395" y="668517"/>
                      <a:pt x="114491" y="659754"/>
                      <a:pt x="118396" y="651086"/>
                    </a:cubicBezTo>
                    <a:cubicBezTo>
                      <a:pt x="239268" y="379814"/>
                      <a:pt x="441008" y="199411"/>
                      <a:pt x="724091" y="108637"/>
                    </a:cubicBezTo>
                    <a:lnTo>
                      <a:pt x="810006" y="89492"/>
                    </a:lnTo>
                    <a:cubicBezTo>
                      <a:pt x="828104" y="85015"/>
                      <a:pt x="818579" y="87206"/>
                      <a:pt x="854774" y="78729"/>
                    </a:cubicBezTo>
                    <a:cubicBezTo>
                      <a:pt x="960025" y="54154"/>
                      <a:pt x="1070801" y="68442"/>
                      <a:pt x="1178624" y="62251"/>
                    </a:cubicBezTo>
                    <a:cubicBezTo>
                      <a:pt x="1180814" y="62156"/>
                      <a:pt x="1182719" y="62060"/>
                      <a:pt x="1184624" y="62060"/>
                    </a:cubicBezTo>
                    <a:cubicBezTo>
                      <a:pt x="1184624" y="62060"/>
                      <a:pt x="1246537" y="66727"/>
                      <a:pt x="1303687" y="76252"/>
                    </a:cubicBezTo>
                    <a:cubicBezTo>
                      <a:pt x="1459992" y="96922"/>
                      <a:pt x="1608296" y="135784"/>
                      <a:pt x="1752791" y="187504"/>
                    </a:cubicBezTo>
                    <a:cubicBezTo>
                      <a:pt x="1801368" y="205507"/>
                      <a:pt x="1849469" y="224842"/>
                      <a:pt x="1897380" y="245512"/>
                    </a:cubicBezTo>
                    <a:lnTo>
                      <a:pt x="1950244" y="265419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89D44E2F-F5ED-FD69-245C-556EE7589A54}"/>
                </a:ext>
              </a:extLst>
            </p:cNvPr>
            <p:cNvSpPr/>
            <p:nvPr/>
          </p:nvSpPr>
          <p:spPr>
            <a:xfrm>
              <a:off x="4014025" y="3989641"/>
              <a:ext cx="243935" cy="270700"/>
            </a:xfrm>
            <a:custGeom>
              <a:avLst/>
              <a:gdLst>
                <a:gd name="connsiteX0" fmla="*/ 1524 w 243935"/>
                <a:gd name="connsiteY0" fmla="*/ 270510 h 270700"/>
                <a:gd name="connsiteX1" fmla="*/ 0 w 243935"/>
                <a:gd name="connsiteY1" fmla="*/ 252889 h 270700"/>
                <a:gd name="connsiteX2" fmla="*/ 36100 w 243935"/>
                <a:gd name="connsiteY2" fmla="*/ 242697 h 270700"/>
                <a:gd name="connsiteX3" fmla="*/ 21050 w 243935"/>
                <a:gd name="connsiteY3" fmla="*/ 252127 h 270700"/>
                <a:gd name="connsiteX4" fmla="*/ 27241 w 243935"/>
                <a:gd name="connsiteY4" fmla="*/ 239554 h 270700"/>
                <a:gd name="connsiteX5" fmla="*/ 34385 w 243935"/>
                <a:gd name="connsiteY5" fmla="*/ 224504 h 270700"/>
                <a:gd name="connsiteX6" fmla="*/ 40577 w 243935"/>
                <a:gd name="connsiteY6" fmla="*/ 208502 h 270700"/>
                <a:gd name="connsiteX7" fmla="*/ 107061 w 243935"/>
                <a:gd name="connsiteY7" fmla="*/ 3715 h 270700"/>
                <a:gd name="connsiteX8" fmla="*/ 127730 w 243935"/>
                <a:gd name="connsiteY8" fmla="*/ 0 h 270700"/>
                <a:gd name="connsiteX9" fmla="*/ 205550 w 243935"/>
                <a:gd name="connsiteY9" fmla="*/ 211931 h 270700"/>
                <a:gd name="connsiteX10" fmla="*/ 214027 w 243935"/>
                <a:gd name="connsiteY10" fmla="*/ 232600 h 270700"/>
                <a:gd name="connsiteX11" fmla="*/ 223266 w 243935"/>
                <a:gd name="connsiteY11" fmla="*/ 251746 h 270700"/>
                <a:gd name="connsiteX12" fmla="*/ 207455 w 243935"/>
                <a:gd name="connsiteY12" fmla="*/ 242316 h 270700"/>
                <a:gd name="connsiteX13" fmla="*/ 243935 w 243935"/>
                <a:gd name="connsiteY13" fmla="*/ 248698 h 270700"/>
                <a:gd name="connsiteX14" fmla="*/ 242030 w 243935"/>
                <a:gd name="connsiteY14" fmla="*/ 268605 h 270700"/>
                <a:gd name="connsiteX15" fmla="*/ 203740 w 243935"/>
                <a:gd name="connsiteY15" fmla="*/ 268605 h 270700"/>
                <a:gd name="connsiteX16" fmla="*/ 190214 w 243935"/>
                <a:gd name="connsiteY16" fmla="*/ 268986 h 270700"/>
                <a:gd name="connsiteX17" fmla="*/ 170879 w 243935"/>
                <a:gd name="connsiteY17" fmla="*/ 269748 h 270700"/>
                <a:gd name="connsiteX18" fmla="*/ 151543 w 243935"/>
                <a:gd name="connsiteY18" fmla="*/ 270510 h 270700"/>
                <a:gd name="connsiteX19" fmla="*/ 150400 w 243935"/>
                <a:gd name="connsiteY19" fmla="*/ 252889 h 270700"/>
                <a:gd name="connsiteX20" fmla="*/ 190214 w 243935"/>
                <a:gd name="connsiteY20" fmla="*/ 240887 h 270700"/>
                <a:gd name="connsiteX21" fmla="*/ 179737 w 243935"/>
                <a:gd name="connsiteY21" fmla="*/ 253270 h 270700"/>
                <a:gd name="connsiteX22" fmla="*/ 174879 w 243935"/>
                <a:gd name="connsiteY22" fmla="*/ 227552 h 270700"/>
                <a:gd name="connsiteX23" fmla="*/ 167354 w 243935"/>
                <a:gd name="connsiteY23" fmla="*/ 202978 h 270700"/>
                <a:gd name="connsiteX24" fmla="*/ 111347 w 243935"/>
                <a:gd name="connsiteY24" fmla="*/ 45910 h 270700"/>
                <a:gd name="connsiteX25" fmla="*/ 119253 w 243935"/>
                <a:gd name="connsiteY25" fmla="*/ 45910 h 270700"/>
                <a:gd name="connsiteX26" fmla="*/ 63246 w 243935"/>
                <a:gd name="connsiteY26" fmla="*/ 220694 h 270700"/>
                <a:gd name="connsiteX27" fmla="*/ 59912 w 243935"/>
                <a:gd name="connsiteY27" fmla="*/ 237077 h 270700"/>
                <a:gd name="connsiteX28" fmla="*/ 58388 w 243935"/>
                <a:gd name="connsiteY28" fmla="*/ 253079 h 270700"/>
                <a:gd name="connsiteX29" fmla="*/ 46768 w 243935"/>
                <a:gd name="connsiteY29" fmla="*/ 243268 h 270700"/>
                <a:gd name="connsiteX30" fmla="*/ 86201 w 243935"/>
                <a:gd name="connsiteY30" fmla="*/ 248888 h 270700"/>
                <a:gd name="connsiteX31" fmla="*/ 84296 w 243935"/>
                <a:gd name="connsiteY31" fmla="*/ 268796 h 270700"/>
                <a:gd name="connsiteX32" fmla="*/ 52387 w 243935"/>
                <a:gd name="connsiteY32" fmla="*/ 268796 h 270700"/>
                <a:gd name="connsiteX33" fmla="*/ 39053 w 243935"/>
                <a:gd name="connsiteY33" fmla="*/ 269176 h 270700"/>
                <a:gd name="connsiteX34" fmla="*/ 20288 w 243935"/>
                <a:gd name="connsiteY34" fmla="*/ 269938 h 270700"/>
                <a:gd name="connsiteX35" fmla="*/ 1715 w 243935"/>
                <a:gd name="connsiteY35" fmla="*/ 270700 h 270700"/>
                <a:gd name="connsiteX36" fmla="*/ 66199 w 243935"/>
                <a:gd name="connsiteY36" fmla="*/ 184023 h 270700"/>
                <a:gd name="connsiteX37" fmla="*/ 66199 w 243935"/>
                <a:gd name="connsiteY37" fmla="*/ 164878 h 270700"/>
                <a:gd name="connsiteX38" fmla="*/ 172593 w 243935"/>
                <a:gd name="connsiteY38" fmla="*/ 164878 h 270700"/>
                <a:gd name="connsiteX39" fmla="*/ 172593 w 243935"/>
                <a:gd name="connsiteY39" fmla="*/ 184023 h 270700"/>
                <a:gd name="connsiteX40" fmla="*/ 66199 w 243935"/>
                <a:gd name="connsiteY40" fmla="*/ 184023 h 27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935" h="270700">
                  <a:moveTo>
                    <a:pt x="1524" y="270510"/>
                  </a:moveTo>
                  <a:lnTo>
                    <a:pt x="0" y="252889"/>
                  </a:lnTo>
                  <a:lnTo>
                    <a:pt x="36100" y="242697"/>
                  </a:lnTo>
                  <a:lnTo>
                    <a:pt x="21050" y="252127"/>
                  </a:lnTo>
                  <a:cubicBezTo>
                    <a:pt x="22765" y="248412"/>
                    <a:pt x="24860" y="244221"/>
                    <a:pt x="27241" y="239554"/>
                  </a:cubicBezTo>
                  <a:cubicBezTo>
                    <a:pt x="29623" y="234887"/>
                    <a:pt x="32004" y="229934"/>
                    <a:pt x="34385" y="224504"/>
                  </a:cubicBezTo>
                  <a:cubicBezTo>
                    <a:pt x="36766" y="219170"/>
                    <a:pt x="38862" y="213836"/>
                    <a:pt x="40577" y="208502"/>
                  </a:cubicBezTo>
                  <a:lnTo>
                    <a:pt x="107061" y="3715"/>
                  </a:lnTo>
                  <a:lnTo>
                    <a:pt x="127730" y="0"/>
                  </a:lnTo>
                  <a:lnTo>
                    <a:pt x="205550" y="211931"/>
                  </a:lnTo>
                  <a:cubicBezTo>
                    <a:pt x="207836" y="218980"/>
                    <a:pt x="210598" y="225838"/>
                    <a:pt x="214027" y="232600"/>
                  </a:cubicBezTo>
                  <a:cubicBezTo>
                    <a:pt x="217456" y="239363"/>
                    <a:pt x="220504" y="245745"/>
                    <a:pt x="223266" y="251746"/>
                  </a:cubicBezTo>
                  <a:lnTo>
                    <a:pt x="207455" y="242316"/>
                  </a:lnTo>
                  <a:lnTo>
                    <a:pt x="243935" y="248698"/>
                  </a:lnTo>
                  <a:lnTo>
                    <a:pt x="242030" y="268605"/>
                  </a:lnTo>
                  <a:lnTo>
                    <a:pt x="203740" y="268605"/>
                  </a:lnTo>
                  <a:cubicBezTo>
                    <a:pt x="200692" y="268605"/>
                    <a:pt x="196215" y="268700"/>
                    <a:pt x="190214" y="268986"/>
                  </a:cubicBezTo>
                  <a:cubicBezTo>
                    <a:pt x="184213" y="269272"/>
                    <a:pt x="177737" y="269462"/>
                    <a:pt x="170879" y="269748"/>
                  </a:cubicBezTo>
                  <a:cubicBezTo>
                    <a:pt x="164021" y="270034"/>
                    <a:pt x="157543" y="270224"/>
                    <a:pt x="151543" y="270510"/>
                  </a:cubicBezTo>
                  <a:lnTo>
                    <a:pt x="150400" y="252889"/>
                  </a:lnTo>
                  <a:lnTo>
                    <a:pt x="190214" y="240887"/>
                  </a:lnTo>
                  <a:lnTo>
                    <a:pt x="179737" y="253270"/>
                  </a:lnTo>
                  <a:cubicBezTo>
                    <a:pt x="178213" y="244221"/>
                    <a:pt x="176593" y="235649"/>
                    <a:pt x="174879" y="227552"/>
                  </a:cubicBezTo>
                  <a:cubicBezTo>
                    <a:pt x="173164" y="219456"/>
                    <a:pt x="170593" y="211169"/>
                    <a:pt x="167354" y="202978"/>
                  </a:cubicBezTo>
                  <a:lnTo>
                    <a:pt x="111347" y="45910"/>
                  </a:lnTo>
                  <a:lnTo>
                    <a:pt x="119253" y="45910"/>
                  </a:lnTo>
                  <a:lnTo>
                    <a:pt x="63246" y="220694"/>
                  </a:lnTo>
                  <a:cubicBezTo>
                    <a:pt x="61532" y="225933"/>
                    <a:pt x="60388" y="231362"/>
                    <a:pt x="59912" y="237077"/>
                  </a:cubicBezTo>
                  <a:cubicBezTo>
                    <a:pt x="59436" y="242697"/>
                    <a:pt x="58864" y="248031"/>
                    <a:pt x="58388" y="253079"/>
                  </a:cubicBezTo>
                  <a:lnTo>
                    <a:pt x="46768" y="243268"/>
                  </a:lnTo>
                  <a:lnTo>
                    <a:pt x="86201" y="248888"/>
                  </a:lnTo>
                  <a:lnTo>
                    <a:pt x="84296" y="268796"/>
                  </a:lnTo>
                  <a:lnTo>
                    <a:pt x="52387" y="268796"/>
                  </a:lnTo>
                  <a:cubicBezTo>
                    <a:pt x="49339" y="268796"/>
                    <a:pt x="44958" y="268891"/>
                    <a:pt x="39053" y="269176"/>
                  </a:cubicBezTo>
                  <a:cubicBezTo>
                    <a:pt x="33147" y="269462"/>
                    <a:pt x="26861" y="269653"/>
                    <a:pt x="20288" y="269938"/>
                  </a:cubicBezTo>
                  <a:cubicBezTo>
                    <a:pt x="13621" y="270224"/>
                    <a:pt x="7430" y="270415"/>
                    <a:pt x="1715" y="270700"/>
                  </a:cubicBezTo>
                  <a:close/>
                  <a:moveTo>
                    <a:pt x="66199" y="184023"/>
                  </a:moveTo>
                  <a:lnTo>
                    <a:pt x="66199" y="164878"/>
                  </a:lnTo>
                  <a:lnTo>
                    <a:pt x="172593" y="164878"/>
                  </a:lnTo>
                  <a:lnTo>
                    <a:pt x="172593" y="184023"/>
                  </a:lnTo>
                  <a:lnTo>
                    <a:pt x="66199" y="1840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grpSp>
          <p:nvGrpSpPr>
            <p:cNvPr id="8" name="Graphique 8">
              <a:extLst>
                <a:ext uri="{FF2B5EF4-FFF2-40B4-BE49-F238E27FC236}">
                  <a16:creationId xmlns:a16="http://schemas.microsoft.com/office/drawing/2014/main" id="{33D45B9C-DC0E-DDEA-B86F-22A56C92CA32}"/>
                </a:ext>
              </a:extLst>
            </p:cNvPr>
            <p:cNvGrpSpPr/>
            <p:nvPr/>
          </p:nvGrpSpPr>
          <p:grpSpPr>
            <a:xfrm>
              <a:off x="4243673" y="3972877"/>
              <a:ext cx="1644967" cy="291083"/>
              <a:chOff x="4243673" y="3972877"/>
              <a:chExt cx="1644967" cy="291083"/>
            </a:xfrm>
            <a:grpFill/>
          </p:grpSpPr>
          <p:sp>
            <p:nvSpPr>
              <p:cNvPr id="50" name="Forme libre : forme 49">
                <a:extLst>
                  <a:ext uri="{FF2B5EF4-FFF2-40B4-BE49-F238E27FC236}">
                    <a16:creationId xmlns:a16="http://schemas.microsoft.com/office/drawing/2014/main" id="{E7950FB7-5D19-8AC2-A2A1-D57C8C230BB9}"/>
                  </a:ext>
                </a:extLst>
              </p:cNvPr>
              <p:cNvSpPr/>
              <p:nvPr/>
            </p:nvSpPr>
            <p:spPr>
              <a:xfrm>
                <a:off x="4243673" y="4072317"/>
                <a:ext cx="202215" cy="190023"/>
              </a:xfrm>
              <a:custGeom>
                <a:avLst/>
                <a:gdLst>
                  <a:gd name="connsiteX0" fmla="*/ 89535 w 202215"/>
                  <a:gd name="connsiteY0" fmla="*/ 190024 h 190023"/>
                  <a:gd name="connsiteX1" fmla="*/ 50292 w 202215"/>
                  <a:gd name="connsiteY1" fmla="*/ 178975 h 190023"/>
                  <a:gd name="connsiteX2" fmla="*/ 33147 w 202215"/>
                  <a:gd name="connsiteY2" fmla="*/ 148114 h 190023"/>
                  <a:gd name="connsiteX3" fmla="*/ 29051 w 202215"/>
                  <a:gd name="connsiteY3" fmla="*/ 102870 h 190023"/>
                  <a:gd name="connsiteX4" fmla="*/ 29051 w 202215"/>
                  <a:gd name="connsiteY4" fmla="*/ 52102 h 190023"/>
                  <a:gd name="connsiteX5" fmla="*/ 28289 w 202215"/>
                  <a:gd name="connsiteY5" fmla="*/ 42101 h 190023"/>
                  <a:gd name="connsiteX6" fmla="*/ 26194 w 202215"/>
                  <a:gd name="connsiteY6" fmla="*/ 27623 h 190023"/>
                  <a:gd name="connsiteX7" fmla="*/ 23717 w 202215"/>
                  <a:gd name="connsiteY7" fmla="*/ 13335 h 190023"/>
                  <a:gd name="connsiteX8" fmla="*/ 37243 w 202215"/>
                  <a:gd name="connsiteY8" fmla="*/ 27242 h 190023"/>
                  <a:gd name="connsiteX9" fmla="*/ 0 w 202215"/>
                  <a:gd name="connsiteY9" fmla="*/ 19717 h 190023"/>
                  <a:gd name="connsiteX10" fmla="*/ 1524 w 202215"/>
                  <a:gd name="connsiteY10" fmla="*/ 191 h 190023"/>
                  <a:gd name="connsiteX11" fmla="*/ 52673 w 202215"/>
                  <a:gd name="connsiteY11" fmla="*/ 191 h 190023"/>
                  <a:gd name="connsiteX12" fmla="*/ 59817 w 202215"/>
                  <a:gd name="connsiteY12" fmla="*/ 6953 h 190023"/>
                  <a:gd name="connsiteX13" fmla="*/ 58674 w 202215"/>
                  <a:gd name="connsiteY13" fmla="*/ 25337 h 190023"/>
                  <a:gd name="connsiteX14" fmla="*/ 57531 w 202215"/>
                  <a:gd name="connsiteY14" fmla="*/ 46006 h 190023"/>
                  <a:gd name="connsiteX15" fmla="*/ 57150 w 202215"/>
                  <a:gd name="connsiteY15" fmla="*/ 63246 h 190023"/>
                  <a:gd name="connsiteX16" fmla="*/ 57150 w 202215"/>
                  <a:gd name="connsiteY16" fmla="*/ 116967 h 190023"/>
                  <a:gd name="connsiteX17" fmla="*/ 65437 w 202215"/>
                  <a:gd name="connsiteY17" fmla="*/ 152876 h 190023"/>
                  <a:gd name="connsiteX18" fmla="*/ 95536 w 202215"/>
                  <a:gd name="connsiteY18" fmla="*/ 166973 h 190023"/>
                  <a:gd name="connsiteX19" fmla="*/ 122206 w 202215"/>
                  <a:gd name="connsiteY19" fmla="*/ 158306 h 190023"/>
                  <a:gd name="connsiteX20" fmla="*/ 138208 w 202215"/>
                  <a:gd name="connsiteY20" fmla="*/ 135922 h 190023"/>
                  <a:gd name="connsiteX21" fmla="*/ 143637 w 202215"/>
                  <a:gd name="connsiteY21" fmla="*/ 107537 h 190023"/>
                  <a:gd name="connsiteX22" fmla="*/ 143637 w 202215"/>
                  <a:gd name="connsiteY22" fmla="*/ 51911 h 190023"/>
                  <a:gd name="connsiteX23" fmla="*/ 142875 w 202215"/>
                  <a:gd name="connsiteY23" fmla="*/ 41910 h 190023"/>
                  <a:gd name="connsiteX24" fmla="*/ 140970 w 202215"/>
                  <a:gd name="connsiteY24" fmla="*/ 27432 h 190023"/>
                  <a:gd name="connsiteX25" fmla="*/ 138684 w 202215"/>
                  <a:gd name="connsiteY25" fmla="*/ 13145 h 190023"/>
                  <a:gd name="connsiteX26" fmla="*/ 152591 w 202215"/>
                  <a:gd name="connsiteY26" fmla="*/ 26670 h 190023"/>
                  <a:gd name="connsiteX27" fmla="*/ 113538 w 202215"/>
                  <a:gd name="connsiteY27" fmla="*/ 19526 h 190023"/>
                  <a:gd name="connsiteX28" fmla="*/ 115062 w 202215"/>
                  <a:gd name="connsiteY28" fmla="*/ 0 h 190023"/>
                  <a:gd name="connsiteX29" fmla="*/ 167259 w 202215"/>
                  <a:gd name="connsiteY29" fmla="*/ 0 h 190023"/>
                  <a:gd name="connsiteX30" fmla="*/ 174403 w 202215"/>
                  <a:gd name="connsiteY30" fmla="*/ 6763 h 190023"/>
                  <a:gd name="connsiteX31" fmla="*/ 173450 w 202215"/>
                  <a:gd name="connsiteY31" fmla="*/ 25146 h 190023"/>
                  <a:gd name="connsiteX32" fmla="*/ 172498 w 202215"/>
                  <a:gd name="connsiteY32" fmla="*/ 45815 h 190023"/>
                  <a:gd name="connsiteX33" fmla="*/ 172117 w 202215"/>
                  <a:gd name="connsiteY33" fmla="*/ 63056 h 190023"/>
                  <a:gd name="connsiteX34" fmla="*/ 172117 w 202215"/>
                  <a:gd name="connsiteY34" fmla="*/ 123920 h 190023"/>
                  <a:gd name="connsiteX35" fmla="*/ 173831 w 202215"/>
                  <a:gd name="connsiteY35" fmla="*/ 149638 h 190023"/>
                  <a:gd name="connsiteX36" fmla="*/ 176689 w 202215"/>
                  <a:gd name="connsiteY36" fmla="*/ 175736 h 190023"/>
                  <a:gd name="connsiteX37" fmla="*/ 163163 w 202215"/>
                  <a:gd name="connsiteY37" fmla="*/ 161830 h 190023"/>
                  <a:gd name="connsiteX38" fmla="*/ 202216 w 202215"/>
                  <a:gd name="connsiteY38" fmla="*/ 165926 h 190023"/>
                  <a:gd name="connsiteX39" fmla="*/ 199930 w 202215"/>
                  <a:gd name="connsiteY39" fmla="*/ 185452 h 190023"/>
                  <a:gd name="connsiteX40" fmla="*/ 152971 w 202215"/>
                  <a:gd name="connsiteY40" fmla="*/ 185452 h 190023"/>
                  <a:gd name="connsiteX41" fmla="*/ 145828 w 202215"/>
                  <a:gd name="connsiteY41" fmla="*/ 143732 h 190023"/>
                  <a:gd name="connsiteX42" fmla="*/ 149543 w 202215"/>
                  <a:gd name="connsiteY42" fmla="*/ 152781 h 190023"/>
                  <a:gd name="connsiteX43" fmla="*/ 140684 w 202215"/>
                  <a:gd name="connsiteY43" fmla="*/ 166116 h 190023"/>
                  <a:gd name="connsiteX44" fmla="*/ 121920 w 202215"/>
                  <a:gd name="connsiteY44" fmla="*/ 182309 h 190023"/>
                  <a:gd name="connsiteX45" fmla="*/ 89440 w 202215"/>
                  <a:gd name="connsiteY45" fmla="*/ 189643 h 19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02215" h="190023">
                    <a:moveTo>
                      <a:pt x="89535" y="190024"/>
                    </a:moveTo>
                    <a:cubicBezTo>
                      <a:pt x="72009" y="190024"/>
                      <a:pt x="58865" y="186309"/>
                      <a:pt x="50292" y="178975"/>
                    </a:cubicBezTo>
                    <a:cubicBezTo>
                      <a:pt x="41624" y="171545"/>
                      <a:pt x="35909" y="161354"/>
                      <a:pt x="33147" y="148114"/>
                    </a:cubicBezTo>
                    <a:cubicBezTo>
                      <a:pt x="30385" y="134969"/>
                      <a:pt x="29051" y="119920"/>
                      <a:pt x="29051" y="102870"/>
                    </a:cubicBezTo>
                    <a:lnTo>
                      <a:pt x="29051" y="52102"/>
                    </a:lnTo>
                    <a:cubicBezTo>
                      <a:pt x="29051" y="49816"/>
                      <a:pt x="28766" y="46577"/>
                      <a:pt x="28289" y="42101"/>
                    </a:cubicBezTo>
                    <a:cubicBezTo>
                      <a:pt x="27813" y="37719"/>
                      <a:pt x="27146" y="32861"/>
                      <a:pt x="26194" y="27623"/>
                    </a:cubicBezTo>
                    <a:cubicBezTo>
                      <a:pt x="25336" y="22384"/>
                      <a:pt x="24479" y="17621"/>
                      <a:pt x="23717" y="13335"/>
                    </a:cubicBezTo>
                    <a:lnTo>
                      <a:pt x="37243" y="27242"/>
                    </a:lnTo>
                    <a:lnTo>
                      <a:pt x="0" y="19717"/>
                    </a:lnTo>
                    <a:lnTo>
                      <a:pt x="1524" y="191"/>
                    </a:lnTo>
                    <a:lnTo>
                      <a:pt x="52673" y="191"/>
                    </a:lnTo>
                    <a:lnTo>
                      <a:pt x="59817" y="6953"/>
                    </a:lnTo>
                    <a:cubicBezTo>
                      <a:pt x="59531" y="12192"/>
                      <a:pt x="59150" y="18383"/>
                      <a:pt x="58674" y="25337"/>
                    </a:cubicBezTo>
                    <a:cubicBezTo>
                      <a:pt x="58198" y="32385"/>
                      <a:pt x="57817" y="39243"/>
                      <a:pt x="57531" y="46006"/>
                    </a:cubicBezTo>
                    <a:cubicBezTo>
                      <a:pt x="57245" y="52769"/>
                      <a:pt x="57150" y="58579"/>
                      <a:pt x="57150" y="63246"/>
                    </a:cubicBezTo>
                    <a:lnTo>
                      <a:pt x="57150" y="116967"/>
                    </a:lnTo>
                    <a:cubicBezTo>
                      <a:pt x="57150" y="131540"/>
                      <a:pt x="59912" y="143447"/>
                      <a:pt x="65437" y="152876"/>
                    </a:cubicBezTo>
                    <a:cubicBezTo>
                      <a:pt x="70961" y="162306"/>
                      <a:pt x="80963" y="166973"/>
                      <a:pt x="95536" y="166973"/>
                    </a:cubicBezTo>
                    <a:cubicBezTo>
                      <a:pt x="106299" y="166973"/>
                      <a:pt x="115157" y="164116"/>
                      <a:pt x="122206" y="158306"/>
                    </a:cubicBezTo>
                    <a:cubicBezTo>
                      <a:pt x="129254" y="152591"/>
                      <a:pt x="134493" y="145066"/>
                      <a:pt x="138208" y="135922"/>
                    </a:cubicBezTo>
                    <a:cubicBezTo>
                      <a:pt x="141827" y="126778"/>
                      <a:pt x="143637" y="117348"/>
                      <a:pt x="143637" y="107537"/>
                    </a:cubicBezTo>
                    <a:lnTo>
                      <a:pt x="143637" y="51911"/>
                    </a:lnTo>
                    <a:cubicBezTo>
                      <a:pt x="143637" y="49625"/>
                      <a:pt x="143351" y="46387"/>
                      <a:pt x="142875" y="41910"/>
                    </a:cubicBezTo>
                    <a:cubicBezTo>
                      <a:pt x="142399" y="37529"/>
                      <a:pt x="141732" y="32671"/>
                      <a:pt x="140970" y="27432"/>
                    </a:cubicBezTo>
                    <a:cubicBezTo>
                      <a:pt x="140208" y="22193"/>
                      <a:pt x="139446" y="17431"/>
                      <a:pt x="138684" y="13145"/>
                    </a:cubicBezTo>
                    <a:lnTo>
                      <a:pt x="152591" y="26670"/>
                    </a:lnTo>
                    <a:lnTo>
                      <a:pt x="113538" y="19526"/>
                    </a:lnTo>
                    <a:lnTo>
                      <a:pt x="115062" y="0"/>
                    </a:lnTo>
                    <a:lnTo>
                      <a:pt x="167259" y="0"/>
                    </a:lnTo>
                    <a:lnTo>
                      <a:pt x="174403" y="6763"/>
                    </a:lnTo>
                    <a:cubicBezTo>
                      <a:pt x="174117" y="12002"/>
                      <a:pt x="173831" y="18193"/>
                      <a:pt x="173450" y="25146"/>
                    </a:cubicBezTo>
                    <a:cubicBezTo>
                      <a:pt x="173069" y="32195"/>
                      <a:pt x="172784" y="39053"/>
                      <a:pt x="172498" y="45815"/>
                    </a:cubicBezTo>
                    <a:cubicBezTo>
                      <a:pt x="172212" y="52578"/>
                      <a:pt x="172117" y="58388"/>
                      <a:pt x="172117" y="63056"/>
                    </a:cubicBezTo>
                    <a:lnTo>
                      <a:pt x="172117" y="123920"/>
                    </a:lnTo>
                    <a:cubicBezTo>
                      <a:pt x="172117" y="132398"/>
                      <a:pt x="172688" y="140970"/>
                      <a:pt x="173831" y="149638"/>
                    </a:cubicBezTo>
                    <a:cubicBezTo>
                      <a:pt x="174974" y="158306"/>
                      <a:pt x="175927" y="166973"/>
                      <a:pt x="176689" y="175736"/>
                    </a:cubicBezTo>
                    <a:lnTo>
                      <a:pt x="163163" y="161830"/>
                    </a:lnTo>
                    <a:lnTo>
                      <a:pt x="202216" y="165926"/>
                    </a:lnTo>
                    <a:lnTo>
                      <a:pt x="199930" y="185452"/>
                    </a:lnTo>
                    <a:lnTo>
                      <a:pt x="152971" y="185452"/>
                    </a:lnTo>
                    <a:lnTo>
                      <a:pt x="145828" y="143732"/>
                    </a:lnTo>
                    <a:lnTo>
                      <a:pt x="149543" y="152781"/>
                    </a:lnTo>
                    <a:cubicBezTo>
                      <a:pt x="148019" y="155829"/>
                      <a:pt x="145066" y="160211"/>
                      <a:pt x="140684" y="166116"/>
                    </a:cubicBezTo>
                    <a:cubicBezTo>
                      <a:pt x="136303" y="172022"/>
                      <a:pt x="130016" y="177356"/>
                      <a:pt x="121920" y="182309"/>
                    </a:cubicBezTo>
                    <a:cubicBezTo>
                      <a:pt x="113824" y="187166"/>
                      <a:pt x="102965" y="189643"/>
                      <a:pt x="89440" y="1896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1" name="Forme libre : forme 50">
                <a:extLst>
                  <a:ext uri="{FF2B5EF4-FFF2-40B4-BE49-F238E27FC236}">
                    <a16:creationId xmlns:a16="http://schemas.microsoft.com/office/drawing/2014/main" id="{F812D6FA-8394-F571-B616-3E89AE124771}"/>
                  </a:ext>
                </a:extLst>
              </p:cNvPr>
              <p:cNvSpPr/>
              <p:nvPr/>
            </p:nvSpPr>
            <p:spPr>
              <a:xfrm>
                <a:off x="4461986" y="4032789"/>
                <a:ext cx="126206" cy="231171"/>
              </a:xfrm>
              <a:custGeom>
                <a:avLst/>
                <a:gdLst>
                  <a:gd name="connsiteX0" fmla="*/ 74867 w 126206"/>
                  <a:gd name="connsiteY0" fmla="*/ 231076 h 231171"/>
                  <a:gd name="connsiteX1" fmla="*/ 41243 w 126206"/>
                  <a:gd name="connsiteY1" fmla="*/ 217551 h 231171"/>
                  <a:gd name="connsiteX2" fmla="*/ 32766 w 126206"/>
                  <a:gd name="connsiteY2" fmla="*/ 178879 h 231171"/>
                  <a:gd name="connsiteX3" fmla="*/ 32766 w 126206"/>
                  <a:gd name="connsiteY3" fmla="*/ 46958 h 231171"/>
                  <a:gd name="connsiteX4" fmla="*/ 44768 w 126206"/>
                  <a:gd name="connsiteY4" fmla="*/ 59341 h 231171"/>
                  <a:gd name="connsiteX5" fmla="*/ 1143 w 126206"/>
                  <a:gd name="connsiteY5" fmla="*/ 59341 h 231171"/>
                  <a:gd name="connsiteX6" fmla="*/ 0 w 126206"/>
                  <a:gd name="connsiteY6" fmla="*/ 44291 h 231171"/>
                  <a:gd name="connsiteX7" fmla="*/ 12002 w 126206"/>
                  <a:gd name="connsiteY7" fmla="*/ 40005 h 231171"/>
                  <a:gd name="connsiteX8" fmla="*/ 26480 w 126206"/>
                  <a:gd name="connsiteY8" fmla="*/ 34957 h 231171"/>
                  <a:gd name="connsiteX9" fmla="*/ 38291 w 126206"/>
                  <a:gd name="connsiteY9" fmla="*/ 30861 h 231171"/>
                  <a:gd name="connsiteX10" fmla="*/ 25527 w 126206"/>
                  <a:gd name="connsiteY10" fmla="*/ 43243 h 231171"/>
                  <a:gd name="connsiteX11" fmla="*/ 30575 w 126206"/>
                  <a:gd name="connsiteY11" fmla="*/ 35147 h 231171"/>
                  <a:gd name="connsiteX12" fmla="*/ 37148 w 126206"/>
                  <a:gd name="connsiteY12" fmla="*/ 22003 h 231171"/>
                  <a:gd name="connsiteX13" fmla="*/ 43529 w 126206"/>
                  <a:gd name="connsiteY13" fmla="*/ 8668 h 231171"/>
                  <a:gd name="connsiteX14" fmla="*/ 47625 w 126206"/>
                  <a:gd name="connsiteY14" fmla="*/ 0 h 231171"/>
                  <a:gd name="connsiteX15" fmla="*/ 61151 w 126206"/>
                  <a:gd name="connsiteY15" fmla="*/ 1524 h 231171"/>
                  <a:gd name="connsiteX16" fmla="*/ 61151 w 126206"/>
                  <a:gd name="connsiteY16" fmla="*/ 180404 h 231171"/>
                  <a:gd name="connsiteX17" fmla="*/ 65627 w 126206"/>
                  <a:gd name="connsiteY17" fmla="*/ 200311 h 231171"/>
                  <a:gd name="connsiteX18" fmla="*/ 82963 w 126206"/>
                  <a:gd name="connsiteY18" fmla="*/ 207454 h 231171"/>
                  <a:gd name="connsiteX19" fmla="*/ 100013 w 126206"/>
                  <a:gd name="connsiteY19" fmla="*/ 203454 h 231171"/>
                  <a:gd name="connsiteX20" fmla="*/ 116015 w 126206"/>
                  <a:gd name="connsiteY20" fmla="*/ 193167 h 231171"/>
                  <a:gd name="connsiteX21" fmla="*/ 126206 w 126206"/>
                  <a:gd name="connsiteY21" fmla="*/ 209359 h 231171"/>
                  <a:gd name="connsiteX22" fmla="*/ 99727 w 126206"/>
                  <a:gd name="connsiteY22" fmla="*/ 225742 h 231171"/>
                  <a:gd name="connsiteX23" fmla="*/ 74771 w 126206"/>
                  <a:gd name="connsiteY23" fmla="*/ 231172 h 231171"/>
                  <a:gd name="connsiteX24" fmla="*/ 54959 w 126206"/>
                  <a:gd name="connsiteY24" fmla="*/ 59341 h 231171"/>
                  <a:gd name="connsiteX25" fmla="*/ 54959 w 126206"/>
                  <a:gd name="connsiteY25" fmla="*/ 39815 h 231171"/>
                  <a:gd name="connsiteX26" fmla="*/ 116967 w 126206"/>
                  <a:gd name="connsiteY26" fmla="*/ 39815 h 231171"/>
                  <a:gd name="connsiteX27" fmla="*/ 115062 w 126206"/>
                  <a:gd name="connsiteY27" fmla="*/ 59341 h 231171"/>
                  <a:gd name="connsiteX28" fmla="*/ 54959 w 126206"/>
                  <a:gd name="connsiteY28" fmla="*/ 59341 h 231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6206" h="231171">
                    <a:moveTo>
                      <a:pt x="74867" y="231076"/>
                    </a:moveTo>
                    <a:cubicBezTo>
                      <a:pt x="58103" y="231076"/>
                      <a:pt x="46863" y="226600"/>
                      <a:pt x="41243" y="217551"/>
                    </a:cubicBezTo>
                    <a:cubicBezTo>
                      <a:pt x="35624" y="208502"/>
                      <a:pt x="32766" y="195643"/>
                      <a:pt x="32766" y="178879"/>
                    </a:cubicBezTo>
                    <a:lnTo>
                      <a:pt x="32766" y="46958"/>
                    </a:lnTo>
                    <a:lnTo>
                      <a:pt x="44768" y="59341"/>
                    </a:lnTo>
                    <a:lnTo>
                      <a:pt x="1143" y="59341"/>
                    </a:lnTo>
                    <a:lnTo>
                      <a:pt x="0" y="44291"/>
                    </a:lnTo>
                    <a:cubicBezTo>
                      <a:pt x="3239" y="43053"/>
                      <a:pt x="7239" y="41624"/>
                      <a:pt x="12002" y="40005"/>
                    </a:cubicBezTo>
                    <a:cubicBezTo>
                      <a:pt x="16764" y="38386"/>
                      <a:pt x="21622" y="36671"/>
                      <a:pt x="26480" y="34957"/>
                    </a:cubicBezTo>
                    <a:cubicBezTo>
                      <a:pt x="31337" y="33242"/>
                      <a:pt x="35338" y="31813"/>
                      <a:pt x="38291" y="30861"/>
                    </a:cubicBezTo>
                    <a:lnTo>
                      <a:pt x="25527" y="43243"/>
                    </a:lnTo>
                    <a:cubicBezTo>
                      <a:pt x="26765" y="41720"/>
                      <a:pt x="28480" y="39053"/>
                      <a:pt x="30575" y="35147"/>
                    </a:cubicBezTo>
                    <a:cubicBezTo>
                      <a:pt x="32671" y="31242"/>
                      <a:pt x="34862" y="26861"/>
                      <a:pt x="37148" y="22003"/>
                    </a:cubicBezTo>
                    <a:cubicBezTo>
                      <a:pt x="39433" y="17145"/>
                      <a:pt x="41529" y="12668"/>
                      <a:pt x="43529" y="8668"/>
                    </a:cubicBezTo>
                    <a:cubicBezTo>
                      <a:pt x="45530" y="4667"/>
                      <a:pt x="46863" y="1810"/>
                      <a:pt x="47625" y="0"/>
                    </a:cubicBezTo>
                    <a:lnTo>
                      <a:pt x="61151" y="1524"/>
                    </a:lnTo>
                    <a:lnTo>
                      <a:pt x="61151" y="180404"/>
                    </a:lnTo>
                    <a:cubicBezTo>
                      <a:pt x="61151" y="188976"/>
                      <a:pt x="62675" y="195548"/>
                      <a:pt x="65627" y="200311"/>
                    </a:cubicBezTo>
                    <a:cubicBezTo>
                      <a:pt x="68675" y="205073"/>
                      <a:pt x="74390" y="207454"/>
                      <a:pt x="82963" y="207454"/>
                    </a:cubicBezTo>
                    <a:cubicBezTo>
                      <a:pt x="88487" y="207454"/>
                      <a:pt x="94202" y="206121"/>
                      <a:pt x="100013" y="203454"/>
                    </a:cubicBezTo>
                    <a:cubicBezTo>
                      <a:pt x="105918" y="200787"/>
                      <a:pt x="111252" y="197358"/>
                      <a:pt x="116015" y="193167"/>
                    </a:cubicBezTo>
                    <a:lnTo>
                      <a:pt x="126206" y="209359"/>
                    </a:lnTo>
                    <a:cubicBezTo>
                      <a:pt x="117158" y="216599"/>
                      <a:pt x="108395" y="222028"/>
                      <a:pt x="99727" y="225742"/>
                    </a:cubicBezTo>
                    <a:cubicBezTo>
                      <a:pt x="91059" y="229362"/>
                      <a:pt x="82772" y="231172"/>
                      <a:pt x="74771" y="231172"/>
                    </a:cubicBezTo>
                    <a:close/>
                    <a:moveTo>
                      <a:pt x="54959" y="59341"/>
                    </a:moveTo>
                    <a:lnTo>
                      <a:pt x="54959" y="39815"/>
                    </a:lnTo>
                    <a:lnTo>
                      <a:pt x="116967" y="39815"/>
                    </a:lnTo>
                    <a:lnTo>
                      <a:pt x="115062" y="59341"/>
                    </a:lnTo>
                    <a:lnTo>
                      <a:pt x="54959" y="593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2" name="Forme libre : forme 51">
                <a:extLst>
                  <a:ext uri="{FF2B5EF4-FFF2-40B4-BE49-F238E27FC236}">
                    <a16:creationId xmlns:a16="http://schemas.microsoft.com/office/drawing/2014/main" id="{3015AE2E-32FB-D6EF-03B5-5BCBEA9F45F3}"/>
                  </a:ext>
                </a:extLst>
              </p:cNvPr>
              <p:cNvSpPr/>
              <p:nvPr/>
            </p:nvSpPr>
            <p:spPr>
              <a:xfrm>
                <a:off x="4616481" y="4069174"/>
                <a:ext cx="171450" cy="192785"/>
              </a:xfrm>
              <a:custGeom>
                <a:avLst/>
                <a:gdLst>
                  <a:gd name="connsiteX0" fmla="*/ 86106 w 171450"/>
                  <a:gd name="connsiteY0" fmla="*/ 192786 h 192785"/>
                  <a:gd name="connsiteX1" fmla="*/ 38386 w 171450"/>
                  <a:gd name="connsiteY1" fmla="*/ 180403 h 192785"/>
                  <a:gd name="connsiteX2" fmla="*/ 9620 w 171450"/>
                  <a:gd name="connsiteY2" fmla="*/ 146399 h 192785"/>
                  <a:gd name="connsiteX3" fmla="*/ 0 w 171450"/>
                  <a:gd name="connsiteY3" fmla="*/ 96583 h 192785"/>
                  <a:gd name="connsiteX4" fmla="*/ 9620 w 171450"/>
                  <a:gd name="connsiteY4" fmla="*/ 46387 h 192785"/>
                  <a:gd name="connsiteX5" fmla="*/ 38386 w 171450"/>
                  <a:gd name="connsiteY5" fmla="*/ 12382 h 192785"/>
                  <a:gd name="connsiteX6" fmla="*/ 86106 w 171450"/>
                  <a:gd name="connsiteY6" fmla="*/ 0 h 192785"/>
                  <a:gd name="connsiteX7" fmla="*/ 150209 w 171450"/>
                  <a:gd name="connsiteY7" fmla="*/ 26479 h 192785"/>
                  <a:gd name="connsiteX8" fmla="*/ 171450 w 171450"/>
                  <a:gd name="connsiteY8" fmla="*/ 96583 h 192785"/>
                  <a:gd name="connsiteX9" fmla="*/ 161830 w 171450"/>
                  <a:gd name="connsiteY9" fmla="*/ 146590 h 192785"/>
                  <a:gd name="connsiteX10" fmla="*/ 133255 w 171450"/>
                  <a:gd name="connsiteY10" fmla="*/ 180594 h 192785"/>
                  <a:gd name="connsiteX11" fmla="*/ 86106 w 171450"/>
                  <a:gd name="connsiteY11" fmla="*/ 192786 h 192785"/>
                  <a:gd name="connsiteX12" fmla="*/ 86106 w 171450"/>
                  <a:gd name="connsiteY12" fmla="*/ 172498 h 192785"/>
                  <a:gd name="connsiteX13" fmla="*/ 118015 w 171450"/>
                  <a:gd name="connsiteY13" fmla="*/ 161258 h 192785"/>
                  <a:gd name="connsiteX14" fmla="*/ 134398 w 171450"/>
                  <a:gd name="connsiteY14" fmla="*/ 132493 h 192785"/>
                  <a:gd name="connsiteX15" fmla="*/ 139065 w 171450"/>
                  <a:gd name="connsiteY15" fmla="*/ 96583 h 192785"/>
                  <a:gd name="connsiteX16" fmla="*/ 134398 w 171450"/>
                  <a:gd name="connsiteY16" fmla="*/ 60293 h 192785"/>
                  <a:gd name="connsiteX17" fmla="*/ 118015 w 171450"/>
                  <a:gd name="connsiteY17" fmla="*/ 31528 h 192785"/>
                  <a:gd name="connsiteX18" fmla="*/ 86106 w 171450"/>
                  <a:gd name="connsiteY18" fmla="*/ 20288 h 192785"/>
                  <a:gd name="connsiteX19" fmla="*/ 54197 w 171450"/>
                  <a:gd name="connsiteY19" fmla="*/ 31337 h 192785"/>
                  <a:gd name="connsiteX20" fmla="*/ 37433 w 171450"/>
                  <a:gd name="connsiteY20" fmla="*/ 59912 h 192785"/>
                  <a:gd name="connsiteX21" fmla="*/ 32385 w 171450"/>
                  <a:gd name="connsiteY21" fmla="*/ 96583 h 192785"/>
                  <a:gd name="connsiteX22" fmla="*/ 37433 w 171450"/>
                  <a:gd name="connsiteY22" fmla="*/ 132874 h 192785"/>
                  <a:gd name="connsiteX23" fmla="*/ 54197 w 171450"/>
                  <a:gd name="connsiteY23" fmla="*/ 161449 h 192785"/>
                  <a:gd name="connsiteX24" fmla="*/ 86106 w 171450"/>
                  <a:gd name="connsiteY24" fmla="*/ 172498 h 192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71450" h="192785">
                    <a:moveTo>
                      <a:pt x="86106" y="192786"/>
                    </a:moveTo>
                    <a:cubicBezTo>
                      <a:pt x="67056" y="192786"/>
                      <a:pt x="51149" y="188690"/>
                      <a:pt x="38386" y="180403"/>
                    </a:cubicBezTo>
                    <a:cubicBezTo>
                      <a:pt x="25622" y="172117"/>
                      <a:pt x="16002" y="160782"/>
                      <a:pt x="9620" y="146399"/>
                    </a:cubicBezTo>
                    <a:cubicBezTo>
                      <a:pt x="3239" y="132017"/>
                      <a:pt x="0" y="115443"/>
                      <a:pt x="0" y="96583"/>
                    </a:cubicBezTo>
                    <a:cubicBezTo>
                      <a:pt x="0" y="77724"/>
                      <a:pt x="3239" y="60865"/>
                      <a:pt x="9620" y="46387"/>
                    </a:cubicBezTo>
                    <a:cubicBezTo>
                      <a:pt x="16002" y="32004"/>
                      <a:pt x="25622" y="20669"/>
                      <a:pt x="38386" y="12382"/>
                    </a:cubicBezTo>
                    <a:cubicBezTo>
                      <a:pt x="51149" y="4096"/>
                      <a:pt x="67056" y="0"/>
                      <a:pt x="86106" y="0"/>
                    </a:cubicBezTo>
                    <a:cubicBezTo>
                      <a:pt x="114681" y="0"/>
                      <a:pt x="136017" y="8858"/>
                      <a:pt x="150209" y="26479"/>
                    </a:cubicBezTo>
                    <a:cubicBezTo>
                      <a:pt x="164402" y="44101"/>
                      <a:pt x="171450" y="67532"/>
                      <a:pt x="171450" y="96583"/>
                    </a:cubicBezTo>
                    <a:cubicBezTo>
                      <a:pt x="171450" y="115348"/>
                      <a:pt x="168212" y="132017"/>
                      <a:pt x="161830" y="146590"/>
                    </a:cubicBezTo>
                    <a:cubicBezTo>
                      <a:pt x="155448" y="161163"/>
                      <a:pt x="145923" y="172498"/>
                      <a:pt x="133255" y="180594"/>
                    </a:cubicBezTo>
                    <a:cubicBezTo>
                      <a:pt x="120587" y="188785"/>
                      <a:pt x="104870" y="192786"/>
                      <a:pt x="86106" y="192786"/>
                    </a:cubicBezTo>
                    <a:close/>
                    <a:moveTo>
                      <a:pt x="86106" y="172498"/>
                    </a:moveTo>
                    <a:cubicBezTo>
                      <a:pt x="99631" y="172498"/>
                      <a:pt x="110300" y="168783"/>
                      <a:pt x="118015" y="161258"/>
                    </a:cubicBezTo>
                    <a:cubicBezTo>
                      <a:pt x="125730" y="153734"/>
                      <a:pt x="131254" y="144209"/>
                      <a:pt x="134398" y="132493"/>
                    </a:cubicBezTo>
                    <a:cubicBezTo>
                      <a:pt x="137541" y="120872"/>
                      <a:pt x="139065" y="108871"/>
                      <a:pt x="139065" y="96583"/>
                    </a:cubicBezTo>
                    <a:cubicBezTo>
                      <a:pt x="139065" y="84296"/>
                      <a:pt x="137541" y="72009"/>
                      <a:pt x="134398" y="60293"/>
                    </a:cubicBezTo>
                    <a:cubicBezTo>
                      <a:pt x="131254" y="48673"/>
                      <a:pt x="125825" y="39052"/>
                      <a:pt x="118015" y="31528"/>
                    </a:cubicBezTo>
                    <a:cubicBezTo>
                      <a:pt x="110204" y="24003"/>
                      <a:pt x="99631" y="20288"/>
                      <a:pt x="86106" y="20288"/>
                    </a:cubicBezTo>
                    <a:cubicBezTo>
                      <a:pt x="72581" y="20288"/>
                      <a:pt x="61913" y="24003"/>
                      <a:pt x="54197" y="31337"/>
                    </a:cubicBezTo>
                    <a:cubicBezTo>
                      <a:pt x="46387" y="38767"/>
                      <a:pt x="40862" y="48292"/>
                      <a:pt x="37433" y="59912"/>
                    </a:cubicBezTo>
                    <a:cubicBezTo>
                      <a:pt x="34100" y="71533"/>
                      <a:pt x="32385" y="83820"/>
                      <a:pt x="32385" y="96583"/>
                    </a:cubicBezTo>
                    <a:cubicBezTo>
                      <a:pt x="32385" y="109347"/>
                      <a:pt x="34100" y="121158"/>
                      <a:pt x="37433" y="132874"/>
                    </a:cubicBezTo>
                    <a:cubicBezTo>
                      <a:pt x="40862" y="144494"/>
                      <a:pt x="46387" y="154019"/>
                      <a:pt x="54197" y="161449"/>
                    </a:cubicBezTo>
                    <a:cubicBezTo>
                      <a:pt x="62008" y="168878"/>
                      <a:pt x="72581" y="172498"/>
                      <a:pt x="86106" y="17249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3" name="Forme libre : forme 52">
                <a:extLst>
                  <a:ext uri="{FF2B5EF4-FFF2-40B4-BE49-F238E27FC236}">
                    <a16:creationId xmlns:a16="http://schemas.microsoft.com/office/drawing/2014/main" id="{9005925A-530A-86FC-72ED-9F69D478FD71}"/>
                  </a:ext>
                </a:extLst>
              </p:cNvPr>
              <p:cNvSpPr/>
              <p:nvPr/>
            </p:nvSpPr>
            <p:spPr>
              <a:xfrm>
                <a:off x="4819078" y="4069460"/>
                <a:ext cx="144684" cy="191166"/>
              </a:xfrm>
              <a:custGeom>
                <a:avLst/>
                <a:gdLst>
                  <a:gd name="connsiteX0" fmla="*/ 1905 w 144684"/>
                  <a:gd name="connsiteY0" fmla="*/ 190690 h 191166"/>
                  <a:gd name="connsiteX1" fmla="*/ 0 w 144684"/>
                  <a:gd name="connsiteY1" fmla="*/ 172688 h 191166"/>
                  <a:gd name="connsiteX2" fmla="*/ 42100 w 144684"/>
                  <a:gd name="connsiteY2" fmla="*/ 164021 h 191166"/>
                  <a:gd name="connsiteX3" fmla="*/ 27051 w 144684"/>
                  <a:gd name="connsiteY3" fmla="*/ 177927 h 191166"/>
                  <a:gd name="connsiteX4" fmla="*/ 29146 w 144684"/>
                  <a:gd name="connsiteY4" fmla="*/ 167450 h 191166"/>
                  <a:gd name="connsiteX5" fmla="*/ 31813 w 144684"/>
                  <a:gd name="connsiteY5" fmla="*/ 151447 h 191166"/>
                  <a:gd name="connsiteX6" fmla="*/ 33147 w 144684"/>
                  <a:gd name="connsiteY6" fmla="*/ 138493 h 191166"/>
                  <a:gd name="connsiteX7" fmla="*/ 33147 w 144684"/>
                  <a:gd name="connsiteY7" fmla="*/ 55054 h 191166"/>
                  <a:gd name="connsiteX8" fmla="*/ 32004 w 144684"/>
                  <a:gd name="connsiteY8" fmla="*/ 41719 h 191166"/>
                  <a:gd name="connsiteX9" fmla="*/ 29337 w 144684"/>
                  <a:gd name="connsiteY9" fmla="*/ 24765 h 191166"/>
                  <a:gd name="connsiteX10" fmla="*/ 27051 w 144684"/>
                  <a:gd name="connsiteY10" fmla="*/ 12573 h 191166"/>
                  <a:gd name="connsiteX11" fmla="*/ 42100 w 144684"/>
                  <a:gd name="connsiteY11" fmla="*/ 29908 h 191166"/>
                  <a:gd name="connsiteX12" fmla="*/ 762 w 144684"/>
                  <a:gd name="connsiteY12" fmla="*/ 22765 h 191166"/>
                  <a:gd name="connsiteX13" fmla="*/ 2667 w 144684"/>
                  <a:gd name="connsiteY13" fmla="*/ 3238 h 191166"/>
                  <a:gd name="connsiteX14" fmla="*/ 49244 w 144684"/>
                  <a:gd name="connsiteY14" fmla="*/ 3238 h 191166"/>
                  <a:gd name="connsiteX15" fmla="*/ 56388 w 144684"/>
                  <a:gd name="connsiteY15" fmla="*/ 10001 h 191166"/>
                  <a:gd name="connsiteX16" fmla="*/ 61627 w 144684"/>
                  <a:gd name="connsiteY16" fmla="*/ 66389 h 191166"/>
                  <a:gd name="connsiteX17" fmla="*/ 50387 w 144684"/>
                  <a:gd name="connsiteY17" fmla="*/ 54388 h 191166"/>
                  <a:gd name="connsiteX18" fmla="*/ 59817 w 144684"/>
                  <a:gd name="connsiteY18" fmla="*/ 34671 h 191166"/>
                  <a:gd name="connsiteX19" fmla="*/ 72771 w 144684"/>
                  <a:gd name="connsiteY19" fmla="*/ 17240 h 191166"/>
                  <a:gd name="connsiteX20" fmla="*/ 91916 w 144684"/>
                  <a:gd name="connsiteY20" fmla="*/ 4667 h 191166"/>
                  <a:gd name="connsiteX21" fmla="*/ 119920 w 144684"/>
                  <a:gd name="connsiteY21" fmla="*/ 0 h 191166"/>
                  <a:gd name="connsiteX22" fmla="*/ 132493 w 144684"/>
                  <a:gd name="connsiteY22" fmla="*/ 952 h 191166"/>
                  <a:gd name="connsiteX23" fmla="*/ 144685 w 144684"/>
                  <a:gd name="connsiteY23" fmla="*/ 3810 h 191166"/>
                  <a:gd name="connsiteX24" fmla="*/ 141256 w 144684"/>
                  <a:gd name="connsiteY24" fmla="*/ 64294 h 191166"/>
                  <a:gd name="connsiteX25" fmla="*/ 119824 w 144684"/>
                  <a:gd name="connsiteY25" fmla="*/ 63151 h 191166"/>
                  <a:gd name="connsiteX26" fmla="*/ 119824 w 144684"/>
                  <a:gd name="connsiteY26" fmla="*/ 43625 h 191166"/>
                  <a:gd name="connsiteX27" fmla="*/ 118300 w 144684"/>
                  <a:gd name="connsiteY27" fmla="*/ 36481 h 191166"/>
                  <a:gd name="connsiteX28" fmla="*/ 114681 w 144684"/>
                  <a:gd name="connsiteY28" fmla="*/ 25051 h 191166"/>
                  <a:gd name="connsiteX29" fmla="*/ 110776 w 144684"/>
                  <a:gd name="connsiteY29" fmla="*/ 14764 h 191166"/>
                  <a:gd name="connsiteX30" fmla="*/ 128397 w 144684"/>
                  <a:gd name="connsiteY30" fmla="*/ 24575 h 191166"/>
                  <a:gd name="connsiteX31" fmla="*/ 120682 w 144684"/>
                  <a:gd name="connsiteY31" fmla="*/ 24955 h 191166"/>
                  <a:gd name="connsiteX32" fmla="*/ 112967 w 144684"/>
                  <a:gd name="connsiteY32" fmla="*/ 24955 h 191166"/>
                  <a:gd name="connsiteX33" fmla="*/ 73723 w 144684"/>
                  <a:gd name="connsiteY33" fmla="*/ 41148 h 191166"/>
                  <a:gd name="connsiteX34" fmla="*/ 61531 w 144684"/>
                  <a:gd name="connsiteY34" fmla="*/ 84010 h 191166"/>
                  <a:gd name="connsiteX35" fmla="*/ 61531 w 144684"/>
                  <a:gd name="connsiteY35" fmla="*/ 127635 h 191166"/>
                  <a:gd name="connsiteX36" fmla="*/ 62674 w 144684"/>
                  <a:gd name="connsiteY36" fmla="*/ 157734 h 191166"/>
                  <a:gd name="connsiteX37" fmla="*/ 64960 w 144684"/>
                  <a:gd name="connsiteY37" fmla="*/ 179927 h 191166"/>
                  <a:gd name="connsiteX38" fmla="*/ 51054 w 144684"/>
                  <a:gd name="connsiteY38" fmla="*/ 166021 h 191166"/>
                  <a:gd name="connsiteX39" fmla="*/ 101441 w 144684"/>
                  <a:gd name="connsiteY39" fmla="*/ 169735 h 191166"/>
                  <a:gd name="connsiteX40" fmla="*/ 99155 w 144684"/>
                  <a:gd name="connsiteY40" fmla="*/ 189262 h 191166"/>
                  <a:gd name="connsiteX41" fmla="*/ 43148 w 144684"/>
                  <a:gd name="connsiteY41" fmla="*/ 189262 h 191166"/>
                  <a:gd name="connsiteX42" fmla="*/ 32290 w 144684"/>
                  <a:gd name="connsiteY42" fmla="*/ 189643 h 191166"/>
                  <a:gd name="connsiteX43" fmla="*/ 17050 w 144684"/>
                  <a:gd name="connsiteY43" fmla="*/ 190405 h 191166"/>
                  <a:gd name="connsiteX44" fmla="*/ 1810 w 144684"/>
                  <a:gd name="connsiteY44" fmla="*/ 191167 h 19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4684" h="191166">
                    <a:moveTo>
                      <a:pt x="1905" y="190690"/>
                    </a:moveTo>
                    <a:lnTo>
                      <a:pt x="0" y="172688"/>
                    </a:lnTo>
                    <a:lnTo>
                      <a:pt x="42100" y="164021"/>
                    </a:lnTo>
                    <a:lnTo>
                      <a:pt x="27051" y="177927"/>
                    </a:lnTo>
                    <a:cubicBezTo>
                      <a:pt x="27527" y="175927"/>
                      <a:pt x="28194" y="172402"/>
                      <a:pt x="29146" y="167450"/>
                    </a:cubicBezTo>
                    <a:cubicBezTo>
                      <a:pt x="30004" y="162401"/>
                      <a:pt x="30861" y="157163"/>
                      <a:pt x="31813" y="151447"/>
                    </a:cubicBezTo>
                    <a:cubicBezTo>
                      <a:pt x="32671" y="145828"/>
                      <a:pt x="33147" y="141446"/>
                      <a:pt x="33147" y="138493"/>
                    </a:cubicBezTo>
                    <a:lnTo>
                      <a:pt x="33147" y="55054"/>
                    </a:lnTo>
                    <a:cubicBezTo>
                      <a:pt x="33147" y="51816"/>
                      <a:pt x="32766" y="47339"/>
                      <a:pt x="32004" y="41719"/>
                    </a:cubicBezTo>
                    <a:cubicBezTo>
                      <a:pt x="31242" y="36100"/>
                      <a:pt x="30385" y="30480"/>
                      <a:pt x="29337" y="24765"/>
                    </a:cubicBezTo>
                    <a:cubicBezTo>
                      <a:pt x="28289" y="19145"/>
                      <a:pt x="27622" y="15050"/>
                      <a:pt x="27051" y="12573"/>
                    </a:cubicBezTo>
                    <a:lnTo>
                      <a:pt x="42100" y="29908"/>
                    </a:lnTo>
                    <a:lnTo>
                      <a:pt x="762" y="22765"/>
                    </a:lnTo>
                    <a:lnTo>
                      <a:pt x="2667" y="3238"/>
                    </a:lnTo>
                    <a:lnTo>
                      <a:pt x="49244" y="3238"/>
                    </a:lnTo>
                    <a:lnTo>
                      <a:pt x="56388" y="10001"/>
                    </a:lnTo>
                    <a:lnTo>
                      <a:pt x="61627" y="66389"/>
                    </a:lnTo>
                    <a:lnTo>
                      <a:pt x="50387" y="54388"/>
                    </a:lnTo>
                    <a:cubicBezTo>
                      <a:pt x="53149" y="47625"/>
                      <a:pt x="56293" y="41053"/>
                      <a:pt x="59817" y="34671"/>
                    </a:cubicBezTo>
                    <a:cubicBezTo>
                      <a:pt x="63341" y="28289"/>
                      <a:pt x="67627" y="22479"/>
                      <a:pt x="72771" y="17240"/>
                    </a:cubicBezTo>
                    <a:cubicBezTo>
                      <a:pt x="77915" y="12001"/>
                      <a:pt x="84296" y="7810"/>
                      <a:pt x="91916" y="4667"/>
                    </a:cubicBezTo>
                    <a:cubicBezTo>
                      <a:pt x="99536" y="1524"/>
                      <a:pt x="108871" y="0"/>
                      <a:pt x="119920" y="0"/>
                    </a:cubicBezTo>
                    <a:cubicBezTo>
                      <a:pt x="124206" y="0"/>
                      <a:pt x="128397" y="286"/>
                      <a:pt x="132493" y="952"/>
                    </a:cubicBezTo>
                    <a:cubicBezTo>
                      <a:pt x="136588" y="1619"/>
                      <a:pt x="140684" y="2476"/>
                      <a:pt x="144685" y="3810"/>
                    </a:cubicBezTo>
                    <a:lnTo>
                      <a:pt x="141256" y="64294"/>
                    </a:lnTo>
                    <a:lnTo>
                      <a:pt x="119824" y="63151"/>
                    </a:lnTo>
                    <a:lnTo>
                      <a:pt x="119824" y="43625"/>
                    </a:lnTo>
                    <a:cubicBezTo>
                      <a:pt x="119824" y="42386"/>
                      <a:pt x="119348" y="40005"/>
                      <a:pt x="118300" y="36481"/>
                    </a:cubicBezTo>
                    <a:cubicBezTo>
                      <a:pt x="117253" y="32956"/>
                      <a:pt x="116110" y="29146"/>
                      <a:pt x="114681" y="25051"/>
                    </a:cubicBezTo>
                    <a:cubicBezTo>
                      <a:pt x="113347" y="20955"/>
                      <a:pt x="112014" y="17526"/>
                      <a:pt x="110776" y="14764"/>
                    </a:cubicBezTo>
                    <a:lnTo>
                      <a:pt x="128397" y="24575"/>
                    </a:lnTo>
                    <a:cubicBezTo>
                      <a:pt x="125921" y="24860"/>
                      <a:pt x="123349" y="24955"/>
                      <a:pt x="120682" y="24955"/>
                    </a:cubicBezTo>
                    <a:lnTo>
                      <a:pt x="112967" y="24955"/>
                    </a:lnTo>
                    <a:cubicBezTo>
                      <a:pt x="94964" y="24955"/>
                      <a:pt x="81820" y="30385"/>
                      <a:pt x="73723" y="41148"/>
                    </a:cubicBezTo>
                    <a:cubicBezTo>
                      <a:pt x="65627" y="51911"/>
                      <a:pt x="61531" y="66199"/>
                      <a:pt x="61531" y="84010"/>
                    </a:cubicBezTo>
                    <a:lnTo>
                      <a:pt x="61531" y="127635"/>
                    </a:lnTo>
                    <a:cubicBezTo>
                      <a:pt x="61531" y="137446"/>
                      <a:pt x="61913" y="147447"/>
                      <a:pt x="62674" y="157734"/>
                    </a:cubicBezTo>
                    <a:cubicBezTo>
                      <a:pt x="63436" y="168021"/>
                      <a:pt x="64198" y="175355"/>
                      <a:pt x="64960" y="179927"/>
                    </a:cubicBezTo>
                    <a:lnTo>
                      <a:pt x="51054" y="166021"/>
                    </a:lnTo>
                    <a:lnTo>
                      <a:pt x="101441" y="169735"/>
                    </a:lnTo>
                    <a:lnTo>
                      <a:pt x="99155" y="189262"/>
                    </a:lnTo>
                    <a:lnTo>
                      <a:pt x="43148" y="189262"/>
                    </a:lnTo>
                    <a:cubicBezTo>
                      <a:pt x="40672" y="189262"/>
                      <a:pt x="37052" y="189357"/>
                      <a:pt x="32290" y="189643"/>
                    </a:cubicBezTo>
                    <a:cubicBezTo>
                      <a:pt x="27527" y="189928"/>
                      <a:pt x="22479" y="190119"/>
                      <a:pt x="17050" y="190405"/>
                    </a:cubicBezTo>
                    <a:cubicBezTo>
                      <a:pt x="11621" y="190690"/>
                      <a:pt x="6572" y="190881"/>
                      <a:pt x="1810" y="1911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4" name="Forme libre : forme 53">
                <a:extLst>
                  <a:ext uri="{FF2B5EF4-FFF2-40B4-BE49-F238E27FC236}">
                    <a16:creationId xmlns:a16="http://schemas.microsoft.com/office/drawing/2014/main" id="{3B980FC3-D5C9-2BF9-CBB4-D87F5B06933A}"/>
                  </a:ext>
                </a:extLst>
              </p:cNvPr>
              <p:cNvSpPr/>
              <p:nvPr/>
            </p:nvSpPr>
            <p:spPr>
              <a:xfrm>
                <a:off x="4990052" y="3988402"/>
                <a:ext cx="93630" cy="271843"/>
              </a:xfrm>
              <a:custGeom>
                <a:avLst/>
                <a:gdLst>
                  <a:gd name="connsiteX0" fmla="*/ 1905 w 93630"/>
                  <a:gd name="connsiteY0" fmla="*/ 271748 h 271843"/>
                  <a:gd name="connsiteX1" fmla="*/ 0 w 93630"/>
                  <a:gd name="connsiteY1" fmla="*/ 253746 h 271843"/>
                  <a:gd name="connsiteX2" fmla="*/ 42100 w 93630"/>
                  <a:gd name="connsiteY2" fmla="*/ 245078 h 271843"/>
                  <a:gd name="connsiteX3" fmla="*/ 27051 w 93630"/>
                  <a:gd name="connsiteY3" fmla="*/ 258985 h 271843"/>
                  <a:gd name="connsiteX4" fmla="*/ 29146 w 93630"/>
                  <a:gd name="connsiteY4" fmla="*/ 248507 h 271843"/>
                  <a:gd name="connsiteX5" fmla="*/ 31813 w 93630"/>
                  <a:gd name="connsiteY5" fmla="*/ 232505 h 271843"/>
                  <a:gd name="connsiteX6" fmla="*/ 33147 w 93630"/>
                  <a:gd name="connsiteY6" fmla="*/ 219551 h 271843"/>
                  <a:gd name="connsiteX7" fmla="*/ 33147 w 93630"/>
                  <a:gd name="connsiteY7" fmla="*/ 136112 h 271843"/>
                  <a:gd name="connsiteX8" fmla="*/ 32195 w 93630"/>
                  <a:gd name="connsiteY8" fmla="*/ 123539 h 271843"/>
                  <a:gd name="connsiteX9" fmla="*/ 29908 w 93630"/>
                  <a:gd name="connsiteY9" fmla="*/ 107537 h 271843"/>
                  <a:gd name="connsiteX10" fmla="*/ 27432 w 93630"/>
                  <a:gd name="connsiteY10" fmla="*/ 93631 h 271843"/>
                  <a:gd name="connsiteX11" fmla="*/ 42100 w 93630"/>
                  <a:gd name="connsiteY11" fmla="*/ 110966 h 271843"/>
                  <a:gd name="connsiteX12" fmla="*/ 762 w 93630"/>
                  <a:gd name="connsiteY12" fmla="*/ 103823 h 271843"/>
                  <a:gd name="connsiteX13" fmla="*/ 2667 w 93630"/>
                  <a:gd name="connsiteY13" fmla="*/ 84296 h 271843"/>
                  <a:gd name="connsiteX14" fmla="*/ 56769 w 93630"/>
                  <a:gd name="connsiteY14" fmla="*/ 84296 h 271843"/>
                  <a:gd name="connsiteX15" fmla="*/ 63913 w 93630"/>
                  <a:gd name="connsiteY15" fmla="*/ 91059 h 271843"/>
                  <a:gd name="connsiteX16" fmla="*/ 62960 w 93630"/>
                  <a:gd name="connsiteY16" fmla="*/ 106680 h 271843"/>
                  <a:gd name="connsiteX17" fmla="*/ 62008 w 93630"/>
                  <a:gd name="connsiteY17" fmla="*/ 127540 h 271843"/>
                  <a:gd name="connsiteX18" fmla="*/ 61627 w 93630"/>
                  <a:gd name="connsiteY18" fmla="*/ 147447 h 271843"/>
                  <a:gd name="connsiteX19" fmla="*/ 61627 w 93630"/>
                  <a:gd name="connsiteY19" fmla="*/ 208312 h 271843"/>
                  <a:gd name="connsiteX20" fmla="*/ 62770 w 93630"/>
                  <a:gd name="connsiteY20" fmla="*/ 238411 h 271843"/>
                  <a:gd name="connsiteX21" fmla="*/ 65056 w 93630"/>
                  <a:gd name="connsiteY21" fmla="*/ 260604 h 271843"/>
                  <a:gd name="connsiteX22" fmla="*/ 51149 w 93630"/>
                  <a:gd name="connsiteY22" fmla="*/ 246698 h 271843"/>
                  <a:gd name="connsiteX23" fmla="*/ 93631 w 93630"/>
                  <a:gd name="connsiteY23" fmla="*/ 250412 h 271843"/>
                  <a:gd name="connsiteX24" fmla="*/ 90964 w 93630"/>
                  <a:gd name="connsiteY24" fmla="*/ 269939 h 271843"/>
                  <a:gd name="connsiteX25" fmla="*/ 43243 w 93630"/>
                  <a:gd name="connsiteY25" fmla="*/ 269939 h 271843"/>
                  <a:gd name="connsiteX26" fmla="*/ 32385 w 93630"/>
                  <a:gd name="connsiteY26" fmla="*/ 270320 h 271843"/>
                  <a:gd name="connsiteX27" fmla="*/ 17145 w 93630"/>
                  <a:gd name="connsiteY27" fmla="*/ 271082 h 271843"/>
                  <a:gd name="connsiteX28" fmla="*/ 1905 w 93630"/>
                  <a:gd name="connsiteY28" fmla="*/ 271844 h 271843"/>
                  <a:gd name="connsiteX29" fmla="*/ 41720 w 93630"/>
                  <a:gd name="connsiteY29" fmla="*/ 47339 h 271843"/>
                  <a:gd name="connsiteX30" fmla="*/ 25527 w 93630"/>
                  <a:gd name="connsiteY30" fmla="*/ 40958 h 271843"/>
                  <a:gd name="connsiteX31" fmla="*/ 19907 w 93630"/>
                  <a:gd name="connsiteY31" fmla="*/ 24003 h 271843"/>
                  <a:gd name="connsiteX32" fmla="*/ 25527 w 93630"/>
                  <a:gd name="connsiteY32" fmla="*/ 6572 h 271843"/>
                  <a:gd name="connsiteX33" fmla="*/ 41720 w 93630"/>
                  <a:gd name="connsiteY33" fmla="*/ 0 h 271843"/>
                  <a:gd name="connsiteX34" fmla="*/ 57912 w 93630"/>
                  <a:gd name="connsiteY34" fmla="*/ 6191 h 271843"/>
                  <a:gd name="connsiteX35" fmla="*/ 63532 w 93630"/>
                  <a:gd name="connsiteY35" fmla="*/ 24098 h 271843"/>
                  <a:gd name="connsiteX36" fmla="*/ 58103 w 93630"/>
                  <a:gd name="connsiteY36" fmla="*/ 41053 h 271843"/>
                  <a:gd name="connsiteX37" fmla="*/ 41720 w 93630"/>
                  <a:gd name="connsiteY37" fmla="*/ 47435 h 27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3630" h="271843">
                    <a:moveTo>
                      <a:pt x="1905" y="271748"/>
                    </a:moveTo>
                    <a:lnTo>
                      <a:pt x="0" y="253746"/>
                    </a:lnTo>
                    <a:lnTo>
                      <a:pt x="42100" y="245078"/>
                    </a:lnTo>
                    <a:lnTo>
                      <a:pt x="27051" y="258985"/>
                    </a:lnTo>
                    <a:cubicBezTo>
                      <a:pt x="27527" y="256985"/>
                      <a:pt x="28194" y="253460"/>
                      <a:pt x="29146" y="248507"/>
                    </a:cubicBezTo>
                    <a:cubicBezTo>
                      <a:pt x="30004" y="243459"/>
                      <a:pt x="30861" y="238220"/>
                      <a:pt x="31813" y="232505"/>
                    </a:cubicBezTo>
                    <a:cubicBezTo>
                      <a:pt x="32671" y="226886"/>
                      <a:pt x="33147" y="222504"/>
                      <a:pt x="33147" y="219551"/>
                    </a:cubicBezTo>
                    <a:lnTo>
                      <a:pt x="33147" y="136112"/>
                    </a:lnTo>
                    <a:cubicBezTo>
                      <a:pt x="33147" y="132874"/>
                      <a:pt x="32861" y="128683"/>
                      <a:pt x="32195" y="123539"/>
                    </a:cubicBezTo>
                    <a:cubicBezTo>
                      <a:pt x="31528" y="118396"/>
                      <a:pt x="30861" y="113062"/>
                      <a:pt x="29908" y="107537"/>
                    </a:cubicBezTo>
                    <a:cubicBezTo>
                      <a:pt x="29051" y="102013"/>
                      <a:pt x="28194" y="97346"/>
                      <a:pt x="27432" y="93631"/>
                    </a:cubicBezTo>
                    <a:lnTo>
                      <a:pt x="42100" y="110966"/>
                    </a:lnTo>
                    <a:lnTo>
                      <a:pt x="762" y="103823"/>
                    </a:lnTo>
                    <a:lnTo>
                      <a:pt x="2667" y="84296"/>
                    </a:lnTo>
                    <a:lnTo>
                      <a:pt x="56769" y="84296"/>
                    </a:lnTo>
                    <a:lnTo>
                      <a:pt x="63913" y="91059"/>
                    </a:lnTo>
                    <a:cubicBezTo>
                      <a:pt x="63627" y="94774"/>
                      <a:pt x="63341" y="100013"/>
                      <a:pt x="62960" y="106680"/>
                    </a:cubicBezTo>
                    <a:cubicBezTo>
                      <a:pt x="62579" y="113348"/>
                      <a:pt x="62293" y="120301"/>
                      <a:pt x="62008" y="127540"/>
                    </a:cubicBezTo>
                    <a:cubicBezTo>
                      <a:pt x="61722" y="134779"/>
                      <a:pt x="61627" y="141446"/>
                      <a:pt x="61627" y="147447"/>
                    </a:cubicBezTo>
                    <a:lnTo>
                      <a:pt x="61627" y="208312"/>
                    </a:lnTo>
                    <a:cubicBezTo>
                      <a:pt x="61627" y="218123"/>
                      <a:pt x="62008" y="228124"/>
                      <a:pt x="62770" y="238411"/>
                    </a:cubicBezTo>
                    <a:cubicBezTo>
                      <a:pt x="63532" y="248698"/>
                      <a:pt x="64294" y="256032"/>
                      <a:pt x="65056" y="260604"/>
                    </a:cubicBezTo>
                    <a:lnTo>
                      <a:pt x="51149" y="246698"/>
                    </a:lnTo>
                    <a:lnTo>
                      <a:pt x="93631" y="250412"/>
                    </a:lnTo>
                    <a:lnTo>
                      <a:pt x="90964" y="269939"/>
                    </a:lnTo>
                    <a:lnTo>
                      <a:pt x="43243" y="269939"/>
                    </a:lnTo>
                    <a:cubicBezTo>
                      <a:pt x="40767" y="269939"/>
                      <a:pt x="37147" y="270034"/>
                      <a:pt x="32385" y="270320"/>
                    </a:cubicBezTo>
                    <a:cubicBezTo>
                      <a:pt x="27622" y="270605"/>
                      <a:pt x="22574" y="270796"/>
                      <a:pt x="17145" y="271082"/>
                    </a:cubicBezTo>
                    <a:cubicBezTo>
                      <a:pt x="11716" y="271367"/>
                      <a:pt x="6667" y="271558"/>
                      <a:pt x="1905" y="271844"/>
                    </a:cubicBezTo>
                    <a:close/>
                    <a:moveTo>
                      <a:pt x="41720" y="47339"/>
                    </a:moveTo>
                    <a:cubicBezTo>
                      <a:pt x="34671" y="47339"/>
                      <a:pt x="29337" y="45244"/>
                      <a:pt x="25527" y="40958"/>
                    </a:cubicBezTo>
                    <a:cubicBezTo>
                      <a:pt x="21717" y="36671"/>
                      <a:pt x="19907" y="31052"/>
                      <a:pt x="19907" y="24003"/>
                    </a:cubicBezTo>
                    <a:cubicBezTo>
                      <a:pt x="19907" y="16954"/>
                      <a:pt x="21812" y="10858"/>
                      <a:pt x="25527" y="6572"/>
                    </a:cubicBezTo>
                    <a:cubicBezTo>
                      <a:pt x="29242" y="2286"/>
                      <a:pt x="34671" y="0"/>
                      <a:pt x="41720" y="0"/>
                    </a:cubicBezTo>
                    <a:cubicBezTo>
                      <a:pt x="48768" y="0"/>
                      <a:pt x="54102" y="2096"/>
                      <a:pt x="57912" y="6191"/>
                    </a:cubicBezTo>
                    <a:cubicBezTo>
                      <a:pt x="61627" y="10287"/>
                      <a:pt x="63532" y="16288"/>
                      <a:pt x="63532" y="24098"/>
                    </a:cubicBezTo>
                    <a:cubicBezTo>
                      <a:pt x="63532" y="31147"/>
                      <a:pt x="61722" y="36767"/>
                      <a:pt x="58103" y="41053"/>
                    </a:cubicBezTo>
                    <a:cubicBezTo>
                      <a:pt x="54483" y="45339"/>
                      <a:pt x="49054" y="47435"/>
                      <a:pt x="41720" y="474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5" name="Forme libre : forme 54">
                <a:extLst>
                  <a:ext uri="{FF2B5EF4-FFF2-40B4-BE49-F238E27FC236}">
                    <a16:creationId xmlns:a16="http://schemas.microsoft.com/office/drawing/2014/main" id="{96B8A56C-8968-CB93-071E-A6014CD59813}"/>
                  </a:ext>
                </a:extLst>
              </p:cNvPr>
              <p:cNvSpPr/>
              <p:nvPr/>
            </p:nvSpPr>
            <p:spPr>
              <a:xfrm>
                <a:off x="5100161" y="4032789"/>
                <a:ext cx="126206" cy="231171"/>
              </a:xfrm>
              <a:custGeom>
                <a:avLst/>
                <a:gdLst>
                  <a:gd name="connsiteX0" fmla="*/ 74867 w 126206"/>
                  <a:gd name="connsiteY0" fmla="*/ 231076 h 231171"/>
                  <a:gd name="connsiteX1" fmla="*/ 41243 w 126206"/>
                  <a:gd name="connsiteY1" fmla="*/ 217551 h 231171"/>
                  <a:gd name="connsiteX2" fmla="*/ 32766 w 126206"/>
                  <a:gd name="connsiteY2" fmla="*/ 178879 h 231171"/>
                  <a:gd name="connsiteX3" fmla="*/ 32766 w 126206"/>
                  <a:gd name="connsiteY3" fmla="*/ 46958 h 231171"/>
                  <a:gd name="connsiteX4" fmla="*/ 44767 w 126206"/>
                  <a:gd name="connsiteY4" fmla="*/ 59341 h 231171"/>
                  <a:gd name="connsiteX5" fmla="*/ 1143 w 126206"/>
                  <a:gd name="connsiteY5" fmla="*/ 59341 h 231171"/>
                  <a:gd name="connsiteX6" fmla="*/ 0 w 126206"/>
                  <a:gd name="connsiteY6" fmla="*/ 44291 h 231171"/>
                  <a:gd name="connsiteX7" fmla="*/ 12002 w 126206"/>
                  <a:gd name="connsiteY7" fmla="*/ 40005 h 231171"/>
                  <a:gd name="connsiteX8" fmla="*/ 26479 w 126206"/>
                  <a:gd name="connsiteY8" fmla="*/ 34957 h 231171"/>
                  <a:gd name="connsiteX9" fmla="*/ 38291 w 126206"/>
                  <a:gd name="connsiteY9" fmla="*/ 30861 h 231171"/>
                  <a:gd name="connsiteX10" fmla="*/ 25527 w 126206"/>
                  <a:gd name="connsiteY10" fmla="*/ 43243 h 231171"/>
                  <a:gd name="connsiteX11" fmla="*/ 30575 w 126206"/>
                  <a:gd name="connsiteY11" fmla="*/ 35147 h 231171"/>
                  <a:gd name="connsiteX12" fmla="*/ 37148 w 126206"/>
                  <a:gd name="connsiteY12" fmla="*/ 22003 h 231171"/>
                  <a:gd name="connsiteX13" fmla="*/ 43529 w 126206"/>
                  <a:gd name="connsiteY13" fmla="*/ 8668 h 231171"/>
                  <a:gd name="connsiteX14" fmla="*/ 47625 w 126206"/>
                  <a:gd name="connsiteY14" fmla="*/ 0 h 231171"/>
                  <a:gd name="connsiteX15" fmla="*/ 61150 w 126206"/>
                  <a:gd name="connsiteY15" fmla="*/ 1524 h 231171"/>
                  <a:gd name="connsiteX16" fmla="*/ 61150 w 126206"/>
                  <a:gd name="connsiteY16" fmla="*/ 180404 h 231171"/>
                  <a:gd name="connsiteX17" fmla="*/ 65627 w 126206"/>
                  <a:gd name="connsiteY17" fmla="*/ 200311 h 231171"/>
                  <a:gd name="connsiteX18" fmla="*/ 82963 w 126206"/>
                  <a:gd name="connsiteY18" fmla="*/ 207454 h 231171"/>
                  <a:gd name="connsiteX19" fmla="*/ 100013 w 126206"/>
                  <a:gd name="connsiteY19" fmla="*/ 203454 h 231171"/>
                  <a:gd name="connsiteX20" fmla="*/ 116015 w 126206"/>
                  <a:gd name="connsiteY20" fmla="*/ 193167 h 231171"/>
                  <a:gd name="connsiteX21" fmla="*/ 126206 w 126206"/>
                  <a:gd name="connsiteY21" fmla="*/ 209359 h 231171"/>
                  <a:gd name="connsiteX22" fmla="*/ 99727 w 126206"/>
                  <a:gd name="connsiteY22" fmla="*/ 225742 h 231171"/>
                  <a:gd name="connsiteX23" fmla="*/ 74771 w 126206"/>
                  <a:gd name="connsiteY23" fmla="*/ 231172 h 231171"/>
                  <a:gd name="connsiteX24" fmla="*/ 54959 w 126206"/>
                  <a:gd name="connsiteY24" fmla="*/ 59341 h 231171"/>
                  <a:gd name="connsiteX25" fmla="*/ 54959 w 126206"/>
                  <a:gd name="connsiteY25" fmla="*/ 39815 h 231171"/>
                  <a:gd name="connsiteX26" fmla="*/ 116967 w 126206"/>
                  <a:gd name="connsiteY26" fmla="*/ 39815 h 231171"/>
                  <a:gd name="connsiteX27" fmla="*/ 115062 w 126206"/>
                  <a:gd name="connsiteY27" fmla="*/ 59341 h 231171"/>
                  <a:gd name="connsiteX28" fmla="*/ 54959 w 126206"/>
                  <a:gd name="connsiteY28" fmla="*/ 59341 h 231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6206" h="231171">
                    <a:moveTo>
                      <a:pt x="74867" y="231076"/>
                    </a:moveTo>
                    <a:cubicBezTo>
                      <a:pt x="58103" y="231076"/>
                      <a:pt x="46863" y="226600"/>
                      <a:pt x="41243" y="217551"/>
                    </a:cubicBezTo>
                    <a:cubicBezTo>
                      <a:pt x="35624" y="208502"/>
                      <a:pt x="32766" y="195643"/>
                      <a:pt x="32766" y="178879"/>
                    </a:cubicBezTo>
                    <a:lnTo>
                      <a:pt x="32766" y="46958"/>
                    </a:lnTo>
                    <a:lnTo>
                      <a:pt x="44767" y="59341"/>
                    </a:lnTo>
                    <a:lnTo>
                      <a:pt x="1143" y="59341"/>
                    </a:lnTo>
                    <a:lnTo>
                      <a:pt x="0" y="44291"/>
                    </a:lnTo>
                    <a:cubicBezTo>
                      <a:pt x="3238" y="43053"/>
                      <a:pt x="7239" y="41624"/>
                      <a:pt x="12002" y="40005"/>
                    </a:cubicBezTo>
                    <a:cubicBezTo>
                      <a:pt x="16764" y="38386"/>
                      <a:pt x="21622" y="36671"/>
                      <a:pt x="26479" y="34957"/>
                    </a:cubicBezTo>
                    <a:cubicBezTo>
                      <a:pt x="31337" y="33242"/>
                      <a:pt x="35338" y="31813"/>
                      <a:pt x="38291" y="30861"/>
                    </a:cubicBezTo>
                    <a:lnTo>
                      <a:pt x="25527" y="43243"/>
                    </a:lnTo>
                    <a:cubicBezTo>
                      <a:pt x="26765" y="41720"/>
                      <a:pt x="28480" y="39053"/>
                      <a:pt x="30575" y="35147"/>
                    </a:cubicBezTo>
                    <a:cubicBezTo>
                      <a:pt x="32671" y="31242"/>
                      <a:pt x="34862" y="26861"/>
                      <a:pt x="37148" y="22003"/>
                    </a:cubicBezTo>
                    <a:cubicBezTo>
                      <a:pt x="39433" y="17145"/>
                      <a:pt x="41529" y="12668"/>
                      <a:pt x="43529" y="8668"/>
                    </a:cubicBezTo>
                    <a:cubicBezTo>
                      <a:pt x="45529" y="4667"/>
                      <a:pt x="46863" y="1810"/>
                      <a:pt x="47625" y="0"/>
                    </a:cubicBezTo>
                    <a:lnTo>
                      <a:pt x="61150" y="1524"/>
                    </a:lnTo>
                    <a:lnTo>
                      <a:pt x="61150" y="180404"/>
                    </a:lnTo>
                    <a:cubicBezTo>
                      <a:pt x="61150" y="188976"/>
                      <a:pt x="62675" y="195548"/>
                      <a:pt x="65627" y="200311"/>
                    </a:cubicBezTo>
                    <a:cubicBezTo>
                      <a:pt x="68675" y="205073"/>
                      <a:pt x="74390" y="207454"/>
                      <a:pt x="82963" y="207454"/>
                    </a:cubicBezTo>
                    <a:cubicBezTo>
                      <a:pt x="88487" y="207454"/>
                      <a:pt x="94202" y="206121"/>
                      <a:pt x="100013" y="203454"/>
                    </a:cubicBezTo>
                    <a:cubicBezTo>
                      <a:pt x="105918" y="200787"/>
                      <a:pt x="111252" y="197358"/>
                      <a:pt x="116015" y="193167"/>
                    </a:cubicBezTo>
                    <a:lnTo>
                      <a:pt x="126206" y="209359"/>
                    </a:lnTo>
                    <a:cubicBezTo>
                      <a:pt x="117158" y="216599"/>
                      <a:pt x="108395" y="222028"/>
                      <a:pt x="99727" y="225742"/>
                    </a:cubicBezTo>
                    <a:cubicBezTo>
                      <a:pt x="91059" y="229362"/>
                      <a:pt x="82772" y="231172"/>
                      <a:pt x="74771" y="231172"/>
                    </a:cubicBezTo>
                    <a:close/>
                    <a:moveTo>
                      <a:pt x="54959" y="59341"/>
                    </a:moveTo>
                    <a:lnTo>
                      <a:pt x="54959" y="39815"/>
                    </a:lnTo>
                    <a:lnTo>
                      <a:pt x="116967" y="39815"/>
                    </a:lnTo>
                    <a:lnTo>
                      <a:pt x="115062" y="59341"/>
                    </a:lnTo>
                    <a:lnTo>
                      <a:pt x="54959" y="593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6" name="Forme libre : forme 55">
                <a:extLst>
                  <a:ext uri="{FF2B5EF4-FFF2-40B4-BE49-F238E27FC236}">
                    <a16:creationId xmlns:a16="http://schemas.microsoft.com/office/drawing/2014/main" id="{860BA1AC-A46E-022B-85D9-76E37EB226CE}"/>
                  </a:ext>
                </a:extLst>
              </p:cNvPr>
              <p:cNvSpPr/>
              <p:nvPr/>
            </p:nvSpPr>
            <p:spPr>
              <a:xfrm>
                <a:off x="5254656" y="3980116"/>
                <a:ext cx="151828" cy="281844"/>
              </a:xfrm>
              <a:custGeom>
                <a:avLst/>
                <a:gdLst>
                  <a:gd name="connsiteX0" fmla="*/ 85725 w 151828"/>
                  <a:gd name="connsiteY0" fmla="*/ 281845 h 281844"/>
                  <a:gd name="connsiteX1" fmla="*/ 38386 w 151828"/>
                  <a:gd name="connsiteY1" fmla="*/ 269462 h 281844"/>
                  <a:gd name="connsiteX2" fmla="*/ 9620 w 151828"/>
                  <a:gd name="connsiteY2" fmla="*/ 235267 h 281844"/>
                  <a:gd name="connsiteX3" fmla="*/ 0 w 151828"/>
                  <a:gd name="connsiteY3" fmla="*/ 186023 h 281844"/>
                  <a:gd name="connsiteX4" fmla="*/ 8668 w 151828"/>
                  <a:gd name="connsiteY4" fmla="*/ 136398 h 281844"/>
                  <a:gd name="connsiteX5" fmla="*/ 35338 w 151828"/>
                  <a:gd name="connsiteY5" fmla="*/ 102013 h 281844"/>
                  <a:gd name="connsiteX6" fmla="*/ 80772 w 151828"/>
                  <a:gd name="connsiteY6" fmla="*/ 89440 h 281844"/>
                  <a:gd name="connsiteX7" fmla="*/ 122492 w 151828"/>
                  <a:gd name="connsiteY7" fmla="*/ 100298 h 281844"/>
                  <a:gd name="connsiteX8" fmla="*/ 144875 w 151828"/>
                  <a:gd name="connsiteY8" fmla="*/ 130778 h 281844"/>
                  <a:gd name="connsiteX9" fmla="*/ 151829 w 151828"/>
                  <a:gd name="connsiteY9" fmla="*/ 175927 h 281844"/>
                  <a:gd name="connsiteX10" fmla="*/ 145828 w 151828"/>
                  <a:gd name="connsiteY10" fmla="*/ 187928 h 281844"/>
                  <a:gd name="connsiteX11" fmla="*/ 24098 w 151828"/>
                  <a:gd name="connsiteY11" fmla="*/ 187928 h 281844"/>
                  <a:gd name="connsiteX12" fmla="*/ 24098 w 151828"/>
                  <a:gd name="connsiteY12" fmla="*/ 170974 h 281844"/>
                  <a:gd name="connsiteX13" fmla="*/ 132683 w 151828"/>
                  <a:gd name="connsiteY13" fmla="*/ 162687 h 281844"/>
                  <a:gd name="connsiteX14" fmla="*/ 120682 w 151828"/>
                  <a:gd name="connsiteY14" fmla="*/ 175832 h 281844"/>
                  <a:gd name="connsiteX15" fmla="*/ 120872 w 151828"/>
                  <a:gd name="connsiteY15" fmla="*/ 166211 h 281844"/>
                  <a:gd name="connsiteX16" fmla="*/ 121063 w 151828"/>
                  <a:gd name="connsiteY16" fmla="*/ 155924 h 281844"/>
                  <a:gd name="connsiteX17" fmla="*/ 110966 w 151828"/>
                  <a:gd name="connsiteY17" fmla="*/ 121729 h 281844"/>
                  <a:gd name="connsiteX18" fmla="*/ 79724 w 151828"/>
                  <a:gd name="connsiteY18" fmla="*/ 107442 h 281844"/>
                  <a:gd name="connsiteX19" fmla="*/ 56388 w 151828"/>
                  <a:gd name="connsiteY19" fmla="*/ 114395 h 281844"/>
                  <a:gd name="connsiteX20" fmla="*/ 41720 w 151828"/>
                  <a:gd name="connsiteY20" fmla="*/ 132969 h 281844"/>
                  <a:gd name="connsiteX21" fmla="*/ 34195 w 151828"/>
                  <a:gd name="connsiteY21" fmla="*/ 157925 h 281844"/>
                  <a:gd name="connsiteX22" fmla="*/ 31909 w 151828"/>
                  <a:gd name="connsiteY22" fmla="*/ 184404 h 281844"/>
                  <a:gd name="connsiteX23" fmla="*/ 34957 w 151828"/>
                  <a:gd name="connsiteY23" fmla="*/ 209741 h 281844"/>
                  <a:gd name="connsiteX24" fmla="*/ 44387 w 151828"/>
                  <a:gd name="connsiteY24" fmla="*/ 233934 h 281844"/>
                  <a:gd name="connsiteX25" fmla="*/ 60388 w 151828"/>
                  <a:gd name="connsiteY25" fmla="*/ 251936 h 281844"/>
                  <a:gd name="connsiteX26" fmla="*/ 83534 w 151828"/>
                  <a:gd name="connsiteY26" fmla="*/ 258699 h 281844"/>
                  <a:gd name="connsiteX27" fmla="*/ 117158 w 151828"/>
                  <a:gd name="connsiteY27" fmla="*/ 253270 h 281844"/>
                  <a:gd name="connsiteX28" fmla="*/ 141351 w 151828"/>
                  <a:gd name="connsiteY28" fmla="*/ 242888 h 281844"/>
                  <a:gd name="connsiteX29" fmla="*/ 151162 w 151828"/>
                  <a:gd name="connsiteY29" fmla="*/ 259461 h 281844"/>
                  <a:gd name="connsiteX30" fmla="*/ 148495 w 151828"/>
                  <a:gd name="connsiteY30" fmla="*/ 261557 h 281844"/>
                  <a:gd name="connsiteX31" fmla="*/ 136303 w 151828"/>
                  <a:gd name="connsiteY31" fmla="*/ 269462 h 281844"/>
                  <a:gd name="connsiteX32" fmla="*/ 115253 w 151828"/>
                  <a:gd name="connsiteY32" fmla="*/ 277939 h 281844"/>
                  <a:gd name="connsiteX33" fmla="*/ 85725 w 151828"/>
                  <a:gd name="connsiteY33" fmla="*/ 281654 h 281844"/>
                  <a:gd name="connsiteX34" fmla="*/ 68104 w 151828"/>
                  <a:gd name="connsiteY34" fmla="*/ 74009 h 281844"/>
                  <a:gd name="connsiteX35" fmla="*/ 53816 w 151828"/>
                  <a:gd name="connsiteY35" fmla="*/ 62008 h 281844"/>
                  <a:gd name="connsiteX36" fmla="*/ 112776 w 151828"/>
                  <a:gd name="connsiteY36" fmla="*/ 0 h 281844"/>
                  <a:gd name="connsiteX37" fmla="*/ 133445 w 151828"/>
                  <a:gd name="connsiteY37" fmla="*/ 17621 h 281844"/>
                  <a:gd name="connsiteX38" fmla="*/ 68008 w 151828"/>
                  <a:gd name="connsiteY38" fmla="*/ 74009 h 281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51828" h="281844">
                    <a:moveTo>
                      <a:pt x="85725" y="281845"/>
                    </a:moveTo>
                    <a:cubicBezTo>
                      <a:pt x="66961" y="281845"/>
                      <a:pt x="51149" y="277749"/>
                      <a:pt x="38386" y="269462"/>
                    </a:cubicBezTo>
                    <a:cubicBezTo>
                      <a:pt x="25622" y="261175"/>
                      <a:pt x="16002" y="249746"/>
                      <a:pt x="9620" y="235267"/>
                    </a:cubicBezTo>
                    <a:cubicBezTo>
                      <a:pt x="3238" y="220694"/>
                      <a:pt x="0" y="204311"/>
                      <a:pt x="0" y="186023"/>
                    </a:cubicBezTo>
                    <a:cubicBezTo>
                      <a:pt x="0" y="167735"/>
                      <a:pt x="2858" y="150971"/>
                      <a:pt x="8668" y="136398"/>
                    </a:cubicBezTo>
                    <a:cubicBezTo>
                      <a:pt x="14383" y="121825"/>
                      <a:pt x="23336" y="110395"/>
                      <a:pt x="35338" y="102013"/>
                    </a:cubicBezTo>
                    <a:cubicBezTo>
                      <a:pt x="47339" y="93631"/>
                      <a:pt x="62484" y="89440"/>
                      <a:pt x="80772" y="89440"/>
                    </a:cubicBezTo>
                    <a:cubicBezTo>
                      <a:pt x="99060" y="89440"/>
                      <a:pt x="112204" y="93059"/>
                      <a:pt x="122492" y="100298"/>
                    </a:cubicBezTo>
                    <a:cubicBezTo>
                      <a:pt x="132779" y="107537"/>
                      <a:pt x="140208" y="117729"/>
                      <a:pt x="144875" y="130778"/>
                    </a:cubicBezTo>
                    <a:cubicBezTo>
                      <a:pt x="149542" y="143828"/>
                      <a:pt x="151829" y="158877"/>
                      <a:pt x="151829" y="175927"/>
                    </a:cubicBezTo>
                    <a:lnTo>
                      <a:pt x="145828" y="187928"/>
                    </a:lnTo>
                    <a:lnTo>
                      <a:pt x="24098" y="187928"/>
                    </a:lnTo>
                    <a:lnTo>
                      <a:pt x="24098" y="170974"/>
                    </a:lnTo>
                    <a:lnTo>
                      <a:pt x="132683" y="162687"/>
                    </a:lnTo>
                    <a:lnTo>
                      <a:pt x="120682" y="175832"/>
                    </a:lnTo>
                    <a:cubicBezTo>
                      <a:pt x="120682" y="172593"/>
                      <a:pt x="120682" y="169354"/>
                      <a:pt x="120872" y="166211"/>
                    </a:cubicBezTo>
                    <a:cubicBezTo>
                      <a:pt x="120967" y="163068"/>
                      <a:pt x="121063" y="159639"/>
                      <a:pt x="121063" y="155924"/>
                    </a:cubicBezTo>
                    <a:cubicBezTo>
                      <a:pt x="121063" y="142684"/>
                      <a:pt x="117729" y="131254"/>
                      <a:pt x="110966" y="121729"/>
                    </a:cubicBezTo>
                    <a:cubicBezTo>
                      <a:pt x="104204" y="112204"/>
                      <a:pt x="93821" y="107442"/>
                      <a:pt x="79724" y="107442"/>
                    </a:cubicBezTo>
                    <a:cubicBezTo>
                      <a:pt x="70485" y="107442"/>
                      <a:pt x="62675" y="109728"/>
                      <a:pt x="56388" y="114395"/>
                    </a:cubicBezTo>
                    <a:cubicBezTo>
                      <a:pt x="50101" y="119063"/>
                      <a:pt x="45244" y="125254"/>
                      <a:pt x="41720" y="132969"/>
                    </a:cubicBezTo>
                    <a:cubicBezTo>
                      <a:pt x="38195" y="140779"/>
                      <a:pt x="35719" y="149066"/>
                      <a:pt x="34195" y="157925"/>
                    </a:cubicBezTo>
                    <a:cubicBezTo>
                      <a:pt x="32671" y="166783"/>
                      <a:pt x="31909" y="175641"/>
                      <a:pt x="31909" y="184404"/>
                    </a:cubicBezTo>
                    <a:cubicBezTo>
                      <a:pt x="31909" y="192691"/>
                      <a:pt x="32861" y="201168"/>
                      <a:pt x="34957" y="209741"/>
                    </a:cubicBezTo>
                    <a:cubicBezTo>
                      <a:pt x="36957" y="218408"/>
                      <a:pt x="40100" y="226504"/>
                      <a:pt x="44387" y="233934"/>
                    </a:cubicBezTo>
                    <a:cubicBezTo>
                      <a:pt x="48673" y="241363"/>
                      <a:pt x="54007" y="247459"/>
                      <a:pt x="60388" y="251936"/>
                    </a:cubicBezTo>
                    <a:cubicBezTo>
                      <a:pt x="66770" y="256413"/>
                      <a:pt x="74486" y="258699"/>
                      <a:pt x="83534" y="258699"/>
                    </a:cubicBezTo>
                    <a:cubicBezTo>
                      <a:pt x="95345" y="258699"/>
                      <a:pt x="106490" y="256889"/>
                      <a:pt x="117158" y="253270"/>
                    </a:cubicBezTo>
                    <a:cubicBezTo>
                      <a:pt x="127825" y="249650"/>
                      <a:pt x="135922" y="246221"/>
                      <a:pt x="141351" y="242888"/>
                    </a:cubicBezTo>
                    <a:lnTo>
                      <a:pt x="151162" y="259461"/>
                    </a:lnTo>
                    <a:cubicBezTo>
                      <a:pt x="151924" y="258699"/>
                      <a:pt x="151067" y="259461"/>
                      <a:pt x="148495" y="261557"/>
                    </a:cubicBezTo>
                    <a:cubicBezTo>
                      <a:pt x="146018" y="263652"/>
                      <a:pt x="141923" y="266319"/>
                      <a:pt x="136303" y="269462"/>
                    </a:cubicBezTo>
                    <a:cubicBezTo>
                      <a:pt x="130683" y="272605"/>
                      <a:pt x="123634" y="275368"/>
                      <a:pt x="115253" y="277939"/>
                    </a:cubicBezTo>
                    <a:cubicBezTo>
                      <a:pt x="106871" y="280416"/>
                      <a:pt x="97060" y="281654"/>
                      <a:pt x="85725" y="281654"/>
                    </a:cubicBezTo>
                    <a:close/>
                    <a:moveTo>
                      <a:pt x="68104" y="74009"/>
                    </a:moveTo>
                    <a:lnTo>
                      <a:pt x="53816" y="62008"/>
                    </a:lnTo>
                    <a:lnTo>
                      <a:pt x="112776" y="0"/>
                    </a:lnTo>
                    <a:lnTo>
                      <a:pt x="133445" y="17621"/>
                    </a:lnTo>
                    <a:lnTo>
                      <a:pt x="68008" y="7400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7" name="Forme libre : forme 56">
                <a:extLst>
                  <a:ext uri="{FF2B5EF4-FFF2-40B4-BE49-F238E27FC236}">
                    <a16:creationId xmlns:a16="http://schemas.microsoft.com/office/drawing/2014/main" id="{CD94BD70-91D1-2A03-6B94-680FE310A5EC}"/>
                  </a:ext>
                </a:extLst>
              </p:cNvPr>
              <p:cNvSpPr/>
              <p:nvPr/>
            </p:nvSpPr>
            <p:spPr>
              <a:xfrm>
                <a:off x="5526404" y="3972877"/>
                <a:ext cx="184308" cy="289083"/>
              </a:xfrm>
              <a:custGeom>
                <a:avLst/>
                <a:gdLst>
                  <a:gd name="connsiteX0" fmla="*/ 75914 w 184308"/>
                  <a:gd name="connsiteY0" fmla="*/ 289084 h 289083"/>
                  <a:gd name="connsiteX1" fmla="*/ 20479 w 184308"/>
                  <a:gd name="connsiteY1" fmla="*/ 263176 h 289083"/>
                  <a:gd name="connsiteX2" fmla="*/ 0 w 184308"/>
                  <a:gd name="connsiteY2" fmla="*/ 192119 h 289083"/>
                  <a:gd name="connsiteX3" fmla="*/ 20860 w 184308"/>
                  <a:gd name="connsiteY3" fmla="*/ 122396 h 289083"/>
                  <a:gd name="connsiteX4" fmla="*/ 77057 w 184308"/>
                  <a:gd name="connsiteY4" fmla="*/ 96679 h 289083"/>
                  <a:gd name="connsiteX5" fmla="*/ 94298 w 184308"/>
                  <a:gd name="connsiteY5" fmla="*/ 97631 h 289083"/>
                  <a:gd name="connsiteX6" fmla="*/ 111538 w 184308"/>
                  <a:gd name="connsiteY6" fmla="*/ 101346 h 289083"/>
                  <a:gd name="connsiteX7" fmla="*/ 134112 w 184308"/>
                  <a:gd name="connsiteY7" fmla="*/ 109823 h 289083"/>
                  <a:gd name="connsiteX8" fmla="*/ 131445 w 184308"/>
                  <a:gd name="connsiteY8" fmla="*/ 136874 h 289083"/>
                  <a:gd name="connsiteX9" fmla="*/ 106108 w 184308"/>
                  <a:gd name="connsiteY9" fmla="*/ 122015 h 289083"/>
                  <a:gd name="connsiteX10" fmla="*/ 80772 w 184308"/>
                  <a:gd name="connsiteY10" fmla="*/ 117729 h 289083"/>
                  <a:gd name="connsiteX11" fmla="*/ 44482 w 184308"/>
                  <a:gd name="connsiteY11" fmla="*/ 137827 h 289083"/>
                  <a:gd name="connsiteX12" fmla="*/ 31147 w 184308"/>
                  <a:gd name="connsiteY12" fmla="*/ 193262 h 289083"/>
                  <a:gd name="connsiteX13" fmla="*/ 43529 w 184308"/>
                  <a:gd name="connsiteY13" fmla="*/ 247364 h 289083"/>
                  <a:gd name="connsiteX14" fmla="*/ 76581 w 184308"/>
                  <a:gd name="connsiteY14" fmla="*/ 267271 h 289083"/>
                  <a:gd name="connsiteX15" fmla="*/ 113062 w 184308"/>
                  <a:gd name="connsiteY15" fmla="*/ 251841 h 289083"/>
                  <a:gd name="connsiteX16" fmla="*/ 126206 w 184308"/>
                  <a:gd name="connsiteY16" fmla="*/ 208978 h 289083"/>
                  <a:gd name="connsiteX17" fmla="*/ 126206 w 184308"/>
                  <a:gd name="connsiteY17" fmla="*/ 52673 h 289083"/>
                  <a:gd name="connsiteX18" fmla="*/ 125063 w 184308"/>
                  <a:gd name="connsiteY18" fmla="*/ 39910 h 289083"/>
                  <a:gd name="connsiteX19" fmla="*/ 122396 w 184308"/>
                  <a:gd name="connsiteY19" fmla="*/ 24670 h 289083"/>
                  <a:gd name="connsiteX20" fmla="*/ 120110 w 184308"/>
                  <a:gd name="connsiteY20" fmla="*/ 14288 h 289083"/>
                  <a:gd name="connsiteX21" fmla="*/ 134398 w 184308"/>
                  <a:gd name="connsiteY21" fmla="*/ 26670 h 289083"/>
                  <a:gd name="connsiteX22" fmla="*/ 88583 w 184308"/>
                  <a:gd name="connsiteY22" fmla="*/ 18764 h 289083"/>
                  <a:gd name="connsiteX23" fmla="*/ 90488 w 184308"/>
                  <a:gd name="connsiteY23" fmla="*/ 0 h 289083"/>
                  <a:gd name="connsiteX24" fmla="*/ 128778 w 184308"/>
                  <a:gd name="connsiteY24" fmla="*/ 1143 h 289083"/>
                  <a:gd name="connsiteX25" fmla="*/ 149828 w 184308"/>
                  <a:gd name="connsiteY25" fmla="*/ 1143 h 289083"/>
                  <a:gd name="connsiteX26" fmla="*/ 156591 w 184308"/>
                  <a:gd name="connsiteY26" fmla="*/ 7906 h 289083"/>
                  <a:gd name="connsiteX27" fmla="*/ 155638 w 184308"/>
                  <a:gd name="connsiteY27" fmla="*/ 26289 h 289083"/>
                  <a:gd name="connsiteX28" fmla="*/ 154686 w 184308"/>
                  <a:gd name="connsiteY28" fmla="*/ 46958 h 289083"/>
                  <a:gd name="connsiteX29" fmla="*/ 154305 w 184308"/>
                  <a:gd name="connsiteY29" fmla="*/ 63913 h 289083"/>
                  <a:gd name="connsiteX30" fmla="*/ 154305 w 184308"/>
                  <a:gd name="connsiteY30" fmla="*/ 224028 h 289083"/>
                  <a:gd name="connsiteX31" fmla="*/ 156591 w 184308"/>
                  <a:gd name="connsiteY31" fmla="*/ 253746 h 289083"/>
                  <a:gd name="connsiteX32" fmla="*/ 160306 w 184308"/>
                  <a:gd name="connsiteY32" fmla="*/ 275177 h 289083"/>
                  <a:gd name="connsiteX33" fmla="*/ 145637 w 184308"/>
                  <a:gd name="connsiteY33" fmla="*/ 261652 h 289083"/>
                  <a:gd name="connsiteX34" fmla="*/ 184309 w 184308"/>
                  <a:gd name="connsiteY34" fmla="*/ 265747 h 289083"/>
                  <a:gd name="connsiteX35" fmla="*/ 182023 w 184308"/>
                  <a:gd name="connsiteY35" fmla="*/ 285274 h 289083"/>
                  <a:gd name="connsiteX36" fmla="*/ 135065 w 184308"/>
                  <a:gd name="connsiteY36" fmla="*/ 285274 h 289083"/>
                  <a:gd name="connsiteX37" fmla="*/ 127540 w 184308"/>
                  <a:gd name="connsiteY37" fmla="*/ 242792 h 289083"/>
                  <a:gd name="connsiteX38" fmla="*/ 130207 w 184308"/>
                  <a:gd name="connsiteY38" fmla="*/ 249174 h 289083"/>
                  <a:gd name="connsiteX39" fmla="*/ 125349 w 184308"/>
                  <a:gd name="connsiteY39" fmla="*/ 262509 h 289083"/>
                  <a:gd name="connsiteX40" fmla="*/ 111442 w 184308"/>
                  <a:gd name="connsiteY40" fmla="*/ 275463 h 289083"/>
                  <a:gd name="connsiteX41" fmla="*/ 93440 w 184308"/>
                  <a:gd name="connsiteY41" fmla="*/ 285274 h 289083"/>
                  <a:gd name="connsiteX42" fmla="*/ 75819 w 184308"/>
                  <a:gd name="connsiteY42" fmla="*/ 288988 h 28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84308" h="289083">
                    <a:moveTo>
                      <a:pt x="75914" y="289084"/>
                    </a:moveTo>
                    <a:cubicBezTo>
                      <a:pt x="52578" y="289084"/>
                      <a:pt x="34100" y="280416"/>
                      <a:pt x="20479" y="263176"/>
                    </a:cubicBezTo>
                    <a:cubicBezTo>
                      <a:pt x="6858" y="245935"/>
                      <a:pt x="0" y="222218"/>
                      <a:pt x="0" y="192119"/>
                    </a:cubicBezTo>
                    <a:cubicBezTo>
                      <a:pt x="0" y="162020"/>
                      <a:pt x="6953" y="139541"/>
                      <a:pt x="20860" y="122396"/>
                    </a:cubicBezTo>
                    <a:cubicBezTo>
                      <a:pt x="34766" y="105251"/>
                      <a:pt x="53531" y="96679"/>
                      <a:pt x="77057" y="96679"/>
                    </a:cubicBezTo>
                    <a:cubicBezTo>
                      <a:pt x="83344" y="96679"/>
                      <a:pt x="89059" y="96964"/>
                      <a:pt x="94298" y="97631"/>
                    </a:cubicBezTo>
                    <a:cubicBezTo>
                      <a:pt x="99536" y="98298"/>
                      <a:pt x="105346" y="99536"/>
                      <a:pt x="111538" y="101346"/>
                    </a:cubicBezTo>
                    <a:cubicBezTo>
                      <a:pt x="117824" y="103251"/>
                      <a:pt x="125349" y="106013"/>
                      <a:pt x="134112" y="109823"/>
                    </a:cubicBezTo>
                    <a:lnTo>
                      <a:pt x="131445" y="136874"/>
                    </a:lnTo>
                    <a:cubicBezTo>
                      <a:pt x="122682" y="129826"/>
                      <a:pt x="114205" y="124873"/>
                      <a:pt x="106108" y="122015"/>
                    </a:cubicBezTo>
                    <a:cubicBezTo>
                      <a:pt x="98012" y="119158"/>
                      <a:pt x="89535" y="117729"/>
                      <a:pt x="80772" y="117729"/>
                    </a:cubicBezTo>
                    <a:cubicBezTo>
                      <a:pt x="65532" y="117729"/>
                      <a:pt x="53435" y="124396"/>
                      <a:pt x="44482" y="137827"/>
                    </a:cubicBezTo>
                    <a:cubicBezTo>
                      <a:pt x="35624" y="151257"/>
                      <a:pt x="31147" y="169735"/>
                      <a:pt x="31147" y="193262"/>
                    </a:cubicBezTo>
                    <a:cubicBezTo>
                      <a:pt x="31147" y="216789"/>
                      <a:pt x="35242" y="234124"/>
                      <a:pt x="43529" y="247364"/>
                    </a:cubicBezTo>
                    <a:cubicBezTo>
                      <a:pt x="51816" y="260604"/>
                      <a:pt x="62770" y="267271"/>
                      <a:pt x="76581" y="267271"/>
                    </a:cubicBezTo>
                    <a:cubicBezTo>
                      <a:pt x="92107" y="267271"/>
                      <a:pt x="104299" y="262128"/>
                      <a:pt x="113062" y="251841"/>
                    </a:cubicBezTo>
                    <a:cubicBezTo>
                      <a:pt x="121825" y="241554"/>
                      <a:pt x="126206" y="227267"/>
                      <a:pt x="126206" y="208978"/>
                    </a:cubicBezTo>
                    <a:lnTo>
                      <a:pt x="126206" y="52673"/>
                    </a:lnTo>
                    <a:cubicBezTo>
                      <a:pt x="126206" y="49435"/>
                      <a:pt x="125825" y="45148"/>
                      <a:pt x="125063" y="39910"/>
                    </a:cubicBezTo>
                    <a:cubicBezTo>
                      <a:pt x="124301" y="34671"/>
                      <a:pt x="123444" y="29623"/>
                      <a:pt x="122396" y="24670"/>
                    </a:cubicBezTo>
                    <a:cubicBezTo>
                      <a:pt x="121444" y="19812"/>
                      <a:pt x="120682" y="16288"/>
                      <a:pt x="120110" y="14288"/>
                    </a:cubicBezTo>
                    <a:lnTo>
                      <a:pt x="134398" y="26670"/>
                    </a:lnTo>
                    <a:lnTo>
                      <a:pt x="88583" y="18764"/>
                    </a:lnTo>
                    <a:lnTo>
                      <a:pt x="90488" y="0"/>
                    </a:lnTo>
                    <a:lnTo>
                      <a:pt x="128778" y="1143"/>
                    </a:lnTo>
                    <a:lnTo>
                      <a:pt x="149828" y="1143"/>
                    </a:lnTo>
                    <a:lnTo>
                      <a:pt x="156591" y="7906"/>
                    </a:lnTo>
                    <a:cubicBezTo>
                      <a:pt x="156305" y="13144"/>
                      <a:pt x="156020" y="19336"/>
                      <a:pt x="155638" y="26289"/>
                    </a:cubicBezTo>
                    <a:cubicBezTo>
                      <a:pt x="155258" y="33338"/>
                      <a:pt x="154972" y="40196"/>
                      <a:pt x="154686" y="46958"/>
                    </a:cubicBezTo>
                    <a:cubicBezTo>
                      <a:pt x="154400" y="53721"/>
                      <a:pt x="154305" y="59341"/>
                      <a:pt x="154305" y="63913"/>
                    </a:cubicBezTo>
                    <a:lnTo>
                      <a:pt x="154305" y="224028"/>
                    </a:lnTo>
                    <a:cubicBezTo>
                      <a:pt x="154305" y="233839"/>
                      <a:pt x="155067" y="243745"/>
                      <a:pt x="156591" y="253746"/>
                    </a:cubicBezTo>
                    <a:cubicBezTo>
                      <a:pt x="158115" y="263747"/>
                      <a:pt x="159353" y="270891"/>
                      <a:pt x="160306" y="275177"/>
                    </a:cubicBezTo>
                    <a:lnTo>
                      <a:pt x="145637" y="261652"/>
                    </a:lnTo>
                    <a:lnTo>
                      <a:pt x="184309" y="265747"/>
                    </a:lnTo>
                    <a:lnTo>
                      <a:pt x="182023" y="285274"/>
                    </a:lnTo>
                    <a:lnTo>
                      <a:pt x="135065" y="285274"/>
                    </a:lnTo>
                    <a:lnTo>
                      <a:pt x="127540" y="242792"/>
                    </a:lnTo>
                    <a:lnTo>
                      <a:pt x="130207" y="249174"/>
                    </a:lnTo>
                    <a:cubicBezTo>
                      <a:pt x="130492" y="253460"/>
                      <a:pt x="128873" y="257842"/>
                      <a:pt x="125349" y="262509"/>
                    </a:cubicBezTo>
                    <a:cubicBezTo>
                      <a:pt x="121825" y="267176"/>
                      <a:pt x="117253" y="271463"/>
                      <a:pt x="111442" y="275463"/>
                    </a:cubicBezTo>
                    <a:cubicBezTo>
                      <a:pt x="105632" y="279463"/>
                      <a:pt x="99632" y="282702"/>
                      <a:pt x="93440" y="285274"/>
                    </a:cubicBezTo>
                    <a:cubicBezTo>
                      <a:pt x="87154" y="287750"/>
                      <a:pt x="81248" y="288988"/>
                      <a:pt x="75819" y="2889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8" name="Forme libre : forme 57">
                <a:extLst>
                  <a:ext uri="{FF2B5EF4-FFF2-40B4-BE49-F238E27FC236}">
                    <a16:creationId xmlns:a16="http://schemas.microsoft.com/office/drawing/2014/main" id="{913F61F3-4C90-DDCA-9A65-8FA3070CA361}"/>
                  </a:ext>
                </a:extLst>
              </p:cNvPr>
              <p:cNvSpPr/>
              <p:nvPr/>
            </p:nvSpPr>
            <p:spPr>
              <a:xfrm>
                <a:off x="5736812" y="4069555"/>
                <a:ext cx="151828" cy="192404"/>
              </a:xfrm>
              <a:custGeom>
                <a:avLst/>
                <a:gdLst>
                  <a:gd name="connsiteX0" fmla="*/ 85725 w 151828"/>
                  <a:gd name="connsiteY0" fmla="*/ 192405 h 192404"/>
                  <a:gd name="connsiteX1" fmla="*/ 38386 w 151828"/>
                  <a:gd name="connsiteY1" fmla="*/ 180022 h 192404"/>
                  <a:gd name="connsiteX2" fmla="*/ 9620 w 151828"/>
                  <a:gd name="connsiteY2" fmla="*/ 145828 h 192404"/>
                  <a:gd name="connsiteX3" fmla="*/ 0 w 151828"/>
                  <a:gd name="connsiteY3" fmla="*/ 96583 h 192404"/>
                  <a:gd name="connsiteX4" fmla="*/ 8668 w 151828"/>
                  <a:gd name="connsiteY4" fmla="*/ 46958 h 192404"/>
                  <a:gd name="connsiteX5" fmla="*/ 35338 w 151828"/>
                  <a:gd name="connsiteY5" fmla="*/ 12573 h 192404"/>
                  <a:gd name="connsiteX6" fmla="*/ 80772 w 151828"/>
                  <a:gd name="connsiteY6" fmla="*/ 0 h 192404"/>
                  <a:gd name="connsiteX7" fmla="*/ 122492 w 151828"/>
                  <a:gd name="connsiteY7" fmla="*/ 10858 h 192404"/>
                  <a:gd name="connsiteX8" fmla="*/ 144875 w 151828"/>
                  <a:gd name="connsiteY8" fmla="*/ 41338 h 192404"/>
                  <a:gd name="connsiteX9" fmla="*/ 151829 w 151828"/>
                  <a:gd name="connsiteY9" fmla="*/ 86487 h 192404"/>
                  <a:gd name="connsiteX10" fmla="*/ 145828 w 151828"/>
                  <a:gd name="connsiteY10" fmla="*/ 98488 h 192404"/>
                  <a:gd name="connsiteX11" fmla="*/ 24098 w 151828"/>
                  <a:gd name="connsiteY11" fmla="*/ 98488 h 192404"/>
                  <a:gd name="connsiteX12" fmla="*/ 24098 w 151828"/>
                  <a:gd name="connsiteY12" fmla="*/ 81534 h 192404"/>
                  <a:gd name="connsiteX13" fmla="*/ 132683 w 151828"/>
                  <a:gd name="connsiteY13" fmla="*/ 73247 h 192404"/>
                  <a:gd name="connsiteX14" fmla="*/ 120682 w 151828"/>
                  <a:gd name="connsiteY14" fmla="*/ 86392 h 192404"/>
                  <a:gd name="connsiteX15" fmla="*/ 120872 w 151828"/>
                  <a:gd name="connsiteY15" fmla="*/ 76771 h 192404"/>
                  <a:gd name="connsiteX16" fmla="*/ 121063 w 151828"/>
                  <a:gd name="connsiteY16" fmla="*/ 66484 h 192404"/>
                  <a:gd name="connsiteX17" fmla="*/ 110966 w 151828"/>
                  <a:gd name="connsiteY17" fmla="*/ 32290 h 192404"/>
                  <a:gd name="connsiteX18" fmla="*/ 79724 w 151828"/>
                  <a:gd name="connsiteY18" fmla="*/ 18002 h 192404"/>
                  <a:gd name="connsiteX19" fmla="*/ 56388 w 151828"/>
                  <a:gd name="connsiteY19" fmla="*/ 24955 h 192404"/>
                  <a:gd name="connsiteX20" fmla="*/ 41720 w 151828"/>
                  <a:gd name="connsiteY20" fmla="*/ 43529 h 192404"/>
                  <a:gd name="connsiteX21" fmla="*/ 34195 w 151828"/>
                  <a:gd name="connsiteY21" fmla="*/ 68485 h 192404"/>
                  <a:gd name="connsiteX22" fmla="*/ 31909 w 151828"/>
                  <a:gd name="connsiteY22" fmla="*/ 94964 h 192404"/>
                  <a:gd name="connsiteX23" fmla="*/ 34957 w 151828"/>
                  <a:gd name="connsiteY23" fmla="*/ 120301 h 192404"/>
                  <a:gd name="connsiteX24" fmla="*/ 44387 w 151828"/>
                  <a:gd name="connsiteY24" fmla="*/ 144494 h 192404"/>
                  <a:gd name="connsiteX25" fmla="*/ 60389 w 151828"/>
                  <a:gd name="connsiteY25" fmla="*/ 162496 h 192404"/>
                  <a:gd name="connsiteX26" fmla="*/ 83534 w 151828"/>
                  <a:gd name="connsiteY26" fmla="*/ 169259 h 192404"/>
                  <a:gd name="connsiteX27" fmla="*/ 117158 w 151828"/>
                  <a:gd name="connsiteY27" fmla="*/ 163830 h 192404"/>
                  <a:gd name="connsiteX28" fmla="*/ 141351 w 151828"/>
                  <a:gd name="connsiteY28" fmla="*/ 153448 h 192404"/>
                  <a:gd name="connsiteX29" fmla="*/ 151162 w 151828"/>
                  <a:gd name="connsiteY29" fmla="*/ 170021 h 192404"/>
                  <a:gd name="connsiteX30" fmla="*/ 148495 w 151828"/>
                  <a:gd name="connsiteY30" fmla="*/ 172117 h 192404"/>
                  <a:gd name="connsiteX31" fmla="*/ 136303 w 151828"/>
                  <a:gd name="connsiteY31" fmla="*/ 180022 h 192404"/>
                  <a:gd name="connsiteX32" fmla="*/ 115253 w 151828"/>
                  <a:gd name="connsiteY32" fmla="*/ 188500 h 192404"/>
                  <a:gd name="connsiteX33" fmla="*/ 85725 w 151828"/>
                  <a:gd name="connsiteY33" fmla="*/ 192214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1828" h="192404">
                    <a:moveTo>
                      <a:pt x="85725" y="192405"/>
                    </a:moveTo>
                    <a:cubicBezTo>
                      <a:pt x="66961" y="192405"/>
                      <a:pt x="51149" y="188309"/>
                      <a:pt x="38386" y="180022"/>
                    </a:cubicBezTo>
                    <a:cubicBezTo>
                      <a:pt x="25622" y="171736"/>
                      <a:pt x="16002" y="160306"/>
                      <a:pt x="9620" y="145828"/>
                    </a:cubicBezTo>
                    <a:cubicBezTo>
                      <a:pt x="3239" y="131254"/>
                      <a:pt x="0" y="114871"/>
                      <a:pt x="0" y="96583"/>
                    </a:cubicBezTo>
                    <a:cubicBezTo>
                      <a:pt x="0" y="78296"/>
                      <a:pt x="2858" y="61532"/>
                      <a:pt x="8668" y="46958"/>
                    </a:cubicBezTo>
                    <a:cubicBezTo>
                      <a:pt x="14383" y="32385"/>
                      <a:pt x="23336" y="20955"/>
                      <a:pt x="35338" y="12573"/>
                    </a:cubicBezTo>
                    <a:cubicBezTo>
                      <a:pt x="47339" y="4191"/>
                      <a:pt x="62484" y="0"/>
                      <a:pt x="80772" y="0"/>
                    </a:cubicBezTo>
                    <a:cubicBezTo>
                      <a:pt x="99060" y="0"/>
                      <a:pt x="112205" y="3620"/>
                      <a:pt x="122492" y="10858"/>
                    </a:cubicBezTo>
                    <a:cubicBezTo>
                      <a:pt x="132779" y="18097"/>
                      <a:pt x="140208" y="28289"/>
                      <a:pt x="144875" y="41338"/>
                    </a:cubicBezTo>
                    <a:cubicBezTo>
                      <a:pt x="149543" y="54388"/>
                      <a:pt x="151829" y="69437"/>
                      <a:pt x="151829" y="86487"/>
                    </a:cubicBezTo>
                    <a:lnTo>
                      <a:pt x="145828" y="98488"/>
                    </a:lnTo>
                    <a:lnTo>
                      <a:pt x="24098" y="98488"/>
                    </a:lnTo>
                    <a:lnTo>
                      <a:pt x="24098" y="81534"/>
                    </a:lnTo>
                    <a:lnTo>
                      <a:pt x="132683" y="73247"/>
                    </a:lnTo>
                    <a:lnTo>
                      <a:pt x="120682" y="86392"/>
                    </a:lnTo>
                    <a:cubicBezTo>
                      <a:pt x="120682" y="83153"/>
                      <a:pt x="120682" y="79915"/>
                      <a:pt x="120872" y="76771"/>
                    </a:cubicBezTo>
                    <a:cubicBezTo>
                      <a:pt x="120968" y="73628"/>
                      <a:pt x="121063" y="70199"/>
                      <a:pt x="121063" y="66484"/>
                    </a:cubicBezTo>
                    <a:cubicBezTo>
                      <a:pt x="121063" y="53245"/>
                      <a:pt x="117729" y="41815"/>
                      <a:pt x="110966" y="32290"/>
                    </a:cubicBezTo>
                    <a:cubicBezTo>
                      <a:pt x="104204" y="22765"/>
                      <a:pt x="93821" y="18002"/>
                      <a:pt x="79724" y="18002"/>
                    </a:cubicBezTo>
                    <a:cubicBezTo>
                      <a:pt x="70485" y="18002"/>
                      <a:pt x="62675" y="20288"/>
                      <a:pt x="56388" y="24955"/>
                    </a:cubicBezTo>
                    <a:cubicBezTo>
                      <a:pt x="50102" y="29623"/>
                      <a:pt x="45244" y="35814"/>
                      <a:pt x="41720" y="43529"/>
                    </a:cubicBezTo>
                    <a:cubicBezTo>
                      <a:pt x="38195" y="51340"/>
                      <a:pt x="35719" y="59626"/>
                      <a:pt x="34195" y="68485"/>
                    </a:cubicBezTo>
                    <a:cubicBezTo>
                      <a:pt x="32671" y="77343"/>
                      <a:pt x="31909" y="86201"/>
                      <a:pt x="31909" y="94964"/>
                    </a:cubicBezTo>
                    <a:cubicBezTo>
                      <a:pt x="31909" y="103251"/>
                      <a:pt x="32861" y="111728"/>
                      <a:pt x="34957" y="120301"/>
                    </a:cubicBezTo>
                    <a:cubicBezTo>
                      <a:pt x="36957" y="128968"/>
                      <a:pt x="40100" y="137065"/>
                      <a:pt x="44387" y="144494"/>
                    </a:cubicBezTo>
                    <a:cubicBezTo>
                      <a:pt x="48673" y="151924"/>
                      <a:pt x="54007" y="158020"/>
                      <a:pt x="60389" y="162496"/>
                    </a:cubicBezTo>
                    <a:cubicBezTo>
                      <a:pt x="66770" y="166973"/>
                      <a:pt x="74486" y="169259"/>
                      <a:pt x="83534" y="169259"/>
                    </a:cubicBezTo>
                    <a:cubicBezTo>
                      <a:pt x="95345" y="169259"/>
                      <a:pt x="106490" y="167450"/>
                      <a:pt x="117158" y="163830"/>
                    </a:cubicBezTo>
                    <a:cubicBezTo>
                      <a:pt x="127826" y="160211"/>
                      <a:pt x="135922" y="156782"/>
                      <a:pt x="141351" y="153448"/>
                    </a:cubicBezTo>
                    <a:lnTo>
                      <a:pt x="151162" y="170021"/>
                    </a:lnTo>
                    <a:cubicBezTo>
                      <a:pt x="151924" y="169259"/>
                      <a:pt x="151067" y="170021"/>
                      <a:pt x="148495" y="172117"/>
                    </a:cubicBezTo>
                    <a:cubicBezTo>
                      <a:pt x="146018" y="174212"/>
                      <a:pt x="141923" y="176879"/>
                      <a:pt x="136303" y="180022"/>
                    </a:cubicBezTo>
                    <a:cubicBezTo>
                      <a:pt x="130683" y="183166"/>
                      <a:pt x="123635" y="185928"/>
                      <a:pt x="115253" y="188500"/>
                    </a:cubicBezTo>
                    <a:cubicBezTo>
                      <a:pt x="106871" y="190976"/>
                      <a:pt x="97060" y="192214"/>
                      <a:pt x="85725" y="1922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069C504C-76A9-894F-DCFF-357B31635E2B}"/>
                </a:ext>
              </a:extLst>
            </p:cNvPr>
            <p:cNvSpPr/>
            <p:nvPr/>
          </p:nvSpPr>
          <p:spPr>
            <a:xfrm>
              <a:off x="5951505" y="3991450"/>
              <a:ext cx="221837" cy="268795"/>
            </a:xfrm>
            <a:custGeom>
              <a:avLst/>
              <a:gdLst>
                <a:gd name="connsiteX0" fmla="*/ 1905 w 221837"/>
                <a:gd name="connsiteY0" fmla="*/ 268700 h 268795"/>
                <a:gd name="connsiteX1" fmla="*/ 0 w 221837"/>
                <a:gd name="connsiteY1" fmla="*/ 250317 h 268795"/>
                <a:gd name="connsiteX2" fmla="*/ 42863 w 221837"/>
                <a:gd name="connsiteY2" fmla="*/ 241649 h 268795"/>
                <a:gd name="connsiteX3" fmla="*/ 28194 w 221837"/>
                <a:gd name="connsiteY3" fmla="*/ 256318 h 268795"/>
                <a:gd name="connsiteX4" fmla="*/ 30099 w 221837"/>
                <a:gd name="connsiteY4" fmla="*/ 244888 h 268795"/>
                <a:gd name="connsiteX5" fmla="*/ 32385 w 221837"/>
                <a:gd name="connsiteY5" fmla="*/ 228314 h 268795"/>
                <a:gd name="connsiteX6" fmla="*/ 33528 w 221837"/>
                <a:gd name="connsiteY6" fmla="*/ 216122 h 268795"/>
                <a:gd name="connsiteX7" fmla="*/ 33528 w 221837"/>
                <a:gd name="connsiteY7" fmla="*/ 52673 h 268795"/>
                <a:gd name="connsiteX8" fmla="*/ 32575 w 221837"/>
                <a:gd name="connsiteY8" fmla="*/ 40481 h 268795"/>
                <a:gd name="connsiteX9" fmla="*/ 30289 w 221837"/>
                <a:gd name="connsiteY9" fmla="*/ 24098 h 268795"/>
                <a:gd name="connsiteX10" fmla="*/ 28194 w 221837"/>
                <a:gd name="connsiteY10" fmla="*/ 12097 h 268795"/>
                <a:gd name="connsiteX11" fmla="*/ 42863 w 221837"/>
                <a:gd name="connsiteY11" fmla="*/ 26384 h 268795"/>
                <a:gd name="connsiteX12" fmla="*/ 762 w 221837"/>
                <a:gd name="connsiteY12" fmla="*/ 19621 h 268795"/>
                <a:gd name="connsiteX13" fmla="*/ 2667 w 221837"/>
                <a:gd name="connsiteY13" fmla="*/ 95 h 268795"/>
                <a:gd name="connsiteX14" fmla="*/ 18479 w 221837"/>
                <a:gd name="connsiteY14" fmla="*/ 857 h 268795"/>
                <a:gd name="connsiteX15" fmla="*/ 34862 w 221837"/>
                <a:gd name="connsiteY15" fmla="*/ 1619 h 268795"/>
                <a:gd name="connsiteX16" fmla="*/ 45910 w 221837"/>
                <a:gd name="connsiteY16" fmla="*/ 2000 h 268795"/>
                <a:gd name="connsiteX17" fmla="*/ 70009 w 221837"/>
                <a:gd name="connsiteY17" fmla="*/ 12192 h 268795"/>
                <a:gd name="connsiteX18" fmla="*/ 68675 w 221837"/>
                <a:gd name="connsiteY18" fmla="*/ 23813 h 268795"/>
                <a:gd name="connsiteX19" fmla="*/ 66770 w 221837"/>
                <a:gd name="connsiteY19" fmla="*/ 43339 h 268795"/>
                <a:gd name="connsiteX20" fmla="*/ 65818 w 221837"/>
                <a:gd name="connsiteY20" fmla="*/ 64008 h 268795"/>
                <a:gd name="connsiteX21" fmla="*/ 65818 w 221837"/>
                <a:gd name="connsiteY21" fmla="*/ 204978 h 268795"/>
                <a:gd name="connsiteX22" fmla="*/ 66580 w 221837"/>
                <a:gd name="connsiteY22" fmla="*/ 224695 h 268795"/>
                <a:gd name="connsiteX23" fmla="*/ 68485 w 221837"/>
                <a:gd name="connsiteY23" fmla="*/ 243078 h 268795"/>
                <a:gd name="connsiteX24" fmla="*/ 70390 w 221837"/>
                <a:gd name="connsiteY24" fmla="*/ 256413 h 268795"/>
                <a:gd name="connsiteX25" fmla="*/ 55721 w 221837"/>
                <a:gd name="connsiteY25" fmla="*/ 243268 h 268795"/>
                <a:gd name="connsiteX26" fmla="*/ 103442 w 221837"/>
                <a:gd name="connsiteY26" fmla="*/ 246983 h 268795"/>
                <a:gd name="connsiteX27" fmla="*/ 100775 w 221837"/>
                <a:gd name="connsiteY27" fmla="*/ 266891 h 268795"/>
                <a:gd name="connsiteX28" fmla="*/ 52292 w 221837"/>
                <a:gd name="connsiteY28" fmla="*/ 266891 h 268795"/>
                <a:gd name="connsiteX29" fmla="*/ 39148 w 221837"/>
                <a:gd name="connsiteY29" fmla="*/ 267271 h 268795"/>
                <a:gd name="connsiteX30" fmla="*/ 20574 w 221837"/>
                <a:gd name="connsiteY30" fmla="*/ 268034 h 268795"/>
                <a:gd name="connsiteX31" fmla="*/ 2000 w 221837"/>
                <a:gd name="connsiteY31" fmla="*/ 268796 h 268795"/>
                <a:gd name="connsiteX32" fmla="*/ 100393 w 221837"/>
                <a:gd name="connsiteY32" fmla="*/ 152971 h 268795"/>
                <a:gd name="connsiteX33" fmla="*/ 70295 w 221837"/>
                <a:gd name="connsiteY33" fmla="*/ 152591 h 268795"/>
                <a:gd name="connsiteX34" fmla="*/ 40196 w 221837"/>
                <a:gd name="connsiteY34" fmla="*/ 151447 h 268795"/>
                <a:gd name="connsiteX35" fmla="*/ 40196 w 221837"/>
                <a:gd name="connsiteY35" fmla="*/ 130016 h 268795"/>
                <a:gd name="connsiteX36" fmla="*/ 66484 w 221837"/>
                <a:gd name="connsiteY36" fmla="*/ 133350 h 268795"/>
                <a:gd name="connsiteX37" fmla="*/ 92774 w 221837"/>
                <a:gd name="connsiteY37" fmla="*/ 135255 h 268795"/>
                <a:gd name="connsiteX38" fmla="*/ 139732 w 221837"/>
                <a:gd name="connsiteY38" fmla="*/ 120396 h 268795"/>
                <a:gd name="connsiteX39" fmla="*/ 157353 w 221837"/>
                <a:gd name="connsiteY39" fmla="*/ 75914 h 268795"/>
                <a:gd name="connsiteX40" fmla="*/ 139732 w 221837"/>
                <a:gd name="connsiteY40" fmla="*/ 32671 h 268795"/>
                <a:gd name="connsiteX41" fmla="*/ 92774 w 221837"/>
                <a:gd name="connsiteY41" fmla="*/ 18002 h 268795"/>
                <a:gd name="connsiteX42" fmla="*/ 78105 w 221837"/>
                <a:gd name="connsiteY42" fmla="*/ 18383 h 268795"/>
                <a:gd name="connsiteX43" fmla="*/ 62103 w 221837"/>
                <a:gd name="connsiteY43" fmla="*/ 19717 h 268795"/>
                <a:gd name="connsiteX44" fmla="*/ 45720 w 221837"/>
                <a:gd name="connsiteY44" fmla="*/ 21812 h 268795"/>
                <a:gd name="connsiteX45" fmla="*/ 45720 w 221837"/>
                <a:gd name="connsiteY45" fmla="*/ 1905 h 268795"/>
                <a:gd name="connsiteX46" fmla="*/ 76867 w 221837"/>
                <a:gd name="connsiteY46" fmla="*/ 952 h 268795"/>
                <a:gd name="connsiteX47" fmla="*/ 108109 w 221837"/>
                <a:gd name="connsiteY47" fmla="*/ 0 h 268795"/>
                <a:gd name="connsiteX48" fmla="*/ 152495 w 221837"/>
                <a:gd name="connsiteY48" fmla="*/ 8477 h 268795"/>
                <a:gd name="connsiteX49" fmla="*/ 180880 w 221837"/>
                <a:gd name="connsiteY49" fmla="*/ 33814 h 268795"/>
                <a:gd name="connsiteX50" fmla="*/ 190786 w 221837"/>
                <a:gd name="connsiteY50" fmla="*/ 75914 h 268795"/>
                <a:gd name="connsiteX51" fmla="*/ 178594 w 221837"/>
                <a:gd name="connsiteY51" fmla="*/ 117634 h 268795"/>
                <a:gd name="connsiteX52" fmla="*/ 145733 w 221837"/>
                <a:gd name="connsiteY52" fmla="*/ 143923 h 268795"/>
                <a:gd name="connsiteX53" fmla="*/ 100298 w 221837"/>
                <a:gd name="connsiteY53" fmla="*/ 152971 h 268795"/>
                <a:gd name="connsiteX54" fmla="*/ 160877 w 221837"/>
                <a:gd name="connsiteY54" fmla="*/ 266891 h 268795"/>
                <a:gd name="connsiteX55" fmla="*/ 153162 w 221837"/>
                <a:gd name="connsiteY55" fmla="*/ 250317 h 268795"/>
                <a:gd name="connsiteX56" fmla="*/ 145066 w 221837"/>
                <a:gd name="connsiteY56" fmla="*/ 233743 h 268795"/>
                <a:gd name="connsiteX57" fmla="*/ 139827 w 221837"/>
                <a:gd name="connsiteY57" fmla="*/ 223266 h 268795"/>
                <a:gd name="connsiteX58" fmla="*/ 94393 w 221837"/>
                <a:gd name="connsiteY58" fmla="*/ 137160 h 268795"/>
                <a:gd name="connsiteX59" fmla="*/ 129730 w 221837"/>
                <a:gd name="connsiteY59" fmla="*/ 135636 h 268795"/>
                <a:gd name="connsiteX60" fmla="*/ 149828 w 221837"/>
                <a:gd name="connsiteY60" fmla="*/ 173641 h 268795"/>
                <a:gd name="connsiteX61" fmla="*/ 167068 w 221837"/>
                <a:gd name="connsiteY61" fmla="*/ 203740 h 268795"/>
                <a:gd name="connsiteX62" fmla="*/ 175546 w 221837"/>
                <a:gd name="connsiteY62" fmla="*/ 217646 h 268795"/>
                <a:gd name="connsiteX63" fmla="*/ 183833 w 221837"/>
                <a:gd name="connsiteY63" fmla="*/ 229838 h 268795"/>
                <a:gd name="connsiteX64" fmla="*/ 194405 w 221837"/>
                <a:gd name="connsiteY64" fmla="*/ 244316 h 268795"/>
                <a:gd name="connsiteX65" fmla="*/ 221837 w 221837"/>
                <a:gd name="connsiteY65" fmla="*/ 246983 h 268795"/>
                <a:gd name="connsiteX66" fmla="*/ 219170 w 221837"/>
                <a:gd name="connsiteY66" fmla="*/ 266891 h 268795"/>
                <a:gd name="connsiteX67" fmla="*/ 160877 w 221837"/>
                <a:gd name="connsiteY67" fmla="*/ 266891 h 26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21837" h="268795">
                  <a:moveTo>
                    <a:pt x="1905" y="268700"/>
                  </a:moveTo>
                  <a:lnTo>
                    <a:pt x="0" y="250317"/>
                  </a:lnTo>
                  <a:lnTo>
                    <a:pt x="42863" y="241649"/>
                  </a:lnTo>
                  <a:lnTo>
                    <a:pt x="28194" y="256318"/>
                  </a:lnTo>
                  <a:cubicBezTo>
                    <a:pt x="28670" y="254032"/>
                    <a:pt x="29337" y="250222"/>
                    <a:pt x="30099" y="244888"/>
                  </a:cubicBezTo>
                  <a:cubicBezTo>
                    <a:pt x="30861" y="239459"/>
                    <a:pt x="31623" y="234029"/>
                    <a:pt x="32385" y="228314"/>
                  </a:cubicBezTo>
                  <a:cubicBezTo>
                    <a:pt x="33147" y="222694"/>
                    <a:pt x="33528" y="218599"/>
                    <a:pt x="33528" y="216122"/>
                  </a:cubicBezTo>
                  <a:lnTo>
                    <a:pt x="33528" y="52673"/>
                  </a:lnTo>
                  <a:cubicBezTo>
                    <a:pt x="33528" y="49911"/>
                    <a:pt x="33242" y="45815"/>
                    <a:pt x="32575" y="40481"/>
                  </a:cubicBezTo>
                  <a:cubicBezTo>
                    <a:pt x="31909" y="35052"/>
                    <a:pt x="31242" y="29623"/>
                    <a:pt x="30289" y="24098"/>
                  </a:cubicBezTo>
                  <a:cubicBezTo>
                    <a:pt x="29432" y="18574"/>
                    <a:pt x="28766" y="14573"/>
                    <a:pt x="28194" y="12097"/>
                  </a:cubicBezTo>
                  <a:lnTo>
                    <a:pt x="42863" y="26384"/>
                  </a:lnTo>
                  <a:lnTo>
                    <a:pt x="762" y="19621"/>
                  </a:lnTo>
                  <a:lnTo>
                    <a:pt x="2667" y="95"/>
                  </a:lnTo>
                  <a:cubicBezTo>
                    <a:pt x="7429" y="381"/>
                    <a:pt x="12668" y="571"/>
                    <a:pt x="18479" y="857"/>
                  </a:cubicBezTo>
                  <a:cubicBezTo>
                    <a:pt x="24193" y="1143"/>
                    <a:pt x="29718" y="1333"/>
                    <a:pt x="34862" y="1619"/>
                  </a:cubicBezTo>
                  <a:cubicBezTo>
                    <a:pt x="40005" y="1905"/>
                    <a:pt x="43720" y="2000"/>
                    <a:pt x="45910" y="2000"/>
                  </a:cubicBezTo>
                  <a:lnTo>
                    <a:pt x="70009" y="12192"/>
                  </a:lnTo>
                  <a:cubicBezTo>
                    <a:pt x="69723" y="14192"/>
                    <a:pt x="69342" y="18097"/>
                    <a:pt x="68675" y="23813"/>
                  </a:cubicBezTo>
                  <a:cubicBezTo>
                    <a:pt x="68008" y="29623"/>
                    <a:pt x="67437" y="36100"/>
                    <a:pt x="66770" y="43339"/>
                  </a:cubicBezTo>
                  <a:cubicBezTo>
                    <a:pt x="66104" y="50578"/>
                    <a:pt x="65818" y="57531"/>
                    <a:pt x="65818" y="64008"/>
                  </a:cubicBezTo>
                  <a:lnTo>
                    <a:pt x="65818" y="204978"/>
                  </a:lnTo>
                  <a:cubicBezTo>
                    <a:pt x="65818" y="211455"/>
                    <a:pt x="66104" y="218122"/>
                    <a:pt x="66580" y="224695"/>
                  </a:cubicBezTo>
                  <a:cubicBezTo>
                    <a:pt x="67056" y="231267"/>
                    <a:pt x="67723" y="237458"/>
                    <a:pt x="68485" y="243078"/>
                  </a:cubicBezTo>
                  <a:cubicBezTo>
                    <a:pt x="69247" y="248698"/>
                    <a:pt x="69818" y="253175"/>
                    <a:pt x="70390" y="256413"/>
                  </a:cubicBezTo>
                  <a:lnTo>
                    <a:pt x="55721" y="243268"/>
                  </a:lnTo>
                  <a:lnTo>
                    <a:pt x="103442" y="246983"/>
                  </a:lnTo>
                  <a:lnTo>
                    <a:pt x="100775" y="266891"/>
                  </a:lnTo>
                  <a:lnTo>
                    <a:pt x="52292" y="266891"/>
                  </a:lnTo>
                  <a:cubicBezTo>
                    <a:pt x="49244" y="266891"/>
                    <a:pt x="44863" y="266986"/>
                    <a:pt x="39148" y="267271"/>
                  </a:cubicBezTo>
                  <a:cubicBezTo>
                    <a:pt x="33338" y="267557"/>
                    <a:pt x="27146" y="267748"/>
                    <a:pt x="20574" y="268034"/>
                  </a:cubicBezTo>
                  <a:cubicBezTo>
                    <a:pt x="13906" y="268319"/>
                    <a:pt x="7715" y="268510"/>
                    <a:pt x="2000" y="268796"/>
                  </a:cubicBezTo>
                  <a:close/>
                  <a:moveTo>
                    <a:pt x="100393" y="152971"/>
                  </a:moveTo>
                  <a:cubicBezTo>
                    <a:pt x="90392" y="152971"/>
                    <a:pt x="80391" y="152876"/>
                    <a:pt x="70295" y="152591"/>
                  </a:cubicBezTo>
                  <a:cubicBezTo>
                    <a:pt x="60293" y="152305"/>
                    <a:pt x="50292" y="151924"/>
                    <a:pt x="40196" y="151447"/>
                  </a:cubicBezTo>
                  <a:lnTo>
                    <a:pt x="40196" y="130016"/>
                  </a:lnTo>
                  <a:cubicBezTo>
                    <a:pt x="48958" y="131064"/>
                    <a:pt x="57721" y="132112"/>
                    <a:pt x="66484" y="133350"/>
                  </a:cubicBezTo>
                  <a:cubicBezTo>
                    <a:pt x="75247" y="134588"/>
                    <a:pt x="84010" y="135255"/>
                    <a:pt x="92774" y="135255"/>
                  </a:cubicBezTo>
                  <a:cubicBezTo>
                    <a:pt x="112300" y="135255"/>
                    <a:pt x="128016" y="130302"/>
                    <a:pt x="139732" y="120396"/>
                  </a:cubicBezTo>
                  <a:cubicBezTo>
                    <a:pt x="151543" y="110490"/>
                    <a:pt x="157353" y="95631"/>
                    <a:pt x="157353" y="75914"/>
                  </a:cubicBezTo>
                  <a:cubicBezTo>
                    <a:pt x="157353" y="56197"/>
                    <a:pt x="151447" y="42481"/>
                    <a:pt x="139732" y="32671"/>
                  </a:cubicBezTo>
                  <a:cubicBezTo>
                    <a:pt x="127921" y="22860"/>
                    <a:pt x="112300" y="18002"/>
                    <a:pt x="92774" y="18002"/>
                  </a:cubicBezTo>
                  <a:cubicBezTo>
                    <a:pt x="88297" y="18002"/>
                    <a:pt x="83344" y="18097"/>
                    <a:pt x="78105" y="18383"/>
                  </a:cubicBezTo>
                  <a:cubicBezTo>
                    <a:pt x="72866" y="18669"/>
                    <a:pt x="67532" y="19050"/>
                    <a:pt x="62103" y="19717"/>
                  </a:cubicBezTo>
                  <a:cubicBezTo>
                    <a:pt x="56674" y="20383"/>
                    <a:pt x="51245" y="21050"/>
                    <a:pt x="45720" y="21812"/>
                  </a:cubicBezTo>
                  <a:lnTo>
                    <a:pt x="45720" y="1905"/>
                  </a:lnTo>
                  <a:cubicBezTo>
                    <a:pt x="56007" y="1905"/>
                    <a:pt x="66389" y="1619"/>
                    <a:pt x="76867" y="952"/>
                  </a:cubicBezTo>
                  <a:cubicBezTo>
                    <a:pt x="87344" y="286"/>
                    <a:pt x="97822" y="0"/>
                    <a:pt x="108109" y="0"/>
                  </a:cubicBezTo>
                  <a:cubicBezTo>
                    <a:pt x="125349" y="0"/>
                    <a:pt x="140208" y="2858"/>
                    <a:pt x="152495" y="8477"/>
                  </a:cubicBezTo>
                  <a:cubicBezTo>
                    <a:pt x="164783" y="14097"/>
                    <a:pt x="174212" y="22574"/>
                    <a:pt x="180880" y="33814"/>
                  </a:cubicBezTo>
                  <a:cubicBezTo>
                    <a:pt x="187547" y="45053"/>
                    <a:pt x="190786" y="59150"/>
                    <a:pt x="190786" y="75914"/>
                  </a:cubicBezTo>
                  <a:cubicBezTo>
                    <a:pt x="190786" y="92678"/>
                    <a:pt x="186690" y="106108"/>
                    <a:pt x="178594" y="117634"/>
                  </a:cubicBezTo>
                  <a:cubicBezTo>
                    <a:pt x="170402" y="129159"/>
                    <a:pt x="159449" y="137922"/>
                    <a:pt x="145733" y="143923"/>
                  </a:cubicBezTo>
                  <a:cubicBezTo>
                    <a:pt x="131921" y="149923"/>
                    <a:pt x="116776" y="152971"/>
                    <a:pt x="100298" y="152971"/>
                  </a:cubicBezTo>
                  <a:close/>
                  <a:moveTo>
                    <a:pt x="160877" y="266891"/>
                  </a:moveTo>
                  <a:cubicBezTo>
                    <a:pt x="158591" y="261842"/>
                    <a:pt x="156020" y="256413"/>
                    <a:pt x="153162" y="250317"/>
                  </a:cubicBezTo>
                  <a:cubicBezTo>
                    <a:pt x="150304" y="244316"/>
                    <a:pt x="147542" y="238792"/>
                    <a:pt x="145066" y="233743"/>
                  </a:cubicBezTo>
                  <a:cubicBezTo>
                    <a:pt x="142589" y="228695"/>
                    <a:pt x="140779" y="225266"/>
                    <a:pt x="139827" y="223266"/>
                  </a:cubicBezTo>
                  <a:lnTo>
                    <a:pt x="94393" y="137160"/>
                  </a:lnTo>
                  <a:lnTo>
                    <a:pt x="129730" y="135636"/>
                  </a:lnTo>
                  <a:cubicBezTo>
                    <a:pt x="136493" y="148876"/>
                    <a:pt x="143161" y="161544"/>
                    <a:pt x="149828" y="173641"/>
                  </a:cubicBezTo>
                  <a:cubicBezTo>
                    <a:pt x="156496" y="185738"/>
                    <a:pt x="162211" y="195643"/>
                    <a:pt x="167068" y="203740"/>
                  </a:cubicBezTo>
                  <a:cubicBezTo>
                    <a:pt x="171926" y="211741"/>
                    <a:pt x="174784" y="216408"/>
                    <a:pt x="175546" y="217646"/>
                  </a:cubicBezTo>
                  <a:cubicBezTo>
                    <a:pt x="177260" y="220409"/>
                    <a:pt x="180022" y="224504"/>
                    <a:pt x="183833" y="229838"/>
                  </a:cubicBezTo>
                  <a:cubicBezTo>
                    <a:pt x="187547" y="235267"/>
                    <a:pt x="191071" y="240030"/>
                    <a:pt x="194405" y="244316"/>
                  </a:cubicBezTo>
                  <a:lnTo>
                    <a:pt x="221837" y="246983"/>
                  </a:lnTo>
                  <a:lnTo>
                    <a:pt x="219170" y="266891"/>
                  </a:lnTo>
                  <a:lnTo>
                    <a:pt x="160877" y="2668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grpSp>
          <p:nvGrpSpPr>
            <p:cNvPr id="10" name="Graphique 8">
              <a:extLst>
                <a:ext uri="{FF2B5EF4-FFF2-40B4-BE49-F238E27FC236}">
                  <a16:creationId xmlns:a16="http://schemas.microsoft.com/office/drawing/2014/main" id="{C559FE6A-C448-42BE-AF28-0C20B25FFC2D}"/>
                </a:ext>
              </a:extLst>
            </p:cNvPr>
            <p:cNvGrpSpPr/>
            <p:nvPr/>
          </p:nvGrpSpPr>
          <p:grpSpPr>
            <a:xfrm>
              <a:off x="6180010" y="3973067"/>
              <a:ext cx="877442" cy="373475"/>
              <a:chOff x="6180010" y="3973067"/>
              <a:chExt cx="877442" cy="373475"/>
            </a:xfrm>
            <a:grpFill/>
          </p:grpSpPr>
          <p:sp>
            <p:nvSpPr>
              <p:cNvPr id="45" name="Forme libre : forme 44">
                <a:extLst>
                  <a:ext uri="{FF2B5EF4-FFF2-40B4-BE49-F238E27FC236}">
                    <a16:creationId xmlns:a16="http://schemas.microsoft.com/office/drawing/2014/main" id="{4403EE36-34A2-91E8-BE28-A98589D5A446}"/>
                  </a:ext>
                </a:extLst>
              </p:cNvPr>
              <p:cNvSpPr/>
              <p:nvPr/>
            </p:nvSpPr>
            <p:spPr>
              <a:xfrm>
                <a:off x="6180010" y="3980116"/>
                <a:ext cx="151828" cy="281844"/>
              </a:xfrm>
              <a:custGeom>
                <a:avLst/>
                <a:gdLst>
                  <a:gd name="connsiteX0" fmla="*/ 85725 w 151828"/>
                  <a:gd name="connsiteY0" fmla="*/ 281845 h 281844"/>
                  <a:gd name="connsiteX1" fmla="*/ 38386 w 151828"/>
                  <a:gd name="connsiteY1" fmla="*/ 269462 h 281844"/>
                  <a:gd name="connsiteX2" fmla="*/ 9620 w 151828"/>
                  <a:gd name="connsiteY2" fmla="*/ 235267 h 281844"/>
                  <a:gd name="connsiteX3" fmla="*/ 0 w 151828"/>
                  <a:gd name="connsiteY3" fmla="*/ 186023 h 281844"/>
                  <a:gd name="connsiteX4" fmla="*/ 8668 w 151828"/>
                  <a:gd name="connsiteY4" fmla="*/ 136398 h 281844"/>
                  <a:gd name="connsiteX5" fmla="*/ 35338 w 151828"/>
                  <a:gd name="connsiteY5" fmla="*/ 102013 h 281844"/>
                  <a:gd name="connsiteX6" fmla="*/ 80772 w 151828"/>
                  <a:gd name="connsiteY6" fmla="*/ 89440 h 281844"/>
                  <a:gd name="connsiteX7" fmla="*/ 122491 w 151828"/>
                  <a:gd name="connsiteY7" fmla="*/ 100298 h 281844"/>
                  <a:gd name="connsiteX8" fmla="*/ 144875 w 151828"/>
                  <a:gd name="connsiteY8" fmla="*/ 130778 h 281844"/>
                  <a:gd name="connsiteX9" fmla="*/ 151829 w 151828"/>
                  <a:gd name="connsiteY9" fmla="*/ 175927 h 281844"/>
                  <a:gd name="connsiteX10" fmla="*/ 145828 w 151828"/>
                  <a:gd name="connsiteY10" fmla="*/ 187928 h 281844"/>
                  <a:gd name="connsiteX11" fmla="*/ 24098 w 151828"/>
                  <a:gd name="connsiteY11" fmla="*/ 187928 h 281844"/>
                  <a:gd name="connsiteX12" fmla="*/ 24098 w 151828"/>
                  <a:gd name="connsiteY12" fmla="*/ 170974 h 281844"/>
                  <a:gd name="connsiteX13" fmla="*/ 132683 w 151828"/>
                  <a:gd name="connsiteY13" fmla="*/ 162687 h 281844"/>
                  <a:gd name="connsiteX14" fmla="*/ 120682 w 151828"/>
                  <a:gd name="connsiteY14" fmla="*/ 175832 h 281844"/>
                  <a:gd name="connsiteX15" fmla="*/ 120872 w 151828"/>
                  <a:gd name="connsiteY15" fmla="*/ 166211 h 281844"/>
                  <a:gd name="connsiteX16" fmla="*/ 121063 w 151828"/>
                  <a:gd name="connsiteY16" fmla="*/ 155924 h 281844"/>
                  <a:gd name="connsiteX17" fmla="*/ 110871 w 151828"/>
                  <a:gd name="connsiteY17" fmla="*/ 121729 h 281844"/>
                  <a:gd name="connsiteX18" fmla="*/ 79724 w 151828"/>
                  <a:gd name="connsiteY18" fmla="*/ 107442 h 281844"/>
                  <a:gd name="connsiteX19" fmla="*/ 56388 w 151828"/>
                  <a:gd name="connsiteY19" fmla="*/ 114395 h 281844"/>
                  <a:gd name="connsiteX20" fmla="*/ 41720 w 151828"/>
                  <a:gd name="connsiteY20" fmla="*/ 132969 h 281844"/>
                  <a:gd name="connsiteX21" fmla="*/ 34195 w 151828"/>
                  <a:gd name="connsiteY21" fmla="*/ 157925 h 281844"/>
                  <a:gd name="connsiteX22" fmla="*/ 31909 w 151828"/>
                  <a:gd name="connsiteY22" fmla="*/ 184404 h 281844"/>
                  <a:gd name="connsiteX23" fmla="*/ 34957 w 151828"/>
                  <a:gd name="connsiteY23" fmla="*/ 209741 h 281844"/>
                  <a:gd name="connsiteX24" fmla="*/ 44387 w 151828"/>
                  <a:gd name="connsiteY24" fmla="*/ 233934 h 281844"/>
                  <a:gd name="connsiteX25" fmla="*/ 60388 w 151828"/>
                  <a:gd name="connsiteY25" fmla="*/ 251936 h 281844"/>
                  <a:gd name="connsiteX26" fmla="*/ 83534 w 151828"/>
                  <a:gd name="connsiteY26" fmla="*/ 258699 h 281844"/>
                  <a:gd name="connsiteX27" fmla="*/ 117157 w 151828"/>
                  <a:gd name="connsiteY27" fmla="*/ 253270 h 281844"/>
                  <a:gd name="connsiteX28" fmla="*/ 141351 w 151828"/>
                  <a:gd name="connsiteY28" fmla="*/ 242888 h 281844"/>
                  <a:gd name="connsiteX29" fmla="*/ 151162 w 151828"/>
                  <a:gd name="connsiteY29" fmla="*/ 259461 h 281844"/>
                  <a:gd name="connsiteX30" fmla="*/ 148495 w 151828"/>
                  <a:gd name="connsiteY30" fmla="*/ 261557 h 281844"/>
                  <a:gd name="connsiteX31" fmla="*/ 136303 w 151828"/>
                  <a:gd name="connsiteY31" fmla="*/ 269462 h 281844"/>
                  <a:gd name="connsiteX32" fmla="*/ 115253 w 151828"/>
                  <a:gd name="connsiteY32" fmla="*/ 277939 h 281844"/>
                  <a:gd name="connsiteX33" fmla="*/ 85725 w 151828"/>
                  <a:gd name="connsiteY33" fmla="*/ 281654 h 281844"/>
                  <a:gd name="connsiteX34" fmla="*/ 68104 w 151828"/>
                  <a:gd name="connsiteY34" fmla="*/ 74009 h 281844"/>
                  <a:gd name="connsiteX35" fmla="*/ 53816 w 151828"/>
                  <a:gd name="connsiteY35" fmla="*/ 62008 h 281844"/>
                  <a:gd name="connsiteX36" fmla="*/ 112776 w 151828"/>
                  <a:gd name="connsiteY36" fmla="*/ 0 h 281844"/>
                  <a:gd name="connsiteX37" fmla="*/ 133445 w 151828"/>
                  <a:gd name="connsiteY37" fmla="*/ 17621 h 281844"/>
                  <a:gd name="connsiteX38" fmla="*/ 68008 w 151828"/>
                  <a:gd name="connsiteY38" fmla="*/ 74009 h 281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51828" h="281844">
                    <a:moveTo>
                      <a:pt x="85725" y="281845"/>
                    </a:moveTo>
                    <a:cubicBezTo>
                      <a:pt x="66961" y="281845"/>
                      <a:pt x="51149" y="277749"/>
                      <a:pt x="38386" y="269462"/>
                    </a:cubicBezTo>
                    <a:cubicBezTo>
                      <a:pt x="25622" y="261175"/>
                      <a:pt x="16002" y="249746"/>
                      <a:pt x="9620" y="235267"/>
                    </a:cubicBezTo>
                    <a:cubicBezTo>
                      <a:pt x="3238" y="220789"/>
                      <a:pt x="0" y="204311"/>
                      <a:pt x="0" y="186023"/>
                    </a:cubicBezTo>
                    <a:cubicBezTo>
                      <a:pt x="0" y="167735"/>
                      <a:pt x="2857" y="150971"/>
                      <a:pt x="8668" y="136398"/>
                    </a:cubicBezTo>
                    <a:cubicBezTo>
                      <a:pt x="14478" y="121825"/>
                      <a:pt x="23336" y="110395"/>
                      <a:pt x="35338" y="102013"/>
                    </a:cubicBezTo>
                    <a:cubicBezTo>
                      <a:pt x="47339" y="93631"/>
                      <a:pt x="62484" y="89440"/>
                      <a:pt x="80772" y="89440"/>
                    </a:cubicBezTo>
                    <a:cubicBezTo>
                      <a:pt x="99060" y="89440"/>
                      <a:pt x="112204" y="93059"/>
                      <a:pt x="122491" y="100298"/>
                    </a:cubicBezTo>
                    <a:cubicBezTo>
                      <a:pt x="132779" y="107537"/>
                      <a:pt x="140208" y="117729"/>
                      <a:pt x="144875" y="130778"/>
                    </a:cubicBezTo>
                    <a:cubicBezTo>
                      <a:pt x="149542" y="143828"/>
                      <a:pt x="151829" y="158877"/>
                      <a:pt x="151829" y="175927"/>
                    </a:cubicBezTo>
                    <a:lnTo>
                      <a:pt x="145828" y="187928"/>
                    </a:lnTo>
                    <a:lnTo>
                      <a:pt x="24098" y="187928"/>
                    </a:lnTo>
                    <a:lnTo>
                      <a:pt x="24098" y="170974"/>
                    </a:lnTo>
                    <a:lnTo>
                      <a:pt x="132683" y="162687"/>
                    </a:lnTo>
                    <a:lnTo>
                      <a:pt x="120682" y="175832"/>
                    </a:lnTo>
                    <a:cubicBezTo>
                      <a:pt x="120682" y="172593"/>
                      <a:pt x="120682" y="169354"/>
                      <a:pt x="120872" y="166211"/>
                    </a:cubicBezTo>
                    <a:cubicBezTo>
                      <a:pt x="120967" y="163068"/>
                      <a:pt x="121063" y="159639"/>
                      <a:pt x="121063" y="155924"/>
                    </a:cubicBezTo>
                    <a:cubicBezTo>
                      <a:pt x="121063" y="142684"/>
                      <a:pt x="117729" y="131254"/>
                      <a:pt x="110871" y="121729"/>
                    </a:cubicBezTo>
                    <a:cubicBezTo>
                      <a:pt x="104108" y="112204"/>
                      <a:pt x="93726" y="107442"/>
                      <a:pt x="79724" y="107442"/>
                    </a:cubicBezTo>
                    <a:cubicBezTo>
                      <a:pt x="70485" y="107442"/>
                      <a:pt x="62674" y="109728"/>
                      <a:pt x="56388" y="114395"/>
                    </a:cubicBezTo>
                    <a:cubicBezTo>
                      <a:pt x="50101" y="119063"/>
                      <a:pt x="45244" y="125254"/>
                      <a:pt x="41720" y="132969"/>
                    </a:cubicBezTo>
                    <a:cubicBezTo>
                      <a:pt x="38195" y="140779"/>
                      <a:pt x="35719" y="149066"/>
                      <a:pt x="34195" y="157925"/>
                    </a:cubicBezTo>
                    <a:cubicBezTo>
                      <a:pt x="32671" y="166783"/>
                      <a:pt x="31909" y="175641"/>
                      <a:pt x="31909" y="184404"/>
                    </a:cubicBezTo>
                    <a:cubicBezTo>
                      <a:pt x="31909" y="192691"/>
                      <a:pt x="32956" y="201168"/>
                      <a:pt x="34957" y="209741"/>
                    </a:cubicBezTo>
                    <a:cubicBezTo>
                      <a:pt x="36957" y="218408"/>
                      <a:pt x="40100" y="226504"/>
                      <a:pt x="44387" y="233934"/>
                    </a:cubicBezTo>
                    <a:cubicBezTo>
                      <a:pt x="48673" y="241459"/>
                      <a:pt x="54007" y="247459"/>
                      <a:pt x="60388" y="251936"/>
                    </a:cubicBezTo>
                    <a:cubicBezTo>
                      <a:pt x="66770" y="256413"/>
                      <a:pt x="74486" y="258699"/>
                      <a:pt x="83534" y="258699"/>
                    </a:cubicBezTo>
                    <a:cubicBezTo>
                      <a:pt x="95345" y="258699"/>
                      <a:pt x="106489" y="256889"/>
                      <a:pt x="117157" y="253270"/>
                    </a:cubicBezTo>
                    <a:cubicBezTo>
                      <a:pt x="127825" y="249650"/>
                      <a:pt x="135922" y="246221"/>
                      <a:pt x="141351" y="242888"/>
                    </a:cubicBezTo>
                    <a:lnTo>
                      <a:pt x="151162" y="259461"/>
                    </a:lnTo>
                    <a:cubicBezTo>
                      <a:pt x="151924" y="258699"/>
                      <a:pt x="151066" y="259461"/>
                      <a:pt x="148495" y="261557"/>
                    </a:cubicBezTo>
                    <a:cubicBezTo>
                      <a:pt x="146018" y="263652"/>
                      <a:pt x="141922" y="266319"/>
                      <a:pt x="136303" y="269462"/>
                    </a:cubicBezTo>
                    <a:cubicBezTo>
                      <a:pt x="130683" y="272605"/>
                      <a:pt x="123634" y="275368"/>
                      <a:pt x="115253" y="277939"/>
                    </a:cubicBezTo>
                    <a:cubicBezTo>
                      <a:pt x="106871" y="280416"/>
                      <a:pt x="97060" y="281654"/>
                      <a:pt x="85725" y="281654"/>
                    </a:cubicBezTo>
                    <a:close/>
                    <a:moveTo>
                      <a:pt x="68104" y="74009"/>
                    </a:moveTo>
                    <a:lnTo>
                      <a:pt x="53816" y="62008"/>
                    </a:lnTo>
                    <a:lnTo>
                      <a:pt x="112776" y="0"/>
                    </a:lnTo>
                    <a:lnTo>
                      <a:pt x="133445" y="17621"/>
                    </a:lnTo>
                    <a:lnTo>
                      <a:pt x="68008" y="7400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6" name="Forme libre : forme 45">
                <a:extLst>
                  <a:ext uri="{FF2B5EF4-FFF2-40B4-BE49-F238E27FC236}">
                    <a16:creationId xmlns:a16="http://schemas.microsoft.com/office/drawing/2014/main" id="{C006787E-34CE-85B9-DE0F-49A05D84CAA0}"/>
                  </a:ext>
                </a:extLst>
              </p:cNvPr>
              <p:cNvSpPr/>
              <p:nvPr/>
            </p:nvSpPr>
            <p:spPr>
              <a:xfrm>
                <a:off x="6360033" y="4068127"/>
                <a:ext cx="171354" cy="278415"/>
              </a:xfrm>
              <a:custGeom>
                <a:avLst/>
                <a:gdLst>
                  <a:gd name="connsiteX0" fmla="*/ 73247 w 171354"/>
                  <a:gd name="connsiteY0" fmla="*/ 278416 h 278415"/>
                  <a:gd name="connsiteX1" fmla="*/ 0 w 171354"/>
                  <a:gd name="connsiteY1" fmla="*/ 223933 h 278415"/>
                  <a:gd name="connsiteX2" fmla="*/ 10858 w 171354"/>
                  <a:gd name="connsiteY2" fmla="*/ 206883 h 278415"/>
                  <a:gd name="connsiteX3" fmla="*/ 38290 w 171354"/>
                  <a:gd name="connsiteY3" fmla="*/ 182309 h 278415"/>
                  <a:gd name="connsiteX4" fmla="*/ 52197 w 171354"/>
                  <a:gd name="connsiteY4" fmla="*/ 183832 h 278415"/>
                  <a:gd name="connsiteX5" fmla="*/ 38481 w 171354"/>
                  <a:gd name="connsiteY5" fmla="*/ 201263 h 278415"/>
                  <a:gd name="connsiteX6" fmla="*/ 32099 w 171354"/>
                  <a:gd name="connsiteY6" fmla="*/ 211741 h 278415"/>
                  <a:gd name="connsiteX7" fmla="*/ 30385 w 171354"/>
                  <a:gd name="connsiteY7" fmla="*/ 219837 h 278415"/>
                  <a:gd name="connsiteX8" fmla="*/ 43148 w 171354"/>
                  <a:gd name="connsiteY8" fmla="*/ 248602 h 278415"/>
                  <a:gd name="connsiteX9" fmla="*/ 83344 w 171354"/>
                  <a:gd name="connsiteY9" fmla="*/ 257842 h 278415"/>
                  <a:gd name="connsiteX10" fmla="*/ 122396 w 171354"/>
                  <a:gd name="connsiteY10" fmla="*/ 246793 h 278415"/>
                  <a:gd name="connsiteX11" fmla="*/ 137827 w 171354"/>
                  <a:gd name="connsiteY11" fmla="*/ 217646 h 278415"/>
                  <a:gd name="connsiteX12" fmla="*/ 134588 w 171354"/>
                  <a:gd name="connsiteY12" fmla="*/ 205264 h 278415"/>
                  <a:gd name="connsiteX13" fmla="*/ 122777 w 171354"/>
                  <a:gd name="connsiteY13" fmla="*/ 200406 h 278415"/>
                  <a:gd name="connsiteX14" fmla="*/ 73914 w 171354"/>
                  <a:gd name="connsiteY14" fmla="*/ 194405 h 278415"/>
                  <a:gd name="connsiteX15" fmla="*/ 56579 w 171354"/>
                  <a:gd name="connsiteY15" fmla="*/ 191548 h 278415"/>
                  <a:gd name="connsiteX16" fmla="*/ 38195 w 171354"/>
                  <a:gd name="connsiteY16" fmla="*/ 186880 h 278415"/>
                  <a:gd name="connsiteX17" fmla="*/ 20003 w 171354"/>
                  <a:gd name="connsiteY17" fmla="*/ 176022 h 278415"/>
                  <a:gd name="connsiteX18" fmla="*/ 14573 w 171354"/>
                  <a:gd name="connsiteY18" fmla="*/ 158686 h 278415"/>
                  <a:gd name="connsiteX19" fmla="*/ 46482 w 171354"/>
                  <a:gd name="connsiteY19" fmla="*/ 124873 h 278415"/>
                  <a:gd name="connsiteX20" fmla="*/ 58864 w 171354"/>
                  <a:gd name="connsiteY20" fmla="*/ 128968 h 278415"/>
                  <a:gd name="connsiteX21" fmla="*/ 47244 w 171354"/>
                  <a:gd name="connsiteY21" fmla="*/ 142684 h 278415"/>
                  <a:gd name="connsiteX22" fmla="*/ 43910 w 171354"/>
                  <a:gd name="connsiteY22" fmla="*/ 150019 h 278415"/>
                  <a:gd name="connsiteX23" fmla="*/ 50863 w 171354"/>
                  <a:gd name="connsiteY23" fmla="*/ 158115 h 278415"/>
                  <a:gd name="connsiteX24" fmla="*/ 79629 w 171354"/>
                  <a:gd name="connsiteY24" fmla="*/ 163163 h 278415"/>
                  <a:gd name="connsiteX25" fmla="*/ 105156 w 171354"/>
                  <a:gd name="connsiteY25" fmla="*/ 166306 h 278415"/>
                  <a:gd name="connsiteX26" fmla="*/ 131636 w 171354"/>
                  <a:gd name="connsiteY26" fmla="*/ 170021 h 278415"/>
                  <a:gd name="connsiteX27" fmla="*/ 151733 w 171354"/>
                  <a:gd name="connsiteY27" fmla="*/ 174307 h 278415"/>
                  <a:gd name="connsiteX28" fmla="*/ 168307 w 171354"/>
                  <a:gd name="connsiteY28" fmla="*/ 206978 h 278415"/>
                  <a:gd name="connsiteX29" fmla="*/ 155353 w 171354"/>
                  <a:gd name="connsiteY29" fmla="*/ 242697 h 278415"/>
                  <a:gd name="connsiteX30" fmla="*/ 120968 w 171354"/>
                  <a:gd name="connsiteY30" fmla="*/ 268605 h 278415"/>
                  <a:gd name="connsiteX31" fmla="*/ 73247 w 171354"/>
                  <a:gd name="connsiteY31" fmla="*/ 278416 h 278415"/>
                  <a:gd name="connsiteX32" fmla="*/ 80010 w 171354"/>
                  <a:gd name="connsiteY32" fmla="*/ 137446 h 278415"/>
                  <a:gd name="connsiteX33" fmla="*/ 42101 w 171354"/>
                  <a:gd name="connsiteY33" fmla="*/ 128778 h 278415"/>
                  <a:gd name="connsiteX34" fmla="*/ 17145 w 171354"/>
                  <a:gd name="connsiteY34" fmla="*/ 104680 h 278415"/>
                  <a:gd name="connsiteX35" fmla="*/ 8287 w 171354"/>
                  <a:gd name="connsiteY35" fmla="*/ 68961 h 278415"/>
                  <a:gd name="connsiteX36" fmla="*/ 17336 w 171354"/>
                  <a:gd name="connsiteY36" fmla="*/ 33242 h 278415"/>
                  <a:gd name="connsiteX37" fmla="*/ 42481 w 171354"/>
                  <a:gd name="connsiteY37" fmla="*/ 9715 h 278415"/>
                  <a:gd name="connsiteX38" fmla="*/ 80105 w 171354"/>
                  <a:gd name="connsiteY38" fmla="*/ 1238 h 278415"/>
                  <a:gd name="connsiteX39" fmla="*/ 118110 w 171354"/>
                  <a:gd name="connsiteY39" fmla="*/ 9906 h 278415"/>
                  <a:gd name="connsiteX40" fmla="*/ 143065 w 171354"/>
                  <a:gd name="connsiteY40" fmla="*/ 33814 h 278415"/>
                  <a:gd name="connsiteX41" fmla="*/ 151924 w 171354"/>
                  <a:gd name="connsiteY41" fmla="*/ 69342 h 278415"/>
                  <a:gd name="connsiteX42" fmla="*/ 142875 w 171354"/>
                  <a:gd name="connsiteY42" fmla="*/ 105061 h 278415"/>
                  <a:gd name="connsiteX43" fmla="*/ 117920 w 171354"/>
                  <a:gd name="connsiteY43" fmla="*/ 128873 h 278415"/>
                  <a:gd name="connsiteX44" fmla="*/ 80105 w 171354"/>
                  <a:gd name="connsiteY44" fmla="*/ 137350 h 278415"/>
                  <a:gd name="connsiteX45" fmla="*/ 80010 w 171354"/>
                  <a:gd name="connsiteY45" fmla="*/ 118681 h 278415"/>
                  <a:gd name="connsiteX46" fmla="*/ 121348 w 171354"/>
                  <a:gd name="connsiteY46" fmla="*/ 69437 h 278415"/>
                  <a:gd name="connsiteX47" fmla="*/ 80010 w 171354"/>
                  <a:gd name="connsiteY47" fmla="*/ 19812 h 278415"/>
                  <a:gd name="connsiteX48" fmla="*/ 38290 w 171354"/>
                  <a:gd name="connsiteY48" fmla="*/ 69056 h 278415"/>
                  <a:gd name="connsiteX49" fmla="*/ 80010 w 171354"/>
                  <a:gd name="connsiteY49" fmla="*/ 118681 h 278415"/>
                  <a:gd name="connsiteX50" fmla="*/ 171355 w 171354"/>
                  <a:gd name="connsiteY50" fmla="*/ 24003 h 278415"/>
                  <a:gd name="connsiteX51" fmla="*/ 131921 w 171354"/>
                  <a:gd name="connsiteY51" fmla="*/ 23241 h 278415"/>
                  <a:gd name="connsiteX52" fmla="*/ 108585 w 171354"/>
                  <a:gd name="connsiteY52" fmla="*/ 12001 h 278415"/>
                  <a:gd name="connsiteX53" fmla="*/ 168307 w 171354"/>
                  <a:gd name="connsiteY53" fmla="*/ 0 h 278415"/>
                  <a:gd name="connsiteX54" fmla="*/ 171355 w 171354"/>
                  <a:gd name="connsiteY54" fmla="*/ 24098 h 278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71354" h="278415">
                    <a:moveTo>
                      <a:pt x="73247" y="278416"/>
                    </a:moveTo>
                    <a:cubicBezTo>
                      <a:pt x="24384" y="278416"/>
                      <a:pt x="0" y="260223"/>
                      <a:pt x="0" y="223933"/>
                    </a:cubicBezTo>
                    <a:cubicBezTo>
                      <a:pt x="0" y="220409"/>
                      <a:pt x="3620" y="214693"/>
                      <a:pt x="10858" y="206883"/>
                    </a:cubicBezTo>
                    <a:cubicBezTo>
                      <a:pt x="18097" y="198977"/>
                      <a:pt x="27241" y="190786"/>
                      <a:pt x="38290" y="182309"/>
                    </a:cubicBezTo>
                    <a:lnTo>
                      <a:pt x="52197" y="183832"/>
                    </a:lnTo>
                    <a:cubicBezTo>
                      <a:pt x="46196" y="191071"/>
                      <a:pt x="41624" y="196882"/>
                      <a:pt x="38481" y="201263"/>
                    </a:cubicBezTo>
                    <a:cubicBezTo>
                      <a:pt x="35338" y="205645"/>
                      <a:pt x="33242" y="209169"/>
                      <a:pt x="32099" y="211741"/>
                    </a:cubicBezTo>
                    <a:cubicBezTo>
                      <a:pt x="30956" y="214313"/>
                      <a:pt x="30385" y="217075"/>
                      <a:pt x="30385" y="219837"/>
                    </a:cubicBezTo>
                    <a:cubicBezTo>
                      <a:pt x="30385" y="232886"/>
                      <a:pt x="34671" y="242411"/>
                      <a:pt x="43148" y="248602"/>
                    </a:cubicBezTo>
                    <a:cubicBezTo>
                      <a:pt x="51626" y="254698"/>
                      <a:pt x="65056" y="257842"/>
                      <a:pt x="83344" y="257842"/>
                    </a:cubicBezTo>
                    <a:cubicBezTo>
                      <a:pt x="99155" y="257842"/>
                      <a:pt x="112109" y="254127"/>
                      <a:pt x="122396" y="246793"/>
                    </a:cubicBezTo>
                    <a:cubicBezTo>
                      <a:pt x="132683" y="239363"/>
                      <a:pt x="137827" y="229648"/>
                      <a:pt x="137827" y="217646"/>
                    </a:cubicBezTo>
                    <a:cubicBezTo>
                      <a:pt x="137827" y="211836"/>
                      <a:pt x="136779" y="207740"/>
                      <a:pt x="134588" y="205264"/>
                    </a:cubicBezTo>
                    <a:cubicBezTo>
                      <a:pt x="132397" y="202787"/>
                      <a:pt x="128492" y="201168"/>
                      <a:pt x="122777" y="200406"/>
                    </a:cubicBezTo>
                    <a:lnTo>
                      <a:pt x="73914" y="194405"/>
                    </a:lnTo>
                    <a:cubicBezTo>
                      <a:pt x="67151" y="193357"/>
                      <a:pt x="61341" y="192500"/>
                      <a:pt x="56579" y="191548"/>
                    </a:cubicBezTo>
                    <a:cubicBezTo>
                      <a:pt x="51816" y="190595"/>
                      <a:pt x="45720" y="189071"/>
                      <a:pt x="38195" y="186880"/>
                    </a:cubicBezTo>
                    <a:cubicBezTo>
                      <a:pt x="29718" y="184118"/>
                      <a:pt x="23622" y="180499"/>
                      <a:pt x="20003" y="176022"/>
                    </a:cubicBezTo>
                    <a:cubicBezTo>
                      <a:pt x="16383" y="171545"/>
                      <a:pt x="14573" y="165735"/>
                      <a:pt x="14573" y="158686"/>
                    </a:cubicBezTo>
                    <a:cubicBezTo>
                      <a:pt x="14573" y="153638"/>
                      <a:pt x="25241" y="142399"/>
                      <a:pt x="46482" y="124873"/>
                    </a:cubicBezTo>
                    <a:lnTo>
                      <a:pt x="58864" y="128968"/>
                    </a:lnTo>
                    <a:cubicBezTo>
                      <a:pt x="53340" y="134493"/>
                      <a:pt x="49435" y="139065"/>
                      <a:pt x="47244" y="142684"/>
                    </a:cubicBezTo>
                    <a:cubicBezTo>
                      <a:pt x="44958" y="146304"/>
                      <a:pt x="43910" y="148780"/>
                      <a:pt x="43910" y="150019"/>
                    </a:cubicBezTo>
                    <a:cubicBezTo>
                      <a:pt x="43910" y="153734"/>
                      <a:pt x="46196" y="156496"/>
                      <a:pt x="50863" y="158115"/>
                    </a:cubicBezTo>
                    <a:cubicBezTo>
                      <a:pt x="55531" y="159734"/>
                      <a:pt x="65056" y="161449"/>
                      <a:pt x="79629" y="163163"/>
                    </a:cubicBezTo>
                    <a:cubicBezTo>
                      <a:pt x="87439" y="164211"/>
                      <a:pt x="95917" y="165259"/>
                      <a:pt x="105156" y="166306"/>
                    </a:cubicBezTo>
                    <a:cubicBezTo>
                      <a:pt x="114395" y="167449"/>
                      <a:pt x="123254" y="168688"/>
                      <a:pt x="131636" y="170021"/>
                    </a:cubicBezTo>
                    <a:cubicBezTo>
                      <a:pt x="140018" y="171450"/>
                      <a:pt x="146685" y="172879"/>
                      <a:pt x="151733" y="174307"/>
                    </a:cubicBezTo>
                    <a:cubicBezTo>
                      <a:pt x="162782" y="177832"/>
                      <a:pt x="168307" y="188690"/>
                      <a:pt x="168307" y="206978"/>
                    </a:cubicBezTo>
                    <a:cubicBezTo>
                      <a:pt x="168307" y="220027"/>
                      <a:pt x="164021" y="231934"/>
                      <a:pt x="155353" y="242697"/>
                    </a:cubicBezTo>
                    <a:cubicBezTo>
                      <a:pt x="146685" y="253460"/>
                      <a:pt x="135255" y="262128"/>
                      <a:pt x="120968" y="268605"/>
                    </a:cubicBezTo>
                    <a:cubicBezTo>
                      <a:pt x="106680" y="275082"/>
                      <a:pt x="90773" y="278416"/>
                      <a:pt x="73247" y="278416"/>
                    </a:cubicBezTo>
                    <a:close/>
                    <a:moveTo>
                      <a:pt x="80010" y="137446"/>
                    </a:moveTo>
                    <a:cubicBezTo>
                      <a:pt x="65437" y="137446"/>
                      <a:pt x="52864" y="134588"/>
                      <a:pt x="42101" y="128778"/>
                    </a:cubicBezTo>
                    <a:cubicBezTo>
                      <a:pt x="31337" y="123063"/>
                      <a:pt x="22955" y="114967"/>
                      <a:pt x="17145" y="104680"/>
                    </a:cubicBezTo>
                    <a:cubicBezTo>
                      <a:pt x="11239" y="94393"/>
                      <a:pt x="8287" y="82486"/>
                      <a:pt x="8287" y="68961"/>
                    </a:cubicBezTo>
                    <a:cubicBezTo>
                      <a:pt x="8287" y="55435"/>
                      <a:pt x="11335" y="43243"/>
                      <a:pt x="17336" y="33242"/>
                    </a:cubicBezTo>
                    <a:cubicBezTo>
                      <a:pt x="23336" y="23241"/>
                      <a:pt x="31718" y="15430"/>
                      <a:pt x="42481" y="9715"/>
                    </a:cubicBezTo>
                    <a:cubicBezTo>
                      <a:pt x="53245" y="4000"/>
                      <a:pt x="65818" y="1238"/>
                      <a:pt x="80105" y="1238"/>
                    </a:cubicBezTo>
                    <a:cubicBezTo>
                      <a:pt x="94393" y="1238"/>
                      <a:pt x="107252" y="4096"/>
                      <a:pt x="118110" y="9906"/>
                    </a:cubicBezTo>
                    <a:cubicBezTo>
                      <a:pt x="128873" y="15716"/>
                      <a:pt x="137255" y="23622"/>
                      <a:pt x="143065" y="33814"/>
                    </a:cubicBezTo>
                    <a:cubicBezTo>
                      <a:pt x="148876" y="44005"/>
                      <a:pt x="151924" y="55817"/>
                      <a:pt x="151924" y="69342"/>
                    </a:cubicBezTo>
                    <a:cubicBezTo>
                      <a:pt x="151924" y="82867"/>
                      <a:pt x="148876" y="94774"/>
                      <a:pt x="142875" y="105061"/>
                    </a:cubicBezTo>
                    <a:cubicBezTo>
                      <a:pt x="136874" y="115348"/>
                      <a:pt x="128492" y="123253"/>
                      <a:pt x="117920" y="128873"/>
                    </a:cubicBezTo>
                    <a:cubicBezTo>
                      <a:pt x="107347" y="134493"/>
                      <a:pt x="94679" y="137350"/>
                      <a:pt x="80105" y="137350"/>
                    </a:cubicBezTo>
                    <a:close/>
                    <a:moveTo>
                      <a:pt x="80010" y="118681"/>
                    </a:moveTo>
                    <a:cubicBezTo>
                      <a:pt x="107537" y="118681"/>
                      <a:pt x="121348" y="102298"/>
                      <a:pt x="121348" y="69437"/>
                    </a:cubicBezTo>
                    <a:cubicBezTo>
                      <a:pt x="121348" y="36576"/>
                      <a:pt x="107537" y="19812"/>
                      <a:pt x="80010" y="19812"/>
                    </a:cubicBezTo>
                    <a:cubicBezTo>
                      <a:pt x="52483" y="19812"/>
                      <a:pt x="38290" y="36195"/>
                      <a:pt x="38290" y="69056"/>
                    </a:cubicBezTo>
                    <a:cubicBezTo>
                      <a:pt x="38290" y="101917"/>
                      <a:pt x="52197" y="118681"/>
                      <a:pt x="80010" y="118681"/>
                    </a:cubicBezTo>
                    <a:close/>
                    <a:moveTo>
                      <a:pt x="171355" y="24003"/>
                    </a:moveTo>
                    <a:lnTo>
                      <a:pt x="131921" y="23241"/>
                    </a:lnTo>
                    <a:lnTo>
                      <a:pt x="108585" y="12001"/>
                    </a:lnTo>
                    <a:lnTo>
                      <a:pt x="168307" y="0"/>
                    </a:lnTo>
                    <a:lnTo>
                      <a:pt x="171355" y="2409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7" name="Forme libre : forme 46">
                <a:extLst>
                  <a:ext uri="{FF2B5EF4-FFF2-40B4-BE49-F238E27FC236}">
                    <a16:creationId xmlns:a16="http://schemas.microsoft.com/office/drawing/2014/main" id="{6871B05D-8355-3E1B-98D3-8699577E17DA}"/>
                  </a:ext>
                </a:extLst>
              </p:cNvPr>
              <p:cNvSpPr/>
              <p:nvPr/>
            </p:nvSpPr>
            <p:spPr>
              <a:xfrm>
                <a:off x="6551199" y="4072317"/>
                <a:ext cx="202215" cy="190023"/>
              </a:xfrm>
              <a:custGeom>
                <a:avLst/>
                <a:gdLst>
                  <a:gd name="connsiteX0" fmla="*/ 89535 w 202215"/>
                  <a:gd name="connsiteY0" fmla="*/ 190024 h 190023"/>
                  <a:gd name="connsiteX1" fmla="*/ 50292 w 202215"/>
                  <a:gd name="connsiteY1" fmla="*/ 178975 h 190023"/>
                  <a:gd name="connsiteX2" fmla="*/ 33147 w 202215"/>
                  <a:gd name="connsiteY2" fmla="*/ 148114 h 190023"/>
                  <a:gd name="connsiteX3" fmla="*/ 29051 w 202215"/>
                  <a:gd name="connsiteY3" fmla="*/ 102870 h 190023"/>
                  <a:gd name="connsiteX4" fmla="*/ 29051 w 202215"/>
                  <a:gd name="connsiteY4" fmla="*/ 52102 h 190023"/>
                  <a:gd name="connsiteX5" fmla="*/ 28289 w 202215"/>
                  <a:gd name="connsiteY5" fmla="*/ 42101 h 190023"/>
                  <a:gd name="connsiteX6" fmla="*/ 26194 w 202215"/>
                  <a:gd name="connsiteY6" fmla="*/ 27623 h 190023"/>
                  <a:gd name="connsiteX7" fmla="*/ 23717 w 202215"/>
                  <a:gd name="connsiteY7" fmla="*/ 13335 h 190023"/>
                  <a:gd name="connsiteX8" fmla="*/ 37243 w 202215"/>
                  <a:gd name="connsiteY8" fmla="*/ 27242 h 190023"/>
                  <a:gd name="connsiteX9" fmla="*/ 0 w 202215"/>
                  <a:gd name="connsiteY9" fmla="*/ 19717 h 190023"/>
                  <a:gd name="connsiteX10" fmla="*/ 1524 w 202215"/>
                  <a:gd name="connsiteY10" fmla="*/ 191 h 190023"/>
                  <a:gd name="connsiteX11" fmla="*/ 52673 w 202215"/>
                  <a:gd name="connsiteY11" fmla="*/ 191 h 190023"/>
                  <a:gd name="connsiteX12" fmla="*/ 59817 w 202215"/>
                  <a:gd name="connsiteY12" fmla="*/ 6953 h 190023"/>
                  <a:gd name="connsiteX13" fmla="*/ 58674 w 202215"/>
                  <a:gd name="connsiteY13" fmla="*/ 25337 h 190023"/>
                  <a:gd name="connsiteX14" fmla="*/ 57531 w 202215"/>
                  <a:gd name="connsiteY14" fmla="*/ 46006 h 190023"/>
                  <a:gd name="connsiteX15" fmla="*/ 57150 w 202215"/>
                  <a:gd name="connsiteY15" fmla="*/ 63246 h 190023"/>
                  <a:gd name="connsiteX16" fmla="*/ 57150 w 202215"/>
                  <a:gd name="connsiteY16" fmla="*/ 116967 h 190023"/>
                  <a:gd name="connsiteX17" fmla="*/ 65437 w 202215"/>
                  <a:gd name="connsiteY17" fmla="*/ 152876 h 190023"/>
                  <a:gd name="connsiteX18" fmla="*/ 95536 w 202215"/>
                  <a:gd name="connsiteY18" fmla="*/ 166973 h 190023"/>
                  <a:gd name="connsiteX19" fmla="*/ 122206 w 202215"/>
                  <a:gd name="connsiteY19" fmla="*/ 158306 h 190023"/>
                  <a:gd name="connsiteX20" fmla="*/ 138208 w 202215"/>
                  <a:gd name="connsiteY20" fmla="*/ 135922 h 190023"/>
                  <a:gd name="connsiteX21" fmla="*/ 143637 w 202215"/>
                  <a:gd name="connsiteY21" fmla="*/ 107537 h 190023"/>
                  <a:gd name="connsiteX22" fmla="*/ 143637 w 202215"/>
                  <a:gd name="connsiteY22" fmla="*/ 51911 h 190023"/>
                  <a:gd name="connsiteX23" fmla="*/ 142875 w 202215"/>
                  <a:gd name="connsiteY23" fmla="*/ 41910 h 190023"/>
                  <a:gd name="connsiteX24" fmla="*/ 140970 w 202215"/>
                  <a:gd name="connsiteY24" fmla="*/ 27432 h 190023"/>
                  <a:gd name="connsiteX25" fmla="*/ 138684 w 202215"/>
                  <a:gd name="connsiteY25" fmla="*/ 13145 h 190023"/>
                  <a:gd name="connsiteX26" fmla="*/ 152590 w 202215"/>
                  <a:gd name="connsiteY26" fmla="*/ 26670 h 190023"/>
                  <a:gd name="connsiteX27" fmla="*/ 113538 w 202215"/>
                  <a:gd name="connsiteY27" fmla="*/ 19526 h 190023"/>
                  <a:gd name="connsiteX28" fmla="*/ 115062 w 202215"/>
                  <a:gd name="connsiteY28" fmla="*/ 0 h 190023"/>
                  <a:gd name="connsiteX29" fmla="*/ 167259 w 202215"/>
                  <a:gd name="connsiteY29" fmla="*/ 0 h 190023"/>
                  <a:gd name="connsiteX30" fmla="*/ 174403 w 202215"/>
                  <a:gd name="connsiteY30" fmla="*/ 6763 h 190023"/>
                  <a:gd name="connsiteX31" fmla="*/ 173450 w 202215"/>
                  <a:gd name="connsiteY31" fmla="*/ 25146 h 190023"/>
                  <a:gd name="connsiteX32" fmla="*/ 172498 w 202215"/>
                  <a:gd name="connsiteY32" fmla="*/ 45815 h 190023"/>
                  <a:gd name="connsiteX33" fmla="*/ 172117 w 202215"/>
                  <a:gd name="connsiteY33" fmla="*/ 63056 h 190023"/>
                  <a:gd name="connsiteX34" fmla="*/ 172117 w 202215"/>
                  <a:gd name="connsiteY34" fmla="*/ 123920 h 190023"/>
                  <a:gd name="connsiteX35" fmla="*/ 173831 w 202215"/>
                  <a:gd name="connsiteY35" fmla="*/ 149638 h 190023"/>
                  <a:gd name="connsiteX36" fmla="*/ 176689 w 202215"/>
                  <a:gd name="connsiteY36" fmla="*/ 175736 h 190023"/>
                  <a:gd name="connsiteX37" fmla="*/ 163163 w 202215"/>
                  <a:gd name="connsiteY37" fmla="*/ 161830 h 190023"/>
                  <a:gd name="connsiteX38" fmla="*/ 202216 w 202215"/>
                  <a:gd name="connsiteY38" fmla="*/ 165926 h 190023"/>
                  <a:gd name="connsiteX39" fmla="*/ 199930 w 202215"/>
                  <a:gd name="connsiteY39" fmla="*/ 185452 h 190023"/>
                  <a:gd name="connsiteX40" fmla="*/ 152971 w 202215"/>
                  <a:gd name="connsiteY40" fmla="*/ 185452 h 190023"/>
                  <a:gd name="connsiteX41" fmla="*/ 145828 w 202215"/>
                  <a:gd name="connsiteY41" fmla="*/ 143732 h 190023"/>
                  <a:gd name="connsiteX42" fmla="*/ 149542 w 202215"/>
                  <a:gd name="connsiteY42" fmla="*/ 152781 h 190023"/>
                  <a:gd name="connsiteX43" fmla="*/ 140684 w 202215"/>
                  <a:gd name="connsiteY43" fmla="*/ 166116 h 190023"/>
                  <a:gd name="connsiteX44" fmla="*/ 121920 w 202215"/>
                  <a:gd name="connsiteY44" fmla="*/ 182309 h 190023"/>
                  <a:gd name="connsiteX45" fmla="*/ 89440 w 202215"/>
                  <a:gd name="connsiteY45" fmla="*/ 189643 h 19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02215" h="190023">
                    <a:moveTo>
                      <a:pt x="89535" y="190024"/>
                    </a:moveTo>
                    <a:cubicBezTo>
                      <a:pt x="72009" y="190024"/>
                      <a:pt x="58864" y="186309"/>
                      <a:pt x="50292" y="178975"/>
                    </a:cubicBezTo>
                    <a:cubicBezTo>
                      <a:pt x="41624" y="171545"/>
                      <a:pt x="35909" y="161354"/>
                      <a:pt x="33147" y="148114"/>
                    </a:cubicBezTo>
                    <a:cubicBezTo>
                      <a:pt x="30385" y="134969"/>
                      <a:pt x="29051" y="119920"/>
                      <a:pt x="29051" y="102870"/>
                    </a:cubicBezTo>
                    <a:lnTo>
                      <a:pt x="29051" y="52102"/>
                    </a:lnTo>
                    <a:cubicBezTo>
                      <a:pt x="29051" y="49816"/>
                      <a:pt x="28765" y="46577"/>
                      <a:pt x="28289" y="42101"/>
                    </a:cubicBezTo>
                    <a:cubicBezTo>
                      <a:pt x="27813" y="37719"/>
                      <a:pt x="27146" y="32861"/>
                      <a:pt x="26194" y="27623"/>
                    </a:cubicBezTo>
                    <a:cubicBezTo>
                      <a:pt x="25337" y="22384"/>
                      <a:pt x="24479" y="17621"/>
                      <a:pt x="23717" y="13335"/>
                    </a:cubicBezTo>
                    <a:lnTo>
                      <a:pt x="37243" y="27242"/>
                    </a:lnTo>
                    <a:lnTo>
                      <a:pt x="0" y="19717"/>
                    </a:lnTo>
                    <a:lnTo>
                      <a:pt x="1524" y="191"/>
                    </a:lnTo>
                    <a:lnTo>
                      <a:pt x="52673" y="191"/>
                    </a:lnTo>
                    <a:lnTo>
                      <a:pt x="59817" y="6953"/>
                    </a:lnTo>
                    <a:cubicBezTo>
                      <a:pt x="59531" y="12192"/>
                      <a:pt x="59150" y="18383"/>
                      <a:pt x="58674" y="25337"/>
                    </a:cubicBezTo>
                    <a:cubicBezTo>
                      <a:pt x="58198" y="32385"/>
                      <a:pt x="57817" y="39243"/>
                      <a:pt x="57531" y="46006"/>
                    </a:cubicBezTo>
                    <a:cubicBezTo>
                      <a:pt x="57245" y="52769"/>
                      <a:pt x="57150" y="58579"/>
                      <a:pt x="57150" y="63246"/>
                    </a:cubicBezTo>
                    <a:lnTo>
                      <a:pt x="57150" y="116967"/>
                    </a:lnTo>
                    <a:cubicBezTo>
                      <a:pt x="57150" y="131540"/>
                      <a:pt x="59912" y="143447"/>
                      <a:pt x="65437" y="152876"/>
                    </a:cubicBezTo>
                    <a:cubicBezTo>
                      <a:pt x="70961" y="162306"/>
                      <a:pt x="80963" y="166973"/>
                      <a:pt x="95536" y="166973"/>
                    </a:cubicBezTo>
                    <a:cubicBezTo>
                      <a:pt x="106299" y="166973"/>
                      <a:pt x="115157" y="164116"/>
                      <a:pt x="122206" y="158306"/>
                    </a:cubicBezTo>
                    <a:cubicBezTo>
                      <a:pt x="129254" y="152591"/>
                      <a:pt x="134588" y="145066"/>
                      <a:pt x="138208" y="135922"/>
                    </a:cubicBezTo>
                    <a:cubicBezTo>
                      <a:pt x="141827" y="126778"/>
                      <a:pt x="143637" y="117348"/>
                      <a:pt x="143637" y="107537"/>
                    </a:cubicBezTo>
                    <a:lnTo>
                      <a:pt x="143637" y="51911"/>
                    </a:lnTo>
                    <a:cubicBezTo>
                      <a:pt x="143637" y="49625"/>
                      <a:pt x="143351" y="46387"/>
                      <a:pt x="142875" y="41910"/>
                    </a:cubicBezTo>
                    <a:cubicBezTo>
                      <a:pt x="142399" y="37529"/>
                      <a:pt x="141732" y="32671"/>
                      <a:pt x="140970" y="27432"/>
                    </a:cubicBezTo>
                    <a:cubicBezTo>
                      <a:pt x="140208" y="22193"/>
                      <a:pt x="139446" y="17431"/>
                      <a:pt x="138684" y="13145"/>
                    </a:cubicBezTo>
                    <a:lnTo>
                      <a:pt x="152590" y="26670"/>
                    </a:lnTo>
                    <a:lnTo>
                      <a:pt x="113538" y="19526"/>
                    </a:lnTo>
                    <a:lnTo>
                      <a:pt x="115062" y="0"/>
                    </a:lnTo>
                    <a:lnTo>
                      <a:pt x="167259" y="0"/>
                    </a:lnTo>
                    <a:lnTo>
                      <a:pt x="174403" y="6763"/>
                    </a:lnTo>
                    <a:cubicBezTo>
                      <a:pt x="174117" y="12002"/>
                      <a:pt x="173831" y="18193"/>
                      <a:pt x="173450" y="25146"/>
                    </a:cubicBezTo>
                    <a:cubicBezTo>
                      <a:pt x="173069" y="32195"/>
                      <a:pt x="172783" y="39053"/>
                      <a:pt x="172498" y="45815"/>
                    </a:cubicBezTo>
                    <a:cubicBezTo>
                      <a:pt x="172212" y="52578"/>
                      <a:pt x="172117" y="58388"/>
                      <a:pt x="172117" y="63056"/>
                    </a:cubicBezTo>
                    <a:lnTo>
                      <a:pt x="172117" y="123920"/>
                    </a:lnTo>
                    <a:cubicBezTo>
                      <a:pt x="172117" y="132398"/>
                      <a:pt x="172688" y="140970"/>
                      <a:pt x="173831" y="149638"/>
                    </a:cubicBezTo>
                    <a:cubicBezTo>
                      <a:pt x="174974" y="158306"/>
                      <a:pt x="175927" y="166973"/>
                      <a:pt x="176689" y="175736"/>
                    </a:cubicBezTo>
                    <a:lnTo>
                      <a:pt x="163163" y="161830"/>
                    </a:lnTo>
                    <a:lnTo>
                      <a:pt x="202216" y="165926"/>
                    </a:lnTo>
                    <a:lnTo>
                      <a:pt x="199930" y="185452"/>
                    </a:lnTo>
                    <a:lnTo>
                      <a:pt x="152971" y="185452"/>
                    </a:lnTo>
                    <a:lnTo>
                      <a:pt x="145828" y="143732"/>
                    </a:lnTo>
                    <a:lnTo>
                      <a:pt x="149542" y="152781"/>
                    </a:lnTo>
                    <a:cubicBezTo>
                      <a:pt x="148018" y="155829"/>
                      <a:pt x="145066" y="160211"/>
                      <a:pt x="140684" y="166116"/>
                    </a:cubicBezTo>
                    <a:cubicBezTo>
                      <a:pt x="136303" y="172022"/>
                      <a:pt x="130016" y="177356"/>
                      <a:pt x="121920" y="182309"/>
                    </a:cubicBezTo>
                    <a:cubicBezTo>
                      <a:pt x="113729" y="187166"/>
                      <a:pt x="102965" y="189643"/>
                      <a:pt x="89440" y="1896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8" name="Forme libre : forme 47">
                <a:extLst>
                  <a:ext uri="{FF2B5EF4-FFF2-40B4-BE49-F238E27FC236}">
                    <a16:creationId xmlns:a16="http://schemas.microsoft.com/office/drawing/2014/main" id="{CB8F5DA2-9989-75FF-7D7C-59338BF169F7}"/>
                  </a:ext>
                </a:extLst>
              </p:cNvPr>
              <p:cNvSpPr/>
              <p:nvPr/>
            </p:nvSpPr>
            <p:spPr>
              <a:xfrm>
                <a:off x="6769322" y="3973067"/>
                <a:ext cx="93630" cy="287178"/>
              </a:xfrm>
              <a:custGeom>
                <a:avLst/>
                <a:gdLst>
                  <a:gd name="connsiteX0" fmla="*/ 1905 w 93630"/>
                  <a:gd name="connsiteY0" fmla="*/ 287084 h 287178"/>
                  <a:gd name="connsiteX1" fmla="*/ 0 w 93630"/>
                  <a:gd name="connsiteY1" fmla="*/ 269081 h 287178"/>
                  <a:gd name="connsiteX2" fmla="*/ 42100 w 93630"/>
                  <a:gd name="connsiteY2" fmla="*/ 260414 h 287178"/>
                  <a:gd name="connsiteX3" fmla="*/ 27051 w 93630"/>
                  <a:gd name="connsiteY3" fmla="*/ 274320 h 287178"/>
                  <a:gd name="connsiteX4" fmla="*/ 29146 w 93630"/>
                  <a:gd name="connsiteY4" fmla="*/ 263843 h 287178"/>
                  <a:gd name="connsiteX5" fmla="*/ 31813 w 93630"/>
                  <a:gd name="connsiteY5" fmla="*/ 247841 h 287178"/>
                  <a:gd name="connsiteX6" fmla="*/ 33147 w 93630"/>
                  <a:gd name="connsiteY6" fmla="*/ 234887 h 287178"/>
                  <a:gd name="connsiteX7" fmla="*/ 33147 w 93630"/>
                  <a:gd name="connsiteY7" fmla="*/ 52959 h 287178"/>
                  <a:gd name="connsiteX8" fmla="*/ 32195 w 93630"/>
                  <a:gd name="connsiteY8" fmla="*/ 40386 h 287178"/>
                  <a:gd name="connsiteX9" fmla="*/ 29908 w 93630"/>
                  <a:gd name="connsiteY9" fmla="*/ 24384 h 287178"/>
                  <a:gd name="connsiteX10" fmla="*/ 27432 w 93630"/>
                  <a:gd name="connsiteY10" fmla="*/ 10478 h 287178"/>
                  <a:gd name="connsiteX11" fmla="*/ 42100 w 93630"/>
                  <a:gd name="connsiteY11" fmla="*/ 27813 h 287178"/>
                  <a:gd name="connsiteX12" fmla="*/ 762 w 93630"/>
                  <a:gd name="connsiteY12" fmla="*/ 18764 h 287178"/>
                  <a:gd name="connsiteX13" fmla="*/ 2667 w 93630"/>
                  <a:gd name="connsiteY13" fmla="*/ 0 h 287178"/>
                  <a:gd name="connsiteX14" fmla="*/ 36100 w 93630"/>
                  <a:gd name="connsiteY14" fmla="*/ 1143 h 287178"/>
                  <a:gd name="connsiteX15" fmla="*/ 56769 w 93630"/>
                  <a:gd name="connsiteY15" fmla="*/ 1143 h 287178"/>
                  <a:gd name="connsiteX16" fmla="*/ 63913 w 93630"/>
                  <a:gd name="connsiteY16" fmla="*/ 7906 h 287178"/>
                  <a:gd name="connsiteX17" fmla="*/ 62960 w 93630"/>
                  <a:gd name="connsiteY17" fmla="*/ 23527 h 287178"/>
                  <a:gd name="connsiteX18" fmla="*/ 62008 w 93630"/>
                  <a:gd name="connsiteY18" fmla="*/ 44387 h 287178"/>
                  <a:gd name="connsiteX19" fmla="*/ 61627 w 93630"/>
                  <a:gd name="connsiteY19" fmla="*/ 64294 h 287178"/>
                  <a:gd name="connsiteX20" fmla="*/ 61627 w 93630"/>
                  <a:gd name="connsiteY20" fmla="*/ 223647 h 287178"/>
                  <a:gd name="connsiteX21" fmla="*/ 62770 w 93630"/>
                  <a:gd name="connsiteY21" fmla="*/ 253937 h 287178"/>
                  <a:gd name="connsiteX22" fmla="*/ 65056 w 93630"/>
                  <a:gd name="connsiteY22" fmla="*/ 275939 h 287178"/>
                  <a:gd name="connsiteX23" fmla="*/ 51149 w 93630"/>
                  <a:gd name="connsiteY23" fmla="*/ 262033 h 287178"/>
                  <a:gd name="connsiteX24" fmla="*/ 93631 w 93630"/>
                  <a:gd name="connsiteY24" fmla="*/ 265748 h 287178"/>
                  <a:gd name="connsiteX25" fmla="*/ 90964 w 93630"/>
                  <a:gd name="connsiteY25" fmla="*/ 285274 h 287178"/>
                  <a:gd name="connsiteX26" fmla="*/ 43244 w 93630"/>
                  <a:gd name="connsiteY26" fmla="*/ 285274 h 287178"/>
                  <a:gd name="connsiteX27" fmla="*/ 32385 w 93630"/>
                  <a:gd name="connsiteY27" fmla="*/ 285655 h 287178"/>
                  <a:gd name="connsiteX28" fmla="*/ 17145 w 93630"/>
                  <a:gd name="connsiteY28" fmla="*/ 286417 h 287178"/>
                  <a:gd name="connsiteX29" fmla="*/ 1905 w 93630"/>
                  <a:gd name="connsiteY29" fmla="*/ 287179 h 28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3630" h="287178">
                    <a:moveTo>
                      <a:pt x="1905" y="287084"/>
                    </a:moveTo>
                    <a:lnTo>
                      <a:pt x="0" y="269081"/>
                    </a:lnTo>
                    <a:lnTo>
                      <a:pt x="42100" y="260414"/>
                    </a:lnTo>
                    <a:lnTo>
                      <a:pt x="27051" y="274320"/>
                    </a:lnTo>
                    <a:cubicBezTo>
                      <a:pt x="27527" y="272320"/>
                      <a:pt x="28194" y="268796"/>
                      <a:pt x="29146" y="263843"/>
                    </a:cubicBezTo>
                    <a:cubicBezTo>
                      <a:pt x="30004" y="258794"/>
                      <a:pt x="30861" y="253556"/>
                      <a:pt x="31813" y="247841"/>
                    </a:cubicBezTo>
                    <a:cubicBezTo>
                      <a:pt x="32671" y="242221"/>
                      <a:pt x="33147" y="237839"/>
                      <a:pt x="33147" y="234887"/>
                    </a:cubicBezTo>
                    <a:lnTo>
                      <a:pt x="33147" y="52959"/>
                    </a:lnTo>
                    <a:cubicBezTo>
                      <a:pt x="33147" y="49721"/>
                      <a:pt x="32861" y="45529"/>
                      <a:pt x="32195" y="40386"/>
                    </a:cubicBezTo>
                    <a:cubicBezTo>
                      <a:pt x="31528" y="35243"/>
                      <a:pt x="30861" y="29908"/>
                      <a:pt x="29908" y="24384"/>
                    </a:cubicBezTo>
                    <a:cubicBezTo>
                      <a:pt x="29051" y="18860"/>
                      <a:pt x="28194" y="14192"/>
                      <a:pt x="27432" y="10478"/>
                    </a:cubicBezTo>
                    <a:lnTo>
                      <a:pt x="42100" y="27813"/>
                    </a:lnTo>
                    <a:lnTo>
                      <a:pt x="762" y="18764"/>
                    </a:lnTo>
                    <a:lnTo>
                      <a:pt x="2667" y="0"/>
                    </a:lnTo>
                    <a:lnTo>
                      <a:pt x="36100" y="1143"/>
                    </a:lnTo>
                    <a:lnTo>
                      <a:pt x="56769" y="1143"/>
                    </a:lnTo>
                    <a:lnTo>
                      <a:pt x="63913" y="7906"/>
                    </a:lnTo>
                    <a:cubicBezTo>
                      <a:pt x="63627" y="11621"/>
                      <a:pt x="63341" y="16859"/>
                      <a:pt x="62960" y="23527"/>
                    </a:cubicBezTo>
                    <a:cubicBezTo>
                      <a:pt x="62579" y="30194"/>
                      <a:pt x="62294" y="37148"/>
                      <a:pt x="62008" y="44387"/>
                    </a:cubicBezTo>
                    <a:cubicBezTo>
                      <a:pt x="61722" y="51625"/>
                      <a:pt x="61627" y="58293"/>
                      <a:pt x="61627" y="64294"/>
                    </a:cubicBezTo>
                    <a:lnTo>
                      <a:pt x="61627" y="223647"/>
                    </a:lnTo>
                    <a:cubicBezTo>
                      <a:pt x="61627" y="233648"/>
                      <a:pt x="62008" y="243745"/>
                      <a:pt x="62770" y="253937"/>
                    </a:cubicBezTo>
                    <a:cubicBezTo>
                      <a:pt x="63532" y="264128"/>
                      <a:pt x="64294" y="271367"/>
                      <a:pt x="65056" y="275939"/>
                    </a:cubicBezTo>
                    <a:lnTo>
                      <a:pt x="51149" y="262033"/>
                    </a:lnTo>
                    <a:lnTo>
                      <a:pt x="93631" y="265748"/>
                    </a:lnTo>
                    <a:lnTo>
                      <a:pt x="90964" y="285274"/>
                    </a:lnTo>
                    <a:lnTo>
                      <a:pt x="43244" y="285274"/>
                    </a:lnTo>
                    <a:cubicBezTo>
                      <a:pt x="40767" y="285274"/>
                      <a:pt x="37147" y="285369"/>
                      <a:pt x="32385" y="285655"/>
                    </a:cubicBezTo>
                    <a:cubicBezTo>
                      <a:pt x="27622" y="285941"/>
                      <a:pt x="22574" y="286131"/>
                      <a:pt x="17145" y="286417"/>
                    </a:cubicBezTo>
                    <a:cubicBezTo>
                      <a:pt x="11716" y="286703"/>
                      <a:pt x="6668" y="286893"/>
                      <a:pt x="1905" y="2871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9" name="Forme libre : forme 48">
                <a:extLst>
                  <a:ext uri="{FF2B5EF4-FFF2-40B4-BE49-F238E27FC236}">
                    <a16:creationId xmlns:a16="http://schemas.microsoft.com/office/drawing/2014/main" id="{164A2E4B-1557-320F-A825-8B962643CFF1}"/>
                  </a:ext>
                </a:extLst>
              </p:cNvPr>
              <p:cNvSpPr/>
              <p:nvPr/>
            </p:nvSpPr>
            <p:spPr>
              <a:xfrm>
                <a:off x="6887717" y="4069650"/>
                <a:ext cx="169735" cy="192309"/>
              </a:xfrm>
              <a:custGeom>
                <a:avLst/>
                <a:gdLst>
                  <a:gd name="connsiteX0" fmla="*/ 54483 w 169735"/>
                  <a:gd name="connsiteY0" fmla="*/ 192310 h 192309"/>
                  <a:gd name="connsiteX1" fmla="*/ 14669 w 169735"/>
                  <a:gd name="connsiteY1" fmla="*/ 179356 h 192309"/>
                  <a:gd name="connsiteX2" fmla="*/ 0 w 169735"/>
                  <a:gd name="connsiteY2" fmla="*/ 144590 h 192309"/>
                  <a:gd name="connsiteX3" fmla="*/ 12573 w 169735"/>
                  <a:gd name="connsiteY3" fmla="*/ 112109 h 192309"/>
                  <a:gd name="connsiteX4" fmla="*/ 50387 w 169735"/>
                  <a:gd name="connsiteY4" fmla="*/ 94964 h 192309"/>
                  <a:gd name="connsiteX5" fmla="*/ 116205 w 169735"/>
                  <a:gd name="connsiteY5" fmla="*/ 84106 h 192309"/>
                  <a:gd name="connsiteX6" fmla="*/ 116205 w 169735"/>
                  <a:gd name="connsiteY6" fmla="*/ 102489 h 192309"/>
                  <a:gd name="connsiteX7" fmla="*/ 54959 w 169735"/>
                  <a:gd name="connsiteY7" fmla="*/ 114110 h 192309"/>
                  <a:gd name="connsiteX8" fmla="*/ 37338 w 169735"/>
                  <a:gd name="connsiteY8" fmla="*/ 122777 h 192309"/>
                  <a:gd name="connsiteX9" fmla="*/ 30956 w 169735"/>
                  <a:gd name="connsiteY9" fmla="*/ 139351 h 192309"/>
                  <a:gd name="connsiteX10" fmla="*/ 38291 w 169735"/>
                  <a:gd name="connsiteY10" fmla="*/ 161735 h 192309"/>
                  <a:gd name="connsiteX11" fmla="*/ 59150 w 169735"/>
                  <a:gd name="connsiteY11" fmla="*/ 169831 h 192309"/>
                  <a:gd name="connsiteX12" fmla="*/ 93917 w 169735"/>
                  <a:gd name="connsiteY12" fmla="*/ 157067 h 192309"/>
                  <a:gd name="connsiteX13" fmla="*/ 111347 w 169735"/>
                  <a:gd name="connsiteY13" fmla="*/ 125540 h 192309"/>
                  <a:gd name="connsiteX14" fmla="*/ 111347 w 169735"/>
                  <a:gd name="connsiteY14" fmla="*/ 72581 h 192309"/>
                  <a:gd name="connsiteX15" fmla="*/ 102298 w 169735"/>
                  <a:gd name="connsiteY15" fmla="*/ 32195 h 192309"/>
                  <a:gd name="connsiteX16" fmla="*/ 75247 w 169735"/>
                  <a:gd name="connsiteY16" fmla="*/ 18860 h 192309"/>
                  <a:gd name="connsiteX17" fmla="*/ 58293 w 169735"/>
                  <a:gd name="connsiteY17" fmla="*/ 20383 h 192309"/>
                  <a:gd name="connsiteX18" fmla="*/ 41338 w 169735"/>
                  <a:gd name="connsiteY18" fmla="*/ 24479 h 192309"/>
                  <a:gd name="connsiteX19" fmla="*/ 29337 w 169735"/>
                  <a:gd name="connsiteY19" fmla="*/ 30099 h 192309"/>
                  <a:gd name="connsiteX20" fmla="*/ 40958 w 169735"/>
                  <a:gd name="connsiteY20" fmla="*/ 13907 h 192309"/>
                  <a:gd name="connsiteX21" fmla="*/ 36481 w 169735"/>
                  <a:gd name="connsiteY21" fmla="*/ 42100 h 192309"/>
                  <a:gd name="connsiteX22" fmla="*/ 36862 w 169735"/>
                  <a:gd name="connsiteY22" fmla="*/ 57531 h 192309"/>
                  <a:gd name="connsiteX23" fmla="*/ 15050 w 169735"/>
                  <a:gd name="connsiteY23" fmla="*/ 58674 h 192309"/>
                  <a:gd name="connsiteX24" fmla="*/ 11335 w 169735"/>
                  <a:gd name="connsiteY24" fmla="*/ 8668 h 192309"/>
                  <a:gd name="connsiteX25" fmla="*/ 33909 w 169735"/>
                  <a:gd name="connsiteY25" fmla="*/ 3810 h 192309"/>
                  <a:gd name="connsiteX26" fmla="*/ 56483 w 169735"/>
                  <a:gd name="connsiteY26" fmla="*/ 953 h 192309"/>
                  <a:gd name="connsiteX27" fmla="*/ 79058 w 169735"/>
                  <a:gd name="connsiteY27" fmla="*/ 0 h 192309"/>
                  <a:gd name="connsiteX28" fmla="*/ 126016 w 169735"/>
                  <a:gd name="connsiteY28" fmla="*/ 18193 h 192309"/>
                  <a:gd name="connsiteX29" fmla="*/ 139541 w 169735"/>
                  <a:gd name="connsiteY29" fmla="*/ 80772 h 192309"/>
                  <a:gd name="connsiteX30" fmla="*/ 139541 w 169735"/>
                  <a:gd name="connsiteY30" fmla="*/ 126968 h 192309"/>
                  <a:gd name="connsiteX31" fmla="*/ 141637 w 169735"/>
                  <a:gd name="connsiteY31" fmla="*/ 156496 h 192309"/>
                  <a:gd name="connsiteX32" fmla="*/ 145256 w 169735"/>
                  <a:gd name="connsiteY32" fmla="*/ 176213 h 192309"/>
                  <a:gd name="connsiteX33" fmla="*/ 132874 w 169735"/>
                  <a:gd name="connsiteY33" fmla="*/ 164973 h 192309"/>
                  <a:gd name="connsiteX34" fmla="*/ 169736 w 169735"/>
                  <a:gd name="connsiteY34" fmla="*/ 169069 h 192309"/>
                  <a:gd name="connsiteX35" fmla="*/ 167450 w 169735"/>
                  <a:gd name="connsiteY35" fmla="*/ 188595 h 192309"/>
                  <a:gd name="connsiteX36" fmla="*/ 120491 w 169735"/>
                  <a:gd name="connsiteY36" fmla="*/ 188595 h 192309"/>
                  <a:gd name="connsiteX37" fmla="*/ 112967 w 169735"/>
                  <a:gd name="connsiteY37" fmla="*/ 146114 h 192309"/>
                  <a:gd name="connsiteX38" fmla="*/ 119729 w 169735"/>
                  <a:gd name="connsiteY38" fmla="*/ 144971 h 192309"/>
                  <a:gd name="connsiteX39" fmla="*/ 109823 w 169735"/>
                  <a:gd name="connsiteY39" fmla="*/ 166592 h 192309"/>
                  <a:gd name="connsiteX40" fmla="*/ 86106 w 169735"/>
                  <a:gd name="connsiteY40" fmla="*/ 184975 h 192309"/>
                  <a:gd name="connsiteX41" fmla="*/ 54769 w 169735"/>
                  <a:gd name="connsiteY41" fmla="*/ 192310 h 19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69735" h="192309">
                    <a:moveTo>
                      <a:pt x="54483" y="192310"/>
                    </a:moveTo>
                    <a:cubicBezTo>
                      <a:pt x="37719" y="192310"/>
                      <a:pt x="24384" y="188024"/>
                      <a:pt x="14669" y="179356"/>
                    </a:cubicBezTo>
                    <a:cubicBezTo>
                      <a:pt x="4858" y="170688"/>
                      <a:pt x="0" y="159163"/>
                      <a:pt x="0" y="144590"/>
                    </a:cubicBezTo>
                    <a:cubicBezTo>
                      <a:pt x="0" y="131540"/>
                      <a:pt x="4191" y="120682"/>
                      <a:pt x="12573" y="112109"/>
                    </a:cubicBezTo>
                    <a:cubicBezTo>
                      <a:pt x="20955" y="103442"/>
                      <a:pt x="33528" y="97727"/>
                      <a:pt x="50387" y="94964"/>
                    </a:cubicBezTo>
                    <a:lnTo>
                      <a:pt x="116205" y="84106"/>
                    </a:lnTo>
                    <a:lnTo>
                      <a:pt x="116205" y="102489"/>
                    </a:lnTo>
                    <a:lnTo>
                      <a:pt x="54959" y="114110"/>
                    </a:lnTo>
                    <a:cubicBezTo>
                      <a:pt x="47435" y="115348"/>
                      <a:pt x="41529" y="118205"/>
                      <a:pt x="37338" y="122777"/>
                    </a:cubicBezTo>
                    <a:cubicBezTo>
                      <a:pt x="33052" y="127254"/>
                      <a:pt x="30956" y="132779"/>
                      <a:pt x="30956" y="139351"/>
                    </a:cubicBezTo>
                    <a:cubicBezTo>
                      <a:pt x="30956" y="148876"/>
                      <a:pt x="33433" y="156305"/>
                      <a:pt x="38291" y="161735"/>
                    </a:cubicBezTo>
                    <a:cubicBezTo>
                      <a:pt x="43148" y="167164"/>
                      <a:pt x="50102" y="169831"/>
                      <a:pt x="59150" y="169831"/>
                    </a:cubicBezTo>
                    <a:cubicBezTo>
                      <a:pt x="72390" y="169831"/>
                      <a:pt x="84011" y="165545"/>
                      <a:pt x="93917" y="157067"/>
                    </a:cubicBezTo>
                    <a:cubicBezTo>
                      <a:pt x="103822" y="148590"/>
                      <a:pt x="109633" y="138017"/>
                      <a:pt x="111347" y="125540"/>
                    </a:cubicBezTo>
                    <a:lnTo>
                      <a:pt x="111347" y="72581"/>
                    </a:lnTo>
                    <a:cubicBezTo>
                      <a:pt x="111347" y="54578"/>
                      <a:pt x="108299" y="41053"/>
                      <a:pt x="102298" y="32195"/>
                    </a:cubicBezTo>
                    <a:cubicBezTo>
                      <a:pt x="96298" y="23336"/>
                      <a:pt x="87249" y="18860"/>
                      <a:pt x="75247" y="18860"/>
                    </a:cubicBezTo>
                    <a:cubicBezTo>
                      <a:pt x="70009" y="18860"/>
                      <a:pt x="64389" y="19336"/>
                      <a:pt x="58293" y="20383"/>
                    </a:cubicBezTo>
                    <a:cubicBezTo>
                      <a:pt x="52292" y="21431"/>
                      <a:pt x="46672" y="22765"/>
                      <a:pt x="41338" y="24479"/>
                    </a:cubicBezTo>
                    <a:cubicBezTo>
                      <a:pt x="36100" y="26194"/>
                      <a:pt x="32099" y="28099"/>
                      <a:pt x="29337" y="30099"/>
                    </a:cubicBezTo>
                    <a:lnTo>
                      <a:pt x="40958" y="13907"/>
                    </a:lnTo>
                    <a:lnTo>
                      <a:pt x="36481" y="42100"/>
                    </a:lnTo>
                    <a:lnTo>
                      <a:pt x="36862" y="57531"/>
                    </a:lnTo>
                    <a:lnTo>
                      <a:pt x="15050" y="58674"/>
                    </a:lnTo>
                    <a:lnTo>
                      <a:pt x="11335" y="8668"/>
                    </a:lnTo>
                    <a:cubicBezTo>
                      <a:pt x="18860" y="6668"/>
                      <a:pt x="26384" y="5048"/>
                      <a:pt x="33909" y="3810"/>
                    </a:cubicBezTo>
                    <a:cubicBezTo>
                      <a:pt x="41434" y="2572"/>
                      <a:pt x="48959" y="1619"/>
                      <a:pt x="56483" y="953"/>
                    </a:cubicBezTo>
                    <a:cubicBezTo>
                      <a:pt x="64008" y="286"/>
                      <a:pt x="71533" y="0"/>
                      <a:pt x="79058" y="0"/>
                    </a:cubicBezTo>
                    <a:cubicBezTo>
                      <a:pt x="101346" y="0"/>
                      <a:pt x="117062" y="6096"/>
                      <a:pt x="126016" y="18193"/>
                    </a:cubicBezTo>
                    <a:cubicBezTo>
                      <a:pt x="135064" y="30385"/>
                      <a:pt x="139541" y="51245"/>
                      <a:pt x="139541" y="80772"/>
                    </a:cubicBezTo>
                    <a:lnTo>
                      <a:pt x="139541" y="126968"/>
                    </a:lnTo>
                    <a:cubicBezTo>
                      <a:pt x="139541" y="138208"/>
                      <a:pt x="140208" y="148114"/>
                      <a:pt x="141637" y="156496"/>
                    </a:cubicBezTo>
                    <a:cubicBezTo>
                      <a:pt x="142970" y="164878"/>
                      <a:pt x="144209" y="171450"/>
                      <a:pt x="145256" y="176213"/>
                    </a:cubicBezTo>
                    <a:lnTo>
                      <a:pt x="132874" y="164973"/>
                    </a:lnTo>
                    <a:lnTo>
                      <a:pt x="169736" y="169069"/>
                    </a:lnTo>
                    <a:lnTo>
                      <a:pt x="167450" y="188595"/>
                    </a:lnTo>
                    <a:lnTo>
                      <a:pt x="120491" y="188595"/>
                    </a:lnTo>
                    <a:lnTo>
                      <a:pt x="112967" y="146114"/>
                    </a:lnTo>
                    <a:lnTo>
                      <a:pt x="119729" y="144971"/>
                    </a:lnTo>
                    <a:cubicBezTo>
                      <a:pt x="119253" y="152019"/>
                      <a:pt x="115919" y="159163"/>
                      <a:pt x="109823" y="166592"/>
                    </a:cubicBezTo>
                    <a:cubicBezTo>
                      <a:pt x="103632" y="174022"/>
                      <a:pt x="95821" y="180118"/>
                      <a:pt x="86106" y="184975"/>
                    </a:cubicBezTo>
                    <a:cubicBezTo>
                      <a:pt x="76391" y="189833"/>
                      <a:pt x="66008" y="192310"/>
                      <a:pt x="54769" y="1923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CC935DD4-09FF-B526-F969-33122128E8C3}"/>
                </a:ext>
              </a:extLst>
            </p:cNvPr>
            <p:cNvSpPr/>
            <p:nvPr/>
          </p:nvSpPr>
          <p:spPr>
            <a:xfrm>
              <a:off x="7065073" y="4023931"/>
              <a:ext cx="107918" cy="237934"/>
            </a:xfrm>
            <a:custGeom>
              <a:avLst/>
              <a:gdLst>
                <a:gd name="connsiteX0" fmla="*/ 60579 w 107918"/>
                <a:gd name="connsiteY0" fmla="*/ 190 h 237934"/>
                <a:gd name="connsiteX1" fmla="*/ 60579 w 107918"/>
                <a:gd name="connsiteY1" fmla="*/ 52388 h 237934"/>
                <a:gd name="connsiteX2" fmla="*/ 107918 w 107918"/>
                <a:gd name="connsiteY2" fmla="*/ 52388 h 237934"/>
                <a:gd name="connsiteX3" fmla="*/ 107918 w 107918"/>
                <a:gd name="connsiteY3" fmla="*/ 77533 h 237934"/>
                <a:gd name="connsiteX4" fmla="*/ 60579 w 107918"/>
                <a:gd name="connsiteY4" fmla="*/ 77533 h 237934"/>
                <a:gd name="connsiteX5" fmla="*/ 60579 w 107918"/>
                <a:gd name="connsiteY5" fmla="*/ 175641 h 237934"/>
                <a:gd name="connsiteX6" fmla="*/ 85344 w 107918"/>
                <a:gd name="connsiteY6" fmla="*/ 210979 h 237934"/>
                <a:gd name="connsiteX7" fmla="*/ 104489 w 107918"/>
                <a:gd name="connsiteY7" fmla="*/ 208693 h 237934"/>
                <a:gd name="connsiteX8" fmla="*/ 106013 w 107918"/>
                <a:gd name="connsiteY8" fmla="*/ 233458 h 237934"/>
                <a:gd name="connsiteX9" fmla="*/ 76676 w 107918"/>
                <a:gd name="connsiteY9" fmla="*/ 237934 h 237934"/>
                <a:gd name="connsiteX10" fmla="*/ 40958 w 107918"/>
                <a:gd name="connsiteY10" fmla="*/ 224028 h 237934"/>
                <a:gd name="connsiteX11" fmla="*/ 28194 w 107918"/>
                <a:gd name="connsiteY11" fmla="*/ 176689 h 237934"/>
                <a:gd name="connsiteX12" fmla="*/ 28194 w 107918"/>
                <a:gd name="connsiteY12" fmla="*/ 77438 h 237934"/>
                <a:gd name="connsiteX13" fmla="*/ 0 w 107918"/>
                <a:gd name="connsiteY13" fmla="*/ 77438 h 237934"/>
                <a:gd name="connsiteX14" fmla="*/ 0 w 107918"/>
                <a:gd name="connsiteY14" fmla="*/ 52292 h 237934"/>
                <a:gd name="connsiteX15" fmla="*/ 28194 w 107918"/>
                <a:gd name="connsiteY15" fmla="*/ 52292 h 237934"/>
                <a:gd name="connsiteX16" fmla="*/ 28194 w 107918"/>
                <a:gd name="connsiteY16" fmla="*/ 8668 h 237934"/>
                <a:gd name="connsiteX17" fmla="*/ 60484 w 107918"/>
                <a:gd name="connsiteY17" fmla="*/ 0 h 237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918" h="237934">
                  <a:moveTo>
                    <a:pt x="60579" y="190"/>
                  </a:moveTo>
                  <a:lnTo>
                    <a:pt x="60579" y="52388"/>
                  </a:lnTo>
                  <a:lnTo>
                    <a:pt x="107918" y="52388"/>
                  </a:lnTo>
                  <a:lnTo>
                    <a:pt x="107918" y="77533"/>
                  </a:lnTo>
                  <a:lnTo>
                    <a:pt x="60579" y="77533"/>
                  </a:lnTo>
                  <a:lnTo>
                    <a:pt x="60579" y="175641"/>
                  </a:lnTo>
                  <a:cubicBezTo>
                    <a:pt x="60579" y="198215"/>
                    <a:pt x="66961" y="210979"/>
                    <a:pt x="85344" y="210979"/>
                  </a:cubicBezTo>
                  <a:cubicBezTo>
                    <a:pt x="94012" y="210979"/>
                    <a:pt x="100394" y="209836"/>
                    <a:pt x="104489" y="208693"/>
                  </a:cubicBezTo>
                  <a:lnTo>
                    <a:pt x="106013" y="233458"/>
                  </a:lnTo>
                  <a:cubicBezTo>
                    <a:pt x="99632" y="236125"/>
                    <a:pt x="89440" y="237934"/>
                    <a:pt x="76676" y="237934"/>
                  </a:cubicBezTo>
                  <a:cubicBezTo>
                    <a:pt x="61246" y="237934"/>
                    <a:pt x="48863" y="233077"/>
                    <a:pt x="40958" y="224028"/>
                  </a:cubicBezTo>
                  <a:cubicBezTo>
                    <a:pt x="31528" y="214217"/>
                    <a:pt x="28194" y="198120"/>
                    <a:pt x="28194" y="176689"/>
                  </a:cubicBezTo>
                  <a:lnTo>
                    <a:pt x="28194" y="77438"/>
                  </a:lnTo>
                  <a:lnTo>
                    <a:pt x="0" y="77438"/>
                  </a:lnTo>
                  <a:lnTo>
                    <a:pt x="0" y="52292"/>
                  </a:lnTo>
                  <a:lnTo>
                    <a:pt x="28194" y="52292"/>
                  </a:lnTo>
                  <a:lnTo>
                    <a:pt x="28194" y="8668"/>
                  </a:lnTo>
                  <a:lnTo>
                    <a:pt x="6048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grpSp>
          <p:nvGrpSpPr>
            <p:cNvPr id="12" name="Graphique 8">
              <a:extLst>
                <a:ext uri="{FF2B5EF4-FFF2-40B4-BE49-F238E27FC236}">
                  <a16:creationId xmlns:a16="http://schemas.microsoft.com/office/drawing/2014/main" id="{1DA351FF-DE84-1F42-B5FF-949076C3577C}"/>
                </a:ext>
              </a:extLst>
            </p:cNvPr>
            <p:cNvGrpSpPr/>
            <p:nvPr/>
          </p:nvGrpSpPr>
          <p:grpSpPr>
            <a:xfrm>
              <a:off x="7195851" y="3988402"/>
              <a:ext cx="947356" cy="275558"/>
              <a:chOff x="7195851" y="3988402"/>
              <a:chExt cx="947356" cy="275558"/>
            </a:xfrm>
            <a:grpFill/>
          </p:grpSpPr>
          <p:sp>
            <p:nvSpPr>
              <p:cNvPr id="40" name="Forme libre : forme 39">
                <a:extLst>
                  <a:ext uri="{FF2B5EF4-FFF2-40B4-BE49-F238E27FC236}">
                    <a16:creationId xmlns:a16="http://schemas.microsoft.com/office/drawing/2014/main" id="{AEE09D42-EACB-D3D6-BBE5-909EB2E63FAE}"/>
                  </a:ext>
                </a:extLst>
              </p:cNvPr>
              <p:cNvSpPr/>
              <p:nvPr/>
            </p:nvSpPr>
            <p:spPr>
              <a:xfrm>
                <a:off x="7195851" y="3988402"/>
                <a:ext cx="93630" cy="271843"/>
              </a:xfrm>
              <a:custGeom>
                <a:avLst/>
                <a:gdLst>
                  <a:gd name="connsiteX0" fmla="*/ 1905 w 93630"/>
                  <a:gd name="connsiteY0" fmla="*/ 271748 h 271843"/>
                  <a:gd name="connsiteX1" fmla="*/ 0 w 93630"/>
                  <a:gd name="connsiteY1" fmla="*/ 253746 h 271843"/>
                  <a:gd name="connsiteX2" fmla="*/ 42101 w 93630"/>
                  <a:gd name="connsiteY2" fmla="*/ 245078 h 271843"/>
                  <a:gd name="connsiteX3" fmla="*/ 27051 w 93630"/>
                  <a:gd name="connsiteY3" fmla="*/ 258985 h 271843"/>
                  <a:gd name="connsiteX4" fmla="*/ 29146 w 93630"/>
                  <a:gd name="connsiteY4" fmla="*/ 248507 h 271843"/>
                  <a:gd name="connsiteX5" fmla="*/ 31813 w 93630"/>
                  <a:gd name="connsiteY5" fmla="*/ 232505 h 271843"/>
                  <a:gd name="connsiteX6" fmla="*/ 33147 w 93630"/>
                  <a:gd name="connsiteY6" fmla="*/ 219551 h 271843"/>
                  <a:gd name="connsiteX7" fmla="*/ 33147 w 93630"/>
                  <a:gd name="connsiteY7" fmla="*/ 136112 h 271843"/>
                  <a:gd name="connsiteX8" fmla="*/ 32195 w 93630"/>
                  <a:gd name="connsiteY8" fmla="*/ 123539 h 271843"/>
                  <a:gd name="connsiteX9" fmla="*/ 29908 w 93630"/>
                  <a:gd name="connsiteY9" fmla="*/ 107537 h 271843"/>
                  <a:gd name="connsiteX10" fmla="*/ 27432 w 93630"/>
                  <a:gd name="connsiteY10" fmla="*/ 93631 h 271843"/>
                  <a:gd name="connsiteX11" fmla="*/ 42101 w 93630"/>
                  <a:gd name="connsiteY11" fmla="*/ 110966 h 271843"/>
                  <a:gd name="connsiteX12" fmla="*/ 762 w 93630"/>
                  <a:gd name="connsiteY12" fmla="*/ 103823 h 271843"/>
                  <a:gd name="connsiteX13" fmla="*/ 2667 w 93630"/>
                  <a:gd name="connsiteY13" fmla="*/ 84296 h 271843"/>
                  <a:gd name="connsiteX14" fmla="*/ 56769 w 93630"/>
                  <a:gd name="connsiteY14" fmla="*/ 84296 h 271843"/>
                  <a:gd name="connsiteX15" fmla="*/ 63913 w 93630"/>
                  <a:gd name="connsiteY15" fmla="*/ 91059 h 271843"/>
                  <a:gd name="connsiteX16" fmla="*/ 62960 w 93630"/>
                  <a:gd name="connsiteY16" fmla="*/ 106680 h 271843"/>
                  <a:gd name="connsiteX17" fmla="*/ 62008 w 93630"/>
                  <a:gd name="connsiteY17" fmla="*/ 127540 h 271843"/>
                  <a:gd name="connsiteX18" fmla="*/ 61627 w 93630"/>
                  <a:gd name="connsiteY18" fmla="*/ 147447 h 271843"/>
                  <a:gd name="connsiteX19" fmla="*/ 61627 w 93630"/>
                  <a:gd name="connsiteY19" fmla="*/ 208312 h 271843"/>
                  <a:gd name="connsiteX20" fmla="*/ 62770 w 93630"/>
                  <a:gd name="connsiteY20" fmla="*/ 238411 h 271843"/>
                  <a:gd name="connsiteX21" fmla="*/ 65056 w 93630"/>
                  <a:gd name="connsiteY21" fmla="*/ 260604 h 271843"/>
                  <a:gd name="connsiteX22" fmla="*/ 51149 w 93630"/>
                  <a:gd name="connsiteY22" fmla="*/ 246698 h 271843"/>
                  <a:gd name="connsiteX23" fmla="*/ 93631 w 93630"/>
                  <a:gd name="connsiteY23" fmla="*/ 250412 h 271843"/>
                  <a:gd name="connsiteX24" fmla="*/ 90964 w 93630"/>
                  <a:gd name="connsiteY24" fmla="*/ 269939 h 271843"/>
                  <a:gd name="connsiteX25" fmla="*/ 43244 w 93630"/>
                  <a:gd name="connsiteY25" fmla="*/ 269939 h 271843"/>
                  <a:gd name="connsiteX26" fmla="*/ 32385 w 93630"/>
                  <a:gd name="connsiteY26" fmla="*/ 270320 h 271843"/>
                  <a:gd name="connsiteX27" fmla="*/ 17145 w 93630"/>
                  <a:gd name="connsiteY27" fmla="*/ 271082 h 271843"/>
                  <a:gd name="connsiteX28" fmla="*/ 1905 w 93630"/>
                  <a:gd name="connsiteY28" fmla="*/ 271844 h 271843"/>
                  <a:gd name="connsiteX29" fmla="*/ 41720 w 93630"/>
                  <a:gd name="connsiteY29" fmla="*/ 47339 h 271843"/>
                  <a:gd name="connsiteX30" fmla="*/ 25527 w 93630"/>
                  <a:gd name="connsiteY30" fmla="*/ 40958 h 271843"/>
                  <a:gd name="connsiteX31" fmla="*/ 19907 w 93630"/>
                  <a:gd name="connsiteY31" fmla="*/ 24003 h 271843"/>
                  <a:gd name="connsiteX32" fmla="*/ 25527 w 93630"/>
                  <a:gd name="connsiteY32" fmla="*/ 6572 h 271843"/>
                  <a:gd name="connsiteX33" fmla="*/ 41720 w 93630"/>
                  <a:gd name="connsiteY33" fmla="*/ 0 h 271843"/>
                  <a:gd name="connsiteX34" fmla="*/ 57912 w 93630"/>
                  <a:gd name="connsiteY34" fmla="*/ 6191 h 271843"/>
                  <a:gd name="connsiteX35" fmla="*/ 63532 w 93630"/>
                  <a:gd name="connsiteY35" fmla="*/ 24098 h 271843"/>
                  <a:gd name="connsiteX36" fmla="*/ 58103 w 93630"/>
                  <a:gd name="connsiteY36" fmla="*/ 41053 h 271843"/>
                  <a:gd name="connsiteX37" fmla="*/ 41720 w 93630"/>
                  <a:gd name="connsiteY37" fmla="*/ 47435 h 27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3630" h="271843">
                    <a:moveTo>
                      <a:pt x="1905" y="271748"/>
                    </a:moveTo>
                    <a:lnTo>
                      <a:pt x="0" y="253746"/>
                    </a:lnTo>
                    <a:lnTo>
                      <a:pt x="42101" y="245078"/>
                    </a:lnTo>
                    <a:lnTo>
                      <a:pt x="27051" y="258985"/>
                    </a:lnTo>
                    <a:cubicBezTo>
                      <a:pt x="27527" y="256985"/>
                      <a:pt x="28194" y="253460"/>
                      <a:pt x="29146" y="248507"/>
                    </a:cubicBezTo>
                    <a:cubicBezTo>
                      <a:pt x="30004" y="243459"/>
                      <a:pt x="30861" y="238220"/>
                      <a:pt x="31813" y="232505"/>
                    </a:cubicBezTo>
                    <a:cubicBezTo>
                      <a:pt x="32766" y="226790"/>
                      <a:pt x="33147" y="222504"/>
                      <a:pt x="33147" y="219551"/>
                    </a:cubicBezTo>
                    <a:lnTo>
                      <a:pt x="33147" y="136112"/>
                    </a:lnTo>
                    <a:cubicBezTo>
                      <a:pt x="33147" y="132874"/>
                      <a:pt x="32861" y="128683"/>
                      <a:pt x="32195" y="123539"/>
                    </a:cubicBezTo>
                    <a:cubicBezTo>
                      <a:pt x="31528" y="118396"/>
                      <a:pt x="30766" y="113062"/>
                      <a:pt x="29908" y="107537"/>
                    </a:cubicBezTo>
                    <a:cubicBezTo>
                      <a:pt x="29051" y="102013"/>
                      <a:pt x="28194" y="97346"/>
                      <a:pt x="27432" y="93631"/>
                    </a:cubicBezTo>
                    <a:lnTo>
                      <a:pt x="42101" y="110966"/>
                    </a:lnTo>
                    <a:lnTo>
                      <a:pt x="762" y="103823"/>
                    </a:lnTo>
                    <a:lnTo>
                      <a:pt x="2667" y="84296"/>
                    </a:lnTo>
                    <a:lnTo>
                      <a:pt x="56769" y="84296"/>
                    </a:lnTo>
                    <a:lnTo>
                      <a:pt x="63913" y="91059"/>
                    </a:lnTo>
                    <a:cubicBezTo>
                      <a:pt x="63627" y="94774"/>
                      <a:pt x="63341" y="100013"/>
                      <a:pt x="62960" y="106680"/>
                    </a:cubicBezTo>
                    <a:cubicBezTo>
                      <a:pt x="62579" y="113348"/>
                      <a:pt x="62294" y="120301"/>
                      <a:pt x="62008" y="127540"/>
                    </a:cubicBezTo>
                    <a:cubicBezTo>
                      <a:pt x="61722" y="134779"/>
                      <a:pt x="61627" y="141446"/>
                      <a:pt x="61627" y="147447"/>
                    </a:cubicBezTo>
                    <a:lnTo>
                      <a:pt x="61627" y="208312"/>
                    </a:lnTo>
                    <a:cubicBezTo>
                      <a:pt x="61627" y="218123"/>
                      <a:pt x="62008" y="228124"/>
                      <a:pt x="62770" y="238411"/>
                    </a:cubicBezTo>
                    <a:cubicBezTo>
                      <a:pt x="63532" y="248698"/>
                      <a:pt x="64294" y="256032"/>
                      <a:pt x="65056" y="260604"/>
                    </a:cubicBezTo>
                    <a:lnTo>
                      <a:pt x="51149" y="246698"/>
                    </a:lnTo>
                    <a:lnTo>
                      <a:pt x="93631" y="250412"/>
                    </a:lnTo>
                    <a:lnTo>
                      <a:pt x="90964" y="269939"/>
                    </a:lnTo>
                    <a:lnTo>
                      <a:pt x="43244" y="269939"/>
                    </a:lnTo>
                    <a:cubicBezTo>
                      <a:pt x="40767" y="269939"/>
                      <a:pt x="37052" y="270034"/>
                      <a:pt x="32385" y="270320"/>
                    </a:cubicBezTo>
                    <a:cubicBezTo>
                      <a:pt x="27622" y="270605"/>
                      <a:pt x="22574" y="270796"/>
                      <a:pt x="17145" y="271082"/>
                    </a:cubicBezTo>
                    <a:cubicBezTo>
                      <a:pt x="11716" y="271367"/>
                      <a:pt x="6668" y="271558"/>
                      <a:pt x="1905" y="271844"/>
                    </a:cubicBezTo>
                    <a:close/>
                    <a:moveTo>
                      <a:pt x="41720" y="47339"/>
                    </a:moveTo>
                    <a:cubicBezTo>
                      <a:pt x="34671" y="47339"/>
                      <a:pt x="29337" y="45244"/>
                      <a:pt x="25527" y="40958"/>
                    </a:cubicBezTo>
                    <a:cubicBezTo>
                      <a:pt x="21717" y="36671"/>
                      <a:pt x="19907" y="31052"/>
                      <a:pt x="19907" y="24003"/>
                    </a:cubicBezTo>
                    <a:cubicBezTo>
                      <a:pt x="19907" y="16954"/>
                      <a:pt x="21812" y="10858"/>
                      <a:pt x="25527" y="6572"/>
                    </a:cubicBezTo>
                    <a:cubicBezTo>
                      <a:pt x="29242" y="2286"/>
                      <a:pt x="34671" y="0"/>
                      <a:pt x="41720" y="0"/>
                    </a:cubicBezTo>
                    <a:cubicBezTo>
                      <a:pt x="48768" y="0"/>
                      <a:pt x="54102" y="2096"/>
                      <a:pt x="57912" y="6191"/>
                    </a:cubicBezTo>
                    <a:cubicBezTo>
                      <a:pt x="61627" y="10287"/>
                      <a:pt x="63532" y="16288"/>
                      <a:pt x="63532" y="24098"/>
                    </a:cubicBezTo>
                    <a:cubicBezTo>
                      <a:pt x="63532" y="31147"/>
                      <a:pt x="61722" y="36767"/>
                      <a:pt x="58103" y="41053"/>
                    </a:cubicBezTo>
                    <a:cubicBezTo>
                      <a:pt x="54483" y="45339"/>
                      <a:pt x="49054" y="47435"/>
                      <a:pt x="41720" y="474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1" name="Forme libre : forme 40">
                <a:extLst>
                  <a:ext uri="{FF2B5EF4-FFF2-40B4-BE49-F238E27FC236}">
                    <a16:creationId xmlns:a16="http://schemas.microsoft.com/office/drawing/2014/main" id="{1910E2C4-099B-242A-7B43-C1D81970B6EC}"/>
                  </a:ext>
                </a:extLst>
              </p:cNvPr>
              <p:cNvSpPr/>
              <p:nvPr/>
            </p:nvSpPr>
            <p:spPr>
              <a:xfrm>
                <a:off x="7315390" y="4069174"/>
                <a:ext cx="171450" cy="192785"/>
              </a:xfrm>
              <a:custGeom>
                <a:avLst/>
                <a:gdLst>
                  <a:gd name="connsiteX0" fmla="*/ 86106 w 171450"/>
                  <a:gd name="connsiteY0" fmla="*/ 192786 h 192785"/>
                  <a:gd name="connsiteX1" fmla="*/ 38386 w 171450"/>
                  <a:gd name="connsiteY1" fmla="*/ 180403 h 192785"/>
                  <a:gd name="connsiteX2" fmla="*/ 9620 w 171450"/>
                  <a:gd name="connsiteY2" fmla="*/ 146399 h 192785"/>
                  <a:gd name="connsiteX3" fmla="*/ 0 w 171450"/>
                  <a:gd name="connsiteY3" fmla="*/ 96583 h 192785"/>
                  <a:gd name="connsiteX4" fmla="*/ 9620 w 171450"/>
                  <a:gd name="connsiteY4" fmla="*/ 46387 h 192785"/>
                  <a:gd name="connsiteX5" fmla="*/ 38386 w 171450"/>
                  <a:gd name="connsiteY5" fmla="*/ 12382 h 192785"/>
                  <a:gd name="connsiteX6" fmla="*/ 86106 w 171450"/>
                  <a:gd name="connsiteY6" fmla="*/ 0 h 192785"/>
                  <a:gd name="connsiteX7" fmla="*/ 150209 w 171450"/>
                  <a:gd name="connsiteY7" fmla="*/ 26479 h 192785"/>
                  <a:gd name="connsiteX8" fmla="*/ 171450 w 171450"/>
                  <a:gd name="connsiteY8" fmla="*/ 96583 h 192785"/>
                  <a:gd name="connsiteX9" fmla="*/ 161830 w 171450"/>
                  <a:gd name="connsiteY9" fmla="*/ 146590 h 192785"/>
                  <a:gd name="connsiteX10" fmla="*/ 133255 w 171450"/>
                  <a:gd name="connsiteY10" fmla="*/ 180594 h 192785"/>
                  <a:gd name="connsiteX11" fmla="*/ 86106 w 171450"/>
                  <a:gd name="connsiteY11" fmla="*/ 192786 h 192785"/>
                  <a:gd name="connsiteX12" fmla="*/ 86106 w 171450"/>
                  <a:gd name="connsiteY12" fmla="*/ 172498 h 192785"/>
                  <a:gd name="connsiteX13" fmla="*/ 118015 w 171450"/>
                  <a:gd name="connsiteY13" fmla="*/ 161258 h 192785"/>
                  <a:gd name="connsiteX14" fmla="*/ 134398 w 171450"/>
                  <a:gd name="connsiteY14" fmla="*/ 132493 h 192785"/>
                  <a:gd name="connsiteX15" fmla="*/ 139065 w 171450"/>
                  <a:gd name="connsiteY15" fmla="*/ 96583 h 192785"/>
                  <a:gd name="connsiteX16" fmla="*/ 134398 w 171450"/>
                  <a:gd name="connsiteY16" fmla="*/ 60293 h 192785"/>
                  <a:gd name="connsiteX17" fmla="*/ 118015 w 171450"/>
                  <a:gd name="connsiteY17" fmla="*/ 31528 h 192785"/>
                  <a:gd name="connsiteX18" fmla="*/ 86106 w 171450"/>
                  <a:gd name="connsiteY18" fmla="*/ 20288 h 192785"/>
                  <a:gd name="connsiteX19" fmla="*/ 54197 w 171450"/>
                  <a:gd name="connsiteY19" fmla="*/ 31337 h 192785"/>
                  <a:gd name="connsiteX20" fmla="*/ 37433 w 171450"/>
                  <a:gd name="connsiteY20" fmla="*/ 59912 h 192785"/>
                  <a:gd name="connsiteX21" fmla="*/ 32385 w 171450"/>
                  <a:gd name="connsiteY21" fmla="*/ 96583 h 192785"/>
                  <a:gd name="connsiteX22" fmla="*/ 37433 w 171450"/>
                  <a:gd name="connsiteY22" fmla="*/ 132874 h 192785"/>
                  <a:gd name="connsiteX23" fmla="*/ 54197 w 171450"/>
                  <a:gd name="connsiteY23" fmla="*/ 161449 h 192785"/>
                  <a:gd name="connsiteX24" fmla="*/ 86106 w 171450"/>
                  <a:gd name="connsiteY24" fmla="*/ 172498 h 192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71450" h="192785">
                    <a:moveTo>
                      <a:pt x="86106" y="192786"/>
                    </a:moveTo>
                    <a:cubicBezTo>
                      <a:pt x="67056" y="192786"/>
                      <a:pt x="51149" y="188690"/>
                      <a:pt x="38386" y="180403"/>
                    </a:cubicBezTo>
                    <a:cubicBezTo>
                      <a:pt x="25622" y="172117"/>
                      <a:pt x="16002" y="160782"/>
                      <a:pt x="9620" y="146399"/>
                    </a:cubicBezTo>
                    <a:cubicBezTo>
                      <a:pt x="3238" y="132017"/>
                      <a:pt x="0" y="115443"/>
                      <a:pt x="0" y="96583"/>
                    </a:cubicBezTo>
                    <a:cubicBezTo>
                      <a:pt x="0" y="77724"/>
                      <a:pt x="3143" y="60865"/>
                      <a:pt x="9620" y="46387"/>
                    </a:cubicBezTo>
                    <a:cubicBezTo>
                      <a:pt x="16097" y="31909"/>
                      <a:pt x="25622" y="20669"/>
                      <a:pt x="38386" y="12382"/>
                    </a:cubicBezTo>
                    <a:cubicBezTo>
                      <a:pt x="51149" y="4096"/>
                      <a:pt x="67056" y="0"/>
                      <a:pt x="86106" y="0"/>
                    </a:cubicBezTo>
                    <a:cubicBezTo>
                      <a:pt x="114681" y="0"/>
                      <a:pt x="136017" y="8858"/>
                      <a:pt x="150209" y="26479"/>
                    </a:cubicBezTo>
                    <a:cubicBezTo>
                      <a:pt x="164402" y="44101"/>
                      <a:pt x="171450" y="67532"/>
                      <a:pt x="171450" y="96583"/>
                    </a:cubicBezTo>
                    <a:cubicBezTo>
                      <a:pt x="171450" y="115348"/>
                      <a:pt x="168307" y="132017"/>
                      <a:pt x="161830" y="146590"/>
                    </a:cubicBezTo>
                    <a:cubicBezTo>
                      <a:pt x="155448" y="161163"/>
                      <a:pt x="145923" y="172498"/>
                      <a:pt x="133255" y="180594"/>
                    </a:cubicBezTo>
                    <a:cubicBezTo>
                      <a:pt x="120587" y="188785"/>
                      <a:pt x="104870" y="192786"/>
                      <a:pt x="86106" y="192786"/>
                    </a:cubicBezTo>
                    <a:close/>
                    <a:moveTo>
                      <a:pt x="86106" y="172498"/>
                    </a:moveTo>
                    <a:cubicBezTo>
                      <a:pt x="99632" y="172498"/>
                      <a:pt x="110300" y="168783"/>
                      <a:pt x="118015" y="161258"/>
                    </a:cubicBezTo>
                    <a:cubicBezTo>
                      <a:pt x="125730" y="153734"/>
                      <a:pt x="131254" y="144209"/>
                      <a:pt x="134398" y="132493"/>
                    </a:cubicBezTo>
                    <a:cubicBezTo>
                      <a:pt x="137541" y="120872"/>
                      <a:pt x="139065" y="108871"/>
                      <a:pt x="139065" y="96583"/>
                    </a:cubicBezTo>
                    <a:cubicBezTo>
                      <a:pt x="139065" y="84296"/>
                      <a:pt x="137446" y="72009"/>
                      <a:pt x="134398" y="60293"/>
                    </a:cubicBezTo>
                    <a:cubicBezTo>
                      <a:pt x="131254" y="48673"/>
                      <a:pt x="125825" y="39052"/>
                      <a:pt x="118015" y="31528"/>
                    </a:cubicBezTo>
                    <a:cubicBezTo>
                      <a:pt x="110204" y="24003"/>
                      <a:pt x="99632" y="20288"/>
                      <a:pt x="86106" y="20288"/>
                    </a:cubicBezTo>
                    <a:cubicBezTo>
                      <a:pt x="72581" y="20288"/>
                      <a:pt x="61913" y="24003"/>
                      <a:pt x="54197" y="31337"/>
                    </a:cubicBezTo>
                    <a:cubicBezTo>
                      <a:pt x="46387" y="38767"/>
                      <a:pt x="40862" y="48292"/>
                      <a:pt x="37433" y="59912"/>
                    </a:cubicBezTo>
                    <a:cubicBezTo>
                      <a:pt x="34100" y="71533"/>
                      <a:pt x="32385" y="83820"/>
                      <a:pt x="32385" y="96583"/>
                    </a:cubicBezTo>
                    <a:cubicBezTo>
                      <a:pt x="32385" y="109347"/>
                      <a:pt x="34100" y="121158"/>
                      <a:pt x="37433" y="132874"/>
                    </a:cubicBezTo>
                    <a:cubicBezTo>
                      <a:pt x="40862" y="144494"/>
                      <a:pt x="46387" y="154019"/>
                      <a:pt x="54197" y="161449"/>
                    </a:cubicBezTo>
                    <a:cubicBezTo>
                      <a:pt x="62008" y="168878"/>
                      <a:pt x="72581" y="172498"/>
                      <a:pt x="86106" y="17249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2" name="Forme libre : forme 41">
                <a:extLst>
                  <a:ext uri="{FF2B5EF4-FFF2-40B4-BE49-F238E27FC236}">
                    <a16:creationId xmlns:a16="http://schemas.microsoft.com/office/drawing/2014/main" id="{84D5296A-F0C0-BC0B-38D2-2C0D621BA992}"/>
                  </a:ext>
                </a:extLst>
              </p:cNvPr>
              <p:cNvSpPr/>
              <p:nvPr/>
            </p:nvSpPr>
            <p:spPr>
              <a:xfrm>
                <a:off x="7517891" y="4069650"/>
                <a:ext cx="211169" cy="190500"/>
              </a:xfrm>
              <a:custGeom>
                <a:avLst/>
                <a:gdLst>
                  <a:gd name="connsiteX0" fmla="*/ 1905 w 211169"/>
                  <a:gd name="connsiteY0" fmla="*/ 190500 h 190500"/>
                  <a:gd name="connsiteX1" fmla="*/ 0 w 211169"/>
                  <a:gd name="connsiteY1" fmla="*/ 172498 h 190500"/>
                  <a:gd name="connsiteX2" fmla="*/ 42101 w 211169"/>
                  <a:gd name="connsiteY2" fmla="*/ 163830 h 190500"/>
                  <a:gd name="connsiteX3" fmla="*/ 27051 w 211169"/>
                  <a:gd name="connsiteY3" fmla="*/ 177737 h 190500"/>
                  <a:gd name="connsiteX4" fmla="*/ 29146 w 211169"/>
                  <a:gd name="connsiteY4" fmla="*/ 167259 h 190500"/>
                  <a:gd name="connsiteX5" fmla="*/ 31813 w 211169"/>
                  <a:gd name="connsiteY5" fmla="*/ 151257 h 190500"/>
                  <a:gd name="connsiteX6" fmla="*/ 33147 w 211169"/>
                  <a:gd name="connsiteY6" fmla="*/ 138303 h 190500"/>
                  <a:gd name="connsiteX7" fmla="*/ 33147 w 211169"/>
                  <a:gd name="connsiteY7" fmla="*/ 54864 h 190500"/>
                  <a:gd name="connsiteX8" fmla="*/ 32004 w 211169"/>
                  <a:gd name="connsiteY8" fmla="*/ 41529 h 190500"/>
                  <a:gd name="connsiteX9" fmla="*/ 29337 w 211169"/>
                  <a:gd name="connsiteY9" fmla="*/ 24575 h 190500"/>
                  <a:gd name="connsiteX10" fmla="*/ 27051 w 211169"/>
                  <a:gd name="connsiteY10" fmla="*/ 12383 h 190500"/>
                  <a:gd name="connsiteX11" fmla="*/ 42101 w 211169"/>
                  <a:gd name="connsiteY11" fmla="*/ 29718 h 190500"/>
                  <a:gd name="connsiteX12" fmla="*/ 762 w 211169"/>
                  <a:gd name="connsiteY12" fmla="*/ 22574 h 190500"/>
                  <a:gd name="connsiteX13" fmla="*/ 2667 w 211169"/>
                  <a:gd name="connsiteY13" fmla="*/ 3048 h 190500"/>
                  <a:gd name="connsiteX14" fmla="*/ 49244 w 211169"/>
                  <a:gd name="connsiteY14" fmla="*/ 3048 h 190500"/>
                  <a:gd name="connsiteX15" fmla="*/ 56388 w 211169"/>
                  <a:gd name="connsiteY15" fmla="*/ 9811 h 190500"/>
                  <a:gd name="connsiteX16" fmla="*/ 61627 w 211169"/>
                  <a:gd name="connsiteY16" fmla="*/ 66199 h 190500"/>
                  <a:gd name="connsiteX17" fmla="*/ 53340 w 211169"/>
                  <a:gd name="connsiteY17" fmla="*/ 44387 h 190500"/>
                  <a:gd name="connsiteX18" fmla="*/ 67818 w 211169"/>
                  <a:gd name="connsiteY18" fmla="*/ 20288 h 190500"/>
                  <a:gd name="connsiteX19" fmla="*/ 88678 w 211169"/>
                  <a:gd name="connsiteY19" fmla="*/ 5239 h 190500"/>
                  <a:gd name="connsiteX20" fmla="*/ 114967 w 211169"/>
                  <a:gd name="connsiteY20" fmla="*/ 0 h 190500"/>
                  <a:gd name="connsiteX21" fmla="*/ 155162 w 211169"/>
                  <a:gd name="connsiteY21" fmla="*/ 10668 h 190500"/>
                  <a:gd name="connsiteX22" fmla="*/ 173546 w 211169"/>
                  <a:gd name="connsiteY22" fmla="*/ 40958 h 190500"/>
                  <a:gd name="connsiteX23" fmla="*/ 178403 w 211169"/>
                  <a:gd name="connsiteY23" fmla="*/ 86773 h 190500"/>
                  <a:gd name="connsiteX24" fmla="*/ 178403 w 211169"/>
                  <a:gd name="connsiteY24" fmla="*/ 126968 h 190500"/>
                  <a:gd name="connsiteX25" fmla="*/ 179737 w 211169"/>
                  <a:gd name="connsiteY25" fmla="*/ 154400 h 190500"/>
                  <a:gd name="connsiteX26" fmla="*/ 182213 w 211169"/>
                  <a:gd name="connsiteY26" fmla="*/ 175450 h 190500"/>
                  <a:gd name="connsiteX27" fmla="*/ 168688 w 211169"/>
                  <a:gd name="connsiteY27" fmla="*/ 165259 h 190500"/>
                  <a:gd name="connsiteX28" fmla="*/ 211169 w 211169"/>
                  <a:gd name="connsiteY28" fmla="*/ 168974 h 190500"/>
                  <a:gd name="connsiteX29" fmla="*/ 208502 w 211169"/>
                  <a:gd name="connsiteY29" fmla="*/ 188500 h 190500"/>
                  <a:gd name="connsiteX30" fmla="*/ 160401 w 211169"/>
                  <a:gd name="connsiteY30" fmla="*/ 188500 h 190500"/>
                  <a:gd name="connsiteX31" fmla="*/ 152114 w 211169"/>
                  <a:gd name="connsiteY31" fmla="*/ 188881 h 190500"/>
                  <a:gd name="connsiteX32" fmla="*/ 137255 w 211169"/>
                  <a:gd name="connsiteY32" fmla="*/ 189643 h 190500"/>
                  <a:gd name="connsiteX33" fmla="*/ 122777 w 211169"/>
                  <a:gd name="connsiteY33" fmla="*/ 190405 h 190500"/>
                  <a:gd name="connsiteX34" fmla="*/ 120872 w 211169"/>
                  <a:gd name="connsiteY34" fmla="*/ 172403 h 190500"/>
                  <a:gd name="connsiteX35" fmla="*/ 158496 w 211169"/>
                  <a:gd name="connsiteY35" fmla="*/ 163354 h 190500"/>
                  <a:gd name="connsiteX36" fmla="*/ 144589 w 211169"/>
                  <a:gd name="connsiteY36" fmla="*/ 172022 h 190500"/>
                  <a:gd name="connsiteX37" fmla="*/ 147066 w 211169"/>
                  <a:gd name="connsiteY37" fmla="*/ 162782 h 190500"/>
                  <a:gd name="connsiteX38" fmla="*/ 149352 w 211169"/>
                  <a:gd name="connsiteY38" fmla="*/ 150971 h 190500"/>
                  <a:gd name="connsiteX39" fmla="*/ 150304 w 211169"/>
                  <a:gd name="connsiteY39" fmla="*/ 138208 h 190500"/>
                  <a:gd name="connsiteX40" fmla="*/ 150304 w 211169"/>
                  <a:gd name="connsiteY40" fmla="*/ 86297 h 190500"/>
                  <a:gd name="connsiteX41" fmla="*/ 147256 w 211169"/>
                  <a:gd name="connsiteY41" fmla="*/ 54959 h 190500"/>
                  <a:gd name="connsiteX42" fmla="*/ 135636 w 211169"/>
                  <a:gd name="connsiteY42" fmla="*/ 30766 h 190500"/>
                  <a:gd name="connsiteX43" fmla="*/ 110490 w 211169"/>
                  <a:gd name="connsiteY43" fmla="*/ 21336 h 190500"/>
                  <a:gd name="connsiteX44" fmla="*/ 74581 w 211169"/>
                  <a:gd name="connsiteY44" fmla="*/ 39338 h 190500"/>
                  <a:gd name="connsiteX45" fmla="*/ 61627 w 211169"/>
                  <a:gd name="connsiteY45" fmla="*/ 85154 h 190500"/>
                  <a:gd name="connsiteX46" fmla="*/ 61627 w 211169"/>
                  <a:gd name="connsiteY46" fmla="*/ 126873 h 190500"/>
                  <a:gd name="connsiteX47" fmla="*/ 62770 w 211169"/>
                  <a:gd name="connsiteY47" fmla="*/ 156972 h 190500"/>
                  <a:gd name="connsiteX48" fmla="*/ 65056 w 211169"/>
                  <a:gd name="connsiteY48" fmla="*/ 179165 h 190500"/>
                  <a:gd name="connsiteX49" fmla="*/ 51149 w 211169"/>
                  <a:gd name="connsiteY49" fmla="*/ 165259 h 190500"/>
                  <a:gd name="connsiteX50" fmla="*/ 93631 w 211169"/>
                  <a:gd name="connsiteY50" fmla="*/ 168974 h 190500"/>
                  <a:gd name="connsiteX51" fmla="*/ 90964 w 211169"/>
                  <a:gd name="connsiteY51" fmla="*/ 188500 h 190500"/>
                  <a:gd name="connsiteX52" fmla="*/ 43244 w 211169"/>
                  <a:gd name="connsiteY52" fmla="*/ 188500 h 190500"/>
                  <a:gd name="connsiteX53" fmla="*/ 32385 w 211169"/>
                  <a:gd name="connsiteY53" fmla="*/ 188881 h 190500"/>
                  <a:gd name="connsiteX54" fmla="*/ 17145 w 211169"/>
                  <a:gd name="connsiteY54" fmla="*/ 189643 h 190500"/>
                  <a:gd name="connsiteX55" fmla="*/ 1905 w 211169"/>
                  <a:gd name="connsiteY55" fmla="*/ 190405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11169" h="190500">
                    <a:moveTo>
                      <a:pt x="1905" y="190500"/>
                    </a:moveTo>
                    <a:lnTo>
                      <a:pt x="0" y="172498"/>
                    </a:lnTo>
                    <a:lnTo>
                      <a:pt x="42101" y="163830"/>
                    </a:lnTo>
                    <a:lnTo>
                      <a:pt x="27051" y="177737"/>
                    </a:lnTo>
                    <a:cubicBezTo>
                      <a:pt x="27527" y="175736"/>
                      <a:pt x="28194" y="172212"/>
                      <a:pt x="29146" y="167259"/>
                    </a:cubicBezTo>
                    <a:cubicBezTo>
                      <a:pt x="30004" y="162211"/>
                      <a:pt x="30861" y="156972"/>
                      <a:pt x="31813" y="151257"/>
                    </a:cubicBezTo>
                    <a:cubicBezTo>
                      <a:pt x="32766" y="145542"/>
                      <a:pt x="33147" y="141256"/>
                      <a:pt x="33147" y="138303"/>
                    </a:cubicBezTo>
                    <a:lnTo>
                      <a:pt x="33147" y="54864"/>
                    </a:lnTo>
                    <a:cubicBezTo>
                      <a:pt x="33147" y="51625"/>
                      <a:pt x="32766" y="47149"/>
                      <a:pt x="32004" y="41529"/>
                    </a:cubicBezTo>
                    <a:cubicBezTo>
                      <a:pt x="31242" y="35909"/>
                      <a:pt x="30385" y="30290"/>
                      <a:pt x="29337" y="24575"/>
                    </a:cubicBezTo>
                    <a:cubicBezTo>
                      <a:pt x="28289" y="18955"/>
                      <a:pt x="27622" y="14859"/>
                      <a:pt x="27051" y="12383"/>
                    </a:cubicBezTo>
                    <a:lnTo>
                      <a:pt x="42101" y="29718"/>
                    </a:lnTo>
                    <a:lnTo>
                      <a:pt x="762" y="22574"/>
                    </a:lnTo>
                    <a:lnTo>
                      <a:pt x="2667" y="3048"/>
                    </a:lnTo>
                    <a:lnTo>
                      <a:pt x="49244" y="3048"/>
                    </a:lnTo>
                    <a:lnTo>
                      <a:pt x="56388" y="9811"/>
                    </a:lnTo>
                    <a:lnTo>
                      <a:pt x="61627" y="66199"/>
                    </a:lnTo>
                    <a:lnTo>
                      <a:pt x="53340" y="44387"/>
                    </a:lnTo>
                    <a:cubicBezTo>
                      <a:pt x="57055" y="34862"/>
                      <a:pt x="61913" y="26861"/>
                      <a:pt x="67818" y="20288"/>
                    </a:cubicBezTo>
                    <a:cubicBezTo>
                      <a:pt x="73723" y="13811"/>
                      <a:pt x="80677" y="8763"/>
                      <a:pt x="88678" y="5239"/>
                    </a:cubicBezTo>
                    <a:cubicBezTo>
                      <a:pt x="96679" y="1715"/>
                      <a:pt x="105442" y="0"/>
                      <a:pt x="114967" y="0"/>
                    </a:cubicBezTo>
                    <a:cubicBezTo>
                      <a:pt x="132779" y="0"/>
                      <a:pt x="146113" y="3620"/>
                      <a:pt x="155162" y="10668"/>
                    </a:cubicBezTo>
                    <a:cubicBezTo>
                      <a:pt x="164211" y="17812"/>
                      <a:pt x="170307" y="27908"/>
                      <a:pt x="173546" y="40958"/>
                    </a:cubicBezTo>
                    <a:cubicBezTo>
                      <a:pt x="176784" y="54007"/>
                      <a:pt x="178403" y="69247"/>
                      <a:pt x="178403" y="86773"/>
                    </a:cubicBezTo>
                    <a:lnTo>
                      <a:pt x="178403" y="126968"/>
                    </a:lnTo>
                    <a:cubicBezTo>
                      <a:pt x="178403" y="136208"/>
                      <a:pt x="178879" y="145352"/>
                      <a:pt x="179737" y="154400"/>
                    </a:cubicBezTo>
                    <a:cubicBezTo>
                      <a:pt x="180594" y="163449"/>
                      <a:pt x="181451" y="170402"/>
                      <a:pt x="182213" y="175450"/>
                    </a:cubicBezTo>
                    <a:lnTo>
                      <a:pt x="168688" y="165259"/>
                    </a:lnTo>
                    <a:lnTo>
                      <a:pt x="211169" y="168974"/>
                    </a:lnTo>
                    <a:lnTo>
                      <a:pt x="208502" y="188500"/>
                    </a:lnTo>
                    <a:lnTo>
                      <a:pt x="160401" y="188500"/>
                    </a:lnTo>
                    <a:cubicBezTo>
                      <a:pt x="159353" y="188500"/>
                      <a:pt x="156686" y="188595"/>
                      <a:pt x="152114" y="188881"/>
                    </a:cubicBezTo>
                    <a:cubicBezTo>
                      <a:pt x="147542" y="189167"/>
                      <a:pt x="142685" y="189357"/>
                      <a:pt x="137255" y="189643"/>
                    </a:cubicBezTo>
                    <a:cubicBezTo>
                      <a:pt x="131826" y="189929"/>
                      <a:pt x="127063" y="190119"/>
                      <a:pt x="122777" y="190405"/>
                    </a:cubicBezTo>
                    <a:lnTo>
                      <a:pt x="120872" y="172403"/>
                    </a:lnTo>
                    <a:lnTo>
                      <a:pt x="158496" y="163354"/>
                    </a:lnTo>
                    <a:lnTo>
                      <a:pt x="144589" y="172022"/>
                    </a:lnTo>
                    <a:cubicBezTo>
                      <a:pt x="145352" y="169545"/>
                      <a:pt x="146113" y="166497"/>
                      <a:pt x="147066" y="162782"/>
                    </a:cubicBezTo>
                    <a:cubicBezTo>
                      <a:pt x="147923" y="159163"/>
                      <a:pt x="148685" y="155258"/>
                      <a:pt x="149352" y="150971"/>
                    </a:cubicBezTo>
                    <a:cubicBezTo>
                      <a:pt x="150019" y="146685"/>
                      <a:pt x="150304" y="142494"/>
                      <a:pt x="150304" y="138208"/>
                    </a:cubicBezTo>
                    <a:lnTo>
                      <a:pt x="150304" y="86297"/>
                    </a:lnTo>
                    <a:cubicBezTo>
                      <a:pt x="150304" y="75248"/>
                      <a:pt x="149257" y="64865"/>
                      <a:pt x="147256" y="54959"/>
                    </a:cubicBezTo>
                    <a:cubicBezTo>
                      <a:pt x="145256" y="45053"/>
                      <a:pt x="141351" y="36957"/>
                      <a:pt x="135636" y="30766"/>
                    </a:cubicBezTo>
                    <a:cubicBezTo>
                      <a:pt x="129826" y="24479"/>
                      <a:pt x="121444" y="21336"/>
                      <a:pt x="110490" y="21336"/>
                    </a:cubicBezTo>
                    <a:cubicBezTo>
                      <a:pt x="95250" y="21336"/>
                      <a:pt x="83248" y="27337"/>
                      <a:pt x="74581" y="39338"/>
                    </a:cubicBezTo>
                    <a:cubicBezTo>
                      <a:pt x="65913" y="51340"/>
                      <a:pt x="61627" y="66675"/>
                      <a:pt x="61627" y="85154"/>
                    </a:cubicBezTo>
                    <a:lnTo>
                      <a:pt x="61627" y="126873"/>
                    </a:lnTo>
                    <a:cubicBezTo>
                      <a:pt x="61627" y="136684"/>
                      <a:pt x="62008" y="146685"/>
                      <a:pt x="62770" y="156972"/>
                    </a:cubicBezTo>
                    <a:cubicBezTo>
                      <a:pt x="63532" y="167259"/>
                      <a:pt x="64294" y="174593"/>
                      <a:pt x="65056" y="179165"/>
                    </a:cubicBezTo>
                    <a:lnTo>
                      <a:pt x="51149" y="165259"/>
                    </a:lnTo>
                    <a:lnTo>
                      <a:pt x="93631" y="168974"/>
                    </a:lnTo>
                    <a:lnTo>
                      <a:pt x="90964" y="188500"/>
                    </a:lnTo>
                    <a:lnTo>
                      <a:pt x="43244" y="188500"/>
                    </a:lnTo>
                    <a:cubicBezTo>
                      <a:pt x="40767" y="188500"/>
                      <a:pt x="37052" y="188595"/>
                      <a:pt x="32385" y="188881"/>
                    </a:cubicBezTo>
                    <a:cubicBezTo>
                      <a:pt x="27622" y="189167"/>
                      <a:pt x="22574" y="189357"/>
                      <a:pt x="17145" y="189643"/>
                    </a:cubicBezTo>
                    <a:cubicBezTo>
                      <a:pt x="11716" y="189929"/>
                      <a:pt x="6668" y="190119"/>
                      <a:pt x="1905" y="1904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3" name="Forme libre : forme 42">
                <a:extLst>
                  <a:ext uri="{FF2B5EF4-FFF2-40B4-BE49-F238E27FC236}">
                    <a16:creationId xmlns:a16="http://schemas.microsoft.com/office/drawing/2014/main" id="{45B1A51B-2F44-5E4B-4D62-B82E8CBED221}"/>
                  </a:ext>
                </a:extLst>
              </p:cNvPr>
              <p:cNvSpPr/>
              <p:nvPr/>
            </p:nvSpPr>
            <p:spPr>
              <a:xfrm>
                <a:off x="7839265" y="4069555"/>
                <a:ext cx="151828" cy="192404"/>
              </a:xfrm>
              <a:custGeom>
                <a:avLst/>
                <a:gdLst>
                  <a:gd name="connsiteX0" fmla="*/ 85725 w 151828"/>
                  <a:gd name="connsiteY0" fmla="*/ 192405 h 192404"/>
                  <a:gd name="connsiteX1" fmla="*/ 38386 w 151828"/>
                  <a:gd name="connsiteY1" fmla="*/ 180022 h 192404"/>
                  <a:gd name="connsiteX2" fmla="*/ 9620 w 151828"/>
                  <a:gd name="connsiteY2" fmla="*/ 145828 h 192404"/>
                  <a:gd name="connsiteX3" fmla="*/ 0 w 151828"/>
                  <a:gd name="connsiteY3" fmla="*/ 96583 h 192404"/>
                  <a:gd name="connsiteX4" fmla="*/ 8668 w 151828"/>
                  <a:gd name="connsiteY4" fmla="*/ 46958 h 192404"/>
                  <a:gd name="connsiteX5" fmla="*/ 35338 w 151828"/>
                  <a:gd name="connsiteY5" fmla="*/ 12573 h 192404"/>
                  <a:gd name="connsiteX6" fmla="*/ 80772 w 151828"/>
                  <a:gd name="connsiteY6" fmla="*/ 0 h 192404"/>
                  <a:gd name="connsiteX7" fmla="*/ 122492 w 151828"/>
                  <a:gd name="connsiteY7" fmla="*/ 10858 h 192404"/>
                  <a:gd name="connsiteX8" fmla="*/ 144875 w 151828"/>
                  <a:gd name="connsiteY8" fmla="*/ 41338 h 192404"/>
                  <a:gd name="connsiteX9" fmla="*/ 151829 w 151828"/>
                  <a:gd name="connsiteY9" fmla="*/ 86487 h 192404"/>
                  <a:gd name="connsiteX10" fmla="*/ 145828 w 151828"/>
                  <a:gd name="connsiteY10" fmla="*/ 98488 h 192404"/>
                  <a:gd name="connsiteX11" fmla="*/ 24098 w 151828"/>
                  <a:gd name="connsiteY11" fmla="*/ 98488 h 192404"/>
                  <a:gd name="connsiteX12" fmla="*/ 24098 w 151828"/>
                  <a:gd name="connsiteY12" fmla="*/ 81534 h 192404"/>
                  <a:gd name="connsiteX13" fmla="*/ 132683 w 151828"/>
                  <a:gd name="connsiteY13" fmla="*/ 73247 h 192404"/>
                  <a:gd name="connsiteX14" fmla="*/ 120682 w 151828"/>
                  <a:gd name="connsiteY14" fmla="*/ 86392 h 192404"/>
                  <a:gd name="connsiteX15" fmla="*/ 120872 w 151828"/>
                  <a:gd name="connsiteY15" fmla="*/ 76771 h 192404"/>
                  <a:gd name="connsiteX16" fmla="*/ 121063 w 151828"/>
                  <a:gd name="connsiteY16" fmla="*/ 66484 h 192404"/>
                  <a:gd name="connsiteX17" fmla="*/ 110871 w 151828"/>
                  <a:gd name="connsiteY17" fmla="*/ 32290 h 192404"/>
                  <a:gd name="connsiteX18" fmla="*/ 79724 w 151828"/>
                  <a:gd name="connsiteY18" fmla="*/ 18002 h 192404"/>
                  <a:gd name="connsiteX19" fmla="*/ 56388 w 151828"/>
                  <a:gd name="connsiteY19" fmla="*/ 24955 h 192404"/>
                  <a:gd name="connsiteX20" fmla="*/ 41720 w 151828"/>
                  <a:gd name="connsiteY20" fmla="*/ 43529 h 192404"/>
                  <a:gd name="connsiteX21" fmla="*/ 34195 w 151828"/>
                  <a:gd name="connsiteY21" fmla="*/ 68485 h 192404"/>
                  <a:gd name="connsiteX22" fmla="*/ 31909 w 151828"/>
                  <a:gd name="connsiteY22" fmla="*/ 94964 h 192404"/>
                  <a:gd name="connsiteX23" fmla="*/ 34957 w 151828"/>
                  <a:gd name="connsiteY23" fmla="*/ 120301 h 192404"/>
                  <a:gd name="connsiteX24" fmla="*/ 44387 w 151828"/>
                  <a:gd name="connsiteY24" fmla="*/ 144494 h 192404"/>
                  <a:gd name="connsiteX25" fmla="*/ 60388 w 151828"/>
                  <a:gd name="connsiteY25" fmla="*/ 162496 h 192404"/>
                  <a:gd name="connsiteX26" fmla="*/ 83534 w 151828"/>
                  <a:gd name="connsiteY26" fmla="*/ 169259 h 192404"/>
                  <a:gd name="connsiteX27" fmla="*/ 117158 w 151828"/>
                  <a:gd name="connsiteY27" fmla="*/ 163830 h 192404"/>
                  <a:gd name="connsiteX28" fmla="*/ 141351 w 151828"/>
                  <a:gd name="connsiteY28" fmla="*/ 153448 h 192404"/>
                  <a:gd name="connsiteX29" fmla="*/ 151162 w 151828"/>
                  <a:gd name="connsiteY29" fmla="*/ 170021 h 192404"/>
                  <a:gd name="connsiteX30" fmla="*/ 148495 w 151828"/>
                  <a:gd name="connsiteY30" fmla="*/ 172117 h 192404"/>
                  <a:gd name="connsiteX31" fmla="*/ 136303 w 151828"/>
                  <a:gd name="connsiteY31" fmla="*/ 180022 h 192404"/>
                  <a:gd name="connsiteX32" fmla="*/ 115253 w 151828"/>
                  <a:gd name="connsiteY32" fmla="*/ 188500 h 192404"/>
                  <a:gd name="connsiteX33" fmla="*/ 85725 w 151828"/>
                  <a:gd name="connsiteY33" fmla="*/ 192214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1828" h="192404">
                    <a:moveTo>
                      <a:pt x="85725" y="192405"/>
                    </a:moveTo>
                    <a:cubicBezTo>
                      <a:pt x="66961" y="192405"/>
                      <a:pt x="51149" y="188309"/>
                      <a:pt x="38386" y="180022"/>
                    </a:cubicBezTo>
                    <a:cubicBezTo>
                      <a:pt x="25622" y="171736"/>
                      <a:pt x="16002" y="160306"/>
                      <a:pt x="9620" y="145828"/>
                    </a:cubicBezTo>
                    <a:cubicBezTo>
                      <a:pt x="3238" y="131350"/>
                      <a:pt x="0" y="114871"/>
                      <a:pt x="0" y="96583"/>
                    </a:cubicBezTo>
                    <a:cubicBezTo>
                      <a:pt x="0" y="78296"/>
                      <a:pt x="2858" y="61532"/>
                      <a:pt x="8668" y="46958"/>
                    </a:cubicBezTo>
                    <a:cubicBezTo>
                      <a:pt x="14478" y="32385"/>
                      <a:pt x="23336" y="20955"/>
                      <a:pt x="35338" y="12573"/>
                    </a:cubicBezTo>
                    <a:cubicBezTo>
                      <a:pt x="47339" y="4191"/>
                      <a:pt x="62484" y="0"/>
                      <a:pt x="80772" y="0"/>
                    </a:cubicBezTo>
                    <a:cubicBezTo>
                      <a:pt x="99060" y="0"/>
                      <a:pt x="112204" y="3620"/>
                      <a:pt x="122492" y="10858"/>
                    </a:cubicBezTo>
                    <a:cubicBezTo>
                      <a:pt x="132779" y="18097"/>
                      <a:pt x="140208" y="28289"/>
                      <a:pt x="144875" y="41338"/>
                    </a:cubicBezTo>
                    <a:cubicBezTo>
                      <a:pt x="149543" y="54388"/>
                      <a:pt x="151829" y="69437"/>
                      <a:pt x="151829" y="86487"/>
                    </a:cubicBezTo>
                    <a:lnTo>
                      <a:pt x="145828" y="98488"/>
                    </a:lnTo>
                    <a:lnTo>
                      <a:pt x="24098" y="98488"/>
                    </a:lnTo>
                    <a:lnTo>
                      <a:pt x="24098" y="81534"/>
                    </a:lnTo>
                    <a:lnTo>
                      <a:pt x="132683" y="73247"/>
                    </a:lnTo>
                    <a:lnTo>
                      <a:pt x="120682" y="86392"/>
                    </a:lnTo>
                    <a:cubicBezTo>
                      <a:pt x="120682" y="83153"/>
                      <a:pt x="120682" y="79915"/>
                      <a:pt x="120872" y="76771"/>
                    </a:cubicBezTo>
                    <a:cubicBezTo>
                      <a:pt x="120968" y="73628"/>
                      <a:pt x="121063" y="70199"/>
                      <a:pt x="121063" y="66484"/>
                    </a:cubicBezTo>
                    <a:cubicBezTo>
                      <a:pt x="121063" y="53245"/>
                      <a:pt x="117729" y="41815"/>
                      <a:pt x="110871" y="32290"/>
                    </a:cubicBezTo>
                    <a:cubicBezTo>
                      <a:pt x="104108" y="22765"/>
                      <a:pt x="93726" y="18002"/>
                      <a:pt x="79724" y="18002"/>
                    </a:cubicBezTo>
                    <a:cubicBezTo>
                      <a:pt x="70485" y="18002"/>
                      <a:pt x="62675" y="20288"/>
                      <a:pt x="56388" y="24955"/>
                    </a:cubicBezTo>
                    <a:cubicBezTo>
                      <a:pt x="50102" y="29623"/>
                      <a:pt x="45244" y="35814"/>
                      <a:pt x="41720" y="43529"/>
                    </a:cubicBezTo>
                    <a:cubicBezTo>
                      <a:pt x="38195" y="51340"/>
                      <a:pt x="35719" y="59626"/>
                      <a:pt x="34195" y="68485"/>
                    </a:cubicBezTo>
                    <a:cubicBezTo>
                      <a:pt x="32671" y="77343"/>
                      <a:pt x="31909" y="86201"/>
                      <a:pt x="31909" y="94964"/>
                    </a:cubicBezTo>
                    <a:cubicBezTo>
                      <a:pt x="31909" y="103251"/>
                      <a:pt x="32957" y="111728"/>
                      <a:pt x="34957" y="120301"/>
                    </a:cubicBezTo>
                    <a:cubicBezTo>
                      <a:pt x="36957" y="128968"/>
                      <a:pt x="40100" y="137065"/>
                      <a:pt x="44387" y="144494"/>
                    </a:cubicBezTo>
                    <a:cubicBezTo>
                      <a:pt x="48673" y="152019"/>
                      <a:pt x="54007" y="158020"/>
                      <a:pt x="60388" y="162496"/>
                    </a:cubicBezTo>
                    <a:cubicBezTo>
                      <a:pt x="66770" y="166973"/>
                      <a:pt x="74486" y="169259"/>
                      <a:pt x="83534" y="169259"/>
                    </a:cubicBezTo>
                    <a:cubicBezTo>
                      <a:pt x="95345" y="169259"/>
                      <a:pt x="106490" y="167450"/>
                      <a:pt x="117158" y="163830"/>
                    </a:cubicBezTo>
                    <a:cubicBezTo>
                      <a:pt x="127826" y="160211"/>
                      <a:pt x="135922" y="156782"/>
                      <a:pt x="141351" y="153448"/>
                    </a:cubicBezTo>
                    <a:lnTo>
                      <a:pt x="151162" y="170021"/>
                    </a:lnTo>
                    <a:cubicBezTo>
                      <a:pt x="151924" y="169259"/>
                      <a:pt x="151067" y="170021"/>
                      <a:pt x="148495" y="172117"/>
                    </a:cubicBezTo>
                    <a:cubicBezTo>
                      <a:pt x="146018" y="174212"/>
                      <a:pt x="141923" y="176879"/>
                      <a:pt x="136303" y="180022"/>
                    </a:cubicBezTo>
                    <a:cubicBezTo>
                      <a:pt x="130683" y="183166"/>
                      <a:pt x="123635" y="185928"/>
                      <a:pt x="115253" y="188500"/>
                    </a:cubicBezTo>
                    <a:cubicBezTo>
                      <a:pt x="106871" y="190976"/>
                      <a:pt x="97060" y="192214"/>
                      <a:pt x="85725" y="1922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4" name="Forme libre : forme 43">
                <a:extLst>
                  <a:ext uri="{FF2B5EF4-FFF2-40B4-BE49-F238E27FC236}">
                    <a16:creationId xmlns:a16="http://schemas.microsoft.com/office/drawing/2014/main" id="{CC18ACA4-441C-3824-1839-684635229CD2}"/>
                  </a:ext>
                </a:extLst>
              </p:cNvPr>
              <p:cNvSpPr/>
              <p:nvPr/>
            </p:nvSpPr>
            <p:spPr>
              <a:xfrm>
                <a:off x="8017001" y="4032789"/>
                <a:ext cx="126206" cy="231171"/>
              </a:xfrm>
              <a:custGeom>
                <a:avLst/>
                <a:gdLst>
                  <a:gd name="connsiteX0" fmla="*/ 74867 w 126206"/>
                  <a:gd name="connsiteY0" fmla="*/ 231076 h 231171"/>
                  <a:gd name="connsiteX1" fmla="*/ 41243 w 126206"/>
                  <a:gd name="connsiteY1" fmla="*/ 217551 h 231171"/>
                  <a:gd name="connsiteX2" fmla="*/ 32766 w 126206"/>
                  <a:gd name="connsiteY2" fmla="*/ 178879 h 231171"/>
                  <a:gd name="connsiteX3" fmla="*/ 32766 w 126206"/>
                  <a:gd name="connsiteY3" fmla="*/ 46958 h 231171"/>
                  <a:gd name="connsiteX4" fmla="*/ 44768 w 126206"/>
                  <a:gd name="connsiteY4" fmla="*/ 59341 h 231171"/>
                  <a:gd name="connsiteX5" fmla="*/ 1143 w 126206"/>
                  <a:gd name="connsiteY5" fmla="*/ 59341 h 231171"/>
                  <a:gd name="connsiteX6" fmla="*/ 0 w 126206"/>
                  <a:gd name="connsiteY6" fmla="*/ 44291 h 231171"/>
                  <a:gd name="connsiteX7" fmla="*/ 12002 w 126206"/>
                  <a:gd name="connsiteY7" fmla="*/ 40005 h 231171"/>
                  <a:gd name="connsiteX8" fmla="*/ 26479 w 126206"/>
                  <a:gd name="connsiteY8" fmla="*/ 34957 h 231171"/>
                  <a:gd name="connsiteX9" fmla="*/ 38291 w 126206"/>
                  <a:gd name="connsiteY9" fmla="*/ 30861 h 231171"/>
                  <a:gd name="connsiteX10" fmla="*/ 25527 w 126206"/>
                  <a:gd name="connsiteY10" fmla="*/ 43243 h 231171"/>
                  <a:gd name="connsiteX11" fmla="*/ 30575 w 126206"/>
                  <a:gd name="connsiteY11" fmla="*/ 35147 h 231171"/>
                  <a:gd name="connsiteX12" fmla="*/ 37147 w 126206"/>
                  <a:gd name="connsiteY12" fmla="*/ 22003 h 231171"/>
                  <a:gd name="connsiteX13" fmla="*/ 43529 w 126206"/>
                  <a:gd name="connsiteY13" fmla="*/ 8668 h 231171"/>
                  <a:gd name="connsiteX14" fmla="*/ 47625 w 126206"/>
                  <a:gd name="connsiteY14" fmla="*/ 0 h 231171"/>
                  <a:gd name="connsiteX15" fmla="*/ 61151 w 126206"/>
                  <a:gd name="connsiteY15" fmla="*/ 1524 h 231171"/>
                  <a:gd name="connsiteX16" fmla="*/ 61151 w 126206"/>
                  <a:gd name="connsiteY16" fmla="*/ 180404 h 231171"/>
                  <a:gd name="connsiteX17" fmla="*/ 65627 w 126206"/>
                  <a:gd name="connsiteY17" fmla="*/ 200311 h 231171"/>
                  <a:gd name="connsiteX18" fmla="*/ 82868 w 126206"/>
                  <a:gd name="connsiteY18" fmla="*/ 207454 h 231171"/>
                  <a:gd name="connsiteX19" fmla="*/ 100013 w 126206"/>
                  <a:gd name="connsiteY19" fmla="*/ 203454 h 231171"/>
                  <a:gd name="connsiteX20" fmla="*/ 116014 w 126206"/>
                  <a:gd name="connsiteY20" fmla="*/ 193167 h 231171"/>
                  <a:gd name="connsiteX21" fmla="*/ 126206 w 126206"/>
                  <a:gd name="connsiteY21" fmla="*/ 209359 h 231171"/>
                  <a:gd name="connsiteX22" fmla="*/ 99727 w 126206"/>
                  <a:gd name="connsiteY22" fmla="*/ 225742 h 231171"/>
                  <a:gd name="connsiteX23" fmla="*/ 74771 w 126206"/>
                  <a:gd name="connsiteY23" fmla="*/ 231172 h 231171"/>
                  <a:gd name="connsiteX24" fmla="*/ 54959 w 126206"/>
                  <a:gd name="connsiteY24" fmla="*/ 59341 h 231171"/>
                  <a:gd name="connsiteX25" fmla="*/ 54959 w 126206"/>
                  <a:gd name="connsiteY25" fmla="*/ 39815 h 231171"/>
                  <a:gd name="connsiteX26" fmla="*/ 116967 w 126206"/>
                  <a:gd name="connsiteY26" fmla="*/ 39815 h 231171"/>
                  <a:gd name="connsiteX27" fmla="*/ 115062 w 126206"/>
                  <a:gd name="connsiteY27" fmla="*/ 59341 h 231171"/>
                  <a:gd name="connsiteX28" fmla="*/ 54959 w 126206"/>
                  <a:gd name="connsiteY28" fmla="*/ 59341 h 231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6206" h="231171">
                    <a:moveTo>
                      <a:pt x="74867" y="231076"/>
                    </a:moveTo>
                    <a:cubicBezTo>
                      <a:pt x="58103" y="231076"/>
                      <a:pt x="46863" y="226600"/>
                      <a:pt x="41243" y="217551"/>
                    </a:cubicBezTo>
                    <a:cubicBezTo>
                      <a:pt x="35624" y="208502"/>
                      <a:pt x="32766" y="195643"/>
                      <a:pt x="32766" y="178879"/>
                    </a:cubicBezTo>
                    <a:lnTo>
                      <a:pt x="32766" y="46958"/>
                    </a:lnTo>
                    <a:lnTo>
                      <a:pt x="44768" y="59341"/>
                    </a:lnTo>
                    <a:lnTo>
                      <a:pt x="1143" y="59341"/>
                    </a:lnTo>
                    <a:lnTo>
                      <a:pt x="0" y="44291"/>
                    </a:lnTo>
                    <a:cubicBezTo>
                      <a:pt x="3238" y="43053"/>
                      <a:pt x="7239" y="41624"/>
                      <a:pt x="12002" y="40005"/>
                    </a:cubicBezTo>
                    <a:cubicBezTo>
                      <a:pt x="16764" y="38386"/>
                      <a:pt x="21622" y="36671"/>
                      <a:pt x="26479" y="34957"/>
                    </a:cubicBezTo>
                    <a:cubicBezTo>
                      <a:pt x="31337" y="33242"/>
                      <a:pt x="35338" y="31813"/>
                      <a:pt x="38291" y="30861"/>
                    </a:cubicBezTo>
                    <a:lnTo>
                      <a:pt x="25527" y="43243"/>
                    </a:lnTo>
                    <a:cubicBezTo>
                      <a:pt x="26765" y="41720"/>
                      <a:pt x="28480" y="39053"/>
                      <a:pt x="30575" y="35147"/>
                    </a:cubicBezTo>
                    <a:cubicBezTo>
                      <a:pt x="32671" y="31242"/>
                      <a:pt x="34862" y="26861"/>
                      <a:pt x="37147" y="22003"/>
                    </a:cubicBezTo>
                    <a:cubicBezTo>
                      <a:pt x="39434" y="17145"/>
                      <a:pt x="41529" y="12668"/>
                      <a:pt x="43529" y="8668"/>
                    </a:cubicBezTo>
                    <a:cubicBezTo>
                      <a:pt x="45529" y="4667"/>
                      <a:pt x="46863" y="1810"/>
                      <a:pt x="47625" y="0"/>
                    </a:cubicBezTo>
                    <a:lnTo>
                      <a:pt x="61151" y="1524"/>
                    </a:lnTo>
                    <a:lnTo>
                      <a:pt x="61151" y="180404"/>
                    </a:lnTo>
                    <a:cubicBezTo>
                      <a:pt x="61151" y="188976"/>
                      <a:pt x="62675" y="195548"/>
                      <a:pt x="65627" y="200311"/>
                    </a:cubicBezTo>
                    <a:cubicBezTo>
                      <a:pt x="68675" y="205073"/>
                      <a:pt x="74390" y="207454"/>
                      <a:pt x="82868" y="207454"/>
                    </a:cubicBezTo>
                    <a:cubicBezTo>
                      <a:pt x="88392" y="207454"/>
                      <a:pt x="94107" y="206121"/>
                      <a:pt x="100013" y="203454"/>
                    </a:cubicBezTo>
                    <a:cubicBezTo>
                      <a:pt x="105918" y="200787"/>
                      <a:pt x="111252" y="197358"/>
                      <a:pt x="116014" y="193167"/>
                    </a:cubicBezTo>
                    <a:lnTo>
                      <a:pt x="126206" y="209359"/>
                    </a:lnTo>
                    <a:cubicBezTo>
                      <a:pt x="117158" y="216599"/>
                      <a:pt x="108395" y="222028"/>
                      <a:pt x="99727" y="225742"/>
                    </a:cubicBezTo>
                    <a:cubicBezTo>
                      <a:pt x="91059" y="229362"/>
                      <a:pt x="82772" y="231172"/>
                      <a:pt x="74771" y="231172"/>
                    </a:cubicBezTo>
                    <a:close/>
                    <a:moveTo>
                      <a:pt x="54959" y="59341"/>
                    </a:moveTo>
                    <a:lnTo>
                      <a:pt x="54959" y="39815"/>
                    </a:lnTo>
                    <a:lnTo>
                      <a:pt x="116967" y="39815"/>
                    </a:lnTo>
                    <a:lnTo>
                      <a:pt x="115062" y="59341"/>
                    </a:lnTo>
                    <a:lnTo>
                      <a:pt x="54959" y="593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grpSp>
          <p:nvGrpSpPr>
            <p:cNvPr id="13" name="Graphique 8">
              <a:extLst>
                <a:ext uri="{FF2B5EF4-FFF2-40B4-BE49-F238E27FC236}">
                  <a16:creationId xmlns:a16="http://schemas.microsoft.com/office/drawing/2014/main" id="{B1281DD6-D52D-B7E6-2953-D04AA4C4E5D9}"/>
                </a:ext>
              </a:extLst>
            </p:cNvPr>
            <p:cNvGrpSpPr/>
            <p:nvPr/>
          </p:nvGrpSpPr>
          <p:grpSpPr>
            <a:xfrm>
              <a:off x="3819048" y="4348733"/>
              <a:ext cx="4635531" cy="291083"/>
              <a:chOff x="3819048" y="4348733"/>
              <a:chExt cx="4635531" cy="291083"/>
            </a:xfrm>
            <a:grpFill/>
          </p:grpSpPr>
          <p:sp>
            <p:nvSpPr>
              <p:cNvPr id="17" name="Forme libre : forme 16">
                <a:extLst>
                  <a:ext uri="{FF2B5EF4-FFF2-40B4-BE49-F238E27FC236}">
                    <a16:creationId xmlns:a16="http://schemas.microsoft.com/office/drawing/2014/main" id="{57DCE4E5-BBA5-7F62-DB47-4DD673E96167}"/>
                  </a:ext>
                </a:extLst>
              </p:cNvPr>
              <p:cNvSpPr/>
              <p:nvPr/>
            </p:nvSpPr>
            <p:spPr>
              <a:xfrm>
                <a:off x="3819048" y="4348733"/>
                <a:ext cx="184308" cy="289083"/>
              </a:xfrm>
              <a:custGeom>
                <a:avLst/>
                <a:gdLst>
                  <a:gd name="connsiteX0" fmla="*/ 75914 w 184308"/>
                  <a:gd name="connsiteY0" fmla="*/ 289084 h 289083"/>
                  <a:gd name="connsiteX1" fmla="*/ 20479 w 184308"/>
                  <a:gd name="connsiteY1" fmla="*/ 263176 h 289083"/>
                  <a:gd name="connsiteX2" fmla="*/ 0 w 184308"/>
                  <a:gd name="connsiteY2" fmla="*/ 192119 h 289083"/>
                  <a:gd name="connsiteX3" fmla="*/ 20860 w 184308"/>
                  <a:gd name="connsiteY3" fmla="*/ 122396 h 289083"/>
                  <a:gd name="connsiteX4" fmla="*/ 77057 w 184308"/>
                  <a:gd name="connsiteY4" fmla="*/ 96679 h 289083"/>
                  <a:gd name="connsiteX5" fmla="*/ 94298 w 184308"/>
                  <a:gd name="connsiteY5" fmla="*/ 97631 h 289083"/>
                  <a:gd name="connsiteX6" fmla="*/ 111538 w 184308"/>
                  <a:gd name="connsiteY6" fmla="*/ 101346 h 289083"/>
                  <a:gd name="connsiteX7" fmla="*/ 134112 w 184308"/>
                  <a:gd name="connsiteY7" fmla="*/ 109823 h 289083"/>
                  <a:gd name="connsiteX8" fmla="*/ 131445 w 184308"/>
                  <a:gd name="connsiteY8" fmla="*/ 136874 h 289083"/>
                  <a:gd name="connsiteX9" fmla="*/ 106109 w 184308"/>
                  <a:gd name="connsiteY9" fmla="*/ 122015 h 289083"/>
                  <a:gd name="connsiteX10" fmla="*/ 80772 w 184308"/>
                  <a:gd name="connsiteY10" fmla="*/ 117729 h 289083"/>
                  <a:gd name="connsiteX11" fmla="*/ 44482 w 184308"/>
                  <a:gd name="connsiteY11" fmla="*/ 137827 h 289083"/>
                  <a:gd name="connsiteX12" fmla="*/ 31147 w 184308"/>
                  <a:gd name="connsiteY12" fmla="*/ 193262 h 289083"/>
                  <a:gd name="connsiteX13" fmla="*/ 43529 w 184308"/>
                  <a:gd name="connsiteY13" fmla="*/ 247364 h 289083"/>
                  <a:gd name="connsiteX14" fmla="*/ 76581 w 184308"/>
                  <a:gd name="connsiteY14" fmla="*/ 267271 h 289083"/>
                  <a:gd name="connsiteX15" fmla="*/ 113062 w 184308"/>
                  <a:gd name="connsiteY15" fmla="*/ 251841 h 289083"/>
                  <a:gd name="connsiteX16" fmla="*/ 126206 w 184308"/>
                  <a:gd name="connsiteY16" fmla="*/ 208979 h 289083"/>
                  <a:gd name="connsiteX17" fmla="*/ 126206 w 184308"/>
                  <a:gd name="connsiteY17" fmla="*/ 52673 h 289083"/>
                  <a:gd name="connsiteX18" fmla="*/ 125063 w 184308"/>
                  <a:gd name="connsiteY18" fmla="*/ 39910 h 289083"/>
                  <a:gd name="connsiteX19" fmla="*/ 122396 w 184308"/>
                  <a:gd name="connsiteY19" fmla="*/ 24670 h 289083"/>
                  <a:gd name="connsiteX20" fmla="*/ 120110 w 184308"/>
                  <a:gd name="connsiteY20" fmla="*/ 14288 h 289083"/>
                  <a:gd name="connsiteX21" fmla="*/ 134398 w 184308"/>
                  <a:gd name="connsiteY21" fmla="*/ 26670 h 289083"/>
                  <a:gd name="connsiteX22" fmla="*/ 88583 w 184308"/>
                  <a:gd name="connsiteY22" fmla="*/ 18764 h 289083"/>
                  <a:gd name="connsiteX23" fmla="*/ 90488 w 184308"/>
                  <a:gd name="connsiteY23" fmla="*/ 0 h 289083"/>
                  <a:gd name="connsiteX24" fmla="*/ 128778 w 184308"/>
                  <a:gd name="connsiteY24" fmla="*/ 1143 h 289083"/>
                  <a:gd name="connsiteX25" fmla="*/ 149828 w 184308"/>
                  <a:gd name="connsiteY25" fmla="*/ 1143 h 289083"/>
                  <a:gd name="connsiteX26" fmla="*/ 156591 w 184308"/>
                  <a:gd name="connsiteY26" fmla="*/ 7906 h 289083"/>
                  <a:gd name="connsiteX27" fmla="*/ 155639 w 184308"/>
                  <a:gd name="connsiteY27" fmla="*/ 26289 h 289083"/>
                  <a:gd name="connsiteX28" fmla="*/ 154686 w 184308"/>
                  <a:gd name="connsiteY28" fmla="*/ 46958 h 289083"/>
                  <a:gd name="connsiteX29" fmla="*/ 154305 w 184308"/>
                  <a:gd name="connsiteY29" fmla="*/ 63913 h 289083"/>
                  <a:gd name="connsiteX30" fmla="*/ 154305 w 184308"/>
                  <a:gd name="connsiteY30" fmla="*/ 224028 h 289083"/>
                  <a:gd name="connsiteX31" fmla="*/ 156591 w 184308"/>
                  <a:gd name="connsiteY31" fmla="*/ 253746 h 289083"/>
                  <a:gd name="connsiteX32" fmla="*/ 160306 w 184308"/>
                  <a:gd name="connsiteY32" fmla="*/ 275177 h 289083"/>
                  <a:gd name="connsiteX33" fmla="*/ 145637 w 184308"/>
                  <a:gd name="connsiteY33" fmla="*/ 261652 h 289083"/>
                  <a:gd name="connsiteX34" fmla="*/ 184309 w 184308"/>
                  <a:gd name="connsiteY34" fmla="*/ 265748 h 289083"/>
                  <a:gd name="connsiteX35" fmla="*/ 182023 w 184308"/>
                  <a:gd name="connsiteY35" fmla="*/ 285274 h 289083"/>
                  <a:gd name="connsiteX36" fmla="*/ 135065 w 184308"/>
                  <a:gd name="connsiteY36" fmla="*/ 285274 h 289083"/>
                  <a:gd name="connsiteX37" fmla="*/ 127540 w 184308"/>
                  <a:gd name="connsiteY37" fmla="*/ 242792 h 289083"/>
                  <a:gd name="connsiteX38" fmla="*/ 130207 w 184308"/>
                  <a:gd name="connsiteY38" fmla="*/ 249174 h 289083"/>
                  <a:gd name="connsiteX39" fmla="*/ 125349 w 184308"/>
                  <a:gd name="connsiteY39" fmla="*/ 262509 h 289083"/>
                  <a:gd name="connsiteX40" fmla="*/ 111443 w 184308"/>
                  <a:gd name="connsiteY40" fmla="*/ 275463 h 289083"/>
                  <a:gd name="connsiteX41" fmla="*/ 93440 w 184308"/>
                  <a:gd name="connsiteY41" fmla="*/ 285274 h 289083"/>
                  <a:gd name="connsiteX42" fmla="*/ 75819 w 184308"/>
                  <a:gd name="connsiteY42" fmla="*/ 288988 h 28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84308" h="289083">
                    <a:moveTo>
                      <a:pt x="75914" y="289084"/>
                    </a:moveTo>
                    <a:cubicBezTo>
                      <a:pt x="52578" y="289084"/>
                      <a:pt x="34100" y="280416"/>
                      <a:pt x="20479" y="263176"/>
                    </a:cubicBezTo>
                    <a:cubicBezTo>
                      <a:pt x="6858" y="245936"/>
                      <a:pt x="0" y="222218"/>
                      <a:pt x="0" y="192119"/>
                    </a:cubicBezTo>
                    <a:cubicBezTo>
                      <a:pt x="0" y="162020"/>
                      <a:pt x="6953" y="139541"/>
                      <a:pt x="20860" y="122396"/>
                    </a:cubicBezTo>
                    <a:cubicBezTo>
                      <a:pt x="34766" y="105251"/>
                      <a:pt x="53531" y="96679"/>
                      <a:pt x="77057" y="96679"/>
                    </a:cubicBezTo>
                    <a:cubicBezTo>
                      <a:pt x="83344" y="96679"/>
                      <a:pt x="89059" y="96965"/>
                      <a:pt x="94298" y="97631"/>
                    </a:cubicBezTo>
                    <a:cubicBezTo>
                      <a:pt x="99536" y="98298"/>
                      <a:pt x="105347" y="99536"/>
                      <a:pt x="111538" y="101346"/>
                    </a:cubicBezTo>
                    <a:cubicBezTo>
                      <a:pt x="117824" y="103251"/>
                      <a:pt x="125349" y="106013"/>
                      <a:pt x="134112" y="109823"/>
                    </a:cubicBezTo>
                    <a:lnTo>
                      <a:pt x="131445" y="136874"/>
                    </a:lnTo>
                    <a:cubicBezTo>
                      <a:pt x="122682" y="129826"/>
                      <a:pt x="114205" y="124873"/>
                      <a:pt x="106109" y="122015"/>
                    </a:cubicBezTo>
                    <a:cubicBezTo>
                      <a:pt x="98012" y="119158"/>
                      <a:pt x="89535" y="117729"/>
                      <a:pt x="80772" y="117729"/>
                    </a:cubicBezTo>
                    <a:cubicBezTo>
                      <a:pt x="65532" y="117729"/>
                      <a:pt x="53435" y="124396"/>
                      <a:pt x="44482" y="137827"/>
                    </a:cubicBezTo>
                    <a:cubicBezTo>
                      <a:pt x="35623" y="151257"/>
                      <a:pt x="31147" y="169736"/>
                      <a:pt x="31147" y="193262"/>
                    </a:cubicBezTo>
                    <a:cubicBezTo>
                      <a:pt x="31147" y="216789"/>
                      <a:pt x="35243" y="234125"/>
                      <a:pt x="43529" y="247364"/>
                    </a:cubicBezTo>
                    <a:cubicBezTo>
                      <a:pt x="51816" y="260604"/>
                      <a:pt x="62770" y="267271"/>
                      <a:pt x="76581" y="267271"/>
                    </a:cubicBezTo>
                    <a:cubicBezTo>
                      <a:pt x="92107" y="267271"/>
                      <a:pt x="104299" y="262128"/>
                      <a:pt x="113062" y="251841"/>
                    </a:cubicBezTo>
                    <a:cubicBezTo>
                      <a:pt x="121825" y="241554"/>
                      <a:pt x="126206" y="227267"/>
                      <a:pt x="126206" y="208979"/>
                    </a:cubicBezTo>
                    <a:lnTo>
                      <a:pt x="126206" y="52673"/>
                    </a:lnTo>
                    <a:cubicBezTo>
                      <a:pt x="126206" y="49435"/>
                      <a:pt x="125825" y="45149"/>
                      <a:pt x="125063" y="39910"/>
                    </a:cubicBezTo>
                    <a:cubicBezTo>
                      <a:pt x="124301" y="34671"/>
                      <a:pt x="123444" y="29623"/>
                      <a:pt x="122396" y="24670"/>
                    </a:cubicBezTo>
                    <a:cubicBezTo>
                      <a:pt x="121444" y="19812"/>
                      <a:pt x="120682" y="16288"/>
                      <a:pt x="120110" y="14288"/>
                    </a:cubicBezTo>
                    <a:lnTo>
                      <a:pt x="134398" y="26670"/>
                    </a:lnTo>
                    <a:lnTo>
                      <a:pt x="88583" y="18764"/>
                    </a:lnTo>
                    <a:lnTo>
                      <a:pt x="90488" y="0"/>
                    </a:lnTo>
                    <a:lnTo>
                      <a:pt x="128778" y="1143"/>
                    </a:lnTo>
                    <a:lnTo>
                      <a:pt x="149828" y="1143"/>
                    </a:lnTo>
                    <a:lnTo>
                      <a:pt x="156591" y="7906"/>
                    </a:lnTo>
                    <a:cubicBezTo>
                      <a:pt x="156305" y="13145"/>
                      <a:pt x="156020" y="19336"/>
                      <a:pt x="155639" y="26289"/>
                    </a:cubicBezTo>
                    <a:cubicBezTo>
                      <a:pt x="155258" y="33338"/>
                      <a:pt x="154972" y="40196"/>
                      <a:pt x="154686" y="46958"/>
                    </a:cubicBezTo>
                    <a:cubicBezTo>
                      <a:pt x="154400" y="53721"/>
                      <a:pt x="154305" y="59341"/>
                      <a:pt x="154305" y="63913"/>
                    </a:cubicBezTo>
                    <a:lnTo>
                      <a:pt x="154305" y="224028"/>
                    </a:lnTo>
                    <a:cubicBezTo>
                      <a:pt x="154305" y="233839"/>
                      <a:pt x="155067" y="243745"/>
                      <a:pt x="156591" y="253746"/>
                    </a:cubicBezTo>
                    <a:cubicBezTo>
                      <a:pt x="158115" y="263747"/>
                      <a:pt x="159353" y="270891"/>
                      <a:pt x="160306" y="275177"/>
                    </a:cubicBezTo>
                    <a:lnTo>
                      <a:pt x="145637" y="261652"/>
                    </a:lnTo>
                    <a:lnTo>
                      <a:pt x="184309" y="265748"/>
                    </a:lnTo>
                    <a:lnTo>
                      <a:pt x="182023" y="285274"/>
                    </a:lnTo>
                    <a:lnTo>
                      <a:pt x="135065" y="285274"/>
                    </a:lnTo>
                    <a:lnTo>
                      <a:pt x="127540" y="242792"/>
                    </a:lnTo>
                    <a:lnTo>
                      <a:pt x="130207" y="249174"/>
                    </a:lnTo>
                    <a:cubicBezTo>
                      <a:pt x="130493" y="253460"/>
                      <a:pt x="128873" y="257842"/>
                      <a:pt x="125349" y="262509"/>
                    </a:cubicBezTo>
                    <a:cubicBezTo>
                      <a:pt x="121825" y="267176"/>
                      <a:pt x="117253" y="271463"/>
                      <a:pt x="111443" y="275463"/>
                    </a:cubicBezTo>
                    <a:cubicBezTo>
                      <a:pt x="105632" y="279463"/>
                      <a:pt x="99632" y="282702"/>
                      <a:pt x="93440" y="285274"/>
                    </a:cubicBezTo>
                    <a:cubicBezTo>
                      <a:pt x="87154" y="287750"/>
                      <a:pt x="81248" y="288988"/>
                      <a:pt x="75819" y="2889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51DD0921-A2C9-4BEF-F04A-FCE59E877703}"/>
                  </a:ext>
                </a:extLst>
              </p:cNvPr>
              <p:cNvSpPr/>
              <p:nvPr/>
            </p:nvSpPr>
            <p:spPr>
              <a:xfrm>
                <a:off x="4029456" y="4445412"/>
                <a:ext cx="151828" cy="192404"/>
              </a:xfrm>
              <a:custGeom>
                <a:avLst/>
                <a:gdLst>
                  <a:gd name="connsiteX0" fmla="*/ 85725 w 151828"/>
                  <a:gd name="connsiteY0" fmla="*/ 192405 h 192404"/>
                  <a:gd name="connsiteX1" fmla="*/ 38386 w 151828"/>
                  <a:gd name="connsiteY1" fmla="*/ 180022 h 192404"/>
                  <a:gd name="connsiteX2" fmla="*/ 9620 w 151828"/>
                  <a:gd name="connsiteY2" fmla="*/ 145828 h 192404"/>
                  <a:gd name="connsiteX3" fmla="*/ 0 w 151828"/>
                  <a:gd name="connsiteY3" fmla="*/ 96583 h 192404"/>
                  <a:gd name="connsiteX4" fmla="*/ 8668 w 151828"/>
                  <a:gd name="connsiteY4" fmla="*/ 46958 h 192404"/>
                  <a:gd name="connsiteX5" fmla="*/ 35338 w 151828"/>
                  <a:gd name="connsiteY5" fmla="*/ 12573 h 192404"/>
                  <a:gd name="connsiteX6" fmla="*/ 80772 w 151828"/>
                  <a:gd name="connsiteY6" fmla="*/ 0 h 192404"/>
                  <a:gd name="connsiteX7" fmla="*/ 122492 w 151828"/>
                  <a:gd name="connsiteY7" fmla="*/ 10858 h 192404"/>
                  <a:gd name="connsiteX8" fmla="*/ 144875 w 151828"/>
                  <a:gd name="connsiteY8" fmla="*/ 41338 h 192404"/>
                  <a:gd name="connsiteX9" fmla="*/ 151828 w 151828"/>
                  <a:gd name="connsiteY9" fmla="*/ 86487 h 192404"/>
                  <a:gd name="connsiteX10" fmla="*/ 145828 w 151828"/>
                  <a:gd name="connsiteY10" fmla="*/ 98488 h 192404"/>
                  <a:gd name="connsiteX11" fmla="*/ 24098 w 151828"/>
                  <a:gd name="connsiteY11" fmla="*/ 98488 h 192404"/>
                  <a:gd name="connsiteX12" fmla="*/ 24098 w 151828"/>
                  <a:gd name="connsiteY12" fmla="*/ 81534 h 192404"/>
                  <a:gd name="connsiteX13" fmla="*/ 132683 w 151828"/>
                  <a:gd name="connsiteY13" fmla="*/ 73247 h 192404"/>
                  <a:gd name="connsiteX14" fmla="*/ 120682 w 151828"/>
                  <a:gd name="connsiteY14" fmla="*/ 86392 h 192404"/>
                  <a:gd name="connsiteX15" fmla="*/ 120872 w 151828"/>
                  <a:gd name="connsiteY15" fmla="*/ 76771 h 192404"/>
                  <a:gd name="connsiteX16" fmla="*/ 121063 w 151828"/>
                  <a:gd name="connsiteY16" fmla="*/ 66484 h 192404"/>
                  <a:gd name="connsiteX17" fmla="*/ 110966 w 151828"/>
                  <a:gd name="connsiteY17" fmla="*/ 32290 h 192404"/>
                  <a:gd name="connsiteX18" fmla="*/ 79724 w 151828"/>
                  <a:gd name="connsiteY18" fmla="*/ 18002 h 192404"/>
                  <a:gd name="connsiteX19" fmla="*/ 56388 w 151828"/>
                  <a:gd name="connsiteY19" fmla="*/ 24955 h 192404"/>
                  <a:gd name="connsiteX20" fmla="*/ 41719 w 151828"/>
                  <a:gd name="connsiteY20" fmla="*/ 43529 h 192404"/>
                  <a:gd name="connsiteX21" fmla="*/ 34195 w 151828"/>
                  <a:gd name="connsiteY21" fmla="*/ 68485 h 192404"/>
                  <a:gd name="connsiteX22" fmla="*/ 31909 w 151828"/>
                  <a:gd name="connsiteY22" fmla="*/ 94964 h 192404"/>
                  <a:gd name="connsiteX23" fmla="*/ 34957 w 151828"/>
                  <a:gd name="connsiteY23" fmla="*/ 120301 h 192404"/>
                  <a:gd name="connsiteX24" fmla="*/ 44387 w 151828"/>
                  <a:gd name="connsiteY24" fmla="*/ 144494 h 192404"/>
                  <a:gd name="connsiteX25" fmla="*/ 60389 w 151828"/>
                  <a:gd name="connsiteY25" fmla="*/ 162496 h 192404"/>
                  <a:gd name="connsiteX26" fmla="*/ 83534 w 151828"/>
                  <a:gd name="connsiteY26" fmla="*/ 169259 h 192404"/>
                  <a:gd name="connsiteX27" fmla="*/ 117157 w 151828"/>
                  <a:gd name="connsiteY27" fmla="*/ 163830 h 192404"/>
                  <a:gd name="connsiteX28" fmla="*/ 141351 w 151828"/>
                  <a:gd name="connsiteY28" fmla="*/ 153448 h 192404"/>
                  <a:gd name="connsiteX29" fmla="*/ 151162 w 151828"/>
                  <a:gd name="connsiteY29" fmla="*/ 170021 h 192404"/>
                  <a:gd name="connsiteX30" fmla="*/ 148495 w 151828"/>
                  <a:gd name="connsiteY30" fmla="*/ 172117 h 192404"/>
                  <a:gd name="connsiteX31" fmla="*/ 136303 w 151828"/>
                  <a:gd name="connsiteY31" fmla="*/ 180022 h 192404"/>
                  <a:gd name="connsiteX32" fmla="*/ 115252 w 151828"/>
                  <a:gd name="connsiteY32" fmla="*/ 188500 h 192404"/>
                  <a:gd name="connsiteX33" fmla="*/ 85725 w 151828"/>
                  <a:gd name="connsiteY33" fmla="*/ 192214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1828" h="192404">
                    <a:moveTo>
                      <a:pt x="85725" y="192405"/>
                    </a:moveTo>
                    <a:cubicBezTo>
                      <a:pt x="66961" y="192405"/>
                      <a:pt x="51149" y="188309"/>
                      <a:pt x="38386" y="180022"/>
                    </a:cubicBezTo>
                    <a:cubicBezTo>
                      <a:pt x="25622" y="171736"/>
                      <a:pt x="16002" y="160306"/>
                      <a:pt x="9620" y="145828"/>
                    </a:cubicBezTo>
                    <a:cubicBezTo>
                      <a:pt x="3238" y="131254"/>
                      <a:pt x="0" y="114871"/>
                      <a:pt x="0" y="96583"/>
                    </a:cubicBezTo>
                    <a:cubicBezTo>
                      <a:pt x="0" y="78295"/>
                      <a:pt x="2857" y="61531"/>
                      <a:pt x="8668" y="46958"/>
                    </a:cubicBezTo>
                    <a:cubicBezTo>
                      <a:pt x="14383" y="32385"/>
                      <a:pt x="23336" y="20955"/>
                      <a:pt x="35338" y="12573"/>
                    </a:cubicBezTo>
                    <a:cubicBezTo>
                      <a:pt x="47339" y="4191"/>
                      <a:pt x="62484" y="0"/>
                      <a:pt x="80772" y="0"/>
                    </a:cubicBezTo>
                    <a:cubicBezTo>
                      <a:pt x="99060" y="0"/>
                      <a:pt x="112204" y="3619"/>
                      <a:pt x="122492" y="10858"/>
                    </a:cubicBezTo>
                    <a:cubicBezTo>
                      <a:pt x="132778" y="18097"/>
                      <a:pt x="140208" y="28289"/>
                      <a:pt x="144875" y="41338"/>
                    </a:cubicBezTo>
                    <a:cubicBezTo>
                      <a:pt x="149543" y="54388"/>
                      <a:pt x="151828" y="69437"/>
                      <a:pt x="151828" y="86487"/>
                    </a:cubicBezTo>
                    <a:lnTo>
                      <a:pt x="145828" y="98488"/>
                    </a:lnTo>
                    <a:lnTo>
                      <a:pt x="24098" y="98488"/>
                    </a:lnTo>
                    <a:lnTo>
                      <a:pt x="24098" y="81534"/>
                    </a:lnTo>
                    <a:lnTo>
                      <a:pt x="132683" y="73247"/>
                    </a:lnTo>
                    <a:lnTo>
                      <a:pt x="120682" y="86392"/>
                    </a:lnTo>
                    <a:cubicBezTo>
                      <a:pt x="120682" y="83153"/>
                      <a:pt x="120682" y="79915"/>
                      <a:pt x="120872" y="76771"/>
                    </a:cubicBezTo>
                    <a:cubicBezTo>
                      <a:pt x="120968" y="73628"/>
                      <a:pt x="121063" y="70199"/>
                      <a:pt x="121063" y="66484"/>
                    </a:cubicBezTo>
                    <a:cubicBezTo>
                      <a:pt x="121063" y="53245"/>
                      <a:pt x="117729" y="41815"/>
                      <a:pt x="110966" y="32290"/>
                    </a:cubicBezTo>
                    <a:cubicBezTo>
                      <a:pt x="104203" y="22765"/>
                      <a:pt x="93821" y="18002"/>
                      <a:pt x="79724" y="18002"/>
                    </a:cubicBezTo>
                    <a:cubicBezTo>
                      <a:pt x="70485" y="18002"/>
                      <a:pt x="62674" y="20288"/>
                      <a:pt x="56388" y="24955"/>
                    </a:cubicBezTo>
                    <a:cubicBezTo>
                      <a:pt x="50101" y="29623"/>
                      <a:pt x="45244" y="35814"/>
                      <a:pt x="41719" y="43529"/>
                    </a:cubicBezTo>
                    <a:cubicBezTo>
                      <a:pt x="38195" y="51340"/>
                      <a:pt x="35719" y="59626"/>
                      <a:pt x="34195" y="68485"/>
                    </a:cubicBezTo>
                    <a:cubicBezTo>
                      <a:pt x="32671" y="77343"/>
                      <a:pt x="31909" y="86201"/>
                      <a:pt x="31909" y="94964"/>
                    </a:cubicBezTo>
                    <a:cubicBezTo>
                      <a:pt x="31909" y="103251"/>
                      <a:pt x="32861" y="111728"/>
                      <a:pt x="34957" y="120301"/>
                    </a:cubicBezTo>
                    <a:cubicBezTo>
                      <a:pt x="36957" y="128968"/>
                      <a:pt x="40100" y="137065"/>
                      <a:pt x="44387" y="144494"/>
                    </a:cubicBezTo>
                    <a:cubicBezTo>
                      <a:pt x="48673" y="151924"/>
                      <a:pt x="54007" y="158020"/>
                      <a:pt x="60389" y="162496"/>
                    </a:cubicBezTo>
                    <a:cubicBezTo>
                      <a:pt x="66770" y="166973"/>
                      <a:pt x="74486" y="169259"/>
                      <a:pt x="83534" y="169259"/>
                    </a:cubicBezTo>
                    <a:cubicBezTo>
                      <a:pt x="95345" y="169259"/>
                      <a:pt x="106490" y="167449"/>
                      <a:pt x="117157" y="163830"/>
                    </a:cubicBezTo>
                    <a:cubicBezTo>
                      <a:pt x="127825" y="160210"/>
                      <a:pt x="135922" y="156781"/>
                      <a:pt x="141351" y="153448"/>
                    </a:cubicBezTo>
                    <a:lnTo>
                      <a:pt x="151162" y="170021"/>
                    </a:lnTo>
                    <a:cubicBezTo>
                      <a:pt x="151924" y="169259"/>
                      <a:pt x="151067" y="170021"/>
                      <a:pt x="148495" y="172117"/>
                    </a:cubicBezTo>
                    <a:cubicBezTo>
                      <a:pt x="146018" y="174212"/>
                      <a:pt x="141922" y="176879"/>
                      <a:pt x="136303" y="180022"/>
                    </a:cubicBezTo>
                    <a:cubicBezTo>
                      <a:pt x="130683" y="183166"/>
                      <a:pt x="123634" y="185928"/>
                      <a:pt x="115252" y="188500"/>
                    </a:cubicBezTo>
                    <a:cubicBezTo>
                      <a:pt x="106870" y="190976"/>
                      <a:pt x="97060" y="192214"/>
                      <a:pt x="85725" y="1922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9" name="Forme libre : forme 18">
                <a:extLst>
                  <a:ext uri="{FF2B5EF4-FFF2-40B4-BE49-F238E27FC236}">
                    <a16:creationId xmlns:a16="http://schemas.microsoft.com/office/drawing/2014/main" id="{8054A907-003E-AFA4-0206-C8B7F6E34803}"/>
                  </a:ext>
                </a:extLst>
              </p:cNvPr>
              <p:cNvSpPr/>
              <p:nvPr/>
            </p:nvSpPr>
            <p:spPr>
              <a:xfrm>
                <a:off x="4310634" y="4363497"/>
                <a:ext cx="199358" cy="276225"/>
              </a:xfrm>
              <a:custGeom>
                <a:avLst/>
                <a:gdLst>
                  <a:gd name="connsiteX0" fmla="*/ 118015 w 199358"/>
                  <a:gd name="connsiteY0" fmla="*/ 276225 h 276225"/>
                  <a:gd name="connsiteX1" fmla="*/ 52578 w 199358"/>
                  <a:gd name="connsiteY1" fmla="*/ 258794 h 276225"/>
                  <a:gd name="connsiteX2" fmla="*/ 13144 w 199358"/>
                  <a:gd name="connsiteY2" fmla="*/ 210312 h 276225"/>
                  <a:gd name="connsiteX3" fmla="*/ 0 w 199358"/>
                  <a:gd name="connsiteY3" fmla="*/ 138303 h 276225"/>
                  <a:gd name="connsiteX4" fmla="*/ 13144 w 199358"/>
                  <a:gd name="connsiteY4" fmla="*/ 66104 h 276225"/>
                  <a:gd name="connsiteX5" fmla="*/ 52578 w 199358"/>
                  <a:gd name="connsiteY5" fmla="*/ 17431 h 276225"/>
                  <a:gd name="connsiteX6" fmla="*/ 118015 w 199358"/>
                  <a:gd name="connsiteY6" fmla="*/ 0 h 276225"/>
                  <a:gd name="connsiteX7" fmla="*/ 159734 w 199358"/>
                  <a:gd name="connsiteY7" fmla="*/ 4096 h 276225"/>
                  <a:gd name="connsiteX8" fmla="*/ 195834 w 199358"/>
                  <a:gd name="connsiteY8" fmla="*/ 12763 h 276225"/>
                  <a:gd name="connsiteX9" fmla="*/ 192119 w 199358"/>
                  <a:gd name="connsiteY9" fmla="*/ 67628 h 276225"/>
                  <a:gd name="connsiteX10" fmla="*/ 170307 w 199358"/>
                  <a:gd name="connsiteY10" fmla="*/ 66104 h 276225"/>
                  <a:gd name="connsiteX11" fmla="*/ 170307 w 199358"/>
                  <a:gd name="connsiteY11" fmla="*/ 48768 h 276225"/>
                  <a:gd name="connsiteX12" fmla="*/ 167640 w 199358"/>
                  <a:gd name="connsiteY12" fmla="*/ 36004 h 276225"/>
                  <a:gd name="connsiteX13" fmla="*/ 163163 w 199358"/>
                  <a:gd name="connsiteY13" fmla="*/ 20193 h 276225"/>
                  <a:gd name="connsiteX14" fmla="*/ 172974 w 199358"/>
                  <a:gd name="connsiteY14" fmla="*/ 32575 h 276225"/>
                  <a:gd name="connsiteX15" fmla="*/ 146495 w 199358"/>
                  <a:gd name="connsiteY15" fmla="*/ 24098 h 276225"/>
                  <a:gd name="connsiteX16" fmla="*/ 118110 w 199358"/>
                  <a:gd name="connsiteY16" fmla="*/ 20479 h 276225"/>
                  <a:gd name="connsiteX17" fmla="*/ 72866 w 199358"/>
                  <a:gd name="connsiteY17" fmla="*/ 36100 h 276225"/>
                  <a:gd name="connsiteX18" fmla="*/ 45625 w 199358"/>
                  <a:gd name="connsiteY18" fmla="*/ 78200 h 276225"/>
                  <a:gd name="connsiteX19" fmla="*/ 36576 w 199358"/>
                  <a:gd name="connsiteY19" fmla="*/ 137732 h 276225"/>
                  <a:gd name="connsiteX20" fmla="*/ 45625 w 199358"/>
                  <a:gd name="connsiteY20" fmla="*/ 197072 h 276225"/>
                  <a:gd name="connsiteX21" fmla="*/ 72676 w 199358"/>
                  <a:gd name="connsiteY21" fmla="*/ 239554 h 276225"/>
                  <a:gd name="connsiteX22" fmla="*/ 117729 w 199358"/>
                  <a:gd name="connsiteY22" fmla="*/ 255365 h 276225"/>
                  <a:gd name="connsiteX23" fmla="*/ 148018 w 199358"/>
                  <a:gd name="connsiteY23" fmla="*/ 252127 h 276225"/>
                  <a:gd name="connsiteX24" fmla="*/ 176403 w 199358"/>
                  <a:gd name="connsiteY24" fmla="*/ 244030 h 276225"/>
                  <a:gd name="connsiteX25" fmla="*/ 165926 w 199358"/>
                  <a:gd name="connsiteY25" fmla="*/ 256794 h 276225"/>
                  <a:gd name="connsiteX26" fmla="*/ 170021 w 199358"/>
                  <a:gd name="connsiteY26" fmla="*/ 244983 h 276225"/>
                  <a:gd name="connsiteX27" fmla="*/ 173164 w 199358"/>
                  <a:gd name="connsiteY27" fmla="*/ 233553 h 276225"/>
                  <a:gd name="connsiteX28" fmla="*/ 174498 w 199358"/>
                  <a:gd name="connsiteY28" fmla="*/ 225647 h 276225"/>
                  <a:gd name="connsiteX29" fmla="*/ 175260 w 199358"/>
                  <a:gd name="connsiteY29" fmla="*/ 208026 h 276225"/>
                  <a:gd name="connsiteX30" fmla="*/ 197072 w 199358"/>
                  <a:gd name="connsiteY30" fmla="*/ 207264 h 276225"/>
                  <a:gd name="connsiteX31" fmla="*/ 199358 w 199358"/>
                  <a:gd name="connsiteY31" fmla="*/ 263271 h 276225"/>
                  <a:gd name="connsiteX32" fmla="*/ 161353 w 199358"/>
                  <a:gd name="connsiteY32" fmla="*/ 271939 h 276225"/>
                  <a:gd name="connsiteX33" fmla="*/ 118110 w 199358"/>
                  <a:gd name="connsiteY33" fmla="*/ 276034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99358" h="276225">
                    <a:moveTo>
                      <a:pt x="118015" y="276225"/>
                    </a:moveTo>
                    <a:cubicBezTo>
                      <a:pt x="91916" y="276225"/>
                      <a:pt x="70199" y="270415"/>
                      <a:pt x="52578" y="258794"/>
                    </a:cubicBezTo>
                    <a:cubicBezTo>
                      <a:pt x="35052" y="247174"/>
                      <a:pt x="21907" y="230981"/>
                      <a:pt x="13144" y="210312"/>
                    </a:cubicBezTo>
                    <a:cubicBezTo>
                      <a:pt x="4381" y="189643"/>
                      <a:pt x="0" y="165640"/>
                      <a:pt x="0" y="138303"/>
                    </a:cubicBezTo>
                    <a:cubicBezTo>
                      <a:pt x="0" y="110966"/>
                      <a:pt x="4381" y="86963"/>
                      <a:pt x="13144" y="66104"/>
                    </a:cubicBezTo>
                    <a:cubicBezTo>
                      <a:pt x="21907" y="45339"/>
                      <a:pt x="35052" y="29051"/>
                      <a:pt x="52578" y="17431"/>
                    </a:cubicBezTo>
                    <a:cubicBezTo>
                      <a:pt x="70104" y="5810"/>
                      <a:pt x="91916" y="0"/>
                      <a:pt x="118015" y="0"/>
                    </a:cubicBezTo>
                    <a:cubicBezTo>
                      <a:pt x="133541" y="0"/>
                      <a:pt x="147447" y="1333"/>
                      <a:pt x="159734" y="4096"/>
                    </a:cubicBezTo>
                    <a:cubicBezTo>
                      <a:pt x="172022" y="6858"/>
                      <a:pt x="184023" y="9716"/>
                      <a:pt x="195834" y="12763"/>
                    </a:cubicBezTo>
                    <a:lnTo>
                      <a:pt x="192119" y="67628"/>
                    </a:lnTo>
                    <a:lnTo>
                      <a:pt x="170307" y="66104"/>
                    </a:lnTo>
                    <a:lnTo>
                      <a:pt x="170307" y="48768"/>
                    </a:lnTo>
                    <a:cubicBezTo>
                      <a:pt x="170307" y="46292"/>
                      <a:pt x="169450" y="42005"/>
                      <a:pt x="167640" y="36004"/>
                    </a:cubicBezTo>
                    <a:cubicBezTo>
                      <a:pt x="165926" y="30004"/>
                      <a:pt x="164401" y="24765"/>
                      <a:pt x="163163" y="20193"/>
                    </a:cubicBezTo>
                    <a:lnTo>
                      <a:pt x="172974" y="32575"/>
                    </a:lnTo>
                    <a:cubicBezTo>
                      <a:pt x="165735" y="29337"/>
                      <a:pt x="156877" y="26479"/>
                      <a:pt x="146495" y="24098"/>
                    </a:cubicBezTo>
                    <a:cubicBezTo>
                      <a:pt x="136112" y="21717"/>
                      <a:pt x="126682" y="20479"/>
                      <a:pt x="118110" y="20479"/>
                    </a:cubicBezTo>
                    <a:cubicBezTo>
                      <a:pt x="100108" y="20479"/>
                      <a:pt x="84963" y="25717"/>
                      <a:pt x="72866" y="36100"/>
                    </a:cubicBezTo>
                    <a:cubicBezTo>
                      <a:pt x="60674" y="46482"/>
                      <a:pt x="51626" y="60484"/>
                      <a:pt x="45625" y="78200"/>
                    </a:cubicBezTo>
                    <a:cubicBezTo>
                      <a:pt x="39624" y="95917"/>
                      <a:pt x="36576" y="115729"/>
                      <a:pt x="36576" y="137732"/>
                    </a:cubicBezTo>
                    <a:cubicBezTo>
                      <a:pt x="36576" y="159734"/>
                      <a:pt x="39624" y="179356"/>
                      <a:pt x="45625" y="197072"/>
                    </a:cubicBezTo>
                    <a:cubicBezTo>
                      <a:pt x="51626" y="214884"/>
                      <a:pt x="60674" y="228981"/>
                      <a:pt x="72676" y="239554"/>
                    </a:cubicBezTo>
                    <a:cubicBezTo>
                      <a:pt x="84677" y="250126"/>
                      <a:pt x="99727" y="255365"/>
                      <a:pt x="117729" y="255365"/>
                    </a:cubicBezTo>
                    <a:cubicBezTo>
                      <a:pt x="126778" y="255365"/>
                      <a:pt x="136874" y="254317"/>
                      <a:pt x="148018" y="252127"/>
                    </a:cubicBezTo>
                    <a:cubicBezTo>
                      <a:pt x="159163" y="250031"/>
                      <a:pt x="168593" y="247269"/>
                      <a:pt x="176403" y="244030"/>
                    </a:cubicBezTo>
                    <a:lnTo>
                      <a:pt x="165926" y="256794"/>
                    </a:lnTo>
                    <a:cubicBezTo>
                      <a:pt x="167449" y="253079"/>
                      <a:pt x="168783" y="249079"/>
                      <a:pt x="170021" y="244983"/>
                    </a:cubicBezTo>
                    <a:cubicBezTo>
                      <a:pt x="171260" y="240887"/>
                      <a:pt x="172307" y="237077"/>
                      <a:pt x="173164" y="233553"/>
                    </a:cubicBezTo>
                    <a:cubicBezTo>
                      <a:pt x="174022" y="230029"/>
                      <a:pt x="174498" y="227457"/>
                      <a:pt x="174498" y="225647"/>
                    </a:cubicBezTo>
                    <a:lnTo>
                      <a:pt x="175260" y="208026"/>
                    </a:lnTo>
                    <a:lnTo>
                      <a:pt x="197072" y="207264"/>
                    </a:lnTo>
                    <a:lnTo>
                      <a:pt x="199358" y="263271"/>
                    </a:lnTo>
                    <a:cubicBezTo>
                      <a:pt x="187547" y="266319"/>
                      <a:pt x="174974" y="269176"/>
                      <a:pt x="161353" y="271939"/>
                    </a:cubicBezTo>
                    <a:cubicBezTo>
                      <a:pt x="147733" y="274701"/>
                      <a:pt x="133445" y="276034"/>
                      <a:pt x="118110" y="2760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0" name="Forme libre : forme 19">
                <a:extLst>
                  <a:ext uri="{FF2B5EF4-FFF2-40B4-BE49-F238E27FC236}">
                    <a16:creationId xmlns:a16="http://schemas.microsoft.com/office/drawing/2014/main" id="{777A3A5E-3923-6D90-D96B-A887EF4A2FDE}"/>
                  </a:ext>
                </a:extLst>
              </p:cNvPr>
              <p:cNvSpPr/>
              <p:nvPr/>
            </p:nvSpPr>
            <p:spPr>
              <a:xfrm>
                <a:off x="4554474" y="4445031"/>
                <a:ext cx="171450" cy="192786"/>
              </a:xfrm>
              <a:custGeom>
                <a:avLst/>
                <a:gdLst>
                  <a:gd name="connsiteX0" fmla="*/ 86106 w 171450"/>
                  <a:gd name="connsiteY0" fmla="*/ 192786 h 192786"/>
                  <a:gd name="connsiteX1" fmla="*/ 38386 w 171450"/>
                  <a:gd name="connsiteY1" fmla="*/ 180404 h 192786"/>
                  <a:gd name="connsiteX2" fmla="*/ 9620 w 171450"/>
                  <a:gd name="connsiteY2" fmla="*/ 146399 h 192786"/>
                  <a:gd name="connsiteX3" fmla="*/ 0 w 171450"/>
                  <a:gd name="connsiteY3" fmla="*/ 96583 h 192786"/>
                  <a:gd name="connsiteX4" fmla="*/ 9620 w 171450"/>
                  <a:gd name="connsiteY4" fmla="*/ 46387 h 192786"/>
                  <a:gd name="connsiteX5" fmla="*/ 38386 w 171450"/>
                  <a:gd name="connsiteY5" fmla="*/ 12383 h 192786"/>
                  <a:gd name="connsiteX6" fmla="*/ 86106 w 171450"/>
                  <a:gd name="connsiteY6" fmla="*/ 0 h 192786"/>
                  <a:gd name="connsiteX7" fmla="*/ 150209 w 171450"/>
                  <a:gd name="connsiteY7" fmla="*/ 26479 h 192786"/>
                  <a:gd name="connsiteX8" fmla="*/ 171450 w 171450"/>
                  <a:gd name="connsiteY8" fmla="*/ 96583 h 192786"/>
                  <a:gd name="connsiteX9" fmla="*/ 161830 w 171450"/>
                  <a:gd name="connsiteY9" fmla="*/ 146590 h 192786"/>
                  <a:gd name="connsiteX10" fmla="*/ 133255 w 171450"/>
                  <a:gd name="connsiteY10" fmla="*/ 180594 h 192786"/>
                  <a:gd name="connsiteX11" fmla="*/ 86106 w 171450"/>
                  <a:gd name="connsiteY11" fmla="*/ 192786 h 192786"/>
                  <a:gd name="connsiteX12" fmla="*/ 86106 w 171450"/>
                  <a:gd name="connsiteY12" fmla="*/ 172498 h 192786"/>
                  <a:gd name="connsiteX13" fmla="*/ 118015 w 171450"/>
                  <a:gd name="connsiteY13" fmla="*/ 161258 h 192786"/>
                  <a:gd name="connsiteX14" fmla="*/ 134398 w 171450"/>
                  <a:gd name="connsiteY14" fmla="*/ 132493 h 192786"/>
                  <a:gd name="connsiteX15" fmla="*/ 139065 w 171450"/>
                  <a:gd name="connsiteY15" fmla="*/ 96583 h 192786"/>
                  <a:gd name="connsiteX16" fmla="*/ 134398 w 171450"/>
                  <a:gd name="connsiteY16" fmla="*/ 60293 h 192786"/>
                  <a:gd name="connsiteX17" fmla="*/ 118015 w 171450"/>
                  <a:gd name="connsiteY17" fmla="*/ 31528 h 192786"/>
                  <a:gd name="connsiteX18" fmla="*/ 86106 w 171450"/>
                  <a:gd name="connsiteY18" fmla="*/ 20288 h 192786"/>
                  <a:gd name="connsiteX19" fmla="*/ 54197 w 171450"/>
                  <a:gd name="connsiteY19" fmla="*/ 31337 h 192786"/>
                  <a:gd name="connsiteX20" fmla="*/ 37433 w 171450"/>
                  <a:gd name="connsiteY20" fmla="*/ 59912 h 192786"/>
                  <a:gd name="connsiteX21" fmla="*/ 32385 w 171450"/>
                  <a:gd name="connsiteY21" fmla="*/ 96583 h 192786"/>
                  <a:gd name="connsiteX22" fmla="*/ 37433 w 171450"/>
                  <a:gd name="connsiteY22" fmla="*/ 132874 h 192786"/>
                  <a:gd name="connsiteX23" fmla="*/ 54197 w 171450"/>
                  <a:gd name="connsiteY23" fmla="*/ 161449 h 192786"/>
                  <a:gd name="connsiteX24" fmla="*/ 86106 w 171450"/>
                  <a:gd name="connsiteY24" fmla="*/ 172498 h 192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71450" h="192786">
                    <a:moveTo>
                      <a:pt x="86106" y="192786"/>
                    </a:moveTo>
                    <a:cubicBezTo>
                      <a:pt x="67056" y="192786"/>
                      <a:pt x="51149" y="188690"/>
                      <a:pt x="38386" y="180404"/>
                    </a:cubicBezTo>
                    <a:cubicBezTo>
                      <a:pt x="25622" y="172117"/>
                      <a:pt x="16002" y="160782"/>
                      <a:pt x="9620" y="146399"/>
                    </a:cubicBezTo>
                    <a:cubicBezTo>
                      <a:pt x="3238" y="132017"/>
                      <a:pt x="0" y="115443"/>
                      <a:pt x="0" y="96583"/>
                    </a:cubicBezTo>
                    <a:cubicBezTo>
                      <a:pt x="0" y="77724"/>
                      <a:pt x="3238" y="60865"/>
                      <a:pt x="9620" y="46387"/>
                    </a:cubicBezTo>
                    <a:cubicBezTo>
                      <a:pt x="16002" y="32004"/>
                      <a:pt x="25622" y="20669"/>
                      <a:pt x="38386" y="12383"/>
                    </a:cubicBezTo>
                    <a:cubicBezTo>
                      <a:pt x="51149" y="4096"/>
                      <a:pt x="67056" y="0"/>
                      <a:pt x="86106" y="0"/>
                    </a:cubicBezTo>
                    <a:cubicBezTo>
                      <a:pt x="114681" y="0"/>
                      <a:pt x="136017" y="8858"/>
                      <a:pt x="150209" y="26479"/>
                    </a:cubicBezTo>
                    <a:cubicBezTo>
                      <a:pt x="164401" y="44101"/>
                      <a:pt x="171450" y="67532"/>
                      <a:pt x="171450" y="96583"/>
                    </a:cubicBezTo>
                    <a:cubicBezTo>
                      <a:pt x="171450" y="115348"/>
                      <a:pt x="168211" y="132017"/>
                      <a:pt x="161830" y="146590"/>
                    </a:cubicBezTo>
                    <a:cubicBezTo>
                      <a:pt x="155448" y="161163"/>
                      <a:pt x="145923" y="172498"/>
                      <a:pt x="133255" y="180594"/>
                    </a:cubicBezTo>
                    <a:cubicBezTo>
                      <a:pt x="120586" y="188786"/>
                      <a:pt x="104870" y="192786"/>
                      <a:pt x="86106" y="192786"/>
                    </a:cubicBezTo>
                    <a:close/>
                    <a:moveTo>
                      <a:pt x="86106" y="172498"/>
                    </a:moveTo>
                    <a:cubicBezTo>
                      <a:pt x="99631" y="172498"/>
                      <a:pt x="110299" y="168783"/>
                      <a:pt x="118015" y="161258"/>
                    </a:cubicBezTo>
                    <a:cubicBezTo>
                      <a:pt x="125730" y="153734"/>
                      <a:pt x="131254" y="144209"/>
                      <a:pt x="134398" y="132493"/>
                    </a:cubicBezTo>
                    <a:cubicBezTo>
                      <a:pt x="137541" y="120872"/>
                      <a:pt x="139065" y="108871"/>
                      <a:pt x="139065" y="96583"/>
                    </a:cubicBezTo>
                    <a:cubicBezTo>
                      <a:pt x="139065" y="84296"/>
                      <a:pt x="137541" y="72009"/>
                      <a:pt x="134398" y="60293"/>
                    </a:cubicBezTo>
                    <a:cubicBezTo>
                      <a:pt x="131254" y="48673"/>
                      <a:pt x="125825" y="39053"/>
                      <a:pt x="118015" y="31528"/>
                    </a:cubicBezTo>
                    <a:cubicBezTo>
                      <a:pt x="110204" y="24003"/>
                      <a:pt x="99631" y="20288"/>
                      <a:pt x="86106" y="20288"/>
                    </a:cubicBezTo>
                    <a:cubicBezTo>
                      <a:pt x="72580" y="20288"/>
                      <a:pt x="61913" y="24003"/>
                      <a:pt x="54197" y="31337"/>
                    </a:cubicBezTo>
                    <a:cubicBezTo>
                      <a:pt x="46387" y="38767"/>
                      <a:pt x="40862" y="48292"/>
                      <a:pt x="37433" y="59912"/>
                    </a:cubicBezTo>
                    <a:cubicBezTo>
                      <a:pt x="34099" y="71533"/>
                      <a:pt x="32385" y="83820"/>
                      <a:pt x="32385" y="96583"/>
                    </a:cubicBezTo>
                    <a:cubicBezTo>
                      <a:pt x="32385" y="109347"/>
                      <a:pt x="34099" y="121158"/>
                      <a:pt x="37433" y="132874"/>
                    </a:cubicBezTo>
                    <a:cubicBezTo>
                      <a:pt x="40862" y="144494"/>
                      <a:pt x="46387" y="154019"/>
                      <a:pt x="54197" y="161449"/>
                    </a:cubicBezTo>
                    <a:cubicBezTo>
                      <a:pt x="62008" y="168878"/>
                      <a:pt x="72580" y="172498"/>
                      <a:pt x="86106" y="17249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1" name="Forme libre : forme 20">
                <a:extLst>
                  <a:ext uri="{FF2B5EF4-FFF2-40B4-BE49-F238E27FC236}">
                    <a16:creationId xmlns:a16="http://schemas.microsoft.com/office/drawing/2014/main" id="{180170BF-6ABA-B474-8910-A4B212C8A64E}"/>
                  </a:ext>
                </a:extLst>
              </p:cNvPr>
              <p:cNvSpPr/>
              <p:nvPr/>
            </p:nvSpPr>
            <p:spPr>
              <a:xfrm>
                <a:off x="4757070" y="4445412"/>
                <a:ext cx="211169" cy="190500"/>
              </a:xfrm>
              <a:custGeom>
                <a:avLst/>
                <a:gdLst>
                  <a:gd name="connsiteX0" fmla="*/ 1905 w 211169"/>
                  <a:gd name="connsiteY0" fmla="*/ 190500 h 190500"/>
                  <a:gd name="connsiteX1" fmla="*/ 0 w 211169"/>
                  <a:gd name="connsiteY1" fmla="*/ 172498 h 190500"/>
                  <a:gd name="connsiteX2" fmla="*/ 42100 w 211169"/>
                  <a:gd name="connsiteY2" fmla="*/ 163830 h 190500"/>
                  <a:gd name="connsiteX3" fmla="*/ 27051 w 211169"/>
                  <a:gd name="connsiteY3" fmla="*/ 177736 h 190500"/>
                  <a:gd name="connsiteX4" fmla="*/ 29146 w 211169"/>
                  <a:gd name="connsiteY4" fmla="*/ 167259 h 190500"/>
                  <a:gd name="connsiteX5" fmla="*/ 31813 w 211169"/>
                  <a:gd name="connsiteY5" fmla="*/ 151257 h 190500"/>
                  <a:gd name="connsiteX6" fmla="*/ 33147 w 211169"/>
                  <a:gd name="connsiteY6" fmla="*/ 138303 h 190500"/>
                  <a:gd name="connsiteX7" fmla="*/ 33147 w 211169"/>
                  <a:gd name="connsiteY7" fmla="*/ 54864 h 190500"/>
                  <a:gd name="connsiteX8" fmla="*/ 32004 w 211169"/>
                  <a:gd name="connsiteY8" fmla="*/ 41529 h 190500"/>
                  <a:gd name="connsiteX9" fmla="*/ 29337 w 211169"/>
                  <a:gd name="connsiteY9" fmla="*/ 24574 h 190500"/>
                  <a:gd name="connsiteX10" fmla="*/ 27051 w 211169"/>
                  <a:gd name="connsiteY10" fmla="*/ 12382 h 190500"/>
                  <a:gd name="connsiteX11" fmla="*/ 42100 w 211169"/>
                  <a:gd name="connsiteY11" fmla="*/ 29718 h 190500"/>
                  <a:gd name="connsiteX12" fmla="*/ 762 w 211169"/>
                  <a:gd name="connsiteY12" fmla="*/ 22574 h 190500"/>
                  <a:gd name="connsiteX13" fmla="*/ 2667 w 211169"/>
                  <a:gd name="connsiteY13" fmla="*/ 3048 h 190500"/>
                  <a:gd name="connsiteX14" fmla="*/ 49244 w 211169"/>
                  <a:gd name="connsiteY14" fmla="*/ 3048 h 190500"/>
                  <a:gd name="connsiteX15" fmla="*/ 56388 w 211169"/>
                  <a:gd name="connsiteY15" fmla="*/ 9811 h 190500"/>
                  <a:gd name="connsiteX16" fmla="*/ 61627 w 211169"/>
                  <a:gd name="connsiteY16" fmla="*/ 66199 h 190500"/>
                  <a:gd name="connsiteX17" fmla="*/ 53340 w 211169"/>
                  <a:gd name="connsiteY17" fmla="*/ 44386 h 190500"/>
                  <a:gd name="connsiteX18" fmla="*/ 67818 w 211169"/>
                  <a:gd name="connsiteY18" fmla="*/ 20288 h 190500"/>
                  <a:gd name="connsiteX19" fmla="*/ 88678 w 211169"/>
                  <a:gd name="connsiteY19" fmla="*/ 5239 h 190500"/>
                  <a:gd name="connsiteX20" fmla="*/ 114967 w 211169"/>
                  <a:gd name="connsiteY20" fmla="*/ 0 h 190500"/>
                  <a:gd name="connsiteX21" fmla="*/ 155162 w 211169"/>
                  <a:gd name="connsiteY21" fmla="*/ 10668 h 190500"/>
                  <a:gd name="connsiteX22" fmla="*/ 173546 w 211169"/>
                  <a:gd name="connsiteY22" fmla="*/ 40957 h 190500"/>
                  <a:gd name="connsiteX23" fmla="*/ 178403 w 211169"/>
                  <a:gd name="connsiteY23" fmla="*/ 86773 h 190500"/>
                  <a:gd name="connsiteX24" fmla="*/ 178403 w 211169"/>
                  <a:gd name="connsiteY24" fmla="*/ 126968 h 190500"/>
                  <a:gd name="connsiteX25" fmla="*/ 179737 w 211169"/>
                  <a:gd name="connsiteY25" fmla="*/ 154400 h 190500"/>
                  <a:gd name="connsiteX26" fmla="*/ 182213 w 211169"/>
                  <a:gd name="connsiteY26" fmla="*/ 175450 h 190500"/>
                  <a:gd name="connsiteX27" fmla="*/ 168688 w 211169"/>
                  <a:gd name="connsiteY27" fmla="*/ 165259 h 190500"/>
                  <a:gd name="connsiteX28" fmla="*/ 211169 w 211169"/>
                  <a:gd name="connsiteY28" fmla="*/ 168973 h 190500"/>
                  <a:gd name="connsiteX29" fmla="*/ 208502 w 211169"/>
                  <a:gd name="connsiteY29" fmla="*/ 188500 h 190500"/>
                  <a:gd name="connsiteX30" fmla="*/ 160401 w 211169"/>
                  <a:gd name="connsiteY30" fmla="*/ 188500 h 190500"/>
                  <a:gd name="connsiteX31" fmla="*/ 152114 w 211169"/>
                  <a:gd name="connsiteY31" fmla="*/ 188881 h 190500"/>
                  <a:gd name="connsiteX32" fmla="*/ 137255 w 211169"/>
                  <a:gd name="connsiteY32" fmla="*/ 189643 h 190500"/>
                  <a:gd name="connsiteX33" fmla="*/ 122777 w 211169"/>
                  <a:gd name="connsiteY33" fmla="*/ 190405 h 190500"/>
                  <a:gd name="connsiteX34" fmla="*/ 120872 w 211169"/>
                  <a:gd name="connsiteY34" fmla="*/ 172402 h 190500"/>
                  <a:gd name="connsiteX35" fmla="*/ 158496 w 211169"/>
                  <a:gd name="connsiteY35" fmla="*/ 163354 h 190500"/>
                  <a:gd name="connsiteX36" fmla="*/ 144590 w 211169"/>
                  <a:gd name="connsiteY36" fmla="*/ 172021 h 190500"/>
                  <a:gd name="connsiteX37" fmla="*/ 147066 w 211169"/>
                  <a:gd name="connsiteY37" fmla="*/ 162782 h 190500"/>
                  <a:gd name="connsiteX38" fmla="*/ 149352 w 211169"/>
                  <a:gd name="connsiteY38" fmla="*/ 150971 h 190500"/>
                  <a:gd name="connsiteX39" fmla="*/ 150304 w 211169"/>
                  <a:gd name="connsiteY39" fmla="*/ 138208 h 190500"/>
                  <a:gd name="connsiteX40" fmla="*/ 150304 w 211169"/>
                  <a:gd name="connsiteY40" fmla="*/ 86296 h 190500"/>
                  <a:gd name="connsiteX41" fmla="*/ 147256 w 211169"/>
                  <a:gd name="connsiteY41" fmla="*/ 54959 h 190500"/>
                  <a:gd name="connsiteX42" fmla="*/ 135636 w 211169"/>
                  <a:gd name="connsiteY42" fmla="*/ 30766 h 190500"/>
                  <a:gd name="connsiteX43" fmla="*/ 110490 w 211169"/>
                  <a:gd name="connsiteY43" fmla="*/ 21336 h 190500"/>
                  <a:gd name="connsiteX44" fmla="*/ 74581 w 211169"/>
                  <a:gd name="connsiteY44" fmla="*/ 39338 h 190500"/>
                  <a:gd name="connsiteX45" fmla="*/ 61627 w 211169"/>
                  <a:gd name="connsiteY45" fmla="*/ 85153 h 190500"/>
                  <a:gd name="connsiteX46" fmla="*/ 61627 w 211169"/>
                  <a:gd name="connsiteY46" fmla="*/ 126873 h 190500"/>
                  <a:gd name="connsiteX47" fmla="*/ 62770 w 211169"/>
                  <a:gd name="connsiteY47" fmla="*/ 156972 h 190500"/>
                  <a:gd name="connsiteX48" fmla="*/ 65056 w 211169"/>
                  <a:gd name="connsiteY48" fmla="*/ 179165 h 190500"/>
                  <a:gd name="connsiteX49" fmla="*/ 51149 w 211169"/>
                  <a:gd name="connsiteY49" fmla="*/ 165259 h 190500"/>
                  <a:gd name="connsiteX50" fmla="*/ 93631 w 211169"/>
                  <a:gd name="connsiteY50" fmla="*/ 168973 h 190500"/>
                  <a:gd name="connsiteX51" fmla="*/ 90964 w 211169"/>
                  <a:gd name="connsiteY51" fmla="*/ 188500 h 190500"/>
                  <a:gd name="connsiteX52" fmla="*/ 43244 w 211169"/>
                  <a:gd name="connsiteY52" fmla="*/ 188500 h 190500"/>
                  <a:gd name="connsiteX53" fmla="*/ 32385 w 211169"/>
                  <a:gd name="connsiteY53" fmla="*/ 188881 h 190500"/>
                  <a:gd name="connsiteX54" fmla="*/ 17145 w 211169"/>
                  <a:gd name="connsiteY54" fmla="*/ 189643 h 190500"/>
                  <a:gd name="connsiteX55" fmla="*/ 1905 w 211169"/>
                  <a:gd name="connsiteY55" fmla="*/ 190405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11169" h="190500">
                    <a:moveTo>
                      <a:pt x="1905" y="190500"/>
                    </a:moveTo>
                    <a:lnTo>
                      <a:pt x="0" y="172498"/>
                    </a:lnTo>
                    <a:lnTo>
                      <a:pt x="42100" y="163830"/>
                    </a:lnTo>
                    <a:lnTo>
                      <a:pt x="27051" y="177736"/>
                    </a:lnTo>
                    <a:cubicBezTo>
                      <a:pt x="27527" y="175736"/>
                      <a:pt x="28194" y="172212"/>
                      <a:pt x="29146" y="167259"/>
                    </a:cubicBezTo>
                    <a:cubicBezTo>
                      <a:pt x="30004" y="162211"/>
                      <a:pt x="30861" y="156972"/>
                      <a:pt x="31813" y="151257"/>
                    </a:cubicBezTo>
                    <a:cubicBezTo>
                      <a:pt x="32671" y="145637"/>
                      <a:pt x="33147" y="141256"/>
                      <a:pt x="33147" y="138303"/>
                    </a:cubicBezTo>
                    <a:lnTo>
                      <a:pt x="33147" y="54864"/>
                    </a:lnTo>
                    <a:cubicBezTo>
                      <a:pt x="33147" y="51625"/>
                      <a:pt x="32766" y="47149"/>
                      <a:pt x="32004" y="41529"/>
                    </a:cubicBezTo>
                    <a:cubicBezTo>
                      <a:pt x="31242" y="35909"/>
                      <a:pt x="30385" y="30289"/>
                      <a:pt x="29337" y="24574"/>
                    </a:cubicBezTo>
                    <a:cubicBezTo>
                      <a:pt x="28289" y="18955"/>
                      <a:pt x="27623" y="14859"/>
                      <a:pt x="27051" y="12382"/>
                    </a:cubicBezTo>
                    <a:lnTo>
                      <a:pt x="42100" y="29718"/>
                    </a:lnTo>
                    <a:lnTo>
                      <a:pt x="762" y="22574"/>
                    </a:lnTo>
                    <a:lnTo>
                      <a:pt x="2667" y="3048"/>
                    </a:lnTo>
                    <a:lnTo>
                      <a:pt x="49244" y="3048"/>
                    </a:lnTo>
                    <a:lnTo>
                      <a:pt x="56388" y="9811"/>
                    </a:lnTo>
                    <a:lnTo>
                      <a:pt x="61627" y="66199"/>
                    </a:lnTo>
                    <a:lnTo>
                      <a:pt x="53340" y="44386"/>
                    </a:lnTo>
                    <a:cubicBezTo>
                      <a:pt x="57055" y="34861"/>
                      <a:pt x="61913" y="26860"/>
                      <a:pt x="67818" y="20288"/>
                    </a:cubicBezTo>
                    <a:cubicBezTo>
                      <a:pt x="73723" y="13811"/>
                      <a:pt x="80677" y="8763"/>
                      <a:pt x="88678" y="5239"/>
                    </a:cubicBezTo>
                    <a:cubicBezTo>
                      <a:pt x="96679" y="1714"/>
                      <a:pt x="105442" y="0"/>
                      <a:pt x="114967" y="0"/>
                    </a:cubicBezTo>
                    <a:cubicBezTo>
                      <a:pt x="132779" y="0"/>
                      <a:pt x="146113" y="3619"/>
                      <a:pt x="155162" y="10668"/>
                    </a:cubicBezTo>
                    <a:cubicBezTo>
                      <a:pt x="164211" y="17812"/>
                      <a:pt x="170307" y="27908"/>
                      <a:pt x="173546" y="40957"/>
                    </a:cubicBezTo>
                    <a:cubicBezTo>
                      <a:pt x="176784" y="54007"/>
                      <a:pt x="178403" y="69247"/>
                      <a:pt x="178403" y="86773"/>
                    </a:cubicBezTo>
                    <a:lnTo>
                      <a:pt x="178403" y="126968"/>
                    </a:lnTo>
                    <a:cubicBezTo>
                      <a:pt x="178403" y="136207"/>
                      <a:pt x="178879" y="145351"/>
                      <a:pt x="179737" y="154400"/>
                    </a:cubicBezTo>
                    <a:cubicBezTo>
                      <a:pt x="180594" y="163449"/>
                      <a:pt x="181451" y="170402"/>
                      <a:pt x="182213" y="175450"/>
                    </a:cubicBezTo>
                    <a:lnTo>
                      <a:pt x="168688" y="165259"/>
                    </a:lnTo>
                    <a:lnTo>
                      <a:pt x="211169" y="168973"/>
                    </a:lnTo>
                    <a:lnTo>
                      <a:pt x="208502" y="188500"/>
                    </a:lnTo>
                    <a:lnTo>
                      <a:pt x="160401" y="188500"/>
                    </a:lnTo>
                    <a:cubicBezTo>
                      <a:pt x="159353" y="188500"/>
                      <a:pt x="156686" y="188595"/>
                      <a:pt x="152114" y="188881"/>
                    </a:cubicBezTo>
                    <a:cubicBezTo>
                      <a:pt x="147542" y="189167"/>
                      <a:pt x="142685" y="189357"/>
                      <a:pt x="137255" y="189643"/>
                    </a:cubicBezTo>
                    <a:cubicBezTo>
                      <a:pt x="131826" y="189928"/>
                      <a:pt x="127063" y="190119"/>
                      <a:pt x="122777" y="190405"/>
                    </a:cubicBezTo>
                    <a:lnTo>
                      <a:pt x="120872" y="172402"/>
                    </a:lnTo>
                    <a:lnTo>
                      <a:pt x="158496" y="163354"/>
                    </a:lnTo>
                    <a:lnTo>
                      <a:pt x="144590" y="172021"/>
                    </a:lnTo>
                    <a:cubicBezTo>
                      <a:pt x="145352" y="169545"/>
                      <a:pt x="146113" y="166497"/>
                      <a:pt x="147066" y="162782"/>
                    </a:cubicBezTo>
                    <a:cubicBezTo>
                      <a:pt x="147923" y="159163"/>
                      <a:pt x="148685" y="155257"/>
                      <a:pt x="149352" y="150971"/>
                    </a:cubicBezTo>
                    <a:cubicBezTo>
                      <a:pt x="150019" y="146685"/>
                      <a:pt x="150304" y="142494"/>
                      <a:pt x="150304" y="138208"/>
                    </a:cubicBezTo>
                    <a:lnTo>
                      <a:pt x="150304" y="86296"/>
                    </a:lnTo>
                    <a:cubicBezTo>
                      <a:pt x="150304" y="75247"/>
                      <a:pt x="149257" y="64865"/>
                      <a:pt x="147256" y="54959"/>
                    </a:cubicBezTo>
                    <a:cubicBezTo>
                      <a:pt x="145256" y="45053"/>
                      <a:pt x="141351" y="36957"/>
                      <a:pt x="135636" y="30766"/>
                    </a:cubicBezTo>
                    <a:cubicBezTo>
                      <a:pt x="129826" y="24479"/>
                      <a:pt x="121444" y="21336"/>
                      <a:pt x="110490" y="21336"/>
                    </a:cubicBezTo>
                    <a:cubicBezTo>
                      <a:pt x="95250" y="21336"/>
                      <a:pt x="83248" y="27337"/>
                      <a:pt x="74581" y="39338"/>
                    </a:cubicBezTo>
                    <a:cubicBezTo>
                      <a:pt x="65913" y="51340"/>
                      <a:pt x="61627" y="66675"/>
                      <a:pt x="61627" y="85153"/>
                    </a:cubicBezTo>
                    <a:lnTo>
                      <a:pt x="61627" y="126873"/>
                    </a:lnTo>
                    <a:cubicBezTo>
                      <a:pt x="61627" y="136684"/>
                      <a:pt x="62008" y="146685"/>
                      <a:pt x="62770" y="156972"/>
                    </a:cubicBezTo>
                    <a:cubicBezTo>
                      <a:pt x="63532" y="167259"/>
                      <a:pt x="64294" y="174593"/>
                      <a:pt x="65056" y="179165"/>
                    </a:cubicBezTo>
                    <a:lnTo>
                      <a:pt x="51149" y="165259"/>
                    </a:lnTo>
                    <a:lnTo>
                      <a:pt x="93631" y="168973"/>
                    </a:lnTo>
                    <a:lnTo>
                      <a:pt x="90964" y="188500"/>
                    </a:lnTo>
                    <a:lnTo>
                      <a:pt x="43244" y="188500"/>
                    </a:lnTo>
                    <a:cubicBezTo>
                      <a:pt x="40767" y="188500"/>
                      <a:pt x="37148" y="188595"/>
                      <a:pt x="32385" y="188881"/>
                    </a:cubicBezTo>
                    <a:cubicBezTo>
                      <a:pt x="27623" y="189167"/>
                      <a:pt x="22574" y="189357"/>
                      <a:pt x="17145" y="189643"/>
                    </a:cubicBezTo>
                    <a:cubicBezTo>
                      <a:pt x="11716" y="189928"/>
                      <a:pt x="6667" y="190119"/>
                      <a:pt x="1905" y="1904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2" name="Forme libre : forme 21">
                <a:extLst>
                  <a:ext uri="{FF2B5EF4-FFF2-40B4-BE49-F238E27FC236}">
                    <a16:creationId xmlns:a16="http://schemas.microsoft.com/office/drawing/2014/main" id="{720E2D2B-3DD1-DF2C-AF46-B7B1EFA8D006}"/>
                  </a:ext>
                </a:extLst>
              </p:cNvPr>
              <p:cNvSpPr/>
              <p:nvPr/>
            </p:nvSpPr>
            <p:spPr>
              <a:xfrm>
                <a:off x="4984813" y="4408645"/>
                <a:ext cx="126206" cy="231171"/>
              </a:xfrm>
              <a:custGeom>
                <a:avLst/>
                <a:gdLst>
                  <a:gd name="connsiteX0" fmla="*/ 74867 w 126206"/>
                  <a:gd name="connsiteY0" fmla="*/ 231076 h 231171"/>
                  <a:gd name="connsiteX1" fmla="*/ 41243 w 126206"/>
                  <a:gd name="connsiteY1" fmla="*/ 217551 h 231171"/>
                  <a:gd name="connsiteX2" fmla="*/ 32766 w 126206"/>
                  <a:gd name="connsiteY2" fmla="*/ 178879 h 231171"/>
                  <a:gd name="connsiteX3" fmla="*/ 32766 w 126206"/>
                  <a:gd name="connsiteY3" fmla="*/ 46958 h 231171"/>
                  <a:gd name="connsiteX4" fmla="*/ 44767 w 126206"/>
                  <a:gd name="connsiteY4" fmla="*/ 59341 h 231171"/>
                  <a:gd name="connsiteX5" fmla="*/ 1143 w 126206"/>
                  <a:gd name="connsiteY5" fmla="*/ 59341 h 231171"/>
                  <a:gd name="connsiteX6" fmla="*/ 0 w 126206"/>
                  <a:gd name="connsiteY6" fmla="*/ 44291 h 231171"/>
                  <a:gd name="connsiteX7" fmla="*/ 12002 w 126206"/>
                  <a:gd name="connsiteY7" fmla="*/ 40005 h 231171"/>
                  <a:gd name="connsiteX8" fmla="*/ 26479 w 126206"/>
                  <a:gd name="connsiteY8" fmla="*/ 34957 h 231171"/>
                  <a:gd name="connsiteX9" fmla="*/ 38291 w 126206"/>
                  <a:gd name="connsiteY9" fmla="*/ 30861 h 231171"/>
                  <a:gd name="connsiteX10" fmla="*/ 25527 w 126206"/>
                  <a:gd name="connsiteY10" fmla="*/ 43243 h 231171"/>
                  <a:gd name="connsiteX11" fmla="*/ 30575 w 126206"/>
                  <a:gd name="connsiteY11" fmla="*/ 35147 h 231171"/>
                  <a:gd name="connsiteX12" fmla="*/ 37148 w 126206"/>
                  <a:gd name="connsiteY12" fmla="*/ 22003 h 231171"/>
                  <a:gd name="connsiteX13" fmla="*/ 43529 w 126206"/>
                  <a:gd name="connsiteY13" fmla="*/ 8668 h 231171"/>
                  <a:gd name="connsiteX14" fmla="*/ 47625 w 126206"/>
                  <a:gd name="connsiteY14" fmla="*/ 0 h 231171"/>
                  <a:gd name="connsiteX15" fmla="*/ 61150 w 126206"/>
                  <a:gd name="connsiteY15" fmla="*/ 1524 h 231171"/>
                  <a:gd name="connsiteX16" fmla="*/ 61150 w 126206"/>
                  <a:gd name="connsiteY16" fmla="*/ 180403 h 231171"/>
                  <a:gd name="connsiteX17" fmla="*/ 65627 w 126206"/>
                  <a:gd name="connsiteY17" fmla="*/ 200311 h 231171"/>
                  <a:gd name="connsiteX18" fmla="*/ 82963 w 126206"/>
                  <a:gd name="connsiteY18" fmla="*/ 207454 h 231171"/>
                  <a:gd name="connsiteX19" fmla="*/ 100013 w 126206"/>
                  <a:gd name="connsiteY19" fmla="*/ 203454 h 231171"/>
                  <a:gd name="connsiteX20" fmla="*/ 116015 w 126206"/>
                  <a:gd name="connsiteY20" fmla="*/ 193167 h 231171"/>
                  <a:gd name="connsiteX21" fmla="*/ 126206 w 126206"/>
                  <a:gd name="connsiteY21" fmla="*/ 209359 h 231171"/>
                  <a:gd name="connsiteX22" fmla="*/ 99727 w 126206"/>
                  <a:gd name="connsiteY22" fmla="*/ 225742 h 231171"/>
                  <a:gd name="connsiteX23" fmla="*/ 74771 w 126206"/>
                  <a:gd name="connsiteY23" fmla="*/ 231172 h 231171"/>
                  <a:gd name="connsiteX24" fmla="*/ 54959 w 126206"/>
                  <a:gd name="connsiteY24" fmla="*/ 59341 h 231171"/>
                  <a:gd name="connsiteX25" fmla="*/ 54959 w 126206"/>
                  <a:gd name="connsiteY25" fmla="*/ 39814 h 231171"/>
                  <a:gd name="connsiteX26" fmla="*/ 116967 w 126206"/>
                  <a:gd name="connsiteY26" fmla="*/ 39814 h 231171"/>
                  <a:gd name="connsiteX27" fmla="*/ 115062 w 126206"/>
                  <a:gd name="connsiteY27" fmla="*/ 59341 h 231171"/>
                  <a:gd name="connsiteX28" fmla="*/ 54959 w 126206"/>
                  <a:gd name="connsiteY28" fmla="*/ 59341 h 231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6206" h="231171">
                    <a:moveTo>
                      <a:pt x="74867" y="231076"/>
                    </a:moveTo>
                    <a:cubicBezTo>
                      <a:pt x="58103" y="231076"/>
                      <a:pt x="46863" y="226600"/>
                      <a:pt x="41243" y="217551"/>
                    </a:cubicBezTo>
                    <a:cubicBezTo>
                      <a:pt x="35624" y="208502"/>
                      <a:pt x="32766" y="195643"/>
                      <a:pt x="32766" y="178879"/>
                    </a:cubicBezTo>
                    <a:lnTo>
                      <a:pt x="32766" y="46958"/>
                    </a:lnTo>
                    <a:lnTo>
                      <a:pt x="44767" y="59341"/>
                    </a:lnTo>
                    <a:lnTo>
                      <a:pt x="1143" y="59341"/>
                    </a:lnTo>
                    <a:lnTo>
                      <a:pt x="0" y="44291"/>
                    </a:lnTo>
                    <a:cubicBezTo>
                      <a:pt x="3238" y="43053"/>
                      <a:pt x="7239" y="41624"/>
                      <a:pt x="12002" y="40005"/>
                    </a:cubicBezTo>
                    <a:cubicBezTo>
                      <a:pt x="16764" y="38386"/>
                      <a:pt x="21622" y="36671"/>
                      <a:pt x="26479" y="34957"/>
                    </a:cubicBezTo>
                    <a:cubicBezTo>
                      <a:pt x="31337" y="33242"/>
                      <a:pt x="35338" y="31813"/>
                      <a:pt x="38291" y="30861"/>
                    </a:cubicBezTo>
                    <a:lnTo>
                      <a:pt x="25527" y="43243"/>
                    </a:lnTo>
                    <a:cubicBezTo>
                      <a:pt x="26765" y="41719"/>
                      <a:pt x="28480" y="39052"/>
                      <a:pt x="30575" y="35147"/>
                    </a:cubicBezTo>
                    <a:cubicBezTo>
                      <a:pt x="32671" y="31242"/>
                      <a:pt x="34862" y="26860"/>
                      <a:pt x="37148" y="22003"/>
                    </a:cubicBezTo>
                    <a:cubicBezTo>
                      <a:pt x="39433" y="17145"/>
                      <a:pt x="41529" y="12668"/>
                      <a:pt x="43529" y="8668"/>
                    </a:cubicBezTo>
                    <a:cubicBezTo>
                      <a:pt x="45529" y="4667"/>
                      <a:pt x="46863" y="1810"/>
                      <a:pt x="47625" y="0"/>
                    </a:cubicBezTo>
                    <a:lnTo>
                      <a:pt x="61150" y="1524"/>
                    </a:lnTo>
                    <a:lnTo>
                      <a:pt x="61150" y="180403"/>
                    </a:lnTo>
                    <a:cubicBezTo>
                      <a:pt x="61150" y="188976"/>
                      <a:pt x="62675" y="195548"/>
                      <a:pt x="65627" y="200311"/>
                    </a:cubicBezTo>
                    <a:cubicBezTo>
                      <a:pt x="68675" y="205073"/>
                      <a:pt x="74390" y="207454"/>
                      <a:pt x="82963" y="207454"/>
                    </a:cubicBezTo>
                    <a:cubicBezTo>
                      <a:pt x="88487" y="207454"/>
                      <a:pt x="94202" y="206121"/>
                      <a:pt x="100013" y="203454"/>
                    </a:cubicBezTo>
                    <a:cubicBezTo>
                      <a:pt x="105918" y="200787"/>
                      <a:pt x="111252" y="197358"/>
                      <a:pt x="116015" y="193167"/>
                    </a:cubicBezTo>
                    <a:lnTo>
                      <a:pt x="126206" y="209359"/>
                    </a:lnTo>
                    <a:cubicBezTo>
                      <a:pt x="117158" y="216598"/>
                      <a:pt x="108395" y="222028"/>
                      <a:pt x="99727" y="225742"/>
                    </a:cubicBezTo>
                    <a:cubicBezTo>
                      <a:pt x="91059" y="229362"/>
                      <a:pt x="82772" y="231172"/>
                      <a:pt x="74771" y="231172"/>
                    </a:cubicBezTo>
                    <a:close/>
                    <a:moveTo>
                      <a:pt x="54959" y="59341"/>
                    </a:moveTo>
                    <a:lnTo>
                      <a:pt x="54959" y="39814"/>
                    </a:lnTo>
                    <a:lnTo>
                      <a:pt x="116967" y="39814"/>
                    </a:lnTo>
                    <a:lnTo>
                      <a:pt x="115062" y="59341"/>
                    </a:lnTo>
                    <a:lnTo>
                      <a:pt x="54959" y="593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3" name="Forme libre : forme 22">
                <a:extLst>
                  <a:ext uri="{FF2B5EF4-FFF2-40B4-BE49-F238E27FC236}">
                    <a16:creationId xmlns:a16="http://schemas.microsoft.com/office/drawing/2014/main" id="{2AB6061B-7AF2-1F90-9EB2-2F3B5EFB7E12}"/>
                  </a:ext>
                </a:extLst>
              </p:cNvPr>
              <p:cNvSpPr/>
              <p:nvPr/>
            </p:nvSpPr>
            <p:spPr>
              <a:xfrm>
                <a:off x="5134737" y="4445221"/>
                <a:ext cx="144684" cy="191166"/>
              </a:xfrm>
              <a:custGeom>
                <a:avLst/>
                <a:gdLst>
                  <a:gd name="connsiteX0" fmla="*/ 1905 w 144684"/>
                  <a:gd name="connsiteY0" fmla="*/ 190691 h 191166"/>
                  <a:gd name="connsiteX1" fmla="*/ 0 w 144684"/>
                  <a:gd name="connsiteY1" fmla="*/ 172688 h 191166"/>
                  <a:gd name="connsiteX2" fmla="*/ 42100 w 144684"/>
                  <a:gd name="connsiteY2" fmla="*/ 164021 h 191166"/>
                  <a:gd name="connsiteX3" fmla="*/ 27051 w 144684"/>
                  <a:gd name="connsiteY3" fmla="*/ 177927 h 191166"/>
                  <a:gd name="connsiteX4" fmla="*/ 29146 w 144684"/>
                  <a:gd name="connsiteY4" fmla="*/ 167450 h 191166"/>
                  <a:gd name="connsiteX5" fmla="*/ 31813 w 144684"/>
                  <a:gd name="connsiteY5" fmla="*/ 151447 h 191166"/>
                  <a:gd name="connsiteX6" fmla="*/ 33147 w 144684"/>
                  <a:gd name="connsiteY6" fmla="*/ 138493 h 191166"/>
                  <a:gd name="connsiteX7" fmla="*/ 33147 w 144684"/>
                  <a:gd name="connsiteY7" fmla="*/ 55054 h 191166"/>
                  <a:gd name="connsiteX8" fmla="*/ 32004 w 144684"/>
                  <a:gd name="connsiteY8" fmla="*/ 41720 h 191166"/>
                  <a:gd name="connsiteX9" fmla="*/ 29337 w 144684"/>
                  <a:gd name="connsiteY9" fmla="*/ 24765 h 191166"/>
                  <a:gd name="connsiteX10" fmla="*/ 27051 w 144684"/>
                  <a:gd name="connsiteY10" fmla="*/ 12573 h 191166"/>
                  <a:gd name="connsiteX11" fmla="*/ 42100 w 144684"/>
                  <a:gd name="connsiteY11" fmla="*/ 29908 h 191166"/>
                  <a:gd name="connsiteX12" fmla="*/ 762 w 144684"/>
                  <a:gd name="connsiteY12" fmla="*/ 22765 h 191166"/>
                  <a:gd name="connsiteX13" fmla="*/ 2667 w 144684"/>
                  <a:gd name="connsiteY13" fmla="*/ 3238 h 191166"/>
                  <a:gd name="connsiteX14" fmla="*/ 49244 w 144684"/>
                  <a:gd name="connsiteY14" fmla="*/ 3238 h 191166"/>
                  <a:gd name="connsiteX15" fmla="*/ 56388 w 144684"/>
                  <a:gd name="connsiteY15" fmla="*/ 10001 h 191166"/>
                  <a:gd name="connsiteX16" fmla="*/ 61627 w 144684"/>
                  <a:gd name="connsiteY16" fmla="*/ 66389 h 191166"/>
                  <a:gd name="connsiteX17" fmla="*/ 50387 w 144684"/>
                  <a:gd name="connsiteY17" fmla="*/ 54388 h 191166"/>
                  <a:gd name="connsiteX18" fmla="*/ 59817 w 144684"/>
                  <a:gd name="connsiteY18" fmla="*/ 34671 h 191166"/>
                  <a:gd name="connsiteX19" fmla="*/ 72771 w 144684"/>
                  <a:gd name="connsiteY19" fmla="*/ 17240 h 191166"/>
                  <a:gd name="connsiteX20" fmla="*/ 91916 w 144684"/>
                  <a:gd name="connsiteY20" fmla="*/ 4667 h 191166"/>
                  <a:gd name="connsiteX21" fmla="*/ 119920 w 144684"/>
                  <a:gd name="connsiteY21" fmla="*/ 0 h 191166"/>
                  <a:gd name="connsiteX22" fmla="*/ 132493 w 144684"/>
                  <a:gd name="connsiteY22" fmla="*/ 952 h 191166"/>
                  <a:gd name="connsiteX23" fmla="*/ 144685 w 144684"/>
                  <a:gd name="connsiteY23" fmla="*/ 3810 h 191166"/>
                  <a:gd name="connsiteX24" fmla="*/ 141256 w 144684"/>
                  <a:gd name="connsiteY24" fmla="*/ 64294 h 191166"/>
                  <a:gd name="connsiteX25" fmla="*/ 119825 w 144684"/>
                  <a:gd name="connsiteY25" fmla="*/ 63151 h 191166"/>
                  <a:gd name="connsiteX26" fmla="*/ 119825 w 144684"/>
                  <a:gd name="connsiteY26" fmla="*/ 43625 h 191166"/>
                  <a:gd name="connsiteX27" fmla="*/ 118300 w 144684"/>
                  <a:gd name="connsiteY27" fmla="*/ 36481 h 191166"/>
                  <a:gd name="connsiteX28" fmla="*/ 114681 w 144684"/>
                  <a:gd name="connsiteY28" fmla="*/ 25051 h 191166"/>
                  <a:gd name="connsiteX29" fmla="*/ 110776 w 144684"/>
                  <a:gd name="connsiteY29" fmla="*/ 14764 h 191166"/>
                  <a:gd name="connsiteX30" fmla="*/ 128397 w 144684"/>
                  <a:gd name="connsiteY30" fmla="*/ 24575 h 191166"/>
                  <a:gd name="connsiteX31" fmla="*/ 120682 w 144684"/>
                  <a:gd name="connsiteY31" fmla="*/ 24955 h 191166"/>
                  <a:gd name="connsiteX32" fmla="*/ 112967 w 144684"/>
                  <a:gd name="connsiteY32" fmla="*/ 24955 h 191166"/>
                  <a:gd name="connsiteX33" fmla="*/ 73724 w 144684"/>
                  <a:gd name="connsiteY33" fmla="*/ 41148 h 191166"/>
                  <a:gd name="connsiteX34" fmla="*/ 61531 w 144684"/>
                  <a:gd name="connsiteY34" fmla="*/ 84010 h 191166"/>
                  <a:gd name="connsiteX35" fmla="*/ 61531 w 144684"/>
                  <a:gd name="connsiteY35" fmla="*/ 127635 h 191166"/>
                  <a:gd name="connsiteX36" fmla="*/ 62675 w 144684"/>
                  <a:gd name="connsiteY36" fmla="*/ 157734 h 191166"/>
                  <a:gd name="connsiteX37" fmla="*/ 64960 w 144684"/>
                  <a:gd name="connsiteY37" fmla="*/ 179927 h 191166"/>
                  <a:gd name="connsiteX38" fmla="*/ 51054 w 144684"/>
                  <a:gd name="connsiteY38" fmla="*/ 166021 h 191166"/>
                  <a:gd name="connsiteX39" fmla="*/ 101441 w 144684"/>
                  <a:gd name="connsiteY39" fmla="*/ 169735 h 191166"/>
                  <a:gd name="connsiteX40" fmla="*/ 99155 w 144684"/>
                  <a:gd name="connsiteY40" fmla="*/ 189262 h 191166"/>
                  <a:gd name="connsiteX41" fmla="*/ 43148 w 144684"/>
                  <a:gd name="connsiteY41" fmla="*/ 189262 h 191166"/>
                  <a:gd name="connsiteX42" fmla="*/ 32290 w 144684"/>
                  <a:gd name="connsiteY42" fmla="*/ 189643 h 191166"/>
                  <a:gd name="connsiteX43" fmla="*/ 17050 w 144684"/>
                  <a:gd name="connsiteY43" fmla="*/ 190405 h 191166"/>
                  <a:gd name="connsiteX44" fmla="*/ 1810 w 144684"/>
                  <a:gd name="connsiteY44" fmla="*/ 191167 h 19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4684" h="191166">
                    <a:moveTo>
                      <a:pt x="1905" y="190691"/>
                    </a:moveTo>
                    <a:lnTo>
                      <a:pt x="0" y="172688"/>
                    </a:lnTo>
                    <a:lnTo>
                      <a:pt x="42100" y="164021"/>
                    </a:lnTo>
                    <a:lnTo>
                      <a:pt x="27051" y="177927"/>
                    </a:lnTo>
                    <a:cubicBezTo>
                      <a:pt x="27527" y="175927"/>
                      <a:pt x="28194" y="172402"/>
                      <a:pt x="29146" y="167450"/>
                    </a:cubicBezTo>
                    <a:cubicBezTo>
                      <a:pt x="30004" y="162401"/>
                      <a:pt x="30861" y="157163"/>
                      <a:pt x="31813" y="151447"/>
                    </a:cubicBezTo>
                    <a:cubicBezTo>
                      <a:pt x="32671" y="145828"/>
                      <a:pt x="33147" y="141446"/>
                      <a:pt x="33147" y="138493"/>
                    </a:cubicBezTo>
                    <a:lnTo>
                      <a:pt x="33147" y="55054"/>
                    </a:lnTo>
                    <a:cubicBezTo>
                      <a:pt x="33147" y="51816"/>
                      <a:pt x="32766" y="47339"/>
                      <a:pt x="32004" y="41720"/>
                    </a:cubicBezTo>
                    <a:cubicBezTo>
                      <a:pt x="31242" y="36100"/>
                      <a:pt x="30385" y="30480"/>
                      <a:pt x="29337" y="24765"/>
                    </a:cubicBezTo>
                    <a:cubicBezTo>
                      <a:pt x="28289" y="19145"/>
                      <a:pt x="27622" y="15050"/>
                      <a:pt x="27051" y="12573"/>
                    </a:cubicBezTo>
                    <a:lnTo>
                      <a:pt x="42100" y="29908"/>
                    </a:lnTo>
                    <a:lnTo>
                      <a:pt x="762" y="22765"/>
                    </a:lnTo>
                    <a:lnTo>
                      <a:pt x="2667" y="3238"/>
                    </a:lnTo>
                    <a:lnTo>
                      <a:pt x="49244" y="3238"/>
                    </a:lnTo>
                    <a:lnTo>
                      <a:pt x="56388" y="10001"/>
                    </a:lnTo>
                    <a:lnTo>
                      <a:pt x="61627" y="66389"/>
                    </a:lnTo>
                    <a:lnTo>
                      <a:pt x="50387" y="54388"/>
                    </a:lnTo>
                    <a:cubicBezTo>
                      <a:pt x="53150" y="47625"/>
                      <a:pt x="56293" y="41053"/>
                      <a:pt x="59817" y="34671"/>
                    </a:cubicBezTo>
                    <a:cubicBezTo>
                      <a:pt x="63341" y="28289"/>
                      <a:pt x="67627" y="22479"/>
                      <a:pt x="72771" y="17240"/>
                    </a:cubicBezTo>
                    <a:cubicBezTo>
                      <a:pt x="77914" y="12001"/>
                      <a:pt x="84296" y="7810"/>
                      <a:pt x="91916" y="4667"/>
                    </a:cubicBezTo>
                    <a:cubicBezTo>
                      <a:pt x="99536" y="1524"/>
                      <a:pt x="108871" y="0"/>
                      <a:pt x="119920" y="0"/>
                    </a:cubicBezTo>
                    <a:cubicBezTo>
                      <a:pt x="124206" y="0"/>
                      <a:pt x="128397" y="286"/>
                      <a:pt x="132493" y="952"/>
                    </a:cubicBezTo>
                    <a:cubicBezTo>
                      <a:pt x="136588" y="1619"/>
                      <a:pt x="140684" y="2476"/>
                      <a:pt x="144685" y="3810"/>
                    </a:cubicBezTo>
                    <a:lnTo>
                      <a:pt x="141256" y="64294"/>
                    </a:lnTo>
                    <a:lnTo>
                      <a:pt x="119825" y="63151"/>
                    </a:lnTo>
                    <a:lnTo>
                      <a:pt x="119825" y="43625"/>
                    </a:lnTo>
                    <a:cubicBezTo>
                      <a:pt x="119825" y="42386"/>
                      <a:pt x="119348" y="40005"/>
                      <a:pt x="118300" y="36481"/>
                    </a:cubicBezTo>
                    <a:cubicBezTo>
                      <a:pt x="117253" y="32956"/>
                      <a:pt x="116110" y="29146"/>
                      <a:pt x="114681" y="25051"/>
                    </a:cubicBezTo>
                    <a:cubicBezTo>
                      <a:pt x="113347" y="20955"/>
                      <a:pt x="112014" y="17526"/>
                      <a:pt x="110776" y="14764"/>
                    </a:cubicBezTo>
                    <a:lnTo>
                      <a:pt x="128397" y="24575"/>
                    </a:lnTo>
                    <a:cubicBezTo>
                      <a:pt x="125921" y="24860"/>
                      <a:pt x="123349" y="24955"/>
                      <a:pt x="120682" y="24955"/>
                    </a:cubicBezTo>
                    <a:lnTo>
                      <a:pt x="112967" y="24955"/>
                    </a:lnTo>
                    <a:cubicBezTo>
                      <a:pt x="94964" y="24955"/>
                      <a:pt x="81820" y="30385"/>
                      <a:pt x="73724" y="41148"/>
                    </a:cubicBezTo>
                    <a:cubicBezTo>
                      <a:pt x="65627" y="51911"/>
                      <a:pt x="61531" y="66199"/>
                      <a:pt x="61531" y="84010"/>
                    </a:cubicBezTo>
                    <a:lnTo>
                      <a:pt x="61531" y="127635"/>
                    </a:lnTo>
                    <a:cubicBezTo>
                      <a:pt x="61531" y="137446"/>
                      <a:pt x="61913" y="147447"/>
                      <a:pt x="62675" y="157734"/>
                    </a:cubicBezTo>
                    <a:cubicBezTo>
                      <a:pt x="63437" y="168021"/>
                      <a:pt x="64199" y="175355"/>
                      <a:pt x="64960" y="179927"/>
                    </a:cubicBezTo>
                    <a:lnTo>
                      <a:pt x="51054" y="166021"/>
                    </a:lnTo>
                    <a:lnTo>
                      <a:pt x="101441" y="169735"/>
                    </a:lnTo>
                    <a:lnTo>
                      <a:pt x="99155" y="189262"/>
                    </a:lnTo>
                    <a:lnTo>
                      <a:pt x="43148" y="189262"/>
                    </a:lnTo>
                    <a:cubicBezTo>
                      <a:pt x="40672" y="189262"/>
                      <a:pt x="37052" y="189357"/>
                      <a:pt x="32290" y="189643"/>
                    </a:cubicBezTo>
                    <a:cubicBezTo>
                      <a:pt x="27527" y="189929"/>
                      <a:pt x="22479" y="190119"/>
                      <a:pt x="17050" y="190405"/>
                    </a:cubicBezTo>
                    <a:cubicBezTo>
                      <a:pt x="11621" y="190691"/>
                      <a:pt x="6572" y="190881"/>
                      <a:pt x="1810" y="1911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4" name="Forme libre : forme 23">
                <a:extLst>
                  <a:ext uri="{FF2B5EF4-FFF2-40B4-BE49-F238E27FC236}">
                    <a16:creationId xmlns:a16="http://schemas.microsoft.com/office/drawing/2014/main" id="{AAEE6789-E26D-2DC7-39F9-E21B7EA9ED7D}"/>
                  </a:ext>
                </a:extLst>
              </p:cNvPr>
              <p:cNvSpPr/>
              <p:nvPr/>
            </p:nvSpPr>
            <p:spPr>
              <a:xfrm>
                <a:off x="5310282" y="4371783"/>
                <a:ext cx="171450" cy="266033"/>
              </a:xfrm>
              <a:custGeom>
                <a:avLst/>
                <a:gdLst>
                  <a:gd name="connsiteX0" fmla="*/ 86106 w 171450"/>
                  <a:gd name="connsiteY0" fmla="*/ 266033 h 266033"/>
                  <a:gd name="connsiteX1" fmla="*/ 38386 w 171450"/>
                  <a:gd name="connsiteY1" fmla="*/ 253651 h 266033"/>
                  <a:gd name="connsiteX2" fmla="*/ 9620 w 171450"/>
                  <a:gd name="connsiteY2" fmla="*/ 219646 h 266033"/>
                  <a:gd name="connsiteX3" fmla="*/ 0 w 171450"/>
                  <a:gd name="connsiteY3" fmla="*/ 169831 h 266033"/>
                  <a:gd name="connsiteX4" fmla="*/ 9620 w 171450"/>
                  <a:gd name="connsiteY4" fmla="*/ 119634 h 266033"/>
                  <a:gd name="connsiteX5" fmla="*/ 38386 w 171450"/>
                  <a:gd name="connsiteY5" fmla="*/ 85630 h 266033"/>
                  <a:gd name="connsiteX6" fmla="*/ 86106 w 171450"/>
                  <a:gd name="connsiteY6" fmla="*/ 73247 h 266033"/>
                  <a:gd name="connsiteX7" fmla="*/ 150209 w 171450"/>
                  <a:gd name="connsiteY7" fmla="*/ 99727 h 266033"/>
                  <a:gd name="connsiteX8" fmla="*/ 171450 w 171450"/>
                  <a:gd name="connsiteY8" fmla="*/ 169831 h 266033"/>
                  <a:gd name="connsiteX9" fmla="*/ 161830 w 171450"/>
                  <a:gd name="connsiteY9" fmla="*/ 219837 h 266033"/>
                  <a:gd name="connsiteX10" fmla="*/ 133255 w 171450"/>
                  <a:gd name="connsiteY10" fmla="*/ 253841 h 266033"/>
                  <a:gd name="connsiteX11" fmla="*/ 86106 w 171450"/>
                  <a:gd name="connsiteY11" fmla="*/ 266033 h 266033"/>
                  <a:gd name="connsiteX12" fmla="*/ 35719 w 171450"/>
                  <a:gd name="connsiteY12" fmla="*/ 59722 h 266033"/>
                  <a:gd name="connsiteX13" fmla="*/ 24479 w 171450"/>
                  <a:gd name="connsiteY13" fmla="*/ 49244 h 266033"/>
                  <a:gd name="connsiteX14" fmla="*/ 74867 w 171450"/>
                  <a:gd name="connsiteY14" fmla="*/ 0 h 266033"/>
                  <a:gd name="connsiteX15" fmla="*/ 88011 w 171450"/>
                  <a:gd name="connsiteY15" fmla="*/ 0 h 266033"/>
                  <a:gd name="connsiteX16" fmla="*/ 101918 w 171450"/>
                  <a:gd name="connsiteY16" fmla="*/ 10858 h 266033"/>
                  <a:gd name="connsiteX17" fmla="*/ 35814 w 171450"/>
                  <a:gd name="connsiteY17" fmla="*/ 59722 h 266033"/>
                  <a:gd name="connsiteX18" fmla="*/ 86106 w 171450"/>
                  <a:gd name="connsiteY18" fmla="*/ 245745 h 266033"/>
                  <a:gd name="connsiteX19" fmla="*/ 118015 w 171450"/>
                  <a:gd name="connsiteY19" fmla="*/ 234506 h 266033"/>
                  <a:gd name="connsiteX20" fmla="*/ 134398 w 171450"/>
                  <a:gd name="connsiteY20" fmla="*/ 205740 h 266033"/>
                  <a:gd name="connsiteX21" fmla="*/ 139065 w 171450"/>
                  <a:gd name="connsiteY21" fmla="*/ 169831 h 266033"/>
                  <a:gd name="connsiteX22" fmla="*/ 134398 w 171450"/>
                  <a:gd name="connsiteY22" fmla="*/ 133541 h 266033"/>
                  <a:gd name="connsiteX23" fmla="*/ 118015 w 171450"/>
                  <a:gd name="connsiteY23" fmla="*/ 104775 h 266033"/>
                  <a:gd name="connsiteX24" fmla="*/ 86106 w 171450"/>
                  <a:gd name="connsiteY24" fmla="*/ 93536 h 266033"/>
                  <a:gd name="connsiteX25" fmla="*/ 54197 w 171450"/>
                  <a:gd name="connsiteY25" fmla="*/ 104585 h 266033"/>
                  <a:gd name="connsiteX26" fmla="*/ 37433 w 171450"/>
                  <a:gd name="connsiteY26" fmla="*/ 133160 h 266033"/>
                  <a:gd name="connsiteX27" fmla="*/ 32385 w 171450"/>
                  <a:gd name="connsiteY27" fmla="*/ 169831 h 266033"/>
                  <a:gd name="connsiteX28" fmla="*/ 37433 w 171450"/>
                  <a:gd name="connsiteY28" fmla="*/ 206121 h 266033"/>
                  <a:gd name="connsiteX29" fmla="*/ 54197 w 171450"/>
                  <a:gd name="connsiteY29" fmla="*/ 234696 h 266033"/>
                  <a:gd name="connsiteX30" fmla="*/ 86106 w 171450"/>
                  <a:gd name="connsiteY30" fmla="*/ 245745 h 266033"/>
                  <a:gd name="connsiteX31" fmla="*/ 134969 w 171450"/>
                  <a:gd name="connsiteY31" fmla="*/ 59722 h 266033"/>
                  <a:gd name="connsiteX32" fmla="*/ 68866 w 171450"/>
                  <a:gd name="connsiteY32" fmla="*/ 10858 h 266033"/>
                  <a:gd name="connsiteX33" fmla="*/ 82772 w 171450"/>
                  <a:gd name="connsiteY33" fmla="*/ 0 h 266033"/>
                  <a:gd name="connsiteX34" fmla="*/ 95536 w 171450"/>
                  <a:gd name="connsiteY34" fmla="*/ 0 h 266033"/>
                  <a:gd name="connsiteX35" fmla="*/ 146304 w 171450"/>
                  <a:gd name="connsiteY35" fmla="*/ 49244 h 266033"/>
                  <a:gd name="connsiteX36" fmla="*/ 135065 w 171450"/>
                  <a:gd name="connsiteY36" fmla="*/ 59722 h 266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71450" h="266033">
                    <a:moveTo>
                      <a:pt x="86106" y="266033"/>
                    </a:moveTo>
                    <a:cubicBezTo>
                      <a:pt x="67056" y="266033"/>
                      <a:pt x="51149" y="261938"/>
                      <a:pt x="38386" y="253651"/>
                    </a:cubicBezTo>
                    <a:cubicBezTo>
                      <a:pt x="25622" y="245364"/>
                      <a:pt x="16002" y="234029"/>
                      <a:pt x="9620" y="219646"/>
                    </a:cubicBezTo>
                    <a:cubicBezTo>
                      <a:pt x="3239" y="205264"/>
                      <a:pt x="0" y="188690"/>
                      <a:pt x="0" y="169831"/>
                    </a:cubicBezTo>
                    <a:cubicBezTo>
                      <a:pt x="0" y="150971"/>
                      <a:pt x="3239" y="134112"/>
                      <a:pt x="9620" y="119634"/>
                    </a:cubicBezTo>
                    <a:cubicBezTo>
                      <a:pt x="16002" y="105251"/>
                      <a:pt x="25622" y="93917"/>
                      <a:pt x="38386" y="85630"/>
                    </a:cubicBezTo>
                    <a:cubicBezTo>
                      <a:pt x="51149" y="77343"/>
                      <a:pt x="67056" y="73247"/>
                      <a:pt x="86106" y="73247"/>
                    </a:cubicBezTo>
                    <a:cubicBezTo>
                      <a:pt x="114681" y="73247"/>
                      <a:pt x="136017" y="82106"/>
                      <a:pt x="150209" y="99727"/>
                    </a:cubicBezTo>
                    <a:cubicBezTo>
                      <a:pt x="164402" y="117348"/>
                      <a:pt x="171450" y="140779"/>
                      <a:pt x="171450" y="169831"/>
                    </a:cubicBezTo>
                    <a:cubicBezTo>
                      <a:pt x="171450" y="188595"/>
                      <a:pt x="168212" y="205264"/>
                      <a:pt x="161830" y="219837"/>
                    </a:cubicBezTo>
                    <a:cubicBezTo>
                      <a:pt x="155448" y="234410"/>
                      <a:pt x="145923" y="245745"/>
                      <a:pt x="133255" y="253841"/>
                    </a:cubicBezTo>
                    <a:cubicBezTo>
                      <a:pt x="120587" y="262033"/>
                      <a:pt x="104870" y="266033"/>
                      <a:pt x="86106" y="266033"/>
                    </a:cubicBezTo>
                    <a:close/>
                    <a:moveTo>
                      <a:pt x="35719" y="59722"/>
                    </a:moveTo>
                    <a:lnTo>
                      <a:pt x="24479" y="49244"/>
                    </a:lnTo>
                    <a:lnTo>
                      <a:pt x="74867" y="0"/>
                    </a:lnTo>
                    <a:lnTo>
                      <a:pt x="88011" y="0"/>
                    </a:lnTo>
                    <a:lnTo>
                      <a:pt x="101918" y="10858"/>
                    </a:lnTo>
                    <a:lnTo>
                      <a:pt x="35814" y="59722"/>
                    </a:lnTo>
                    <a:close/>
                    <a:moveTo>
                      <a:pt x="86106" y="245745"/>
                    </a:moveTo>
                    <a:cubicBezTo>
                      <a:pt x="99632" y="245745"/>
                      <a:pt x="110300" y="242030"/>
                      <a:pt x="118015" y="234506"/>
                    </a:cubicBezTo>
                    <a:cubicBezTo>
                      <a:pt x="125730" y="226981"/>
                      <a:pt x="131254" y="217456"/>
                      <a:pt x="134398" y="205740"/>
                    </a:cubicBezTo>
                    <a:cubicBezTo>
                      <a:pt x="137541" y="194120"/>
                      <a:pt x="139065" y="182118"/>
                      <a:pt x="139065" y="169831"/>
                    </a:cubicBezTo>
                    <a:cubicBezTo>
                      <a:pt x="139065" y="157544"/>
                      <a:pt x="137541" y="145256"/>
                      <a:pt x="134398" y="133541"/>
                    </a:cubicBezTo>
                    <a:cubicBezTo>
                      <a:pt x="131254" y="121920"/>
                      <a:pt x="125825" y="112300"/>
                      <a:pt x="118015" y="104775"/>
                    </a:cubicBezTo>
                    <a:cubicBezTo>
                      <a:pt x="110204" y="97250"/>
                      <a:pt x="99632" y="93536"/>
                      <a:pt x="86106" y="93536"/>
                    </a:cubicBezTo>
                    <a:cubicBezTo>
                      <a:pt x="72581" y="93536"/>
                      <a:pt x="61913" y="97250"/>
                      <a:pt x="54197" y="104585"/>
                    </a:cubicBezTo>
                    <a:cubicBezTo>
                      <a:pt x="46387" y="112014"/>
                      <a:pt x="40862" y="121539"/>
                      <a:pt x="37433" y="133160"/>
                    </a:cubicBezTo>
                    <a:cubicBezTo>
                      <a:pt x="34100" y="144780"/>
                      <a:pt x="32385" y="157067"/>
                      <a:pt x="32385" y="169831"/>
                    </a:cubicBezTo>
                    <a:cubicBezTo>
                      <a:pt x="32385" y="182594"/>
                      <a:pt x="34100" y="194405"/>
                      <a:pt x="37433" y="206121"/>
                    </a:cubicBezTo>
                    <a:cubicBezTo>
                      <a:pt x="40862" y="217742"/>
                      <a:pt x="46387" y="227267"/>
                      <a:pt x="54197" y="234696"/>
                    </a:cubicBezTo>
                    <a:cubicBezTo>
                      <a:pt x="62008" y="242125"/>
                      <a:pt x="72581" y="245745"/>
                      <a:pt x="86106" y="245745"/>
                    </a:cubicBezTo>
                    <a:close/>
                    <a:moveTo>
                      <a:pt x="134969" y="59722"/>
                    </a:moveTo>
                    <a:lnTo>
                      <a:pt x="68866" y="10858"/>
                    </a:lnTo>
                    <a:lnTo>
                      <a:pt x="82772" y="0"/>
                    </a:lnTo>
                    <a:lnTo>
                      <a:pt x="95536" y="0"/>
                    </a:lnTo>
                    <a:lnTo>
                      <a:pt x="146304" y="49244"/>
                    </a:lnTo>
                    <a:lnTo>
                      <a:pt x="135065" y="597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5" name="Forme libre : forme 24">
                <a:extLst>
                  <a:ext uri="{FF2B5EF4-FFF2-40B4-BE49-F238E27FC236}">
                    <a16:creationId xmlns:a16="http://schemas.microsoft.com/office/drawing/2014/main" id="{B4D011CC-CD74-67B5-003A-471EBA2C4BFC}"/>
                  </a:ext>
                </a:extLst>
              </p:cNvPr>
              <p:cNvSpPr/>
              <p:nvPr/>
            </p:nvSpPr>
            <p:spPr>
              <a:xfrm>
                <a:off x="5507545" y="4348828"/>
                <a:ext cx="93630" cy="287178"/>
              </a:xfrm>
              <a:custGeom>
                <a:avLst/>
                <a:gdLst>
                  <a:gd name="connsiteX0" fmla="*/ 1905 w 93630"/>
                  <a:gd name="connsiteY0" fmla="*/ 287084 h 287178"/>
                  <a:gd name="connsiteX1" fmla="*/ 0 w 93630"/>
                  <a:gd name="connsiteY1" fmla="*/ 269081 h 287178"/>
                  <a:gd name="connsiteX2" fmla="*/ 42100 w 93630"/>
                  <a:gd name="connsiteY2" fmla="*/ 260413 h 287178"/>
                  <a:gd name="connsiteX3" fmla="*/ 27051 w 93630"/>
                  <a:gd name="connsiteY3" fmla="*/ 274320 h 287178"/>
                  <a:gd name="connsiteX4" fmla="*/ 29146 w 93630"/>
                  <a:gd name="connsiteY4" fmla="*/ 263842 h 287178"/>
                  <a:gd name="connsiteX5" fmla="*/ 31813 w 93630"/>
                  <a:gd name="connsiteY5" fmla="*/ 247840 h 287178"/>
                  <a:gd name="connsiteX6" fmla="*/ 33147 w 93630"/>
                  <a:gd name="connsiteY6" fmla="*/ 234886 h 287178"/>
                  <a:gd name="connsiteX7" fmla="*/ 33147 w 93630"/>
                  <a:gd name="connsiteY7" fmla="*/ 52959 h 287178"/>
                  <a:gd name="connsiteX8" fmla="*/ 32195 w 93630"/>
                  <a:gd name="connsiteY8" fmla="*/ 40386 h 287178"/>
                  <a:gd name="connsiteX9" fmla="*/ 29908 w 93630"/>
                  <a:gd name="connsiteY9" fmla="*/ 24384 h 287178"/>
                  <a:gd name="connsiteX10" fmla="*/ 27432 w 93630"/>
                  <a:gd name="connsiteY10" fmla="*/ 10477 h 287178"/>
                  <a:gd name="connsiteX11" fmla="*/ 42100 w 93630"/>
                  <a:gd name="connsiteY11" fmla="*/ 27813 h 287178"/>
                  <a:gd name="connsiteX12" fmla="*/ 762 w 93630"/>
                  <a:gd name="connsiteY12" fmla="*/ 18764 h 287178"/>
                  <a:gd name="connsiteX13" fmla="*/ 2667 w 93630"/>
                  <a:gd name="connsiteY13" fmla="*/ 0 h 287178"/>
                  <a:gd name="connsiteX14" fmla="*/ 36100 w 93630"/>
                  <a:gd name="connsiteY14" fmla="*/ 1143 h 287178"/>
                  <a:gd name="connsiteX15" fmla="*/ 56769 w 93630"/>
                  <a:gd name="connsiteY15" fmla="*/ 1143 h 287178"/>
                  <a:gd name="connsiteX16" fmla="*/ 63913 w 93630"/>
                  <a:gd name="connsiteY16" fmla="*/ 7906 h 287178"/>
                  <a:gd name="connsiteX17" fmla="*/ 62960 w 93630"/>
                  <a:gd name="connsiteY17" fmla="*/ 23527 h 287178"/>
                  <a:gd name="connsiteX18" fmla="*/ 62008 w 93630"/>
                  <a:gd name="connsiteY18" fmla="*/ 44386 h 287178"/>
                  <a:gd name="connsiteX19" fmla="*/ 61627 w 93630"/>
                  <a:gd name="connsiteY19" fmla="*/ 64294 h 287178"/>
                  <a:gd name="connsiteX20" fmla="*/ 61627 w 93630"/>
                  <a:gd name="connsiteY20" fmla="*/ 223647 h 287178"/>
                  <a:gd name="connsiteX21" fmla="*/ 62770 w 93630"/>
                  <a:gd name="connsiteY21" fmla="*/ 253936 h 287178"/>
                  <a:gd name="connsiteX22" fmla="*/ 65056 w 93630"/>
                  <a:gd name="connsiteY22" fmla="*/ 275939 h 287178"/>
                  <a:gd name="connsiteX23" fmla="*/ 51149 w 93630"/>
                  <a:gd name="connsiteY23" fmla="*/ 262033 h 287178"/>
                  <a:gd name="connsiteX24" fmla="*/ 93631 w 93630"/>
                  <a:gd name="connsiteY24" fmla="*/ 265747 h 287178"/>
                  <a:gd name="connsiteX25" fmla="*/ 90964 w 93630"/>
                  <a:gd name="connsiteY25" fmla="*/ 285274 h 287178"/>
                  <a:gd name="connsiteX26" fmla="*/ 43243 w 93630"/>
                  <a:gd name="connsiteY26" fmla="*/ 285274 h 287178"/>
                  <a:gd name="connsiteX27" fmla="*/ 32385 w 93630"/>
                  <a:gd name="connsiteY27" fmla="*/ 285655 h 287178"/>
                  <a:gd name="connsiteX28" fmla="*/ 17145 w 93630"/>
                  <a:gd name="connsiteY28" fmla="*/ 286417 h 287178"/>
                  <a:gd name="connsiteX29" fmla="*/ 1905 w 93630"/>
                  <a:gd name="connsiteY29" fmla="*/ 287179 h 28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3630" h="287178">
                    <a:moveTo>
                      <a:pt x="1905" y="287084"/>
                    </a:moveTo>
                    <a:lnTo>
                      <a:pt x="0" y="269081"/>
                    </a:lnTo>
                    <a:lnTo>
                      <a:pt x="42100" y="260413"/>
                    </a:lnTo>
                    <a:lnTo>
                      <a:pt x="27051" y="274320"/>
                    </a:lnTo>
                    <a:cubicBezTo>
                      <a:pt x="27527" y="272320"/>
                      <a:pt x="28194" y="268795"/>
                      <a:pt x="29146" y="263842"/>
                    </a:cubicBezTo>
                    <a:cubicBezTo>
                      <a:pt x="30004" y="258794"/>
                      <a:pt x="30861" y="253555"/>
                      <a:pt x="31813" y="247840"/>
                    </a:cubicBezTo>
                    <a:cubicBezTo>
                      <a:pt x="32671" y="242221"/>
                      <a:pt x="33147" y="237839"/>
                      <a:pt x="33147" y="234886"/>
                    </a:cubicBezTo>
                    <a:lnTo>
                      <a:pt x="33147" y="52959"/>
                    </a:lnTo>
                    <a:cubicBezTo>
                      <a:pt x="33147" y="49720"/>
                      <a:pt x="32861" y="45529"/>
                      <a:pt x="32195" y="40386"/>
                    </a:cubicBezTo>
                    <a:cubicBezTo>
                      <a:pt x="31528" y="35242"/>
                      <a:pt x="30766" y="29908"/>
                      <a:pt x="29908" y="24384"/>
                    </a:cubicBezTo>
                    <a:cubicBezTo>
                      <a:pt x="29051" y="18859"/>
                      <a:pt x="28194" y="14192"/>
                      <a:pt x="27432" y="10477"/>
                    </a:cubicBezTo>
                    <a:lnTo>
                      <a:pt x="42100" y="27813"/>
                    </a:lnTo>
                    <a:lnTo>
                      <a:pt x="762" y="18764"/>
                    </a:lnTo>
                    <a:lnTo>
                      <a:pt x="2667" y="0"/>
                    </a:lnTo>
                    <a:lnTo>
                      <a:pt x="36100" y="1143"/>
                    </a:lnTo>
                    <a:lnTo>
                      <a:pt x="56769" y="1143"/>
                    </a:lnTo>
                    <a:lnTo>
                      <a:pt x="63913" y="7906"/>
                    </a:lnTo>
                    <a:cubicBezTo>
                      <a:pt x="63627" y="11620"/>
                      <a:pt x="63341" y="16859"/>
                      <a:pt x="62960" y="23527"/>
                    </a:cubicBezTo>
                    <a:cubicBezTo>
                      <a:pt x="62579" y="30194"/>
                      <a:pt x="62293" y="37147"/>
                      <a:pt x="62008" y="44386"/>
                    </a:cubicBezTo>
                    <a:cubicBezTo>
                      <a:pt x="61722" y="51625"/>
                      <a:pt x="61627" y="58293"/>
                      <a:pt x="61627" y="64294"/>
                    </a:cubicBezTo>
                    <a:lnTo>
                      <a:pt x="61627" y="223647"/>
                    </a:lnTo>
                    <a:cubicBezTo>
                      <a:pt x="61627" y="233648"/>
                      <a:pt x="62008" y="243745"/>
                      <a:pt x="62770" y="253936"/>
                    </a:cubicBezTo>
                    <a:cubicBezTo>
                      <a:pt x="63532" y="264128"/>
                      <a:pt x="64294" y="271367"/>
                      <a:pt x="65056" y="275939"/>
                    </a:cubicBezTo>
                    <a:lnTo>
                      <a:pt x="51149" y="262033"/>
                    </a:lnTo>
                    <a:lnTo>
                      <a:pt x="93631" y="265747"/>
                    </a:lnTo>
                    <a:lnTo>
                      <a:pt x="90964" y="285274"/>
                    </a:lnTo>
                    <a:lnTo>
                      <a:pt x="43243" y="285274"/>
                    </a:lnTo>
                    <a:cubicBezTo>
                      <a:pt x="40767" y="285274"/>
                      <a:pt x="37052" y="285369"/>
                      <a:pt x="32385" y="285655"/>
                    </a:cubicBezTo>
                    <a:cubicBezTo>
                      <a:pt x="27622" y="285940"/>
                      <a:pt x="22574" y="286131"/>
                      <a:pt x="17145" y="286417"/>
                    </a:cubicBezTo>
                    <a:cubicBezTo>
                      <a:pt x="11716" y="286702"/>
                      <a:pt x="6667" y="286893"/>
                      <a:pt x="1905" y="2871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6" name="Forme libre : forme 25">
                <a:extLst>
                  <a:ext uri="{FF2B5EF4-FFF2-40B4-BE49-F238E27FC236}">
                    <a16:creationId xmlns:a16="http://schemas.microsoft.com/office/drawing/2014/main" id="{3386926A-A331-DF44-ABDB-1F253043F45F}"/>
                  </a:ext>
                </a:extLst>
              </p:cNvPr>
              <p:cNvSpPr/>
              <p:nvPr/>
            </p:nvSpPr>
            <p:spPr>
              <a:xfrm>
                <a:off x="5627084" y="4445412"/>
                <a:ext cx="151828" cy="192404"/>
              </a:xfrm>
              <a:custGeom>
                <a:avLst/>
                <a:gdLst>
                  <a:gd name="connsiteX0" fmla="*/ 85725 w 151828"/>
                  <a:gd name="connsiteY0" fmla="*/ 192405 h 192404"/>
                  <a:gd name="connsiteX1" fmla="*/ 38386 w 151828"/>
                  <a:gd name="connsiteY1" fmla="*/ 180022 h 192404"/>
                  <a:gd name="connsiteX2" fmla="*/ 9620 w 151828"/>
                  <a:gd name="connsiteY2" fmla="*/ 145828 h 192404"/>
                  <a:gd name="connsiteX3" fmla="*/ 0 w 151828"/>
                  <a:gd name="connsiteY3" fmla="*/ 96583 h 192404"/>
                  <a:gd name="connsiteX4" fmla="*/ 8668 w 151828"/>
                  <a:gd name="connsiteY4" fmla="*/ 46958 h 192404"/>
                  <a:gd name="connsiteX5" fmla="*/ 35338 w 151828"/>
                  <a:gd name="connsiteY5" fmla="*/ 12573 h 192404"/>
                  <a:gd name="connsiteX6" fmla="*/ 80772 w 151828"/>
                  <a:gd name="connsiteY6" fmla="*/ 0 h 192404"/>
                  <a:gd name="connsiteX7" fmla="*/ 122492 w 151828"/>
                  <a:gd name="connsiteY7" fmla="*/ 10858 h 192404"/>
                  <a:gd name="connsiteX8" fmla="*/ 144875 w 151828"/>
                  <a:gd name="connsiteY8" fmla="*/ 41338 h 192404"/>
                  <a:gd name="connsiteX9" fmla="*/ 151829 w 151828"/>
                  <a:gd name="connsiteY9" fmla="*/ 86487 h 192404"/>
                  <a:gd name="connsiteX10" fmla="*/ 145828 w 151828"/>
                  <a:gd name="connsiteY10" fmla="*/ 98488 h 192404"/>
                  <a:gd name="connsiteX11" fmla="*/ 24098 w 151828"/>
                  <a:gd name="connsiteY11" fmla="*/ 98488 h 192404"/>
                  <a:gd name="connsiteX12" fmla="*/ 24098 w 151828"/>
                  <a:gd name="connsiteY12" fmla="*/ 81534 h 192404"/>
                  <a:gd name="connsiteX13" fmla="*/ 132683 w 151828"/>
                  <a:gd name="connsiteY13" fmla="*/ 73247 h 192404"/>
                  <a:gd name="connsiteX14" fmla="*/ 120682 w 151828"/>
                  <a:gd name="connsiteY14" fmla="*/ 86392 h 192404"/>
                  <a:gd name="connsiteX15" fmla="*/ 120872 w 151828"/>
                  <a:gd name="connsiteY15" fmla="*/ 76771 h 192404"/>
                  <a:gd name="connsiteX16" fmla="*/ 121063 w 151828"/>
                  <a:gd name="connsiteY16" fmla="*/ 66484 h 192404"/>
                  <a:gd name="connsiteX17" fmla="*/ 110966 w 151828"/>
                  <a:gd name="connsiteY17" fmla="*/ 32290 h 192404"/>
                  <a:gd name="connsiteX18" fmla="*/ 79724 w 151828"/>
                  <a:gd name="connsiteY18" fmla="*/ 18002 h 192404"/>
                  <a:gd name="connsiteX19" fmla="*/ 56388 w 151828"/>
                  <a:gd name="connsiteY19" fmla="*/ 24955 h 192404"/>
                  <a:gd name="connsiteX20" fmla="*/ 41719 w 151828"/>
                  <a:gd name="connsiteY20" fmla="*/ 43529 h 192404"/>
                  <a:gd name="connsiteX21" fmla="*/ 34195 w 151828"/>
                  <a:gd name="connsiteY21" fmla="*/ 68485 h 192404"/>
                  <a:gd name="connsiteX22" fmla="*/ 31909 w 151828"/>
                  <a:gd name="connsiteY22" fmla="*/ 94964 h 192404"/>
                  <a:gd name="connsiteX23" fmla="*/ 34957 w 151828"/>
                  <a:gd name="connsiteY23" fmla="*/ 120301 h 192404"/>
                  <a:gd name="connsiteX24" fmla="*/ 44386 w 151828"/>
                  <a:gd name="connsiteY24" fmla="*/ 144494 h 192404"/>
                  <a:gd name="connsiteX25" fmla="*/ 60388 w 151828"/>
                  <a:gd name="connsiteY25" fmla="*/ 162496 h 192404"/>
                  <a:gd name="connsiteX26" fmla="*/ 83534 w 151828"/>
                  <a:gd name="connsiteY26" fmla="*/ 169259 h 192404"/>
                  <a:gd name="connsiteX27" fmla="*/ 117158 w 151828"/>
                  <a:gd name="connsiteY27" fmla="*/ 163830 h 192404"/>
                  <a:gd name="connsiteX28" fmla="*/ 141351 w 151828"/>
                  <a:gd name="connsiteY28" fmla="*/ 153448 h 192404"/>
                  <a:gd name="connsiteX29" fmla="*/ 151162 w 151828"/>
                  <a:gd name="connsiteY29" fmla="*/ 170021 h 192404"/>
                  <a:gd name="connsiteX30" fmla="*/ 148495 w 151828"/>
                  <a:gd name="connsiteY30" fmla="*/ 172117 h 192404"/>
                  <a:gd name="connsiteX31" fmla="*/ 136303 w 151828"/>
                  <a:gd name="connsiteY31" fmla="*/ 180022 h 192404"/>
                  <a:gd name="connsiteX32" fmla="*/ 115252 w 151828"/>
                  <a:gd name="connsiteY32" fmla="*/ 188500 h 192404"/>
                  <a:gd name="connsiteX33" fmla="*/ 85725 w 151828"/>
                  <a:gd name="connsiteY33" fmla="*/ 192214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1828" h="192404">
                    <a:moveTo>
                      <a:pt x="85725" y="192405"/>
                    </a:moveTo>
                    <a:cubicBezTo>
                      <a:pt x="66961" y="192405"/>
                      <a:pt x="51149" y="188309"/>
                      <a:pt x="38386" y="180022"/>
                    </a:cubicBezTo>
                    <a:cubicBezTo>
                      <a:pt x="25622" y="171736"/>
                      <a:pt x="16002" y="160306"/>
                      <a:pt x="9620" y="145828"/>
                    </a:cubicBezTo>
                    <a:cubicBezTo>
                      <a:pt x="3238" y="131254"/>
                      <a:pt x="0" y="114871"/>
                      <a:pt x="0" y="96583"/>
                    </a:cubicBezTo>
                    <a:cubicBezTo>
                      <a:pt x="0" y="78295"/>
                      <a:pt x="2858" y="61531"/>
                      <a:pt x="8668" y="46958"/>
                    </a:cubicBezTo>
                    <a:cubicBezTo>
                      <a:pt x="14383" y="32385"/>
                      <a:pt x="23336" y="20955"/>
                      <a:pt x="35338" y="12573"/>
                    </a:cubicBezTo>
                    <a:cubicBezTo>
                      <a:pt x="47339" y="4191"/>
                      <a:pt x="62484" y="0"/>
                      <a:pt x="80772" y="0"/>
                    </a:cubicBezTo>
                    <a:cubicBezTo>
                      <a:pt x="99060" y="0"/>
                      <a:pt x="112204" y="3619"/>
                      <a:pt x="122492" y="10858"/>
                    </a:cubicBezTo>
                    <a:cubicBezTo>
                      <a:pt x="132779" y="18097"/>
                      <a:pt x="140208" y="28289"/>
                      <a:pt x="144875" y="41338"/>
                    </a:cubicBezTo>
                    <a:cubicBezTo>
                      <a:pt x="149542" y="54388"/>
                      <a:pt x="151829" y="69437"/>
                      <a:pt x="151829" y="86487"/>
                    </a:cubicBezTo>
                    <a:lnTo>
                      <a:pt x="145828" y="98488"/>
                    </a:lnTo>
                    <a:lnTo>
                      <a:pt x="24098" y="98488"/>
                    </a:lnTo>
                    <a:lnTo>
                      <a:pt x="24098" y="81534"/>
                    </a:lnTo>
                    <a:lnTo>
                      <a:pt x="132683" y="73247"/>
                    </a:lnTo>
                    <a:lnTo>
                      <a:pt x="120682" y="86392"/>
                    </a:lnTo>
                    <a:cubicBezTo>
                      <a:pt x="120682" y="83153"/>
                      <a:pt x="120682" y="79915"/>
                      <a:pt x="120872" y="76771"/>
                    </a:cubicBezTo>
                    <a:cubicBezTo>
                      <a:pt x="120967" y="73628"/>
                      <a:pt x="121063" y="70199"/>
                      <a:pt x="121063" y="66484"/>
                    </a:cubicBezTo>
                    <a:cubicBezTo>
                      <a:pt x="121063" y="53245"/>
                      <a:pt x="117729" y="41815"/>
                      <a:pt x="110966" y="32290"/>
                    </a:cubicBezTo>
                    <a:cubicBezTo>
                      <a:pt x="104204" y="22765"/>
                      <a:pt x="93821" y="18002"/>
                      <a:pt x="79724" y="18002"/>
                    </a:cubicBezTo>
                    <a:cubicBezTo>
                      <a:pt x="70485" y="18002"/>
                      <a:pt x="62675" y="20288"/>
                      <a:pt x="56388" y="24955"/>
                    </a:cubicBezTo>
                    <a:cubicBezTo>
                      <a:pt x="50101" y="29623"/>
                      <a:pt x="45244" y="35814"/>
                      <a:pt x="41719" y="43529"/>
                    </a:cubicBezTo>
                    <a:cubicBezTo>
                      <a:pt x="38195" y="51340"/>
                      <a:pt x="35719" y="59626"/>
                      <a:pt x="34195" y="68485"/>
                    </a:cubicBezTo>
                    <a:cubicBezTo>
                      <a:pt x="32671" y="77343"/>
                      <a:pt x="31909" y="86201"/>
                      <a:pt x="31909" y="94964"/>
                    </a:cubicBezTo>
                    <a:cubicBezTo>
                      <a:pt x="31909" y="103251"/>
                      <a:pt x="32861" y="111728"/>
                      <a:pt x="34957" y="120301"/>
                    </a:cubicBezTo>
                    <a:cubicBezTo>
                      <a:pt x="36957" y="128968"/>
                      <a:pt x="40100" y="137065"/>
                      <a:pt x="44386" y="144494"/>
                    </a:cubicBezTo>
                    <a:cubicBezTo>
                      <a:pt x="48673" y="151924"/>
                      <a:pt x="54007" y="158020"/>
                      <a:pt x="60388" y="162496"/>
                    </a:cubicBezTo>
                    <a:cubicBezTo>
                      <a:pt x="66770" y="166973"/>
                      <a:pt x="74485" y="169259"/>
                      <a:pt x="83534" y="169259"/>
                    </a:cubicBezTo>
                    <a:cubicBezTo>
                      <a:pt x="95345" y="169259"/>
                      <a:pt x="106489" y="167449"/>
                      <a:pt x="117158" y="163830"/>
                    </a:cubicBezTo>
                    <a:cubicBezTo>
                      <a:pt x="127825" y="160210"/>
                      <a:pt x="135922" y="156781"/>
                      <a:pt x="141351" y="153448"/>
                    </a:cubicBezTo>
                    <a:lnTo>
                      <a:pt x="151162" y="170021"/>
                    </a:lnTo>
                    <a:cubicBezTo>
                      <a:pt x="151924" y="169259"/>
                      <a:pt x="151067" y="170021"/>
                      <a:pt x="148495" y="172117"/>
                    </a:cubicBezTo>
                    <a:cubicBezTo>
                      <a:pt x="146018" y="174212"/>
                      <a:pt x="141922" y="176879"/>
                      <a:pt x="136303" y="180022"/>
                    </a:cubicBezTo>
                    <a:cubicBezTo>
                      <a:pt x="130683" y="183166"/>
                      <a:pt x="123634" y="185928"/>
                      <a:pt x="115252" y="188500"/>
                    </a:cubicBezTo>
                    <a:cubicBezTo>
                      <a:pt x="106871" y="190976"/>
                      <a:pt x="97060" y="192214"/>
                      <a:pt x="85725" y="1922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7" name="Forme libre : forme 26">
                <a:extLst>
                  <a:ext uri="{FF2B5EF4-FFF2-40B4-BE49-F238E27FC236}">
                    <a16:creationId xmlns:a16="http://schemas.microsoft.com/office/drawing/2014/main" id="{93783385-0E3E-2EDF-8D37-2587ED1671FC}"/>
                  </a:ext>
                </a:extLst>
              </p:cNvPr>
              <p:cNvSpPr/>
              <p:nvPr/>
            </p:nvSpPr>
            <p:spPr>
              <a:xfrm>
                <a:off x="5898832" y="4348733"/>
                <a:ext cx="184308" cy="289083"/>
              </a:xfrm>
              <a:custGeom>
                <a:avLst/>
                <a:gdLst>
                  <a:gd name="connsiteX0" fmla="*/ 75914 w 184308"/>
                  <a:gd name="connsiteY0" fmla="*/ 289084 h 289083"/>
                  <a:gd name="connsiteX1" fmla="*/ 20479 w 184308"/>
                  <a:gd name="connsiteY1" fmla="*/ 263176 h 289083"/>
                  <a:gd name="connsiteX2" fmla="*/ 0 w 184308"/>
                  <a:gd name="connsiteY2" fmla="*/ 192119 h 289083"/>
                  <a:gd name="connsiteX3" fmla="*/ 20860 w 184308"/>
                  <a:gd name="connsiteY3" fmla="*/ 122396 h 289083"/>
                  <a:gd name="connsiteX4" fmla="*/ 77057 w 184308"/>
                  <a:gd name="connsiteY4" fmla="*/ 96679 h 289083"/>
                  <a:gd name="connsiteX5" fmla="*/ 94297 w 184308"/>
                  <a:gd name="connsiteY5" fmla="*/ 97631 h 289083"/>
                  <a:gd name="connsiteX6" fmla="*/ 111538 w 184308"/>
                  <a:gd name="connsiteY6" fmla="*/ 101346 h 289083"/>
                  <a:gd name="connsiteX7" fmla="*/ 134112 w 184308"/>
                  <a:gd name="connsiteY7" fmla="*/ 109823 h 289083"/>
                  <a:gd name="connsiteX8" fmla="*/ 131445 w 184308"/>
                  <a:gd name="connsiteY8" fmla="*/ 136874 h 289083"/>
                  <a:gd name="connsiteX9" fmla="*/ 106108 w 184308"/>
                  <a:gd name="connsiteY9" fmla="*/ 122015 h 289083"/>
                  <a:gd name="connsiteX10" fmla="*/ 80772 w 184308"/>
                  <a:gd name="connsiteY10" fmla="*/ 117729 h 289083"/>
                  <a:gd name="connsiteX11" fmla="*/ 44482 w 184308"/>
                  <a:gd name="connsiteY11" fmla="*/ 137827 h 289083"/>
                  <a:gd name="connsiteX12" fmla="*/ 31147 w 184308"/>
                  <a:gd name="connsiteY12" fmla="*/ 193262 h 289083"/>
                  <a:gd name="connsiteX13" fmla="*/ 43529 w 184308"/>
                  <a:gd name="connsiteY13" fmla="*/ 247364 h 289083"/>
                  <a:gd name="connsiteX14" fmla="*/ 76581 w 184308"/>
                  <a:gd name="connsiteY14" fmla="*/ 267271 h 289083"/>
                  <a:gd name="connsiteX15" fmla="*/ 113062 w 184308"/>
                  <a:gd name="connsiteY15" fmla="*/ 251841 h 289083"/>
                  <a:gd name="connsiteX16" fmla="*/ 126206 w 184308"/>
                  <a:gd name="connsiteY16" fmla="*/ 208979 h 289083"/>
                  <a:gd name="connsiteX17" fmla="*/ 126206 w 184308"/>
                  <a:gd name="connsiteY17" fmla="*/ 52673 h 289083"/>
                  <a:gd name="connsiteX18" fmla="*/ 125063 w 184308"/>
                  <a:gd name="connsiteY18" fmla="*/ 39910 h 289083"/>
                  <a:gd name="connsiteX19" fmla="*/ 122396 w 184308"/>
                  <a:gd name="connsiteY19" fmla="*/ 24670 h 289083"/>
                  <a:gd name="connsiteX20" fmla="*/ 120110 w 184308"/>
                  <a:gd name="connsiteY20" fmla="*/ 14288 h 289083"/>
                  <a:gd name="connsiteX21" fmla="*/ 134398 w 184308"/>
                  <a:gd name="connsiteY21" fmla="*/ 26670 h 289083"/>
                  <a:gd name="connsiteX22" fmla="*/ 88583 w 184308"/>
                  <a:gd name="connsiteY22" fmla="*/ 18764 h 289083"/>
                  <a:gd name="connsiteX23" fmla="*/ 90488 w 184308"/>
                  <a:gd name="connsiteY23" fmla="*/ 0 h 289083"/>
                  <a:gd name="connsiteX24" fmla="*/ 128778 w 184308"/>
                  <a:gd name="connsiteY24" fmla="*/ 1143 h 289083"/>
                  <a:gd name="connsiteX25" fmla="*/ 149828 w 184308"/>
                  <a:gd name="connsiteY25" fmla="*/ 1143 h 289083"/>
                  <a:gd name="connsiteX26" fmla="*/ 156591 w 184308"/>
                  <a:gd name="connsiteY26" fmla="*/ 7906 h 289083"/>
                  <a:gd name="connsiteX27" fmla="*/ 155638 w 184308"/>
                  <a:gd name="connsiteY27" fmla="*/ 26289 h 289083"/>
                  <a:gd name="connsiteX28" fmla="*/ 154686 w 184308"/>
                  <a:gd name="connsiteY28" fmla="*/ 46958 h 289083"/>
                  <a:gd name="connsiteX29" fmla="*/ 154305 w 184308"/>
                  <a:gd name="connsiteY29" fmla="*/ 63913 h 289083"/>
                  <a:gd name="connsiteX30" fmla="*/ 154305 w 184308"/>
                  <a:gd name="connsiteY30" fmla="*/ 224028 h 289083"/>
                  <a:gd name="connsiteX31" fmla="*/ 156591 w 184308"/>
                  <a:gd name="connsiteY31" fmla="*/ 253746 h 289083"/>
                  <a:gd name="connsiteX32" fmla="*/ 160306 w 184308"/>
                  <a:gd name="connsiteY32" fmla="*/ 275177 h 289083"/>
                  <a:gd name="connsiteX33" fmla="*/ 145637 w 184308"/>
                  <a:gd name="connsiteY33" fmla="*/ 261652 h 289083"/>
                  <a:gd name="connsiteX34" fmla="*/ 184309 w 184308"/>
                  <a:gd name="connsiteY34" fmla="*/ 265748 h 289083"/>
                  <a:gd name="connsiteX35" fmla="*/ 182023 w 184308"/>
                  <a:gd name="connsiteY35" fmla="*/ 285274 h 289083"/>
                  <a:gd name="connsiteX36" fmla="*/ 135064 w 184308"/>
                  <a:gd name="connsiteY36" fmla="*/ 285274 h 289083"/>
                  <a:gd name="connsiteX37" fmla="*/ 127540 w 184308"/>
                  <a:gd name="connsiteY37" fmla="*/ 242792 h 289083"/>
                  <a:gd name="connsiteX38" fmla="*/ 130207 w 184308"/>
                  <a:gd name="connsiteY38" fmla="*/ 249174 h 289083"/>
                  <a:gd name="connsiteX39" fmla="*/ 125349 w 184308"/>
                  <a:gd name="connsiteY39" fmla="*/ 262509 h 289083"/>
                  <a:gd name="connsiteX40" fmla="*/ 111442 w 184308"/>
                  <a:gd name="connsiteY40" fmla="*/ 275463 h 289083"/>
                  <a:gd name="connsiteX41" fmla="*/ 93440 w 184308"/>
                  <a:gd name="connsiteY41" fmla="*/ 285274 h 289083"/>
                  <a:gd name="connsiteX42" fmla="*/ 75819 w 184308"/>
                  <a:gd name="connsiteY42" fmla="*/ 288988 h 28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84308" h="289083">
                    <a:moveTo>
                      <a:pt x="75914" y="289084"/>
                    </a:moveTo>
                    <a:cubicBezTo>
                      <a:pt x="52578" y="289084"/>
                      <a:pt x="34100" y="280416"/>
                      <a:pt x="20479" y="263176"/>
                    </a:cubicBezTo>
                    <a:cubicBezTo>
                      <a:pt x="6858" y="245936"/>
                      <a:pt x="0" y="222218"/>
                      <a:pt x="0" y="192119"/>
                    </a:cubicBezTo>
                    <a:cubicBezTo>
                      <a:pt x="0" y="162020"/>
                      <a:pt x="6953" y="139541"/>
                      <a:pt x="20860" y="122396"/>
                    </a:cubicBezTo>
                    <a:cubicBezTo>
                      <a:pt x="34766" y="105251"/>
                      <a:pt x="53530" y="96679"/>
                      <a:pt x="77057" y="96679"/>
                    </a:cubicBezTo>
                    <a:cubicBezTo>
                      <a:pt x="83344" y="96679"/>
                      <a:pt x="89059" y="96965"/>
                      <a:pt x="94297" y="97631"/>
                    </a:cubicBezTo>
                    <a:cubicBezTo>
                      <a:pt x="99536" y="98298"/>
                      <a:pt x="105346" y="99536"/>
                      <a:pt x="111538" y="101346"/>
                    </a:cubicBezTo>
                    <a:cubicBezTo>
                      <a:pt x="117824" y="103251"/>
                      <a:pt x="125349" y="106013"/>
                      <a:pt x="134112" y="109823"/>
                    </a:cubicBezTo>
                    <a:lnTo>
                      <a:pt x="131445" y="136874"/>
                    </a:lnTo>
                    <a:cubicBezTo>
                      <a:pt x="122682" y="129826"/>
                      <a:pt x="114205" y="124873"/>
                      <a:pt x="106108" y="122015"/>
                    </a:cubicBezTo>
                    <a:cubicBezTo>
                      <a:pt x="98012" y="119158"/>
                      <a:pt x="89535" y="117729"/>
                      <a:pt x="80772" y="117729"/>
                    </a:cubicBezTo>
                    <a:cubicBezTo>
                      <a:pt x="65532" y="117729"/>
                      <a:pt x="53435" y="124396"/>
                      <a:pt x="44482" y="137827"/>
                    </a:cubicBezTo>
                    <a:cubicBezTo>
                      <a:pt x="35623" y="151257"/>
                      <a:pt x="31147" y="169736"/>
                      <a:pt x="31147" y="193262"/>
                    </a:cubicBezTo>
                    <a:cubicBezTo>
                      <a:pt x="31147" y="216789"/>
                      <a:pt x="35242" y="234125"/>
                      <a:pt x="43529" y="247364"/>
                    </a:cubicBezTo>
                    <a:cubicBezTo>
                      <a:pt x="51816" y="260604"/>
                      <a:pt x="62770" y="267271"/>
                      <a:pt x="76581" y="267271"/>
                    </a:cubicBezTo>
                    <a:cubicBezTo>
                      <a:pt x="92107" y="267271"/>
                      <a:pt x="104299" y="262128"/>
                      <a:pt x="113062" y="251841"/>
                    </a:cubicBezTo>
                    <a:cubicBezTo>
                      <a:pt x="121825" y="241554"/>
                      <a:pt x="126206" y="227267"/>
                      <a:pt x="126206" y="208979"/>
                    </a:cubicBezTo>
                    <a:lnTo>
                      <a:pt x="126206" y="52673"/>
                    </a:lnTo>
                    <a:cubicBezTo>
                      <a:pt x="126206" y="49435"/>
                      <a:pt x="125825" y="45149"/>
                      <a:pt x="125063" y="39910"/>
                    </a:cubicBezTo>
                    <a:cubicBezTo>
                      <a:pt x="124301" y="34671"/>
                      <a:pt x="123444" y="29623"/>
                      <a:pt x="122396" y="24670"/>
                    </a:cubicBezTo>
                    <a:cubicBezTo>
                      <a:pt x="121444" y="19812"/>
                      <a:pt x="120682" y="16288"/>
                      <a:pt x="120110" y="14288"/>
                    </a:cubicBezTo>
                    <a:lnTo>
                      <a:pt x="134398" y="26670"/>
                    </a:lnTo>
                    <a:lnTo>
                      <a:pt x="88583" y="18764"/>
                    </a:lnTo>
                    <a:lnTo>
                      <a:pt x="90488" y="0"/>
                    </a:lnTo>
                    <a:lnTo>
                      <a:pt x="128778" y="1143"/>
                    </a:lnTo>
                    <a:lnTo>
                      <a:pt x="149828" y="1143"/>
                    </a:lnTo>
                    <a:lnTo>
                      <a:pt x="156591" y="7906"/>
                    </a:lnTo>
                    <a:cubicBezTo>
                      <a:pt x="156305" y="13145"/>
                      <a:pt x="156019" y="19336"/>
                      <a:pt x="155638" y="26289"/>
                    </a:cubicBezTo>
                    <a:cubicBezTo>
                      <a:pt x="155258" y="33338"/>
                      <a:pt x="154972" y="40196"/>
                      <a:pt x="154686" y="46958"/>
                    </a:cubicBezTo>
                    <a:cubicBezTo>
                      <a:pt x="154400" y="53721"/>
                      <a:pt x="154305" y="59341"/>
                      <a:pt x="154305" y="63913"/>
                    </a:cubicBezTo>
                    <a:lnTo>
                      <a:pt x="154305" y="224028"/>
                    </a:lnTo>
                    <a:cubicBezTo>
                      <a:pt x="154305" y="233839"/>
                      <a:pt x="155067" y="243745"/>
                      <a:pt x="156591" y="253746"/>
                    </a:cubicBezTo>
                    <a:cubicBezTo>
                      <a:pt x="158115" y="263747"/>
                      <a:pt x="159353" y="270891"/>
                      <a:pt x="160306" y="275177"/>
                    </a:cubicBezTo>
                    <a:lnTo>
                      <a:pt x="145637" y="261652"/>
                    </a:lnTo>
                    <a:lnTo>
                      <a:pt x="184309" y="265748"/>
                    </a:lnTo>
                    <a:lnTo>
                      <a:pt x="182023" y="285274"/>
                    </a:lnTo>
                    <a:lnTo>
                      <a:pt x="135064" y="285274"/>
                    </a:lnTo>
                    <a:lnTo>
                      <a:pt x="127540" y="242792"/>
                    </a:lnTo>
                    <a:lnTo>
                      <a:pt x="130207" y="249174"/>
                    </a:lnTo>
                    <a:cubicBezTo>
                      <a:pt x="130492" y="253460"/>
                      <a:pt x="128873" y="257842"/>
                      <a:pt x="125349" y="262509"/>
                    </a:cubicBezTo>
                    <a:cubicBezTo>
                      <a:pt x="121825" y="267176"/>
                      <a:pt x="117253" y="271463"/>
                      <a:pt x="111442" y="275463"/>
                    </a:cubicBezTo>
                    <a:cubicBezTo>
                      <a:pt x="105632" y="279463"/>
                      <a:pt x="99631" y="282702"/>
                      <a:pt x="93440" y="285274"/>
                    </a:cubicBezTo>
                    <a:cubicBezTo>
                      <a:pt x="87154" y="287750"/>
                      <a:pt x="81248" y="288988"/>
                      <a:pt x="75819" y="2889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8" name="Forme libre : forme 27">
                <a:extLst>
                  <a:ext uri="{FF2B5EF4-FFF2-40B4-BE49-F238E27FC236}">
                    <a16:creationId xmlns:a16="http://schemas.microsoft.com/office/drawing/2014/main" id="{FC759A2A-AEC6-1716-1631-E00D17A04E30}"/>
                  </a:ext>
                </a:extLst>
              </p:cNvPr>
              <p:cNvSpPr/>
              <p:nvPr/>
            </p:nvSpPr>
            <p:spPr>
              <a:xfrm>
                <a:off x="6109239" y="4445412"/>
                <a:ext cx="151828" cy="192404"/>
              </a:xfrm>
              <a:custGeom>
                <a:avLst/>
                <a:gdLst>
                  <a:gd name="connsiteX0" fmla="*/ 85725 w 151828"/>
                  <a:gd name="connsiteY0" fmla="*/ 192405 h 192404"/>
                  <a:gd name="connsiteX1" fmla="*/ 38386 w 151828"/>
                  <a:gd name="connsiteY1" fmla="*/ 180022 h 192404"/>
                  <a:gd name="connsiteX2" fmla="*/ 9620 w 151828"/>
                  <a:gd name="connsiteY2" fmla="*/ 145828 h 192404"/>
                  <a:gd name="connsiteX3" fmla="*/ 0 w 151828"/>
                  <a:gd name="connsiteY3" fmla="*/ 96583 h 192404"/>
                  <a:gd name="connsiteX4" fmla="*/ 8668 w 151828"/>
                  <a:gd name="connsiteY4" fmla="*/ 46958 h 192404"/>
                  <a:gd name="connsiteX5" fmla="*/ 35338 w 151828"/>
                  <a:gd name="connsiteY5" fmla="*/ 12573 h 192404"/>
                  <a:gd name="connsiteX6" fmla="*/ 80772 w 151828"/>
                  <a:gd name="connsiteY6" fmla="*/ 0 h 192404"/>
                  <a:gd name="connsiteX7" fmla="*/ 122492 w 151828"/>
                  <a:gd name="connsiteY7" fmla="*/ 10858 h 192404"/>
                  <a:gd name="connsiteX8" fmla="*/ 144875 w 151828"/>
                  <a:gd name="connsiteY8" fmla="*/ 41338 h 192404"/>
                  <a:gd name="connsiteX9" fmla="*/ 151828 w 151828"/>
                  <a:gd name="connsiteY9" fmla="*/ 86487 h 192404"/>
                  <a:gd name="connsiteX10" fmla="*/ 145828 w 151828"/>
                  <a:gd name="connsiteY10" fmla="*/ 98488 h 192404"/>
                  <a:gd name="connsiteX11" fmla="*/ 24098 w 151828"/>
                  <a:gd name="connsiteY11" fmla="*/ 98488 h 192404"/>
                  <a:gd name="connsiteX12" fmla="*/ 24098 w 151828"/>
                  <a:gd name="connsiteY12" fmla="*/ 81534 h 192404"/>
                  <a:gd name="connsiteX13" fmla="*/ 132683 w 151828"/>
                  <a:gd name="connsiteY13" fmla="*/ 73247 h 192404"/>
                  <a:gd name="connsiteX14" fmla="*/ 120682 w 151828"/>
                  <a:gd name="connsiteY14" fmla="*/ 86392 h 192404"/>
                  <a:gd name="connsiteX15" fmla="*/ 120872 w 151828"/>
                  <a:gd name="connsiteY15" fmla="*/ 76771 h 192404"/>
                  <a:gd name="connsiteX16" fmla="*/ 121063 w 151828"/>
                  <a:gd name="connsiteY16" fmla="*/ 66484 h 192404"/>
                  <a:gd name="connsiteX17" fmla="*/ 110871 w 151828"/>
                  <a:gd name="connsiteY17" fmla="*/ 32290 h 192404"/>
                  <a:gd name="connsiteX18" fmla="*/ 79724 w 151828"/>
                  <a:gd name="connsiteY18" fmla="*/ 18002 h 192404"/>
                  <a:gd name="connsiteX19" fmla="*/ 56388 w 151828"/>
                  <a:gd name="connsiteY19" fmla="*/ 24955 h 192404"/>
                  <a:gd name="connsiteX20" fmla="*/ 41720 w 151828"/>
                  <a:gd name="connsiteY20" fmla="*/ 43529 h 192404"/>
                  <a:gd name="connsiteX21" fmla="*/ 34195 w 151828"/>
                  <a:gd name="connsiteY21" fmla="*/ 68485 h 192404"/>
                  <a:gd name="connsiteX22" fmla="*/ 31909 w 151828"/>
                  <a:gd name="connsiteY22" fmla="*/ 94964 h 192404"/>
                  <a:gd name="connsiteX23" fmla="*/ 34957 w 151828"/>
                  <a:gd name="connsiteY23" fmla="*/ 120301 h 192404"/>
                  <a:gd name="connsiteX24" fmla="*/ 44387 w 151828"/>
                  <a:gd name="connsiteY24" fmla="*/ 144494 h 192404"/>
                  <a:gd name="connsiteX25" fmla="*/ 60388 w 151828"/>
                  <a:gd name="connsiteY25" fmla="*/ 162496 h 192404"/>
                  <a:gd name="connsiteX26" fmla="*/ 83534 w 151828"/>
                  <a:gd name="connsiteY26" fmla="*/ 169259 h 192404"/>
                  <a:gd name="connsiteX27" fmla="*/ 117158 w 151828"/>
                  <a:gd name="connsiteY27" fmla="*/ 163830 h 192404"/>
                  <a:gd name="connsiteX28" fmla="*/ 141351 w 151828"/>
                  <a:gd name="connsiteY28" fmla="*/ 153448 h 192404"/>
                  <a:gd name="connsiteX29" fmla="*/ 151162 w 151828"/>
                  <a:gd name="connsiteY29" fmla="*/ 170021 h 192404"/>
                  <a:gd name="connsiteX30" fmla="*/ 148495 w 151828"/>
                  <a:gd name="connsiteY30" fmla="*/ 172117 h 192404"/>
                  <a:gd name="connsiteX31" fmla="*/ 136303 w 151828"/>
                  <a:gd name="connsiteY31" fmla="*/ 180022 h 192404"/>
                  <a:gd name="connsiteX32" fmla="*/ 115252 w 151828"/>
                  <a:gd name="connsiteY32" fmla="*/ 188500 h 192404"/>
                  <a:gd name="connsiteX33" fmla="*/ 85725 w 151828"/>
                  <a:gd name="connsiteY33" fmla="*/ 192214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1828" h="192404">
                    <a:moveTo>
                      <a:pt x="85725" y="192405"/>
                    </a:moveTo>
                    <a:cubicBezTo>
                      <a:pt x="66961" y="192405"/>
                      <a:pt x="51149" y="188309"/>
                      <a:pt x="38386" y="180022"/>
                    </a:cubicBezTo>
                    <a:cubicBezTo>
                      <a:pt x="25622" y="171736"/>
                      <a:pt x="16002" y="160306"/>
                      <a:pt x="9620" y="145828"/>
                    </a:cubicBezTo>
                    <a:cubicBezTo>
                      <a:pt x="3238" y="131350"/>
                      <a:pt x="0" y="114871"/>
                      <a:pt x="0" y="96583"/>
                    </a:cubicBezTo>
                    <a:cubicBezTo>
                      <a:pt x="0" y="78295"/>
                      <a:pt x="2858" y="61531"/>
                      <a:pt x="8668" y="46958"/>
                    </a:cubicBezTo>
                    <a:cubicBezTo>
                      <a:pt x="14478" y="32385"/>
                      <a:pt x="23336" y="20955"/>
                      <a:pt x="35338" y="12573"/>
                    </a:cubicBezTo>
                    <a:cubicBezTo>
                      <a:pt x="47339" y="4191"/>
                      <a:pt x="62484" y="0"/>
                      <a:pt x="80772" y="0"/>
                    </a:cubicBezTo>
                    <a:cubicBezTo>
                      <a:pt x="99060" y="0"/>
                      <a:pt x="112205" y="3619"/>
                      <a:pt x="122492" y="10858"/>
                    </a:cubicBezTo>
                    <a:cubicBezTo>
                      <a:pt x="132778" y="18097"/>
                      <a:pt x="140208" y="28289"/>
                      <a:pt x="144875" y="41338"/>
                    </a:cubicBezTo>
                    <a:cubicBezTo>
                      <a:pt x="149542" y="54388"/>
                      <a:pt x="151828" y="69437"/>
                      <a:pt x="151828" y="86487"/>
                    </a:cubicBezTo>
                    <a:lnTo>
                      <a:pt x="145828" y="98488"/>
                    </a:lnTo>
                    <a:lnTo>
                      <a:pt x="24098" y="98488"/>
                    </a:lnTo>
                    <a:lnTo>
                      <a:pt x="24098" y="81534"/>
                    </a:lnTo>
                    <a:lnTo>
                      <a:pt x="132683" y="73247"/>
                    </a:lnTo>
                    <a:lnTo>
                      <a:pt x="120682" y="86392"/>
                    </a:lnTo>
                    <a:cubicBezTo>
                      <a:pt x="120682" y="83153"/>
                      <a:pt x="120682" y="79915"/>
                      <a:pt x="120872" y="76771"/>
                    </a:cubicBezTo>
                    <a:cubicBezTo>
                      <a:pt x="120967" y="73628"/>
                      <a:pt x="121063" y="70199"/>
                      <a:pt x="121063" y="66484"/>
                    </a:cubicBezTo>
                    <a:cubicBezTo>
                      <a:pt x="121063" y="53245"/>
                      <a:pt x="117729" y="41815"/>
                      <a:pt x="110871" y="32290"/>
                    </a:cubicBezTo>
                    <a:cubicBezTo>
                      <a:pt x="104108" y="22765"/>
                      <a:pt x="93726" y="18002"/>
                      <a:pt x="79724" y="18002"/>
                    </a:cubicBezTo>
                    <a:cubicBezTo>
                      <a:pt x="70485" y="18002"/>
                      <a:pt x="62675" y="20288"/>
                      <a:pt x="56388" y="24955"/>
                    </a:cubicBezTo>
                    <a:cubicBezTo>
                      <a:pt x="50101" y="29623"/>
                      <a:pt x="45244" y="35814"/>
                      <a:pt x="41720" y="43529"/>
                    </a:cubicBezTo>
                    <a:cubicBezTo>
                      <a:pt x="38195" y="51340"/>
                      <a:pt x="35719" y="59626"/>
                      <a:pt x="34195" y="68485"/>
                    </a:cubicBezTo>
                    <a:cubicBezTo>
                      <a:pt x="32671" y="77343"/>
                      <a:pt x="31909" y="86201"/>
                      <a:pt x="31909" y="94964"/>
                    </a:cubicBezTo>
                    <a:cubicBezTo>
                      <a:pt x="31909" y="103251"/>
                      <a:pt x="32957" y="111728"/>
                      <a:pt x="34957" y="120301"/>
                    </a:cubicBezTo>
                    <a:cubicBezTo>
                      <a:pt x="36957" y="128968"/>
                      <a:pt x="40100" y="137065"/>
                      <a:pt x="44387" y="144494"/>
                    </a:cubicBezTo>
                    <a:cubicBezTo>
                      <a:pt x="48673" y="152019"/>
                      <a:pt x="54007" y="158020"/>
                      <a:pt x="60388" y="162496"/>
                    </a:cubicBezTo>
                    <a:cubicBezTo>
                      <a:pt x="66770" y="166973"/>
                      <a:pt x="74485" y="169259"/>
                      <a:pt x="83534" y="169259"/>
                    </a:cubicBezTo>
                    <a:cubicBezTo>
                      <a:pt x="95345" y="169259"/>
                      <a:pt x="106490" y="167449"/>
                      <a:pt x="117158" y="163830"/>
                    </a:cubicBezTo>
                    <a:cubicBezTo>
                      <a:pt x="127825" y="160210"/>
                      <a:pt x="135922" y="156781"/>
                      <a:pt x="141351" y="153448"/>
                    </a:cubicBezTo>
                    <a:lnTo>
                      <a:pt x="151162" y="170021"/>
                    </a:lnTo>
                    <a:cubicBezTo>
                      <a:pt x="151924" y="169259"/>
                      <a:pt x="151067" y="170021"/>
                      <a:pt x="148495" y="172117"/>
                    </a:cubicBezTo>
                    <a:cubicBezTo>
                      <a:pt x="146018" y="174212"/>
                      <a:pt x="141923" y="176879"/>
                      <a:pt x="136303" y="180022"/>
                    </a:cubicBezTo>
                    <a:cubicBezTo>
                      <a:pt x="130683" y="183166"/>
                      <a:pt x="123634" y="185928"/>
                      <a:pt x="115252" y="188500"/>
                    </a:cubicBezTo>
                    <a:cubicBezTo>
                      <a:pt x="106870" y="190976"/>
                      <a:pt x="97060" y="192214"/>
                      <a:pt x="85725" y="1922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9" name="Forme libre : forme 28">
                <a:extLst>
                  <a:ext uri="{FF2B5EF4-FFF2-40B4-BE49-F238E27FC236}">
                    <a16:creationId xmlns:a16="http://schemas.microsoft.com/office/drawing/2014/main" id="{C218A17F-E548-05F5-9A46-1AEF4FC2D063}"/>
                  </a:ext>
                </a:extLst>
              </p:cNvPr>
              <p:cNvSpPr/>
              <p:nvPr/>
            </p:nvSpPr>
            <p:spPr>
              <a:xfrm>
                <a:off x="6300311" y="4444840"/>
                <a:ext cx="122110" cy="192976"/>
              </a:xfrm>
              <a:custGeom>
                <a:avLst/>
                <a:gdLst>
                  <a:gd name="connsiteX0" fmla="*/ 59246 w 122110"/>
                  <a:gd name="connsiteY0" fmla="*/ 192977 h 192976"/>
                  <a:gd name="connsiteX1" fmla="*/ 21812 w 122110"/>
                  <a:gd name="connsiteY1" fmla="*/ 187166 h 192976"/>
                  <a:gd name="connsiteX2" fmla="*/ 952 w 122110"/>
                  <a:gd name="connsiteY2" fmla="*/ 177546 h 192976"/>
                  <a:gd name="connsiteX3" fmla="*/ 952 w 122110"/>
                  <a:gd name="connsiteY3" fmla="*/ 129064 h 192976"/>
                  <a:gd name="connsiteX4" fmla="*/ 22384 w 122110"/>
                  <a:gd name="connsiteY4" fmla="*/ 127540 h 192976"/>
                  <a:gd name="connsiteX5" fmla="*/ 22384 w 122110"/>
                  <a:gd name="connsiteY5" fmla="*/ 142589 h 192976"/>
                  <a:gd name="connsiteX6" fmla="*/ 24289 w 122110"/>
                  <a:gd name="connsiteY6" fmla="*/ 151257 h 192976"/>
                  <a:gd name="connsiteX7" fmla="*/ 29146 w 122110"/>
                  <a:gd name="connsiteY7" fmla="*/ 163640 h 192976"/>
                  <a:gd name="connsiteX8" fmla="*/ 35147 w 122110"/>
                  <a:gd name="connsiteY8" fmla="*/ 174498 h 192976"/>
                  <a:gd name="connsiteX9" fmla="*/ 24289 w 122110"/>
                  <a:gd name="connsiteY9" fmla="*/ 158306 h 192976"/>
                  <a:gd name="connsiteX10" fmla="*/ 39719 w 122110"/>
                  <a:gd name="connsiteY10" fmla="*/ 171450 h 192976"/>
                  <a:gd name="connsiteX11" fmla="*/ 59626 w 122110"/>
                  <a:gd name="connsiteY11" fmla="*/ 174879 h 192976"/>
                  <a:gd name="connsiteX12" fmla="*/ 83725 w 122110"/>
                  <a:gd name="connsiteY12" fmla="*/ 167735 h 192976"/>
                  <a:gd name="connsiteX13" fmla="*/ 92773 w 122110"/>
                  <a:gd name="connsiteY13" fmla="*/ 145161 h 192976"/>
                  <a:gd name="connsiteX14" fmla="*/ 80772 w 122110"/>
                  <a:gd name="connsiteY14" fmla="*/ 123158 h 192976"/>
                  <a:gd name="connsiteX15" fmla="*/ 52959 w 122110"/>
                  <a:gd name="connsiteY15" fmla="*/ 107537 h 192976"/>
                  <a:gd name="connsiteX16" fmla="*/ 34195 w 122110"/>
                  <a:gd name="connsiteY16" fmla="*/ 97917 h 192976"/>
                  <a:gd name="connsiteX17" fmla="*/ 17050 w 122110"/>
                  <a:gd name="connsiteY17" fmla="*/ 86297 h 192976"/>
                  <a:gd name="connsiteX18" fmla="*/ 4667 w 122110"/>
                  <a:gd name="connsiteY18" fmla="*/ 70676 h 192976"/>
                  <a:gd name="connsiteX19" fmla="*/ 0 w 122110"/>
                  <a:gd name="connsiteY19" fmla="*/ 49244 h 192976"/>
                  <a:gd name="connsiteX20" fmla="*/ 16764 w 122110"/>
                  <a:gd name="connsiteY20" fmla="*/ 12954 h 192976"/>
                  <a:gd name="connsiteX21" fmla="*/ 57912 w 122110"/>
                  <a:gd name="connsiteY21" fmla="*/ 0 h 192976"/>
                  <a:gd name="connsiteX22" fmla="*/ 84201 w 122110"/>
                  <a:gd name="connsiteY22" fmla="*/ 1715 h 192976"/>
                  <a:gd name="connsiteX23" fmla="*/ 111252 w 122110"/>
                  <a:gd name="connsiteY23" fmla="*/ 6382 h 192976"/>
                  <a:gd name="connsiteX24" fmla="*/ 110871 w 122110"/>
                  <a:gd name="connsiteY24" fmla="*/ 59341 h 192976"/>
                  <a:gd name="connsiteX25" fmla="*/ 89440 w 122110"/>
                  <a:gd name="connsiteY25" fmla="*/ 58198 h 192976"/>
                  <a:gd name="connsiteX26" fmla="*/ 89440 w 122110"/>
                  <a:gd name="connsiteY26" fmla="*/ 45053 h 192976"/>
                  <a:gd name="connsiteX27" fmla="*/ 87344 w 122110"/>
                  <a:gd name="connsiteY27" fmla="*/ 36767 h 192976"/>
                  <a:gd name="connsiteX28" fmla="*/ 82867 w 122110"/>
                  <a:gd name="connsiteY28" fmla="*/ 24194 h 192976"/>
                  <a:gd name="connsiteX29" fmla="*/ 78962 w 122110"/>
                  <a:gd name="connsiteY29" fmla="*/ 13907 h 192976"/>
                  <a:gd name="connsiteX30" fmla="*/ 91726 w 122110"/>
                  <a:gd name="connsiteY30" fmla="*/ 27813 h 192976"/>
                  <a:gd name="connsiteX31" fmla="*/ 75533 w 122110"/>
                  <a:gd name="connsiteY31" fmla="*/ 20669 h 192976"/>
                  <a:gd name="connsiteX32" fmla="*/ 58293 w 122110"/>
                  <a:gd name="connsiteY32" fmla="*/ 18764 h 192976"/>
                  <a:gd name="connsiteX33" fmla="*/ 36862 w 122110"/>
                  <a:gd name="connsiteY33" fmla="*/ 25337 h 192976"/>
                  <a:gd name="connsiteX34" fmla="*/ 28575 w 122110"/>
                  <a:gd name="connsiteY34" fmla="*/ 43910 h 192976"/>
                  <a:gd name="connsiteX35" fmla="*/ 40576 w 122110"/>
                  <a:gd name="connsiteY35" fmla="*/ 65151 h 192976"/>
                  <a:gd name="connsiteX36" fmla="*/ 68389 w 122110"/>
                  <a:gd name="connsiteY36" fmla="*/ 80391 h 192976"/>
                  <a:gd name="connsiteX37" fmla="*/ 87535 w 122110"/>
                  <a:gd name="connsiteY37" fmla="*/ 90202 h 192976"/>
                  <a:gd name="connsiteX38" fmla="*/ 104870 w 122110"/>
                  <a:gd name="connsiteY38" fmla="*/ 102013 h 192976"/>
                  <a:gd name="connsiteX39" fmla="*/ 117443 w 122110"/>
                  <a:gd name="connsiteY39" fmla="*/ 117443 h 192976"/>
                  <a:gd name="connsiteX40" fmla="*/ 122110 w 122110"/>
                  <a:gd name="connsiteY40" fmla="*/ 138303 h 192976"/>
                  <a:gd name="connsiteX41" fmla="*/ 105156 w 122110"/>
                  <a:gd name="connsiteY41" fmla="*/ 180404 h 192976"/>
                  <a:gd name="connsiteX42" fmla="*/ 59341 w 122110"/>
                  <a:gd name="connsiteY42" fmla="*/ 192786 h 1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2110" h="192976">
                    <a:moveTo>
                      <a:pt x="59246" y="192977"/>
                    </a:moveTo>
                    <a:cubicBezTo>
                      <a:pt x="44005" y="192977"/>
                      <a:pt x="31528" y="191072"/>
                      <a:pt x="21812" y="187166"/>
                    </a:cubicBezTo>
                    <a:cubicBezTo>
                      <a:pt x="12192" y="183261"/>
                      <a:pt x="5239" y="180118"/>
                      <a:pt x="952" y="177546"/>
                    </a:cubicBezTo>
                    <a:lnTo>
                      <a:pt x="952" y="129064"/>
                    </a:lnTo>
                    <a:lnTo>
                      <a:pt x="22384" y="127540"/>
                    </a:lnTo>
                    <a:lnTo>
                      <a:pt x="22384" y="142589"/>
                    </a:lnTo>
                    <a:cubicBezTo>
                      <a:pt x="22384" y="144304"/>
                      <a:pt x="23050" y="147257"/>
                      <a:pt x="24289" y="151257"/>
                    </a:cubicBezTo>
                    <a:cubicBezTo>
                      <a:pt x="25527" y="155258"/>
                      <a:pt x="27146" y="159449"/>
                      <a:pt x="29146" y="163640"/>
                    </a:cubicBezTo>
                    <a:cubicBezTo>
                      <a:pt x="31147" y="167926"/>
                      <a:pt x="33147" y="171545"/>
                      <a:pt x="35147" y="174498"/>
                    </a:cubicBezTo>
                    <a:lnTo>
                      <a:pt x="24289" y="158306"/>
                    </a:lnTo>
                    <a:cubicBezTo>
                      <a:pt x="28765" y="164783"/>
                      <a:pt x="33909" y="169164"/>
                      <a:pt x="39719" y="171450"/>
                    </a:cubicBezTo>
                    <a:cubicBezTo>
                      <a:pt x="45434" y="173736"/>
                      <a:pt x="52102" y="174879"/>
                      <a:pt x="59626" y="174879"/>
                    </a:cubicBezTo>
                    <a:cubicBezTo>
                      <a:pt x="69628" y="174879"/>
                      <a:pt x="77629" y="172498"/>
                      <a:pt x="83725" y="167735"/>
                    </a:cubicBezTo>
                    <a:cubicBezTo>
                      <a:pt x="89725" y="162973"/>
                      <a:pt x="92773" y="155448"/>
                      <a:pt x="92773" y="145161"/>
                    </a:cubicBezTo>
                    <a:cubicBezTo>
                      <a:pt x="92773" y="135922"/>
                      <a:pt x="88773" y="128588"/>
                      <a:pt x="80772" y="123158"/>
                    </a:cubicBezTo>
                    <a:cubicBezTo>
                      <a:pt x="72771" y="117729"/>
                      <a:pt x="63436" y="112586"/>
                      <a:pt x="52959" y="107537"/>
                    </a:cubicBezTo>
                    <a:cubicBezTo>
                      <a:pt x="46672" y="104489"/>
                      <a:pt x="40386" y="101346"/>
                      <a:pt x="34195" y="97917"/>
                    </a:cubicBezTo>
                    <a:cubicBezTo>
                      <a:pt x="27908" y="94488"/>
                      <a:pt x="22193" y="90678"/>
                      <a:pt x="17050" y="86297"/>
                    </a:cubicBezTo>
                    <a:cubicBezTo>
                      <a:pt x="11906" y="81915"/>
                      <a:pt x="7810" y="76676"/>
                      <a:pt x="4667" y="70676"/>
                    </a:cubicBezTo>
                    <a:cubicBezTo>
                      <a:pt x="1524" y="64675"/>
                      <a:pt x="0" y="57531"/>
                      <a:pt x="0" y="49244"/>
                    </a:cubicBezTo>
                    <a:cubicBezTo>
                      <a:pt x="0" y="33719"/>
                      <a:pt x="5524" y="21622"/>
                      <a:pt x="16764" y="12954"/>
                    </a:cubicBezTo>
                    <a:cubicBezTo>
                      <a:pt x="27908" y="4286"/>
                      <a:pt x="41624" y="0"/>
                      <a:pt x="57912" y="0"/>
                    </a:cubicBezTo>
                    <a:cubicBezTo>
                      <a:pt x="66199" y="0"/>
                      <a:pt x="74962" y="572"/>
                      <a:pt x="84201" y="1715"/>
                    </a:cubicBezTo>
                    <a:cubicBezTo>
                      <a:pt x="93440" y="2858"/>
                      <a:pt x="102489" y="4382"/>
                      <a:pt x="111252" y="6382"/>
                    </a:cubicBezTo>
                    <a:lnTo>
                      <a:pt x="110871" y="59341"/>
                    </a:lnTo>
                    <a:lnTo>
                      <a:pt x="89440" y="58198"/>
                    </a:lnTo>
                    <a:lnTo>
                      <a:pt x="89440" y="45053"/>
                    </a:lnTo>
                    <a:cubicBezTo>
                      <a:pt x="89440" y="43529"/>
                      <a:pt x="88773" y="40767"/>
                      <a:pt x="87344" y="36767"/>
                    </a:cubicBezTo>
                    <a:cubicBezTo>
                      <a:pt x="86011" y="32766"/>
                      <a:pt x="84487" y="28575"/>
                      <a:pt x="82867" y="24194"/>
                    </a:cubicBezTo>
                    <a:cubicBezTo>
                      <a:pt x="81248" y="19812"/>
                      <a:pt x="79915" y="16383"/>
                      <a:pt x="78962" y="13907"/>
                    </a:cubicBezTo>
                    <a:lnTo>
                      <a:pt x="91726" y="27813"/>
                    </a:lnTo>
                    <a:cubicBezTo>
                      <a:pt x="85439" y="24289"/>
                      <a:pt x="80105" y="21908"/>
                      <a:pt x="75533" y="20669"/>
                    </a:cubicBezTo>
                    <a:cubicBezTo>
                      <a:pt x="70961" y="19431"/>
                      <a:pt x="65246" y="18764"/>
                      <a:pt x="58293" y="18764"/>
                    </a:cubicBezTo>
                    <a:cubicBezTo>
                      <a:pt x="49530" y="18764"/>
                      <a:pt x="42386" y="20955"/>
                      <a:pt x="36862" y="25337"/>
                    </a:cubicBezTo>
                    <a:cubicBezTo>
                      <a:pt x="31337" y="29718"/>
                      <a:pt x="28575" y="35909"/>
                      <a:pt x="28575" y="43910"/>
                    </a:cubicBezTo>
                    <a:cubicBezTo>
                      <a:pt x="28575" y="52673"/>
                      <a:pt x="32575" y="59722"/>
                      <a:pt x="40576" y="65151"/>
                    </a:cubicBezTo>
                    <a:cubicBezTo>
                      <a:pt x="48577" y="70580"/>
                      <a:pt x="57817" y="75629"/>
                      <a:pt x="68389" y="80391"/>
                    </a:cubicBezTo>
                    <a:cubicBezTo>
                      <a:pt x="74866" y="83439"/>
                      <a:pt x="81248" y="86678"/>
                      <a:pt x="87535" y="90202"/>
                    </a:cubicBezTo>
                    <a:cubicBezTo>
                      <a:pt x="93821" y="93726"/>
                      <a:pt x="99536" y="97631"/>
                      <a:pt x="104870" y="102013"/>
                    </a:cubicBezTo>
                    <a:cubicBezTo>
                      <a:pt x="110109" y="106394"/>
                      <a:pt x="114300" y="111538"/>
                      <a:pt x="117443" y="117443"/>
                    </a:cubicBezTo>
                    <a:cubicBezTo>
                      <a:pt x="120586" y="123349"/>
                      <a:pt x="122110" y="130302"/>
                      <a:pt x="122110" y="138303"/>
                    </a:cubicBezTo>
                    <a:cubicBezTo>
                      <a:pt x="122110" y="158115"/>
                      <a:pt x="116491" y="172117"/>
                      <a:pt x="105156" y="180404"/>
                    </a:cubicBezTo>
                    <a:cubicBezTo>
                      <a:pt x="93821" y="188690"/>
                      <a:pt x="78581" y="192786"/>
                      <a:pt x="59341" y="1927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0" name="Forme libre : forme 29">
                <a:extLst>
                  <a:ext uri="{FF2B5EF4-FFF2-40B4-BE49-F238E27FC236}">
                    <a16:creationId xmlns:a16="http://schemas.microsoft.com/office/drawing/2014/main" id="{7387B367-6BA6-BD0D-0008-4355A1201ED0}"/>
                  </a:ext>
                </a:extLst>
              </p:cNvPr>
              <p:cNvSpPr/>
              <p:nvPr/>
            </p:nvSpPr>
            <p:spPr>
              <a:xfrm>
                <a:off x="6541865" y="4365402"/>
                <a:ext cx="243935" cy="270700"/>
              </a:xfrm>
              <a:custGeom>
                <a:avLst/>
                <a:gdLst>
                  <a:gd name="connsiteX0" fmla="*/ 1524 w 243935"/>
                  <a:gd name="connsiteY0" fmla="*/ 270510 h 270700"/>
                  <a:gd name="connsiteX1" fmla="*/ 0 w 243935"/>
                  <a:gd name="connsiteY1" fmla="*/ 252889 h 270700"/>
                  <a:gd name="connsiteX2" fmla="*/ 36100 w 243935"/>
                  <a:gd name="connsiteY2" fmla="*/ 242697 h 270700"/>
                  <a:gd name="connsiteX3" fmla="*/ 21050 w 243935"/>
                  <a:gd name="connsiteY3" fmla="*/ 252127 h 270700"/>
                  <a:gd name="connsiteX4" fmla="*/ 27242 w 243935"/>
                  <a:gd name="connsiteY4" fmla="*/ 239554 h 270700"/>
                  <a:gd name="connsiteX5" fmla="*/ 34385 w 243935"/>
                  <a:gd name="connsiteY5" fmla="*/ 224504 h 270700"/>
                  <a:gd name="connsiteX6" fmla="*/ 40577 w 243935"/>
                  <a:gd name="connsiteY6" fmla="*/ 208502 h 270700"/>
                  <a:gd name="connsiteX7" fmla="*/ 107061 w 243935"/>
                  <a:gd name="connsiteY7" fmla="*/ 3715 h 270700"/>
                  <a:gd name="connsiteX8" fmla="*/ 127730 w 243935"/>
                  <a:gd name="connsiteY8" fmla="*/ 0 h 270700"/>
                  <a:gd name="connsiteX9" fmla="*/ 205550 w 243935"/>
                  <a:gd name="connsiteY9" fmla="*/ 211931 h 270700"/>
                  <a:gd name="connsiteX10" fmla="*/ 214027 w 243935"/>
                  <a:gd name="connsiteY10" fmla="*/ 232600 h 270700"/>
                  <a:gd name="connsiteX11" fmla="*/ 223266 w 243935"/>
                  <a:gd name="connsiteY11" fmla="*/ 251746 h 270700"/>
                  <a:gd name="connsiteX12" fmla="*/ 207454 w 243935"/>
                  <a:gd name="connsiteY12" fmla="*/ 242316 h 270700"/>
                  <a:gd name="connsiteX13" fmla="*/ 243935 w 243935"/>
                  <a:gd name="connsiteY13" fmla="*/ 248698 h 270700"/>
                  <a:gd name="connsiteX14" fmla="*/ 242030 w 243935"/>
                  <a:gd name="connsiteY14" fmla="*/ 268605 h 270700"/>
                  <a:gd name="connsiteX15" fmla="*/ 203740 w 243935"/>
                  <a:gd name="connsiteY15" fmla="*/ 268605 h 270700"/>
                  <a:gd name="connsiteX16" fmla="*/ 190214 w 243935"/>
                  <a:gd name="connsiteY16" fmla="*/ 268986 h 270700"/>
                  <a:gd name="connsiteX17" fmla="*/ 170879 w 243935"/>
                  <a:gd name="connsiteY17" fmla="*/ 269748 h 270700"/>
                  <a:gd name="connsiteX18" fmla="*/ 151543 w 243935"/>
                  <a:gd name="connsiteY18" fmla="*/ 270510 h 270700"/>
                  <a:gd name="connsiteX19" fmla="*/ 150400 w 243935"/>
                  <a:gd name="connsiteY19" fmla="*/ 252889 h 270700"/>
                  <a:gd name="connsiteX20" fmla="*/ 190214 w 243935"/>
                  <a:gd name="connsiteY20" fmla="*/ 240887 h 270700"/>
                  <a:gd name="connsiteX21" fmla="*/ 179737 w 243935"/>
                  <a:gd name="connsiteY21" fmla="*/ 253270 h 270700"/>
                  <a:gd name="connsiteX22" fmla="*/ 174879 w 243935"/>
                  <a:gd name="connsiteY22" fmla="*/ 227552 h 270700"/>
                  <a:gd name="connsiteX23" fmla="*/ 167354 w 243935"/>
                  <a:gd name="connsiteY23" fmla="*/ 202978 h 270700"/>
                  <a:gd name="connsiteX24" fmla="*/ 111347 w 243935"/>
                  <a:gd name="connsiteY24" fmla="*/ 45911 h 270700"/>
                  <a:gd name="connsiteX25" fmla="*/ 119253 w 243935"/>
                  <a:gd name="connsiteY25" fmla="*/ 45911 h 270700"/>
                  <a:gd name="connsiteX26" fmla="*/ 63246 w 243935"/>
                  <a:gd name="connsiteY26" fmla="*/ 220694 h 270700"/>
                  <a:gd name="connsiteX27" fmla="*/ 59817 w 243935"/>
                  <a:gd name="connsiteY27" fmla="*/ 237077 h 270700"/>
                  <a:gd name="connsiteX28" fmla="*/ 58293 w 243935"/>
                  <a:gd name="connsiteY28" fmla="*/ 253079 h 270700"/>
                  <a:gd name="connsiteX29" fmla="*/ 46672 w 243935"/>
                  <a:gd name="connsiteY29" fmla="*/ 243269 h 270700"/>
                  <a:gd name="connsiteX30" fmla="*/ 86106 w 243935"/>
                  <a:gd name="connsiteY30" fmla="*/ 248888 h 270700"/>
                  <a:gd name="connsiteX31" fmla="*/ 84201 w 243935"/>
                  <a:gd name="connsiteY31" fmla="*/ 268796 h 270700"/>
                  <a:gd name="connsiteX32" fmla="*/ 52292 w 243935"/>
                  <a:gd name="connsiteY32" fmla="*/ 268796 h 270700"/>
                  <a:gd name="connsiteX33" fmla="*/ 38957 w 243935"/>
                  <a:gd name="connsiteY33" fmla="*/ 269177 h 270700"/>
                  <a:gd name="connsiteX34" fmla="*/ 20193 w 243935"/>
                  <a:gd name="connsiteY34" fmla="*/ 269938 h 270700"/>
                  <a:gd name="connsiteX35" fmla="*/ 1619 w 243935"/>
                  <a:gd name="connsiteY35" fmla="*/ 270700 h 270700"/>
                  <a:gd name="connsiteX36" fmla="*/ 66199 w 243935"/>
                  <a:gd name="connsiteY36" fmla="*/ 184023 h 270700"/>
                  <a:gd name="connsiteX37" fmla="*/ 66199 w 243935"/>
                  <a:gd name="connsiteY37" fmla="*/ 164878 h 270700"/>
                  <a:gd name="connsiteX38" fmla="*/ 172593 w 243935"/>
                  <a:gd name="connsiteY38" fmla="*/ 164878 h 270700"/>
                  <a:gd name="connsiteX39" fmla="*/ 172593 w 243935"/>
                  <a:gd name="connsiteY39" fmla="*/ 184023 h 270700"/>
                  <a:gd name="connsiteX40" fmla="*/ 66199 w 243935"/>
                  <a:gd name="connsiteY40" fmla="*/ 184023 h 27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43935" h="270700">
                    <a:moveTo>
                      <a:pt x="1524" y="270510"/>
                    </a:moveTo>
                    <a:lnTo>
                      <a:pt x="0" y="252889"/>
                    </a:lnTo>
                    <a:lnTo>
                      <a:pt x="36100" y="242697"/>
                    </a:lnTo>
                    <a:lnTo>
                      <a:pt x="21050" y="252127"/>
                    </a:lnTo>
                    <a:cubicBezTo>
                      <a:pt x="22765" y="248412"/>
                      <a:pt x="24860" y="244221"/>
                      <a:pt x="27242" y="239554"/>
                    </a:cubicBezTo>
                    <a:cubicBezTo>
                      <a:pt x="29623" y="234887"/>
                      <a:pt x="32004" y="229934"/>
                      <a:pt x="34385" y="224504"/>
                    </a:cubicBezTo>
                    <a:cubicBezTo>
                      <a:pt x="36767" y="219170"/>
                      <a:pt x="38862" y="213836"/>
                      <a:pt x="40577" y="208502"/>
                    </a:cubicBezTo>
                    <a:lnTo>
                      <a:pt x="107061" y="3715"/>
                    </a:lnTo>
                    <a:lnTo>
                      <a:pt x="127730" y="0"/>
                    </a:lnTo>
                    <a:lnTo>
                      <a:pt x="205550" y="211931"/>
                    </a:lnTo>
                    <a:cubicBezTo>
                      <a:pt x="207836" y="218980"/>
                      <a:pt x="210598" y="225838"/>
                      <a:pt x="214027" y="232600"/>
                    </a:cubicBezTo>
                    <a:cubicBezTo>
                      <a:pt x="217456" y="239363"/>
                      <a:pt x="220504" y="245745"/>
                      <a:pt x="223266" y="251746"/>
                    </a:cubicBezTo>
                    <a:lnTo>
                      <a:pt x="207454" y="242316"/>
                    </a:lnTo>
                    <a:lnTo>
                      <a:pt x="243935" y="248698"/>
                    </a:lnTo>
                    <a:lnTo>
                      <a:pt x="242030" y="268605"/>
                    </a:lnTo>
                    <a:lnTo>
                      <a:pt x="203740" y="268605"/>
                    </a:lnTo>
                    <a:cubicBezTo>
                      <a:pt x="200692" y="268605"/>
                      <a:pt x="196215" y="268700"/>
                      <a:pt x="190214" y="268986"/>
                    </a:cubicBezTo>
                    <a:cubicBezTo>
                      <a:pt x="184213" y="269272"/>
                      <a:pt x="177737" y="269462"/>
                      <a:pt x="170879" y="269748"/>
                    </a:cubicBezTo>
                    <a:cubicBezTo>
                      <a:pt x="164021" y="270034"/>
                      <a:pt x="157544" y="270224"/>
                      <a:pt x="151543" y="270510"/>
                    </a:cubicBezTo>
                    <a:lnTo>
                      <a:pt x="150400" y="252889"/>
                    </a:lnTo>
                    <a:lnTo>
                      <a:pt x="190214" y="240887"/>
                    </a:lnTo>
                    <a:lnTo>
                      <a:pt x="179737" y="253270"/>
                    </a:lnTo>
                    <a:cubicBezTo>
                      <a:pt x="178213" y="244221"/>
                      <a:pt x="176594" y="235649"/>
                      <a:pt x="174879" y="227552"/>
                    </a:cubicBezTo>
                    <a:cubicBezTo>
                      <a:pt x="173164" y="219456"/>
                      <a:pt x="170593" y="211169"/>
                      <a:pt x="167354" y="202978"/>
                    </a:cubicBezTo>
                    <a:lnTo>
                      <a:pt x="111347" y="45911"/>
                    </a:lnTo>
                    <a:lnTo>
                      <a:pt x="119253" y="45911"/>
                    </a:lnTo>
                    <a:lnTo>
                      <a:pt x="63246" y="220694"/>
                    </a:lnTo>
                    <a:cubicBezTo>
                      <a:pt x="61531" y="225933"/>
                      <a:pt x="60388" y="231362"/>
                      <a:pt x="59817" y="237077"/>
                    </a:cubicBezTo>
                    <a:cubicBezTo>
                      <a:pt x="59246" y="242792"/>
                      <a:pt x="58769" y="248031"/>
                      <a:pt x="58293" y="253079"/>
                    </a:cubicBezTo>
                    <a:lnTo>
                      <a:pt x="46672" y="243269"/>
                    </a:lnTo>
                    <a:lnTo>
                      <a:pt x="86106" y="248888"/>
                    </a:lnTo>
                    <a:lnTo>
                      <a:pt x="84201" y="268796"/>
                    </a:lnTo>
                    <a:lnTo>
                      <a:pt x="52292" y="268796"/>
                    </a:lnTo>
                    <a:cubicBezTo>
                      <a:pt x="49244" y="268796"/>
                      <a:pt x="44863" y="268891"/>
                      <a:pt x="38957" y="269177"/>
                    </a:cubicBezTo>
                    <a:cubicBezTo>
                      <a:pt x="33052" y="269462"/>
                      <a:pt x="26765" y="269653"/>
                      <a:pt x="20193" y="269938"/>
                    </a:cubicBezTo>
                    <a:cubicBezTo>
                      <a:pt x="13621" y="270224"/>
                      <a:pt x="7334" y="270415"/>
                      <a:pt x="1619" y="270700"/>
                    </a:cubicBezTo>
                    <a:close/>
                    <a:moveTo>
                      <a:pt x="66199" y="184023"/>
                    </a:moveTo>
                    <a:lnTo>
                      <a:pt x="66199" y="164878"/>
                    </a:lnTo>
                    <a:lnTo>
                      <a:pt x="172593" y="164878"/>
                    </a:lnTo>
                    <a:lnTo>
                      <a:pt x="172593" y="184023"/>
                    </a:lnTo>
                    <a:lnTo>
                      <a:pt x="66199" y="1840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1" name="Forme libre : forme 30">
                <a:extLst>
                  <a:ext uri="{FF2B5EF4-FFF2-40B4-BE49-F238E27FC236}">
                    <a16:creationId xmlns:a16="http://schemas.microsoft.com/office/drawing/2014/main" id="{0DCF00F7-19C4-7423-4331-3848C7128804}"/>
                  </a:ext>
                </a:extLst>
              </p:cNvPr>
              <p:cNvSpPr/>
              <p:nvPr/>
            </p:nvSpPr>
            <p:spPr>
              <a:xfrm>
                <a:off x="6825043" y="4444840"/>
                <a:ext cx="122110" cy="192976"/>
              </a:xfrm>
              <a:custGeom>
                <a:avLst/>
                <a:gdLst>
                  <a:gd name="connsiteX0" fmla="*/ 59246 w 122110"/>
                  <a:gd name="connsiteY0" fmla="*/ 192977 h 192976"/>
                  <a:gd name="connsiteX1" fmla="*/ 21812 w 122110"/>
                  <a:gd name="connsiteY1" fmla="*/ 187166 h 192976"/>
                  <a:gd name="connsiteX2" fmla="*/ 953 w 122110"/>
                  <a:gd name="connsiteY2" fmla="*/ 177546 h 192976"/>
                  <a:gd name="connsiteX3" fmla="*/ 953 w 122110"/>
                  <a:gd name="connsiteY3" fmla="*/ 129064 h 192976"/>
                  <a:gd name="connsiteX4" fmla="*/ 22384 w 122110"/>
                  <a:gd name="connsiteY4" fmla="*/ 127540 h 192976"/>
                  <a:gd name="connsiteX5" fmla="*/ 22384 w 122110"/>
                  <a:gd name="connsiteY5" fmla="*/ 142589 h 192976"/>
                  <a:gd name="connsiteX6" fmla="*/ 24289 w 122110"/>
                  <a:gd name="connsiteY6" fmla="*/ 151257 h 192976"/>
                  <a:gd name="connsiteX7" fmla="*/ 29146 w 122110"/>
                  <a:gd name="connsiteY7" fmla="*/ 163640 h 192976"/>
                  <a:gd name="connsiteX8" fmla="*/ 35147 w 122110"/>
                  <a:gd name="connsiteY8" fmla="*/ 174498 h 192976"/>
                  <a:gd name="connsiteX9" fmla="*/ 24289 w 122110"/>
                  <a:gd name="connsiteY9" fmla="*/ 158306 h 192976"/>
                  <a:gd name="connsiteX10" fmla="*/ 39719 w 122110"/>
                  <a:gd name="connsiteY10" fmla="*/ 171450 h 192976"/>
                  <a:gd name="connsiteX11" fmla="*/ 59626 w 122110"/>
                  <a:gd name="connsiteY11" fmla="*/ 174879 h 192976"/>
                  <a:gd name="connsiteX12" fmla="*/ 83725 w 122110"/>
                  <a:gd name="connsiteY12" fmla="*/ 167735 h 192976"/>
                  <a:gd name="connsiteX13" fmla="*/ 92773 w 122110"/>
                  <a:gd name="connsiteY13" fmla="*/ 145161 h 192976"/>
                  <a:gd name="connsiteX14" fmla="*/ 80772 w 122110"/>
                  <a:gd name="connsiteY14" fmla="*/ 123158 h 192976"/>
                  <a:gd name="connsiteX15" fmla="*/ 52959 w 122110"/>
                  <a:gd name="connsiteY15" fmla="*/ 107537 h 192976"/>
                  <a:gd name="connsiteX16" fmla="*/ 34195 w 122110"/>
                  <a:gd name="connsiteY16" fmla="*/ 97917 h 192976"/>
                  <a:gd name="connsiteX17" fmla="*/ 17050 w 122110"/>
                  <a:gd name="connsiteY17" fmla="*/ 86297 h 192976"/>
                  <a:gd name="connsiteX18" fmla="*/ 4667 w 122110"/>
                  <a:gd name="connsiteY18" fmla="*/ 70676 h 192976"/>
                  <a:gd name="connsiteX19" fmla="*/ 0 w 122110"/>
                  <a:gd name="connsiteY19" fmla="*/ 49244 h 192976"/>
                  <a:gd name="connsiteX20" fmla="*/ 16764 w 122110"/>
                  <a:gd name="connsiteY20" fmla="*/ 12954 h 192976"/>
                  <a:gd name="connsiteX21" fmla="*/ 57912 w 122110"/>
                  <a:gd name="connsiteY21" fmla="*/ 0 h 192976"/>
                  <a:gd name="connsiteX22" fmla="*/ 84201 w 122110"/>
                  <a:gd name="connsiteY22" fmla="*/ 1715 h 192976"/>
                  <a:gd name="connsiteX23" fmla="*/ 111252 w 122110"/>
                  <a:gd name="connsiteY23" fmla="*/ 6382 h 192976"/>
                  <a:gd name="connsiteX24" fmla="*/ 110871 w 122110"/>
                  <a:gd name="connsiteY24" fmla="*/ 59341 h 192976"/>
                  <a:gd name="connsiteX25" fmla="*/ 89440 w 122110"/>
                  <a:gd name="connsiteY25" fmla="*/ 58198 h 192976"/>
                  <a:gd name="connsiteX26" fmla="*/ 89440 w 122110"/>
                  <a:gd name="connsiteY26" fmla="*/ 45053 h 192976"/>
                  <a:gd name="connsiteX27" fmla="*/ 87344 w 122110"/>
                  <a:gd name="connsiteY27" fmla="*/ 36767 h 192976"/>
                  <a:gd name="connsiteX28" fmla="*/ 82867 w 122110"/>
                  <a:gd name="connsiteY28" fmla="*/ 24194 h 192976"/>
                  <a:gd name="connsiteX29" fmla="*/ 78962 w 122110"/>
                  <a:gd name="connsiteY29" fmla="*/ 13907 h 192976"/>
                  <a:gd name="connsiteX30" fmla="*/ 91726 w 122110"/>
                  <a:gd name="connsiteY30" fmla="*/ 27813 h 192976"/>
                  <a:gd name="connsiteX31" fmla="*/ 75533 w 122110"/>
                  <a:gd name="connsiteY31" fmla="*/ 20669 h 192976"/>
                  <a:gd name="connsiteX32" fmla="*/ 58293 w 122110"/>
                  <a:gd name="connsiteY32" fmla="*/ 18764 h 192976"/>
                  <a:gd name="connsiteX33" fmla="*/ 36862 w 122110"/>
                  <a:gd name="connsiteY33" fmla="*/ 25337 h 192976"/>
                  <a:gd name="connsiteX34" fmla="*/ 28575 w 122110"/>
                  <a:gd name="connsiteY34" fmla="*/ 43910 h 192976"/>
                  <a:gd name="connsiteX35" fmla="*/ 40576 w 122110"/>
                  <a:gd name="connsiteY35" fmla="*/ 65151 h 192976"/>
                  <a:gd name="connsiteX36" fmla="*/ 68389 w 122110"/>
                  <a:gd name="connsiteY36" fmla="*/ 80391 h 192976"/>
                  <a:gd name="connsiteX37" fmla="*/ 87535 w 122110"/>
                  <a:gd name="connsiteY37" fmla="*/ 90202 h 192976"/>
                  <a:gd name="connsiteX38" fmla="*/ 104870 w 122110"/>
                  <a:gd name="connsiteY38" fmla="*/ 102013 h 192976"/>
                  <a:gd name="connsiteX39" fmla="*/ 117443 w 122110"/>
                  <a:gd name="connsiteY39" fmla="*/ 117443 h 192976"/>
                  <a:gd name="connsiteX40" fmla="*/ 122110 w 122110"/>
                  <a:gd name="connsiteY40" fmla="*/ 138303 h 192976"/>
                  <a:gd name="connsiteX41" fmla="*/ 105156 w 122110"/>
                  <a:gd name="connsiteY41" fmla="*/ 180404 h 192976"/>
                  <a:gd name="connsiteX42" fmla="*/ 59341 w 122110"/>
                  <a:gd name="connsiteY42" fmla="*/ 192786 h 1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2110" h="192976">
                    <a:moveTo>
                      <a:pt x="59246" y="192977"/>
                    </a:moveTo>
                    <a:cubicBezTo>
                      <a:pt x="44005" y="192977"/>
                      <a:pt x="31528" y="191072"/>
                      <a:pt x="21812" y="187166"/>
                    </a:cubicBezTo>
                    <a:cubicBezTo>
                      <a:pt x="12192" y="183261"/>
                      <a:pt x="5239" y="180118"/>
                      <a:pt x="953" y="177546"/>
                    </a:cubicBezTo>
                    <a:lnTo>
                      <a:pt x="953" y="129064"/>
                    </a:lnTo>
                    <a:lnTo>
                      <a:pt x="22384" y="127540"/>
                    </a:lnTo>
                    <a:lnTo>
                      <a:pt x="22384" y="142589"/>
                    </a:lnTo>
                    <a:cubicBezTo>
                      <a:pt x="22384" y="144304"/>
                      <a:pt x="23050" y="147257"/>
                      <a:pt x="24289" y="151257"/>
                    </a:cubicBezTo>
                    <a:cubicBezTo>
                      <a:pt x="25527" y="155258"/>
                      <a:pt x="27146" y="159449"/>
                      <a:pt x="29146" y="163640"/>
                    </a:cubicBezTo>
                    <a:cubicBezTo>
                      <a:pt x="31147" y="167926"/>
                      <a:pt x="33147" y="171545"/>
                      <a:pt x="35147" y="174498"/>
                    </a:cubicBezTo>
                    <a:lnTo>
                      <a:pt x="24289" y="158306"/>
                    </a:lnTo>
                    <a:cubicBezTo>
                      <a:pt x="28765" y="164783"/>
                      <a:pt x="33909" y="169164"/>
                      <a:pt x="39719" y="171450"/>
                    </a:cubicBezTo>
                    <a:cubicBezTo>
                      <a:pt x="45434" y="173736"/>
                      <a:pt x="52102" y="174879"/>
                      <a:pt x="59626" y="174879"/>
                    </a:cubicBezTo>
                    <a:cubicBezTo>
                      <a:pt x="69628" y="174879"/>
                      <a:pt x="77629" y="172498"/>
                      <a:pt x="83725" y="167735"/>
                    </a:cubicBezTo>
                    <a:cubicBezTo>
                      <a:pt x="89725" y="162973"/>
                      <a:pt x="92773" y="155448"/>
                      <a:pt x="92773" y="145161"/>
                    </a:cubicBezTo>
                    <a:cubicBezTo>
                      <a:pt x="92773" y="135922"/>
                      <a:pt x="88773" y="128588"/>
                      <a:pt x="80772" y="123158"/>
                    </a:cubicBezTo>
                    <a:cubicBezTo>
                      <a:pt x="72771" y="117729"/>
                      <a:pt x="63437" y="112586"/>
                      <a:pt x="52959" y="107537"/>
                    </a:cubicBezTo>
                    <a:cubicBezTo>
                      <a:pt x="46672" y="104489"/>
                      <a:pt x="40386" y="101346"/>
                      <a:pt x="34195" y="97917"/>
                    </a:cubicBezTo>
                    <a:cubicBezTo>
                      <a:pt x="27908" y="94488"/>
                      <a:pt x="22193" y="90678"/>
                      <a:pt x="17050" y="86297"/>
                    </a:cubicBezTo>
                    <a:cubicBezTo>
                      <a:pt x="11906" y="81915"/>
                      <a:pt x="7810" y="76676"/>
                      <a:pt x="4667" y="70676"/>
                    </a:cubicBezTo>
                    <a:cubicBezTo>
                      <a:pt x="1524" y="64675"/>
                      <a:pt x="0" y="57531"/>
                      <a:pt x="0" y="49244"/>
                    </a:cubicBezTo>
                    <a:cubicBezTo>
                      <a:pt x="0" y="33719"/>
                      <a:pt x="5524" y="21622"/>
                      <a:pt x="16764" y="12954"/>
                    </a:cubicBezTo>
                    <a:cubicBezTo>
                      <a:pt x="27908" y="4286"/>
                      <a:pt x="41624" y="0"/>
                      <a:pt x="57912" y="0"/>
                    </a:cubicBezTo>
                    <a:cubicBezTo>
                      <a:pt x="66199" y="0"/>
                      <a:pt x="74962" y="572"/>
                      <a:pt x="84201" y="1715"/>
                    </a:cubicBezTo>
                    <a:cubicBezTo>
                      <a:pt x="93440" y="2858"/>
                      <a:pt x="102489" y="4382"/>
                      <a:pt x="111252" y="6382"/>
                    </a:cubicBezTo>
                    <a:lnTo>
                      <a:pt x="110871" y="59341"/>
                    </a:lnTo>
                    <a:lnTo>
                      <a:pt x="89440" y="58198"/>
                    </a:lnTo>
                    <a:lnTo>
                      <a:pt x="89440" y="45053"/>
                    </a:lnTo>
                    <a:cubicBezTo>
                      <a:pt x="89440" y="43529"/>
                      <a:pt x="88773" y="40767"/>
                      <a:pt x="87344" y="36767"/>
                    </a:cubicBezTo>
                    <a:cubicBezTo>
                      <a:pt x="86011" y="32766"/>
                      <a:pt x="84487" y="28575"/>
                      <a:pt x="82867" y="24194"/>
                    </a:cubicBezTo>
                    <a:cubicBezTo>
                      <a:pt x="81248" y="19812"/>
                      <a:pt x="79915" y="16383"/>
                      <a:pt x="78962" y="13907"/>
                    </a:cubicBezTo>
                    <a:lnTo>
                      <a:pt x="91726" y="27813"/>
                    </a:lnTo>
                    <a:cubicBezTo>
                      <a:pt x="85439" y="24289"/>
                      <a:pt x="80105" y="21908"/>
                      <a:pt x="75533" y="20669"/>
                    </a:cubicBezTo>
                    <a:cubicBezTo>
                      <a:pt x="70961" y="19431"/>
                      <a:pt x="65246" y="18764"/>
                      <a:pt x="58293" y="18764"/>
                    </a:cubicBezTo>
                    <a:cubicBezTo>
                      <a:pt x="49530" y="18764"/>
                      <a:pt x="42386" y="20955"/>
                      <a:pt x="36862" y="25337"/>
                    </a:cubicBezTo>
                    <a:cubicBezTo>
                      <a:pt x="31337" y="29718"/>
                      <a:pt x="28575" y="35909"/>
                      <a:pt x="28575" y="43910"/>
                    </a:cubicBezTo>
                    <a:cubicBezTo>
                      <a:pt x="28575" y="52673"/>
                      <a:pt x="32575" y="59722"/>
                      <a:pt x="40576" y="65151"/>
                    </a:cubicBezTo>
                    <a:cubicBezTo>
                      <a:pt x="48578" y="70580"/>
                      <a:pt x="57817" y="75629"/>
                      <a:pt x="68389" y="80391"/>
                    </a:cubicBezTo>
                    <a:cubicBezTo>
                      <a:pt x="74866" y="83439"/>
                      <a:pt x="81248" y="86678"/>
                      <a:pt x="87535" y="90202"/>
                    </a:cubicBezTo>
                    <a:cubicBezTo>
                      <a:pt x="93821" y="93726"/>
                      <a:pt x="99536" y="97631"/>
                      <a:pt x="104870" y="102013"/>
                    </a:cubicBezTo>
                    <a:cubicBezTo>
                      <a:pt x="110109" y="106394"/>
                      <a:pt x="114300" y="111538"/>
                      <a:pt x="117443" y="117443"/>
                    </a:cubicBezTo>
                    <a:cubicBezTo>
                      <a:pt x="120587" y="123349"/>
                      <a:pt x="122110" y="130302"/>
                      <a:pt x="122110" y="138303"/>
                    </a:cubicBezTo>
                    <a:cubicBezTo>
                      <a:pt x="122110" y="158115"/>
                      <a:pt x="116491" y="172117"/>
                      <a:pt x="105156" y="180404"/>
                    </a:cubicBezTo>
                    <a:cubicBezTo>
                      <a:pt x="93821" y="188690"/>
                      <a:pt x="78581" y="192786"/>
                      <a:pt x="59341" y="1927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2" name="Forme libre : forme 31">
                <a:extLst>
                  <a:ext uri="{FF2B5EF4-FFF2-40B4-BE49-F238E27FC236}">
                    <a16:creationId xmlns:a16="http://schemas.microsoft.com/office/drawing/2014/main" id="{A9B17FD3-B6C3-629E-B1E1-677022AC27A1}"/>
                  </a:ext>
                </a:extLst>
              </p:cNvPr>
              <p:cNvSpPr/>
              <p:nvPr/>
            </p:nvSpPr>
            <p:spPr>
              <a:xfrm>
                <a:off x="6986587" y="4444840"/>
                <a:ext cx="122110" cy="192976"/>
              </a:xfrm>
              <a:custGeom>
                <a:avLst/>
                <a:gdLst>
                  <a:gd name="connsiteX0" fmla="*/ 59246 w 122110"/>
                  <a:gd name="connsiteY0" fmla="*/ 192977 h 192976"/>
                  <a:gd name="connsiteX1" fmla="*/ 21812 w 122110"/>
                  <a:gd name="connsiteY1" fmla="*/ 187166 h 192976"/>
                  <a:gd name="connsiteX2" fmla="*/ 953 w 122110"/>
                  <a:gd name="connsiteY2" fmla="*/ 177546 h 192976"/>
                  <a:gd name="connsiteX3" fmla="*/ 953 w 122110"/>
                  <a:gd name="connsiteY3" fmla="*/ 129064 h 192976"/>
                  <a:gd name="connsiteX4" fmla="*/ 22384 w 122110"/>
                  <a:gd name="connsiteY4" fmla="*/ 127540 h 192976"/>
                  <a:gd name="connsiteX5" fmla="*/ 22384 w 122110"/>
                  <a:gd name="connsiteY5" fmla="*/ 142589 h 192976"/>
                  <a:gd name="connsiteX6" fmla="*/ 24289 w 122110"/>
                  <a:gd name="connsiteY6" fmla="*/ 151257 h 192976"/>
                  <a:gd name="connsiteX7" fmla="*/ 29146 w 122110"/>
                  <a:gd name="connsiteY7" fmla="*/ 163640 h 192976"/>
                  <a:gd name="connsiteX8" fmla="*/ 35147 w 122110"/>
                  <a:gd name="connsiteY8" fmla="*/ 174498 h 192976"/>
                  <a:gd name="connsiteX9" fmla="*/ 24289 w 122110"/>
                  <a:gd name="connsiteY9" fmla="*/ 158306 h 192976"/>
                  <a:gd name="connsiteX10" fmla="*/ 39719 w 122110"/>
                  <a:gd name="connsiteY10" fmla="*/ 171450 h 192976"/>
                  <a:gd name="connsiteX11" fmla="*/ 59627 w 122110"/>
                  <a:gd name="connsiteY11" fmla="*/ 174879 h 192976"/>
                  <a:gd name="connsiteX12" fmla="*/ 83725 w 122110"/>
                  <a:gd name="connsiteY12" fmla="*/ 167735 h 192976"/>
                  <a:gd name="connsiteX13" fmla="*/ 92773 w 122110"/>
                  <a:gd name="connsiteY13" fmla="*/ 145161 h 192976"/>
                  <a:gd name="connsiteX14" fmla="*/ 80772 w 122110"/>
                  <a:gd name="connsiteY14" fmla="*/ 123158 h 192976"/>
                  <a:gd name="connsiteX15" fmla="*/ 52959 w 122110"/>
                  <a:gd name="connsiteY15" fmla="*/ 107537 h 192976"/>
                  <a:gd name="connsiteX16" fmla="*/ 34195 w 122110"/>
                  <a:gd name="connsiteY16" fmla="*/ 97917 h 192976"/>
                  <a:gd name="connsiteX17" fmla="*/ 17050 w 122110"/>
                  <a:gd name="connsiteY17" fmla="*/ 86297 h 192976"/>
                  <a:gd name="connsiteX18" fmla="*/ 4667 w 122110"/>
                  <a:gd name="connsiteY18" fmla="*/ 70676 h 192976"/>
                  <a:gd name="connsiteX19" fmla="*/ 0 w 122110"/>
                  <a:gd name="connsiteY19" fmla="*/ 49244 h 192976"/>
                  <a:gd name="connsiteX20" fmla="*/ 16764 w 122110"/>
                  <a:gd name="connsiteY20" fmla="*/ 12954 h 192976"/>
                  <a:gd name="connsiteX21" fmla="*/ 57912 w 122110"/>
                  <a:gd name="connsiteY21" fmla="*/ 0 h 192976"/>
                  <a:gd name="connsiteX22" fmla="*/ 84201 w 122110"/>
                  <a:gd name="connsiteY22" fmla="*/ 1715 h 192976"/>
                  <a:gd name="connsiteX23" fmla="*/ 111252 w 122110"/>
                  <a:gd name="connsiteY23" fmla="*/ 6382 h 192976"/>
                  <a:gd name="connsiteX24" fmla="*/ 110871 w 122110"/>
                  <a:gd name="connsiteY24" fmla="*/ 59341 h 192976"/>
                  <a:gd name="connsiteX25" fmla="*/ 89440 w 122110"/>
                  <a:gd name="connsiteY25" fmla="*/ 58198 h 192976"/>
                  <a:gd name="connsiteX26" fmla="*/ 89440 w 122110"/>
                  <a:gd name="connsiteY26" fmla="*/ 45053 h 192976"/>
                  <a:gd name="connsiteX27" fmla="*/ 87344 w 122110"/>
                  <a:gd name="connsiteY27" fmla="*/ 36767 h 192976"/>
                  <a:gd name="connsiteX28" fmla="*/ 82868 w 122110"/>
                  <a:gd name="connsiteY28" fmla="*/ 24194 h 192976"/>
                  <a:gd name="connsiteX29" fmla="*/ 78962 w 122110"/>
                  <a:gd name="connsiteY29" fmla="*/ 13907 h 192976"/>
                  <a:gd name="connsiteX30" fmla="*/ 91726 w 122110"/>
                  <a:gd name="connsiteY30" fmla="*/ 27813 h 192976"/>
                  <a:gd name="connsiteX31" fmla="*/ 75533 w 122110"/>
                  <a:gd name="connsiteY31" fmla="*/ 20669 h 192976"/>
                  <a:gd name="connsiteX32" fmla="*/ 58293 w 122110"/>
                  <a:gd name="connsiteY32" fmla="*/ 18764 h 192976"/>
                  <a:gd name="connsiteX33" fmla="*/ 36862 w 122110"/>
                  <a:gd name="connsiteY33" fmla="*/ 25337 h 192976"/>
                  <a:gd name="connsiteX34" fmla="*/ 28575 w 122110"/>
                  <a:gd name="connsiteY34" fmla="*/ 43910 h 192976"/>
                  <a:gd name="connsiteX35" fmla="*/ 40577 w 122110"/>
                  <a:gd name="connsiteY35" fmla="*/ 65151 h 192976"/>
                  <a:gd name="connsiteX36" fmla="*/ 68389 w 122110"/>
                  <a:gd name="connsiteY36" fmla="*/ 80391 h 192976"/>
                  <a:gd name="connsiteX37" fmla="*/ 87535 w 122110"/>
                  <a:gd name="connsiteY37" fmla="*/ 90202 h 192976"/>
                  <a:gd name="connsiteX38" fmla="*/ 104870 w 122110"/>
                  <a:gd name="connsiteY38" fmla="*/ 102013 h 192976"/>
                  <a:gd name="connsiteX39" fmla="*/ 117443 w 122110"/>
                  <a:gd name="connsiteY39" fmla="*/ 117443 h 192976"/>
                  <a:gd name="connsiteX40" fmla="*/ 122111 w 122110"/>
                  <a:gd name="connsiteY40" fmla="*/ 138303 h 192976"/>
                  <a:gd name="connsiteX41" fmla="*/ 105156 w 122110"/>
                  <a:gd name="connsiteY41" fmla="*/ 180404 h 192976"/>
                  <a:gd name="connsiteX42" fmla="*/ 59341 w 122110"/>
                  <a:gd name="connsiteY42" fmla="*/ 192786 h 1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2110" h="192976">
                    <a:moveTo>
                      <a:pt x="59246" y="192977"/>
                    </a:moveTo>
                    <a:cubicBezTo>
                      <a:pt x="44005" y="192977"/>
                      <a:pt x="31528" y="191072"/>
                      <a:pt x="21812" y="187166"/>
                    </a:cubicBezTo>
                    <a:cubicBezTo>
                      <a:pt x="12192" y="183261"/>
                      <a:pt x="5239" y="180118"/>
                      <a:pt x="953" y="177546"/>
                    </a:cubicBezTo>
                    <a:lnTo>
                      <a:pt x="953" y="129064"/>
                    </a:lnTo>
                    <a:lnTo>
                      <a:pt x="22384" y="127540"/>
                    </a:lnTo>
                    <a:lnTo>
                      <a:pt x="22384" y="142589"/>
                    </a:lnTo>
                    <a:cubicBezTo>
                      <a:pt x="22384" y="144304"/>
                      <a:pt x="23051" y="147257"/>
                      <a:pt x="24289" y="151257"/>
                    </a:cubicBezTo>
                    <a:cubicBezTo>
                      <a:pt x="25527" y="155258"/>
                      <a:pt x="27146" y="159449"/>
                      <a:pt x="29146" y="163640"/>
                    </a:cubicBezTo>
                    <a:cubicBezTo>
                      <a:pt x="31147" y="167926"/>
                      <a:pt x="33147" y="171545"/>
                      <a:pt x="35147" y="174498"/>
                    </a:cubicBezTo>
                    <a:lnTo>
                      <a:pt x="24289" y="158306"/>
                    </a:lnTo>
                    <a:cubicBezTo>
                      <a:pt x="28765" y="164783"/>
                      <a:pt x="33909" y="169164"/>
                      <a:pt x="39719" y="171450"/>
                    </a:cubicBezTo>
                    <a:cubicBezTo>
                      <a:pt x="45434" y="173736"/>
                      <a:pt x="52102" y="174879"/>
                      <a:pt x="59627" y="174879"/>
                    </a:cubicBezTo>
                    <a:cubicBezTo>
                      <a:pt x="69628" y="174879"/>
                      <a:pt x="77629" y="172498"/>
                      <a:pt x="83725" y="167735"/>
                    </a:cubicBezTo>
                    <a:cubicBezTo>
                      <a:pt x="89726" y="162973"/>
                      <a:pt x="92773" y="155448"/>
                      <a:pt x="92773" y="145161"/>
                    </a:cubicBezTo>
                    <a:cubicBezTo>
                      <a:pt x="92773" y="135922"/>
                      <a:pt x="88773" y="128588"/>
                      <a:pt x="80772" y="123158"/>
                    </a:cubicBezTo>
                    <a:cubicBezTo>
                      <a:pt x="72771" y="117729"/>
                      <a:pt x="63437" y="112586"/>
                      <a:pt x="52959" y="107537"/>
                    </a:cubicBezTo>
                    <a:cubicBezTo>
                      <a:pt x="46672" y="104489"/>
                      <a:pt x="40386" y="101346"/>
                      <a:pt x="34195" y="97917"/>
                    </a:cubicBezTo>
                    <a:cubicBezTo>
                      <a:pt x="27908" y="94488"/>
                      <a:pt x="22193" y="90678"/>
                      <a:pt x="17050" y="86297"/>
                    </a:cubicBezTo>
                    <a:cubicBezTo>
                      <a:pt x="11906" y="81915"/>
                      <a:pt x="7811" y="76676"/>
                      <a:pt x="4667" y="70676"/>
                    </a:cubicBezTo>
                    <a:cubicBezTo>
                      <a:pt x="1524" y="64675"/>
                      <a:pt x="0" y="57531"/>
                      <a:pt x="0" y="49244"/>
                    </a:cubicBezTo>
                    <a:cubicBezTo>
                      <a:pt x="0" y="33719"/>
                      <a:pt x="5524" y="21622"/>
                      <a:pt x="16764" y="12954"/>
                    </a:cubicBezTo>
                    <a:cubicBezTo>
                      <a:pt x="27908" y="4286"/>
                      <a:pt x="41624" y="0"/>
                      <a:pt x="57912" y="0"/>
                    </a:cubicBezTo>
                    <a:cubicBezTo>
                      <a:pt x="66199" y="0"/>
                      <a:pt x="74962" y="572"/>
                      <a:pt x="84201" y="1715"/>
                    </a:cubicBezTo>
                    <a:cubicBezTo>
                      <a:pt x="93440" y="2858"/>
                      <a:pt x="102489" y="4382"/>
                      <a:pt x="111252" y="6382"/>
                    </a:cubicBezTo>
                    <a:lnTo>
                      <a:pt x="110871" y="59341"/>
                    </a:lnTo>
                    <a:lnTo>
                      <a:pt x="89440" y="58198"/>
                    </a:lnTo>
                    <a:lnTo>
                      <a:pt x="89440" y="45053"/>
                    </a:lnTo>
                    <a:cubicBezTo>
                      <a:pt x="89440" y="43529"/>
                      <a:pt x="88773" y="40767"/>
                      <a:pt x="87344" y="36767"/>
                    </a:cubicBezTo>
                    <a:cubicBezTo>
                      <a:pt x="86011" y="32766"/>
                      <a:pt x="84487" y="28575"/>
                      <a:pt x="82868" y="24194"/>
                    </a:cubicBezTo>
                    <a:cubicBezTo>
                      <a:pt x="81248" y="19812"/>
                      <a:pt x="79915" y="16383"/>
                      <a:pt x="78962" y="13907"/>
                    </a:cubicBezTo>
                    <a:lnTo>
                      <a:pt x="91726" y="27813"/>
                    </a:lnTo>
                    <a:cubicBezTo>
                      <a:pt x="85439" y="24289"/>
                      <a:pt x="80105" y="21908"/>
                      <a:pt x="75533" y="20669"/>
                    </a:cubicBezTo>
                    <a:cubicBezTo>
                      <a:pt x="70961" y="19431"/>
                      <a:pt x="65246" y="18764"/>
                      <a:pt x="58293" y="18764"/>
                    </a:cubicBezTo>
                    <a:cubicBezTo>
                      <a:pt x="49530" y="18764"/>
                      <a:pt x="42386" y="20955"/>
                      <a:pt x="36862" y="25337"/>
                    </a:cubicBezTo>
                    <a:cubicBezTo>
                      <a:pt x="31337" y="29718"/>
                      <a:pt x="28575" y="35909"/>
                      <a:pt x="28575" y="43910"/>
                    </a:cubicBezTo>
                    <a:cubicBezTo>
                      <a:pt x="28575" y="52673"/>
                      <a:pt x="32576" y="59722"/>
                      <a:pt x="40577" y="65151"/>
                    </a:cubicBezTo>
                    <a:cubicBezTo>
                      <a:pt x="48578" y="70580"/>
                      <a:pt x="57817" y="75629"/>
                      <a:pt x="68389" y="80391"/>
                    </a:cubicBezTo>
                    <a:cubicBezTo>
                      <a:pt x="74866" y="83439"/>
                      <a:pt x="81248" y="86678"/>
                      <a:pt x="87535" y="90202"/>
                    </a:cubicBezTo>
                    <a:cubicBezTo>
                      <a:pt x="93821" y="93726"/>
                      <a:pt x="99536" y="97631"/>
                      <a:pt x="104870" y="102013"/>
                    </a:cubicBezTo>
                    <a:cubicBezTo>
                      <a:pt x="110109" y="106394"/>
                      <a:pt x="114300" y="111538"/>
                      <a:pt x="117443" y="117443"/>
                    </a:cubicBezTo>
                    <a:cubicBezTo>
                      <a:pt x="120587" y="123349"/>
                      <a:pt x="122111" y="130302"/>
                      <a:pt x="122111" y="138303"/>
                    </a:cubicBezTo>
                    <a:cubicBezTo>
                      <a:pt x="122111" y="158115"/>
                      <a:pt x="116491" y="172117"/>
                      <a:pt x="105156" y="180404"/>
                    </a:cubicBezTo>
                    <a:cubicBezTo>
                      <a:pt x="93821" y="188690"/>
                      <a:pt x="78581" y="192786"/>
                      <a:pt x="59341" y="1927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3" name="Forme libre : forme 32">
                <a:extLst>
                  <a:ext uri="{FF2B5EF4-FFF2-40B4-BE49-F238E27FC236}">
                    <a16:creationId xmlns:a16="http://schemas.microsoft.com/office/drawing/2014/main" id="{842B9A7A-34A8-1D16-DCF8-6F146544A995}"/>
                  </a:ext>
                </a:extLst>
              </p:cNvPr>
              <p:cNvSpPr/>
              <p:nvPr/>
            </p:nvSpPr>
            <p:spPr>
              <a:xfrm>
                <a:off x="7134796" y="4448174"/>
                <a:ext cx="202215" cy="190023"/>
              </a:xfrm>
              <a:custGeom>
                <a:avLst/>
                <a:gdLst>
                  <a:gd name="connsiteX0" fmla="*/ 89535 w 202215"/>
                  <a:gd name="connsiteY0" fmla="*/ 190024 h 190023"/>
                  <a:gd name="connsiteX1" fmla="*/ 50292 w 202215"/>
                  <a:gd name="connsiteY1" fmla="*/ 178975 h 190023"/>
                  <a:gd name="connsiteX2" fmla="*/ 33147 w 202215"/>
                  <a:gd name="connsiteY2" fmla="*/ 148114 h 190023"/>
                  <a:gd name="connsiteX3" fmla="*/ 29051 w 202215"/>
                  <a:gd name="connsiteY3" fmla="*/ 102870 h 190023"/>
                  <a:gd name="connsiteX4" fmla="*/ 29051 w 202215"/>
                  <a:gd name="connsiteY4" fmla="*/ 52102 h 190023"/>
                  <a:gd name="connsiteX5" fmla="*/ 28289 w 202215"/>
                  <a:gd name="connsiteY5" fmla="*/ 42100 h 190023"/>
                  <a:gd name="connsiteX6" fmla="*/ 26194 w 202215"/>
                  <a:gd name="connsiteY6" fmla="*/ 27622 h 190023"/>
                  <a:gd name="connsiteX7" fmla="*/ 23717 w 202215"/>
                  <a:gd name="connsiteY7" fmla="*/ 13335 h 190023"/>
                  <a:gd name="connsiteX8" fmla="*/ 37243 w 202215"/>
                  <a:gd name="connsiteY8" fmla="*/ 27242 h 190023"/>
                  <a:gd name="connsiteX9" fmla="*/ 0 w 202215"/>
                  <a:gd name="connsiteY9" fmla="*/ 19717 h 190023"/>
                  <a:gd name="connsiteX10" fmla="*/ 1524 w 202215"/>
                  <a:gd name="connsiteY10" fmla="*/ 191 h 190023"/>
                  <a:gd name="connsiteX11" fmla="*/ 52673 w 202215"/>
                  <a:gd name="connsiteY11" fmla="*/ 191 h 190023"/>
                  <a:gd name="connsiteX12" fmla="*/ 59817 w 202215"/>
                  <a:gd name="connsiteY12" fmla="*/ 6953 h 190023"/>
                  <a:gd name="connsiteX13" fmla="*/ 58674 w 202215"/>
                  <a:gd name="connsiteY13" fmla="*/ 25337 h 190023"/>
                  <a:gd name="connsiteX14" fmla="*/ 57531 w 202215"/>
                  <a:gd name="connsiteY14" fmla="*/ 46006 h 190023"/>
                  <a:gd name="connsiteX15" fmla="*/ 57150 w 202215"/>
                  <a:gd name="connsiteY15" fmla="*/ 63246 h 190023"/>
                  <a:gd name="connsiteX16" fmla="*/ 57150 w 202215"/>
                  <a:gd name="connsiteY16" fmla="*/ 116967 h 190023"/>
                  <a:gd name="connsiteX17" fmla="*/ 65437 w 202215"/>
                  <a:gd name="connsiteY17" fmla="*/ 152876 h 190023"/>
                  <a:gd name="connsiteX18" fmla="*/ 95536 w 202215"/>
                  <a:gd name="connsiteY18" fmla="*/ 166973 h 190023"/>
                  <a:gd name="connsiteX19" fmla="*/ 122206 w 202215"/>
                  <a:gd name="connsiteY19" fmla="*/ 158305 h 190023"/>
                  <a:gd name="connsiteX20" fmla="*/ 138208 w 202215"/>
                  <a:gd name="connsiteY20" fmla="*/ 135922 h 190023"/>
                  <a:gd name="connsiteX21" fmla="*/ 143637 w 202215"/>
                  <a:gd name="connsiteY21" fmla="*/ 107537 h 190023"/>
                  <a:gd name="connsiteX22" fmla="*/ 143637 w 202215"/>
                  <a:gd name="connsiteY22" fmla="*/ 51911 h 190023"/>
                  <a:gd name="connsiteX23" fmla="*/ 142875 w 202215"/>
                  <a:gd name="connsiteY23" fmla="*/ 41910 h 190023"/>
                  <a:gd name="connsiteX24" fmla="*/ 140970 w 202215"/>
                  <a:gd name="connsiteY24" fmla="*/ 27432 h 190023"/>
                  <a:gd name="connsiteX25" fmla="*/ 138684 w 202215"/>
                  <a:gd name="connsiteY25" fmla="*/ 13145 h 190023"/>
                  <a:gd name="connsiteX26" fmla="*/ 152590 w 202215"/>
                  <a:gd name="connsiteY26" fmla="*/ 26670 h 190023"/>
                  <a:gd name="connsiteX27" fmla="*/ 113538 w 202215"/>
                  <a:gd name="connsiteY27" fmla="*/ 19526 h 190023"/>
                  <a:gd name="connsiteX28" fmla="*/ 115062 w 202215"/>
                  <a:gd name="connsiteY28" fmla="*/ 0 h 190023"/>
                  <a:gd name="connsiteX29" fmla="*/ 167259 w 202215"/>
                  <a:gd name="connsiteY29" fmla="*/ 0 h 190023"/>
                  <a:gd name="connsiteX30" fmla="*/ 174403 w 202215"/>
                  <a:gd name="connsiteY30" fmla="*/ 6763 h 190023"/>
                  <a:gd name="connsiteX31" fmla="*/ 173450 w 202215"/>
                  <a:gd name="connsiteY31" fmla="*/ 25146 h 190023"/>
                  <a:gd name="connsiteX32" fmla="*/ 172498 w 202215"/>
                  <a:gd name="connsiteY32" fmla="*/ 45815 h 190023"/>
                  <a:gd name="connsiteX33" fmla="*/ 172117 w 202215"/>
                  <a:gd name="connsiteY33" fmla="*/ 63055 h 190023"/>
                  <a:gd name="connsiteX34" fmla="*/ 172117 w 202215"/>
                  <a:gd name="connsiteY34" fmla="*/ 123920 h 190023"/>
                  <a:gd name="connsiteX35" fmla="*/ 173831 w 202215"/>
                  <a:gd name="connsiteY35" fmla="*/ 149638 h 190023"/>
                  <a:gd name="connsiteX36" fmla="*/ 176689 w 202215"/>
                  <a:gd name="connsiteY36" fmla="*/ 175736 h 190023"/>
                  <a:gd name="connsiteX37" fmla="*/ 163163 w 202215"/>
                  <a:gd name="connsiteY37" fmla="*/ 161830 h 190023"/>
                  <a:gd name="connsiteX38" fmla="*/ 202216 w 202215"/>
                  <a:gd name="connsiteY38" fmla="*/ 165925 h 190023"/>
                  <a:gd name="connsiteX39" fmla="*/ 199930 w 202215"/>
                  <a:gd name="connsiteY39" fmla="*/ 185452 h 190023"/>
                  <a:gd name="connsiteX40" fmla="*/ 152971 w 202215"/>
                  <a:gd name="connsiteY40" fmla="*/ 185452 h 190023"/>
                  <a:gd name="connsiteX41" fmla="*/ 145828 w 202215"/>
                  <a:gd name="connsiteY41" fmla="*/ 143732 h 190023"/>
                  <a:gd name="connsiteX42" fmla="*/ 149543 w 202215"/>
                  <a:gd name="connsiteY42" fmla="*/ 152781 h 190023"/>
                  <a:gd name="connsiteX43" fmla="*/ 140684 w 202215"/>
                  <a:gd name="connsiteY43" fmla="*/ 166116 h 190023"/>
                  <a:gd name="connsiteX44" fmla="*/ 121920 w 202215"/>
                  <a:gd name="connsiteY44" fmla="*/ 182309 h 190023"/>
                  <a:gd name="connsiteX45" fmla="*/ 89440 w 202215"/>
                  <a:gd name="connsiteY45" fmla="*/ 189643 h 19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02215" h="190023">
                    <a:moveTo>
                      <a:pt x="89535" y="190024"/>
                    </a:moveTo>
                    <a:cubicBezTo>
                      <a:pt x="72009" y="190024"/>
                      <a:pt x="58864" y="186309"/>
                      <a:pt x="50292" y="178975"/>
                    </a:cubicBezTo>
                    <a:cubicBezTo>
                      <a:pt x="41624" y="171545"/>
                      <a:pt x="35909" y="161354"/>
                      <a:pt x="33147" y="148114"/>
                    </a:cubicBezTo>
                    <a:cubicBezTo>
                      <a:pt x="30385" y="134969"/>
                      <a:pt x="29051" y="119920"/>
                      <a:pt x="29051" y="102870"/>
                    </a:cubicBezTo>
                    <a:lnTo>
                      <a:pt x="29051" y="52102"/>
                    </a:lnTo>
                    <a:cubicBezTo>
                      <a:pt x="29051" y="49816"/>
                      <a:pt x="28765" y="46577"/>
                      <a:pt x="28289" y="42100"/>
                    </a:cubicBezTo>
                    <a:cubicBezTo>
                      <a:pt x="27813" y="37719"/>
                      <a:pt x="27146" y="32861"/>
                      <a:pt x="26194" y="27622"/>
                    </a:cubicBezTo>
                    <a:cubicBezTo>
                      <a:pt x="25337" y="22384"/>
                      <a:pt x="24479" y="17621"/>
                      <a:pt x="23717" y="13335"/>
                    </a:cubicBezTo>
                    <a:lnTo>
                      <a:pt x="37243" y="27242"/>
                    </a:lnTo>
                    <a:lnTo>
                      <a:pt x="0" y="19717"/>
                    </a:lnTo>
                    <a:lnTo>
                      <a:pt x="1524" y="191"/>
                    </a:lnTo>
                    <a:lnTo>
                      <a:pt x="52673" y="191"/>
                    </a:lnTo>
                    <a:lnTo>
                      <a:pt x="59817" y="6953"/>
                    </a:lnTo>
                    <a:cubicBezTo>
                      <a:pt x="59531" y="12192"/>
                      <a:pt x="59150" y="18383"/>
                      <a:pt x="58674" y="25337"/>
                    </a:cubicBezTo>
                    <a:cubicBezTo>
                      <a:pt x="58198" y="32385"/>
                      <a:pt x="57817" y="39243"/>
                      <a:pt x="57531" y="46006"/>
                    </a:cubicBezTo>
                    <a:cubicBezTo>
                      <a:pt x="57245" y="52768"/>
                      <a:pt x="57150" y="58579"/>
                      <a:pt x="57150" y="63246"/>
                    </a:cubicBezTo>
                    <a:lnTo>
                      <a:pt x="57150" y="116967"/>
                    </a:lnTo>
                    <a:cubicBezTo>
                      <a:pt x="57150" y="131540"/>
                      <a:pt x="59912" y="143446"/>
                      <a:pt x="65437" y="152876"/>
                    </a:cubicBezTo>
                    <a:cubicBezTo>
                      <a:pt x="70961" y="162306"/>
                      <a:pt x="80963" y="166973"/>
                      <a:pt x="95536" y="166973"/>
                    </a:cubicBezTo>
                    <a:cubicBezTo>
                      <a:pt x="106299" y="166973"/>
                      <a:pt x="115157" y="164116"/>
                      <a:pt x="122206" y="158305"/>
                    </a:cubicBezTo>
                    <a:cubicBezTo>
                      <a:pt x="129254" y="152591"/>
                      <a:pt x="134588" y="145066"/>
                      <a:pt x="138208" y="135922"/>
                    </a:cubicBezTo>
                    <a:cubicBezTo>
                      <a:pt x="141827" y="126778"/>
                      <a:pt x="143637" y="117348"/>
                      <a:pt x="143637" y="107537"/>
                    </a:cubicBezTo>
                    <a:lnTo>
                      <a:pt x="143637" y="51911"/>
                    </a:lnTo>
                    <a:cubicBezTo>
                      <a:pt x="143637" y="49625"/>
                      <a:pt x="143351" y="46387"/>
                      <a:pt x="142875" y="41910"/>
                    </a:cubicBezTo>
                    <a:cubicBezTo>
                      <a:pt x="142399" y="37529"/>
                      <a:pt x="141732" y="32671"/>
                      <a:pt x="140970" y="27432"/>
                    </a:cubicBezTo>
                    <a:cubicBezTo>
                      <a:pt x="140208" y="22193"/>
                      <a:pt x="139446" y="17431"/>
                      <a:pt x="138684" y="13145"/>
                    </a:cubicBezTo>
                    <a:lnTo>
                      <a:pt x="152590" y="26670"/>
                    </a:lnTo>
                    <a:lnTo>
                      <a:pt x="113538" y="19526"/>
                    </a:lnTo>
                    <a:lnTo>
                      <a:pt x="115062" y="0"/>
                    </a:lnTo>
                    <a:lnTo>
                      <a:pt x="167259" y="0"/>
                    </a:lnTo>
                    <a:lnTo>
                      <a:pt x="174403" y="6763"/>
                    </a:lnTo>
                    <a:cubicBezTo>
                      <a:pt x="174117" y="12001"/>
                      <a:pt x="173831" y="18193"/>
                      <a:pt x="173450" y="25146"/>
                    </a:cubicBezTo>
                    <a:cubicBezTo>
                      <a:pt x="173069" y="32195"/>
                      <a:pt x="172784" y="39053"/>
                      <a:pt x="172498" y="45815"/>
                    </a:cubicBezTo>
                    <a:cubicBezTo>
                      <a:pt x="172212" y="52578"/>
                      <a:pt x="172117" y="58388"/>
                      <a:pt x="172117" y="63055"/>
                    </a:cubicBezTo>
                    <a:lnTo>
                      <a:pt x="172117" y="123920"/>
                    </a:lnTo>
                    <a:cubicBezTo>
                      <a:pt x="172117" y="132397"/>
                      <a:pt x="172688" y="140970"/>
                      <a:pt x="173831" y="149638"/>
                    </a:cubicBezTo>
                    <a:cubicBezTo>
                      <a:pt x="174974" y="158305"/>
                      <a:pt x="175927" y="166973"/>
                      <a:pt x="176689" y="175736"/>
                    </a:cubicBezTo>
                    <a:lnTo>
                      <a:pt x="163163" y="161830"/>
                    </a:lnTo>
                    <a:lnTo>
                      <a:pt x="202216" y="165925"/>
                    </a:lnTo>
                    <a:lnTo>
                      <a:pt x="199930" y="185452"/>
                    </a:lnTo>
                    <a:lnTo>
                      <a:pt x="152971" y="185452"/>
                    </a:lnTo>
                    <a:lnTo>
                      <a:pt x="145828" y="143732"/>
                    </a:lnTo>
                    <a:lnTo>
                      <a:pt x="149543" y="152781"/>
                    </a:lnTo>
                    <a:cubicBezTo>
                      <a:pt x="148019" y="155829"/>
                      <a:pt x="145066" y="160211"/>
                      <a:pt x="140684" y="166116"/>
                    </a:cubicBezTo>
                    <a:cubicBezTo>
                      <a:pt x="136303" y="172021"/>
                      <a:pt x="130016" y="177355"/>
                      <a:pt x="121920" y="182309"/>
                    </a:cubicBezTo>
                    <a:cubicBezTo>
                      <a:pt x="113729" y="187166"/>
                      <a:pt x="102965" y="189643"/>
                      <a:pt x="89440" y="1896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4" name="Forme libre : forme 33">
                <a:extLst>
                  <a:ext uri="{FF2B5EF4-FFF2-40B4-BE49-F238E27FC236}">
                    <a16:creationId xmlns:a16="http://schemas.microsoft.com/office/drawing/2014/main" id="{B17F4A5E-0AE2-551A-EE69-AC20CC72194A}"/>
                  </a:ext>
                </a:extLst>
              </p:cNvPr>
              <p:cNvSpPr/>
              <p:nvPr/>
            </p:nvSpPr>
            <p:spPr>
              <a:xfrm>
                <a:off x="7358157" y="4445221"/>
                <a:ext cx="144684" cy="191166"/>
              </a:xfrm>
              <a:custGeom>
                <a:avLst/>
                <a:gdLst>
                  <a:gd name="connsiteX0" fmla="*/ 1905 w 144684"/>
                  <a:gd name="connsiteY0" fmla="*/ 190691 h 191166"/>
                  <a:gd name="connsiteX1" fmla="*/ 0 w 144684"/>
                  <a:gd name="connsiteY1" fmla="*/ 172688 h 191166"/>
                  <a:gd name="connsiteX2" fmla="*/ 42100 w 144684"/>
                  <a:gd name="connsiteY2" fmla="*/ 164021 h 191166"/>
                  <a:gd name="connsiteX3" fmla="*/ 27051 w 144684"/>
                  <a:gd name="connsiteY3" fmla="*/ 177927 h 191166"/>
                  <a:gd name="connsiteX4" fmla="*/ 29146 w 144684"/>
                  <a:gd name="connsiteY4" fmla="*/ 167450 h 191166"/>
                  <a:gd name="connsiteX5" fmla="*/ 31813 w 144684"/>
                  <a:gd name="connsiteY5" fmla="*/ 151447 h 191166"/>
                  <a:gd name="connsiteX6" fmla="*/ 33147 w 144684"/>
                  <a:gd name="connsiteY6" fmla="*/ 138493 h 191166"/>
                  <a:gd name="connsiteX7" fmla="*/ 33147 w 144684"/>
                  <a:gd name="connsiteY7" fmla="*/ 55054 h 191166"/>
                  <a:gd name="connsiteX8" fmla="*/ 32004 w 144684"/>
                  <a:gd name="connsiteY8" fmla="*/ 41720 h 191166"/>
                  <a:gd name="connsiteX9" fmla="*/ 29337 w 144684"/>
                  <a:gd name="connsiteY9" fmla="*/ 24765 h 191166"/>
                  <a:gd name="connsiteX10" fmla="*/ 27051 w 144684"/>
                  <a:gd name="connsiteY10" fmla="*/ 12573 h 191166"/>
                  <a:gd name="connsiteX11" fmla="*/ 42100 w 144684"/>
                  <a:gd name="connsiteY11" fmla="*/ 29908 h 191166"/>
                  <a:gd name="connsiteX12" fmla="*/ 762 w 144684"/>
                  <a:gd name="connsiteY12" fmla="*/ 22765 h 191166"/>
                  <a:gd name="connsiteX13" fmla="*/ 2667 w 144684"/>
                  <a:gd name="connsiteY13" fmla="*/ 3238 h 191166"/>
                  <a:gd name="connsiteX14" fmla="*/ 49244 w 144684"/>
                  <a:gd name="connsiteY14" fmla="*/ 3238 h 191166"/>
                  <a:gd name="connsiteX15" fmla="*/ 56388 w 144684"/>
                  <a:gd name="connsiteY15" fmla="*/ 10001 h 191166"/>
                  <a:gd name="connsiteX16" fmla="*/ 61627 w 144684"/>
                  <a:gd name="connsiteY16" fmla="*/ 66389 h 191166"/>
                  <a:gd name="connsiteX17" fmla="*/ 50387 w 144684"/>
                  <a:gd name="connsiteY17" fmla="*/ 54388 h 191166"/>
                  <a:gd name="connsiteX18" fmla="*/ 59817 w 144684"/>
                  <a:gd name="connsiteY18" fmla="*/ 34671 h 191166"/>
                  <a:gd name="connsiteX19" fmla="*/ 72771 w 144684"/>
                  <a:gd name="connsiteY19" fmla="*/ 17240 h 191166"/>
                  <a:gd name="connsiteX20" fmla="*/ 91916 w 144684"/>
                  <a:gd name="connsiteY20" fmla="*/ 4667 h 191166"/>
                  <a:gd name="connsiteX21" fmla="*/ 119920 w 144684"/>
                  <a:gd name="connsiteY21" fmla="*/ 0 h 191166"/>
                  <a:gd name="connsiteX22" fmla="*/ 132493 w 144684"/>
                  <a:gd name="connsiteY22" fmla="*/ 952 h 191166"/>
                  <a:gd name="connsiteX23" fmla="*/ 144685 w 144684"/>
                  <a:gd name="connsiteY23" fmla="*/ 3810 h 191166"/>
                  <a:gd name="connsiteX24" fmla="*/ 141256 w 144684"/>
                  <a:gd name="connsiteY24" fmla="*/ 64294 h 191166"/>
                  <a:gd name="connsiteX25" fmla="*/ 119824 w 144684"/>
                  <a:gd name="connsiteY25" fmla="*/ 63151 h 191166"/>
                  <a:gd name="connsiteX26" fmla="*/ 119824 w 144684"/>
                  <a:gd name="connsiteY26" fmla="*/ 43625 h 191166"/>
                  <a:gd name="connsiteX27" fmla="*/ 118300 w 144684"/>
                  <a:gd name="connsiteY27" fmla="*/ 36481 h 191166"/>
                  <a:gd name="connsiteX28" fmla="*/ 114681 w 144684"/>
                  <a:gd name="connsiteY28" fmla="*/ 25051 h 191166"/>
                  <a:gd name="connsiteX29" fmla="*/ 110680 w 144684"/>
                  <a:gd name="connsiteY29" fmla="*/ 14764 h 191166"/>
                  <a:gd name="connsiteX30" fmla="*/ 128302 w 144684"/>
                  <a:gd name="connsiteY30" fmla="*/ 24575 h 191166"/>
                  <a:gd name="connsiteX31" fmla="*/ 120587 w 144684"/>
                  <a:gd name="connsiteY31" fmla="*/ 24955 h 191166"/>
                  <a:gd name="connsiteX32" fmla="*/ 112871 w 144684"/>
                  <a:gd name="connsiteY32" fmla="*/ 24955 h 191166"/>
                  <a:gd name="connsiteX33" fmla="*/ 73628 w 144684"/>
                  <a:gd name="connsiteY33" fmla="*/ 41148 h 191166"/>
                  <a:gd name="connsiteX34" fmla="*/ 61436 w 144684"/>
                  <a:gd name="connsiteY34" fmla="*/ 84010 h 191166"/>
                  <a:gd name="connsiteX35" fmla="*/ 61436 w 144684"/>
                  <a:gd name="connsiteY35" fmla="*/ 127635 h 191166"/>
                  <a:gd name="connsiteX36" fmla="*/ 62579 w 144684"/>
                  <a:gd name="connsiteY36" fmla="*/ 157734 h 191166"/>
                  <a:gd name="connsiteX37" fmla="*/ 64865 w 144684"/>
                  <a:gd name="connsiteY37" fmla="*/ 179927 h 191166"/>
                  <a:gd name="connsiteX38" fmla="*/ 50959 w 144684"/>
                  <a:gd name="connsiteY38" fmla="*/ 166021 h 191166"/>
                  <a:gd name="connsiteX39" fmla="*/ 101346 w 144684"/>
                  <a:gd name="connsiteY39" fmla="*/ 169735 h 191166"/>
                  <a:gd name="connsiteX40" fmla="*/ 99060 w 144684"/>
                  <a:gd name="connsiteY40" fmla="*/ 189262 h 191166"/>
                  <a:gd name="connsiteX41" fmla="*/ 43053 w 144684"/>
                  <a:gd name="connsiteY41" fmla="*/ 189262 h 191166"/>
                  <a:gd name="connsiteX42" fmla="*/ 32195 w 144684"/>
                  <a:gd name="connsiteY42" fmla="*/ 189643 h 191166"/>
                  <a:gd name="connsiteX43" fmla="*/ 16954 w 144684"/>
                  <a:gd name="connsiteY43" fmla="*/ 190405 h 191166"/>
                  <a:gd name="connsiteX44" fmla="*/ 1714 w 144684"/>
                  <a:gd name="connsiteY44" fmla="*/ 191167 h 19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4684" h="191166">
                    <a:moveTo>
                      <a:pt x="1905" y="190691"/>
                    </a:moveTo>
                    <a:lnTo>
                      <a:pt x="0" y="172688"/>
                    </a:lnTo>
                    <a:lnTo>
                      <a:pt x="42100" y="164021"/>
                    </a:lnTo>
                    <a:lnTo>
                      <a:pt x="27051" y="177927"/>
                    </a:lnTo>
                    <a:cubicBezTo>
                      <a:pt x="27527" y="175927"/>
                      <a:pt x="28194" y="172402"/>
                      <a:pt x="29146" y="167450"/>
                    </a:cubicBezTo>
                    <a:cubicBezTo>
                      <a:pt x="30004" y="162401"/>
                      <a:pt x="30861" y="157163"/>
                      <a:pt x="31813" y="151447"/>
                    </a:cubicBezTo>
                    <a:cubicBezTo>
                      <a:pt x="32766" y="145733"/>
                      <a:pt x="33147" y="141446"/>
                      <a:pt x="33147" y="138493"/>
                    </a:cubicBezTo>
                    <a:lnTo>
                      <a:pt x="33147" y="55054"/>
                    </a:lnTo>
                    <a:cubicBezTo>
                      <a:pt x="33147" y="51816"/>
                      <a:pt x="32766" y="47339"/>
                      <a:pt x="32004" y="41720"/>
                    </a:cubicBezTo>
                    <a:cubicBezTo>
                      <a:pt x="31242" y="36100"/>
                      <a:pt x="30385" y="30480"/>
                      <a:pt x="29337" y="24765"/>
                    </a:cubicBezTo>
                    <a:cubicBezTo>
                      <a:pt x="28289" y="19145"/>
                      <a:pt x="27622" y="15050"/>
                      <a:pt x="27051" y="12573"/>
                    </a:cubicBezTo>
                    <a:lnTo>
                      <a:pt x="42100" y="29908"/>
                    </a:lnTo>
                    <a:lnTo>
                      <a:pt x="762" y="22765"/>
                    </a:lnTo>
                    <a:lnTo>
                      <a:pt x="2667" y="3238"/>
                    </a:lnTo>
                    <a:lnTo>
                      <a:pt x="49244" y="3238"/>
                    </a:lnTo>
                    <a:lnTo>
                      <a:pt x="56388" y="10001"/>
                    </a:lnTo>
                    <a:lnTo>
                      <a:pt x="61627" y="66389"/>
                    </a:lnTo>
                    <a:lnTo>
                      <a:pt x="50387" y="54388"/>
                    </a:lnTo>
                    <a:cubicBezTo>
                      <a:pt x="53149" y="47625"/>
                      <a:pt x="56293" y="41053"/>
                      <a:pt x="59817" y="34671"/>
                    </a:cubicBezTo>
                    <a:cubicBezTo>
                      <a:pt x="63341" y="28289"/>
                      <a:pt x="67627" y="22479"/>
                      <a:pt x="72771" y="17240"/>
                    </a:cubicBezTo>
                    <a:cubicBezTo>
                      <a:pt x="77914" y="12001"/>
                      <a:pt x="84296" y="7810"/>
                      <a:pt x="91916" y="4667"/>
                    </a:cubicBezTo>
                    <a:cubicBezTo>
                      <a:pt x="99536" y="1524"/>
                      <a:pt x="108871" y="0"/>
                      <a:pt x="119920" y="0"/>
                    </a:cubicBezTo>
                    <a:cubicBezTo>
                      <a:pt x="124206" y="0"/>
                      <a:pt x="128397" y="286"/>
                      <a:pt x="132493" y="952"/>
                    </a:cubicBezTo>
                    <a:cubicBezTo>
                      <a:pt x="136588" y="1619"/>
                      <a:pt x="140684" y="2476"/>
                      <a:pt x="144685" y="3810"/>
                    </a:cubicBezTo>
                    <a:lnTo>
                      <a:pt x="141256" y="64294"/>
                    </a:lnTo>
                    <a:lnTo>
                      <a:pt x="119824" y="63151"/>
                    </a:lnTo>
                    <a:lnTo>
                      <a:pt x="119824" y="43625"/>
                    </a:lnTo>
                    <a:cubicBezTo>
                      <a:pt x="119824" y="42386"/>
                      <a:pt x="119348" y="40005"/>
                      <a:pt x="118300" y="36481"/>
                    </a:cubicBezTo>
                    <a:cubicBezTo>
                      <a:pt x="117253" y="32956"/>
                      <a:pt x="116110" y="29146"/>
                      <a:pt x="114681" y="25051"/>
                    </a:cubicBezTo>
                    <a:cubicBezTo>
                      <a:pt x="113252" y="20955"/>
                      <a:pt x="112014" y="17526"/>
                      <a:pt x="110680" y="14764"/>
                    </a:cubicBezTo>
                    <a:lnTo>
                      <a:pt x="128302" y="24575"/>
                    </a:lnTo>
                    <a:cubicBezTo>
                      <a:pt x="125825" y="24860"/>
                      <a:pt x="123254" y="24955"/>
                      <a:pt x="120587" y="24955"/>
                    </a:cubicBezTo>
                    <a:lnTo>
                      <a:pt x="112871" y="24955"/>
                    </a:lnTo>
                    <a:cubicBezTo>
                      <a:pt x="94869" y="24955"/>
                      <a:pt x="81724" y="30385"/>
                      <a:pt x="73628" y="41148"/>
                    </a:cubicBezTo>
                    <a:cubicBezTo>
                      <a:pt x="65437" y="51911"/>
                      <a:pt x="61436" y="66199"/>
                      <a:pt x="61436" y="84010"/>
                    </a:cubicBezTo>
                    <a:lnTo>
                      <a:pt x="61436" y="127635"/>
                    </a:lnTo>
                    <a:cubicBezTo>
                      <a:pt x="61436" y="137446"/>
                      <a:pt x="61817" y="147447"/>
                      <a:pt x="62579" y="157734"/>
                    </a:cubicBezTo>
                    <a:cubicBezTo>
                      <a:pt x="63341" y="168021"/>
                      <a:pt x="64103" y="175355"/>
                      <a:pt x="64865" y="179927"/>
                    </a:cubicBezTo>
                    <a:lnTo>
                      <a:pt x="50959" y="166021"/>
                    </a:lnTo>
                    <a:lnTo>
                      <a:pt x="101346" y="169735"/>
                    </a:lnTo>
                    <a:lnTo>
                      <a:pt x="99060" y="189262"/>
                    </a:lnTo>
                    <a:lnTo>
                      <a:pt x="43053" y="189262"/>
                    </a:lnTo>
                    <a:cubicBezTo>
                      <a:pt x="40576" y="189262"/>
                      <a:pt x="36862" y="189357"/>
                      <a:pt x="32195" y="189643"/>
                    </a:cubicBezTo>
                    <a:cubicBezTo>
                      <a:pt x="27432" y="189929"/>
                      <a:pt x="22384" y="190119"/>
                      <a:pt x="16954" y="190405"/>
                    </a:cubicBezTo>
                    <a:cubicBezTo>
                      <a:pt x="11525" y="190691"/>
                      <a:pt x="6477" y="190881"/>
                      <a:pt x="1714" y="1911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5" name="Forme libre : forme 34">
                <a:extLst>
                  <a:ext uri="{FF2B5EF4-FFF2-40B4-BE49-F238E27FC236}">
                    <a16:creationId xmlns:a16="http://schemas.microsoft.com/office/drawing/2014/main" id="{20C5CBC4-B93B-0D62-5C92-9EE881F9088C}"/>
                  </a:ext>
                </a:extLst>
              </p:cNvPr>
              <p:cNvSpPr/>
              <p:nvPr/>
            </p:nvSpPr>
            <p:spPr>
              <a:xfrm>
                <a:off x="7532560" y="4445507"/>
                <a:ext cx="169735" cy="192309"/>
              </a:xfrm>
              <a:custGeom>
                <a:avLst/>
                <a:gdLst>
                  <a:gd name="connsiteX0" fmla="*/ 54483 w 169735"/>
                  <a:gd name="connsiteY0" fmla="*/ 192310 h 192309"/>
                  <a:gd name="connsiteX1" fmla="*/ 14668 w 169735"/>
                  <a:gd name="connsiteY1" fmla="*/ 179356 h 192309"/>
                  <a:gd name="connsiteX2" fmla="*/ 0 w 169735"/>
                  <a:gd name="connsiteY2" fmla="*/ 144589 h 192309"/>
                  <a:gd name="connsiteX3" fmla="*/ 12573 w 169735"/>
                  <a:gd name="connsiteY3" fmla="*/ 112109 h 192309"/>
                  <a:gd name="connsiteX4" fmla="*/ 50387 w 169735"/>
                  <a:gd name="connsiteY4" fmla="*/ 94964 h 192309"/>
                  <a:gd name="connsiteX5" fmla="*/ 116205 w 169735"/>
                  <a:gd name="connsiteY5" fmla="*/ 84106 h 192309"/>
                  <a:gd name="connsiteX6" fmla="*/ 116205 w 169735"/>
                  <a:gd name="connsiteY6" fmla="*/ 102489 h 192309"/>
                  <a:gd name="connsiteX7" fmla="*/ 54959 w 169735"/>
                  <a:gd name="connsiteY7" fmla="*/ 114109 h 192309"/>
                  <a:gd name="connsiteX8" fmla="*/ 37338 w 169735"/>
                  <a:gd name="connsiteY8" fmla="*/ 122777 h 192309"/>
                  <a:gd name="connsiteX9" fmla="*/ 30956 w 169735"/>
                  <a:gd name="connsiteY9" fmla="*/ 139351 h 192309"/>
                  <a:gd name="connsiteX10" fmla="*/ 38290 w 169735"/>
                  <a:gd name="connsiteY10" fmla="*/ 161734 h 192309"/>
                  <a:gd name="connsiteX11" fmla="*/ 59150 w 169735"/>
                  <a:gd name="connsiteY11" fmla="*/ 169831 h 192309"/>
                  <a:gd name="connsiteX12" fmla="*/ 93916 w 169735"/>
                  <a:gd name="connsiteY12" fmla="*/ 157067 h 192309"/>
                  <a:gd name="connsiteX13" fmla="*/ 111347 w 169735"/>
                  <a:gd name="connsiteY13" fmla="*/ 125539 h 192309"/>
                  <a:gd name="connsiteX14" fmla="*/ 111347 w 169735"/>
                  <a:gd name="connsiteY14" fmla="*/ 72580 h 192309"/>
                  <a:gd name="connsiteX15" fmla="*/ 102298 w 169735"/>
                  <a:gd name="connsiteY15" fmla="*/ 32195 h 192309"/>
                  <a:gd name="connsiteX16" fmla="*/ 75247 w 169735"/>
                  <a:gd name="connsiteY16" fmla="*/ 18859 h 192309"/>
                  <a:gd name="connsiteX17" fmla="*/ 58293 w 169735"/>
                  <a:gd name="connsiteY17" fmla="*/ 20383 h 192309"/>
                  <a:gd name="connsiteX18" fmla="*/ 41338 w 169735"/>
                  <a:gd name="connsiteY18" fmla="*/ 24479 h 192309"/>
                  <a:gd name="connsiteX19" fmla="*/ 29337 w 169735"/>
                  <a:gd name="connsiteY19" fmla="*/ 30099 h 192309"/>
                  <a:gd name="connsiteX20" fmla="*/ 40957 w 169735"/>
                  <a:gd name="connsiteY20" fmla="*/ 13906 h 192309"/>
                  <a:gd name="connsiteX21" fmla="*/ 36481 w 169735"/>
                  <a:gd name="connsiteY21" fmla="*/ 42100 h 192309"/>
                  <a:gd name="connsiteX22" fmla="*/ 36862 w 169735"/>
                  <a:gd name="connsiteY22" fmla="*/ 57531 h 192309"/>
                  <a:gd name="connsiteX23" fmla="*/ 15049 w 169735"/>
                  <a:gd name="connsiteY23" fmla="*/ 58674 h 192309"/>
                  <a:gd name="connsiteX24" fmla="*/ 11335 w 169735"/>
                  <a:gd name="connsiteY24" fmla="*/ 8668 h 192309"/>
                  <a:gd name="connsiteX25" fmla="*/ 33909 w 169735"/>
                  <a:gd name="connsiteY25" fmla="*/ 3810 h 192309"/>
                  <a:gd name="connsiteX26" fmla="*/ 56483 w 169735"/>
                  <a:gd name="connsiteY26" fmla="*/ 953 h 192309"/>
                  <a:gd name="connsiteX27" fmla="*/ 79057 w 169735"/>
                  <a:gd name="connsiteY27" fmla="*/ 0 h 192309"/>
                  <a:gd name="connsiteX28" fmla="*/ 126016 w 169735"/>
                  <a:gd name="connsiteY28" fmla="*/ 18193 h 192309"/>
                  <a:gd name="connsiteX29" fmla="*/ 139541 w 169735"/>
                  <a:gd name="connsiteY29" fmla="*/ 80772 h 192309"/>
                  <a:gd name="connsiteX30" fmla="*/ 139541 w 169735"/>
                  <a:gd name="connsiteY30" fmla="*/ 126968 h 192309"/>
                  <a:gd name="connsiteX31" fmla="*/ 141637 w 169735"/>
                  <a:gd name="connsiteY31" fmla="*/ 156496 h 192309"/>
                  <a:gd name="connsiteX32" fmla="*/ 145256 w 169735"/>
                  <a:gd name="connsiteY32" fmla="*/ 176213 h 192309"/>
                  <a:gd name="connsiteX33" fmla="*/ 132874 w 169735"/>
                  <a:gd name="connsiteY33" fmla="*/ 164973 h 192309"/>
                  <a:gd name="connsiteX34" fmla="*/ 169736 w 169735"/>
                  <a:gd name="connsiteY34" fmla="*/ 169069 h 192309"/>
                  <a:gd name="connsiteX35" fmla="*/ 167449 w 169735"/>
                  <a:gd name="connsiteY35" fmla="*/ 188595 h 192309"/>
                  <a:gd name="connsiteX36" fmla="*/ 120491 w 169735"/>
                  <a:gd name="connsiteY36" fmla="*/ 188595 h 192309"/>
                  <a:gd name="connsiteX37" fmla="*/ 112966 w 169735"/>
                  <a:gd name="connsiteY37" fmla="*/ 146113 h 192309"/>
                  <a:gd name="connsiteX38" fmla="*/ 119729 w 169735"/>
                  <a:gd name="connsiteY38" fmla="*/ 144971 h 192309"/>
                  <a:gd name="connsiteX39" fmla="*/ 109823 w 169735"/>
                  <a:gd name="connsiteY39" fmla="*/ 166592 h 192309"/>
                  <a:gd name="connsiteX40" fmla="*/ 86106 w 169735"/>
                  <a:gd name="connsiteY40" fmla="*/ 184975 h 192309"/>
                  <a:gd name="connsiteX41" fmla="*/ 54769 w 169735"/>
                  <a:gd name="connsiteY41" fmla="*/ 192310 h 19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69735" h="192309">
                    <a:moveTo>
                      <a:pt x="54483" y="192310"/>
                    </a:moveTo>
                    <a:cubicBezTo>
                      <a:pt x="37719" y="192310"/>
                      <a:pt x="24384" y="188024"/>
                      <a:pt x="14668" y="179356"/>
                    </a:cubicBezTo>
                    <a:cubicBezTo>
                      <a:pt x="4858" y="170688"/>
                      <a:pt x="0" y="159163"/>
                      <a:pt x="0" y="144589"/>
                    </a:cubicBezTo>
                    <a:cubicBezTo>
                      <a:pt x="0" y="131540"/>
                      <a:pt x="4191" y="120682"/>
                      <a:pt x="12573" y="112109"/>
                    </a:cubicBezTo>
                    <a:cubicBezTo>
                      <a:pt x="20955" y="103442"/>
                      <a:pt x="33528" y="97726"/>
                      <a:pt x="50387" y="94964"/>
                    </a:cubicBezTo>
                    <a:lnTo>
                      <a:pt x="116205" y="84106"/>
                    </a:lnTo>
                    <a:lnTo>
                      <a:pt x="116205" y="102489"/>
                    </a:lnTo>
                    <a:lnTo>
                      <a:pt x="54959" y="114109"/>
                    </a:lnTo>
                    <a:cubicBezTo>
                      <a:pt x="47434" y="115348"/>
                      <a:pt x="41529" y="118205"/>
                      <a:pt x="37338" y="122777"/>
                    </a:cubicBezTo>
                    <a:cubicBezTo>
                      <a:pt x="33052" y="127254"/>
                      <a:pt x="30956" y="132779"/>
                      <a:pt x="30956" y="139351"/>
                    </a:cubicBezTo>
                    <a:cubicBezTo>
                      <a:pt x="30956" y="148876"/>
                      <a:pt x="33433" y="156305"/>
                      <a:pt x="38290" y="161734"/>
                    </a:cubicBezTo>
                    <a:cubicBezTo>
                      <a:pt x="43148" y="167164"/>
                      <a:pt x="50101" y="169831"/>
                      <a:pt x="59150" y="169831"/>
                    </a:cubicBezTo>
                    <a:cubicBezTo>
                      <a:pt x="72390" y="169831"/>
                      <a:pt x="84011" y="165545"/>
                      <a:pt x="93916" y="157067"/>
                    </a:cubicBezTo>
                    <a:cubicBezTo>
                      <a:pt x="103822" y="148590"/>
                      <a:pt x="109633" y="138017"/>
                      <a:pt x="111347" y="125539"/>
                    </a:cubicBezTo>
                    <a:lnTo>
                      <a:pt x="111347" y="72580"/>
                    </a:lnTo>
                    <a:cubicBezTo>
                      <a:pt x="111347" y="54578"/>
                      <a:pt x="108299" y="41053"/>
                      <a:pt x="102298" y="32195"/>
                    </a:cubicBezTo>
                    <a:cubicBezTo>
                      <a:pt x="96298" y="23336"/>
                      <a:pt x="87249" y="18859"/>
                      <a:pt x="75247" y="18859"/>
                    </a:cubicBezTo>
                    <a:cubicBezTo>
                      <a:pt x="70009" y="18859"/>
                      <a:pt x="64389" y="19336"/>
                      <a:pt x="58293" y="20383"/>
                    </a:cubicBezTo>
                    <a:cubicBezTo>
                      <a:pt x="52292" y="21431"/>
                      <a:pt x="46672" y="22765"/>
                      <a:pt x="41338" y="24479"/>
                    </a:cubicBezTo>
                    <a:cubicBezTo>
                      <a:pt x="36100" y="26194"/>
                      <a:pt x="32099" y="28099"/>
                      <a:pt x="29337" y="30099"/>
                    </a:cubicBezTo>
                    <a:lnTo>
                      <a:pt x="40957" y="13906"/>
                    </a:lnTo>
                    <a:lnTo>
                      <a:pt x="36481" y="42100"/>
                    </a:lnTo>
                    <a:lnTo>
                      <a:pt x="36862" y="57531"/>
                    </a:lnTo>
                    <a:lnTo>
                      <a:pt x="15049" y="58674"/>
                    </a:lnTo>
                    <a:lnTo>
                      <a:pt x="11335" y="8668"/>
                    </a:lnTo>
                    <a:cubicBezTo>
                      <a:pt x="18859" y="6667"/>
                      <a:pt x="26384" y="5048"/>
                      <a:pt x="33909" y="3810"/>
                    </a:cubicBezTo>
                    <a:cubicBezTo>
                      <a:pt x="41434" y="2572"/>
                      <a:pt x="48958" y="1619"/>
                      <a:pt x="56483" y="953"/>
                    </a:cubicBezTo>
                    <a:cubicBezTo>
                      <a:pt x="64008" y="286"/>
                      <a:pt x="71533" y="0"/>
                      <a:pt x="79057" y="0"/>
                    </a:cubicBezTo>
                    <a:cubicBezTo>
                      <a:pt x="101346" y="0"/>
                      <a:pt x="117062" y="6096"/>
                      <a:pt x="126016" y="18193"/>
                    </a:cubicBezTo>
                    <a:cubicBezTo>
                      <a:pt x="135064" y="30385"/>
                      <a:pt x="139541" y="51245"/>
                      <a:pt x="139541" y="80772"/>
                    </a:cubicBezTo>
                    <a:lnTo>
                      <a:pt x="139541" y="126968"/>
                    </a:lnTo>
                    <a:cubicBezTo>
                      <a:pt x="139541" y="138208"/>
                      <a:pt x="140208" y="148114"/>
                      <a:pt x="141637" y="156496"/>
                    </a:cubicBezTo>
                    <a:cubicBezTo>
                      <a:pt x="142970" y="164878"/>
                      <a:pt x="144208" y="171450"/>
                      <a:pt x="145256" y="176213"/>
                    </a:cubicBezTo>
                    <a:lnTo>
                      <a:pt x="132874" y="164973"/>
                    </a:lnTo>
                    <a:lnTo>
                      <a:pt x="169736" y="169069"/>
                    </a:lnTo>
                    <a:lnTo>
                      <a:pt x="167449" y="188595"/>
                    </a:lnTo>
                    <a:lnTo>
                      <a:pt x="120491" y="188595"/>
                    </a:lnTo>
                    <a:lnTo>
                      <a:pt x="112966" y="146113"/>
                    </a:lnTo>
                    <a:lnTo>
                      <a:pt x="119729" y="144971"/>
                    </a:lnTo>
                    <a:cubicBezTo>
                      <a:pt x="119253" y="152019"/>
                      <a:pt x="115919" y="159163"/>
                      <a:pt x="109823" y="166592"/>
                    </a:cubicBezTo>
                    <a:cubicBezTo>
                      <a:pt x="103632" y="174022"/>
                      <a:pt x="95821" y="180118"/>
                      <a:pt x="86106" y="184975"/>
                    </a:cubicBezTo>
                    <a:cubicBezTo>
                      <a:pt x="76390" y="189833"/>
                      <a:pt x="66008" y="192310"/>
                      <a:pt x="54769" y="1923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6" name="Forme libre : forme 35">
                <a:extLst>
                  <a:ext uri="{FF2B5EF4-FFF2-40B4-BE49-F238E27FC236}">
                    <a16:creationId xmlns:a16="http://schemas.microsoft.com/office/drawing/2014/main" id="{B959DF33-F113-9FB0-8992-3F9AFEA74431}"/>
                  </a:ext>
                </a:extLst>
              </p:cNvPr>
              <p:cNvSpPr/>
              <p:nvPr/>
            </p:nvSpPr>
            <p:spPr>
              <a:xfrm>
                <a:off x="7723441" y="4445412"/>
                <a:ext cx="211169" cy="190500"/>
              </a:xfrm>
              <a:custGeom>
                <a:avLst/>
                <a:gdLst>
                  <a:gd name="connsiteX0" fmla="*/ 1905 w 211169"/>
                  <a:gd name="connsiteY0" fmla="*/ 190500 h 190500"/>
                  <a:gd name="connsiteX1" fmla="*/ 0 w 211169"/>
                  <a:gd name="connsiteY1" fmla="*/ 172498 h 190500"/>
                  <a:gd name="connsiteX2" fmla="*/ 42101 w 211169"/>
                  <a:gd name="connsiteY2" fmla="*/ 163830 h 190500"/>
                  <a:gd name="connsiteX3" fmla="*/ 27051 w 211169"/>
                  <a:gd name="connsiteY3" fmla="*/ 177736 h 190500"/>
                  <a:gd name="connsiteX4" fmla="*/ 29147 w 211169"/>
                  <a:gd name="connsiteY4" fmla="*/ 167259 h 190500"/>
                  <a:gd name="connsiteX5" fmla="*/ 31814 w 211169"/>
                  <a:gd name="connsiteY5" fmla="*/ 151257 h 190500"/>
                  <a:gd name="connsiteX6" fmla="*/ 33147 w 211169"/>
                  <a:gd name="connsiteY6" fmla="*/ 138303 h 190500"/>
                  <a:gd name="connsiteX7" fmla="*/ 33147 w 211169"/>
                  <a:gd name="connsiteY7" fmla="*/ 54864 h 190500"/>
                  <a:gd name="connsiteX8" fmla="*/ 32004 w 211169"/>
                  <a:gd name="connsiteY8" fmla="*/ 41529 h 190500"/>
                  <a:gd name="connsiteX9" fmla="*/ 29337 w 211169"/>
                  <a:gd name="connsiteY9" fmla="*/ 24574 h 190500"/>
                  <a:gd name="connsiteX10" fmla="*/ 27051 w 211169"/>
                  <a:gd name="connsiteY10" fmla="*/ 12382 h 190500"/>
                  <a:gd name="connsiteX11" fmla="*/ 42101 w 211169"/>
                  <a:gd name="connsiteY11" fmla="*/ 29718 h 190500"/>
                  <a:gd name="connsiteX12" fmla="*/ 762 w 211169"/>
                  <a:gd name="connsiteY12" fmla="*/ 22574 h 190500"/>
                  <a:gd name="connsiteX13" fmla="*/ 2667 w 211169"/>
                  <a:gd name="connsiteY13" fmla="*/ 3048 h 190500"/>
                  <a:gd name="connsiteX14" fmla="*/ 49244 w 211169"/>
                  <a:gd name="connsiteY14" fmla="*/ 3048 h 190500"/>
                  <a:gd name="connsiteX15" fmla="*/ 56388 w 211169"/>
                  <a:gd name="connsiteY15" fmla="*/ 9811 h 190500"/>
                  <a:gd name="connsiteX16" fmla="*/ 61627 w 211169"/>
                  <a:gd name="connsiteY16" fmla="*/ 66199 h 190500"/>
                  <a:gd name="connsiteX17" fmla="*/ 53340 w 211169"/>
                  <a:gd name="connsiteY17" fmla="*/ 44386 h 190500"/>
                  <a:gd name="connsiteX18" fmla="*/ 67818 w 211169"/>
                  <a:gd name="connsiteY18" fmla="*/ 20288 h 190500"/>
                  <a:gd name="connsiteX19" fmla="*/ 88678 w 211169"/>
                  <a:gd name="connsiteY19" fmla="*/ 5239 h 190500"/>
                  <a:gd name="connsiteX20" fmla="*/ 114967 w 211169"/>
                  <a:gd name="connsiteY20" fmla="*/ 0 h 190500"/>
                  <a:gd name="connsiteX21" fmla="*/ 155162 w 211169"/>
                  <a:gd name="connsiteY21" fmla="*/ 10668 h 190500"/>
                  <a:gd name="connsiteX22" fmla="*/ 173546 w 211169"/>
                  <a:gd name="connsiteY22" fmla="*/ 40957 h 190500"/>
                  <a:gd name="connsiteX23" fmla="*/ 178403 w 211169"/>
                  <a:gd name="connsiteY23" fmla="*/ 86773 h 190500"/>
                  <a:gd name="connsiteX24" fmla="*/ 178403 w 211169"/>
                  <a:gd name="connsiteY24" fmla="*/ 126968 h 190500"/>
                  <a:gd name="connsiteX25" fmla="*/ 179737 w 211169"/>
                  <a:gd name="connsiteY25" fmla="*/ 154400 h 190500"/>
                  <a:gd name="connsiteX26" fmla="*/ 182213 w 211169"/>
                  <a:gd name="connsiteY26" fmla="*/ 175450 h 190500"/>
                  <a:gd name="connsiteX27" fmla="*/ 168688 w 211169"/>
                  <a:gd name="connsiteY27" fmla="*/ 165259 h 190500"/>
                  <a:gd name="connsiteX28" fmla="*/ 211169 w 211169"/>
                  <a:gd name="connsiteY28" fmla="*/ 168973 h 190500"/>
                  <a:gd name="connsiteX29" fmla="*/ 208502 w 211169"/>
                  <a:gd name="connsiteY29" fmla="*/ 188500 h 190500"/>
                  <a:gd name="connsiteX30" fmla="*/ 160401 w 211169"/>
                  <a:gd name="connsiteY30" fmla="*/ 188500 h 190500"/>
                  <a:gd name="connsiteX31" fmla="*/ 152114 w 211169"/>
                  <a:gd name="connsiteY31" fmla="*/ 188881 h 190500"/>
                  <a:gd name="connsiteX32" fmla="*/ 137255 w 211169"/>
                  <a:gd name="connsiteY32" fmla="*/ 189643 h 190500"/>
                  <a:gd name="connsiteX33" fmla="*/ 122777 w 211169"/>
                  <a:gd name="connsiteY33" fmla="*/ 190405 h 190500"/>
                  <a:gd name="connsiteX34" fmla="*/ 120872 w 211169"/>
                  <a:gd name="connsiteY34" fmla="*/ 172402 h 190500"/>
                  <a:gd name="connsiteX35" fmla="*/ 158496 w 211169"/>
                  <a:gd name="connsiteY35" fmla="*/ 163354 h 190500"/>
                  <a:gd name="connsiteX36" fmla="*/ 144590 w 211169"/>
                  <a:gd name="connsiteY36" fmla="*/ 172021 h 190500"/>
                  <a:gd name="connsiteX37" fmla="*/ 147066 w 211169"/>
                  <a:gd name="connsiteY37" fmla="*/ 162782 h 190500"/>
                  <a:gd name="connsiteX38" fmla="*/ 149352 w 211169"/>
                  <a:gd name="connsiteY38" fmla="*/ 150971 h 190500"/>
                  <a:gd name="connsiteX39" fmla="*/ 150305 w 211169"/>
                  <a:gd name="connsiteY39" fmla="*/ 138208 h 190500"/>
                  <a:gd name="connsiteX40" fmla="*/ 150305 w 211169"/>
                  <a:gd name="connsiteY40" fmla="*/ 86296 h 190500"/>
                  <a:gd name="connsiteX41" fmla="*/ 147257 w 211169"/>
                  <a:gd name="connsiteY41" fmla="*/ 54959 h 190500"/>
                  <a:gd name="connsiteX42" fmla="*/ 135636 w 211169"/>
                  <a:gd name="connsiteY42" fmla="*/ 30766 h 190500"/>
                  <a:gd name="connsiteX43" fmla="*/ 110490 w 211169"/>
                  <a:gd name="connsiteY43" fmla="*/ 21336 h 190500"/>
                  <a:gd name="connsiteX44" fmla="*/ 74581 w 211169"/>
                  <a:gd name="connsiteY44" fmla="*/ 39338 h 190500"/>
                  <a:gd name="connsiteX45" fmla="*/ 61627 w 211169"/>
                  <a:gd name="connsiteY45" fmla="*/ 85153 h 190500"/>
                  <a:gd name="connsiteX46" fmla="*/ 61627 w 211169"/>
                  <a:gd name="connsiteY46" fmla="*/ 126873 h 190500"/>
                  <a:gd name="connsiteX47" fmla="*/ 62770 w 211169"/>
                  <a:gd name="connsiteY47" fmla="*/ 156972 h 190500"/>
                  <a:gd name="connsiteX48" fmla="*/ 65056 w 211169"/>
                  <a:gd name="connsiteY48" fmla="*/ 179165 h 190500"/>
                  <a:gd name="connsiteX49" fmla="*/ 51149 w 211169"/>
                  <a:gd name="connsiteY49" fmla="*/ 165259 h 190500"/>
                  <a:gd name="connsiteX50" fmla="*/ 93631 w 211169"/>
                  <a:gd name="connsiteY50" fmla="*/ 168973 h 190500"/>
                  <a:gd name="connsiteX51" fmla="*/ 90964 w 211169"/>
                  <a:gd name="connsiteY51" fmla="*/ 188500 h 190500"/>
                  <a:gd name="connsiteX52" fmla="*/ 43244 w 211169"/>
                  <a:gd name="connsiteY52" fmla="*/ 188500 h 190500"/>
                  <a:gd name="connsiteX53" fmla="*/ 32385 w 211169"/>
                  <a:gd name="connsiteY53" fmla="*/ 188881 h 190500"/>
                  <a:gd name="connsiteX54" fmla="*/ 17145 w 211169"/>
                  <a:gd name="connsiteY54" fmla="*/ 189643 h 190500"/>
                  <a:gd name="connsiteX55" fmla="*/ 1905 w 211169"/>
                  <a:gd name="connsiteY55" fmla="*/ 190405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11169" h="190500">
                    <a:moveTo>
                      <a:pt x="1905" y="190500"/>
                    </a:moveTo>
                    <a:lnTo>
                      <a:pt x="0" y="172498"/>
                    </a:lnTo>
                    <a:lnTo>
                      <a:pt x="42101" y="163830"/>
                    </a:lnTo>
                    <a:lnTo>
                      <a:pt x="27051" y="177736"/>
                    </a:lnTo>
                    <a:cubicBezTo>
                      <a:pt x="27527" y="175736"/>
                      <a:pt x="28194" y="172212"/>
                      <a:pt x="29147" y="167259"/>
                    </a:cubicBezTo>
                    <a:cubicBezTo>
                      <a:pt x="30004" y="162211"/>
                      <a:pt x="30861" y="156972"/>
                      <a:pt x="31814" y="151257"/>
                    </a:cubicBezTo>
                    <a:cubicBezTo>
                      <a:pt x="32766" y="145542"/>
                      <a:pt x="33147" y="141256"/>
                      <a:pt x="33147" y="138303"/>
                    </a:cubicBezTo>
                    <a:lnTo>
                      <a:pt x="33147" y="54864"/>
                    </a:lnTo>
                    <a:cubicBezTo>
                      <a:pt x="33147" y="51625"/>
                      <a:pt x="32766" y="47149"/>
                      <a:pt x="32004" y="41529"/>
                    </a:cubicBezTo>
                    <a:cubicBezTo>
                      <a:pt x="31242" y="35909"/>
                      <a:pt x="30385" y="30289"/>
                      <a:pt x="29337" y="24574"/>
                    </a:cubicBezTo>
                    <a:cubicBezTo>
                      <a:pt x="28289" y="18955"/>
                      <a:pt x="27623" y="14859"/>
                      <a:pt x="27051" y="12382"/>
                    </a:cubicBezTo>
                    <a:lnTo>
                      <a:pt x="42101" y="29718"/>
                    </a:lnTo>
                    <a:lnTo>
                      <a:pt x="762" y="22574"/>
                    </a:lnTo>
                    <a:lnTo>
                      <a:pt x="2667" y="3048"/>
                    </a:lnTo>
                    <a:lnTo>
                      <a:pt x="49244" y="3048"/>
                    </a:lnTo>
                    <a:lnTo>
                      <a:pt x="56388" y="9811"/>
                    </a:lnTo>
                    <a:lnTo>
                      <a:pt x="61627" y="66199"/>
                    </a:lnTo>
                    <a:lnTo>
                      <a:pt x="53340" y="44386"/>
                    </a:lnTo>
                    <a:cubicBezTo>
                      <a:pt x="57055" y="34861"/>
                      <a:pt x="61913" y="26860"/>
                      <a:pt x="67818" y="20288"/>
                    </a:cubicBezTo>
                    <a:cubicBezTo>
                      <a:pt x="73724" y="13811"/>
                      <a:pt x="80677" y="8763"/>
                      <a:pt x="88678" y="5239"/>
                    </a:cubicBezTo>
                    <a:cubicBezTo>
                      <a:pt x="96679" y="1714"/>
                      <a:pt x="105442" y="0"/>
                      <a:pt x="114967" y="0"/>
                    </a:cubicBezTo>
                    <a:cubicBezTo>
                      <a:pt x="132779" y="0"/>
                      <a:pt x="146114" y="3619"/>
                      <a:pt x="155162" y="10668"/>
                    </a:cubicBezTo>
                    <a:cubicBezTo>
                      <a:pt x="164211" y="17812"/>
                      <a:pt x="170307" y="27908"/>
                      <a:pt x="173546" y="40957"/>
                    </a:cubicBezTo>
                    <a:cubicBezTo>
                      <a:pt x="176784" y="54007"/>
                      <a:pt x="178403" y="69247"/>
                      <a:pt x="178403" y="86773"/>
                    </a:cubicBezTo>
                    <a:lnTo>
                      <a:pt x="178403" y="126968"/>
                    </a:lnTo>
                    <a:cubicBezTo>
                      <a:pt x="178403" y="136207"/>
                      <a:pt x="178880" y="145351"/>
                      <a:pt x="179737" y="154400"/>
                    </a:cubicBezTo>
                    <a:cubicBezTo>
                      <a:pt x="180594" y="163449"/>
                      <a:pt x="181451" y="170402"/>
                      <a:pt x="182213" y="175450"/>
                    </a:cubicBezTo>
                    <a:lnTo>
                      <a:pt x="168688" y="165259"/>
                    </a:lnTo>
                    <a:lnTo>
                      <a:pt x="211169" y="168973"/>
                    </a:lnTo>
                    <a:lnTo>
                      <a:pt x="208502" y="188500"/>
                    </a:lnTo>
                    <a:lnTo>
                      <a:pt x="160401" y="188500"/>
                    </a:lnTo>
                    <a:cubicBezTo>
                      <a:pt x="159353" y="188500"/>
                      <a:pt x="156686" y="188595"/>
                      <a:pt x="152114" y="188881"/>
                    </a:cubicBezTo>
                    <a:cubicBezTo>
                      <a:pt x="147542" y="189167"/>
                      <a:pt x="142685" y="189357"/>
                      <a:pt x="137255" y="189643"/>
                    </a:cubicBezTo>
                    <a:cubicBezTo>
                      <a:pt x="131826" y="189928"/>
                      <a:pt x="127064" y="190119"/>
                      <a:pt x="122777" y="190405"/>
                    </a:cubicBezTo>
                    <a:lnTo>
                      <a:pt x="120872" y="172402"/>
                    </a:lnTo>
                    <a:lnTo>
                      <a:pt x="158496" y="163354"/>
                    </a:lnTo>
                    <a:lnTo>
                      <a:pt x="144590" y="172021"/>
                    </a:lnTo>
                    <a:cubicBezTo>
                      <a:pt x="145352" y="169545"/>
                      <a:pt x="146114" y="166497"/>
                      <a:pt x="147066" y="162782"/>
                    </a:cubicBezTo>
                    <a:cubicBezTo>
                      <a:pt x="147924" y="159163"/>
                      <a:pt x="148685" y="155257"/>
                      <a:pt x="149352" y="150971"/>
                    </a:cubicBezTo>
                    <a:cubicBezTo>
                      <a:pt x="150019" y="146685"/>
                      <a:pt x="150305" y="142494"/>
                      <a:pt x="150305" y="138208"/>
                    </a:cubicBezTo>
                    <a:lnTo>
                      <a:pt x="150305" y="86296"/>
                    </a:lnTo>
                    <a:cubicBezTo>
                      <a:pt x="150305" y="75247"/>
                      <a:pt x="149257" y="64865"/>
                      <a:pt x="147257" y="54959"/>
                    </a:cubicBezTo>
                    <a:cubicBezTo>
                      <a:pt x="145256" y="45053"/>
                      <a:pt x="141351" y="36957"/>
                      <a:pt x="135636" y="30766"/>
                    </a:cubicBezTo>
                    <a:cubicBezTo>
                      <a:pt x="129826" y="24479"/>
                      <a:pt x="121444" y="21336"/>
                      <a:pt x="110490" y="21336"/>
                    </a:cubicBezTo>
                    <a:cubicBezTo>
                      <a:pt x="95250" y="21336"/>
                      <a:pt x="83249" y="27337"/>
                      <a:pt x="74581" y="39338"/>
                    </a:cubicBezTo>
                    <a:cubicBezTo>
                      <a:pt x="65913" y="51340"/>
                      <a:pt x="61627" y="66675"/>
                      <a:pt x="61627" y="85153"/>
                    </a:cubicBezTo>
                    <a:lnTo>
                      <a:pt x="61627" y="126873"/>
                    </a:lnTo>
                    <a:cubicBezTo>
                      <a:pt x="61627" y="136684"/>
                      <a:pt x="62008" y="146685"/>
                      <a:pt x="62770" y="156972"/>
                    </a:cubicBezTo>
                    <a:cubicBezTo>
                      <a:pt x="63532" y="167259"/>
                      <a:pt x="64294" y="174593"/>
                      <a:pt x="65056" y="179165"/>
                    </a:cubicBezTo>
                    <a:lnTo>
                      <a:pt x="51149" y="165259"/>
                    </a:lnTo>
                    <a:lnTo>
                      <a:pt x="93631" y="168973"/>
                    </a:lnTo>
                    <a:lnTo>
                      <a:pt x="90964" y="188500"/>
                    </a:lnTo>
                    <a:lnTo>
                      <a:pt x="43244" y="188500"/>
                    </a:lnTo>
                    <a:cubicBezTo>
                      <a:pt x="40767" y="188500"/>
                      <a:pt x="37052" y="188595"/>
                      <a:pt x="32385" y="188881"/>
                    </a:cubicBezTo>
                    <a:cubicBezTo>
                      <a:pt x="27623" y="189167"/>
                      <a:pt x="22574" y="189357"/>
                      <a:pt x="17145" y="189643"/>
                    </a:cubicBezTo>
                    <a:cubicBezTo>
                      <a:pt x="11716" y="189928"/>
                      <a:pt x="6668" y="190119"/>
                      <a:pt x="1905" y="1904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7" name="Forme libre : forme 36">
                <a:extLst>
                  <a:ext uri="{FF2B5EF4-FFF2-40B4-BE49-F238E27FC236}">
                    <a16:creationId xmlns:a16="http://schemas.microsoft.com/office/drawing/2014/main" id="{E7680150-88E7-A743-A1F2-88256F057F5B}"/>
                  </a:ext>
                </a:extLst>
              </p:cNvPr>
              <p:cNvSpPr/>
              <p:nvPr/>
            </p:nvSpPr>
            <p:spPr>
              <a:xfrm>
                <a:off x="7960614" y="4445412"/>
                <a:ext cx="148589" cy="192404"/>
              </a:xfrm>
              <a:custGeom>
                <a:avLst/>
                <a:gdLst>
                  <a:gd name="connsiteX0" fmla="*/ 85344 w 148589"/>
                  <a:gd name="connsiteY0" fmla="*/ 192405 h 192404"/>
                  <a:gd name="connsiteX1" fmla="*/ 37814 w 148589"/>
                  <a:gd name="connsiteY1" fmla="*/ 180213 h 192404"/>
                  <a:gd name="connsiteX2" fmla="*/ 9430 w 148589"/>
                  <a:gd name="connsiteY2" fmla="*/ 146209 h 192404"/>
                  <a:gd name="connsiteX3" fmla="*/ 0 w 148589"/>
                  <a:gd name="connsiteY3" fmla="*/ 96202 h 192404"/>
                  <a:gd name="connsiteX4" fmla="*/ 9620 w 148589"/>
                  <a:gd name="connsiteY4" fmla="*/ 46006 h 192404"/>
                  <a:gd name="connsiteX5" fmla="*/ 38386 w 148589"/>
                  <a:gd name="connsiteY5" fmla="*/ 12192 h 192404"/>
                  <a:gd name="connsiteX6" fmla="*/ 86106 w 148589"/>
                  <a:gd name="connsiteY6" fmla="*/ 0 h 192404"/>
                  <a:gd name="connsiteX7" fmla="*/ 115062 w 148589"/>
                  <a:gd name="connsiteY7" fmla="*/ 3715 h 192404"/>
                  <a:gd name="connsiteX8" fmla="*/ 144399 w 148589"/>
                  <a:gd name="connsiteY8" fmla="*/ 13525 h 192404"/>
                  <a:gd name="connsiteX9" fmla="*/ 140684 w 148589"/>
                  <a:gd name="connsiteY9" fmla="*/ 58293 h 192404"/>
                  <a:gd name="connsiteX10" fmla="*/ 120015 w 148589"/>
                  <a:gd name="connsiteY10" fmla="*/ 57150 h 192404"/>
                  <a:gd name="connsiteX11" fmla="*/ 120015 w 148589"/>
                  <a:gd name="connsiteY11" fmla="*/ 44386 h 192404"/>
                  <a:gd name="connsiteX12" fmla="*/ 117920 w 148589"/>
                  <a:gd name="connsiteY12" fmla="*/ 34385 h 192404"/>
                  <a:gd name="connsiteX13" fmla="*/ 114014 w 148589"/>
                  <a:gd name="connsiteY13" fmla="*/ 21431 h 192404"/>
                  <a:gd name="connsiteX14" fmla="*/ 125635 w 148589"/>
                  <a:gd name="connsiteY14" fmla="*/ 33433 h 192404"/>
                  <a:gd name="connsiteX15" fmla="*/ 105537 w 148589"/>
                  <a:gd name="connsiteY15" fmla="*/ 24193 h 192404"/>
                  <a:gd name="connsiteX16" fmla="*/ 85820 w 148589"/>
                  <a:gd name="connsiteY16" fmla="*/ 20288 h 192404"/>
                  <a:gd name="connsiteX17" fmla="*/ 55150 w 148589"/>
                  <a:gd name="connsiteY17" fmla="*/ 31718 h 192404"/>
                  <a:gd name="connsiteX18" fmla="*/ 38386 w 148589"/>
                  <a:gd name="connsiteY18" fmla="*/ 60484 h 192404"/>
                  <a:gd name="connsiteX19" fmla="*/ 33147 w 148589"/>
                  <a:gd name="connsiteY19" fmla="*/ 96202 h 192404"/>
                  <a:gd name="connsiteX20" fmla="*/ 38195 w 148589"/>
                  <a:gd name="connsiteY20" fmla="*/ 131350 h 192404"/>
                  <a:gd name="connsiteX21" fmla="*/ 54578 w 148589"/>
                  <a:gd name="connsiteY21" fmla="*/ 158591 h 192404"/>
                  <a:gd name="connsiteX22" fmla="*/ 85058 w 148589"/>
                  <a:gd name="connsiteY22" fmla="*/ 169069 h 192404"/>
                  <a:gd name="connsiteX23" fmla="*/ 111919 w 148589"/>
                  <a:gd name="connsiteY23" fmla="*/ 165354 h 192404"/>
                  <a:gd name="connsiteX24" fmla="*/ 138398 w 148589"/>
                  <a:gd name="connsiteY24" fmla="*/ 155162 h 192404"/>
                  <a:gd name="connsiteX25" fmla="*/ 148590 w 148589"/>
                  <a:gd name="connsiteY25" fmla="*/ 172498 h 192404"/>
                  <a:gd name="connsiteX26" fmla="*/ 117348 w 148589"/>
                  <a:gd name="connsiteY26" fmla="*/ 187738 h 192404"/>
                  <a:gd name="connsiteX27" fmla="*/ 85439 w 148589"/>
                  <a:gd name="connsiteY27" fmla="*/ 192405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48589" h="192404">
                    <a:moveTo>
                      <a:pt x="85344" y="192405"/>
                    </a:moveTo>
                    <a:cubicBezTo>
                      <a:pt x="66294" y="192405"/>
                      <a:pt x="50482" y="188309"/>
                      <a:pt x="37814" y="180213"/>
                    </a:cubicBezTo>
                    <a:cubicBezTo>
                      <a:pt x="25146" y="172117"/>
                      <a:pt x="15716" y="160782"/>
                      <a:pt x="9430" y="146209"/>
                    </a:cubicBezTo>
                    <a:cubicBezTo>
                      <a:pt x="3143" y="131635"/>
                      <a:pt x="0" y="115062"/>
                      <a:pt x="0" y="96202"/>
                    </a:cubicBezTo>
                    <a:cubicBezTo>
                      <a:pt x="0" y="77343"/>
                      <a:pt x="3143" y="60484"/>
                      <a:pt x="9620" y="46006"/>
                    </a:cubicBezTo>
                    <a:cubicBezTo>
                      <a:pt x="16097" y="31528"/>
                      <a:pt x="25622" y="20288"/>
                      <a:pt x="38386" y="12192"/>
                    </a:cubicBezTo>
                    <a:cubicBezTo>
                      <a:pt x="51149" y="4096"/>
                      <a:pt x="67056" y="0"/>
                      <a:pt x="86106" y="0"/>
                    </a:cubicBezTo>
                    <a:cubicBezTo>
                      <a:pt x="97155" y="0"/>
                      <a:pt x="106775" y="1238"/>
                      <a:pt x="115062" y="3715"/>
                    </a:cubicBezTo>
                    <a:cubicBezTo>
                      <a:pt x="123349" y="6191"/>
                      <a:pt x="133064" y="9525"/>
                      <a:pt x="144399" y="13525"/>
                    </a:cubicBezTo>
                    <a:lnTo>
                      <a:pt x="140684" y="58293"/>
                    </a:lnTo>
                    <a:lnTo>
                      <a:pt x="120015" y="57150"/>
                    </a:lnTo>
                    <a:lnTo>
                      <a:pt x="120015" y="44386"/>
                    </a:lnTo>
                    <a:cubicBezTo>
                      <a:pt x="120015" y="42386"/>
                      <a:pt x="119348" y="39052"/>
                      <a:pt x="117920" y="34385"/>
                    </a:cubicBezTo>
                    <a:cubicBezTo>
                      <a:pt x="116491" y="29718"/>
                      <a:pt x="115252" y="25432"/>
                      <a:pt x="114014" y="21431"/>
                    </a:cubicBezTo>
                    <a:lnTo>
                      <a:pt x="125635" y="33433"/>
                    </a:lnTo>
                    <a:cubicBezTo>
                      <a:pt x="118872" y="29908"/>
                      <a:pt x="112204" y="26860"/>
                      <a:pt x="105537" y="24193"/>
                    </a:cubicBezTo>
                    <a:cubicBezTo>
                      <a:pt x="98870" y="21526"/>
                      <a:pt x="92297" y="20288"/>
                      <a:pt x="85820" y="20288"/>
                    </a:cubicBezTo>
                    <a:cubicBezTo>
                      <a:pt x="73057" y="20288"/>
                      <a:pt x="62865" y="24098"/>
                      <a:pt x="55150" y="31718"/>
                    </a:cubicBezTo>
                    <a:cubicBezTo>
                      <a:pt x="47530" y="39338"/>
                      <a:pt x="41910" y="48958"/>
                      <a:pt x="38386" y="60484"/>
                    </a:cubicBezTo>
                    <a:cubicBezTo>
                      <a:pt x="34862" y="72009"/>
                      <a:pt x="33147" y="83915"/>
                      <a:pt x="33147" y="96202"/>
                    </a:cubicBezTo>
                    <a:cubicBezTo>
                      <a:pt x="33147" y="108490"/>
                      <a:pt x="34862" y="120205"/>
                      <a:pt x="38195" y="131350"/>
                    </a:cubicBezTo>
                    <a:cubicBezTo>
                      <a:pt x="41624" y="142494"/>
                      <a:pt x="47054" y="151543"/>
                      <a:pt x="54578" y="158591"/>
                    </a:cubicBezTo>
                    <a:cubicBezTo>
                      <a:pt x="62103" y="165640"/>
                      <a:pt x="72199" y="169069"/>
                      <a:pt x="85058" y="169069"/>
                    </a:cubicBezTo>
                    <a:cubicBezTo>
                      <a:pt x="94297" y="169069"/>
                      <a:pt x="103251" y="167830"/>
                      <a:pt x="111919" y="165354"/>
                    </a:cubicBezTo>
                    <a:cubicBezTo>
                      <a:pt x="120587" y="162877"/>
                      <a:pt x="129349" y="159448"/>
                      <a:pt x="138398" y="155162"/>
                    </a:cubicBezTo>
                    <a:lnTo>
                      <a:pt x="148590" y="172498"/>
                    </a:lnTo>
                    <a:cubicBezTo>
                      <a:pt x="138017" y="179546"/>
                      <a:pt x="127635" y="184594"/>
                      <a:pt x="117348" y="187738"/>
                    </a:cubicBezTo>
                    <a:cubicBezTo>
                      <a:pt x="107061" y="190881"/>
                      <a:pt x="96393" y="192405"/>
                      <a:pt x="85439" y="1924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8" name="Forme libre : forme 37">
                <a:extLst>
                  <a:ext uri="{FF2B5EF4-FFF2-40B4-BE49-F238E27FC236}">
                    <a16:creationId xmlns:a16="http://schemas.microsoft.com/office/drawing/2014/main" id="{82DE5C1F-065D-6DD1-7198-CD92392B3688}"/>
                  </a:ext>
                </a:extLst>
              </p:cNvPr>
              <p:cNvSpPr/>
              <p:nvPr/>
            </p:nvSpPr>
            <p:spPr>
              <a:xfrm>
                <a:off x="8141398" y="4445412"/>
                <a:ext cx="151828" cy="192404"/>
              </a:xfrm>
              <a:custGeom>
                <a:avLst/>
                <a:gdLst>
                  <a:gd name="connsiteX0" fmla="*/ 85725 w 151828"/>
                  <a:gd name="connsiteY0" fmla="*/ 192405 h 192404"/>
                  <a:gd name="connsiteX1" fmla="*/ 38386 w 151828"/>
                  <a:gd name="connsiteY1" fmla="*/ 180022 h 192404"/>
                  <a:gd name="connsiteX2" fmla="*/ 9620 w 151828"/>
                  <a:gd name="connsiteY2" fmla="*/ 145828 h 192404"/>
                  <a:gd name="connsiteX3" fmla="*/ 0 w 151828"/>
                  <a:gd name="connsiteY3" fmla="*/ 96583 h 192404"/>
                  <a:gd name="connsiteX4" fmla="*/ 8668 w 151828"/>
                  <a:gd name="connsiteY4" fmla="*/ 46958 h 192404"/>
                  <a:gd name="connsiteX5" fmla="*/ 35338 w 151828"/>
                  <a:gd name="connsiteY5" fmla="*/ 12573 h 192404"/>
                  <a:gd name="connsiteX6" fmla="*/ 80772 w 151828"/>
                  <a:gd name="connsiteY6" fmla="*/ 0 h 192404"/>
                  <a:gd name="connsiteX7" fmla="*/ 122492 w 151828"/>
                  <a:gd name="connsiteY7" fmla="*/ 10858 h 192404"/>
                  <a:gd name="connsiteX8" fmla="*/ 144875 w 151828"/>
                  <a:gd name="connsiteY8" fmla="*/ 41338 h 192404"/>
                  <a:gd name="connsiteX9" fmla="*/ 151829 w 151828"/>
                  <a:gd name="connsiteY9" fmla="*/ 86487 h 192404"/>
                  <a:gd name="connsiteX10" fmla="*/ 145828 w 151828"/>
                  <a:gd name="connsiteY10" fmla="*/ 98488 h 192404"/>
                  <a:gd name="connsiteX11" fmla="*/ 24098 w 151828"/>
                  <a:gd name="connsiteY11" fmla="*/ 98488 h 192404"/>
                  <a:gd name="connsiteX12" fmla="*/ 24098 w 151828"/>
                  <a:gd name="connsiteY12" fmla="*/ 81534 h 192404"/>
                  <a:gd name="connsiteX13" fmla="*/ 132683 w 151828"/>
                  <a:gd name="connsiteY13" fmla="*/ 73247 h 192404"/>
                  <a:gd name="connsiteX14" fmla="*/ 120682 w 151828"/>
                  <a:gd name="connsiteY14" fmla="*/ 86392 h 192404"/>
                  <a:gd name="connsiteX15" fmla="*/ 120872 w 151828"/>
                  <a:gd name="connsiteY15" fmla="*/ 76771 h 192404"/>
                  <a:gd name="connsiteX16" fmla="*/ 121063 w 151828"/>
                  <a:gd name="connsiteY16" fmla="*/ 66484 h 192404"/>
                  <a:gd name="connsiteX17" fmla="*/ 110871 w 151828"/>
                  <a:gd name="connsiteY17" fmla="*/ 32290 h 192404"/>
                  <a:gd name="connsiteX18" fmla="*/ 79724 w 151828"/>
                  <a:gd name="connsiteY18" fmla="*/ 18002 h 192404"/>
                  <a:gd name="connsiteX19" fmla="*/ 56388 w 151828"/>
                  <a:gd name="connsiteY19" fmla="*/ 24955 h 192404"/>
                  <a:gd name="connsiteX20" fmla="*/ 41720 w 151828"/>
                  <a:gd name="connsiteY20" fmla="*/ 43529 h 192404"/>
                  <a:gd name="connsiteX21" fmla="*/ 34195 w 151828"/>
                  <a:gd name="connsiteY21" fmla="*/ 68485 h 192404"/>
                  <a:gd name="connsiteX22" fmla="*/ 31909 w 151828"/>
                  <a:gd name="connsiteY22" fmla="*/ 94964 h 192404"/>
                  <a:gd name="connsiteX23" fmla="*/ 34957 w 151828"/>
                  <a:gd name="connsiteY23" fmla="*/ 120301 h 192404"/>
                  <a:gd name="connsiteX24" fmla="*/ 44387 w 151828"/>
                  <a:gd name="connsiteY24" fmla="*/ 144494 h 192404"/>
                  <a:gd name="connsiteX25" fmla="*/ 60388 w 151828"/>
                  <a:gd name="connsiteY25" fmla="*/ 162496 h 192404"/>
                  <a:gd name="connsiteX26" fmla="*/ 83534 w 151828"/>
                  <a:gd name="connsiteY26" fmla="*/ 169259 h 192404"/>
                  <a:gd name="connsiteX27" fmla="*/ 117158 w 151828"/>
                  <a:gd name="connsiteY27" fmla="*/ 163830 h 192404"/>
                  <a:gd name="connsiteX28" fmla="*/ 141351 w 151828"/>
                  <a:gd name="connsiteY28" fmla="*/ 153448 h 192404"/>
                  <a:gd name="connsiteX29" fmla="*/ 151162 w 151828"/>
                  <a:gd name="connsiteY29" fmla="*/ 170021 h 192404"/>
                  <a:gd name="connsiteX30" fmla="*/ 148495 w 151828"/>
                  <a:gd name="connsiteY30" fmla="*/ 172117 h 192404"/>
                  <a:gd name="connsiteX31" fmla="*/ 136303 w 151828"/>
                  <a:gd name="connsiteY31" fmla="*/ 180022 h 192404"/>
                  <a:gd name="connsiteX32" fmla="*/ 115253 w 151828"/>
                  <a:gd name="connsiteY32" fmla="*/ 188500 h 192404"/>
                  <a:gd name="connsiteX33" fmla="*/ 85725 w 151828"/>
                  <a:gd name="connsiteY33" fmla="*/ 192214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1828" h="192404">
                    <a:moveTo>
                      <a:pt x="85725" y="192405"/>
                    </a:moveTo>
                    <a:cubicBezTo>
                      <a:pt x="66961" y="192405"/>
                      <a:pt x="51149" y="188309"/>
                      <a:pt x="38386" y="180022"/>
                    </a:cubicBezTo>
                    <a:cubicBezTo>
                      <a:pt x="25622" y="171736"/>
                      <a:pt x="16002" y="160306"/>
                      <a:pt x="9620" y="145828"/>
                    </a:cubicBezTo>
                    <a:cubicBezTo>
                      <a:pt x="3238" y="131350"/>
                      <a:pt x="0" y="114871"/>
                      <a:pt x="0" y="96583"/>
                    </a:cubicBezTo>
                    <a:cubicBezTo>
                      <a:pt x="0" y="78295"/>
                      <a:pt x="2858" y="61531"/>
                      <a:pt x="8668" y="46958"/>
                    </a:cubicBezTo>
                    <a:cubicBezTo>
                      <a:pt x="14478" y="32385"/>
                      <a:pt x="23336" y="20955"/>
                      <a:pt x="35338" y="12573"/>
                    </a:cubicBezTo>
                    <a:cubicBezTo>
                      <a:pt x="47339" y="4191"/>
                      <a:pt x="62484" y="0"/>
                      <a:pt x="80772" y="0"/>
                    </a:cubicBezTo>
                    <a:cubicBezTo>
                      <a:pt x="99060" y="0"/>
                      <a:pt x="112204" y="3619"/>
                      <a:pt x="122492" y="10858"/>
                    </a:cubicBezTo>
                    <a:cubicBezTo>
                      <a:pt x="132779" y="18097"/>
                      <a:pt x="140208" y="28289"/>
                      <a:pt x="144875" y="41338"/>
                    </a:cubicBezTo>
                    <a:cubicBezTo>
                      <a:pt x="149543" y="54388"/>
                      <a:pt x="151829" y="69437"/>
                      <a:pt x="151829" y="86487"/>
                    </a:cubicBezTo>
                    <a:lnTo>
                      <a:pt x="145828" y="98488"/>
                    </a:lnTo>
                    <a:lnTo>
                      <a:pt x="24098" y="98488"/>
                    </a:lnTo>
                    <a:lnTo>
                      <a:pt x="24098" y="81534"/>
                    </a:lnTo>
                    <a:lnTo>
                      <a:pt x="132683" y="73247"/>
                    </a:lnTo>
                    <a:lnTo>
                      <a:pt x="120682" y="86392"/>
                    </a:lnTo>
                    <a:cubicBezTo>
                      <a:pt x="120682" y="83153"/>
                      <a:pt x="120682" y="79915"/>
                      <a:pt x="120872" y="76771"/>
                    </a:cubicBezTo>
                    <a:cubicBezTo>
                      <a:pt x="120968" y="73628"/>
                      <a:pt x="121063" y="70199"/>
                      <a:pt x="121063" y="66484"/>
                    </a:cubicBezTo>
                    <a:cubicBezTo>
                      <a:pt x="121063" y="53245"/>
                      <a:pt x="117729" y="41815"/>
                      <a:pt x="110871" y="32290"/>
                    </a:cubicBezTo>
                    <a:cubicBezTo>
                      <a:pt x="104108" y="22765"/>
                      <a:pt x="93726" y="18002"/>
                      <a:pt x="79724" y="18002"/>
                    </a:cubicBezTo>
                    <a:cubicBezTo>
                      <a:pt x="70485" y="18002"/>
                      <a:pt x="62675" y="20288"/>
                      <a:pt x="56388" y="24955"/>
                    </a:cubicBezTo>
                    <a:cubicBezTo>
                      <a:pt x="50102" y="29623"/>
                      <a:pt x="45244" y="35814"/>
                      <a:pt x="41720" y="43529"/>
                    </a:cubicBezTo>
                    <a:cubicBezTo>
                      <a:pt x="38195" y="51340"/>
                      <a:pt x="35719" y="59626"/>
                      <a:pt x="34195" y="68485"/>
                    </a:cubicBezTo>
                    <a:cubicBezTo>
                      <a:pt x="32671" y="77343"/>
                      <a:pt x="31909" y="86201"/>
                      <a:pt x="31909" y="94964"/>
                    </a:cubicBezTo>
                    <a:cubicBezTo>
                      <a:pt x="31909" y="103251"/>
                      <a:pt x="32957" y="111728"/>
                      <a:pt x="34957" y="120301"/>
                    </a:cubicBezTo>
                    <a:cubicBezTo>
                      <a:pt x="36957" y="128968"/>
                      <a:pt x="40100" y="137065"/>
                      <a:pt x="44387" y="144494"/>
                    </a:cubicBezTo>
                    <a:cubicBezTo>
                      <a:pt x="48673" y="152019"/>
                      <a:pt x="54007" y="158020"/>
                      <a:pt x="60388" y="162496"/>
                    </a:cubicBezTo>
                    <a:cubicBezTo>
                      <a:pt x="66770" y="166973"/>
                      <a:pt x="74486" y="169259"/>
                      <a:pt x="83534" y="169259"/>
                    </a:cubicBezTo>
                    <a:cubicBezTo>
                      <a:pt x="95345" y="169259"/>
                      <a:pt x="106490" y="167449"/>
                      <a:pt x="117158" y="163830"/>
                    </a:cubicBezTo>
                    <a:cubicBezTo>
                      <a:pt x="127826" y="160210"/>
                      <a:pt x="135922" y="156781"/>
                      <a:pt x="141351" y="153448"/>
                    </a:cubicBezTo>
                    <a:lnTo>
                      <a:pt x="151162" y="170021"/>
                    </a:lnTo>
                    <a:cubicBezTo>
                      <a:pt x="151924" y="169259"/>
                      <a:pt x="151067" y="170021"/>
                      <a:pt x="148495" y="172117"/>
                    </a:cubicBezTo>
                    <a:cubicBezTo>
                      <a:pt x="146018" y="174212"/>
                      <a:pt x="141923" y="176879"/>
                      <a:pt x="136303" y="180022"/>
                    </a:cubicBezTo>
                    <a:cubicBezTo>
                      <a:pt x="130683" y="183166"/>
                      <a:pt x="123635" y="185928"/>
                      <a:pt x="115253" y="188500"/>
                    </a:cubicBezTo>
                    <a:cubicBezTo>
                      <a:pt x="106871" y="190976"/>
                      <a:pt x="97060" y="192214"/>
                      <a:pt x="85725" y="1922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9" name="Forme libre : forme 38">
                <a:extLst>
                  <a:ext uri="{FF2B5EF4-FFF2-40B4-BE49-F238E27FC236}">
                    <a16:creationId xmlns:a16="http://schemas.microsoft.com/office/drawing/2014/main" id="{6B0D86D6-2765-7E0F-D496-FB61D345D3C3}"/>
                  </a:ext>
                </a:extLst>
              </p:cNvPr>
              <p:cNvSpPr/>
              <p:nvPr/>
            </p:nvSpPr>
            <p:spPr>
              <a:xfrm>
                <a:off x="8332469" y="4444840"/>
                <a:ext cx="122110" cy="192976"/>
              </a:xfrm>
              <a:custGeom>
                <a:avLst/>
                <a:gdLst>
                  <a:gd name="connsiteX0" fmla="*/ 59246 w 122110"/>
                  <a:gd name="connsiteY0" fmla="*/ 192977 h 192976"/>
                  <a:gd name="connsiteX1" fmla="*/ 21812 w 122110"/>
                  <a:gd name="connsiteY1" fmla="*/ 187166 h 192976"/>
                  <a:gd name="connsiteX2" fmla="*/ 953 w 122110"/>
                  <a:gd name="connsiteY2" fmla="*/ 177546 h 192976"/>
                  <a:gd name="connsiteX3" fmla="*/ 953 w 122110"/>
                  <a:gd name="connsiteY3" fmla="*/ 129064 h 192976"/>
                  <a:gd name="connsiteX4" fmla="*/ 22384 w 122110"/>
                  <a:gd name="connsiteY4" fmla="*/ 127540 h 192976"/>
                  <a:gd name="connsiteX5" fmla="*/ 22384 w 122110"/>
                  <a:gd name="connsiteY5" fmla="*/ 142589 h 192976"/>
                  <a:gd name="connsiteX6" fmla="*/ 24289 w 122110"/>
                  <a:gd name="connsiteY6" fmla="*/ 151257 h 192976"/>
                  <a:gd name="connsiteX7" fmla="*/ 29146 w 122110"/>
                  <a:gd name="connsiteY7" fmla="*/ 163640 h 192976"/>
                  <a:gd name="connsiteX8" fmla="*/ 35147 w 122110"/>
                  <a:gd name="connsiteY8" fmla="*/ 174498 h 192976"/>
                  <a:gd name="connsiteX9" fmla="*/ 24289 w 122110"/>
                  <a:gd name="connsiteY9" fmla="*/ 158306 h 192976"/>
                  <a:gd name="connsiteX10" fmla="*/ 39719 w 122110"/>
                  <a:gd name="connsiteY10" fmla="*/ 171450 h 192976"/>
                  <a:gd name="connsiteX11" fmla="*/ 59627 w 122110"/>
                  <a:gd name="connsiteY11" fmla="*/ 174879 h 192976"/>
                  <a:gd name="connsiteX12" fmla="*/ 83725 w 122110"/>
                  <a:gd name="connsiteY12" fmla="*/ 167735 h 192976"/>
                  <a:gd name="connsiteX13" fmla="*/ 92774 w 122110"/>
                  <a:gd name="connsiteY13" fmla="*/ 145161 h 192976"/>
                  <a:gd name="connsiteX14" fmla="*/ 80772 w 122110"/>
                  <a:gd name="connsiteY14" fmla="*/ 123158 h 192976"/>
                  <a:gd name="connsiteX15" fmla="*/ 52959 w 122110"/>
                  <a:gd name="connsiteY15" fmla="*/ 107537 h 192976"/>
                  <a:gd name="connsiteX16" fmla="*/ 34195 w 122110"/>
                  <a:gd name="connsiteY16" fmla="*/ 97917 h 192976"/>
                  <a:gd name="connsiteX17" fmla="*/ 17050 w 122110"/>
                  <a:gd name="connsiteY17" fmla="*/ 86297 h 192976"/>
                  <a:gd name="connsiteX18" fmla="*/ 4667 w 122110"/>
                  <a:gd name="connsiteY18" fmla="*/ 70676 h 192976"/>
                  <a:gd name="connsiteX19" fmla="*/ 0 w 122110"/>
                  <a:gd name="connsiteY19" fmla="*/ 49244 h 192976"/>
                  <a:gd name="connsiteX20" fmla="*/ 16764 w 122110"/>
                  <a:gd name="connsiteY20" fmla="*/ 12954 h 192976"/>
                  <a:gd name="connsiteX21" fmla="*/ 57912 w 122110"/>
                  <a:gd name="connsiteY21" fmla="*/ 0 h 192976"/>
                  <a:gd name="connsiteX22" fmla="*/ 84201 w 122110"/>
                  <a:gd name="connsiteY22" fmla="*/ 1715 h 192976"/>
                  <a:gd name="connsiteX23" fmla="*/ 111252 w 122110"/>
                  <a:gd name="connsiteY23" fmla="*/ 6382 h 192976"/>
                  <a:gd name="connsiteX24" fmla="*/ 110871 w 122110"/>
                  <a:gd name="connsiteY24" fmla="*/ 59341 h 192976"/>
                  <a:gd name="connsiteX25" fmla="*/ 89440 w 122110"/>
                  <a:gd name="connsiteY25" fmla="*/ 58198 h 192976"/>
                  <a:gd name="connsiteX26" fmla="*/ 89440 w 122110"/>
                  <a:gd name="connsiteY26" fmla="*/ 45053 h 192976"/>
                  <a:gd name="connsiteX27" fmla="*/ 87344 w 122110"/>
                  <a:gd name="connsiteY27" fmla="*/ 36767 h 192976"/>
                  <a:gd name="connsiteX28" fmla="*/ 82868 w 122110"/>
                  <a:gd name="connsiteY28" fmla="*/ 24194 h 192976"/>
                  <a:gd name="connsiteX29" fmla="*/ 78962 w 122110"/>
                  <a:gd name="connsiteY29" fmla="*/ 13907 h 192976"/>
                  <a:gd name="connsiteX30" fmla="*/ 91726 w 122110"/>
                  <a:gd name="connsiteY30" fmla="*/ 27813 h 192976"/>
                  <a:gd name="connsiteX31" fmla="*/ 75533 w 122110"/>
                  <a:gd name="connsiteY31" fmla="*/ 20669 h 192976"/>
                  <a:gd name="connsiteX32" fmla="*/ 58293 w 122110"/>
                  <a:gd name="connsiteY32" fmla="*/ 18764 h 192976"/>
                  <a:gd name="connsiteX33" fmla="*/ 36862 w 122110"/>
                  <a:gd name="connsiteY33" fmla="*/ 25337 h 192976"/>
                  <a:gd name="connsiteX34" fmla="*/ 28575 w 122110"/>
                  <a:gd name="connsiteY34" fmla="*/ 43910 h 192976"/>
                  <a:gd name="connsiteX35" fmla="*/ 40577 w 122110"/>
                  <a:gd name="connsiteY35" fmla="*/ 65151 h 192976"/>
                  <a:gd name="connsiteX36" fmla="*/ 68390 w 122110"/>
                  <a:gd name="connsiteY36" fmla="*/ 80391 h 192976"/>
                  <a:gd name="connsiteX37" fmla="*/ 87535 w 122110"/>
                  <a:gd name="connsiteY37" fmla="*/ 90202 h 192976"/>
                  <a:gd name="connsiteX38" fmla="*/ 104870 w 122110"/>
                  <a:gd name="connsiteY38" fmla="*/ 102013 h 192976"/>
                  <a:gd name="connsiteX39" fmla="*/ 117443 w 122110"/>
                  <a:gd name="connsiteY39" fmla="*/ 117443 h 192976"/>
                  <a:gd name="connsiteX40" fmla="*/ 122111 w 122110"/>
                  <a:gd name="connsiteY40" fmla="*/ 138303 h 192976"/>
                  <a:gd name="connsiteX41" fmla="*/ 105156 w 122110"/>
                  <a:gd name="connsiteY41" fmla="*/ 180404 h 192976"/>
                  <a:gd name="connsiteX42" fmla="*/ 59341 w 122110"/>
                  <a:gd name="connsiteY42" fmla="*/ 192786 h 1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2110" h="192976">
                    <a:moveTo>
                      <a:pt x="59246" y="192977"/>
                    </a:moveTo>
                    <a:cubicBezTo>
                      <a:pt x="44006" y="192977"/>
                      <a:pt x="31528" y="191072"/>
                      <a:pt x="21812" y="187166"/>
                    </a:cubicBezTo>
                    <a:cubicBezTo>
                      <a:pt x="12192" y="183261"/>
                      <a:pt x="5239" y="180118"/>
                      <a:pt x="953" y="177546"/>
                    </a:cubicBezTo>
                    <a:lnTo>
                      <a:pt x="953" y="129064"/>
                    </a:lnTo>
                    <a:lnTo>
                      <a:pt x="22384" y="127540"/>
                    </a:lnTo>
                    <a:lnTo>
                      <a:pt x="22384" y="142589"/>
                    </a:lnTo>
                    <a:cubicBezTo>
                      <a:pt x="22384" y="144304"/>
                      <a:pt x="23051" y="147257"/>
                      <a:pt x="24289" y="151257"/>
                    </a:cubicBezTo>
                    <a:cubicBezTo>
                      <a:pt x="25527" y="155258"/>
                      <a:pt x="27146" y="159449"/>
                      <a:pt x="29146" y="163640"/>
                    </a:cubicBezTo>
                    <a:cubicBezTo>
                      <a:pt x="31147" y="167926"/>
                      <a:pt x="33147" y="171545"/>
                      <a:pt x="35147" y="174498"/>
                    </a:cubicBezTo>
                    <a:lnTo>
                      <a:pt x="24289" y="158306"/>
                    </a:lnTo>
                    <a:cubicBezTo>
                      <a:pt x="28766" y="164783"/>
                      <a:pt x="33909" y="169164"/>
                      <a:pt x="39719" y="171450"/>
                    </a:cubicBezTo>
                    <a:cubicBezTo>
                      <a:pt x="45434" y="173736"/>
                      <a:pt x="52102" y="174879"/>
                      <a:pt x="59627" y="174879"/>
                    </a:cubicBezTo>
                    <a:cubicBezTo>
                      <a:pt x="69628" y="174879"/>
                      <a:pt x="77629" y="172498"/>
                      <a:pt x="83725" y="167735"/>
                    </a:cubicBezTo>
                    <a:cubicBezTo>
                      <a:pt x="89726" y="162973"/>
                      <a:pt x="92774" y="155448"/>
                      <a:pt x="92774" y="145161"/>
                    </a:cubicBezTo>
                    <a:cubicBezTo>
                      <a:pt x="92774" y="135922"/>
                      <a:pt x="88773" y="128588"/>
                      <a:pt x="80772" y="123158"/>
                    </a:cubicBezTo>
                    <a:cubicBezTo>
                      <a:pt x="72771" y="117729"/>
                      <a:pt x="63437" y="112586"/>
                      <a:pt x="52959" y="107537"/>
                    </a:cubicBezTo>
                    <a:cubicBezTo>
                      <a:pt x="46673" y="104489"/>
                      <a:pt x="40386" y="101346"/>
                      <a:pt x="34195" y="97917"/>
                    </a:cubicBezTo>
                    <a:cubicBezTo>
                      <a:pt x="27908" y="94488"/>
                      <a:pt x="22193" y="90678"/>
                      <a:pt x="17050" y="86297"/>
                    </a:cubicBezTo>
                    <a:cubicBezTo>
                      <a:pt x="11906" y="81915"/>
                      <a:pt x="7811" y="76676"/>
                      <a:pt x="4667" y="70676"/>
                    </a:cubicBezTo>
                    <a:cubicBezTo>
                      <a:pt x="1524" y="64675"/>
                      <a:pt x="0" y="57531"/>
                      <a:pt x="0" y="49244"/>
                    </a:cubicBezTo>
                    <a:cubicBezTo>
                      <a:pt x="0" y="33719"/>
                      <a:pt x="5525" y="21622"/>
                      <a:pt x="16764" y="12954"/>
                    </a:cubicBezTo>
                    <a:cubicBezTo>
                      <a:pt x="27908" y="4286"/>
                      <a:pt x="41624" y="0"/>
                      <a:pt x="57912" y="0"/>
                    </a:cubicBezTo>
                    <a:cubicBezTo>
                      <a:pt x="66199" y="0"/>
                      <a:pt x="74962" y="572"/>
                      <a:pt x="84201" y="1715"/>
                    </a:cubicBezTo>
                    <a:cubicBezTo>
                      <a:pt x="93440" y="2858"/>
                      <a:pt x="102489" y="4382"/>
                      <a:pt x="111252" y="6382"/>
                    </a:cubicBezTo>
                    <a:lnTo>
                      <a:pt x="110871" y="59341"/>
                    </a:lnTo>
                    <a:lnTo>
                      <a:pt x="89440" y="58198"/>
                    </a:lnTo>
                    <a:lnTo>
                      <a:pt x="89440" y="45053"/>
                    </a:lnTo>
                    <a:cubicBezTo>
                      <a:pt x="89440" y="43529"/>
                      <a:pt x="88773" y="40767"/>
                      <a:pt x="87344" y="36767"/>
                    </a:cubicBezTo>
                    <a:cubicBezTo>
                      <a:pt x="86011" y="32766"/>
                      <a:pt x="84487" y="28575"/>
                      <a:pt x="82868" y="24194"/>
                    </a:cubicBezTo>
                    <a:cubicBezTo>
                      <a:pt x="81248" y="19812"/>
                      <a:pt x="79915" y="16383"/>
                      <a:pt x="78962" y="13907"/>
                    </a:cubicBezTo>
                    <a:lnTo>
                      <a:pt x="91726" y="27813"/>
                    </a:lnTo>
                    <a:cubicBezTo>
                      <a:pt x="85439" y="24289"/>
                      <a:pt x="80105" y="21908"/>
                      <a:pt x="75533" y="20669"/>
                    </a:cubicBezTo>
                    <a:cubicBezTo>
                      <a:pt x="70961" y="19431"/>
                      <a:pt x="65246" y="18764"/>
                      <a:pt x="58293" y="18764"/>
                    </a:cubicBezTo>
                    <a:cubicBezTo>
                      <a:pt x="49530" y="18764"/>
                      <a:pt x="42386" y="20955"/>
                      <a:pt x="36862" y="25337"/>
                    </a:cubicBezTo>
                    <a:cubicBezTo>
                      <a:pt x="31337" y="29718"/>
                      <a:pt x="28575" y="35909"/>
                      <a:pt x="28575" y="43910"/>
                    </a:cubicBezTo>
                    <a:cubicBezTo>
                      <a:pt x="28575" y="52673"/>
                      <a:pt x="32576" y="59722"/>
                      <a:pt x="40577" y="65151"/>
                    </a:cubicBezTo>
                    <a:cubicBezTo>
                      <a:pt x="48578" y="70580"/>
                      <a:pt x="57817" y="75629"/>
                      <a:pt x="68390" y="80391"/>
                    </a:cubicBezTo>
                    <a:cubicBezTo>
                      <a:pt x="74867" y="83439"/>
                      <a:pt x="81248" y="86678"/>
                      <a:pt x="87535" y="90202"/>
                    </a:cubicBezTo>
                    <a:cubicBezTo>
                      <a:pt x="93821" y="93726"/>
                      <a:pt x="99536" y="97631"/>
                      <a:pt x="104870" y="102013"/>
                    </a:cubicBezTo>
                    <a:cubicBezTo>
                      <a:pt x="110109" y="106394"/>
                      <a:pt x="114300" y="111538"/>
                      <a:pt x="117443" y="117443"/>
                    </a:cubicBezTo>
                    <a:cubicBezTo>
                      <a:pt x="120587" y="123349"/>
                      <a:pt x="122111" y="130302"/>
                      <a:pt x="122111" y="138303"/>
                    </a:cubicBezTo>
                    <a:cubicBezTo>
                      <a:pt x="122111" y="158115"/>
                      <a:pt x="116491" y="172117"/>
                      <a:pt x="105156" y="180404"/>
                    </a:cubicBezTo>
                    <a:cubicBezTo>
                      <a:pt x="93821" y="188690"/>
                      <a:pt x="78581" y="192786"/>
                      <a:pt x="59341" y="1927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A8E72A8F-7184-BDC3-E412-EFF851DCB12D}"/>
                </a:ext>
              </a:extLst>
            </p:cNvPr>
            <p:cNvSpPr/>
            <p:nvPr/>
          </p:nvSpPr>
          <p:spPr>
            <a:xfrm>
              <a:off x="7292149" y="2242089"/>
              <a:ext cx="1096137" cy="1406366"/>
            </a:xfrm>
            <a:custGeom>
              <a:avLst/>
              <a:gdLst>
                <a:gd name="connsiteX0" fmla="*/ 1048608 w 1096137"/>
                <a:gd name="connsiteY0" fmla="*/ 1405414 h 1406366"/>
                <a:gd name="connsiteX1" fmla="*/ 1096137 w 1096137"/>
                <a:gd name="connsiteY1" fmla="*/ 1405414 h 1406366"/>
                <a:gd name="connsiteX2" fmla="*/ 1089851 w 1096137"/>
                <a:gd name="connsiteY2" fmla="*/ 1390079 h 1406366"/>
                <a:gd name="connsiteX3" fmla="*/ 1090041 w 1096137"/>
                <a:gd name="connsiteY3" fmla="*/ 1390079 h 1406366"/>
                <a:gd name="connsiteX4" fmla="*/ 573596 w 1096137"/>
                <a:gd name="connsiteY4" fmla="*/ 0 h 1406366"/>
                <a:gd name="connsiteX5" fmla="*/ 561309 w 1096137"/>
                <a:gd name="connsiteY5" fmla="*/ 30861 h 1406366"/>
                <a:gd name="connsiteX6" fmla="*/ 296609 w 1096137"/>
                <a:gd name="connsiteY6" fmla="*/ 680466 h 1406366"/>
                <a:gd name="connsiteX7" fmla="*/ 295466 w 1096137"/>
                <a:gd name="connsiteY7" fmla="*/ 680466 h 1406366"/>
                <a:gd name="connsiteX8" fmla="*/ 295466 w 1096137"/>
                <a:gd name="connsiteY8" fmla="*/ 682942 h 1406366"/>
                <a:gd name="connsiteX9" fmla="*/ 11049 w 1096137"/>
                <a:gd name="connsiteY9" fmla="*/ 1380935 h 1406366"/>
                <a:gd name="connsiteX10" fmla="*/ 0 w 1096137"/>
                <a:gd name="connsiteY10" fmla="*/ 1405414 h 1406366"/>
                <a:gd name="connsiteX11" fmla="*/ 50102 w 1096137"/>
                <a:gd name="connsiteY11" fmla="*/ 1405414 h 1406366"/>
                <a:gd name="connsiteX12" fmla="*/ 51626 w 1096137"/>
                <a:gd name="connsiteY12" fmla="*/ 1405985 h 1406366"/>
                <a:gd name="connsiteX13" fmla="*/ 51816 w 1096137"/>
                <a:gd name="connsiteY13" fmla="*/ 1405414 h 1406366"/>
                <a:gd name="connsiteX14" fmla="*/ 75533 w 1096137"/>
                <a:gd name="connsiteY14" fmla="*/ 1405414 h 1406366"/>
                <a:gd name="connsiteX15" fmla="*/ 322993 w 1096137"/>
                <a:gd name="connsiteY15" fmla="*/ 800767 h 1406366"/>
                <a:gd name="connsiteX16" fmla="*/ 591788 w 1096137"/>
                <a:gd name="connsiteY16" fmla="*/ 800767 h 1406366"/>
                <a:gd name="connsiteX17" fmla="*/ 604457 w 1096137"/>
                <a:gd name="connsiteY17" fmla="*/ 800767 h 1406366"/>
                <a:gd name="connsiteX18" fmla="*/ 604457 w 1096137"/>
                <a:gd name="connsiteY18" fmla="*/ 779526 h 1406366"/>
                <a:gd name="connsiteX19" fmla="*/ 604457 w 1096137"/>
                <a:gd name="connsiteY19" fmla="*/ 680466 h 1406366"/>
                <a:gd name="connsiteX20" fmla="*/ 371951 w 1096137"/>
                <a:gd name="connsiteY20" fmla="*/ 680466 h 1406366"/>
                <a:gd name="connsiteX21" fmla="*/ 559308 w 1096137"/>
                <a:gd name="connsiteY21" fmla="*/ 220409 h 1406366"/>
                <a:gd name="connsiteX22" fmla="*/ 998887 w 1096137"/>
                <a:gd name="connsiteY22" fmla="*/ 1405414 h 1406366"/>
                <a:gd name="connsiteX23" fmla="*/ 1045559 w 1096137"/>
                <a:gd name="connsiteY23" fmla="*/ 1405414 h 1406366"/>
                <a:gd name="connsiteX24" fmla="*/ 1045941 w 1096137"/>
                <a:gd name="connsiteY24" fmla="*/ 1406366 h 1406366"/>
                <a:gd name="connsiteX25" fmla="*/ 1048608 w 1096137"/>
                <a:gd name="connsiteY25" fmla="*/ 1405414 h 1406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96137" h="1406366">
                  <a:moveTo>
                    <a:pt x="1048608" y="1405414"/>
                  </a:moveTo>
                  <a:lnTo>
                    <a:pt x="1096137" y="1405414"/>
                  </a:lnTo>
                  <a:lnTo>
                    <a:pt x="1089851" y="1390079"/>
                  </a:lnTo>
                  <a:lnTo>
                    <a:pt x="1090041" y="1390079"/>
                  </a:lnTo>
                  <a:lnTo>
                    <a:pt x="573596" y="0"/>
                  </a:lnTo>
                  <a:lnTo>
                    <a:pt x="561309" y="30861"/>
                  </a:lnTo>
                  <a:lnTo>
                    <a:pt x="296609" y="680466"/>
                  </a:lnTo>
                  <a:lnTo>
                    <a:pt x="295466" y="680466"/>
                  </a:lnTo>
                  <a:lnTo>
                    <a:pt x="295466" y="682942"/>
                  </a:lnTo>
                  <a:lnTo>
                    <a:pt x="11049" y="1380935"/>
                  </a:lnTo>
                  <a:lnTo>
                    <a:pt x="0" y="1405414"/>
                  </a:lnTo>
                  <a:lnTo>
                    <a:pt x="50102" y="1405414"/>
                  </a:lnTo>
                  <a:lnTo>
                    <a:pt x="51626" y="1405985"/>
                  </a:lnTo>
                  <a:lnTo>
                    <a:pt x="51816" y="1405414"/>
                  </a:lnTo>
                  <a:lnTo>
                    <a:pt x="75533" y="1405414"/>
                  </a:lnTo>
                  <a:lnTo>
                    <a:pt x="322993" y="800767"/>
                  </a:lnTo>
                  <a:lnTo>
                    <a:pt x="591788" y="800767"/>
                  </a:lnTo>
                  <a:lnTo>
                    <a:pt x="604457" y="800767"/>
                  </a:lnTo>
                  <a:lnTo>
                    <a:pt x="604457" y="779526"/>
                  </a:lnTo>
                  <a:lnTo>
                    <a:pt x="604457" y="680466"/>
                  </a:lnTo>
                  <a:lnTo>
                    <a:pt x="371951" y="680466"/>
                  </a:lnTo>
                  <a:lnTo>
                    <a:pt x="559308" y="220409"/>
                  </a:lnTo>
                  <a:lnTo>
                    <a:pt x="998887" y="1405414"/>
                  </a:lnTo>
                  <a:lnTo>
                    <a:pt x="1045559" y="1405414"/>
                  </a:lnTo>
                  <a:lnTo>
                    <a:pt x="1045941" y="1406366"/>
                  </a:lnTo>
                  <a:lnTo>
                    <a:pt x="1048608" y="14054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60547F06-A7C8-81F3-58D1-25B074314ED4}"/>
                </a:ext>
              </a:extLst>
            </p:cNvPr>
            <p:cNvSpPr/>
            <p:nvPr/>
          </p:nvSpPr>
          <p:spPr>
            <a:xfrm>
              <a:off x="3760088" y="3776852"/>
              <a:ext cx="4628197" cy="48005"/>
            </a:xfrm>
            <a:custGeom>
              <a:avLst/>
              <a:gdLst>
                <a:gd name="connsiteX0" fmla="*/ 3471196 w 4628197"/>
                <a:gd name="connsiteY0" fmla="*/ 12097 h 48005"/>
                <a:gd name="connsiteX1" fmla="*/ 2314289 w 4628197"/>
                <a:gd name="connsiteY1" fmla="*/ 0 h 48005"/>
                <a:gd name="connsiteX2" fmla="*/ 1157002 w 4628197"/>
                <a:gd name="connsiteY2" fmla="*/ 12097 h 48005"/>
                <a:gd name="connsiteX3" fmla="*/ 0 w 4628197"/>
                <a:gd name="connsiteY3" fmla="*/ 23717 h 48005"/>
                <a:gd name="connsiteX4" fmla="*/ 1157002 w 4628197"/>
                <a:gd name="connsiteY4" fmla="*/ 36100 h 48005"/>
                <a:gd name="connsiteX5" fmla="*/ 2314289 w 4628197"/>
                <a:gd name="connsiteY5" fmla="*/ 48006 h 48005"/>
                <a:gd name="connsiteX6" fmla="*/ 3471196 w 4628197"/>
                <a:gd name="connsiteY6" fmla="*/ 36100 h 48005"/>
                <a:gd name="connsiteX7" fmla="*/ 4628198 w 4628197"/>
                <a:gd name="connsiteY7" fmla="*/ 23717 h 48005"/>
                <a:gd name="connsiteX8" fmla="*/ 3471196 w 4628197"/>
                <a:gd name="connsiteY8" fmla="*/ 12097 h 4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28197" h="48005">
                  <a:moveTo>
                    <a:pt x="3471196" y="12097"/>
                  </a:moveTo>
                  <a:lnTo>
                    <a:pt x="2314289" y="0"/>
                  </a:lnTo>
                  <a:lnTo>
                    <a:pt x="1157002" y="12097"/>
                  </a:lnTo>
                  <a:lnTo>
                    <a:pt x="0" y="23717"/>
                  </a:lnTo>
                  <a:lnTo>
                    <a:pt x="1157002" y="36100"/>
                  </a:lnTo>
                  <a:lnTo>
                    <a:pt x="2314289" y="48006"/>
                  </a:lnTo>
                  <a:lnTo>
                    <a:pt x="3471196" y="36100"/>
                  </a:lnTo>
                  <a:lnTo>
                    <a:pt x="4628198" y="23717"/>
                  </a:lnTo>
                  <a:lnTo>
                    <a:pt x="3471196" y="120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0736CA25-B448-8E18-6E1D-649FE6E11DAF}"/>
                </a:ext>
              </a:extLst>
            </p:cNvPr>
            <p:cNvSpPr/>
            <p:nvPr/>
          </p:nvSpPr>
          <p:spPr>
            <a:xfrm>
              <a:off x="3759993" y="3762660"/>
              <a:ext cx="4628483" cy="76485"/>
            </a:xfrm>
            <a:custGeom>
              <a:avLst/>
              <a:gdLst>
                <a:gd name="connsiteX0" fmla="*/ 2314480 w 4628483"/>
                <a:gd name="connsiteY0" fmla="*/ 76486 h 76485"/>
                <a:gd name="connsiteX1" fmla="*/ 1157002 w 4628483"/>
                <a:gd name="connsiteY1" fmla="*/ 64675 h 76485"/>
                <a:gd name="connsiteX2" fmla="*/ 0 w 4628483"/>
                <a:gd name="connsiteY2" fmla="*/ 52292 h 76485"/>
                <a:gd name="connsiteX3" fmla="*/ 0 w 4628483"/>
                <a:gd name="connsiteY3" fmla="*/ 23717 h 76485"/>
                <a:gd name="connsiteX4" fmla="*/ 1157002 w 4628483"/>
                <a:gd name="connsiteY4" fmla="*/ 12192 h 76485"/>
                <a:gd name="connsiteX5" fmla="*/ 2314194 w 4628483"/>
                <a:gd name="connsiteY5" fmla="*/ 0 h 76485"/>
                <a:gd name="connsiteX6" fmla="*/ 3471482 w 4628483"/>
                <a:gd name="connsiteY6" fmla="*/ 12192 h 76485"/>
                <a:gd name="connsiteX7" fmla="*/ 4628483 w 4628483"/>
                <a:gd name="connsiteY7" fmla="*/ 23717 h 76485"/>
                <a:gd name="connsiteX8" fmla="*/ 4628483 w 4628483"/>
                <a:gd name="connsiteY8" fmla="*/ 52292 h 76485"/>
                <a:gd name="connsiteX9" fmla="*/ 3471577 w 4628483"/>
                <a:gd name="connsiteY9" fmla="*/ 64675 h 76485"/>
                <a:gd name="connsiteX10" fmla="*/ 2314575 w 4628483"/>
                <a:gd name="connsiteY10" fmla="*/ 76486 h 76485"/>
                <a:gd name="connsiteX11" fmla="*/ 1377887 w 4628483"/>
                <a:gd name="connsiteY11" fmla="*/ 38291 h 76485"/>
                <a:gd name="connsiteX12" fmla="*/ 2314480 w 4628483"/>
                <a:gd name="connsiteY12" fmla="*/ 47911 h 76485"/>
                <a:gd name="connsiteX13" fmla="*/ 3250597 w 4628483"/>
                <a:gd name="connsiteY13" fmla="*/ 38291 h 76485"/>
                <a:gd name="connsiteX14" fmla="*/ 2314099 w 4628483"/>
                <a:gd name="connsiteY14" fmla="*/ 28480 h 76485"/>
                <a:gd name="connsiteX15" fmla="*/ 1377791 w 4628483"/>
                <a:gd name="connsiteY15" fmla="*/ 38291 h 7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28483" h="76485">
                  <a:moveTo>
                    <a:pt x="2314480" y="76486"/>
                  </a:moveTo>
                  <a:lnTo>
                    <a:pt x="1157002" y="64675"/>
                  </a:lnTo>
                  <a:lnTo>
                    <a:pt x="0" y="52292"/>
                  </a:lnTo>
                  <a:lnTo>
                    <a:pt x="0" y="23717"/>
                  </a:lnTo>
                  <a:lnTo>
                    <a:pt x="1157002" y="12192"/>
                  </a:lnTo>
                  <a:lnTo>
                    <a:pt x="2314194" y="0"/>
                  </a:lnTo>
                  <a:lnTo>
                    <a:pt x="3471482" y="12192"/>
                  </a:lnTo>
                  <a:lnTo>
                    <a:pt x="4628483" y="23717"/>
                  </a:lnTo>
                  <a:lnTo>
                    <a:pt x="4628483" y="52292"/>
                  </a:lnTo>
                  <a:lnTo>
                    <a:pt x="3471577" y="64675"/>
                  </a:lnTo>
                  <a:lnTo>
                    <a:pt x="2314575" y="76486"/>
                  </a:lnTo>
                  <a:close/>
                  <a:moveTo>
                    <a:pt x="1377887" y="38291"/>
                  </a:moveTo>
                  <a:lnTo>
                    <a:pt x="2314480" y="47911"/>
                  </a:lnTo>
                  <a:lnTo>
                    <a:pt x="3250597" y="38291"/>
                  </a:lnTo>
                  <a:lnTo>
                    <a:pt x="2314099" y="28480"/>
                  </a:lnTo>
                  <a:lnTo>
                    <a:pt x="1377791" y="382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</p:grpSp>
      <p:pic>
        <p:nvPicPr>
          <p:cNvPr id="63" name="Image 62">
            <a:extLst>
              <a:ext uri="{FF2B5EF4-FFF2-40B4-BE49-F238E27FC236}">
                <a16:creationId xmlns:a16="http://schemas.microsoft.com/office/drawing/2014/main" id="{ADA2AFC9-27E1-843D-9920-B4435DA4E5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682" y="-1435180"/>
            <a:ext cx="5555580" cy="5576906"/>
          </a:xfrm>
          <a:prstGeom prst="rect">
            <a:avLst/>
          </a:prstGeom>
        </p:spPr>
      </p:pic>
      <p:sp>
        <p:nvSpPr>
          <p:cNvPr id="64" name="Graphique 2">
            <a:extLst>
              <a:ext uri="{FF2B5EF4-FFF2-40B4-BE49-F238E27FC236}">
                <a16:creationId xmlns:a16="http://schemas.microsoft.com/office/drawing/2014/main" id="{C2280E8D-8B6F-2DCE-6DEA-AF65993334F5}"/>
              </a:ext>
            </a:extLst>
          </p:cNvPr>
          <p:cNvSpPr/>
          <p:nvPr userDrawn="1"/>
        </p:nvSpPr>
        <p:spPr>
          <a:xfrm rot="320575">
            <a:off x="8204099" y="713290"/>
            <a:ext cx="2000080" cy="1982189"/>
          </a:xfrm>
          <a:custGeom>
            <a:avLst/>
            <a:gdLst>
              <a:gd name="connsiteX0" fmla="*/ 0 w 1852803"/>
              <a:gd name="connsiteY0" fmla="*/ 0 h 1836229"/>
              <a:gd name="connsiteX1" fmla="*/ 505397 w 1852803"/>
              <a:gd name="connsiteY1" fmla="*/ 1836230 h 1836229"/>
              <a:gd name="connsiteX2" fmla="*/ 1852803 w 1852803"/>
              <a:gd name="connsiteY2" fmla="*/ 441008 h 1836229"/>
              <a:gd name="connsiteX3" fmla="*/ 0 w 1852803"/>
              <a:gd name="connsiteY3" fmla="*/ 0 h 183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2803" h="1836229">
                <a:moveTo>
                  <a:pt x="0" y="0"/>
                </a:moveTo>
                <a:lnTo>
                  <a:pt x="505397" y="1836230"/>
                </a:lnTo>
                <a:lnTo>
                  <a:pt x="1852803" y="44100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6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BE" dirty="0"/>
          </a:p>
        </p:txBody>
      </p:sp>
      <p:pic>
        <p:nvPicPr>
          <p:cNvPr id="69" name="Image 68">
            <a:extLst>
              <a:ext uri="{FF2B5EF4-FFF2-40B4-BE49-F238E27FC236}">
                <a16:creationId xmlns:a16="http://schemas.microsoft.com/office/drawing/2014/main" id="{4E180AE1-675F-74D7-1D6E-3749664B0B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5" t="20292" r="24674" b="45253"/>
          <a:stretch>
            <a:fillRect/>
          </a:stretch>
        </p:blipFill>
        <p:spPr>
          <a:xfrm rot="20245957">
            <a:off x="-50315" y="3751368"/>
            <a:ext cx="2063390" cy="1921497"/>
          </a:xfrm>
          <a:custGeom>
            <a:avLst/>
            <a:gdLst>
              <a:gd name="connsiteX0" fmla="*/ 731146 w 2063390"/>
              <a:gd name="connsiteY0" fmla="*/ 0 h 1921497"/>
              <a:gd name="connsiteX1" fmla="*/ 2063390 w 2063390"/>
              <a:gd name="connsiteY1" fmla="*/ 1565913 h 1921497"/>
              <a:gd name="connsiteX2" fmla="*/ 0 w 2063390"/>
              <a:gd name="connsiteY2" fmla="*/ 1921497 h 192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3390" h="1921497">
                <a:moveTo>
                  <a:pt x="731146" y="0"/>
                </a:moveTo>
                <a:lnTo>
                  <a:pt x="2063390" y="1565913"/>
                </a:lnTo>
                <a:lnTo>
                  <a:pt x="0" y="1921497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993E6C7-11A2-F71D-B069-64C7E6E67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55450" y="4744164"/>
            <a:ext cx="4460077" cy="473075"/>
          </a:xfrm>
        </p:spPr>
        <p:txBody>
          <a:bodyPr anchor="t"/>
          <a:lstStyle>
            <a:lvl1pPr>
              <a:defRPr sz="36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  <a:endParaRPr lang="fr-BE" dirty="0"/>
          </a:p>
        </p:txBody>
      </p:sp>
      <p:sp>
        <p:nvSpPr>
          <p:cNvPr id="71" name="Espace réservé du texte 70">
            <a:extLst>
              <a:ext uri="{FF2B5EF4-FFF2-40B4-BE49-F238E27FC236}">
                <a16:creationId xmlns:a16="http://schemas.microsoft.com/office/drawing/2014/main" id="{D7C6D04A-80B6-7C3D-713B-1980D88398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55451" y="5727715"/>
            <a:ext cx="4241800" cy="447675"/>
          </a:xfr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 sz="2800">
                <a:solidFill>
                  <a:srgbClr val="E62243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4" name="Graphique 72">
            <a:extLst>
              <a:ext uri="{FF2B5EF4-FFF2-40B4-BE49-F238E27FC236}">
                <a16:creationId xmlns:a16="http://schemas.microsoft.com/office/drawing/2014/main" id="{2442E91D-8CD4-E94B-9BAE-A927A87087B4}"/>
              </a:ext>
            </a:extLst>
          </p:cNvPr>
          <p:cNvSpPr/>
          <p:nvPr/>
        </p:nvSpPr>
        <p:spPr>
          <a:xfrm>
            <a:off x="7668194" y="5017619"/>
            <a:ext cx="876194" cy="909716"/>
          </a:xfrm>
          <a:custGeom>
            <a:avLst/>
            <a:gdLst>
              <a:gd name="connsiteX0" fmla="*/ 1024859 w 1044316"/>
              <a:gd name="connsiteY0" fmla="*/ 831728 h 1084268"/>
              <a:gd name="connsiteX1" fmla="*/ 1044317 w 1044316"/>
              <a:gd name="connsiteY1" fmla="*/ 831728 h 1084268"/>
              <a:gd name="connsiteX2" fmla="*/ 1033139 w 1044316"/>
              <a:gd name="connsiteY2" fmla="*/ 823034 h 1084268"/>
              <a:gd name="connsiteX3" fmla="*/ 979733 w 1044316"/>
              <a:gd name="connsiteY3" fmla="*/ 697591 h 1084268"/>
              <a:gd name="connsiteX4" fmla="*/ 969383 w 1044316"/>
              <a:gd name="connsiteY4" fmla="*/ 697591 h 1084268"/>
              <a:gd name="connsiteX5" fmla="*/ 934400 w 1044316"/>
              <a:gd name="connsiteY5" fmla="*/ 674407 h 1084268"/>
              <a:gd name="connsiteX6" fmla="*/ 947441 w 1044316"/>
              <a:gd name="connsiteY6" fmla="*/ 662815 h 1084268"/>
              <a:gd name="connsiteX7" fmla="*/ 947441 w 1044316"/>
              <a:gd name="connsiteY7" fmla="*/ 616654 h 1084268"/>
              <a:gd name="connsiteX8" fmla="*/ 934400 w 1044316"/>
              <a:gd name="connsiteY8" fmla="*/ 576082 h 1084268"/>
              <a:gd name="connsiteX9" fmla="*/ 914942 w 1044316"/>
              <a:gd name="connsiteY9" fmla="*/ 527023 h 1084268"/>
              <a:gd name="connsiteX10" fmla="*/ 907490 w 1044316"/>
              <a:gd name="connsiteY10" fmla="*/ 498457 h 1084268"/>
              <a:gd name="connsiteX11" fmla="*/ 894449 w 1044316"/>
              <a:gd name="connsiteY11" fmla="*/ 487486 h 1084268"/>
              <a:gd name="connsiteX12" fmla="*/ 894449 w 1044316"/>
              <a:gd name="connsiteY12" fmla="*/ 465544 h 1084268"/>
              <a:gd name="connsiteX13" fmla="*/ 884720 w 1044316"/>
              <a:gd name="connsiteY13" fmla="*/ 458920 h 1084268"/>
              <a:gd name="connsiteX14" fmla="*/ 882443 w 1044316"/>
              <a:gd name="connsiteY14" fmla="*/ 441325 h 1084268"/>
              <a:gd name="connsiteX15" fmla="*/ 900245 w 1044316"/>
              <a:gd name="connsiteY15" fmla="*/ 431389 h 1084268"/>
              <a:gd name="connsiteX16" fmla="*/ 900245 w 1044316"/>
              <a:gd name="connsiteY16" fmla="*/ 409447 h 1084268"/>
              <a:gd name="connsiteX17" fmla="*/ 900245 w 1044316"/>
              <a:gd name="connsiteY17" fmla="*/ 385849 h 1084268"/>
              <a:gd name="connsiteX18" fmla="*/ 909974 w 1044316"/>
              <a:gd name="connsiteY18" fmla="*/ 360595 h 1084268"/>
              <a:gd name="connsiteX19" fmla="*/ 924464 w 1044316"/>
              <a:gd name="connsiteY19" fmla="*/ 273448 h 1084268"/>
              <a:gd name="connsiteX20" fmla="*/ 969176 w 1044316"/>
              <a:gd name="connsiteY20" fmla="*/ 227286 h 1084268"/>
              <a:gd name="connsiteX21" fmla="*/ 985943 w 1044316"/>
              <a:gd name="connsiteY21" fmla="*/ 184437 h 1084268"/>
              <a:gd name="connsiteX22" fmla="*/ 975179 w 1044316"/>
              <a:gd name="connsiteY22" fmla="*/ 169533 h 1084268"/>
              <a:gd name="connsiteX23" fmla="*/ 985943 w 1044316"/>
              <a:gd name="connsiteY23" fmla="*/ 138690 h 1084268"/>
              <a:gd name="connsiteX24" fmla="*/ 975179 w 1044316"/>
              <a:gd name="connsiteY24" fmla="*/ 110952 h 1084268"/>
              <a:gd name="connsiteX25" fmla="*/ 960068 w 1044316"/>
              <a:gd name="connsiteY25" fmla="*/ 88182 h 1084268"/>
              <a:gd name="connsiteX26" fmla="*/ 947027 w 1044316"/>
              <a:gd name="connsiteY26" fmla="*/ 68310 h 1084268"/>
              <a:gd name="connsiteX27" fmla="*/ 929846 w 1044316"/>
              <a:gd name="connsiteY27" fmla="*/ 44091 h 1084268"/>
              <a:gd name="connsiteX28" fmla="*/ 910388 w 1044316"/>
              <a:gd name="connsiteY28" fmla="*/ 52371 h 1084268"/>
              <a:gd name="connsiteX29" fmla="*/ 882236 w 1044316"/>
              <a:gd name="connsiteY29" fmla="*/ 68310 h 1084268"/>
              <a:gd name="connsiteX30" fmla="*/ 839180 w 1044316"/>
              <a:gd name="connsiteY30" fmla="*/ 52371 h 1084268"/>
              <a:gd name="connsiteX31" fmla="*/ 795917 w 1044316"/>
              <a:gd name="connsiteY31" fmla="*/ 26703 h 1084268"/>
              <a:gd name="connsiteX32" fmla="*/ 795917 w 1044316"/>
              <a:gd name="connsiteY32" fmla="*/ 24633 h 1084268"/>
              <a:gd name="connsiteX33" fmla="*/ 752861 w 1044316"/>
              <a:gd name="connsiteY33" fmla="*/ 24219 h 1084268"/>
              <a:gd name="connsiteX34" fmla="*/ 724708 w 1044316"/>
              <a:gd name="connsiteY34" fmla="*/ 9936 h 1084268"/>
              <a:gd name="connsiteX35" fmla="*/ 696556 w 1044316"/>
              <a:gd name="connsiteY35" fmla="*/ 0 h 1084268"/>
              <a:gd name="connsiteX36" fmla="*/ 684757 w 1044316"/>
              <a:gd name="connsiteY36" fmla="*/ 25254 h 1084268"/>
              <a:gd name="connsiteX37" fmla="*/ 664264 w 1044316"/>
              <a:gd name="connsiteY37" fmla="*/ 25254 h 1084268"/>
              <a:gd name="connsiteX38" fmla="*/ 653500 w 1044316"/>
              <a:gd name="connsiteY38" fmla="*/ 14283 h 1084268"/>
              <a:gd name="connsiteX39" fmla="*/ 642736 w 1044316"/>
              <a:gd name="connsiteY39" fmla="*/ 14283 h 1084268"/>
              <a:gd name="connsiteX40" fmla="*/ 636319 w 1044316"/>
              <a:gd name="connsiteY40" fmla="*/ 29601 h 1084268"/>
              <a:gd name="connsiteX41" fmla="*/ 606097 w 1044316"/>
              <a:gd name="connsiteY41" fmla="*/ 47196 h 1084268"/>
              <a:gd name="connsiteX42" fmla="*/ 586639 w 1044316"/>
              <a:gd name="connsiteY42" fmla="*/ 42849 h 1084268"/>
              <a:gd name="connsiteX43" fmla="*/ 565111 w 1044316"/>
              <a:gd name="connsiteY43" fmla="*/ 39537 h 1084268"/>
              <a:gd name="connsiteX44" fmla="*/ 554347 w 1044316"/>
              <a:gd name="connsiteY44" fmla="*/ 69345 h 1084268"/>
              <a:gd name="connsiteX45" fmla="*/ 534889 w 1044316"/>
              <a:gd name="connsiteY45" fmla="*/ 77004 h 1084268"/>
              <a:gd name="connsiteX46" fmla="*/ 513361 w 1044316"/>
              <a:gd name="connsiteY46" fmla="*/ 69345 h 1084268"/>
              <a:gd name="connsiteX47" fmla="*/ 474445 w 1044316"/>
              <a:gd name="connsiteY47" fmla="*/ 69345 h 1084268"/>
              <a:gd name="connsiteX48" fmla="*/ 463681 w 1044316"/>
              <a:gd name="connsiteY48" fmla="*/ 61686 h 1084268"/>
              <a:gd name="connsiteX49" fmla="*/ 443188 w 1044316"/>
              <a:gd name="connsiteY49" fmla="*/ 61686 h 1084268"/>
              <a:gd name="connsiteX50" fmla="*/ 422695 w 1044316"/>
              <a:gd name="connsiteY50" fmla="*/ 27531 h 1084268"/>
              <a:gd name="connsiteX51" fmla="*/ 397855 w 1044316"/>
              <a:gd name="connsiteY51" fmla="*/ 14283 h 1084268"/>
              <a:gd name="connsiteX52" fmla="*/ 377362 w 1044316"/>
              <a:gd name="connsiteY52" fmla="*/ 14283 h 1084268"/>
              <a:gd name="connsiteX53" fmla="*/ 361216 w 1044316"/>
              <a:gd name="connsiteY53" fmla="*/ 36225 h 1084268"/>
              <a:gd name="connsiteX54" fmla="*/ 341758 w 1044316"/>
              <a:gd name="connsiteY54" fmla="*/ 61479 h 1084268"/>
              <a:gd name="connsiteX55" fmla="*/ 334513 w 1044316"/>
              <a:gd name="connsiteY55" fmla="*/ 69138 h 1084268"/>
              <a:gd name="connsiteX56" fmla="*/ 334513 w 1044316"/>
              <a:gd name="connsiteY56" fmla="*/ 99567 h 1084268"/>
              <a:gd name="connsiteX57" fmla="*/ 346105 w 1044316"/>
              <a:gd name="connsiteY57" fmla="*/ 121923 h 1084268"/>
              <a:gd name="connsiteX58" fmla="*/ 334513 w 1044316"/>
              <a:gd name="connsiteY58" fmla="*/ 142830 h 1084268"/>
              <a:gd name="connsiteX59" fmla="*/ 316918 w 1044316"/>
              <a:gd name="connsiteY59" fmla="*/ 187956 h 1084268"/>
              <a:gd name="connsiteX60" fmla="*/ 308224 w 1044316"/>
              <a:gd name="connsiteY60" fmla="*/ 204516 h 1084268"/>
              <a:gd name="connsiteX61" fmla="*/ 308224 w 1044316"/>
              <a:gd name="connsiteY61" fmla="*/ 240327 h 1084268"/>
              <a:gd name="connsiteX62" fmla="*/ 302842 w 1044316"/>
              <a:gd name="connsiteY62" fmla="*/ 278209 h 1084268"/>
              <a:gd name="connsiteX63" fmla="*/ 302842 w 1044316"/>
              <a:gd name="connsiteY63" fmla="*/ 304705 h 1084268"/>
              <a:gd name="connsiteX64" fmla="*/ 288766 w 1044316"/>
              <a:gd name="connsiteY64" fmla="*/ 324577 h 1084268"/>
              <a:gd name="connsiteX65" fmla="*/ 288766 w 1044316"/>
              <a:gd name="connsiteY65" fmla="*/ 362044 h 1084268"/>
              <a:gd name="connsiteX66" fmla="*/ 264961 w 1044316"/>
              <a:gd name="connsiteY66" fmla="*/ 386263 h 1084268"/>
              <a:gd name="connsiteX67" fmla="*/ 233703 w 1044316"/>
              <a:gd name="connsiteY67" fmla="*/ 399511 h 1084268"/>
              <a:gd name="connsiteX68" fmla="*/ 233703 w 1044316"/>
              <a:gd name="connsiteY68" fmla="*/ 409654 h 1084268"/>
              <a:gd name="connsiteX69" fmla="*/ 207828 w 1044316"/>
              <a:gd name="connsiteY69" fmla="*/ 435736 h 1084268"/>
              <a:gd name="connsiteX70" fmla="*/ 207828 w 1044316"/>
              <a:gd name="connsiteY70" fmla="*/ 494110 h 1084268"/>
              <a:gd name="connsiteX71" fmla="*/ 207828 w 1044316"/>
              <a:gd name="connsiteY71" fmla="*/ 525988 h 1084268"/>
              <a:gd name="connsiteX72" fmla="*/ 190647 w 1044316"/>
              <a:gd name="connsiteY72" fmla="*/ 534889 h 1084268"/>
              <a:gd name="connsiteX73" fmla="*/ 178848 w 1044316"/>
              <a:gd name="connsiteY73" fmla="*/ 535924 h 1084268"/>
              <a:gd name="connsiteX74" fmla="*/ 169119 w 1044316"/>
              <a:gd name="connsiteY74" fmla="*/ 559108 h 1084268"/>
              <a:gd name="connsiteX75" fmla="*/ 142209 w 1044316"/>
              <a:gd name="connsiteY75" fmla="*/ 578980 h 1084268"/>
              <a:gd name="connsiteX76" fmla="*/ 126477 w 1044316"/>
              <a:gd name="connsiteY76" fmla="*/ 589951 h 1084268"/>
              <a:gd name="connsiteX77" fmla="*/ 121716 w 1044316"/>
              <a:gd name="connsiteY77" fmla="*/ 586639 h 1084268"/>
              <a:gd name="connsiteX78" fmla="*/ 114471 w 1044316"/>
              <a:gd name="connsiteY78" fmla="*/ 562420 h 1084268"/>
              <a:gd name="connsiteX79" fmla="*/ 99153 w 1044316"/>
              <a:gd name="connsiteY79" fmla="*/ 562420 h 1084268"/>
              <a:gd name="connsiteX80" fmla="*/ 81972 w 1044316"/>
              <a:gd name="connsiteY80" fmla="*/ 569044 h 1084268"/>
              <a:gd name="connsiteX81" fmla="*/ 81972 w 1044316"/>
              <a:gd name="connsiteY81" fmla="*/ 573391 h 1084268"/>
              <a:gd name="connsiteX82" fmla="*/ 72243 w 1044316"/>
              <a:gd name="connsiteY82" fmla="*/ 586639 h 1084268"/>
              <a:gd name="connsiteX83" fmla="*/ 63549 w 1044316"/>
              <a:gd name="connsiteY83" fmla="*/ 589951 h 1084268"/>
              <a:gd name="connsiteX84" fmla="*/ 45126 w 1044316"/>
              <a:gd name="connsiteY84" fmla="*/ 576703 h 1084268"/>
              <a:gd name="connsiteX85" fmla="*/ 19251 w 1044316"/>
              <a:gd name="connsiteY85" fmla="*/ 597610 h 1084268"/>
              <a:gd name="connsiteX86" fmla="*/ 10557 w 1044316"/>
              <a:gd name="connsiteY86" fmla="*/ 622864 h 1084268"/>
              <a:gd name="connsiteX87" fmla="*/ 9522 w 1044316"/>
              <a:gd name="connsiteY87" fmla="*/ 641494 h 1084268"/>
              <a:gd name="connsiteX88" fmla="*/ 0 w 1044316"/>
              <a:gd name="connsiteY88" fmla="*/ 645013 h 1084268"/>
              <a:gd name="connsiteX89" fmla="*/ 2898 w 1044316"/>
              <a:gd name="connsiteY89" fmla="*/ 662401 h 1084268"/>
              <a:gd name="connsiteX90" fmla="*/ 2898 w 1044316"/>
              <a:gd name="connsiteY90" fmla="*/ 669646 h 1084268"/>
              <a:gd name="connsiteX91" fmla="*/ 34155 w 1044316"/>
              <a:gd name="connsiteY91" fmla="*/ 649774 h 1084268"/>
              <a:gd name="connsiteX92" fmla="*/ 233289 w 1044316"/>
              <a:gd name="connsiteY92" fmla="*/ 649774 h 1084268"/>
              <a:gd name="connsiteX93" fmla="*/ 233289 w 1044316"/>
              <a:gd name="connsiteY93" fmla="*/ 699247 h 1084268"/>
              <a:gd name="connsiteX94" fmla="*/ 265582 w 1044316"/>
              <a:gd name="connsiteY94" fmla="*/ 763624 h 1084268"/>
              <a:gd name="connsiteX95" fmla="*/ 285040 w 1044316"/>
              <a:gd name="connsiteY95" fmla="*/ 776872 h 1084268"/>
              <a:gd name="connsiteX96" fmla="*/ 307810 w 1044316"/>
              <a:gd name="connsiteY96" fmla="*/ 773560 h 1084268"/>
              <a:gd name="connsiteX97" fmla="*/ 332650 w 1044316"/>
              <a:gd name="connsiteY97" fmla="*/ 763624 h 1084268"/>
              <a:gd name="connsiteX98" fmla="*/ 343414 w 1044316"/>
              <a:gd name="connsiteY98" fmla="*/ 770248 h 1084268"/>
              <a:gd name="connsiteX99" fmla="*/ 377362 w 1044316"/>
              <a:gd name="connsiteY99" fmla="*/ 768592 h 1084268"/>
              <a:gd name="connsiteX100" fmla="*/ 377362 w 1044316"/>
              <a:gd name="connsiteY100" fmla="*/ 730711 h 1084268"/>
              <a:gd name="connsiteX101" fmla="*/ 385435 w 1044316"/>
              <a:gd name="connsiteY101" fmla="*/ 712495 h 1084268"/>
              <a:gd name="connsiteX102" fmla="*/ 438841 w 1044316"/>
              <a:gd name="connsiteY102" fmla="*/ 712495 h 1084268"/>
              <a:gd name="connsiteX103" fmla="*/ 438841 w 1044316"/>
              <a:gd name="connsiteY103" fmla="*/ 730711 h 1084268"/>
              <a:gd name="connsiteX104" fmla="*/ 493282 w 1044316"/>
              <a:gd name="connsiteY104" fmla="*/ 730711 h 1084268"/>
              <a:gd name="connsiteX105" fmla="*/ 511705 w 1044316"/>
              <a:gd name="connsiteY105" fmla="*/ 738991 h 1084268"/>
              <a:gd name="connsiteX106" fmla="*/ 493903 w 1044316"/>
              <a:gd name="connsiteY106" fmla="*/ 765487 h 1084268"/>
              <a:gd name="connsiteX107" fmla="*/ 511705 w 1044316"/>
              <a:gd name="connsiteY107" fmla="*/ 795296 h 1084268"/>
              <a:gd name="connsiteX108" fmla="*/ 511705 w 1044316"/>
              <a:gd name="connsiteY108" fmla="*/ 843113 h 1084268"/>
              <a:gd name="connsiteX109" fmla="*/ 521434 w 1044316"/>
              <a:gd name="connsiteY109" fmla="*/ 866297 h 1084268"/>
              <a:gd name="connsiteX110" fmla="*/ 529507 w 1044316"/>
              <a:gd name="connsiteY110" fmla="*/ 916805 h 1084268"/>
              <a:gd name="connsiteX111" fmla="*/ 518122 w 1044316"/>
              <a:gd name="connsiteY111" fmla="*/ 934400 h 1084268"/>
              <a:gd name="connsiteX112" fmla="*/ 524539 w 1044316"/>
              <a:gd name="connsiteY112" fmla="*/ 948683 h 1084268"/>
              <a:gd name="connsiteX113" fmla="*/ 565111 w 1044316"/>
              <a:gd name="connsiteY113" fmla="*/ 938747 h 1084268"/>
              <a:gd name="connsiteX114" fmla="*/ 579601 w 1044316"/>
              <a:gd name="connsiteY114" fmla="*/ 938747 h 1084268"/>
              <a:gd name="connsiteX115" fmla="*/ 618517 w 1044316"/>
              <a:gd name="connsiteY115" fmla="*/ 938747 h 1084268"/>
              <a:gd name="connsiteX116" fmla="*/ 618517 w 1044316"/>
              <a:gd name="connsiteY116" fmla="*/ 948062 h 1084268"/>
              <a:gd name="connsiteX117" fmla="*/ 622243 w 1044316"/>
              <a:gd name="connsiteY117" fmla="*/ 949718 h 1084268"/>
              <a:gd name="connsiteX118" fmla="*/ 640666 w 1044316"/>
              <a:gd name="connsiteY118" fmla="*/ 949718 h 1084268"/>
              <a:gd name="connsiteX119" fmla="*/ 640666 w 1044316"/>
              <a:gd name="connsiteY119" fmla="*/ 974972 h 1084268"/>
              <a:gd name="connsiteX120" fmla="*/ 646669 w 1044316"/>
              <a:gd name="connsiteY120" fmla="*/ 974972 h 1084268"/>
              <a:gd name="connsiteX121" fmla="*/ 662401 w 1044316"/>
              <a:gd name="connsiteY121" fmla="*/ 969590 h 1084268"/>
              <a:gd name="connsiteX122" fmla="*/ 681859 w 1044316"/>
              <a:gd name="connsiteY122" fmla="*/ 955307 h 1084268"/>
              <a:gd name="connsiteX123" fmla="*/ 690553 w 1044316"/>
              <a:gd name="connsiteY123" fmla="*/ 978491 h 1084268"/>
              <a:gd name="connsiteX124" fmla="*/ 710011 w 1044316"/>
              <a:gd name="connsiteY124" fmla="*/ 995258 h 1084268"/>
              <a:gd name="connsiteX125" fmla="*/ 756379 w 1044316"/>
              <a:gd name="connsiteY125" fmla="*/ 998363 h 1084268"/>
              <a:gd name="connsiteX126" fmla="*/ 779150 w 1044316"/>
              <a:gd name="connsiteY126" fmla="*/ 1003745 h 1084268"/>
              <a:gd name="connsiteX127" fmla="*/ 786602 w 1044316"/>
              <a:gd name="connsiteY127" fmla="*/ 970832 h 1084268"/>
              <a:gd name="connsiteX128" fmla="*/ 793019 w 1044316"/>
              <a:gd name="connsiteY128" fmla="*/ 983459 h 1084268"/>
              <a:gd name="connsiteX129" fmla="*/ 807095 w 1044316"/>
              <a:gd name="connsiteY129" fmla="*/ 998363 h 1084268"/>
              <a:gd name="connsiteX130" fmla="*/ 807095 w 1044316"/>
              <a:gd name="connsiteY130" fmla="*/ 1013681 h 1084268"/>
              <a:gd name="connsiteX131" fmla="*/ 825518 w 1044316"/>
              <a:gd name="connsiteY131" fmla="*/ 1019270 h 1084268"/>
              <a:gd name="connsiteX132" fmla="*/ 847046 w 1044316"/>
              <a:gd name="connsiteY132" fmla="*/ 1032518 h 1084268"/>
              <a:gd name="connsiteX133" fmla="*/ 861122 w 1044316"/>
              <a:gd name="connsiteY133" fmla="*/ 1042454 h 1084268"/>
              <a:gd name="connsiteX134" fmla="*/ 870851 w 1044316"/>
              <a:gd name="connsiteY134" fmla="*/ 1064396 h 1084268"/>
              <a:gd name="connsiteX135" fmla="*/ 885341 w 1044316"/>
              <a:gd name="connsiteY135" fmla="*/ 1084268 h 1084268"/>
              <a:gd name="connsiteX136" fmla="*/ 900452 w 1044316"/>
              <a:gd name="connsiteY136" fmla="*/ 1084268 h 1084268"/>
              <a:gd name="connsiteX137" fmla="*/ 905213 w 1044316"/>
              <a:gd name="connsiteY137" fmla="*/ 1071020 h 1084268"/>
              <a:gd name="connsiteX138" fmla="*/ 921359 w 1044316"/>
              <a:gd name="connsiteY138" fmla="*/ 1077644 h 1084268"/>
              <a:gd name="connsiteX139" fmla="*/ 921359 w 1044316"/>
              <a:gd name="connsiteY139" fmla="*/ 1084268 h 1084268"/>
              <a:gd name="connsiteX140" fmla="*/ 934400 w 1044316"/>
              <a:gd name="connsiteY140" fmla="*/ 1084268 h 1084268"/>
              <a:gd name="connsiteX141" fmla="*/ 929018 w 1044316"/>
              <a:gd name="connsiteY141" fmla="*/ 1012853 h 1084268"/>
              <a:gd name="connsiteX142" fmla="*/ 907490 w 1044316"/>
              <a:gd name="connsiteY142" fmla="*/ 1010576 h 1084268"/>
              <a:gd name="connsiteX143" fmla="*/ 907490 w 1044316"/>
              <a:gd name="connsiteY143" fmla="*/ 1024859 h 1084268"/>
              <a:gd name="connsiteX144" fmla="*/ 895691 w 1044316"/>
              <a:gd name="connsiteY144" fmla="*/ 1024859 h 1084268"/>
              <a:gd name="connsiteX145" fmla="*/ 875198 w 1044316"/>
              <a:gd name="connsiteY145" fmla="*/ 1008299 h 1084268"/>
              <a:gd name="connsiteX146" fmla="*/ 855740 w 1044316"/>
              <a:gd name="connsiteY146" fmla="*/ 983459 h 1084268"/>
              <a:gd name="connsiteX147" fmla="*/ 853670 w 1044316"/>
              <a:gd name="connsiteY147" fmla="*/ 963173 h 1084268"/>
              <a:gd name="connsiteX148" fmla="*/ 861122 w 1044316"/>
              <a:gd name="connsiteY148" fmla="*/ 946613 h 1084268"/>
              <a:gd name="connsiteX149" fmla="*/ 861122 w 1044316"/>
              <a:gd name="connsiteY149" fmla="*/ 932330 h 1084268"/>
              <a:gd name="connsiteX150" fmla="*/ 866504 w 1044316"/>
              <a:gd name="connsiteY150" fmla="*/ 911423 h 1084268"/>
              <a:gd name="connsiteX151" fmla="*/ 866504 w 1044316"/>
              <a:gd name="connsiteY151" fmla="*/ 881615 h 1084268"/>
              <a:gd name="connsiteX152" fmla="*/ 870851 w 1044316"/>
              <a:gd name="connsiteY152" fmla="*/ 871679 h 1084268"/>
              <a:gd name="connsiteX153" fmla="*/ 856775 w 1044316"/>
              <a:gd name="connsiteY153" fmla="*/ 855119 h 1084268"/>
              <a:gd name="connsiteX154" fmla="*/ 875198 w 1044316"/>
              <a:gd name="connsiteY154" fmla="*/ 840836 h 1084268"/>
              <a:gd name="connsiteX155" fmla="*/ 895691 w 1044316"/>
              <a:gd name="connsiteY155" fmla="*/ 802334 h 1084268"/>
              <a:gd name="connsiteX156" fmla="*/ 944336 w 1044316"/>
              <a:gd name="connsiteY156" fmla="*/ 789086 h 1084268"/>
              <a:gd name="connsiteX157" fmla="*/ 960482 w 1044316"/>
              <a:gd name="connsiteY157" fmla="*/ 795710 h 1084268"/>
              <a:gd name="connsiteX158" fmla="*/ 960482 w 1044316"/>
              <a:gd name="connsiteY158" fmla="*/ 811028 h 1084268"/>
              <a:gd name="connsiteX159" fmla="*/ 994016 w 1044316"/>
              <a:gd name="connsiteY159" fmla="*/ 824276 h 1084268"/>
              <a:gd name="connsiteX160" fmla="*/ 1025273 w 1044316"/>
              <a:gd name="connsiteY160" fmla="*/ 831935 h 108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1044316" h="1084268">
                <a:moveTo>
                  <a:pt x="1024859" y="831728"/>
                </a:moveTo>
                <a:lnTo>
                  <a:pt x="1044317" y="831728"/>
                </a:lnTo>
                <a:cubicBezTo>
                  <a:pt x="1038728" y="827174"/>
                  <a:pt x="1034381" y="823862"/>
                  <a:pt x="1033139" y="823034"/>
                </a:cubicBezTo>
                <a:cubicBezTo>
                  <a:pt x="1028171" y="819722"/>
                  <a:pt x="979733" y="697591"/>
                  <a:pt x="979733" y="697591"/>
                </a:cubicBezTo>
                <a:lnTo>
                  <a:pt x="969383" y="697591"/>
                </a:lnTo>
                <a:lnTo>
                  <a:pt x="934400" y="674407"/>
                </a:lnTo>
                <a:lnTo>
                  <a:pt x="947441" y="662815"/>
                </a:lnTo>
                <a:lnTo>
                  <a:pt x="947441" y="616654"/>
                </a:lnTo>
                <a:lnTo>
                  <a:pt x="934400" y="576082"/>
                </a:lnTo>
                <a:lnTo>
                  <a:pt x="914942" y="527023"/>
                </a:lnTo>
                <a:lnTo>
                  <a:pt x="907490" y="498457"/>
                </a:lnTo>
                <a:cubicBezTo>
                  <a:pt x="907490" y="498457"/>
                  <a:pt x="894449" y="490798"/>
                  <a:pt x="894449" y="487486"/>
                </a:cubicBezTo>
                <a:lnTo>
                  <a:pt x="894449" y="465544"/>
                </a:lnTo>
                <a:lnTo>
                  <a:pt x="884720" y="458920"/>
                </a:lnTo>
                <a:cubicBezTo>
                  <a:pt x="884720" y="458920"/>
                  <a:pt x="879338" y="443602"/>
                  <a:pt x="882443" y="441325"/>
                </a:cubicBezTo>
                <a:cubicBezTo>
                  <a:pt x="885755" y="439048"/>
                  <a:pt x="900245" y="431389"/>
                  <a:pt x="900245" y="431389"/>
                </a:cubicBezTo>
                <a:cubicBezTo>
                  <a:pt x="900245" y="431389"/>
                  <a:pt x="897554" y="412759"/>
                  <a:pt x="900245" y="409447"/>
                </a:cubicBezTo>
                <a:cubicBezTo>
                  <a:pt x="902936" y="406135"/>
                  <a:pt x="900245" y="385849"/>
                  <a:pt x="900245" y="385849"/>
                </a:cubicBezTo>
                <a:lnTo>
                  <a:pt x="909974" y="360595"/>
                </a:lnTo>
                <a:lnTo>
                  <a:pt x="924464" y="273448"/>
                </a:lnTo>
                <a:lnTo>
                  <a:pt x="969176" y="227286"/>
                </a:lnTo>
                <a:lnTo>
                  <a:pt x="985943" y="184437"/>
                </a:lnTo>
                <a:lnTo>
                  <a:pt x="975179" y="169533"/>
                </a:lnTo>
                <a:lnTo>
                  <a:pt x="985943" y="138690"/>
                </a:lnTo>
                <a:lnTo>
                  <a:pt x="975179" y="110952"/>
                </a:lnTo>
                <a:cubicBezTo>
                  <a:pt x="962138" y="107433"/>
                  <a:pt x="960068" y="88182"/>
                  <a:pt x="960068" y="88182"/>
                </a:cubicBezTo>
                <a:lnTo>
                  <a:pt x="947027" y="68310"/>
                </a:lnTo>
                <a:lnTo>
                  <a:pt x="929846" y="44091"/>
                </a:lnTo>
                <a:lnTo>
                  <a:pt x="910388" y="52371"/>
                </a:lnTo>
                <a:lnTo>
                  <a:pt x="882236" y="68310"/>
                </a:lnTo>
                <a:cubicBezTo>
                  <a:pt x="882236" y="68310"/>
                  <a:pt x="847667" y="59409"/>
                  <a:pt x="839180" y="52371"/>
                </a:cubicBezTo>
                <a:cubicBezTo>
                  <a:pt x="830486" y="45126"/>
                  <a:pt x="795917" y="26703"/>
                  <a:pt x="795917" y="26703"/>
                </a:cubicBezTo>
                <a:lnTo>
                  <a:pt x="795917" y="24633"/>
                </a:lnTo>
                <a:cubicBezTo>
                  <a:pt x="777701" y="24633"/>
                  <a:pt x="755344" y="24840"/>
                  <a:pt x="752861" y="24219"/>
                </a:cubicBezTo>
                <a:cubicBezTo>
                  <a:pt x="748513" y="23184"/>
                  <a:pt x="729055" y="10971"/>
                  <a:pt x="724708" y="9936"/>
                </a:cubicBezTo>
                <a:cubicBezTo>
                  <a:pt x="720361" y="8901"/>
                  <a:pt x="696556" y="0"/>
                  <a:pt x="696556" y="0"/>
                </a:cubicBezTo>
                <a:lnTo>
                  <a:pt x="684757" y="25254"/>
                </a:lnTo>
                <a:lnTo>
                  <a:pt x="664264" y="25254"/>
                </a:lnTo>
                <a:lnTo>
                  <a:pt x="653500" y="14283"/>
                </a:lnTo>
                <a:cubicBezTo>
                  <a:pt x="653500" y="14283"/>
                  <a:pt x="647083" y="15525"/>
                  <a:pt x="642736" y="14283"/>
                </a:cubicBezTo>
                <a:cubicBezTo>
                  <a:pt x="638389" y="13248"/>
                  <a:pt x="636319" y="29601"/>
                  <a:pt x="636319" y="29601"/>
                </a:cubicBezTo>
                <a:lnTo>
                  <a:pt x="606097" y="47196"/>
                </a:lnTo>
                <a:lnTo>
                  <a:pt x="586639" y="42849"/>
                </a:lnTo>
                <a:lnTo>
                  <a:pt x="565111" y="39537"/>
                </a:lnTo>
                <a:lnTo>
                  <a:pt x="554347" y="69345"/>
                </a:lnTo>
                <a:lnTo>
                  <a:pt x="534889" y="77004"/>
                </a:lnTo>
                <a:lnTo>
                  <a:pt x="513361" y="69345"/>
                </a:lnTo>
                <a:lnTo>
                  <a:pt x="474445" y="69345"/>
                </a:lnTo>
                <a:lnTo>
                  <a:pt x="463681" y="61686"/>
                </a:lnTo>
                <a:lnTo>
                  <a:pt x="443188" y="61686"/>
                </a:lnTo>
                <a:lnTo>
                  <a:pt x="422695" y="27531"/>
                </a:lnTo>
                <a:lnTo>
                  <a:pt x="397855" y="14283"/>
                </a:lnTo>
                <a:lnTo>
                  <a:pt x="377362" y="14283"/>
                </a:lnTo>
                <a:cubicBezTo>
                  <a:pt x="370945" y="14283"/>
                  <a:pt x="361216" y="36225"/>
                  <a:pt x="361216" y="36225"/>
                </a:cubicBezTo>
                <a:lnTo>
                  <a:pt x="341758" y="61479"/>
                </a:lnTo>
                <a:lnTo>
                  <a:pt x="334513" y="69138"/>
                </a:lnTo>
                <a:lnTo>
                  <a:pt x="334513" y="99567"/>
                </a:lnTo>
                <a:cubicBezTo>
                  <a:pt x="341137" y="110331"/>
                  <a:pt x="346105" y="120267"/>
                  <a:pt x="346105" y="121923"/>
                </a:cubicBezTo>
                <a:cubicBezTo>
                  <a:pt x="346105" y="126270"/>
                  <a:pt x="338653" y="138483"/>
                  <a:pt x="334513" y="142830"/>
                </a:cubicBezTo>
                <a:cubicBezTo>
                  <a:pt x="330373" y="147177"/>
                  <a:pt x="316918" y="187956"/>
                  <a:pt x="316918" y="187956"/>
                </a:cubicBezTo>
                <a:lnTo>
                  <a:pt x="308224" y="204516"/>
                </a:lnTo>
                <a:lnTo>
                  <a:pt x="308224" y="240327"/>
                </a:lnTo>
                <a:lnTo>
                  <a:pt x="302842" y="278209"/>
                </a:lnTo>
                <a:lnTo>
                  <a:pt x="302842" y="304705"/>
                </a:lnTo>
                <a:lnTo>
                  <a:pt x="288766" y="324577"/>
                </a:lnTo>
                <a:cubicBezTo>
                  <a:pt x="288766" y="324577"/>
                  <a:pt x="289801" y="347761"/>
                  <a:pt x="288766" y="362044"/>
                </a:cubicBezTo>
                <a:cubicBezTo>
                  <a:pt x="287731" y="376327"/>
                  <a:pt x="264961" y="386263"/>
                  <a:pt x="264961" y="386263"/>
                </a:cubicBezTo>
                <a:lnTo>
                  <a:pt x="233703" y="399511"/>
                </a:lnTo>
                <a:lnTo>
                  <a:pt x="233703" y="409654"/>
                </a:lnTo>
                <a:lnTo>
                  <a:pt x="207828" y="435736"/>
                </a:lnTo>
                <a:cubicBezTo>
                  <a:pt x="207828" y="435736"/>
                  <a:pt x="209898" y="488521"/>
                  <a:pt x="207828" y="494110"/>
                </a:cubicBezTo>
                <a:cubicBezTo>
                  <a:pt x="205758" y="499699"/>
                  <a:pt x="207828" y="525988"/>
                  <a:pt x="207828" y="525988"/>
                </a:cubicBezTo>
                <a:lnTo>
                  <a:pt x="190647" y="534889"/>
                </a:lnTo>
                <a:lnTo>
                  <a:pt x="178848" y="535924"/>
                </a:lnTo>
                <a:lnTo>
                  <a:pt x="169119" y="559108"/>
                </a:lnTo>
                <a:cubicBezTo>
                  <a:pt x="169119" y="559108"/>
                  <a:pt x="162702" y="561385"/>
                  <a:pt x="142209" y="578980"/>
                </a:cubicBezTo>
                <a:cubicBezTo>
                  <a:pt x="121716" y="596575"/>
                  <a:pt x="134550" y="586639"/>
                  <a:pt x="126477" y="589951"/>
                </a:cubicBezTo>
                <a:cubicBezTo>
                  <a:pt x="118404" y="593263"/>
                  <a:pt x="121716" y="586639"/>
                  <a:pt x="121716" y="586639"/>
                </a:cubicBezTo>
                <a:lnTo>
                  <a:pt x="114471" y="562420"/>
                </a:lnTo>
                <a:lnTo>
                  <a:pt x="99153" y="562420"/>
                </a:lnTo>
                <a:lnTo>
                  <a:pt x="81972" y="569044"/>
                </a:lnTo>
                <a:lnTo>
                  <a:pt x="81972" y="573391"/>
                </a:lnTo>
                <a:cubicBezTo>
                  <a:pt x="81972" y="577738"/>
                  <a:pt x="72243" y="586639"/>
                  <a:pt x="72243" y="586639"/>
                </a:cubicBezTo>
                <a:lnTo>
                  <a:pt x="63549" y="589951"/>
                </a:lnTo>
                <a:lnTo>
                  <a:pt x="45126" y="576703"/>
                </a:lnTo>
                <a:cubicBezTo>
                  <a:pt x="45126" y="576703"/>
                  <a:pt x="25668" y="597610"/>
                  <a:pt x="19251" y="597610"/>
                </a:cubicBezTo>
                <a:cubicBezTo>
                  <a:pt x="12834" y="597610"/>
                  <a:pt x="10557" y="622864"/>
                  <a:pt x="10557" y="622864"/>
                </a:cubicBezTo>
                <a:lnTo>
                  <a:pt x="9522" y="641494"/>
                </a:lnTo>
                <a:lnTo>
                  <a:pt x="0" y="645013"/>
                </a:lnTo>
                <a:cubicBezTo>
                  <a:pt x="1656" y="654742"/>
                  <a:pt x="2898" y="662401"/>
                  <a:pt x="2898" y="662401"/>
                </a:cubicBezTo>
                <a:lnTo>
                  <a:pt x="2898" y="669646"/>
                </a:lnTo>
                <a:lnTo>
                  <a:pt x="34155" y="649774"/>
                </a:lnTo>
                <a:lnTo>
                  <a:pt x="233289" y="649774"/>
                </a:lnTo>
                <a:lnTo>
                  <a:pt x="233289" y="699247"/>
                </a:lnTo>
                <a:cubicBezTo>
                  <a:pt x="233289" y="705871"/>
                  <a:pt x="265582" y="763624"/>
                  <a:pt x="265582" y="763624"/>
                </a:cubicBezTo>
                <a:lnTo>
                  <a:pt x="285040" y="776872"/>
                </a:lnTo>
                <a:lnTo>
                  <a:pt x="307810" y="773560"/>
                </a:lnTo>
                <a:lnTo>
                  <a:pt x="332650" y="763624"/>
                </a:lnTo>
                <a:lnTo>
                  <a:pt x="343414" y="770248"/>
                </a:lnTo>
                <a:lnTo>
                  <a:pt x="377362" y="768592"/>
                </a:lnTo>
                <a:lnTo>
                  <a:pt x="377362" y="730711"/>
                </a:lnTo>
                <a:lnTo>
                  <a:pt x="385435" y="712495"/>
                </a:lnTo>
                <a:lnTo>
                  <a:pt x="438841" y="712495"/>
                </a:lnTo>
                <a:lnTo>
                  <a:pt x="438841" y="730711"/>
                </a:lnTo>
                <a:lnTo>
                  <a:pt x="493282" y="730711"/>
                </a:lnTo>
                <a:lnTo>
                  <a:pt x="511705" y="738991"/>
                </a:lnTo>
                <a:cubicBezTo>
                  <a:pt x="511705" y="738991"/>
                  <a:pt x="498664" y="757207"/>
                  <a:pt x="493903" y="765487"/>
                </a:cubicBezTo>
                <a:cubicBezTo>
                  <a:pt x="489142" y="773767"/>
                  <a:pt x="511705" y="795296"/>
                  <a:pt x="511705" y="795296"/>
                </a:cubicBezTo>
                <a:lnTo>
                  <a:pt x="511705" y="843113"/>
                </a:lnTo>
                <a:lnTo>
                  <a:pt x="521434" y="866297"/>
                </a:lnTo>
                <a:lnTo>
                  <a:pt x="529507" y="916805"/>
                </a:lnTo>
                <a:lnTo>
                  <a:pt x="518122" y="934400"/>
                </a:lnTo>
                <a:lnTo>
                  <a:pt x="524539" y="948683"/>
                </a:lnTo>
                <a:cubicBezTo>
                  <a:pt x="524539" y="948683"/>
                  <a:pt x="558487" y="948683"/>
                  <a:pt x="565111" y="938747"/>
                </a:cubicBezTo>
                <a:cubicBezTo>
                  <a:pt x="571528" y="928811"/>
                  <a:pt x="579601" y="938747"/>
                  <a:pt x="579601" y="938747"/>
                </a:cubicBezTo>
                <a:lnTo>
                  <a:pt x="618517" y="938747"/>
                </a:lnTo>
                <a:lnTo>
                  <a:pt x="618517" y="948062"/>
                </a:lnTo>
                <a:cubicBezTo>
                  <a:pt x="618517" y="948062"/>
                  <a:pt x="620380" y="949718"/>
                  <a:pt x="622243" y="949718"/>
                </a:cubicBezTo>
                <a:lnTo>
                  <a:pt x="640666" y="949718"/>
                </a:lnTo>
                <a:lnTo>
                  <a:pt x="640666" y="974972"/>
                </a:lnTo>
                <a:lnTo>
                  <a:pt x="646669" y="974972"/>
                </a:lnTo>
                <a:lnTo>
                  <a:pt x="662401" y="969590"/>
                </a:lnTo>
                <a:lnTo>
                  <a:pt x="681859" y="955307"/>
                </a:lnTo>
                <a:lnTo>
                  <a:pt x="690553" y="978491"/>
                </a:lnTo>
                <a:cubicBezTo>
                  <a:pt x="690553" y="978491"/>
                  <a:pt x="695935" y="994430"/>
                  <a:pt x="710011" y="995258"/>
                </a:cubicBezTo>
                <a:cubicBezTo>
                  <a:pt x="724087" y="996086"/>
                  <a:pt x="750998" y="993809"/>
                  <a:pt x="756379" y="998363"/>
                </a:cubicBezTo>
                <a:cubicBezTo>
                  <a:pt x="761762" y="1002710"/>
                  <a:pt x="779150" y="1003745"/>
                  <a:pt x="779150" y="1003745"/>
                </a:cubicBezTo>
                <a:lnTo>
                  <a:pt x="786602" y="970832"/>
                </a:lnTo>
                <a:lnTo>
                  <a:pt x="793019" y="983459"/>
                </a:lnTo>
                <a:lnTo>
                  <a:pt x="807095" y="998363"/>
                </a:lnTo>
                <a:lnTo>
                  <a:pt x="807095" y="1013681"/>
                </a:lnTo>
                <a:cubicBezTo>
                  <a:pt x="807095" y="1013681"/>
                  <a:pt x="821171" y="1015958"/>
                  <a:pt x="825518" y="1019270"/>
                </a:cubicBezTo>
                <a:cubicBezTo>
                  <a:pt x="829865" y="1022582"/>
                  <a:pt x="847046" y="1032518"/>
                  <a:pt x="847046" y="1032518"/>
                </a:cubicBezTo>
                <a:cubicBezTo>
                  <a:pt x="847046" y="1032518"/>
                  <a:pt x="857810" y="1035830"/>
                  <a:pt x="861122" y="1042454"/>
                </a:cubicBezTo>
                <a:cubicBezTo>
                  <a:pt x="864434" y="1049078"/>
                  <a:pt x="867539" y="1060049"/>
                  <a:pt x="870851" y="1064396"/>
                </a:cubicBezTo>
                <a:cubicBezTo>
                  <a:pt x="874163" y="1068743"/>
                  <a:pt x="885341" y="1084268"/>
                  <a:pt x="885341" y="1084268"/>
                </a:cubicBezTo>
                <a:lnTo>
                  <a:pt x="900452" y="1084268"/>
                </a:lnTo>
                <a:cubicBezTo>
                  <a:pt x="900452" y="1084268"/>
                  <a:pt x="901073" y="1071020"/>
                  <a:pt x="905213" y="1071020"/>
                </a:cubicBezTo>
                <a:cubicBezTo>
                  <a:pt x="909353" y="1071020"/>
                  <a:pt x="921359" y="1077644"/>
                  <a:pt x="921359" y="1077644"/>
                </a:cubicBezTo>
                <a:lnTo>
                  <a:pt x="921359" y="1084268"/>
                </a:lnTo>
                <a:lnTo>
                  <a:pt x="934400" y="1084268"/>
                </a:lnTo>
                <a:lnTo>
                  <a:pt x="929018" y="1012853"/>
                </a:lnTo>
                <a:lnTo>
                  <a:pt x="907490" y="1010576"/>
                </a:lnTo>
                <a:lnTo>
                  <a:pt x="907490" y="1024859"/>
                </a:lnTo>
                <a:lnTo>
                  <a:pt x="895691" y="1024859"/>
                </a:lnTo>
                <a:lnTo>
                  <a:pt x="875198" y="1008299"/>
                </a:lnTo>
                <a:lnTo>
                  <a:pt x="855740" y="983459"/>
                </a:lnTo>
                <a:lnTo>
                  <a:pt x="853670" y="963173"/>
                </a:lnTo>
                <a:cubicBezTo>
                  <a:pt x="853670" y="963173"/>
                  <a:pt x="861122" y="951167"/>
                  <a:pt x="861122" y="946613"/>
                </a:cubicBezTo>
                <a:lnTo>
                  <a:pt x="861122" y="932330"/>
                </a:lnTo>
                <a:lnTo>
                  <a:pt x="866504" y="911423"/>
                </a:lnTo>
                <a:cubicBezTo>
                  <a:pt x="866504" y="911423"/>
                  <a:pt x="863192" y="882857"/>
                  <a:pt x="866504" y="881615"/>
                </a:cubicBezTo>
                <a:cubicBezTo>
                  <a:pt x="869816" y="880580"/>
                  <a:pt x="870851" y="871679"/>
                  <a:pt x="870851" y="871679"/>
                </a:cubicBezTo>
                <a:lnTo>
                  <a:pt x="856775" y="855119"/>
                </a:lnTo>
                <a:lnTo>
                  <a:pt x="875198" y="840836"/>
                </a:lnTo>
                <a:lnTo>
                  <a:pt x="895691" y="802334"/>
                </a:lnTo>
                <a:lnTo>
                  <a:pt x="944336" y="789086"/>
                </a:lnTo>
                <a:lnTo>
                  <a:pt x="960482" y="795710"/>
                </a:lnTo>
                <a:cubicBezTo>
                  <a:pt x="960482" y="795710"/>
                  <a:pt x="951788" y="808958"/>
                  <a:pt x="960482" y="811028"/>
                </a:cubicBezTo>
                <a:cubicBezTo>
                  <a:pt x="969176" y="813305"/>
                  <a:pt x="989669" y="821999"/>
                  <a:pt x="994016" y="824276"/>
                </a:cubicBezTo>
                <a:cubicBezTo>
                  <a:pt x="998363" y="826553"/>
                  <a:pt x="1025273" y="831935"/>
                  <a:pt x="1025273" y="831935"/>
                </a:cubicBezTo>
              </a:path>
            </a:pathLst>
          </a:custGeom>
          <a:solidFill>
            <a:schemeClr val="bg1">
              <a:lumMod val="85000"/>
            </a:schemeClr>
          </a:solidFill>
          <a:ln w="20574" cap="flat">
            <a:noFill/>
            <a:prstDash val="solid"/>
            <a:miter/>
          </a:ln>
        </p:spPr>
        <p:txBody>
          <a:bodyPr rtlCol="0" anchor="ctr"/>
          <a:lstStyle/>
          <a:p>
            <a:endParaRPr lang="fr-BE"/>
          </a:p>
        </p:txBody>
      </p:sp>
      <p:sp>
        <p:nvSpPr>
          <p:cNvPr id="76" name="Espace réservé du texte 75">
            <a:extLst>
              <a:ext uri="{FF2B5EF4-FFF2-40B4-BE49-F238E27FC236}">
                <a16:creationId xmlns:a16="http://schemas.microsoft.com/office/drawing/2014/main" id="{1FB3A2E6-3C42-4626-41A1-372E6EAE7A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62665" y="5103962"/>
            <a:ext cx="2675052" cy="673100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01667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7252948-E49A-7289-7085-430A2B1B7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" b="9828"/>
          <a:stretch/>
        </p:blipFill>
        <p:spPr>
          <a:xfrm>
            <a:off x="0" y="1409700"/>
            <a:ext cx="12192000" cy="3590522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56A5AA30-644D-84DA-4006-440177394539}"/>
              </a:ext>
            </a:extLst>
          </p:cNvPr>
          <p:cNvGrpSpPr/>
          <p:nvPr userDrawn="1"/>
        </p:nvGrpSpPr>
        <p:grpSpPr>
          <a:xfrm>
            <a:off x="5240653" y="228600"/>
            <a:ext cx="1710694" cy="878852"/>
            <a:chOff x="3733800" y="2214562"/>
            <a:chExt cx="4720779" cy="2425254"/>
          </a:xfrm>
          <a:solidFill>
            <a:schemeClr val="tx2"/>
          </a:solidFill>
        </p:grpSpPr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E8C9850E-FEAF-3CE5-A190-3CF03FD23E52}"/>
                </a:ext>
              </a:extLst>
            </p:cNvPr>
            <p:cNvSpPr/>
            <p:nvPr/>
          </p:nvSpPr>
          <p:spPr>
            <a:xfrm>
              <a:off x="4334541" y="2214562"/>
              <a:ext cx="534447" cy="1432941"/>
            </a:xfrm>
            <a:custGeom>
              <a:avLst/>
              <a:gdLst>
                <a:gd name="connsiteX0" fmla="*/ 534448 w 534447"/>
                <a:gd name="connsiteY0" fmla="*/ 1430941 h 1432941"/>
                <a:gd name="connsiteX1" fmla="*/ 0 w 534447"/>
                <a:gd name="connsiteY1" fmla="*/ 0 h 1432941"/>
                <a:gd name="connsiteX2" fmla="*/ 0 w 534447"/>
                <a:gd name="connsiteY2" fmla="*/ 161449 h 1432941"/>
                <a:gd name="connsiteX3" fmla="*/ 95 w 534447"/>
                <a:gd name="connsiteY3" fmla="*/ 161830 h 1432941"/>
                <a:gd name="connsiteX4" fmla="*/ 286 w 534447"/>
                <a:gd name="connsiteY4" fmla="*/ 252794 h 1432941"/>
                <a:gd name="connsiteX5" fmla="*/ 437674 w 534447"/>
                <a:gd name="connsiteY5" fmla="*/ 1432941 h 1432941"/>
                <a:gd name="connsiteX6" fmla="*/ 499682 w 534447"/>
                <a:gd name="connsiteY6" fmla="*/ 1432941 h 1432941"/>
                <a:gd name="connsiteX7" fmla="*/ 498919 w 534447"/>
                <a:gd name="connsiteY7" fmla="*/ 1430941 h 1432941"/>
                <a:gd name="connsiteX8" fmla="*/ 534448 w 534447"/>
                <a:gd name="connsiteY8" fmla="*/ 1430941 h 143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4447" h="1432941">
                  <a:moveTo>
                    <a:pt x="534448" y="1430941"/>
                  </a:moveTo>
                  <a:lnTo>
                    <a:pt x="0" y="0"/>
                  </a:lnTo>
                  <a:lnTo>
                    <a:pt x="0" y="161449"/>
                  </a:lnTo>
                  <a:lnTo>
                    <a:pt x="95" y="161830"/>
                  </a:lnTo>
                  <a:lnTo>
                    <a:pt x="286" y="252794"/>
                  </a:lnTo>
                  <a:lnTo>
                    <a:pt x="437674" y="1432941"/>
                  </a:lnTo>
                  <a:lnTo>
                    <a:pt x="499682" y="1432941"/>
                  </a:lnTo>
                  <a:lnTo>
                    <a:pt x="498919" y="1430941"/>
                  </a:lnTo>
                  <a:lnTo>
                    <a:pt x="534448" y="14309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grpSp>
          <p:nvGrpSpPr>
            <p:cNvPr id="5" name="Graphique 8">
              <a:extLst>
                <a:ext uri="{FF2B5EF4-FFF2-40B4-BE49-F238E27FC236}">
                  <a16:creationId xmlns:a16="http://schemas.microsoft.com/office/drawing/2014/main" id="{CB9FA937-2A4B-B9B6-99CC-32CC6A49DDD8}"/>
                </a:ext>
              </a:extLst>
            </p:cNvPr>
            <p:cNvGrpSpPr/>
            <p:nvPr/>
          </p:nvGrpSpPr>
          <p:grpSpPr>
            <a:xfrm>
              <a:off x="3733800" y="2278922"/>
              <a:ext cx="3448907" cy="1369573"/>
              <a:chOff x="3733800" y="2278922"/>
              <a:chExt cx="3448907" cy="1369573"/>
            </a:xfrm>
            <a:grpFill/>
          </p:grpSpPr>
          <p:sp>
            <p:nvSpPr>
              <p:cNvPr id="59" name="Forme libre : forme 58">
                <a:extLst>
                  <a:ext uri="{FF2B5EF4-FFF2-40B4-BE49-F238E27FC236}">
                    <a16:creationId xmlns:a16="http://schemas.microsoft.com/office/drawing/2014/main" id="{40287265-A9FE-A374-D922-DFDE1776DE67}"/>
                  </a:ext>
                </a:extLst>
              </p:cNvPr>
              <p:cNvSpPr/>
              <p:nvPr/>
            </p:nvSpPr>
            <p:spPr>
              <a:xfrm>
                <a:off x="6129477" y="2278922"/>
                <a:ext cx="1053230" cy="1369573"/>
              </a:xfrm>
              <a:custGeom>
                <a:avLst/>
                <a:gdLst>
                  <a:gd name="connsiteX0" fmla="*/ 1026846 w 1053230"/>
                  <a:gd name="connsiteY0" fmla="*/ 1235230 h 1369573"/>
                  <a:gd name="connsiteX1" fmla="*/ 1024560 w 1053230"/>
                  <a:gd name="connsiteY1" fmla="*/ 1237040 h 1369573"/>
                  <a:gd name="connsiteX2" fmla="*/ 941216 w 1053230"/>
                  <a:gd name="connsiteY2" fmla="*/ 1276378 h 1369573"/>
                  <a:gd name="connsiteX3" fmla="*/ 967982 w 1053230"/>
                  <a:gd name="connsiteY3" fmla="*/ 1264091 h 1369573"/>
                  <a:gd name="connsiteX4" fmla="*/ 969982 w 1053230"/>
                  <a:gd name="connsiteY4" fmla="*/ 1263520 h 1369573"/>
                  <a:gd name="connsiteX5" fmla="*/ 1025798 w 1053230"/>
                  <a:gd name="connsiteY5" fmla="*/ 1234754 h 1369573"/>
                  <a:gd name="connsiteX6" fmla="*/ 1001128 w 1053230"/>
                  <a:gd name="connsiteY6" fmla="*/ 1206941 h 1369573"/>
                  <a:gd name="connsiteX7" fmla="*/ 1000843 w 1053230"/>
                  <a:gd name="connsiteY7" fmla="*/ 1207132 h 1369573"/>
                  <a:gd name="connsiteX8" fmla="*/ 984269 w 1053230"/>
                  <a:gd name="connsiteY8" fmla="*/ 1188367 h 1369573"/>
                  <a:gd name="connsiteX9" fmla="*/ 982269 w 1053230"/>
                  <a:gd name="connsiteY9" fmla="*/ 1189987 h 1369573"/>
                  <a:gd name="connsiteX10" fmla="*/ 211030 w 1053230"/>
                  <a:gd name="connsiteY10" fmla="*/ 1052064 h 1369573"/>
                  <a:gd name="connsiteX11" fmla="*/ 194932 w 1053230"/>
                  <a:gd name="connsiteY11" fmla="*/ 340356 h 1369573"/>
                  <a:gd name="connsiteX12" fmla="*/ 503066 w 1053230"/>
                  <a:gd name="connsiteY12" fmla="*/ 116614 h 1369573"/>
                  <a:gd name="connsiteX13" fmla="*/ 981412 w 1053230"/>
                  <a:gd name="connsiteY13" fmla="*/ 182432 h 1369573"/>
                  <a:gd name="connsiteX14" fmla="*/ 993508 w 1053230"/>
                  <a:gd name="connsiteY14" fmla="*/ 169478 h 1369573"/>
                  <a:gd name="connsiteX15" fmla="*/ 993508 w 1053230"/>
                  <a:gd name="connsiteY15" fmla="*/ 169478 h 1369573"/>
                  <a:gd name="connsiteX16" fmla="*/ 1005796 w 1053230"/>
                  <a:gd name="connsiteY16" fmla="*/ 156143 h 1369573"/>
                  <a:gd name="connsiteX17" fmla="*/ 1005605 w 1053230"/>
                  <a:gd name="connsiteY17" fmla="*/ 156143 h 1369573"/>
                  <a:gd name="connsiteX18" fmla="*/ 1010749 w 1053230"/>
                  <a:gd name="connsiteY18" fmla="*/ 150523 h 1369573"/>
                  <a:gd name="connsiteX19" fmla="*/ 1010749 w 1053230"/>
                  <a:gd name="connsiteY19" fmla="*/ 150523 h 1369573"/>
                  <a:gd name="connsiteX20" fmla="*/ 1023512 w 1053230"/>
                  <a:gd name="connsiteY20" fmla="*/ 136712 h 1369573"/>
                  <a:gd name="connsiteX21" fmla="*/ 984936 w 1053230"/>
                  <a:gd name="connsiteY21" fmla="*/ 115566 h 1369573"/>
                  <a:gd name="connsiteX22" fmla="*/ 1023893 w 1053230"/>
                  <a:gd name="connsiteY22" fmla="*/ 135759 h 1369573"/>
                  <a:gd name="connsiteX23" fmla="*/ 1037133 w 1053230"/>
                  <a:gd name="connsiteY23" fmla="*/ 121567 h 1369573"/>
                  <a:gd name="connsiteX24" fmla="*/ 1037133 w 1053230"/>
                  <a:gd name="connsiteY24" fmla="*/ 121567 h 1369573"/>
                  <a:gd name="connsiteX25" fmla="*/ 1050563 w 1053230"/>
                  <a:gd name="connsiteY25" fmla="*/ 106994 h 1369573"/>
                  <a:gd name="connsiteX26" fmla="*/ 1003224 w 1053230"/>
                  <a:gd name="connsiteY26" fmla="*/ 81086 h 1369573"/>
                  <a:gd name="connsiteX27" fmla="*/ 1001891 w 1053230"/>
                  <a:gd name="connsiteY27" fmla="*/ 80229 h 1369573"/>
                  <a:gd name="connsiteX28" fmla="*/ 998747 w 1053230"/>
                  <a:gd name="connsiteY28" fmla="*/ 78609 h 1369573"/>
                  <a:gd name="connsiteX29" fmla="*/ 992556 w 1053230"/>
                  <a:gd name="connsiteY29" fmla="*/ 75466 h 1369573"/>
                  <a:gd name="connsiteX30" fmla="*/ 991603 w 1053230"/>
                  <a:gd name="connsiteY30" fmla="*/ 75180 h 1369573"/>
                  <a:gd name="connsiteX31" fmla="*/ 488302 w 1053230"/>
                  <a:gd name="connsiteY31" fmla="*/ 28889 h 1369573"/>
                  <a:gd name="connsiteX32" fmla="*/ 197504 w 1053230"/>
                  <a:gd name="connsiteY32" fmla="*/ 1164650 h 1369573"/>
                  <a:gd name="connsiteX33" fmla="*/ 992270 w 1053230"/>
                  <a:gd name="connsiteY33" fmla="*/ 1295524 h 1369573"/>
                  <a:gd name="connsiteX34" fmla="*/ 994461 w 1053230"/>
                  <a:gd name="connsiteY34" fmla="*/ 1294857 h 1369573"/>
                  <a:gd name="connsiteX35" fmla="*/ 1053230 w 1053230"/>
                  <a:gd name="connsiteY35" fmla="*/ 1264567 h 1369573"/>
                  <a:gd name="connsiteX36" fmla="*/ 1027227 w 1053230"/>
                  <a:gd name="connsiteY36" fmla="*/ 1235230 h 1369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53230" h="1369573">
                    <a:moveTo>
                      <a:pt x="1026846" y="1235230"/>
                    </a:moveTo>
                    <a:cubicBezTo>
                      <a:pt x="1026846" y="1235230"/>
                      <a:pt x="1025989" y="1235897"/>
                      <a:pt x="1024560" y="1237040"/>
                    </a:cubicBezTo>
                    <a:cubicBezTo>
                      <a:pt x="996366" y="1252185"/>
                      <a:pt x="968553" y="1265139"/>
                      <a:pt x="941216" y="1276378"/>
                    </a:cubicBezTo>
                    <a:cubicBezTo>
                      <a:pt x="950170" y="1272378"/>
                      <a:pt x="959123" y="1268568"/>
                      <a:pt x="967982" y="1264091"/>
                    </a:cubicBezTo>
                    <a:cubicBezTo>
                      <a:pt x="968648" y="1264091"/>
                      <a:pt x="969220" y="1263900"/>
                      <a:pt x="969982" y="1263520"/>
                    </a:cubicBezTo>
                    <a:cubicBezTo>
                      <a:pt x="980554" y="1258757"/>
                      <a:pt x="1025798" y="1234754"/>
                      <a:pt x="1025798" y="1234754"/>
                    </a:cubicBezTo>
                    <a:lnTo>
                      <a:pt x="1001128" y="1206941"/>
                    </a:lnTo>
                    <a:lnTo>
                      <a:pt x="1000843" y="1207132"/>
                    </a:lnTo>
                    <a:lnTo>
                      <a:pt x="984269" y="1188367"/>
                    </a:lnTo>
                    <a:cubicBezTo>
                      <a:pt x="984269" y="1188367"/>
                      <a:pt x="983507" y="1189034"/>
                      <a:pt x="982269" y="1189987"/>
                    </a:cubicBezTo>
                    <a:cubicBezTo>
                      <a:pt x="633273" y="1377438"/>
                      <a:pt x="349333" y="1227039"/>
                      <a:pt x="211030" y="1052064"/>
                    </a:cubicBezTo>
                    <a:cubicBezTo>
                      <a:pt x="51676" y="850515"/>
                      <a:pt x="45676" y="544001"/>
                      <a:pt x="194932" y="340356"/>
                    </a:cubicBezTo>
                    <a:cubicBezTo>
                      <a:pt x="273704" y="232914"/>
                      <a:pt x="374383" y="155286"/>
                      <a:pt x="503066" y="116614"/>
                    </a:cubicBezTo>
                    <a:cubicBezTo>
                      <a:pt x="671944" y="65846"/>
                      <a:pt x="829964" y="98993"/>
                      <a:pt x="981412" y="182432"/>
                    </a:cubicBezTo>
                    <a:cubicBezTo>
                      <a:pt x="985412" y="178146"/>
                      <a:pt x="989508" y="173764"/>
                      <a:pt x="993508" y="169478"/>
                    </a:cubicBezTo>
                    <a:lnTo>
                      <a:pt x="993508" y="169478"/>
                    </a:lnTo>
                    <a:lnTo>
                      <a:pt x="1005796" y="156143"/>
                    </a:lnTo>
                    <a:lnTo>
                      <a:pt x="1005605" y="156143"/>
                    </a:lnTo>
                    <a:cubicBezTo>
                      <a:pt x="1007320" y="154143"/>
                      <a:pt x="1009034" y="152333"/>
                      <a:pt x="1010749" y="150523"/>
                    </a:cubicBezTo>
                    <a:lnTo>
                      <a:pt x="1010749" y="150523"/>
                    </a:lnTo>
                    <a:lnTo>
                      <a:pt x="1023512" y="136712"/>
                    </a:lnTo>
                    <a:cubicBezTo>
                      <a:pt x="1023512" y="136712"/>
                      <a:pt x="1001605" y="124520"/>
                      <a:pt x="984936" y="115566"/>
                    </a:cubicBezTo>
                    <a:cubicBezTo>
                      <a:pt x="997985" y="122043"/>
                      <a:pt x="1010939" y="128616"/>
                      <a:pt x="1023893" y="135759"/>
                    </a:cubicBezTo>
                    <a:cubicBezTo>
                      <a:pt x="1028275" y="130997"/>
                      <a:pt x="1032656" y="126330"/>
                      <a:pt x="1037133" y="121567"/>
                    </a:cubicBezTo>
                    <a:lnTo>
                      <a:pt x="1037133" y="121567"/>
                    </a:lnTo>
                    <a:lnTo>
                      <a:pt x="1050563" y="106994"/>
                    </a:lnTo>
                    <a:cubicBezTo>
                      <a:pt x="1050563" y="106994"/>
                      <a:pt x="1020941" y="90516"/>
                      <a:pt x="1003224" y="81086"/>
                    </a:cubicBezTo>
                    <a:cubicBezTo>
                      <a:pt x="1002748" y="80800"/>
                      <a:pt x="1002367" y="80419"/>
                      <a:pt x="1001891" y="80229"/>
                    </a:cubicBezTo>
                    <a:cubicBezTo>
                      <a:pt x="1000843" y="79657"/>
                      <a:pt x="999795" y="79181"/>
                      <a:pt x="998747" y="78609"/>
                    </a:cubicBezTo>
                    <a:cubicBezTo>
                      <a:pt x="996080" y="77276"/>
                      <a:pt x="993985" y="76133"/>
                      <a:pt x="992556" y="75466"/>
                    </a:cubicBezTo>
                    <a:cubicBezTo>
                      <a:pt x="992175" y="75276"/>
                      <a:pt x="991889" y="75276"/>
                      <a:pt x="991603" y="75180"/>
                    </a:cubicBezTo>
                    <a:cubicBezTo>
                      <a:pt x="830441" y="-4830"/>
                      <a:pt x="661181" y="-22165"/>
                      <a:pt x="488302" y="28889"/>
                    </a:cubicBezTo>
                    <a:cubicBezTo>
                      <a:pt x="-6426" y="175098"/>
                      <a:pt x="-164446" y="796128"/>
                      <a:pt x="197504" y="1164650"/>
                    </a:cubicBezTo>
                    <a:cubicBezTo>
                      <a:pt x="407149" y="1378010"/>
                      <a:pt x="727856" y="1430207"/>
                      <a:pt x="992270" y="1295524"/>
                    </a:cubicBezTo>
                    <a:cubicBezTo>
                      <a:pt x="992937" y="1295524"/>
                      <a:pt x="993604" y="1295333"/>
                      <a:pt x="994461" y="1294857"/>
                    </a:cubicBezTo>
                    <a:cubicBezTo>
                      <a:pt x="1005605" y="1289808"/>
                      <a:pt x="1053230" y="1264567"/>
                      <a:pt x="1053230" y="1264567"/>
                    </a:cubicBezTo>
                    <a:lnTo>
                      <a:pt x="1027227" y="123523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0" name="Forme libre : forme 59">
                <a:extLst>
                  <a:ext uri="{FF2B5EF4-FFF2-40B4-BE49-F238E27FC236}">
                    <a16:creationId xmlns:a16="http://schemas.microsoft.com/office/drawing/2014/main" id="{36B6E0A8-E950-0DC4-F19B-1F8F0B526633}"/>
                  </a:ext>
                </a:extLst>
              </p:cNvPr>
              <p:cNvSpPr/>
              <p:nvPr/>
            </p:nvSpPr>
            <p:spPr>
              <a:xfrm>
                <a:off x="4983765" y="2313203"/>
                <a:ext cx="994219" cy="1334394"/>
              </a:xfrm>
              <a:custGeom>
                <a:avLst/>
                <a:gdLst>
                  <a:gd name="connsiteX0" fmla="*/ 988124 w 994219"/>
                  <a:gd name="connsiteY0" fmla="*/ 1225428 h 1334394"/>
                  <a:gd name="connsiteX1" fmla="*/ 988028 w 994219"/>
                  <a:gd name="connsiteY1" fmla="*/ 1225143 h 1334394"/>
                  <a:gd name="connsiteX2" fmla="*/ 825341 w 994219"/>
                  <a:gd name="connsiteY2" fmla="*/ 925581 h 1334394"/>
                  <a:gd name="connsiteX3" fmla="*/ 805053 w 994219"/>
                  <a:gd name="connsiteY3" fmla="*/ 892911 h 1334394"/>
                  <a:gd name="connsiteX4" fmla="*/ 816674 w 994219"/>
                  <a:gd name="connsiteY4" fmla="*/ 882243 h 1334394"/>
                  <a:gd name="connsiteX5" fmla="*/ 872966 w 994219"/>
                  <a:gd name="connsiteY5" fmla="*/ 827093 h 1334394"/>
                  <a:gd name="connsiteX6" fmla="*/ 872966 w 994219"/>
                  <a:gd name="connsiteY6" fmla="*/ 826902 h 1334394"/>
                  <a:gd name="connsiteX7" fmla="*/ 885539 w 994219"/>
                  <a:gd name="connsiteY7" fmla="*/ 813853 h 1334394"/>
                  <a:gd name="connsiteX8" fmla="*/ 993934 w 994219"/>
                  <a:gd name="connsiteY8" fmla="*/ 497909 h 1334394"/>
                  <a:gd name="connsiteX9" fmla="*/ 926306 w 994219"/>
                  <a:gd name="connsiteY9" fmla="*/ 243972 h 1334394"/>
                  <a:gd name="connsiteX10" fmla="*/ 397669 w 994219"/>
                  <a:gd name="connsiteY10" fmla="*/ 10229 h 1334394"/>
                  <a:gd name="connsiteX11" fmla="*/ 857 w 994219"/>
                  <a:gd name="connsiteY11" fmla="*/ 488003 h 1334394"/>
                  <a:gd name="connsiteX12" fmla="*/ 0 w 994219"/>
                  <a:gd name="connsiteY12" fmla="*/ 488003 h 1334394"/>
                  <a:gd name="connsiteX13" fmla="*/ 0 w 994219"/>
                  <a:gd name="connsiteY13" fmla="*/ 1334204 h 1334394"/>
                  <a:gd name="connsiteX14" fmla="*/ 88678 w 994219"/>
                  <a:gd name="connsiteY14" fmla="*/ 1334204 h 1334394"/>
                  <a:gd name="connsiteX15" fmla="*/ 88678 w 994219"/>
                  <a:gd name="connsiteY15" fmla="*/ 1307629 h 1334394"/>
                  <a:gd name="connsiteX16" fmla="*/ 90107 w 994219"/>
                  <a:gd name="connsiteY16" fmla="*/ 1307343 h 1334394"/>
                  <a:gd name="connsiteX17" fmla="*/ 90107 w 994219"/>
                  <a:gd name="connsiteY17" fmla="*/ 667073 h 1334394"/>
                  <a:gd name="connsiteX18" fmla="*/ 88678 w 994219"/>
                  <a:gd name="connsiteY18" fmla="*/ 550487 h 1334394"/>
                  <a:gd name="connsiteX19" fmla="*/ 88678 w 994219"/>
                  <a:gd name="connsiteY19" fmla="*/ 488098 h 1334394"/>
                  <a:gd name="connsiteX20" fmla="*/ 87916 w 994219"/>
                  <a:gd name="connsiteY20" fmla="*/ 488098 h 1334394"/>
                  <a:gd name="connsiteX21" fmla="*/ 89725 w 994219"/>
                  <a:gd name="connsiteY21" fmla="*/ 386466 h 1334394"/>
                  <a:gd name="connsiteX22" fmla="*/ 113157 w 994219"/>
                  <a:gd name="connsiteY22" fmla="*/ 294836 h 1334394"/>
                  <a:gd name="connsiteX23" fmla="*/ 590645 w 994219"/>
                  <a:gd name="connsiteY23" fmla="*/ 65855 h 1334394"/>
                  <a:gd name="connsiteX24" fmla="*/ 931259 w 994219"/>
                  <a:gd name="connsiteY24" fmla="*/ 380180 h 1334394"/>
                  <a:gd name="connsiteX25" fmla="*/ 949928 w 994219"/>
                  <a:gd name="connsiteY25" fmla="*/ 486955 h 1334394"/>
                  <a:gd name="connsiteX26" fmla="*/ 835724 w 994219"/>
                  <a:gd name="connsiteY26" fmla="*/ 784611 h 1334394"/>
                  <a:gd name="connsiteX27" fmla="*/ 705803 w 994219"/>
                  <a:gd name="connsiteY27" fmla="*/ 834618 h 1334394"/>
                  <a:gd name="connsiteX28" fmla="*/ 659225 w 994219"/>
                  <a:gd name="connsiteY28" fmla="*/ 847762 h 1334394"/>
                  <a:gd name="connsiteX29" fmla="*/ 486728 w 994219"/>
                  <a:gd name="connsiteY29" fmla="*/ 881481 h 1334394"/>
                  <a:gd name="connsiteX30" fmla="*/ 486728 w 994219"/>
                  <a:gd name="connsiteY30" fmla="*/ 881481 h 1334394"/>
                  <a:gd name="connsiteX31" fmla="*/ 500158 w 994219"/>
                  <a:gd name="connsiteY31" fmla="*/ 955966 h 1334394"/>
                  <a:gd name="connsiteX32" fmla="*/ 501206 w 994219"/>
                  <a:gd name="connsiteY32" fmla="*/ 963967 h 1334394"/>
                  <a:gd name="connsiteX33" fmla="*/ 502253 w 994219"/>
                  <a:gd name="connsiteY33" fmla="*/ 967682 h 1334394"/>
                  <a:gd name="connsiteX34" fmla="*/ 504444 w 994219"/>
                  <a:gd name="connsiteY34" fmla="*/ 980255 h 1334394"/>
                  <a:gd name="connsiteX35" fmla="*/ 504730 w 994219"/>
                  <a:gd name="connsiteY35" fmla="*/ 980255 h 1334394"/>
                  <a:gd name="connsiteX36" fmla="*/ 505873 w 994219"/>
                  <a:gd name="connsiteY36" fmla="*/ 986637 h 1334394"/>
                  <a:gd name="connsiteX37" fmla="*/ 512255 w 994219"/>
                  <a:gd name="connsiteY37" fmla="*/ 985398 h 1334394"/>
                  <a:gd name="connsiteX38" fmla="*/ 512255 w 994219"/>
                  <a:gd name="connsiteY38" fmla="*/ 985589 h 1334394"/>
                  <a:gd name="connsiteX39" fmla="*/ 670560 w 994219"/>
                  <a:gd name="connsiteY39" fmla="*/ 956061 h 1334394"/>
                  <a:gd name="connsiteX40" fmla="*/ 732949 w 994219"/>
                  <a:gd name="connsiteY40" fmla="*/ 946060 h 1334394"/>
                  <a:gd name="connsiteX41" fmla="*/ 794957 w 994219"/>
                  <a:gd name="connsiteY41" fmla="*/ 957681 h 1334394"/>
                  <a:gd name="connsiteX42" fmla="*/ 909447 w 994219"/>
                  <a:gd name="connsiteY42" fmla="*/ 1108462 h 1334394"/>
                  <a:gd name="connsiteX43" fmla="*/ 941737 w 994219"/>
                  <a:gd name="connsiteY43" fmla="*/ 1217427 h 1334394"/>
                  <a:gd name="connsiteX44" fmla="*/ 946404 w 994219"/>
                  <a:gd name="connsiteY44" fmla="*/ 1276292 h 1334394"/>
                  <a:gd name="connsiteX45" fmla="*/ 946118 w 994219"/>
                  <a:gd name="connsiteY45" fmla="*/ 1287055 h 1334394"/>
                  <a:gd name="connsiteX46" fmla="*/ 946118 w 994219"/>
                  <a:gd name="connsiteY46" fmla="*/ 1287055 h 1334394"/>
                  <a:gd name="connsiteX47" fmla="*/ 946118 w 994219"/>
                  <a:gd name="connsiteY47" fmla="*/ 1292294 h 1334394"/>
                  <a:gd name="connsiteX48" fmla="*/ 945833 w 994219"/>
                  <a:gd name="connsiteY48" fmla="*/ 1292294 h 1334394"/>
                  <a:gd name="connsiteX49" fmla="*/ 945833 w 994219"/>
                  <a:gd name="connsiteY49" fmla="*/ 1334394 h 1334394"/>
                  <a:gd name="connsiteX50" fmla="*/ 994124 w 994219"/>
                  <a:gd name="connsiteY50" fmla="*/ 1334394 h 1334394"/>
                  <a:gd name="connsiteX51" fmla="*/ 994124 w 994219"/>
                  <a:gd name="connsiteY51" fmla="*/ 1300771 h 1334394"/>
                  <a:gd name="connsiteX52" fmla="*/ 994220 w 994219"/>
                  <a:gd name="connsiteY52" fmla="*/ 1294389 h 1334394"/>
                  <a:gd name="connsiteX53" fmla="*/ 988124 w 994219"/>
                  <a:gd name="connsiteY53" fmla="*/ 1225524 h 1334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994219" h="1334394">
                    <a:moveTo>
                      <a:pt x="988124" y="1225428"/>
                    </a:moveTo>
                    <a:cubicBezTo>
                      <a:pt x="988124" y="1225428"/>
                      <a:pt x="988028" y="1225238"/>
                      <a:pt x="988028" y="1225143"/>
                    </a:cubicBezTo>
                    <a:cubicBezTo>
                      <a:pt x="969359" y="1106937"/>
                      <a:pt x="915829" y="1006925"/>
                      <a:pt x="825341" y="925581"/>
                    </a:cubicBezTo>
                    <a:cubicBezTo>
                      <a:pt x="816197" y="917295"/>
                      <a:pt x="811054" y="904722"/>
                      <a:pt x="805053" y="892911"/>
                    </a:cubicBezTo>
                    <a:cubicBezTo>
                      <a:pt x="808863" y="889386"/>
                      <a:pt x="812768" y="885767"/>
                      <a:pt x="816674" y="882243"/>
                    </a:cubicBezTo>
                    <a:cubicBezTo>
                      <a:pt x="835724" y="871098"/>
                      <a:pt x="872966" y="827093"/>
                      <a:pt x="872966" y="827093"/>
                    </a:cubicBezTo>
                    <a:lnTo>
                      <a:pt x="872966" y="826902"/>
                    </a:lnTo>
                    <a:cubicBezTo>
                      <a:pt x="876967" y="823378"/>
                      <a:pt x="881158" y="819282"/>
                      <a:pt x="885539" y="813853"/>
                    </a:cubicBezTo>
                    <a:cubicBezTo>
                      <a:pt x="957929" y="724413"/>
                      <a:pt x="995077" y="610494"/>
                      <a:pt x="993934" y="497909"/>
                    </a:cubicBezTo>
                    <a:cubicBezTo>
                      <a:pt x="995363" y="408945"/>
                      <a:pt x="973455" y="320172"/>
                      <a:pt x="926306" y="243972"/>
                    </a:cubicBezTo>
                    <a:cubicBezTo>
                      <a:pt x="804005" y="46519"/>
                      <a:pt x="605314" y="-29586"/>
                      <a:pt x="397669" y="10229"/>
                    </a:cubicBezTo>
                    <a:cubicBezTo>
                      <a:pt x="165545" y="54901"/>
                      <a:pt x="5239" y="252450"/>
                      <a:pt x="857" y="488003"/>
                    </a:cubicBezTo>
                    <a:lnTo>
                      <a:pt x="0" y="488003"/>
                    </a:lnTo>
                    <a:lnTo>
                      <a:pt x="0" y="1334204"/>
                    </a:lnTo>
                    <a:lnTo>
                      <a:pt x="88678" y="1334204"/>
                    </a:lnTo>
                    <a:lnTo>
                      <a:pt x="88678" y="1307629"/>
                    </a:lnTo>
                    <a:cubicBezTo>
                      <a:pt x="89154" y="1307534"/>
                      <a:pt x="89535" y="1307439"/>
                      <a:pt x="90107" y="1307343"/>
                    </a:cubicBezTo>
                    <a:lnTo>
                      <a:pt x="90107" y="667073"/>
                    </a:lnTo>
                    <a:lnTo>
                      <a:pt x="88678" y="550487"/>
                    </a:lnTo>
                    <a:lnTo>
                      <a:pt x="88678" y="488098"/>
                    </a:lnTo>
                    <a:lnTo>
                      <a:pt x="87916" y="488098"/>
                    </a:lnTo>
                    <a:cubicBezTo>
                      <a:pt x="87630" y="454189"/>
                      <a:pt x="87821" y="420280"/>
                      <a:pt x="89725" y="386466"/>
                    </a:cubicBezTo>
                    <a:cubicBezTo>
                      <a:pt x="91535" y="355415"/>
                      <a:pt x="98679" y="321982"/>
                      <a:pt x="113157" y="294836"/>
                    </a:cubicBezTo>
                    <a:cubicBezTo>
                      <a:pt x="207359" y="117766"/>
                      <a:pt x="392525" y="26517"/>
                      <a:pt x="590645" y="65855"/>
                    </a:cubicBezTo>
                    <a:cubicBezTo>
                      <a:pt x="765429" y="100621"/>
                      <a:pt x="884492" y="209206"/>
                      <a:pt x="931259" y="380180"/>
                    </a:cubicBezTo>
                    <a:cubicBezTo>
                      <a:pt x="941165" y="416375"/>
                      <a:pt x="947357" y="451998"/>
                      <a:pt x="949928" y="486955"/>
                    </a:cubicBezTo>
                    <a:cubicBezTo>
                      <a:pt x="954977" y="596302"/>
                      <a:pt x="921925" y="698029"/>
                      <a:pt x="835724" y="784611"/>
                    </a:cubicBezTo>
                    <a:cubicBezTo>
                      <a:pt x="792480" y="826807"/>
                      <a:pt x="711994" y="832903"/>
                      <a:pt x="705803" y="834618"/>
                    </a:cubicBezTo>
                    <a:cubicBezTo>
                      <a:pt x="690277" y="839475"/>
                      <a:pt x="674751" y="843857"/>
                      <a:pt x="659225" y="847762"/>
                    </a:cubicBezTo>
                    <a:lnTo>
                      <a:pt x="486728" y="881481"/>
                    </a:lnTo>
                    <a:lnTo>
                      <a:pt x="486728" y="881481"/>
                    </a:lnTo>
                    <a:lnTo>
                      <a:pt x="500158" y="955966"/>
                    </a:lnTo>
                    <a:cubicBezTo>
                      <a:pt x="500444" y="958538"/>
                      <a:pt x="500825" y="961205"/>
                      <a:pt x="501206" y="963967"/>
                    </a:cubicBezTo>
                    <a:cubicBezTo>
                      <a:pt x="501396" y="965110"/>
                      <a:pt x="501777" y="966444"/>
                      <a:pt x="502253" y="967682"/>
                    </a:cubicBezTo>
                    <a:lnTo>
                      <a:pt x="504444" y="980255"/>
                    </a:lnTo>
                    <a:lnTo>
                      <a:pt x="504730" y="980255"/>
                    </a:lnTo>
                    <a:cubicBezTo>
                      <a:pt x="505492" y="984160"/>
                      <a:pt x="505873" y="986637"/>
                      <a:pt x="505873" y="986637"/>
                    </a:cubicBezTo>
                    <a:lnTo>
                      <a:pt x="512255" y="985398"/>
                    </a:lnTo>
                    <a:lnTo>
                      <a:pt x="512255" y="985589"/>
                    </a:lnTo>
                    <a:lnTo>
                      <a:pt x="670560" y="956061"/>
                    </a:lnTo>
                    <a:cubicBezTo>
                      <a:pt x="691325" y="952442"/>
                      <a:pt x="712089" y="949108"/>
                      <a:pt x="732949" y="946060"/>
                    </a:cubicBezTo>
                    <a:cubicBezTo>
                      <a:pt x="753047" y="943203"/>
                      <a:pt x="780669" y="945679"/>
                      <a:pt x="794957" y="957681"/>
                    </a:cubicBezTo>
                    <a:cubicBezTo>
                      <a:pt x="846392" y="1000829"/>
                      <a:pt x="884015" y="1051502"/>
                      <a:pt x="909447" y="1108462"/>
                    </a:cubicBezTo>
                    <a:cubicBezTo>
                      <a:pt x="924306" y="1142656"/>
                      <a:pt x="935069" y="1178947"/>
                      <a:pt x="941737" y="1217427"/>
                    </a:cubicBezTo>
                    <a:cubicBezTo>
                      <a:pt x="942880" y="1225428"/>
                      <a:pt x="945928" y="1248955"/>
                      <a:pt x="946404" y="1276292"/>
                    </a:cubicBezTo>
                    <a:cubicBezTo>
                      <a:pt x="946118" y="1280007"/>
                      <a:pt x="945928" y="1283626"/>
                      <a:pt x="946118" y="1287055"/>
                    </a:cubicBezTo>
                    <a:lnTo>
                      <a:pt x="946118" y="1287055"/>
                    </a:lnTo>
                    <a:lnTo>
                      <a:pt x="946118" y="1292294"/>
                    </a:lnTo>
                    <a:lnTo>
                      <a:pt x="945833" y="1292294"/>
                    </a:lnTo>
                    <a:lnTo>
                      <a:pt x="945833" y="1334394"/>
                    </a:lnTo>
                    <a:lnTo>
                      <a:pt x="994124" y="1334394"/>
                    </a:lnTo>
                    <a:lnTo>
                      <a:pt x="994124" y="1300771"/>
                    </a:lnTo>
                    <a:cubicBezTo>
                      <a:pt x="994124" y="1300771"/>
                      <a:pt x="994124" y="1298485"/>
                      <a:pt x="994220" y="1294389"/>
                    </a:cubicBezTo>
                    <a:cubicBezTo>
                      <a:pt x="994220" y="1282197"/>
                      <a:pt x="993743" y="1253813"/>
                      <a:pt x="988124" y="1225524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1" name="Forme libre : forme 60">
                <a:extLst>
                  <a:ext uri="{FF2B5EF4-FFF2-40B4-BE49-F238E27FC236}">
                    <a16:creationId xmlns:a16="http://schemas.microsoft.com/office/drawing/2014/main" id="{69634092-2779-0CBD-63FC-00A180AD7CE8}"/>
                  </a:ext>
                </a:extLst>
              </p:cNvPr>
              <p:cNvSpPr/>
              <p:nvPr/>
            </p:nvSpPr>
            <p:spPr>
              <a:xfrm>
                <a:off x="3733800" y="2845826"/>
                <a:ext cx="2223039" cy="683280"/>
              </a:xfrm>
              <a:custGeom>
                <a:avLst/>
                <a:gdLst>
                  <a:gd name="connsiteX0" fmla="*/ 2179034 w 2223039"/>
                  <a:gd name="connsiteY0" fmla="*/ 364574 h 683280"/>
                  <a:gd name="connsiteX1" fmla="*/ 2223040 w 2223039"/>
                  <a:gd name="connsiteY1" fmla="*/ 384577 h 683280"/>
                  <a:gd name="connsiteX2" fmla="*/ 2087213 w 2223039"/>
                  <a:gd name="connsiteY2" fmla="*/ 308186 h 683280"/>
                  <a:gd name="connsiteX3" fmla="*/ 2053590 w 2223039"/>
                  <a:gd name="connsiteY3" fmla="*/ 291327 h 683280"/>
                  <a:gd name="connsiteX4" fmla="*/ 1986725 w 2223039"/>
                  <a:gd name="connsiteY4" fmla="*/ 257513 h 683280"/>
                  <a:gd name="connsiteX5" fmla="*/ 1956816 w 2223039"/>
                  <a:gd name="connsiteY5" fmla="*/ 245226 h 683280"/>
                  <a:gd name="connsiteX6" fmla="*/ 1951958 w 2223039"/>
                  <a:gd name="connsiteY6" fmla="*/ 243035 h 683280"/>
                  <a:gd name="connsiteX7" fmla="*/ 1903476 w 2223039"/>
                  <a:gd name="connsiteY7" fmla="*/ 223604 h 683280"/>
                  <a:gd name="connsiteX8" fmla="*/ 1572578 w 2223039"/>
                  <a:gd name="connsiteY8" fmla="*/ 98827 h 683280"/>
                  <a:gd name="connsiteX9" fmla="*/ 855155 w 2223039"/>
                  <a:gd name="connsiteY9" fmla="*/ 9292 h 683280"/>
                  <a:gd name="connsiteX10" fmla="*/ 30956 w 2223039"/>
                  <a:gd name="connsiteY10" fmla="*/ 565838 h 683280"/>
                  <a:gd name="connsiteX11" fmla="*/ 0 w 2223039"/>
                  <a:gd name="connsiteY11" fmla="*/ 643657 h 683280"/>
                  <a:gd name="connsiteX12" fmla="*/ 35433 w 2223039"/>
                  <a:gd name="connsiteY12" fmla="*/ 656515 h 683280"/>
                  <a:gd name="connsiteX13" fmla="*/ 34766 w 2223039"/>
                  <a:gd name="connsiteY13" fmla="*/ 658230 h 683280"/>
                  <a:gd name="connsiteX14" fmla="*/ 96107 w 2223039"/>
                  <a:gd name="connsiteY14" fmla="*/ 680137 h 683280"/>
                  <a:gd name="connsiteX15" fmla="*/ 113443 w 2223039"/>
                  <a:gd name="connsiteY15" fmla="*/ 683281 h 683280"/>
                  <a:gd name="connsiteX16" fmla="*/ 126016 w 2223039"/>
                  <a:gd name="connsiteY16" fmla="*/ 656039 h 683280"/>
                  <a:gd name="connsiteX17" fmla="*/ 731330 w 2223039"/>
                  <a:gd name="connsiteY17" fmla="*/ 113590 h 683280"/>
                  <a:gd name="connsiteX18" fmla="*/ 817245 w 2223039"/>
                  <a:gd name="connsiteY18" fmla="*/ 94445 h 683280"/>
                  <a:gd name="connsiteX19" fmla="*/ 862013 w 2223039"/>
                  <a:gd name="connsiteY19" fmla="*/ 83682 h 683280"/>
                  <a:gd name="connsiteX20" fmla="*/ 1185672 w 2223039"/>
                  <a:gd name="connsiteY20" fmla="*/ 67204 h 683280"/>
                  <a:gd name="connsiteX21" fmla="*/ 1191673 w 2223039"/>
                  <a:gd name="connsiteY21" fmla="*/ 67013 h 683280"/>
                  <a:gd name="connsiteX22" fmla="*/ 1310735 w 2223039"/>
                  <a:gd name="connsiteY22" fmla="*/ 81206 h 683280"/>
                  <a:gd name="connsiteX23" fmla="*/ 1855851 w 2223039"/>
                  <a:gd name="connsiteY23" fmla="*/ 228843 h 683280"/>
                  <a:gd name="connsiteX24" fmla="*/ 1896237 w 2223039"/>
                  <a:gd name="connsiteY24" fmla="*/ 245702 h 683280"/>
                  <a:gd name="connsiteX25" fmla="*/ 1896618 w 2223039"/>
                  <a:gd name="connsiteY25" fmla="*/ 245893 h 683280"/>
                  <a:gd name="connsiteX26" fmla="*/ 1931003 w 2223039"/>
                  <a:gd name="connsiteY26" fmla="*/ 260275 h 683280"/>
                  <a:gd name="connsiteX27" fmla="*/ 2019967 w 2223039"/>
                  <a:gd name="connsiteY27" fmla="*/ 293804 h 683280"/>
                  <a:gd name="connsiteX28" fmla="*/ 2188178 w 2223039"/>
                  <a:gd name="connsiteY28" fmla="*/ 370289 h 683280"/>
                  <a:gd name="connsiteX29" fmla="*/ 2178939 w 2223039"/>
                  <a:gd name="connsiteY29" fmla="*/ 364765 h 683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223039" h="683280">
                    <a:moveTo>
                      <a:pt x="2179034" y="364574"/>
                    </a:moveTo>
                    <a:cubicBezTo>
                      <a:pt x="2193703" y="371242"/>
                      <a:pt x="2208371" y="377909"/>
                      <a:pt x="2223040" y="384577"/>
                    </a:cubicBezTo>
                    <a:cubicBezTo>
                      <a:pt x="2179511" y="355335"/>
                      <a:pt x="2133124" y="332094"/>
                      <a:pt x="2087213" y="308186"/>
                    </a:cubicBezTo>
                    <a:cubicBezTo>
                      <a:pt x="2076545" y="302662"/>
                      <a:pt x="2064163" y="297233"/>
                      <a:pt x="2053590" y="291327"/>
                    </a:cubicBezTo>
                    <a:cubicBezTo>
                      <a:pt x="2027873" y="276849"/>
                      <a:pt x="2009204" y="267229"/>
                      <a:pt x="1986725" y="257513"/>
                    </a:cubicBezTo>
                    <a:cubicBezTo>
                      <a:pt x="1976152" y="252941"/>
                      <a:pt x="1966532" y="249036"/>
                      <a:pt x="1956816" y="245226"/>
                    </a:cubicBezTo>
                    <a:cubicBezTo>
                      <a:pt x="1955197" y="244464"/>
                      <a:pt x="1953578" y="243797"/>
                      <a:pt x="1951958" y="243035"/>
                    </a:cubicBezTo>
                    <a:cubicBezTo>
                      <a:pt x="1934909" y="235606"/>
                      <a:pt x="1921097" y="230177"/>
                      <a:pt x="1903476" y="223604"/>
                    </a:cubicBezTo>
                    <a:cubicBezTo>
                      <a:pt x="1793081" y="182266"/>
                      <a:pt x="1684401" y="135403"/>
                      <a:pt x="1572578" y="98827"/>
                    </a:cubicBezTo>
                    <a:cubicBezTo>
                      <a:pt x="1339691" y="22531"/>
                      <a:pt x="1101471" y="-19950"/>
                      <a:pt x="855155" y="9292"/>
                    </a:cubicBezTo>
                    <a:cubicBezTo>
                      <a:pt x="485108" y="53202"/>
                      <a:pt x="209741" y="238368"/>
                      <a:pt x="30956" y="565838"/>
                    </a:cubicBezTo>
                    <a:cubicBezTo>
                      <a:pt x="18002" y="589650"/>
                      <a:pt x="10668" y="616511"/>
                      <a:pt x="0" y="643657"/>
                    </a:cubicBezTo>
                    <a:cubicBezTo>
                      <a:pt x="13335" y="648515"/>
                      <a:pt x="24765" y="652610"/>
                      <a:pt x="35433" y="656515"/>
                    </a:cubicBezTo>
                    <a:cubicBezTo>
                      <a:pt x="35243" y="657087"/>
                      <a:pt x="35052" y="657659"/>
                      <a:pt x="34766" y="658230"/>
                    </a:cubicBezTo>
                    <a:cubicBezTo>
                      <a:pt x="59341" y="667088"/>
                      <a:pt x="77629" y="673851"/>
                      <a:pt x="96107" y="680137"/>
                    </a:cubicBezTo>
                    <a:cubicBezTo>
                      <a:pt x="101156" y="681852"/>
                      <a:pt x="106775" y="682138"/>
                      <a:pt x="113443" y="683281"/>
                    </a:cubicBezTo>
                    <a:cubicBezTo>
                      <a:pt x="117920" y="673470"/>
                      <a:pt x="122111" y="664707"/>
                      <a:pt x="126016" y="656039"/>
                    </a:cubicBezTo>
                    <a:cubicBezTo>
                      <a:pt x="246793" y="384767"/>
                      <a:pt x="448437" y="204459"/>
                      <a:pt x="731330" y="113590"/>
                    </a:cubicBezTo>
                    <a:lnTo>
                      <a:pt x="817245" y="94445"/>
                    </a:lnTo>
                    <a:cubicBezTo>
                      <a:pt x="835438" y="89969"/>
                      <a:pt x="825818" y="92159"/>
                      <a:pt x="862013" y="83682"/>
                    </a:cubicBezTo>
                    <a:cubicBezTo>
                      <a:pt x="967169" y="59108"/>
                      <a:pt x="1077849" y="73395"/>
                      <a:pt x="1185672" y="67204"/>
                    </a:cubicBezTo>
                    <a:cubicBezTo>
                      <a:pt x="1187768" y="67108"/>
                      <a:pt x="1189768" y="67013"/>
                      <a:pt x="1191673" y="67013"/>
                    </a:cubicBezTo>
                    <a:cubicBezTo>
                      <a:pt x="1191673" y="67013"/>
                      <a:pt x="1253490" y="71681"/>
                      <a:pt x="1310735" y="81206"/>
                    </a:cubicBezTo>
                    <a:cubicBezTo>
                      <a:pt x="1501807" y="106447"/>
                      <a:pt x="1681067" y="158644"/>
                      <a:pt x="1855851" y="228843"/>
                    </a:cubicBezTo>
                    <a:cubicBezTo>
                      <a:pt x="1869281" y="234463"/>
                      <a:pt x="1882807" y="239892"/>
                      <a:pt x="1896237" y="245702"/>
                    </a:cubicBezTo>
                    <a:lnTo>
                      <a:pt x="1896618" y="245893"/>
                    </a:lnTo>
                    <a:cubicBezTo>
                      <a:pt x="1908048" y="250655"/>
                      <a:pt x="1919573" y="255323"/>
                      <a:pt x="1931003" y="260275"/>
                    </a:cubicBezTo>
                    <a:lnTo>
                      <a:pt x="2019967" y="293804"/>
                    </a:lnTo>
                    <a:cubicBezTo>
                      <a:pt x="2076069" y="319331"/>
                      <a:pt x="2132076" y="344762"/>
                      <a:pt x="2188178" y="370289"/>
                    </a:cubicBezTo>
                    <a:cubicBezTo>
                      <a:pt x="2185226" y="368289"/>
                      <a:pt x="2181987" y="366765"/>
                      <a:pt x="2178939" y="364765"/>
                    </a:cubicBezTo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2" name="Forme libre : forme 61">
                <a:extLst>
                  <a:ext uri="{FF2B5EF4-FFF2-40B4-BE49-F238E27FC236}">
                    <a16:creationId xmlns:a16="http://schemas.microsoft.com/office/drawing/2014/main" id="{5B0EB4C5-C905-4B36-4FF8-E77045283F33}"/>
                  </a:ext>
                </a:extLst>
              </p:cNvPr>
              <p:cNvSpPr/>
              <p:nvPr/>
            </p:nvSpPr>
            <p:spPr>
              <a:xfrm>
                <a:off x="3797045" y="2906691"/>
                <a:ext cx="2217610" cy="678327"/>
              </a:xfrm>
              <a:custGeom>
                <a:avLst/>
                <a:gdLst>
                  <a:gd name="connsiteX0" fmla="*/ 1950053 w 2217610"/>
                  <a:gd name="connsiteY0" fmla="*/ 265514 h 678327"/>
                  <a:gd name="connsiteX1" fmla="*/ 2022539 w 2217610"/>
                  <a:gd name="connsiteY1" fmla="*/ 294280 h 678327"/>
                  <a:gd name="connsiteX2" fmla="*/ 2093119 w 2217610"/>
                  <a:gd name="connsiteY2" fmla="*/ 326379 h 678327"/>
                  <a:gd name="connsiteX3" fmla="*/ 2217611 w 2217610"/>
                  <a:gd name="connsiteY3" fmla="*/ 383910 h 678327"/>
                  <a:gd name="connsiteX4" fmla="*/ 2080641 w 2217610"/>
                  <a:gd name="connsiteY4" fmla="*/ 303424 h 678327"/>
                  <a:gd name="connsiteX5" fmla="*/ 2047113 w 2217610"/>
                  <a:gd name="connsiteY5" fmla="*/ 286565 h 678327"/>
                  <a:gd name="connsiteX6" fmla="*/ 1980247 w 2217610"/>
                  <a:gd name="connsiteY6" fmla="*/ 252751 h 678327"/>
                  <a:gd name="connsiteX7" fmla="*/ 1931765 w 2217610"/>
                  <a:gd name="connsiteY7" fmla="*/ 233320 h 678327"/>
                  <a:gd name="connsiteX8" fmla="*/ 1663446 w 2217610"/>
                  <a:gd name="connsiteY8" fmla="*/ 130450 h 678327"/>
                  <a:gd name="connsiteX9" fmla="*/ 1573530 w 2217610"/>
                  <a:gd name="connsiteY9" fmla="*/ 98827 h 678327"/>
                  <a:gd name="connsiteX10" fmla="*/ 855631 w 2217610"/>
                  <a:gd name="connsiteY10" fmla="*/ 9292 h 678327"/>
                  <a:gd name="connsiteX11" fmla="*/ 30956 w 2217610"/>
                  <a:gd name="connsiteY11" fmla="*/ 565838 h 678327"/>
                  <a:gd name="connsiteX12" fmla="*/ 0 w 2217610"/>
                  <a:gd name="connsiteY12" fmla="*/ 643657 h 678327"/>
                  <a:gd name="connsiteX13" fmla="*/ 49435 w 2217610"/>
                  <a:gd name="connsiteY13" fmla="*/ 661373 h 678327"/>
                  <a:gd name="connsiteX14" fmla="*/ 88487 w 2217610"/>
                  <a:gd name="connsiteY14" fmla="*/ 675280 h 678327"/>
                  <a:gd name="connsiteX15" fmla="*/ 105823 w 2217610"/>
                  <a:gd name="connsiteY15" fmla="*/ 678328 h 678327"/>
                  <a:gd name="connsiteX16" fmla="*/ 118396 w 2217610"/>
                  <a:gd name="connsiteY16" fmla="*/ 651086 h 678327"/>
                  <a:gd name="connsiteX17" fmla="*/ 724091 w 2217610"/>
                  <a:gd name="connsiteY17" fmla="*/ 108637 h 678327"/>
                  <a:gd name="connsiteX18" fmla="*/ 810006 w 2217610"/>
                  <a:gd name="connsiteY18" fmla="*/ 89492 h 678327"/>
                  <a:gd name="connsiteX19" fmla="*/ 854774 w 2217610"/>
                  <a:gd name="connsiteY19" fmla="*/ 78729 h 678327"/>
                  <a:gd name="connsiteX20" fmla="*/ 1178624 w 2217610"/>
                  <a:gd name="connsiteY20" fmla="*/ 62251 h 678327"/>
                  <a:gd name="connsiteX21" fmla="*/ 1184624 w 2217610"/>
                  <a:gd name="connsiteY21" fmla="*/ 62060 h 678327"/>
                  <a:gd name="connsiteX22" fmla="*/ 1303687 w 2217610"/>
                  <a:gd name="connsiteY22" fmla="*/ 76252 h 678327"/>
                  <a:gd name="connsiteX23" fmla="*/ 1752791 w 2217610"/>
                  <a:gd name="connsiteY23" fmla="*/ 187504 h 678327"/>
                  <a:gd name="connsiteX24" fmla="*/ 1897380 w 2217610"/>
                  <a:gd name="connsiteY24" fmla="*/ 245512 h 678327"/>
                  <a:gd name="connsiteX25" fmla="*/ 1950244 w 2217610"/>
                  <a:gd name="connsiteY25" fmla="*/ 265419 h 678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217610" h="678327">
                    <a:moveTo>
                      <a:pt x="1950053" y="265514"/>
                    </a:moveTo>
                    <a:lnTo>
                      <a:pt x="2022539" y="294280"/>
                    </a:lnTo>
                    <a:cubicBezTo>
                      <a:pt x="2046065" y="304948"/>
                      <a:pt x="2069592" y="315711"/>
                      <a:pt x="2093119" y="326379"/>
                    </a:cubicBezTo>
                    <a:cubicBezTo>
                      <a:pt x="2134648" y="345715"/>
                      <a:pt x="2176272" y="365146"/>
                      <a:pt x="2217611" y="383910"/>
                    </a:cubicBezTo>
                    <a:cubicBezTo>
                      <a:pt x="2173986" y="354668"/>
                      <a:pt x="2126647" y="327427"/>
                      <a:pt x="2080641" y="303424"/>
                    </a:cubicBezTo>
                    <a:cubicBezTo>
                      <a:pt x="2069973" y="297899"/>
                      <a:pt x="2057591" y="292470"/>
                      <a:pt x="2047113" y="286565"/>
                    </a:cubicBezTo>
                    <a:cubicBezTo>
                      <a:pt x="2021300" y="272087"/>
                      <a:pt x="2002631" y="262466"/>
                      <a:pt x="1980247" y="252751"/>
                    </a:cubicBezTo>
                    <a:cubicBezTo>
                      <a:pt x="1963198" y="245321"/>
                      <a:pt x="1949291" y="239892"/>
                      <a:pt x="1931765" y="233320"/>
                    </a:cubicBezTo>
                    <a:cubicBezTo>
                      <a:pt x="1842040" y="199792"/>
                      <a:pt x="1753457" y="162930"/>
                      <a:pt x="1663446" y="130450"/>
                    </a:cubicBezTo>
                    <a:cubicBezTo>
                      <a:pt x="1633633" y="119401"/>
                      <a:pt x="1603724" y="108733"/>
                      <a:pt x="1573530" y="98827"/>
                    </a:cubicBezTo>
                    <a:cubicBezTo>
                      <a:pt x="1340549" y="22531"/>
                      <a:pt x="1102138" y="-19950"/>
                      <a:pt x="855631" y="9292"/>
                    </a:cubicBezTo>
                    <a:cubicBezTo>
                      <a:pt x="485394" y="53202"/>
                      <a:pt x="209836" y="238368"/>
                      <a:pt x="30956" y="565838"/>
                    </a:cubicBezTo>
                    <a:cubicBezTo>
                      <a:pt x="18002" y="589650"/>
                      <a:pt x="10573" y="616511"/>
                      <a:pt x="0" y="643657"/>
                    </a:cubicBezTo>
                    <a:cubicBezTo>
                      <a:pt x="19431" y="650610"/>
                      <a:pt x="34671" y="656230"/>
                      <a:pt x="49435" y="661373"/>
                    </a:cubicBezTo>
                    <a:cubicBezTo>
                      <a:pt x="63341" y="666422"/>
                      <a:pt x="76295" y="671089"/>
                      <a:pt x="88487" y="675280"/>
                    </a:cubicBezTo>
                    <a:cubicBezTo>
                      <a:pt x="93631" y="676994"/>
                      <a:pt x="99155" y="677185"/>
                      <a:pt x="105823" y="678328"/>
                    </a:cubicBezTo>
                    <a:cubicBezTo>
                      <a:pt x="110395" y="668517"/>
                      <a:pt x="114491" y="659754"/>
                      <a:pt x="118396" y="651086"/>
                    </a:cubicBezTo>
                    <a:cubicBezTo>
                      <a:pt x="239268" y="379814"/>
                      <a:pt x="441008" y="199411"/>
                      <a:pt x="724091" y="108637"/>
                    </a:cubicBezTo>
                    <a:lnTo>
                      <a:pt x="810006" y="89492"/>
                    </a:lnTo>
                    <a:cubicBezTo>
                      <a:pt x="828104" y="85015"/>
                      <a:pt x="818579" y="87206"/>
                      <a:pt x="854774" y="78729"/>
                    </a:cubicBezTo>
                    <a:cubicBezTo>
                      <a:pt x="960025" y="54154"/>
                      <a:pt x="1070801" y="68442"/>
                      <a:pt x="1178624" y="62251"/>
                    </a:cubicBezTo>
                    <a:cubicBezTo>
                      <a:pt x="1180814" y="62156"/>
                      <a:pt x="1182719" y="62060"/>
                      <a:pt x="1184624" y="62060"/>
                    </a:cubicBezTo>
                    <a:cubicBezTo>
                      <a:pt x="1184624" y="62060"/>
                      <a:pt x="1246537" y="66727"/>
                      <a:pt x="1303687" y="76252"/>
                    </a:cubicBezTo>
                    <a:cubicBezTo>
                      <a:pt x="1459992" y="96922"/>
                      <a:pt x="1608296" y="135784"/>
                      <a:pt x="1752791" y="187504"/>
                    </a:cubicBezTo>
                    <a:cubicBezTo>
                      <a:pt x="1801368" y="205507"/>
                      <a:pt x="1849469" y="224842"/>
                      <a:pt x="1897380" y="245512"/>
                    </a:cubicBezTo>
                    <a:lnTo>
                      <a:pt x="1950244" y="265419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89D44E2F-F5ED-FD69-245C-556EE7589A54}"/>
                </a:ext>
              </a:extLst>
            </p:cNvPr>
            <p:cNvSpPr/>
            <p:nvPr/>
          </p:nvSpPr>
          <p:spPr>
            <a:xfrm>
              <a:off x="4014025" y="3989641"/>
              <a:ext cx="243935" cy="270700"/>
            </a:xfrm>
            <a:custGeom>
              <a:avLst/>
              <a:gdLst>
                <a:gd name="connsiteX0" fmla="*/ 1524 w 243935"/>
                <a:gd name="connsiteY0" fmla="*/ 270510 h 270700"/>
                <a:gd name="connsiteX1" fmla="*/ 0 w 243935"/>
                <a:gd name="connsiteY1" fmla="*/ 252889 h 270700"/>
                <a:gd name="connsiteX2" fmla="*/ 36100 w 243935"/>
                <a:gd name="connsiteY2" fmla="*/ 242697 h 270700"/>
                <a:gd name="connsiteX3" fmla="*/ 21050 w 243935"/>
                <a:gd name="connsiteY3" fmla="*/ 252127 h 270700"/>
                <a:gd name="connsiteX4" fmla="*/ 27241 w 243935"/>
                <a:gd name="connsiteY4" fmla="*/ 239554 h 270700"/>
                <a:gd name="connsiteX5" fmla="*/ 34385 w 243935"/>
                <a:gd name="connsiteY5" fmla="*/ 224504 h 270700"/>
                <a:gd name="connsiteX6" fmla="*/ 40577 w 243935"/>
                <a:gd name="connsiteY6" fmla="*/ 208502 h 270700"/>
                <a:gd name="connsiteX7" fmla="*/ 107061 w 243935"/>
                <a:gd name="connsiteY7" fmla="*/ 3715 h 270700"/>
                <a:gd name="connsiteX8" fmla="*/ 127730 w 243935"/>
                <a:gd name="connsiteY8" fmla="*/ 0 h 270700"/>
                <a:gd name="connsiteX9" fmla="*/ 205550 w 243935"/>
                <a:gd name="connsiteY9" fmla="*/ 211931 h 270700"/>
                <a:gd name="connsiteX10" fmla="*/ 214027 w 243935"/>
                <a:gd name="connsiteY10" fmla="*/ 232600 h 270700"/>
                <a:gd name="connsiteX11" fmla="*/ 223266 w 243935"/>
                <a:gd name="connsiteY11" fmla="*/ 251746 h 270700"/>
                <a:gd name="connsiteX12" fmla="*/ 207455 w 243935"/>
                <a:gd name="connsiteY12" fmla="*/ 242316 h 270700"/>
                <a:gd name="connsiteX13" fmla="*/ 243935 w 243935"/>
                <a:gd name="connsiteY13" fmla="*/ 248698 h 270700"/>
                <a:gd name="connsiteX14" fmla="*/ 242030 w 243935"/>
                <a:gd name="connsiteY14" fmla="*/ 268605 h 270700"/>
                <a:gd name="connsiteX15" fmla="*/ 203740 w 243935"/>
                <a:gd name="connsiteY15" fmla="*/ 268605 h 270700"/>
                <a:gd name="connsiteX16" fmla="*/ 190214 w 243935"/>
                <a:gd name="connsiteY16" fmla="*/ 268986 h 270700"/>
                <a:gd name="connsiteX17" fmla="*/ 170879 w 243935"/>
                <a:gd name="connsiteY17" fmla="*/ 269748 h 270700"/>
                <a:gd name="connsiteX18" fmla="*/ 151543 w 243935"/>
                <a:gd name="connsiteY18" fmla="*/ 270510 h 270700"/>
                <a:gd name="connsiteX19" fmla="*/ 150400 w 243935"/>
                <a:gd name="connsiteY19" fmla="*/ 252889 h 270700"/>
                <a:gd name="connsiteX20" fmla="*/ 190214 w 243935"/>
                <a:gd name="connsiteY20" fmla="*/ 240887 h 270700"/>
                <a:gd name="connsiteX21" fmla="*/ 179737 w 243935"/>
                <a:gd name="connsiteY21" fmla="*/ 253270 h 270700"/>
                <a:gd name="connsiteX22" fmla="*/ 174879 w 243935"/>
                <a:gd name="connsiteY22" fmla="*/ 227552 h 270700"/>
                <a:gd name="connsiteX23" fmla="*/ 167354 w 243935"/>
                <a:gd name="connsiteY23" fmla="*/ 202978 h 270700"/>
                <a:gd name="connsiteX24" fmla="*/ 111347 w 243935"/>
                <a:gd name="connsiteY24" fmla="*/ 45910 h 270700"/>
                <a:gd name="connsiteX25" fmla="*/ 119253 w 243935"/>
                <a:gd name="connsiteY25" fmla="*/ 45910 h 270700"/>
                <a:gd name="connsiteX26" fmla="*/ 63246 w 243935"/>
                <a:gd name="connsiteY26" fmla="*/ 220694 h 270700"/>
                <a:gd name="connsiteX27" fmla="*/ 59912 w 243935"/>
                <a:gd name="connsiteY27" fmla="*/ 237077 h 270700"/>
                <a:gd name="connsiteX28" fmla="*/ 58388 w 243935"/>
                <a:gd name="connsiteY28" fmla="*/ 253079 h 270700"/>
                <a:gd name="connsiteX29" fmla="*/ 46768 w 243935"/>
                <a:gd name="connsiteY29" fmla="*/ 243268 h 270700"/>
                <a:gd name="connsiteX30" fmla="*/ 86201 w 243935"/>
                <a:gd name="connsiteY30" fmla="*/ 248888 h 270700"/>
                <a:gd name="connsiteX31" fmla="*/ 84296 w 243935"/>
                <a:gd name="connsiteY31" fmla="*/ 268796 h 270700"/>
                <a:gd name="connsiteX32" fmla="*/ 52387 w 243935"/>
                <a:gd name="connsiteY32" fmla="*/ 268796 h 270700"/>
                <a:gd name="connsiteX33" fmla="*/ 39053 w 243935"/>
                <a:gd name="connsiteY33" fmla="*/ 269176 h 270700"/>
                <a:gd name="connsiteX34" fmla="*/ 20288 w 243935"/>
                <a:gd name="connsiteY34" fmla="*/ 269938 h 270700"/>
                <a:gd name="connsiteX35" fmla="*/ 1715 w 243935"/>
                <a:gd name="connsiteY35" fmla="*/ 270700 h 270700"/>
                <a:gd name="connsiteX36" fmla="*/ 66199 w 243935"/>
                <a:gd name="connsiteY36" fmla="*/ 184023 h 270700"/>
                <a:gd name="connsiteX37" fmla="*/ 66199 w 243935"/>
                <a:gd name="connsiteY37" fmla="*/ 164878 h 270700"/>
                <a:gd name="connsiteX38" fmla="*/ 172593 w 243935"/>
                <a:gd name="connsiteY38" fmla="*/ 164878 h 270700"/>
                <a:gd name="connsiteX39" fmla="*/ 172593 w 243935"/>
                <a:gd name="connsiteY39" fmla="*/ 184023 h 270700"/>
                <a:gd name="connsiteX40" fmla="*/ 66199 w 243935"/>
                <a:gd name="connsiteY40" fmla="*/ 184023 h 27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935" h="270700">
                  <a:moveTo>
                    <a:pt x="1524" y="270510"/>
                  </a:moveTo>
                  <a:lnTo>
                    <a:pt x="0" y="252889"/>
                  </a:lnTo>
                  <a:lnTo>
                    <a:pt x="36100" y="242697"/>
                  </a:lnTo>
                  <a:lnTo>
                    <a:pt x="21050" y="252127"/>
                  </a:lnTo>
                  <a:cubicBezTo>
                    <a:pt x="22765" y="248412"/>
                    <a:pt x="24860" y="244221"/>
                    <a:pt x="27241" y="239554"/>
                  </a:cubicBezTo>
                  <a:cubicBezTo>
                    <a:pt x="29623" y="234887"/>
                    <a:pt x="32004" y="229934"/>
                    <a:pt x="34385" y="224504"/>
                  </a:cubicBezTo>
                  <a:cubicBezTo>
                    <a:pt x="36766" y="219170"/>
                    <a:pt x="38862" y="213836"/>
                    <a:pt x="40577" y="208502"/>
                  </a:cubicBezTo>
                  <a:lnTo>
                    <a:pt x="107061" y="3715"/>
                  </a:lnTo>
                  <a:lnTo>
                    <a:pt x="127730" y="0"/>
                  </a:lnTo>
                  <a:lnTo>
                    <a:pt x="205550" y="211931"/>
                  </a:lnTo>
                  <a:cubicBezTo>
                    <a:pt x="207836" y="218980"/>
                    <a:pt x="210598" y="225838"/>
                    <a:pt x="214027" y="232600"/>
                  </a:cubicBezTo>
                  <a:cubicBezTo>
                    <a:pt x="217456" y="239363"/>
                    <a:pt x="220504" y="245745"/>
                    <a:pt x="223266" y="251746"/>
                  </a:cubicBezTo>
                  <a:lnTo>
                    <a:pt x="207455" y="242316"/>
                  </a:lnTo>
                  <a:lnTo>
                    <a:pt x="243935" y="248698"/>
                  </a:lnTo>
                  <a:lnTo>
                    <a:pt x="242030" y="268605"/>
                  </a:lnTo>
                  <a:lnTo>
                    <a:pt x="203740" y="268605"/>
                  </a:lnTo>
                  <a:cubicBezTo>
                    <a:pt x="200692" y="268605"/>
                    <a:pt x="196215" y="268700"/>
                    <a:pt x="190214" y="268986"/>
                  </a:cubicBezTo>
                  <a:cubicBezTo>
                    <a:pt x="184213" y="269272"/>
                    <a:pt x="177737" y="269462"/>
                    <a:pt x="170879" y="269748"/>
                  </a:cubicBezTo>
                  <a:cubicBezTo>
                    <a:pt x="164021" y="270034"/>
                    <a:pt x="157543" y="270224"/>
                    <a:pt x="151543" y="270510"/>
                  </a:cubicBezTo>
                  <a:lnTo>
                    <a:pt x="150400" y="252889"/>
                  </a:lnTo>
                  <a:lnTo>
                    <a:pt x="190214" y="240887"/>
                  </a:lnTo>
                  <a:lnTo>
                    <a:pt x="179737" y="253270"/>
                  </a:lnTo>
                  <a:cubicBezTo>
                    <a:pt x="178213" y="244221"/>
                    <a:pt x="176593" y="235649"/>
                    <a:pt x="174879" y="227552"/>
                  </a:cubicBezTo>
                  <a:cubicBezTo>
                    <a:pt x="173164" y="219456"/>
                    <a:pt x="170593" y="211169"/>
                    <a:pt x="167354" y="202978"/>
                  </a:cubicBezTo>
                  <a:lnTo>
                    <a:pt x="111347" y="45910"/>
                  </a:lnTo>
                  <a:lnTo>
                    <a:pt x="119253" y="45910"/>
                  </a:lnTo>
                  <a:lnTo>
                    <a:pt x="63246" y="220694"/>
                  </a:lnTo>
                  <a:cubicBezTo>
                    <a:pt x="61532" y="225933"/>
                    <a:pt x="60388" y="231362"/>
                    <a:pt x="59912" y="237077"/>
                  </a:cubicBezTo>
                  <a:cubicBezTo>
                    <a:pt x="59436" y="242697"/>
                    <a:pt x="58864" y="248031"/>
                    <a:pt x="58388" y="253079"/>
                  </a:cubicBezTo>
                  <a:lnTo>
                    <a:pt x="46768" y="243268"/>
                  </a:lnTo>
                  <a:lnTo>
                    <a:pt x="86201" y="248888"/>
                  </a:lnTo>
                  <a:lnTo>
                    <a:pt x="84296" y="268796"/>
                  </a:lnTo>
                  <a:lnTo>
                    <a:pt x="52387" y="268796"/>
                  </a:lnTo>
                  <a:cubicBezTo>
                    <a:pt x="49339" y="268796"/>
                    <a:pt x="44958" y="268891"/>
                    <a:pt x="39053" y="269176"/>
                  </a:cubicBezTo>
                  <a:cubicBezTo>
                    <a:pt x="33147" y="269462"/>
                    <a:pt x="26861" y="269653"/>
                    <a:pt x="20288" y="269938"/>
                  </a:cubicBezTo>
                  <a:cubicBezTo>
                    <a:pt x="13621" y="270224"/>
                    <a:pt x="7430" y="270415"/>
                    <a:pt x="1715" y="270700"/>
                  </a:cubicBezTo>
                  <a:close/>
                  <a:moveTo>
                    <a:pt x="66199" y="184023"/>
                  </a:moveTo>
                  <a:lnTo>
                    <a:pt x="66199" y="164878"/>
                  </a:lnTo>
                  <a:lnTo>
                    <a:pt x="172593" y="164878"/>
                  </a:lnTo>
                  <a:lnTo>
                    <a:pt x="172593" y="184023"/>
                  </a:lnTo>
                  <a:lnTo>
                    <a:pt x="66199" y="1840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grpSp>
          <p:nvGrpSpPr>
            <p:cNvPr id="8" name="Graphique 8">
              <a:extLst>
                <a:ext uri="{FF2B5EF4-FFF2-40B4-BE49-F238E27FC236}">
                  <a16:creationId xmlns:a16="http://schemas.microsoft.com/office/drawing/2014/main" id="{33D45B9C-DC0E-DDEA-B86F-22A56C92CA32}"/>
                </a:ext>
              </a:extLst>
            </p:cNvPr>
            <p:cNvGrpSpPr/>
            <p:nvPr/>
          </p:nvGrpSpPr>
          <p:grpSpPr>
            <a:xfrm>
              <a:off x="4243673" y="3972877"/>
              <a:ext cx="1644967" cy="291083"/>
              <a:chOff x="4243673" y="3972877"/>
              <a:chExt cx="1644967" cy="291083"/>
            </a:xfrm>
            <a:grpFill/>
          </p:grpSpPr>
          <p:sp>
            <p:nvSpPr>
              <p:cNvPr id="50" name="Forme libre : forme 49">
                <a:extLst>
                  <a:ext uri="{FF2B5EF4-FFF2-40B4-BE49-F238E27FC236}">
                    <a16:creationId xmlns:a16="http://schemas.microsoft.com/office/drawing/2014/main" id="{E7950FB7-5D19-8AC2-A2A1-D57C8C230BB9}"/>
                  </a:ext>
                </a:extLst>
              </p:cNvPr>
              <p:cNvSpPr/>
              <p:nvPr/>
            </p:nvSpPr>
            <p:spPr>
              <a:xfrm>
                <a:off x="4243673" y="4072317"/>
                <a:ext cx="202215" cy="190023"/>
              </a:xfrm>
              <a:custGeom>
                <a:avLst/>
                <a:gdLst>
                  <a:gd name="connsiteX0" fmla="*/ 89535 w 202215"/>
                  <a:gd name="connsiteY0" fmla="*/ 190024 h 190023"/>
                  <a:gd name="connsiteX1" fmla="*/ 50292 w 202215"/>
                  <a:gd name="connsiteY1" fmla="*/ 178975 h 190023"/>
                  <a:gd name="connsiteX2" fmla="*/ 33147 w 202215"/>
                  <a:gd name="connsiteY2" fmla="*/ 148114 h 190023"/>
                  <a:gd name="connsiteX3" fmla="*/ 29051 w 202215"/>
                  <a:gd name="connsiteY3" fmla="*/ 102870 h 190023"/>
                  <a:gd name="connsiteX4" fmla="*/ 29051 w 202215"/>
                  <a:gd name="connsiteY4" fmla="*/ 52102 h 190023"/>
                  <a:gd name="connsiteX5" fmla="*/ 28289 w 202215"/>
                  <a:gd name="connsiteY5" fmla="*/ 42101 h 190023"/>
                  <a:gd name="connsiteX6" fmla="*/ 26194 w 202215"/>
                  <a:gd name="connsiteY6" fmla="*/ 27623 h 190023"/>
                  <a:gd name="connsiteX7" fmla="*/ 23717 w 202215"/>
                  <a:gd name="connsiteY7" fmla="*/ 13335 h 190023"/>
                  <a:gd name="connsiteX8" fmla="*/ 37243 w 202215"/>
                  <a:gd name="connsiteY8" fmla="*/ 27242 h 190023"/>
                  <a:gd name="connsiteX9" fmla="*/ 0 w 202215"/>
                  <a:gd name="connsiteY9" fmla="*/ 19717 h 190023"/>
                  <a:gd name="connsiteX10" fmla="*/ 1524 w 202215"/>
                  <a:gd name="connsiteY10" fmla="*/ 191 h 190023"/>
                  <a:gd name="connsiteX11" fmla="*/ 52673 w 202215"/>
                  <a:gd name="connsiteY11" fmla="*/ 191 h 190023"/>
                  <a:gd name="connsiteX12" fmla="*/ 59817 w 202215"/>
                  <a:gd name="connsiteY12" fmla="*/ 6953 h 190023"/>
                  <a:gd name="connsiteX13" fmla="*/ 58674 w 202215"/>
                  <a:gd name="connsiteY13" fmla="*/ 25337 h 190023"/>
                  <a:gd name="connsiteX14" fmla="*/ 57531 w 202215"/>
                  <a:gd name="connsiteY14" fmla="*/ 46006 h 190023"/>
                  <a:gd name="connsiteX15" fmla="*/ 57150 w 202215"/>
                  <a:gd name="connsiteY15" fmla="*/ 63246 h 190023"/>
                  <a:gd name="connsiteX16" fmla="*/ 57150 w 202215"/>
                  <a:gd name="connsiteY16" fmla="*/ 116967 h 190023"/>
                  <a:gd name="connsiteX17" fmla="*/ 65437 w 202215"/>
                  <a:gd name="connsiteY17" fmla="*/ 152876 h 190023"/>
                  <a:gd name="connsiteX18" fmla="*/ 95536 w 202215"/>
                  <a:gd name="connsiteY18" fmla="*/ 166973 h 190023"/>
                  <a:gd name="connsiteX19" fmla="*/ 122206 w 202215"/>
                  <a:gd name="connsiteY19" fmla="*/ 158306 h 190023"/>
                  <a:gd name="connsiteX20" fmla="*/ 138208 w 202215"/>
                  <a:gd name="connsiteY20" fmla="*/ 135922 h 190023"/>
                  <a:gd name="connsiteX21" fmla="*/ 143637 w 202215"/>
                  <a:gd name="connsiteY21" fmla="*/ 107537 h 190023"/>
                  <a:gd name="connsiteX22" fmla="*/ 143637 w 202215"/>
                  <a:gd name="connsiteY22" fmla="*/ 51911 h 190023"/>
                  <a:gd name="connsiteX23" fmla="*/ 142875 w 202215"/>
                  <a:gd name="connsiteY23" fmla="*/ 41910 h 190023"/>
                  <a:gd name="connsiteX24" fmla="*/ 140970 w 202215"/>
                  <a:gd name="connsiteY24" fmla="*/ 27432 h 190023"/>
                  <a:gd name="connsiteX25" fmla="*/ 138684 w 202215"/>
                  <a:gd name="connsiteY25" fmla="*/ 13145 h 190023"/>
                  <a:gd name="connsiteX26" fmla="*/ 152591 w 202215"/>
                  <a:gd name="connsiteY26" fmla="*/ 26670 h 190023"/>
                  <a:gd name="connsiteX27" fmla="*/ 113538 w 202215"/>
                  <a:gd name="connsiteY27" fmla="*/ 19526 h 190023"/>
                  <a:gd name="connsiteX28" fmla="*/ 115062 w 202215"/>
                  <a:gd name="connsiteY28" fmla="*/ 0 h 190023"/>
                  <a:gd name="connsiteX29" fmla="*/ 167259 w 202215"/>
                  <a:gd name="connsiteY29" fmla="*/ 0 h 190023"/>
                  <a:gd name="connsiteX30" fmla="*/ 174403 w 202215"/>
                  <a:gd name="connsiteY30" fmla="*/ 6763 h 190023"/>
                  <a:gd name="connsiteX31" fmla="*/ 173450 w 202215"/>
                  <a:gd name="connsiteY31" fmla="*/ 25146 h 190023"/>
                  <a:gd name="connsiteX32" fmla="*/ 172498 w 202215"/>
                  <a:gd name="connsiteY32" fmla="*/ 45815 h 190023"/>
                  <a:gd name="connsiteX33" fmla="*/ 172117 w 202215"/>
                  <a:gd name="connsiteY33" fmla="*/ 63056 h 190023"/>
                  <a:gd name="connsiteX34" fmla="*/ 172117 w 202215"/>
                  <a:gd name="connsiteY34" fmla="*/ 123920 h 190023"/>
                  <a:gd name="connsiteX35" fmla="*/ 173831 w 202215"/>
                  <a:gd name="connsiteY35" fmla="*/ 149638 h 190023"/>
                  <a:gd name="connsiteX36" fmla="*/ 176689 w 202215"/>
                  <a:gd name="connsiteY36" fmla="*/ 175736 h 190023"/>
                  <a:gd name="connsiteX37" fmla="*/ 163163 w 202215"/>
                  <a:gd name="connsiteY37" fmla="*/ 161830 h 190023"/>
                  <a:gd name="connsiteX38" fmla="*/ 202216 w 202215"/>
                  <a:gd name="connsiteY38" fmla="*/ 165926 h 190023"/>
                  <a:gd name="connsiteX39" fmla="*/ 199930 w 202215"/>
                  <a:gd name="connsiteY39" fmla="*/ 185452 h 190023"/>
                  <a:gd name="connsiteX40" fmla="*/ 152971 w 202215"/>
                  <a:gd name="connsiteY40" fmla="*/ 185452 h 190023"/>
                  <a:gd name="connsiteX41" fmla="*/ 145828 w 202215"/>
                  <a:gd name="connsiteY41" fmla="*/ 143732 h 190023"/>
                  <a:gd name="connsiteX42" fmla="*/ 149543 w 202215"/>
                  <a:gd name="connsiteY42" fmla="*/ 152781 h 190023"/>
                  <a:gd name="connsiteX43" fmla="*/ 140684 w 202215"/>
                  <a:gd name="connsiteY43" fmla="*/ 166116 h 190023"/>
                  <a:gd name="connsiteX44" fmla="*/ 121920 w 202215"/>
                  <a:gd name="connsiteY44" fmla="*/ 182309 h 190023"/>
                  <a:gd name="connsiteX45" fmla="*/ 89440 w 202215"/>
                  <a:gd name="connsiteY45" fmla="*/ 189643 h 19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02215" h="190023">
                    <a:moveTo>
                      <a:pt x="89535" y="190024"/>
                    </a:moveTo>
                    <a:cubicBezTo>
                      <a:pt x="72009" y="190024"/>
                      <a:pt x="58865" y="186309"/>
                      <a:pt x="50292" y="178975"/>
                    </a:cubicBezTo>
                    <a:cubicBezTo>
                      <a:pt x="41624" y="171545"/>
                      <a:pt x="35909" y="161354"/>
                      <a:pt x="33147" y="148114"/>
                    </a:cubicBezTo>
                    <a:cubicBezTo>
                      <a:pt x="30385" y="134969"/>
                      <a:pt x="29051" y="119920"/>
                      <a:pt x="29051" y="102870"/>
                    </a:cubicBezTo>
                    <a:lnTo>
                      <a:pt x="29051" y="52102"/>
                    </a:lnTo>
                    <a:cubicBezTo>
                      <a:pt x="29051" y="49816"/>
                      <a:pt x="28766" y="46577"/>
                      <a:pt x="28289" y="42101"/>
                    </a:cubicBezTo>
                    <a:cubicBezTo>
                      <a:pt x="27813" y="37719"/>
                      <a:pt x="27146" y="32861"/>
                      <a:pt x="26194" y="27623"/>
                    </a:cubicBezTo>
                    <a:cubicBezTo>
                      <a:pt x="25336" y="22384"/>
                      <a:pt x="24479" y="17621"/>
                      <a:pt x="23717" y="13335"/>
                    </a:cubicBezTo>
                    <a:lnTo>
                      <a:pt x="37243" y="27242"/>
                    </a:lnTo>
                    <a:lnTo>
                      <a:pt x="0" y="19717"/>
                    </a:lnTo>
                    <a:lnTo>
                      <a:pt x="1524" y="191"/>
                    </a:lnTo>
                    <a:lnTo>
                      <a:pt x="52673" y="191"/>
                    </a:lnTo>
                    <a:lnTo>
                      <a:pt x="59817" y="6953"/>
                    </a:lnTo>
                    <a:cubicBezTo>
                      <a:pt x="59531" y="12192"/>
                      <a:pt x="59150" y="18383"/>
                      <a:pt x="58674" y="25337"/>
                    </a:cubicBezTo>
                    <a:cubicBezTo>
                      <a:pt x="58198" y="32385"/>
                      <a:pt x="57817" y="39243"/>
                      <a:pt x="57531" y="46006"/>
                    </a:cubicBezTo>
                    <a:cubicBezTo>
                      <a:pt x="57245" y="52769"/>
                      <a:pt x="57150" y="58579"/>
                      <a:pt x="57150" y="63246"/>
                    </a:cubicBezTo>
                    <a:lnTo>
                      <a:pt x="57150" y="116967"/>
                    </a:lnTo>
                    <a:cubicBezTo>
                      <a:pt x="57150" y="131540"/>
                      <a:pt x="59912" y="143447"/>
                      <a:pt x="65437" y="152876"/>
                    </a:cubicBezTo>
                    <a:cubicBezTo>
                      <a:pt x="70961" y="162306"/>
                      <a:pt x="80963" y="166973"/>
                      <a:pt x="95536" y="166973"/>
                    </a:cubicBezTo>
                    <a:cubicBezTo>
                      <a:pt x="106299" y="166973"/>
                      <a:pt x="115157" y="164116"/>
                      <a:pt x="122206" y="158306"/>
                    </a:cubicBezTo>
                    <a:cubicBezTo>
                      <a:pt x="129254" y="152591"/>
                      <a:pt x="134493" y="145066"/>
                      <a:pt x="138208" y="135922"/>
                    </a:cubicBezTo>
                    <a:cubicBezTo>
                      <a:pt x="141827" y="126778"/>
                      <a:pt x="143637" y="117348"/>
                      <a:pt x="143637" y="107537"/>
                    </a:cubicBezTo>
                    <a:lnTo>
                      <a:pt x="143637" y="51911"/>
                    </a:lnTo>
                    <a:cubicBezTo>
                      <a:pt x="143637" y="49625"/>
                      <a:pt x="143351" y="46387"/>
                      <a:pt x="142875" y="41910"/>
                    </a:cubicBezTo>
                    <a:cubicBezTo>
                      <a:pt x="142399" y="37529"/>
                      <a:pt x="141732" y="32671"/>
                      <a:pt x="140970" y="27432"/>
                    </a:cubicBezTo>
                    <a:cubicBezTo>
                      <a:pt x="140208" y="22193"/>
                      <a:pt x="139446" y="17431"/>
                      <a:pt x="138684" y="13145"/>
                    </a:cubicBezTo>
                    <a:lnTo>
                      <a:pt x="152591" y="26670"/>
                    </a:lnTo>
                    <a:lnTo>
                      <a:pt x="113538" y="19526"/>
                    </a:lnTo>
                    <a:lnTo>
                      <a:pt x="115062" y="0"/>
                    </a:lnTo>
                    <a:lnTo>
                      <a:pt x="167259" y="0"/>
                    </a:lnTo>
                    <a:lnTo>
                      <a:pt x="174403" y="6763"/>
                    </a:lnTo>
                    <a:cubicBezTo>
                      <a:pt x="174117" y="12002"/>
                      <a:pt x="173831" y="18193"/>
                      <a:pt x="173450" y="25146"/>
                    </a:cubicBezTo>
                    <a:cubicBezTo>
                      <a:pt x="173069" y="32195"/>
                      <a:pt x="172784" y="39053"/>
                      <a:pt x="172498" y="45815"/>
                    </a:cubicBezTo>
                    <a:cubicBezTo>
                      <a:pt x="172212" y="52578"/>
                      <a:pt x="172117" y="58388"/>
                      <a:pt x="172117" y="63056"/>
                    </a:cubicBezTo>
                    <a:lnTo>
                      <a:pt x="172117" y="123920"/>
                    </a:lnTo>
                    <a:cubicBezTo>
                      <a:pt x="172117" y="132398"/>
                      <a:pt x="172688" y="140970"/>
                      <a:pt x="173831" y="149638"/>
                    </a:cubicBezTo>
                    <a:cubicBezTo>
                      <a:pt x="174974" y="158306"/>
                      <a:pt x="175927" y="166973"/>
                      <a:pt x="176689" y="175736"/>
                    </a:cubicBezTo>
                    <a:lnTo>
                      <a:pt x="163163" y="161830"/>
                    </a:lnTo>
                    <a:lnTo>
                      <a:pt x="202216" y="165926"/>
                    </a:lnTo>
                    <a:lnTo>
                      <a:pt x="199930" y="185452"/>
                    </a:lnTo>
                    <a:lnTo>
                      <a:pt x="152971" y="185452"/>
                    </a:lnTo>
                    <a:lnTo>
                      <a:pt x="145828" y="143732"/>
                    </a:lnTo>
                    <a:lnTo>
                      <a:pt x="149543" y="152781"/>
                    </a:lnTo>
                    <a:cubicBezTo>
                      <a:pt x="148019" y="155829"/>
                      <a:pt x="145066" y="160211"/>
                      <a:pt x="140684" y="166116"/>
                    </a:cubicBezTo>
                    <a:cubicBezTo>
                      <a:pt x="136303" y="172022"/>
                      <a:pt x="130016" y="177356"/>
                      <a:pt x="121920" y="182309"/>
                    </a:cubicBezTo>
                    <a:cubicBezTo>
                      <a:pt x="113824" y="187166"/>
                      <a:pt x="102965" y="189643"/>
                      <a:pt x="89440" y="1896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1" name="Forme libre : forme 50">
                <a:extLst>
                  <a:ext uri="{FF2B5EF4-FFF2-40B4-BE49-F238E27FC236}">
                    <a16:creationId xmlns:a16="http://schemas.microsoft.com/office/drawing/2014/main" id="{F812D6FA-8394-F571-B616-3E89AE124771}"/>
                  </a:ext>
                </a:extLst>
              </p:cNvPr>
              <p:cNvSpPr/>
              <p:nvPr/>
            </p:nvSpPr>
            <p:spPr>
              <a:xfrm>
                <a:off x="4461986" y="4032789"/>
                <a:ext cx="126206" cy="231171"/>
              </a:xfrm>
              <a:custGeom>
                <a:avLst/>
                <a:gdLst>
                  <a:gd name="connsiteX0" fmla="*/ 74867 w 126206"/>
                  <a:gd name="connsiteY0" fmla="*/ 231076 h 231171"/>
                  <a:gd name="connsiteX1" fmla="*/ 41243 w 126206"/>
                  <a:gd name="connsiteY1" fmla="*/ 217551 h 231171"/>
                  <a:gd name="connsiteX2" fmla="*/ 32766 w 126206"/>
                  <a:gd name="connsiteY2" fmla="*/ 178879 h 231171"/>
                  <a:gd name="connsiteX3" fmla="*/ 32766 w 126206"/>
                  <a:gd name="connsiteY3" fmla="*/ 46958 h 231171"/>
                  <a:gd name="connsiteX4" fmla="*/ 44768 w 126206"/>
                  <a:gd name="connsiteY4" fmla="*/ 59341 h 231171"/>
                  <a:gd name="connsiteX5" fmla="*/ 1143 w 126206"/>
                  <a:gd name="connsiteY5" fmla="*/ 59341 h 231171"/>
                  <a:gd name="connsiteX6" fmla="*/ 0 w 126206"/>
                  <a:gd name="connsiteY6" fmla="*/ 44291 h 231171"/>
                  <a:gd name="connsiteX7" fmla="*/ 12002 w 126206"/>
                  <a:gd name="connsiteY7" fmla="*/ 40005 h 231171"/>
                  <a:gd name="connsiteX8" fmla="*/ 26480 w 126206"/>
                  <a:gd name="connsiteY8" fmla="*/ 34957 h 231171"/>
                  <a:gd name="connsiteX9" fmla="*/ 38291 w 126206"/>
                  <a:gd name="connsiteY9" fmla="*/ 30861 h 231171"/>
                  <a:gd name="connsiteX10" fmla="*/ 25527 w 126206"/>
                  <a:gd name="connsiteY10" fmla="*/ 43243 h 231171"/>
                  <a:gd name="connsiteX11" fmla="*/ 30575 w 126206"/>
                  <a:gd name="connsiteY11" fmla="*/ 35147 h 231171"/>
                  <a:gd name="connsiteX12" fmla="*/ 37148 w 126206"/>
                  <a:gd name="connsiteY12" fmla="*/ 22003 h 231171"/>
                  <a:gd name="connsiteX13" fmla="*/ 43529 w 126206"/>
                  <a:gd name="connsiteY13" fmla="*/ 8668 h 231171"/>
                  <a:gd name="connsiteX14" fmla="*/ 47625 w 126206"/>
                  <a:gd name="connsiteY14" fmla="*/ 0 h 231171"/>
                  <a:gd name="connsiteX15" fmla="*/ 61151 w 126206"/>
                  <a:gd name="connsiteY15" fmla="*/ 1524 h 231171"/>
                  <a:gd name="connsiteX16" fmla="*/ 61151 w 126206"/>
                  <a:gd name="connsiteY16" fmla="*/ 180404 h 231171"/>
                  <a:gd name="connsiteX17" fmla="*/ 65627 w 126206"/>
                  <a:gd name="connsiteY17" fmla="*/ 200311 h 231171"/>
                  <a:gd name="connsiteX18" fmla="*/ 82963 w 126206"/>
                  <a:gd name="connsiteY18" fmla="*/ 207454 h 231171"/>
                  <a:gd name="connsiteX19" fmla="*/ 100013 w 126206"/>
                  <a:gd name="connsiteY19" fmla="*/ 203454 h 231171"/>
                  <a:gd name="connsiteX20" fmla="*/ 116015 w 126206"/>
                  <a:gd name="connsiteY20" fmla="*/ 193167 h 231171"/>
                  <a:gd name="connsiteX21" fmla="*/ 126206 w 126206"/>
                  <a:gd name="connsiteY21" fmla="*/ 209359 h 231171"/>
                  <a:gd name="connsiteX22" fmla="*/ 99727 w 126206"/>
                  <a:gd name="connsiteY22" fmla="*/ 225742 h 231171"/>
                  <a:gd name="connsiteX23" fmla="*/ 74771 w 126206"/>
                  <a:gd name="connsiteY23" fmla="*/ 231172 h 231171"/>
                  <a:gd name="connsiteX24" fmla="*/ 54959 w 126206"/>
                  <a:gd name="connsiteY24" fmla="*/ 59341 h 231171"/>
                  <a:gd name="connsiteX25" fmla="*/ 54959 w 126206"/>
                  <a:gd name="connsiteY25" fmla="*/ 39815 h 231171"/>
                  <a:gd name="connsiteX26" fmla="*/ 116967 w 126206"/>
                  <a:gd name="connsiteY26" fmla="*/ 39815 h 231171"/>
                  <a:gd name="connsiteX27" fmla="*/ 115062 w 126206"/>
                  <a:gd name="connsiteY27" fmla="*/ 59341 h 231171"/>
                  <a:gd name="connsiteX28" fmla="*/ 54959 w 126206"/>
                  <a:gd name="connsiteY28" fmla="*/ 59341 h 231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6206" h="231171">
                    <a:moveTo>
                      <a:pt x="74867" y="231076"/>
                    </a:moveTo>
                    <a:cubicBezTo>
                      <a:pt x="58103" y="231076"/>
                      <a:pt x="46863" y="226600"/>
                      <a:pt x="41243" y="217551"/>
                    </a:cubicBezTo>
                    <a:cubicBezTo>
                      <a:pt x="35624" y="208502"/>
                      <a:pt x="32766" y="195643"/>
                      <a:pt x="32766" y="178879"/>
                    </a:cubicBezTo>
                    <a:lnTo>
                      <a:pt x="32766" y="46958"/>
                    </a:lnTo>
                    <a:lnTo>
                      <a:pt x="44768" y="59341"/>
                    </a:lnTo>
                    <a:lnTo>
                      <a:pt x="1143" y="59341"/>
                    </a:lnTo>
                    <a:lnTo>
                      <a:pt x="0" y="44291"/>
                    </a:lnTo>
                    <a:cubicBezTo>
                      <a:pt x="3239" y="43053"/>
                      <a:pt x="7239" y="41624"/>
                      <a:pt x="12002" y="40005"/>
                    </a:cubicBezTo>
                    <a:cubicBezTo>
                      <a:pt x="16764" y="38386"/>
                      <a:pt x="21622" y="36671"/>
                      <a:pt x="26480" y="34957"/>
                    </a:cubicBezTo>
                    <a:cubicBezTo>
                      <a:pt x="31337" y="33242"/>
                      <a:pt x="35338" y="31813"/>
                      <a:pt x="38291" y="30861"/>
                    </a:cubicBezTo>
                    <a:lnTo>
                      <a:pt x="25527" y="43243"/>
                    </a:lnTo>
                    <a:cubicBezTo>
                      <a:pt x="26765" y="41720"/>
                      <a:pt x="28480" y="39053"/>
                      <a:pt x="30575" y="35147"/>
                    </a:cubicBezTo>
                    <a:cubicBezTo>
                      <a:pt x="32671" y="31242"/>
                      <a:pt x="34862" y="26861"/>
                      <a:pt x="37148" y="22003"/>
                    </a:cubicBezTo>
                    <a:cubicBezTo>
                      <a:pt x="39433" y="17145"/>
                      <a:pt x="41529" y="12668"/>
                      <a:pt x="43529" y="8668"/>
                    </a:cubicBezTo>
                    <a:cubicBezTo>
                      <a:pt x="45530" y="4667"/>
                      <a:pt x="46863" y="1810"/>
                      <a:pt x="47625" y="0"/>
                    </a:cubicBezTo>
                    <a:lnTo>
                      <a:pt x="61151" y="1524"/>
                    </a:lnTo>
                    <a:lnTo>
                      <a:pt x="61151" y="180404"/>
                    </a:lnTo>
                    <a:cubicBezTo>
                      <a:pt x="61151" y="188976"/>
                      <a:pt x="62675" y="195548"/>
                      <a:pt x="65627" y="200311"/>
                    </a:cubicBezTo>
                    <a:cubicBezTo>
                      <a:pt x="68675" y="205073"/>
                      <a:pt x="74390" y="207454"/>
                      <a:pt x="82963" y="207454"/>
                    </a:cubicBezTo>
                    <a:cubicBezTo>
                      <a:pt x="88487" y="207454"/>
                      <a:pt x="94202" y="206121"/>
                      <a:pt x="100013" y="203454"/>
                    </a:cubicBezTo>
                    <a:cubicBezTo>
                      <a:pt x="105918" y="200787"/>
                      <a:pt x="111252" y="197358"/>
                      <a:pt x="116015" y="193167"/>
                    </a:cubicBezTo>
                    <a:lnTo>
                      <a:pt x="126206" y="209359"/>
                    </a:lnTo>
                    <a:cubicBezTo>
                      <a:pt x="117158" y="216599"/>
                      <a:pt x="108395" y="222028"/>
                      <a:pt x="99727" y="225742"/>
                    </a:cubicBezTo>
                    <a:cubicBezTo>
                      <a:pt x="91059" y="229362"/>
                      <a:pt x="82772" y="231172"/>
                      <a:pt x="74771" y="231172"/>
                    </a:cubicBezTo>
                    <a:close/>
                    <a:moveTo>
                      <a:pt x="54959" y="59341"/>
                    </a:moveTo>
                    <a:lnTo>
                      <a:pt x="54959" y="39815"/>
                    </a:lnTo>
                    <a:lnTo>
                      <a:pt x="116967" y="39815"/>
                    </a:lnTo>
                    <a:lnTo>
                      <a:pt x="115062" y="59341"/>
                    </a:lnTo>
                    <a:lnTo>
                      <a:pt x="54959" y="593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2" name="Forme libre : forme 51">
                <a:extLst>
                  <a:ext uri="{FF2B5EF4-FFF2-40B4-BE49-F238E27FC236}">
                    <a16:creationId xmlns:a16="http://schemas.microsoft.com/office/drawing/2014/main" id="{3015AE2E-32FB-D6EF-03B5-5BCBEA9F45F3}"/>
                  </a:ext>
                </a:extLst>
              </p:cNvPr>
              <p:cNvSpPr/>
              <p:nvPr/>
            </p:nvSpPr>
            <p:spPr>
              <a:xfrm>
                <a:off x="4616481" y="4069174"/>
                <a:ext cx="171450" cy="192785"/>
              </a:xfrm>
              <a:custGeom>
                <a:avLst/>
                <a:gdLst>
                  <a:gd name="connsiteX0" fmla="*/ 86106 w 171450"/>
                  <a:gd name="connsiteY0" fmla="*/ 192786 h 192785"/>
                  <a:gd name="connsiteX1" fmla="*/ 38386 w 171450"/>
                  <a:gd name="connsiteY1" fmla="*/ 180403 h 192785"/>
                  <a:gd name="connsiteX2" fmla="*/ 9620 w 171450"/>
                  <a:gd name="connsiteY2" fmla="*/ 146399 h 192785"/>
                  <a:gd name="connsiteX3" fmla="*/ 0 w 171450"/>
                  <a:gd name="connsiteY3" fmla="*/ 96583 h 192785"/>
                  <a:gd name="connsiteX4" fmla="*/ 9620 w 171450"/>
                  <a:gd name="connsiteY4" fmla="*/ 46387 h 192785"/>
                  <a:gd name="connsiteX5" fmla="*/ 38386 w 171450"/>
                  <a:gd name="connsiteY5" fmla="*/ 12382 h 192785"/>
                  <a:gd name="connsiteX6" fmla="*/ 86106 w 171450"/>
                  <a:gd name="connsiteY6" fmla="*/ 0 h 192785"/>
                  <a:gd name="connsiteX7" fmla="*/ 150209 w 171450"/>
                  <a:gd name="connsiteY7" fmla="*/ 26479 h 192785"/>
                  <a:gd name="connsiteX8" fmla="*/ 171450 w 171450"/>
                  <a:gd name="connsiteY8" fmla="*/ 96583 h 192785"/>
                  <a:gd name="connsiteX9" fmla="*/ 161830 w 171450"/>
                  <a:gd name="connsiteY9" fmla="*/ 146590 h 192785"/>
                  <a:gd name="connsiteX10" fmla="*/ 133255 w 171450"/>
                  <a:gd name="connsiteY10" fmla="*/ 180594 h 192785"/>
                  <a:gd name="connsiteX11" fmla="*/ 86106 w 171450"/>
                  <a:gd name="connsiteY11" fmla="*/ 192786 h 192785"/>
                  <a:gd name="connsiteX12" fmla="*/ 86106 w 171450"/>
                  <a:gd name="connsiteY12" fmla="*/ 172498 h 192785"/>
                  <a:gd name="connsiteX13" fmla="*/ 118015 w 171450"/>
                  <a:gd name="connsiteY13" fmla="*/ 161258 h 192785"/>
                  <a:gd name="connsiteX14" fmla="*/ 134398 w 171450"/>
                  <a:gd name="connsiteY14" fmla="*/ 132493 h 192785"/>
                  <a:gd name="connsiteX15" fmla="*/ 139065 w 171450"/>
                  <a:gd name="connsiteY15" fmla="*/ 96583 h 192785"/>
                  <a:gd name="connsiteX16" fmla="*/ 134398 w 171450"/>
                  <a:gd name="connsiteY16" fmla="*/ 60293 h 192785"/>
                  <a:gd name="connsiteX17" fmla="*/ 118015 w 171450"/>
                  <a:gd name="connsiteY17" fmla="*/ 31528 h 192785"/>
                  <a:gd name="connsiteX18" fmla="*/ 86106 w 171450"/>
                  <a:gd name="connsiteY18" fmla="*/ 20288 h 192785"/>
                  <a:gd name="connsiteX19" fmla="*/ 54197 w 171450"/>
                  <a:gd name="connsiteY19" fmla="*/ 31337 h 192785"/>
                  <a:gd name="connsiteX20" fmla="*/ 37433 w 171450"/>
                  <a:gd name="connsiteY20" fmla="*/ 59912 h 192785"/>
                  <a:gd name="connsiteX21" fmla="*/ 32385 w 171450"/>
                  <a:gd name="connsiteY21" fmla="*/ 96583 h 192785"/>
                  <a:gd name="connsiteX22" fmla="*/ 37433 w 171450"/>
                  <a:gd name="connsiteY22" fmla="*/ 132874 h 192785"/>
                  <a:gd name="connsiteX23" fmla="*/ 54197 w 171450"/>
                  <a:gd name="connsiteY23" fmla="*/ 161449 h 192785"/>
                  <a:gd name="connsiteX24" fmla="*/ 86106 w 171450"/>
                  <a:gd name="connsiteY24" fmla="*/ 172498 h 192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71450" h="192785">
                    <a:moveTo>
                      <a:pt x="86106" y="192786"/>
                    </a:moveTo>
                    <a:cubicBezTo>
                      <a:pt x="67056" y="192786"/>
                      <a:pt x="51149" y="188690"/>
                      <a:pt x="38386" y="180403"/>
                    </a:cubicBezTo>
                    <a:cubicBezTo>
                      <a:pt x="25622" y="172117"/>
                      <a:pt x="16002" y="160782"/>
                      <a:pt x="9620" y="146399"/>
                    </a:cubicBezTo>
                    <a:cubicBezTo>
                      <a:pt x="3239" y="132017"/>
                      <a:pt x="0" y="115443"/>
                      <a:pt x="0" y="96583"/>
                    </a:cubicBezTo>
                    <a:cubicBezTo>
                      <a:pt x="0" y="77724"/>
                      <a:pt x="3239" y="60865"/>
                      <a:pt x="9620" y="46387"/>
                    </a:cubicBezTo>
                    <a:cubicBezTo>
                      <a:pt x="16002" y="32004"/>
                      <a:pt x="25622" y="20669"/>
                      <a:pt x="38386" y="12382"/>
                    </a:cubicBezTo>
                    <a:cubicBezTo>
                      <a:pt x="51149" y="4096"/>
                      <a:pt x="67056" y="0"/>
                      <a:pt x="86106" y="0"/>
                    </a:cubicBezTo>
                    <a:cubicBezTo>
                      <a:pt x="114681" y="0"/>
                      <a:pt x="136017" y="8858"/>
                      <a:pt x="150209" y="26479"/>
                    </a:cubicBezTo>
                    <a:cubicBezTo>
                      <a:pt x="164402" y="44101"/>
                      <a:pt x="171450" y="67532"/>
                      <a:pt x="171450" y="96583"/>
                    </a:cubicBezTo>
                    <a:cubicBezTo>
                      <a:pt x="171450" y="115348"/>
                      <a:pt x="168212" y="132017"/>
                      <a:pt x="161830" y="146590"/>
                    </a:cubicBezTo>
                    <a:cubicBezTo>
                      <a:pt x="155448" y="161163"/>
                      <a:pt x="145923" y="172498"/>
                      <a:pt x="133255" y="180594"/>
                    </a:cubicBezTo>
                    <a:cubicBezTo>
                      <a:pt x="120587" y="188785"/>
                      <a:pt x="104870" y="192786"/>
                      <a:pt x="86106" y="192786"/>
                    </a:cubicBezTo>
                    <a:close/>
                    <a:moveTo>
                      <a:pt x="86106" y="172498"/>
                    </a:moveTo>
                    <a:cubicBezTo>
                      <a:pt x="99631" y="172498"/>
                      <a:pt x="110300" y="168783"/>
                      <a:pt x="118015" y="161258"/>
                    </a:cubicBezTo>
                    <a:cubicBezTo>
                      <a:pt x="125730" y="153734"/>
                      <a:pt x="131254" y="144209"/>
                      <a:pt x="134398" y="132493"/>
                    </a:cubicBezTo>
                    <a:cubicBezTo>
                      <a:pt x="137541" y="120872"/>
                      <a:pt x="139065" y="108871"/>
                      <a:pt x="139065" y="96583"/>
                    </a:cubicBezTo>
                    <a:cubicBezTo>
                      <a:pt x="139065" y="84296"/>
                      <a:pt x="137541" y="72009"/>
                      <a:pt x="134398" y="60293"/>
                    </a:cubicBezTo>
                    <a:cubicBezTo>
                      <a:pt x="131254" y="48673"/>
                      <a:pt x="125825" y="39052"/>
                      <a:pt x="118015" y="31528"/>
                    </a:cubicBezTo>
                    <a:cubicBezTo>
                      <a:pt x="110204" y="24003"/>
                      <a:pt x="99631" y="20288"/>
                      <a:pt x="86106" y="20288"/>
                    </a:cubicBezTo>
                    <a:cubicBezTo>
                      <a:pt x="72581" y="20288"/>
                      <a:pt x="61913" y="24003"/>
                      <a:pt x="54197" y="31337"/>
                    </a:cubicBezTo>
                    <a:cubicBezTo>
                      <a:pt x="46387" y="38767"/>
                      <a:pt x="40862" y="48292"/>
                      <a:pt x="37433" y="59912"/>
                    </a:cubicBezTo>
                    <a:cubicBezTo>
                      <a:pt x="34100" y="71533"/>
                      <a:pt x="32385" y="83820"/>
                      <a:pt x="32385" y="96583"/>
                    </a:cubicBezTo>
                    <a:cubicBezTo>
                      <a:pt x="32385" y="109347"/>
                      <a:pt x="34100" y="121158"/>
                      <a:pt x="37433" y="132874"/>
                    </a:cubicBezTo>
                    <a:cubicBezTo>
                      <a:pt x="40862" y="144494"/>
                      <a:pt x="46387" y="154019"/>
                      <a:pt x="54197" y="161449"/>
                    </a:cubicBezTo>
                    <a:cubicBezTo>
                      <a:pt x="62008" y="168878"/>
                      <a:pt x="72581" y="172498"/>
                      <a:pt x="86106" y="17249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3" name="Forme libre : forme 52">
                <a:extLst>
                  <a:ext uri="{FF2B5EF4-FFF2-40B4-BE49-F238E27FC236}">
                    <a16:creationId xmlns:a16="http://schemas.microsoft.com/office/drawing/2014/main" id="{9005925A-530A-86FC-72ED-9F69D478FD71}"/>
                  </a:ext>
                </a:extLst>
              </p:cNvPr>
              <p:cNvSpPr/>
              <p:nvPr/>
            </p:nvSpPr>
            <p:spPr>
              <a:xfrm>
                <a:off x="4819078" y="4069460"/>
                <a:ext cx="144684" cy="191166"/>
              </a:xfrm>
              <a:custGeom>
                <a:avLst/>
                <a:gdLst>
                  <a:gd name="connsiteX0" fmla="*/ 1905 w 144684"/>
                  <a:gd name="connsiteY0" fmla="*/ 190690 h 191166"/>
                  <a:gd name="connsiteX1" fmla="*/ 0 w 144684"/>
                  <a:gd name="connsiteY1" fmla="*/ 172688 h 191166"/>
                  <a:gd name="connsiteX2" fmla="*/ 42100 w 144684"/>
                  <a:gd name="connsiteY2" fmla="*/ 164021 h 191166"/>
                  <a:gd name="connsiteX3" fmla="*/ 27051 w 144684"/>
                  <a:gd name="connsiteY3" fmla="*/ 177927 h 191166"/>
                  <a:gd name="connsiteX4" fmla="*/ 29146 w 144684"/>
                  <a:gd name="connsiteY4" fmla="*/ 167450 h 191166"/>
                  <a:gd name="connsiteX5" fmla="*/ 31813 w 144684"/>
                  <a:gd name="connsiteY5" fmla="*/ 151447 h 191166"/>
                  <a:gd name="connsiteX6" fmla="*/ 33147 w 144684"/>
                  <a:gd name="connsiteY6" fmla="*/ 138493 h 191166"/>
                  <a:gd name="connsiteX7" fmla="*/ 33147 w 144684"/>
                  <a:gd name="connsiteY7" fmla="*/ 55054 h 191166"/>
                  <a:gd name="connsiteX8" fmla="*/ 32004 w 144684"/>
                  <a:gd name="connsiteY8" fmla="*/ 41719 h 191166"/>
                  <a:gd name="connsiteX9" fmla="*/ 29337 w 144684"/>
                  <a:gd name="connsiteY9" fmla="*/ 24765 h 191166"/>
                  <a:gd name="connsiteX10" fmla="*/ 27051 w 144684"/>
                  <a:gd name="connsiteY10" fmla="*/ 12573 h 191166"/>
                  <a:gd name="connsiteX11" fmla="*/ 42100 w 144684"/>
                  <a:gd name="connsiteY11" fmla="*/ 29908 h 191166"/>
                  <a:gd name="connsiteX12" fmla="*/ 762 w 144684"/>
                  <a:gd name="connsiteY12" fmla="*/ 22765 h 191166"/>
                  <a:gd name="connsiteX13" fmla="*/ 2667 w 144684"/>
                  <a:gd name="connsiteY13" fmla="*/ 3238 h 191166"/>
                  <a:gd name="connsiteX14" fmla="*/ 49244 w 144684"/>
                  <a:gd name="connsiteY14" fmla="*/ 3238 h 191166"/>
                  <a:gd name="connsiteX15" fmla="*/ 56388 w 144684"/>
                  <a:gd name="connsiteY15" fmla="*/ 10001 h 191166"/>
                  <a:gd name="connsiteX16" fmla="*/ 61627 w 144684"/>
                  <a:gd name="connsiteY16" fmla="*/ 66389 h 191166"/>
                  <a:gd name="connsiteX17" fmla="*/ 50387 w 144684"/>
                  <a:gd name="connsiteY17" fmla="*/ 54388 h 191166"/>
                  <a:gd name="connsiteX18" fmla="*/ 59817 w 144684"/>
                  <a:gd name="connsiteY18" fmla="*/ 34671 h 191166"/>
                  <a:gd name="connsiteX19" fmla="*/ 72771 w 144684"/>
                  <a:gd name="connsiteY19" fmla="*/ 17240 h 191166"/>
                  <a:gd name="connsiteX20" fmla="*/ 91916 w 144684"/>
                  <a:gd name="connsiteY20" fmla="*/ 4667 h 191166"/>
                  <a:gd name="connsiteX21" fmla="*/ 119920 w 144684"/>
                  <a:gd name="connsiteY21" fmla="*/ 0 h 191166"/>
                  <a:gd name="connsiteX22" fmla="*/ 132493 w 144684"/>
                  <a:gd name="connsiteY22" fmla="*/ 952 h 191166"/>
                  <a:gd name="connsiteX23" fmla="*/ 144685 w 144684"/>
                  <a:gd name="connsiteY23" fmla="*/ 3810 h 191166"/>
                  <a:gd name="connsiteX24" fmla="*/ 141256 w 144684"/>
                  <a:gd name="connsiteY24" fmla="*/ 64294 h 191166"/>
                  <a:gd name="connsiteX25" fmla="*/ 119824 w 144684"/>
                  <a:gd name="connsiteY25" fmla="*/ 63151 h 191166"/>
                  <a:gd name="connsiteX26" fmla="*/ 119824 w 144684"/>
                  <a:gd name="connsiteY26" fmla="*/ 43625 h 191166"/>
                  <a:gd name="connsiteX27" fmla="*/ 118300 w 144684"/>
                  <a:gd name="connsiteY27" fmla="*/ 36481 h 191166"/>
                  <a:gd name="connsiteX28" fmla="*/ 114681 w 144684"/>
                  <a:gd name="connsiteY28" fmla="*/ 25051 h 191166"/>
                  <a:gd name="connsiteX29" fmla="*/ 110776 w 144684"/>
                  <a:gd name="connsiteY29" fmla="*/ 14764 h 191166"/>
                  <a:gd name="connsiteX30" fmla="*/ 128397 w 144684"/>
                  <a:gd name="connsiteY30" fmla="*/ 24575 h 191166"/>
                  <a:gd name="connsiteX31" fmla="*/ 120682 w 144684"/>
                  <a:gd name="connsiteY31" fmla="*/ 24955 h 191166"/>
                  <a:gd name="connsiteX32" fmla="*/ 112967 w 144684"/>
                  <a:gd name="connsiteY32" fmla="*/ 24955 h 191166"/>
                  <a:gd name="connsiteX33" fmla="*/ 73723 w 144684"/>
                  <a:gd name="connsiteY33" fmla="*/ 41148 h 191166"/>
                  <a:gd name="connsiteX34" fmla="*/ 61531 w 144684"/>
                  <a:gd name="connsiteY34" fmla="*/ 84010 h 191166"/>
                  <a:gd name="connsiteX35" fmla="*/ 61531 w 144684"/>
                  <a:gd name="connsiteY35" fmla="*/ 127635 h 191166"/>
                  <a:gd name="connsiteX36" fmla="*/ 62674 w 144684"/>
                  <a:gd name="connsiteY36" fmla="*/ 157734 h 191166"/>
                  <a:gd name="connsiteX37" fmla="*/ 64960 w 144684"/>
                  <a:gd name="connsiteY37" fmla="*/ 179927 h 191166"/>
                  <a:gd name="connsiteX38" fmla="*/ 51054 w 144684"/>
                  <a:gd name="connsiteY38" fmla="*/ 166021 h 191166"/>
                  <a:gd name="connsiteX39" fmla="*/ 101441 w 144684"/>
                  <a:gd name="connsiteY39" fmla="*/ 169735 h 191166"/>
                  <a:gd name="connsiteX40" fmla="*/ 99155 w 144684"/>
                  <a:gd name="connsiteY40" fmla="*/ 189262 h 191166"/>
                  <a:gd name="connsiteX41" fmla="*/ 43148 w 144684"/>
                  <a:gd name="connsiteY41" fmla="*/ 189262 h 191166"/>
                  <a:gd name="connsiteX42" fmla="*/ 32290 w 144684"/>
                  <a:gd name="connsiteY42" fmla="*/ 189643 h 191166"/>
                  <a:gd name="connsiteX43" fmla="*/ 17050 w 144684"/>
                  <a:gd name="connsiteY43" fmla="*/ 190405 h 191166"/>
                  <a:gd name="connsiteX44" fmla="*/ 1810 w 144684"/>
                  <a:gd name="connsiteY44" fmla="*/ 191167 h 19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4684" h="191166">
                    <a:moveTo>
                      <a:pt x="1905" y="190690"/>
                    </a:moveTo>
                    <a:lnTo>
                      <a:pt x="0" y="172688"/>
                    </a:lnTo>
                    <a:lnTo>
                      <a:pt x="42100" y="164021"/>
                    </a:lnTo>
                    <a:lnTo>
                      <a:pt x="27051" y="177927"/>
                    </a:lnTo>
                    <a:cubicBezTo>
                      <a:pt x="27527" y="175927"/>
                      <a:pt x="28194" y="172402"/>
                      <a:pt x="29146" y="167450"/>
                    </a:cubicBezTo>
                    <a:cubicBezTo>
                      <a:pt x="30004" y="162401"/>
                      <a:pt x="30861" y="157163"/>
                      <a:pt x="31813" y="151447"/>
                    </a:cubicBezTo>
                    <a:cubicBezTo>
                      <a:pt x="32671" y="145828"/>
                      <a:pt x="33147" y="141446"/>
                      <a:pt x="33147" y="138493"/>
                    </a:cubicBezTo>
                    <a:lnTo>
                      <a:pt x="33147" y="55054"/>
                    </a:lnTo>
                    <a:cubicBezTo>
                      <a:pt x="33147" y="51816"/>
                      <a:pt x="32766" y="47339"/>
                      <a:pt x="32004" y="41719"/>
                    </a:cubicBezTo>
                    <a:cubicBezTo>
                      <a:pt x="31242" y="36100"/>
                      <a:pt x="30385" y="30480"/>
                      <a:pt x="29337" y="24765"/>
                    </a:cubicBezTo>
                    <a:cubicBezTo>
                      <a:pt x="28289" y="19145"/>
                      <a:pt x="27622" y="15050"/>
                      <a:pt x="27051" y="12573"/>
                    </a:cubicBezTo>
                    <a:lnTo>
                      <a:pt x="42100" y="29908"/>
                    </a:lnTo>
                    <a:lnTo>
                      <a:pt x="762" y="22765"/>
                    </a:lnTo>
                    <a:lnTo>
                      <a:pt x="2667" y="3238"/>
                    </a:lnTo>
                    <a:lnTo>
                      <a:pt x="49244" y="3238"/>
                    </a:lnTo>
                    <a:lnTo>
                      <a:pt x="56388" y="10001"/>
                    </a:lnTo>
                    <a:lnTo>
                      <a:pt x="61627" y="66389"/>
                    </a:lnTo>
                    <a:lnTo>
                      <a:pt x="50387" y="54388"/>
                    </a:lnTo>
                    <a:cubicBezTo>
                      <a:pt x="53149" y="47625"/>
                      <a:pt x="56293" y="41053"/>
                      <a:pt x="59817" y="34671"/>
                    </a:cubicBezTo>
                    <a:cubicBezTo>
                      <a:pt x="63341" y="28289"/>
                      <a:pt x="67627" y="22479"/>
                      <a:pt x="72771" y="17240"/>
                    </a:cubicBezTo>
                    <a:cubicBezTo>
                      <a:pt x="77915" y="12001"/>
                      <a:pt x="84296" y="7810"/>
                      <a:pt x="91916" y="4667"/>
                    </a:cubicBezTo>
                    <a:cubicBezTo>
                      <a:pt x="99536" y="1524"/>
                      <a:pt x="108871" y="0"/>
                      <a:pt x="119920" y="0"/>
                    </a:cubicBezTo>
                    <a:cubicBezTo>
                      <a:pt x="124206" y="0"/>
                      <a:pt x="128397" y="286"/>
                      <a:pt x="132493" y="952"/>
                    </a:cubicBezTo>
                    <a:cubicBezTo>
                      <a:pt x="136588" y="1619"/>
                      <a:pt x="140684" y="2476"/>
                      <a:pt x="144685" y="3810"/>
                    </a:cubicBezTo>
                    <a:lnTo>
                      <a:pt x="141256" y="64294"/>
                    </a:lnTo>
                    <a:lnTo>
                      <a:pt x="119824" y="63151"/>
                    </a:lnTo>
                    <a:lnTo>
                      <a:pt x="119824" y="43625"/>
                    </a:lnTo>
                    <a:cubicBezTo>
                      <a:pt x="119824" y="42386"/>
                      <a:pt x="119348" y="40005"/>
                      <a:pt x="118300" y="36481"/>
                    </a:cubicBezTo>
                    <a:cubicBezTo>
                      <a:pt x="117253" y="32956"/>
                      <a:pt x="116110" y="29146"/>
                      <a:pt x="114681" y="25051"/>
                    </a:cubicBezTo>
                    <a:cubicBezTo>
                      <a:pt x="113347" y="20955"/>
                      <a:pt x="112014" y="17526"/>
                      <a:pt x="110776" y="14764"/>
                    </a:cubicBezTo>
                    <a:lnTo>
                      <a:pt x="128397" y="24575"/>
                    </a:lnTo>
                    <a:cubicBezTo>
                      <a:pt x="125921" y="24860"/>
                      <a:pt x="123349" y="24955"/>
                      <a:pt x="120682" y="24955"/>
                    </a:cubicBezTo>
                    <a:lnTo>
                      <a:pt x="112967" y="24955"/>
                    </a:lnTo>
                    <a:cubicBezTo>
                      <a:pt x="94964" y="24955"/>
                      <a:pt x="81820" y="30385"/>
                      <a:pt x="73723" y="41148"/>
                    </a:cubicBezTo>
                    <a:cubicBezTo>
                      <a:pt x="65627" y="51911"/>
                      <a:pt x="61531" y="66199"/>
                      <a:pt x="61531" y="84010"/>
                    </a:cubicBezTo>
                    <a:lnTo>
                      <a:pt x="61531" y="127635"/>
                    </a:lnTo>
                    <a:cubicBezTo>
                      <a:pt x="61531" y="137446"/>
                      <a:pt x="61913" y="147447"/>
                      <a:pt x="62674" y="157734"/>
                    </a:cubicBezTo>
                    <a:cubicBezTo>
                      <a:pt x="63436" y="168021"/>
                      <a:pt x="64198" y="175355"/>
                      <a:pt x="64960" y="179927"/>
                    </a:cubicBezTo>
                    <a:lnTo>
                      <a:pt x="51054" y="166021"/>
                    </a:lnTo>
                    <a:lnTo>
                      <a:pt x="101441" y="169735"/>
                    </a:lnTo>
                    <a:lnTo>
                      <a:pt x="99155" y="189262"/>
                    </a:lnTo>
                    <a:lnTo>
                      <a:pt x="43148" y="189262"/>
                    </a:lnTo>
                    <a:cubicBezTo>
                      <a:pt x="40672" y="189262"/>
                      <a:pt x="37052" y="189357"/>
                      <a:pt x="32290" y="189643"/>
                    </a:cubicBezTo>
                    <a:cubicBezTo>
                      <a:pt x="27527" y="189928"/>
                      <a:pt x="22479" y="190119"/>
                      <a:pt x="17050" y="190405"/>
                    </a:cubicBezTo>
                    <a:cubicBezTo>
                      <a:pt x="11621" y="190690"/>
                      <a:pt x="6572" y="190881"/>
                      <a:pt x="1810" y="1911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4" name="Forme libre : forme 53">
                <a:extLst>
                  <a:ext uri="{FF2B5EF4-FFF2-40B4-BE49-F238E27FC236}">
                    <a16:creationId xmlns:a16="http://schemas.microsoft.com/office/drawing/2014/main" id="{3B980FC3-D5C9-2BF9-CBB4-D87F5B06933A}"/>
                  </a:ext>
                </a:extLst>
              </p:cNvPr>
              <p:cNvSpPr/>
              <p:nvPr/>
            </p:nvSpPr>
            <p:spPr>
              <a:xfrm>
                <a:off x="4990052" y="3988402"/>
                <a:ext cx="93630" cy="271843"/>
              </a:xfrm>
              <a:custGeom>
                <a:avLst/>
                <a:gdLst>
                  <a:gd name="connsiteX0" fmla="*/ 1905 w 93630"/>
                  <a:gd name="connsiteY0" fmla="*/ 271748 h 271843"/>
                  <a:gd name="connsiteX1" fmla="*/ 0 w 93630"/>
                  <a:gd name="connsiteY1" fmla="*/ 253746 h 271843"/>
                  <a:gd name="connsiteX2" fmla="*/ 42100 w 93630"/>
                  <a:gd name="connsiteY2" fmla="*/ 245078 h 271843"/>
                  <a:gd name="connsiteX3" fmla="*/ 27051 w 93630"/>
                  <a:gd name="connsiteY3" fmla="*/ 258985 h 271843"/>
                  <a:gd name="connsiteX4" fmla="*/ 29146 w 93630"/>
                  <a:gd name="connsiteY4" fmla="*/ 248507 h 271843"/>
                  <a:gd name="connsiteX5" fmla="*/ 31813 w 93630"/>
                  <a:gd name="connsiteY5" fmla="*/ 232505 h 271843"/>
                  <a:gd name="connsiteX6" fmla="*/ 33147 w 93630"/>
                  <a:gd name="connsiteY6" fmla="*/ 219551 h 271843"/>
                  <a:gd name="connsiteX7" fmla="*/ 33147 w 93630"/>
                  <a:gd name="connsiteY7" fmla="*/ 136112 h 271843"/>
                  <a:gd name="connsiteX8" fmla="*/ 32195 w 93630"/>
                  <a:gd name="connsiteY8" fmla="*/ 123539 h 271843"/>
                  <a:gd name="connsiteX9" fmla="*/ 29908 w 93630"/>
                  <a:gd name="connsiteY9" fmla="*/ 107537 h 271843"/>
                  <a:gd name="connsiteX10" fmla="*/ 27432 w 93630"/>
                  <a:gd name="connsiteY10" fmla="*/ 93631 h 271843"/>
                  <a:gd name="connsiteX11" fmla="*/ 42100 w 93630"/>
                  <a:gd name="connsiteY11" fmla="*/ 110966 h 271843"/>
                  <a:gd name="connsiteX12" fmla="*/ 762 w 93630"/>
                  <a:gd name="connsiteY12" fmla="*/ 103823 h 271843"/>
                  <a:gd name="connsiteX13" fmla="*/ 2667 w 93630"/>
                  <a:gd name="connsiteY13" fmla="*/ 84296 h 271843"/>
                  <a:gd name="connsiteX14" fmla="*/ 56769 w 93630"/>
                  <a:gd name="connsiteY14" fmla="*/ 84296 h 271843"/>
                  <a:gd name="connsiteX15" fmla="*/ 63913 w 93630"/>
                  <a:gd name="connsiteY15" fmla="*/ 91059 h 271843"/>
                  <a:gd name="connsiteX16" fmla="*/ 62960 w 93630"/>
                  <a:gd name="connsiteY16" fmla="*/ 106680 h 271843"/>
                  <a:gd name="connsiteX17" fmla="*/ 62008 w 93630"/>
                  <a:gd name="connsiteY17" fmla="*/ 127540 h 271843"/>
                  <a:gd name="connsiteX18" fmla="*/ 61627 w 93630"/>
                  <a:gd name="connsiteY18" fmla="*/ 147447 h 271843"/>
                  <a:gd name="connsiteX19" fmla="*/ 61627 w 93630"/>
                  <a:gd name="connsiteY19" fmla="*/ 208312 h 271843"/>
                  <a:gd name="connsiteX20" fmla="*/ 62770 w 93630"/>
                  <a:gd name="connsiteY20" fmla="*/ 238411 h 271843"/>
                  <a:gd name="connsiteX21" fmla="*/ 65056 w 93630"/>
                  <a:gd name="connsiteY21" fmla="*/ 260604 h 271843"/>
                  <a:gd name="connsiteX22" fmla="*/ 51149 w 93630"/>
                  <a:gd name="connsiteY22" fmla="*/ 246698 h 271843"/>
                  <a:gd name="connsiteX23" fmla="*/ 93631 w 93630"/>
                  <a:gd name="connsiteY23" fmla="*/ 250412 h 271843"/>
                  <a:gd name="connsiteX24" fmla="*/ 90964 w 93630"/>
                  <a:gd name="connsiteY24" fmla="*/ 269939 h 271843"/>
                  <a:gd name="connsiteX25" fmla="*/ 43243 w 93630"/>
                  <a:gd name="connsiteY25" fmla="*/ 269939 h 271843"/>
                  <a:gd name="connsiteX26" fmla="*/ 32385 w 93630"/>
                  <a:gd name="connsiteY26" fmla="*/ 270320 h 271843"/>
                  <a:gd name="connsiteX27" fmla="*/ 17145 w 93630"/>
                  <a:gd name="connsiteY27" fmla="*/ 271082 h 271843"/>
                  <a:gd name="connsiteX28" fmla="*/ 1905 w 93630"/>
                  <a:gd name="connsiteY28" fmla="*/ 271844 h 271843"/>
                  <a:gd name="connsiteX29" fmla="*/ 41720 w 93630"/>
                  <a:gd name="connsiteY29" fmla="*/ 47339 h 271843"/>
                  <a:gd name="connsiteX30" fmla="*/ 25527 w 93630"/>
                  <a:gd name="connsiteY30" fmla="*/ 40958 h 271843"/>
                  <a:gd name="connsiteX31" fmla="*/ 19907 w 93630"/>
                  <a:gd name="connsiteY31" fmla="*/ 24003 h 271843"/>
                  <a:gd name="connsiteX32" fmla="*/ 25527 w 93630"/>
                  <a:gd name="connsiteY32" fmla="*/ 6572 h 271843"/>
                  <a:gd name="connsiteX33" fmla="*/ 41720 w 93630"/>
                  <a:gd name="connsiteY33" fmla="*/ 0 h 271843"/>
                  <a:gd name="connsiteX34" fmla="*/ 57912 w 93630"/>
                  <a:gd name="connsiteY34" fmla="*/ 6191 h 271843"/>
                  <a:gd name="connsiteX35" fmla="*/ 63532 w 93630"/>
                  <a:gd name="connsiteY35" fmla="*/ 24098 h 271843"/>
                  <a:gd name="connsiteX36" fmla="*/ 58103 w 93630"/>
                  <a:gd name="connsiteY36" fmla="*/ 41053 h 271843"/>
                  <a:gd name="connsiteX37" fmla="*/ 41720 w 93630"/>
                  <a:gd name="connsiteY37" fmla="*/ 47435 h 27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3630" h="271843">
                    <a:moveTo>
                      <a:pt x="1905" y="271748"/>
                    </a:moveTo>
                    <a:lnTo>
                      <a:pt x="0" y="253746"/>
                    </a:lnTo>
                    <a:lnTo>
                      <a:pt x="42100" y="245078"/>
                    </a:lnTo>
                    <a:lnTo>
                      <a:pt x="27051" y="258985"/>
                    </a:lnTo>
                    <a:cubicBezTo>
                      <a:pt x="27527" y="256985"/>
                      <a:pt x="28194" y="253460"/>
                      <a:pt x="29146" y="248507"/>
                    </a:cubicBezTo>
                    <a:cubicBezTo>
                      <a:pt x="30004" y="243459"/>
                      <a:pt x="30861" y="238220"/>
                      <a:pt x="31813" y="232505"/>
                    </a:cubicBezTo>
                    <a:cubicBezTo>
                      <a:pt x="32671" y="226886"/>
                      <a:pt x="33147" y="222504"/>
                      <a:pt x="33147" y="219551"/>
                    </a:cubicBezTo>
                    <a:lnTo>
                      <a:pt x="33147" y="136112"/>
                    </a:lnTo>
                    <a:cubicBezTo>
                      <a:pt x="33147" y="132874"/>
                      <a:pt x="32861" y="128683"/>
                      <a:pt x="32195" y="123539"/>
                    </a:cubicBezTo>
                    <a:cubicBezTo>
                      <a:pt x="31528" y="118396"/>
                      <a:pt x="30861" y="113062"/>
                      <a:pt x="29908" y="107537"/>
                    </a:cubicBezTo>
                    <a:cubicBezTo>
                      <a:pt x="29051" y="102013"/>
                      <a:pt x="28194" y="97346"/>
                      <a:pt x="27432" y="93631"/>
                    </a:cubicBezTo>
                    <a:lnTo>
                      <a:pt x="42100" y="110966"/>
                    </a:lnTo>
                    <a:lnTo>
                      <a:pt x="762" y="103823"/>
                    </a:lnTo>
                    <a:lnTo>
                      <a:pt x="2667" y="84296"/>
                    </a:lnTo>
                    <a:lnTo>
                      <a:pt x="56769" y="84296"/>
                    </a:lnTo>
                    <a:lnTo>
                      <a:pt x="63913" y="91059"/>
                    </a:lnTo>
                    <a:cubicBezTo>
                      <a:pt x="63627" y="94774"/>
                      <a:pt x="63341" y="100013"/>
                      <a:pt x="62960" y="106680"/>
                    </a:cubicBezTo>
                    <a:cubicBezTo>
                      <a:pt x="62579" y="113348"/>
                      <a:pt x="62293" y="120301"/>
                      <a:pt x="62008" y="127540"/>
                    </a:cubicBezTo>
                    <a:cubicBezTo>
                      <a:pt x="61722" y="134779"/>
                      <a:pt x="61627" y="141446"/>
                      <a:pt x="61627" y="147447"/>
                    </a:cubicBezTo>
                    <a:lnTo>
                      <a:pt x="61627" y="208312"/>
                    </a:lnTo>
                    <a:cubicBezTo>
                      <a:pt x="61627" y="218123"/>
                      <a:pt x="62008" y="228124"/>
                      <a:pt x="62770" y="238411"/>
                    </a:cubicBezTo>
                    <a:cubicBezTo>
                      <a:pt x="63532" y="248698"/>
                      <a:pt x="64294" y="256032"/>
                      <a:pt x="65056" y="260604"/>
                    </a:cubicBezTo>
                    <a:lnTo>
                      <a:pt x="51149" y="246698"/>
                    </a:lnTo>
                    <a:lnTo>
                      <a:pt x="93631" y="250412"/>
                    </a:lnTo>
                    <a:lnTo>
                      <a:pt x="90964" y="269939"/>
                    </a:lnTo>
                    <a:lnTo>
                      <a:pt x="43243" y="269939"/>
                    </a:lnTo>
                    <a:cubicBezTo>
                      <a:pt x="40767" y="269939"/>
                      <a:pt x="37147" y="270034"/>
                      <a:pt x="32385" y="270320"/>
                    </a:cubicBezTo>
                    <a:cubicBezTo>
                      <a:pt x="27622" y="270605"/>
                      <a:pt x="22574" y="270796"/>
                      <a:pt x="17145" y="271082"/>
                    </a:cubicBezTo>
                    <a:cubicBezTo>
                      <a:pt x="11716" y="271367"/>
                      <a:pt x="6667" y="271558"/>
                      <a:pt x="1905" y="271844"/>
                    </a:cubicBezTo>
                    <a:close/>
                    <a:moveTo>
                      <a:pt x="41720" y="47339"/>
                    </a:moveTo>
                    <a:cubicBezTo>
                      <a:pt x="34671" y="47339"/>
                      <a:pt x="29337" y="45244"/>
                      <a:pt x="25527" y="40958"/>
                    </a:cubicBezTo>
                    <a:cubicBezTo>
                      <a:pt x="21717" y="36671"/>
                      <a:pt x="19907" y="31052"/>
                      <a:pt x="19907" y="24003"/>
                    </a:cubicBezTo>
                    <a:cubicBezTo>
                      <a:pt x="19907" y="16954"/>
                      <a:pt x="21812" y="10858"/>
                      <a:pt x="25527" y="6572"/>
                    </a:cubicBezTo>
                    <a:cubicBezTo>
                      <a:pt x="29242" y="2286"/>
                      <a:pt x="34671" y="0"/>
                      <a:pt x="41720" y="0"/>
                    </a:cubicBezTo>
                    <a:cubicBezTo>
                      <a:pt x="48768" y="0"/>
                      <a:pt x="54102" y="2096"/>
                      <a:pt x="57912" y="6191"/>
                    </a:cubicBezTo>
                    <a:cubicBezTo>
                      <a:pt x="61627" y="10287"/>
                      <a:pt x="63532" y="16288"/>
                      <a:pt x="63532" y="24098"/>
                    </a:cubicBezTo>
                    <a:cubicBezTo>
                      <a:pt x="63532" y="31147"/>
                      <a:pt x="61722" y="36767"/>
                      <a:pt x="58103" y="41053"/>
                    </a:cubicBezTo>
                    <a:cubicBezTo>
                      <a:pt x="54483" y="45339"/>
                      <a:pt x="49054" y="47435"/>
                      <a:pt x="41720" y="474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5" name="Forme libre : forme 54">
                <a:extLst>
                  <a:ext uri="{FF2B5EF4-FFF2-40B4-BE49-F238E27FC236}">
                    <a16:creationId xmlns:a16="http://schemas.microsoft.com/office/drawing/2014/main" id="{96B8A56C-8968-CB93-071E-A6014CD59813}"/>
                  </a:ext>
                </a:extLst>
              </p:cNvPr>
              <p:cNvSpPr/>
              <p:nvPr/>
            </p:nvSpPr>
            <p:spPr>
              <a:xfrm>
                <a:off x="5100161" y="4032789"/>
                <a:ext cx="126206" cy="231171"/>
              </a:xfrm>
              <a:custGeom>
                <a:avLst/>
                <a:gdLst>
                  <a:gd name="connsiteX0" fmla="*/ 74867 w 126206"/>
                  <a:gd name="connsiteY0" fmla="*/ 231076 h 231171"/>
                  <a:gd name="connsiteX1" fmla="*/ 41243 w 126206"/>
                  <a:gd name="connsiteY1" fmla="*/ 217551 h 231171"/>
                  <a:gd name="connsiteX2" fmla="*/ 32766 w 126206"/>
                  <a:gd name="connsiteY2" fmla="*/ 178879 h 231171"/>
                  <a:gd name="connsiteX3" fmla="*/ 32766 w 126206"/>
                  <a:gd name="connsiteY3" fmla="*/ 46958 h 231171"/>
                  <a:gd name="connsiteX4" fmla="*/ 44767 w 126206"/>
                  <a:gd name="connsiteY4" fmla="*/ 59341 h 231171"/>
                  <a:gd name="connsiteX5" fmla="*/ 1143 w 126206"/>
                  <a:gd name="connsiteY5" fmla="*/ 59341 h 231171"/>
                  <a:gd name="connsiteX6" fmla="*/ 0 w 126206"/>
                  <a:gd name="connsiteY6" fmla="*/ 44291 h 231171"/>
                  <a:gd name="connsiteX7" fmla="*/ 12002 w 126206"/>
                  <a:gd name="connsiteY7" fmla="*/ 40005 h 231171"/>
                  <a:gd name="connsiteX8" fmla="*/ 26479 w 126206"/>
                  <a:gd name="connsiteY8" fmla="*/ 34957 h 231171"/>
                  <a:gd name="connsiteX9" fmla="*/ 38291 w 126206"/>
                  <a:gd name="connsiteY9" fmla="*/ 30861 h 231171"/>
                  <a:gd name="connsiteX10" fmla="*/ 25527 w 126206"/>
                  <a:gd name="connsiteY10" fmla="*/ 43243 h 231171"/>
                  <a:gd name="connsiteX11" fmla="*/ 30575 w 126206"/>
                  <a:gd name="connsiteY11" fmla="*/ 35147 h 231171"/>
                  <a:gd name="connsiteX12" fmla="*/ 37148 w 126206"/>
                  <a:gd name="connsiteY12" fmla="*/ 22003 h 231171"/>
                  <a:gd name="connsiteX13" fmla="*/ 43529 w 126206"/>
                  <a:gd name="connsiteY13" fmla="*/ 8668 h 231171"/>
                  <a:gd name="connsiteX14" fmla="*/ 47625 w 126206"/>
                  <a:gd name="connsiteY14" fmla="*/ 0 h 231171"/>
                  <a:gd name="connsiteX15" fmla="*/ 61150 w 126206"/>
                  <a:gd name="connsiteY15" fmla="*/ 1524 h 231171"/>
                  <a:gd name="connsiteX16" fmla="*/ 61150 w 126206"/>
                  <a:gd name="connsiteY16" fmla="*/ 180404 h 231171"/>
                  <a:gd name="connsiteX17" fmla="*/ 65627 w 126206"/>
                  <a:gd name="connsiteY17" fmla="*/ 200311 h 231171"/>
                  <a:gd name="connsiteX18" fmla="*/ 82963 w 126206"/>
                  <a:gd name="connsiteY18" fmla="*/ 207454 h 231171"/>
                  <a:gd name="connsiteX19" fmla="*/ 100013 w 126206"/>
                  <a:gd name="connsiteY19" fmla="*/ 203454 h 231171"/>
                  <a:gd name="connsiteX20" fmla="*/ 116015 w 126206"/>
                  <a:gd name="connsiteY20" fmla="*/ 193167 h 231171"/>
                  <a:gd name="connsiteX21" fmla="*/ 126206 w 126206"/>
                  <a:gd name="connsiteY21" fmla="*/ 209359 h 231171"/>
                  <a:gd name="connsiteX22" fmla="*/ 99727 w 126206"/>
                  <a:gd name="connsiteY22" fmla="*/ 225742 h 231171"/>
                  <a:gd name="connsiteX23" fmla="*/ 74771 w 126206"/>
                  <a:gd name="connsiteY23" fmla="*/ 231172 h 231171"/>
                  <a:gd name="connsiteX24" fmla="*/ 54959 w 126206"/>
                  <a:gd name="connsiteY24" fmla="*/ 59341 h 231171"/>
                  <a:gd name="connsiteX25" fmla="*/ 54959 w 126206"/>
                  <a:gd name="connsiteY25" fmla="*/ 39815 h 231171"/>
                  <a:gd name="connsiteX26" fmla="*/ 116967 w 126206"/>
                  <a:gd name="connsiteY26" fmla="*/ 39815 h 231171"/>
                  <a:gd name="connsiteX27" fmla="*/ 115062 w 126206"/>
                  <a:gd name="connsiteY27" fmla="*/ 59341 h 231171"/>
                  <a:gd name="connsiteX28" fmla="*/ 54959 w 126206"/>
                  <a:gd name="connsiteY28" fmla="*/ 59341 h 231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6206" h="231171">
                    <a:moveTo>
                      <a:pt x="74867" y="231076"/>
                    </a:moveTo>
                    <a:cubicBezTo>
                      <a:pt x="58103" y="231076"/>
                      <a:pt x="46863" y="226600"/>
                      <a:pt x="41243" y="217551"/>
                    </a:cubicBezTo>
                    <a:cubicBezTo>
                      <a:pt x="35624" y="208502"/>
                      <a:pt x="32766" y="195643"/>
                      <a:pt x="32766" y="178879"/>
                    </a:cubicBezTo>
                    <a:lnTo>
                      <a:pt x="32766" y="46958"/>
                    </a:lnTo>
                    <a:lnTo>
                      <a:pt x="44767" y="59341"/>
                    </a:lnTo>
                    <a:lnTo>
                      <a:pt x="1143" y="59341"/>
                    </a:lnTo>
                    <a:lnTo>
                      <a:pt x="0" y="44291"/>
                    </a:lnTo>
                    <a:cubicBezTo>
                      <a:pt x="3238" y="43053"/>
                      <a:pt x="7239" y="41624"/>
                      <a:pt x="12002" y="40005"/>
                    </a:cubicBezTo>
                    <a:cubicBezTo>
                      <a:pt x="16764" y="38386"/>
                      <a:pt x="21622" y="36671"/>
                      <a:pt x="26479" y="34957"/>
                    </a:cubicBezTo>
                    <a:cubicBezTo>
                      <a:pt x="31337" y="33242"/>
                      <a:pt x="35338" y="31813"/>
                      <a:pt x="38291" y="30861"/>
                    </a:cubicBezTo>
                    <a:lnTo>
                      <a:pt x="25527" y="43243"/>
                    </a:lnTo>
                    <a:cubicBezTo>
                      <a:pt x="26765" y="41720"/>
                      <a:pt x="28480" y="39053"/>
                      <a:pt x="30575" y="35147"/>
                    </a:cubicBezTo>
                    <a:cubicBezTo>
                      <a:pt x="32671" y="31242"/>
                      <a:pt x="34862" y="26861"/>
                      <a:pt x="37148" y="22003"/>
                    </a:cubicBezTo>
                    <a:cubicBezTo>
                      <a:pt x="39433" y="17145"/>
                      <a:pt x="41529" y="12668"/>
                      <a:pt x="43529" y="8668"/>
                    </a:cubicBezTo>
                    <a:cubicBezTo>
                      <a:pt x="45529" y="4667"/>
                      <a:pt x="46863" y="1810"/>
                      <a:pt x="47625" y="0"/>
                    </a:cubicBezTo>
                    <a:lnTo>
                      <a:pt x="61150" y="1524"/>
                    </a:lnTo>
                    <a:lnTo>
                      <a:pt x="61150" y="180404"/>
                    </a:lnTo>
                    <a:cubicBezTo>
                      <a:pt x="61150" y="188976"/>
                      <a:pt x="62675" y="195548"/>
                      <a:pt x="65627" y="200311"/>
                    </a:cubicBezTo>
                    <a:cubicBezTo>
                      <a:pt x="68675" y="205073"/>
                      <a:pt x="74390" y="207454"/>
                      <a:pt x="82963" y="207454"/>
                    </a:cubicBezTo>
                    <a:cubicBezTo>
                      <a:pt x="88487" y="207454"/>
                      <a:pt x="94202" y="206121"/>
                      <a:pt x="100013" y="203454"/>
                    </a:cubicBezTo>
                    <a:cubicBezTo>
                      <a:pt x="105918" y="200787"/>
                      <a:pt x="111252" y="197358"/>
                      <a:pt x="116015" y="193167"/>
                    </a:cubicBezTo>
                    <a:lnTo>
                      <a:pt x="126206" y="209359"/>
                    </a:lnTo>
                    <a:cubicBezTo>
                      <a:pt x="117158" y="216599"/>
                      <a:pt x="108395" y="222028"/>
                      <a:pt x="99727" y="225742"/>
                    </a:cubicBezTo>
                    <a:cubicBezTo>
                      <a:pt x="91059" y="229362"/>
                      <a:pt x="82772" y="231172"/>
                      <a:pt x="74771" y="231172"/>
                    </a:cubicBezTo>
                    <a:close/>
                    <a:moveTo>
                      <a:pt x="54959" y="59341"/>
                    </a:moveTo>
                    <a:lnTo>
                      <a:pt x="54959" y="39815"/>
                    </a:lnTo>
                    <a:lnTo>
                      <a:pt x="116967" y="39815"/>
                    </a:lnTo>
                    <a:lnTo>
                      <a:pt x="115062" y="59341"/>
                    </a:lnTo>
                    <a:lnTo>
                      <a:pt x="54959" y="593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6" name="Forme libre : forme 55">
                <a:extLst>
                  <a:ext uri="{FF2B5EF4-FFF2-40B4-BE49-F238E27FC236}">
                    <a16:creationId xmlns:a16="http://schemas.microsoft.com/office/drawing/2014/main" id="{860BA1AC-A46E-022B-85D9-76E37EB226CE}"/>
                  </a:ext>
                </a:extLst>
              </p:cNvPr>
              <p:cNvSpPr/>
              <p:nvPr/>
            </p:nvSpPr>
            <p:spPr>
              <a:xfrm>
                <a:off x="5254656" y="3980116"/>
                <a:ext cx="151828" cy="281844"/>
              </a:xfrm>
              <a:custGeom>
                <a:avLst/>
                <a:gdLst>
                  <a:gd name="connsiteX0" fmla="*/ 85725 w 151828"/>
                  <a:gd name="connsiteY0" fmla="*/ 281845 h 281844"/>
                  <a:gd name="connsiteX1" fmla="*/ 38386 w 151828"/>
                  <a:gd name="connsiteY1" fmla="*/ 269462 h 281844"/>
                  <a:gd name="connsiteX2" fmla="*/ 9620 w 151828"/>
                  <a:gd name="connsiteY2" fmla="*/ 235267 h 281844"/>
                  <a:gd name="connsiteX3" fmla="*/ 0 w 151828"/>
                  <a:gd name="connsiteY3" fmla="*/ 186023 h 281844"/>
                  <a:gd name="connsiteX4" fmla="*/ 8668 w 151828"/>
                  <a:gd name="connsiteY4" fmla="*/ 136398 h 281844"/>
                  <a:gd name="connsiteX5" fmla="*/ 35338 w 151828"/>
                  <a:gd name="connsiteY5" fmla="*/ 102013 h 281844"/>
                  <a:gd name="connsiteX6" fmla="*/ 80772 w 151828"/>
                  <a:gd name="connsiteY6" fmla="*/ 89440 h 281844"/>
                  <a:gd name="connsiteX7" fmla="*/ 122492 w 151828"/>
                  <a:gd name="connsiteY7" fmla="*/ 100298 h 281844"/>
                  <a:gd name="connsiteX8" fmla="*/ 144875 w 151828"/>
                  <a:gd name="connsiteY8" fmla="*/ 130778 h 281844"/>
                  <a:gd name="connsiteX9" fmla="*/ 151829 w 151828"/>
                  <a:gd name="connsiteY9" fmla="*/ 175927 h 281844"/>
                  <a:gd name="connsiteX10" fmla="*/ 145828 w 151828"/>
                  <a:gd name="connsiteY10" fmla="*/ 187928 h 281844"/>
                  <a:gd name="connsiteX11" fmla="*/ 24098 w 151828"/>
                  <a:gd name="connsiteY11" fmla="*/ 187928 h 281844"/>
                  <a:gd name="connsiteX12" fmla="*/ 24098 w 151828"/>
                  <a:gd name="connsiteY12" fmla="*/ 170974 h 281844"/>
                  <a:gd name="connsiteX13" fmla="*/ 132683 w 151828"/>
                  <a:gd name="connsiteY13" fmla="*/ 162687 h 281844"/>
                  <a:gd name="connsiteX14" fmla="*/ 120682 w 151828"/>
                  <a:gd name="connsiteY14" fmla="*/ 175832 h 281844"/>
                  <a:gd name="connsiteX15" fmla="*/ 120872 w 151828"/>
                  <a:gd name="connsiteY15" fmla="*/ 166211 h 281844"/>
                  <a:gd name="connsiteX16" fmla="*/ 121063 w 151828"/>
                  <a:gd name="connsiteY16" fmla="*/ 155924 h 281844"/>
                  <a:gd name="connsiteX17" fmla="*/ 110966 w 151828"/>
                  <a:gd name="connsiteY17" fmla="*/ 121729 h 281844"/>
                  <a:gd name="connsiteX18" fmla="*/ 79724 w 151828"/>
                  <a:gd name="connsiteY18" fmla="*/ 107442 h 281844"/>
                  <a:gd name="connsiteX19" fmla="*/ 56388 w 151828"/>
                  <a:gd name="connsiteY19" fmla="*/ 114395 h 281844"/>
                  <a:gd name="connsiteX20" fmla="*/ 41720 w 151828"/>
                  <a:gd name="connsiteY20" fmla="*/ 132969 h 281844"/>
                  <a:gd name="connsiteX21" fmla="*/ 34195 w 151828"/>
                  <a:gd name="connsiteY21" fmla="*/ 157925 h 281844"/>
                  <a:gd name="connsiteX22" fmla="*/ 31909 w 151828"/>
                  <a:gd name="connsiteY22" fmla="*/ 184404 h 281844"/>
                  <a:gd name="connsiteX23" fmla="*/ 34957 w 151828"/>
                  <a:gd name="connsiteY23" fmla="*/ 209741 h 281844"/>
                  <a:gd name="connsiteX24" fmla="*/ 44387 w 151828"/>
                  <a:gd name="connsiteY24" fmla="*/ 233934 h 281844"/>
                  <a:gd name="connsiteX25" fmla="*/ 60388 w 151828"/>
                  <a:gd name="connsiteY25" fmla="*/ 251936 h 281844"/>
                  <a:gd name="connsiteX26" fmla="*/ 83534 w 151828"/>
                  <a:gd name="connsiteY26" fmla="*/ 258699 h 281844"/>
                  <a:gd name="connsiteX27" fmla="*/ 117158 w 151828"/>
                  <a:gd name="connsiteY27" fmla="*/ 253270 h 281844"/>
                  <a:gd name="connsiteX28" fmla="*/ 141351 w 151828"/>
                  <a:gd name="connsiteY28" fmla="*/ 242888 h 281844"/>
                  <a:gd name="connsiteX29" fmla="*/ 151162 w 151828"/>
                  <a:gd name="connsiteY29" fmla="*/ 259461 h 281844"/>
                  <a:gd name="connsiteX30" fmla="*/ 148495 w 151828"/>
                  <a:gd name="connsiteY30" fmla="*/ 261557 h 281844"/>
                  <a:gd name="connsiteX31" fmla="*/ 136303 w 151828"/>
                  <a:gd name="connsiteY31" fmla="*/ 269462 h 281844"/>
                  <a:gd name="connsiteX32" fmla="*/ 115253 w 151828"/>
                  <a:gd name="connsiteY32" fmla="*/ 277939 h 281844"/>
                  <a:gd name="connsiteX33" fmla="*/ 85725 w 151828"/>
                  <a:gd name="connsiteY33" fmla="*/ 281654 h 281844"/>
                  <a:gd name="connsiteX34" fmla="*/ 68104 w 151828"/>
                  <a:gd name="connsiteY34" fmla="*/ 74009 h 281844"/>
                  <a:gd name="connsiteX35" fmla="*/ 53816 w 151828"/>
                  <a:gd name="connsiteY35" fmla="*/ 62008 h 281844"/>
                  <a:gd name="connsiteX36" fmla="*/ 112776 w 151828"/>
                  <a:gd name="connsiteY36" fmla="*/ 0 h 281844"/>
                  <a:gd name="connsiteX37" fmla="*/ 133445 w 151828"/>
                  <a:gd name="connsiteY37" fmla="*/ 17621 h 281844"/>
                  <a:gd name="connsiteX38" fmla="*/ 68008 w 151828"/>
                  <a:gd name="connsiteY38" fmla="*/ 74009 h 281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51828" h="281844">
                    <a:moveTo>
                      <a:pt x="85725" y="281845"/>
                    </a:moveTo>
                    <a:cubicBezTo>
                      <a:pt x="66961" y="281845"/>
                      <a:pt x="51149" y="277749"/>
                      <a:pt x="38386" y="269462"/>
                    </a:cubicBezTo>
                    <a:cubicBezTo>
                      <a:pt x="25622" y="261175"/>
                      <a:pt x="16002" y="249746"/>
                      <a:pt x="9620" y="235267"/>
                    </a:cubicBezTo>
                    <a:cubicBezTo>
                      <a:pt x="3238" y="220694"/>
                      <a:pt x="0" y="204311"/>
                      <a:pt x="0" y="186023"/>
                    </a:cubicBezTo>
                    <a:cubicBezTo>
                      <a:pt x="0" y="167735"/>
                      <a:pt x="2858" y="150971"/>
                      <a:pt x="8668" y="136398"/>
                    </a:cubicBezTo>
                    <a:cubicBezTo>
                      <a:pt x="14383" y="121825"/>
                      <a:pt x="23336" y="110395"/>
                      <a:pt x="35338" y="102013"/>
                    </a:cubicBezTo>
                    <a:cubicBezTo>
                      <a:pt x="47339" y="93631"/>
                      <a:pt x="62484" y="89440"/>
                      <a:pt x="80772" y="89440"/>
                    </a:cubicBezTo>
                    <a:cubicBezTo>
                      <a:pt x="99060" y="89440"/>
                      <a:pt x="112204" y="93059"/>
                      <a:pt x="122492" y="100298"/>
                    </a:cubicBezTo>
                    <a:cubicBezTo>
                      <a:pt x="132779" y="107537"/>
                      <a:pt x="140208" y="117729"/>
                      <a:pt x="144875" y="130778"/>
                    </a:cubicBezTo>
                    <a:cubicBezTo>
                      <a:pt x="149542" y="143828"/>
                      <a:pt x="151829" y="158877"/>
                      <a:pt x="151829" y="175927"/>
                    </a:cubicBezTo>
                    <a:lnTo>
                      <a:pt x="145828" y="187928"/>
                    </a:lnTo>
                    <a:lnTo>
                      <a:pt x="24098" y="187928"/>
                    </a:lnTo>
                    <a:lnTo>
                      <a:pt x="24098" y="170974"/>
                    </a:lnTo>
                    <a:lnTo>
                      <a:pt x="132683" y="162687"/>
                    </a:lnTo>
                    <a:lnTo>
                      <a:pt x="120682" y="175832"/>
                    </a:lnTo>
                    <a:cubicBezTo>
                      <a:pt x="120682" y="172593"/>
                      <a:pt x="120682" y="169354"/>
                      <a:pt x="120872" y="166211"/>
                    </a:cubicBezTo>
                    <a:cubicBezTo>
                      <a:pt x="120967" y="163068"/>
                      <a:pt x="121063" y="159639"/>
                      <a:pt x="121063" y="155924"/>
                    </a:cubicBezTo>
                    <a:cubicBezTo>
                      <a:pt x="121063" y="142684"/>
                      <a:pt x="117729" y="131254"/>
                      <a:pt x="110966" y="121729"/>
                    </a:cubicBezTo>
                    <a:cubicBezTo>
                      <a:pt x="104204" y="112204"/>
                      <a:pt x="93821" y="107442"/>
                      <a:pt x="79724" y="107442"/>
                    </a:cubicBezTo>
                    <a:cubicBezTo>
                      <a:pt x="70485" y="107442"/>
                      <a:pt x="62675" y="109728"/>
                      <a:pt x="56388" y="114395"/>
                    </a:cubicBezTo>
                    <a:cubicBezTo>
                      <a:pt x="50101" y="119063"/>
                      <a:pt x="45244" y="125254"/>
                      <a:pt x="41720" y="132969"/>
                    </a:cubicBezTo>
                    <a:cubicBezTo>
                      <a:pt x="38195" y="140779"/>
                      <a:pt x="35719" y="149066"/>
                      <a:pt x="34195" y="157925"/>
                    </a:cubicBezTo>
                    <a:cubicBezTo>
                      <a:pt x="32671" y="166783"/>
                      <a:pt x="31909" y="175641"/>
                      <a:pt x="31909" y="184404"/>
                    </a:cubicBezTo>
                    <a:cubicBezTo>
                      <a:pt x="31909" y="192691"/>
                      <a:pt x="32861" y="201168"/>
                      <a:pt x="34957" y="209741"/>
                    </a:cubicBezTo>
                    <a:cubicBezTo>
                      <a:pt x="36957" y="218408"/>
                      <a:pt x="40100" y="226504"/>
                      <a:pt x="44387" y="233934"/>
                    </a:cubicBezTo>
                    <a:cubicBezTo>
                      <a:pt x="48673" y="241363"/>
                      <a:pt x="54007" y="247459"/>
                      <a:pt x="60388" y="251936"/>
                    </a:cubicBezTo>
                    <a:cubicBezTo>
                      <a:pt x="66770" y="256413"/>
                      <a:pt x="74486" y="258699"/>
                      <a:pt x="83534" y="258699"/>
                    </a:cubicBezTo>
                    <a:cubicBezTo>
                      <a:pt x="95345" y="258699"/>
                      <a:pt x="106490" y="256889"/>
                      <a:pt x="117158" y="253270"/>
                    </a:cubicBezTo>
                    <a:cubicBezTo>
                      <a:pt x="127825" y="249650"/>
                      <a:pt x="135922" y="246221"/>
                      <a:pt x="141351" y="242888"/>
                    </a:cubicBezTo>
                    <a:lnTo>
                      <a:pt x="151162" y="259461"/>
                    </a:lnTo>
                    <a:cubicBezTo>
                      <a:pt x="151924" y="258699"/>
                      <a:pt x="151067" y="259461"/>
                      <a:pt x="148495" y="261557"/>
                    </a:cubicBezTo>
                    <a:cubicBezTo>
                      <a:pt x="146018" y="263652"/>
                      <a:pt x="141923" y="266319"/>
                      <a:pt x="136303" y="269462"/>
                    </a:cubicBezTo>
                    <a:cubicBezTo>
                      <a:pt x="130683" y="272605"/>
                      <a:pt x="123634" y="275368"/>
                      <a:pt x="115253" y="277939"/>
                    </a:cubicBezTo>
                    <a:cubicBezTo>
                      <a:pt x="106871" y="280416"/>
                      <a:pt x="97060" y="281654"/>
                      <a:pt x="85725" y="281654"/>
                    </a:cubicBezTo>
                    <a:close/>
                    <a:moveTo>
                      <a:pt x="68104" y="74009"/>
                    </a:moveTo>
                    <a:lnTo>
                      <a:pt x="53816" y="62008"/>
                    </a:lnTo>
                    <a:lnTo>
                      <a:pt x="112776" y="0"/>
                    </a:lnTo>
                    <a:lnTo>
                      <a:pt x="133445" y="17621"/>
                    </a:lnTo>
                    <a:lnTo>
                      <a:pt x="68008" y="7400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7" name="Forme libre : forme 56">
                <a:extLst>
                  <a:ext uri="{FF2B5EF4-FFF2-40B4-BE49-F238E27FC236}">
                    <a16:creationId xmlns:a16="http://schemas.microsoft.com/office/drawing/2014/main" id="{CD94BD70-91D1-2A03-6B94-680FE310A5EC}"/>
                  </a:ext>
                </a:extLst>
              </p:cNvPr>
              <p:cNvSpPr/>
              <p:nvPr/>
            </p:nvSpPr>
            <p:spPr>
              <a:xfrm>
                <a:off x="5526404" y="3972877"/>
                <a:ext cx="184308" cy="289083"/>
              </a:xfrm>
              <a:custGeom>
                <a:avLst/>
                <a:gdLst>
                  <a:gd name="connsiteX0" fmla="*/ 75914 w 184308"/>
                  <a:gd name="connsiteY0" fmla="*/ 289084 h 289083"/>
                  <a:gd name="connsiteX1" fmla="*/ 20479 w 184308"/>
                  <a:gd name="connsiteY1" fmla="*/ 263176 h 289083"/>
                  <a:gd name="connsiteX2" fmla="*/ 0 w 184308"/>
                  <a:gd name="connsiteY2" fmla="*/ 192119 h 289083"/>
                  <a:gd name="connsiteX3" fmla="*/ 20860 w 184308"/>
                  <a:gd name="connsiteY3" fmla="*/ 122396 h 289083"/>
                  <a:gd name="connsiteX4" fmla="*/ 77057 w 184308"/>
                  <a:gd name="connsiteY4" fmla="*/ 96679 h 289083"/>
                  <a:gd name="connsiteX5" fmla="*/ 94298 w 184308"/>
                  <a:gd name="connsiteY5" fmla="*/ 97631 h 289083"/>
                  <a:gd name="connsiteX6" fmla="*/ 111538 w 184308"/>
                  <a:gd name="connsiteY6" fmla="*/ 101346 h 289083"/>
                  <a:gd name="connsiteX7" fmla="*/ 134112 w 184308"/>
                  <a:gd name="connsiteY7" fmla="*/ 109823 h 289083"/>
                  <a:gd name="connsiteX8" fmla="*/ 131445 w 184308"/>
                  <a:gd name="connsiteY8" fmla="*/ 136874 h 289083"/>
                  <a:gd name="connsiteX9" fmla="*/ 106108 w 184308"/>
                  <a:gd name="connsiteY9" fmla="*/ 122015 h 289083"/>
                  <a:gd name="connsiteX10" fmla="*/ 80772 w 184308"/>
                  <a:gd name="connsiteY10" fmla="*/ 117729 h 289083"/>
                  <a:gd name="connsiteX11" fmla="*/ 44482 w 184308"/>
                  <a:gd name="connsiteY11" fmla="*/ 137827 h 289083"/>
                  <a:gd name="connsiteX12" fmla="*/ 31147 w 184308"/>
                  <a:gd name="connsiteY12" fmla="*/ 193262 h 289083"/>
                  <a:gd name="connsiteX13" fmla="*/ 43529 w 184308"/>
                  <a:gd name="connsiteY13" fmla="*/ 247364 h 289083"/>
                  <a:gd name="connsiteX14" fmla="*/ 76581 w 184308"/>
                  <a:gd name="connsiteY14" fmla="*/ 267271 h 289083"/>
                  <a:gd name="connsiteX15" fmla="*/ 113062 w 184308"/>
                  <a:gd name="connsiteY15" fmla="*/ 251841 h 289083"/>
                  <a:gd name="connsiteX16" fmla="*/ 126206 w 184308"/>
                  <a:gd name="connsiteY16" fmla="*/ 208978 h 289083"/>
                  <a:gd name="connsiteX17" fmla="*/ 126206 w 184308"/>
                  <a:gd name="connsiteY17" fmla="*/ 52673 h 289083"/>
                  <a:gd name="connsiteX18" fmla="*/ 125063 w 184308"/>
                  <a:gd name="connsiteY18" fmla="*/ 39910 h 289083"/>
                  <a:gd name="connsiteX19" fmla="*/ 122396 w 184308"/>
                  <a:gd name="connsiteY19" fmla="*/ 24670 h 289083"/>
                  <a:gd name="connsiteX20" fmla="*/ 120110 w 184308"/>
                  <a:gd name="connsiteY20" fmla="*/ 14288 h 289083"/>
                  <a:gd name="connsiteX21" fmla="*/ 134398 w 184308"/>
                  <a:gd name="connsiteY21" fmla="*/ 26670 h 289083"/>
                  <a:gd name="connsiteX22" fmla="*/ 88583 w 184308"/>
                  <a:gd name="connsiteY22" fmla="*/ 18764 h 289083"/>
                  <a:gd name="connsiteX23" fmla="*/ 90488 w 184308"/>
                  <a:gd name="connsiteY23" fmla="*/ 0 h 289083"/>
                  <a:gd name="connsiteX24" fmla="*/ 128778 w 184308"/>
                  <a:gd name="connsiteY24" fmla="*/ 1143 h 289083"/>
                  <a:gd name="connsiteX25" fmla="*/ 149828 w 184308"/>
                  <a:gd name="connsiteY25" fmla="*/ 1143 h 289083"/>
                  <a:gd name="connsiteX26" fmla="*/ 156591 w 184308"/>
                  <a:gd name="connsiteY26" fmla="*/ 7906 h 289083"/>
                  <a:gd name="connsiteX27" fmla="*/ 155638 w 184308"/>
                  <a:gd name="connsiteY27" fmla="*/ 26289 h 289083"/>
                  <a:gd name="connsiteX28" fmla="*/ 154686 w 184308"/>
                  <a:gd name="connsiteY28" fmla="*/ 46958 h 289083"/>
                  <a:gd name="connsiteX29" fmla="*/ 154305 w 184308"/>
                  <a:gd name="connsiteY29" fmla="*/ 63913 h 289083"/>
                  <a:gd name="connsiteX30" fmla="*/ 154305 w 184308"/>
                  <a:gd name="connsiteY30" fmla="*/ 224028 h 289083"/>
                  <a:gd name="connsiteX31" fmla="*/ 156591 w 184308"/>
                  <a:gd name="connsiteY31" fmla="*/ 253746 h 289083"/>
                  <a:gd name="connsiteX32" fmla="*/ 160306 w 184308"/>
                  <a:gd name="connsiteY32" fmla="*/ 275177 h 289083"/>
                  <a:gd name="connsiteX33" fmla="*/ 145637 w 184308"/>
                  <a:gd name="connsiteY33" fmla="*/ 261652 h 289083"/>
                  <a:gd name="connsiteX34" fmla="*/ 184309 w 184308"/>
                  <a:gd name="connsiteY34" fmla="*/ 265747 h 289083"/>
                  <a:gd name="connsiteX35" fmla="*/ 182023 w 184308"/>
                  <a:gd name="connsiteY35" fmla="*/ 285274 h 289083"/>
                  <a:gd name="connsiteX36" fmla="*/ 135065 w 184308"/>
                  <a:gd name="connsiteY36" fmla="*/ 285274 h 289083"/>
                  <a:gd name="connsiteX37" fmla="*/ 127540 w 184308"/>
                  <a:gd name="connsiteY37" fmla="*/ 242792 h 289083"/>
                  <a:gd name="connsiteX38" fmla="*/ 130207 w 184308"/>
                  <a:gd name="connsiteY38" fmla="*/ 249174 h 289083"/>
                  <a:gd name="connsiteX39" fmla="*/ 125349 w 184308"/>
                  <a:gd name="connsiteY39" fmla="*/ 262509 h 289083"/>
                  <a:gd name="connsiteX40" fmla="*/ 111442 w 184308"/>
                  <a:gd name="connsiteY40" fmla="*/ 275463 h 289083"/>
                  <a:gd name="connsiteX41" fmla="*/ 93440 w 184308"/>
                  <a:gd name="connsiteY41" fmla="*/ 285274 h 289083"/>
                  <a:gd name="connsiteX42" fmla="*/ 75819 w 184308"/>
                  <a:gd name="connsiteY42" fmla="*/ 288988 h 28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84308" h="289083">
                    <a:moveTo>
                      <a:pt x="75914" y="289084"/>
                    </a:moveTo>
                    <a:cubicBezTo>
                      <a:pt x="52578" y="289084"/>
                      <a:pt x="34100" y="280416"/>
                      <a:pt x="20479" y="263176"/>
                    </a:cubicBezTo>
                    <a:cubicBezTo>
                      <a:pt x="6858" y="245935"/>
                      <a:pt x="0" y="222218"/>
                      <a:pt x="0" y="192119"/>
                    </a:cubicBezTo>
                    <a:cubicBezTo>
                      <a:pt x="0" y="162020"/>
                      <a:pt x="6953" y="139541"/>
                      <a:pt x="20860" y="122396"/>
                    </a:cubicBezTo>
                    <a:cubicBezTo>
                      <a:pt x="34766" y="105251"/>
                      <a:pt x="53531" y="96679"/>
                      <a:pt x="77057" y="96679"/>
                    </a:cubicBezTo>
                    <a:cubicBezTo>
                      <a:pt x="83344" y="96679"/>
                      <a:pt x="89059" y="96964"/>
                      <a:pt x="94298" y="97631"/>
                    </a:cubicBezTo>
                    <a:cubicBezTo>
                      <a:pt x="99536" y="98298"/>
                      <a:pt x="105346" y="99536"/>
                      <a:pt x="111538" y="101346"/>
                    </a:cubicBezTo>
                    <a:cubicBezTo>
                      <a:pt x="117824" y="103251"/>
                      <a:pt x="125349" y="106013"/>
                      <a:pt x="134112" y="109823"/>
                    </a:cubicBezTo>
                    <a:lnTo>
                      <a:pt x="131445" y="136874"/>
                    </a:lnTo>
                    <a:cubicBezTo>
                      <a:pt x="122682" y="129826"/>
                      <a:pt x="114205" y="124873"/>
                      <a:pt x="106108" y="122015"/>
                    </a:cubicBezTo>
                    <a:cubicBezTo>
                      <a:pt x="98012" y="119158"/>
                      <a:pt x="89535" y="117729"/>
                      <a:pt x="80772" y="117729"/>
                    </a:cubicBezTo>
                    <a:cubicBezTo>
                      <a:pt x="65532" y="117729"/>
                      <a:pt x="53435" y="124396"/>
                      <a:pt x="44482" y="137827"/>
                    </a:cubicBezTo>
                    <a:cubicBezTo>
                      <a:pt x="35624" y="151257"/>
                      <a:pt x="31147" y="169735"/>
                      <a:pt x="31147" y="193262"/>
                    </a:cubicBezTo>
                    <a:cubicBezTo>
                      <a:pt x="31147" y="216789"/>
                      <a:pt x="35242" y="234124"/>
                      <a:pt x="43529" y="247364"/>
                    </a:cubicBezTo>
                    <a:cubicBezTo>
                      <a:pt x="51816" y="260604"/>
                      <a:pt x="62770" y="267271"/>
                      <a:pt x="76581" y="267271"/>
                    </a:cubicBezTo>
                    <a:cubicBezTo>
                      <a:pt x="92107" y="267271"/>
                      <a:pt x="104299" y="262128"/>
                      <a:pt x="113062" y="251841"/>
                    </a:cubicBezTo>
                    <a:cubicBezTo>
                      <a:pt x="121825" y="241554"/>
                      <a:pt x="126206" y="227267"/>
                      <a:pt x="126206" y="208978"/>
                    </a:cubicBezTo>
                    <a:lnTo>
                      <a:pt x="126206" y="52673"/>
                    </a:lnTo>
                    <a:cubicBezTo>
                      <a:pt x="126206" y="49435"/>
                      <a:pt x="125825" y="45148"/>
                      <a:pt x="125063" y="39910"/>
                    </a:cubicBezTo>
                    <a:cubicBezTo>
                      <a:pt x="124301" y="34671"/>
                      <a:pt x="123444" y="29623"/>
                      <a:pt x="122396" y="24670"/>
                    </a:cubicBezTo>
                    <a:cubicBezTo>
                      <a:pt x="121444" y="19812"/>
                      <a:pt x="120682" y="16288"/>
                      <a:pt x="120110" y="14288"/>
                    </a:cubicBezTo>
                    <a:lnTo>
                      <a:pt x="134398" y="26670"/>
                    </a:lnTo>
                    <a:lnTo>
                      <a:pt x="88583" y="18764"/>
                    </a:lnTo>
                    <a:lnTo>
                      <a:pt x="90488" y="0"/>
                    </a:lnTo>
                    <a:lnTo>
                      <a:pt x="128778" y="1143"/>
                    </a:lnTo>
                    <a:lnTo>
                      <a:pt x="149828" y="1143"/>
                    </a:lnTo>
                    <a:lnTo>
                      <a:pt x="156591" y="7906"/>
                    </a:lnTo>
                    <a:cubicBezTo>
                      <a:pt x="156305" y="13144"/>
                      <a:pt x="156020" y="19336"/>
                      <a:pt x="155638" y="26289"/>
                    </a:cubicBezTo>
                    <a:cubicBezTo>
                      <a:pt x="155258" y="33338"/>
                      <a:pt x="154972" y="40196"/>
                      <a:pt x="154686" y="46958"/>
                    </a:cubicBezTo>
                    <a:cubicBezTo>
                      <a:pt x="154400" y="53721"/>
                      <a:pt x="154305" y="59341"/>
                      <a:pt x="154305" y="63913"/>
                    </a:cubicBezTo>
                    <a:lnTo>
                      <a:pt x="154305" y="224028"/>
                    </a:lnTo>
                    <a:cubicBezTo>
                      <a:pt x="154305" y="233839"/>
                      <a:pt x="155067" y="243745"/>
                      <a:pt x="156591" y="253746"/>
                    </a:cubicBezTo>
                    <a:cubicBezTo>
                      <a:pt x="158115" y="263747"/>
                      <a:pt x="159353" y="270891"/>
                      <a:pt x="160306" y="275177"/>
                    </a:cubicBezTo>
                    <a:lnTo>
                      <a:pt x="145637" y="261652"/>
                    </a:lnTo>
                    <a:lnTo>
                      <a:pt x="184309" y="265747"/>
                    </a:lnTo>
                    <a:lnTo>
                      <a:pt x="182023" y="285274"/>
                    </a:lnTo>
                    <a:lnTo>
                      <a:pt x="135065" y="285274"/>
                    </a:lnTo>
                    <a:lnTo>
                      <a:pt x="127540" y="242792"/>
                    </a:lnTo>
                    <a:lnTo>
                      <a:pt x="130207" y="249174"/>
                    </a:lnTo>
                    <a:cubicBezTo>
                      <a:pt x="130492" y="253460"/>
                      <a:pt x="128873" y="257842"/>
                      <a:pt x="125349" y="262509"/>
                    </a:cubicBezTo>
                    <a:cubicBezTo>
                      <a:pt x="121825" y="267176"/>
                      <a:pt x="117253" y="271463"/>
                      <a:pt x="111442" y="275463"/>
                    </a:cubicBezTo>
                    <a:cubicBezTo>
                      <a:pt x="105632" y="279463"/>
                      <a:pt x="99632" y="282702"/>
                      <a:pt x="93440" y="285274"/>
                    </a:cubicBezTo>
                    <a:cubicBezTo>
                      <a:pt x="87154" y="287750"/>
                      <a:pt x="81248" y="288988"/>
                      <a:pt x="75819" y="2889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8" name="Forme libre : forme 57">
                <a:extLst>
                  <a:ext uri="{FF2B5EF4-FFF2-40B4-BE49-F238E27FC236}">
                    <a16:creationId xmlns:a16="http://schemas.microsoft.com/office/drawing/2014/main" id="{913F61F3-4C90-DDCA-9A65-8FA3070CA361}"/>
                  </a:ext>
                </a:extLst>
              </p:cNvPr>
              <p:cNvSpPr/>
              <p:nvPr/>
            </p:nvSpPr>
            <p:spPr>
              <a:xfrm>
                <a:off x="5736812" y="4069555"/>
                <a:ext cx="151828" cy="192404"/>
              </a:xfrm>
              <a:custGeom>
                <a:avLst/>
                <a:gdLst>
                  <a:gd name="connsiteX0" fmla="*/ 85725 w 151828"/>
                  <a:gd name="connsiteY0" fmla="*/ 192405 h 192404"/>
                  <a:gd name="connsiteX1" fmla="*/ 38386 w 151828"/>
                  <a:gd name="connsiteY1" fmla="*/ 180022 h 192404"/>
                  <a:gd name="connsiteX2" fmla="*/ 9620 w 151828"/>
                  <a:gd name="connsiteY2" fmla="*/ 145828 h 192404"/>
                  <a:gd name="connsiteX3" fmla="*/ 0 w 151828"/>
                  <a:gd name="connsiteY3" fmla="*/ 96583 h 192404"/>
                  <a:gd name="connsiteX4" fmla="*/ 8668 w 151828"/>
                  <a:gd name="connsiteY4" fmla="*/ 46958 h 192404"/>
                  <a:gd name="connsiteX5" fmla="*/ 35338 w 151828"/>
                  <a:gd name="connsiteY5" fmla="*/ 12573 h 192404"/>
                  <a:gd name="connsiteX6" fmla="*/ 80772 w 151828"/>
                  <a:gd name="connsiteY6" fmla="*/ 0 h 192404"/>
                  <a:gd name="connsiteX7" fmla="*/ 122492 w 151828"/>
                  <a:gd name="connsiteY7" fmla="*/ 10858 h 192404"/>
                  <a:gd name="connsiteX8" fmla="*/ 144875 w 151828"/>
                  <a:gd name="connsiteY8" fmla="*/ 41338 h 192404"/>
                  <a:gd name="connsiteX9" fmla="*/ 151829 w 151828"/>
                  <a:gd name="connsiteY9" fmla="*/ 86487 h 192404"/>
                  <a:gd name="connsiteX10" fmla="*/ 145828 w 151828"/>
                  <a:gd name="connsiteY10" fmla="*/ 98488 h 192404"/>
                  <a:gd name="connsiteX11" fmla="*/ 24098 w 151828"/>
                  <a:gd name="connsiteY11" fmla="*/ 98488 h 192404"/>
                  <a:gd name="connsiteX12" fmla="*/ 24098 w 151828"/>
                  <a:gd name="connsiteY12" fmla="*/ 81534 h 192404"/>
                  <a:gd name="connsiteX13" fmla="*/ 132683 w 151828"/>
                  <a:gd name="connsiteY13" fmla="*/ 73247 h 192404"/>
                  <a:gd name="connsiteX14" fmla="*/ 120682 w 151828"/>
                  <a:gd name="connsiteY14" fmla="*/ 86392 h 192404"/>
                  <a:gd name="connsiteX15" fmla="*/ 120872 w 151828"/>
                  <a:gd name="connsiteY15" fmla="*/ 76771 h 192404"/>
                  <a:gd name="connsiteX16" fmla="*/ 121063 w 151828"/>
                  <a:gd name="connsiteY16" fmla="*/ 66484 h 192404"/>
                  <a:gd name="connsiteX17" fmla="*/ 110966 w 151828"/>
                  <a:gd name="connsiteY17" fmla="*/ 32290 h 192404"/>
                  <a:gd name="connsiteX18" fmla="*/ 79724 w 151828"/>
                  <a:gd name="connsiteY18" fmla="*/ 18002 h 192404"/>
                  <a:gd name="connsiteX19" fmla="*/ 56388 w 151828"/>
                  <a:gd name="connsiteY19" fmla="*/ 24955 h 192404"/>
                  <a:gd name="connsiteX20" fmla="*/ 41720 w 151828"/>
                  <a:gd name="connsiteY20" fmla="*/ 43529 h 192404"/>
                  <a:gd name="connsiteX21" fmla="*/ 34195 w 151828"/>
                  <a:gd name="connsiteY21" fmla="*/ 68485 h 192404"/>
                  <a:gd name="connsiteX22" fmla="*/ 31909 w 151828"/>
                  <a:gd name="connsiteY22" fmla="*/ 94964 h 192404"/>
                  <a:gd name="connsiteX23" fmla="*/ 34957 w 151828"/>
                  <a:gd name="connsiteY23" fmla="*/ 120301 h 192404"/>
                  <a:gd name="connsiteX24" fmla="*/ 44387 w 151828"/>
                  <a:gd name="connsiteY24" fmla="*/ 144494 h 192404"/>
                  <a:gd name="connsiteX25" fmla="*/ 60389 w 151828"/>
                  <a:gd name="connsiteY25" fmla="*/ 162496 h 192404"/>
                  <a:gd name="connsiteX26" fmla="*/ 83534 w 151828"/>
                  <a:gd name="connsiteY26" fmla="*/ 169259 h 192404"/>
                  <a:gd name="connsiteX27" fmla="*/ 117158 w 151828"/>
                  <a:gd name="connsiteY27" fmla="*/ 163830 h 192404"/>
                  <a:gd name="connsiteX28" fmla="*/ 141351 w 151828"/>
                  <a:gd name="connsiteY28" fmla="*/ 153448 h 192404"/>
                  <a:gd name="connsiteX29" fmla="*/ 151162 w 151828"/>
                  <a:gd name="connsiteY29" fmla="*/ 170021 h 192404"/>
                  <a:gd name="connsiteX30" fmla="*/ 148495 w 151828"/>
                  <a:gd name="connsiteY30" fmla="*/ 172117 h 192404"/>
                  <a:gd name="connsiteX31" fmla="*/ 136303 w 151828"/>
                  <a:gd name="connsiteY31" fmla="*/ 180022 h 192404"/>
                  <a:gd name="connsiteX32" fmla="*/ 115253 w 151828"/>
                  <a:gd name="connsiteY32" fmla="*/ 188500 h 192404"/>
                  <a:gd name="connsiteX33" fmla="*/ 85725 w 151828"/>
                  <a:gd name="connsiteY33" fmla="*/ 192214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1828" h="192404">
                    <a:moveTo>
                      <a:pt x="85725" y="192405"/>
                    </a:moveTo>
                    <a:cubicBezTo>
                      <a:pt x="66961" y="192405"/>
                      <a:pt x="51149" y="188309"/>
                      <a:pt x="38386" y="180022"/>
                    </a:cubicBezTo>
                    <a:cubicBezTo>
                      <a:pt x="25622" y="171736"/>
                      <a:pt x="16002" y="160306"/>
                      <a:pt x="9620" y="145828"/>
                    </a:cubicBezTo>
                    <a:cubicBezTo>
                      <a:pt x="3239" y="131254"/>
                      <a:pt x="0" y="114871"/>
                      <a:pt x="0" y="96583"/>
                    </a:cubicBezTo>
                    <a:cubicBezTo>
                      <a:pt x="0" y="78296"/>
                      <a:pt x="2858" y="61532"/>
                      <a:pt x="8668" y="46958"/>
                    </a:cubicBezTo>
                    <a:cubicBezTo>
                      <a:pt x="14383" y="32385"/>
                      <a:pt x="23336" y="20955"/>
                      <a:pt x="35338" y="12573"/>
                    </a:cubicBezTo>
                    <a:cubicBezTo>
                      <a:pt x="47339" y="4191"/>
                      <a:pt x="62484" y="0"/>
                      <a:pt x="80772" y="0"/>
                    </a:cubicBezTo>
                    <a:cubicBezTo>
                      <a:pt x="99060" y="0"/>
                      <a:pt x="112205" y="3620"/>
                      <a:pt x="122492" y="10858"/>
                    </a:cubicBezTo>
                    <a:cubicBezTo>
                      <a:pt x="132779" y="18097"/>
                      <a:pt x="140208" y="28289"/>
                      <a:pt x="144875" y="41338"/>
                    </a:cubicBezTo>
                    <a:cubicBezTo>
                      <a:pt x="149543" y="54388"/>
                      <a:pt x="151829" y="69437"/>
                      <a:pt x="151829" y="86487"/>
                    </a:cubicBezTo>
                    <a:lnTo>
                      <a:pt x="145828" y="98488"/>
                    </a:lnTo>
                    <a:lnTo>
                      <a:pt x="24098" y="98488"/>
                    </a:lnTo>
                    <a:lnTo>
                      <a:pt x="24098" y="81534"/>
                    </a:lnTo>
                    <a:lnTo>
                      <a:pt x="132683" y="73247"/>
                    </a:lnTo>
                    <a:lnTo>
                      <a:pt x="120682" y="86392"/>
                    </a:lnTo>
                    <a:cubicBezTo>
                      <a:pt x="120682" y="83153"/>
                      <a:pt x="120682" y="79915"/>
                      <a:pt x="120872" y="76771"/>
                    </a:cubicBezTo>
                    <a:cubicBezTo>
                      <a:pt x="120968" y="73628"/>
                      <a:pt x="121063" y="70199"/>
                      <a:pt x="121063" y="66484"/>
                    </a:cubicBezTo>
                    <a:cubicBezTo>
                      <a:pt x="121063" y="53245"/>
                      <a:pt x="117729" y="41815"/>
                      <a:pt x="110966" y="32290"/>
                    </a:cubicBezTo>
                    <a:cubicBezTo>
                      <a:pt x="104204" y="22765"/>
                      <a:pt x="93821" y="18002"/>
                      <a:pt x="79724" y="18002"/>
                    </a:cubicBezTo>
                    <a:cubicBezTo>
                      <a:pt x="70485" y="18002"/>
                      <a:pt x="62675" y="20288"/>
                      <a:pt x="56388" y="24955"/>
                    </a:cubicBezTo>
                    <a:cubicBezTo>
                      <a:pt x="50102" y="29623"/>
                      <a:pt x="45244" y="35814"/>
                      <a:pt x="41720" y="43529"/>
                    </a:cubicBezTo>
                    <a:cubicBezTo>
                      <a:pt x="38195" y="51340"/>
                      <a:pt x="35719" y="59626"/>
                      <a:pt x="34195" y="68485"/>
                    </a:cubicBezTo>
                    <a:cubicBezTo>
                      <a:pt x="32671" y="77343"/>
                      <a:pt x="31909" y="86201"/>
                      <a:pt x="31909" y="94964"/>
                    </a:cubicBezTo>
                    <a:cubicBezTo>
                      <a:pt x="31909" y="103251"/>
                      <a:pt x="32861" y="111728"/>
                      <a:pt x="34957" y="120301"/>
                    </a:cubicBezTo>
                    <a:cubicBezTo>
                      <a:pt x="36957" y="128968"/>
                      <a:pt x="40100" y="137065"/>
                      <a:pt x="44387" y="144494"/>
                    </a:cubicBezTo>
                    <a:cubicBezTo>
                      <a:pt x="48673" y="151924"/>
                      <a:pt x="54007" y="158020"/>
                      <a:pt x="60389" y="162496"/>
                    </a:cubicBezTo>
                    <a:cubicBezTo>
                      <a:pt x="66770" y="166973"/>
                      <a:pt x="74486" y="169259"/>
                      <a:pt x="83534" y="169259"/>
                    </a:cubicBezTo>
                    <a:cubicBezTo>
                      <a:pt x="95345" y="169259"/>
                      <a:pt x="106490" y="167450"/>
                      <a:pt x="117158" y="163830"/>
                    </a:cubicBezTo>
                    <a:cubicBezTo>
                      <a:pt x="127826" y="160211"/>
                      <a:pt x="135922" y="156782"/>
                      <a:pt x="141351" y="153448"/>
                    </a:cubicBezTo>
                    <a:lnTo>
                      <a:pt x="151162" y="170021"/>
                    </a:lnTo>
                    <a:cubicBezTo>
                      <a:pt x="151924" y="169259"/>
                      <a:pt x="151067" y="170021"/>
                      <a:pt x="148495" y="172117"/>
                    </a:cubicBezTo>
                    <a:cubicBezTo>
                      <a:pt x="146018" y="174212"/>
                      <a:pt x="141923" y="176879"/>
                      <a:pt x="136303" y="180022"/>
                    </a:cubicBezTo>
                    <a:cubicBezTo>
                      <a:pt x="130683" y="183166"/>
                      <a:pt x="123635" y="185928"/>
                      <a:pt x="115253" y="188500"/>
                    </a:cubicBezTo>
                    <a:cubicBezTo>
                      <a:pt x="106871" y="190976"/>
                      <a:pt x="97060" y="192214"/>
                      <a:pt x="85725" y="1922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069C504C-76A9-894F-DCFF-357B31635E2B}"/>
                </a:ext>
              </a:extLst>
            </p:cNvPr>
            <p:cNvSpPr/>
            <p:nvPr/>
          </p:nvSpPr>
          <p:spPr>
            <a:xfrm>
              <a:off x="5951505" y="3991450"/>
              <a:ext cx="221837" cy="268795"/>
            </a:xfrm>
            <a:custGeom>
              <a:avLst/>
              <a:gdLst>
                <a:gd name="connsiteX0" fmla="*/ 1905 w 221837"/>
                <a:gd name="connsiteY0" fmla="*/ 268700 h 268795"/>
                <a:gd name="connsiteX1" fmla="*/ 0 w 221837"/>
                <a:gd name="connsiteY1" fmla="*/ 250317 h 268795"/>
                <a:gd name="connsiteX2" fmla="*/ 42863 w 221837"/>
                <a:gd name="connsiteY2" fmla="*/ 241649 h 268795"/>
                <a:gd name="connsiteX3" fmla="*/ 28194 w 221837"/>
                <a:gd name="connsiteY3" fmla="*/ 256318 h 268795"/>
                <a:gd name="connsiteX4" fmla="*/ 30099 w 221837"/>
                <a:gd name="connsiteY4" fmla="*/ 244888 h 268795"/>
                <a:gd name="connsiteX5" fmla="*/ 32385 w 221837"/>
                <a:gd name="connsiteY5" fmla="*/ 228314 h 268795"/>
                <a:gd name="connsiteX6" fmla="*/ 33528 w 221837"/>
                <a:gd name="connsiteY6" fmla="*/ 216122 h 268795"/>
                <a:gd name="connsiteX7" fmla="*/ 33528 w 221837"/>
                <a:gd name="connsiteY7" fmla="*/ 52673 h 268795"/>
                <a:gd name="connsiteX8" fmla="*/ 32575 w 221837"/>
                <a:gd name="connsiteY8" fmla="*/ 40481 h 268795"/>
                <a:gd name="connsiteX9" fmla="*/ 30289 w 221837"/>
                <a:gd name="connsiteY9" fmla="*/ 24098 h 268795"/>
                <a:gd name="connsiteX10" fmla="*/ 28194 w 221837"/>
                <a:gd name="connsiteY10" fmla="*/ 12097 h 268795"/>
                <a:gd name="connsiteX11" fmla="*/ 42863 w 221837"/>
                <a:gd name="connsiteY11" fmla="*/ 26384 h 268795"/>
                <a:gd name="connsiteX12" fmla="*/ 762 w 221837"/>
                <a:gd name="connsiteY12" fmla="*/ 19621 h 268795"/>
                <a:gd name="connsiteX13" fmla="*/ 2667 w 221837"/>
                <a:gd name="connsiteY13" fmla="*/ 95 h 268795"/>
                <a:gd name="connsiteX14" fmla="*/ 18479 w 221837"/>
                <a:gd name="connsiteY14" fmla="*/ 857 h 268795"/>
                <a:gd name="connsiteX15" fmla="*/ 34862 w 221837"/>
                <a:gd name="connsiteY15" fmla="*/ 1619 h 268795"/>
                <a:gd name="connsiteX16" fmla="*/ 45910 w 221837"/>
                <a:gd name="connsiteY16" fmla="*/ 2000 h 268795"/>
                <a:gd name="connsiteX17" fmla="*/ 70009 w 221837"/>
                <a:gd name="connsiteY17" fmla="*/ 12192 h 268795"/>
                <a:gd name="connsiteX18" fmla="*/ 68675 w 221837"/>
                <a:gd name="connsiteY18" fmla="*/ 23813 h 268795"/>
                <a:gd name="connsiteX19" fmla="*/ 66770 w 221837"/>
                <a:gd name="connsiteY19" fmla="*/ 43339 h 268795"/>
                <a:gd name="connsiteX20" fmla="*/ 65818 w 221837"/>
                <a:gd name="connsiteY20" fmla="*/ 64008 h 268795"/>
                <a:gd name="connsiteX21" fmla="*/ 65818 w 221837"/>
                <a:gd name="connsiteY21" fmla="*/ 204978 h 268795"/>
                <a:gd name="connsiteX22" fmla="*/ 66580 w 221837"/>
                <a:gd name="connsiteY22" fmla="*/ 224695 h 268795"/>
                <a:gd name="connsiteX23" fmla="*/ 68485 w 221837"/>
                <a:gd name="connsiteY23" fmla="*/ 243078 h 268795"/>
                <a:gd name="connsiteX24" fmla="*/ 70390 w 221837"/>
                <a:gd name="connsiteY24" fmla="*/ 256413 h 268795"/>
                <a:gd name="connsiteX25" fmla="*/ 55721 w 221837"/>
                <a:gd name="connsiteY25" fmla="*/ 243268 h 268795"/>
                <a:gd name="connsiteX26" fmla="*/ 103442 w 221837"/>
                <a:gd name="connsiteY26" fmla="*/ 246983 h 268795"/>
                <a:gd name="connsiteX27" fmla="*/ 100775 w 221837"/>
                <a:gd name="connsiteY27" fmla="*/ 266891 h 268795"/>
                <a:gd name="connsiteX28" fmla="*/ 52292 w 221837"/>
                <a:gd name="connsiteY28" fmla="*/ 266891 h 268795"/>
                <a:gd name="connsiteX29" fmla="*/ 39148 w 221837"/>
                <a:gd name="connsiteY29" fmla="*/ 267271 h 268795"/>
                <a:gd name="connsiteX30" fmla="*/ 20574 w 221837"/>
                <a:gd name="connsiteY30" fmla="*/ 268034 h 268795"/>
                <a:gd name="connsiteX31" fmla="*/ 2000 w 221837"/>
                <a:gd name="connsiteY31" fmla="*/ 268796 h 268795"/>
                <a:gd name="connsiteX32" fmla="*/ 100393 w 221837"/>
                <a:gd name="connsiteY32" fmla="*/ 152971 h 268795"/>
                <a:gd name="connsiteX33" fmla="*/ 70295 w 221837"/>
                <a:gd name="connsiteY33" fmla="*/ 152591 h 268795"/>
                <a:gd name="connsiteX34" fmla="*/ 40196 w 221837"/>
                <a:gd name="connsiteY34" fmla="*/ 151447 h 268795"/>
                <a:gd name="connsiteX35" fmla="*/ 40196 w 221837"/>
                <a:gd name="connsiteY35" fmla="*/ 130016 h 268795"/>
                <a:gd name="connsiteX36" fmla="*/ 66484 w 221837"/>
                <a:gd name="connsiteY36" fmla="*/ 133350 h 268795"/>
                <a:gd name="connsiteX37" fmla="*/ 92774 w 221837"/>
                <a:gd name="connsiteY37" fmla="*/ 135255 h 268795"/>
                <a:gd name="connsiteX38" fmla="*/ 139732 w 221837"/>
                <a:gd name="connsiteY38" fmla="*/ 120396 h 268795"/>
                <a:gd name="connsiteX39" fmla="*/ 157353 w 221837"/>
                <a:gd name="connsiteY39" fmla="*/ 75914 h 268795"/>
                <a:gd name="connsiteX40" fmla="*/ 139732 w 221837"/>
                <a:gd name="connsiteY40" fmla="*/ 32671 h 268795"/>
                <a:gd name="connsiteX41" fmla="*/ 92774 w 221837"/>
                <a:gd name="connsiteY41" fmla="*/ 18002 h 268795"/>
                <a:gd name="connsiteX42" fmla="*/ 78105 w 221837"/>
                <a:gd name="connsiteY42" fmla="*/ 18383 h 268795"/>
                <a:gd name="connsiteX43" fmla="*/ 62103 w 221837"/>
                <a:gd name="connsiteY43" fmla="*/ 19717 h 268795"/>
                <a:gd name="connsiteX44" fmla="*/ 45720 w 221837"/>
                <a:gd name="connsiteY44" fmla="*/ 21812 h 268795"/>
                <a:gd name="connsiteX45" fmla="*/ 45720 w 221837"/>
                <a:gd name="connsiteY45" fmla="*/ 1905 h 268795"/>
                <a:gd name="connsiteX46" fmla="*/ 76867 w 221837"/>
                <a:gd name="connsiteY46" fmla="*/ 952 h 268795"/>
                <a:gd name="connsiteX47" fmla="*/ 108109 w 221837"/>
                <a:gd name="connsiteY47" fmla="*/ 0 h 268795"/>
                <a:gd name="connsiteX48" fmla="*/ 152495 w 221837"/>
                <a:gd name="connsiteY48" fmla="*/ 8477 h 268795"/>
                <a:gd name="connsiteX49" fmla="*/ 180880 w 221837"/>
                <a:gd name="connsiteY49" fmla="*/ 33814 h 268795"/>
                <a:gd name="connsiteX50" fmla="*/ 190786 w 221837"/>
                <a:gd name="connsiteY50" fmla="*/ 75914 h 268795"/>
                <a:gd name="connsiteX51" fmla="*/ 178594 w 221837"/>
                <a:gd name="connsiteY51" fmla="*/ 117634 h 268795"/>
                <a:gd name="connsiteX52" fmla="*/ 145733 w 221837"/>
                <a:gd name="connsiteY52" fmla="*/ 143923 h 268795"/>
                <a:gd name="connsiteX53" fmla="*/ 100298 w 221837"/>
                <a:gd name="connsiteY53" fmla="*/ 152971 h 268795"/>
                <a:gd name="connsiteX54" fmla="*/ 160877 w 221837"/>
                <a:gd name="connsiteY54" fmla="*/ 266891 h 268795"/>
                <a:gd name="connsiteX55" fmla="*/ 153162 w 221837"/>
                <a:gd name="connsiteY55" fmla="*/ 250317 h 268795"/>
                <a:gd name="connsiteX56" fmla="*/ 145066 w 221837"/>
                <a:gd name="connsiteY56" fmla="*/ 233743 h 268795"/>
                <a:gd name="connsiteX57" fmla="*/ 139827 w 221837"/>
                <a:gd name="connsiteY57" fmla="*/ 223266 h 268795"/>
                <a:gd name="connsiteX58" fmla="*/ 94393 w 221837"/>
                <a:gd name="connsiteY58" fmla="*/ 137160 h 268795"/>
                <a:gd name="connsiteX59" fmla="*/ 129730 w 221837"/>
                <a:gd name="connsiteY59" fmla="*/ 135636 h 268795"/>
                <a:gd name="connsiteX60" fmla="*/ 149828 w 221837"/>
                <a:gd name="connsiteY60" fmla="*/ 173641 h 268795"/>
                <a:gd name="connsiteX61" fmla="*/ 167068 w 221837"/>
                <a:gd name="connsiteY61" fmla="*/ 203740 h 268795"/>
                <a:gd name="connsiteX62" fmla="*/ 175546 w 221837"/>
                <a:gd name="connsiteY62" fmla="*/ 217646 h 268795"/>
                <a:gd name="connsiteX63" fmla="*/ 183833 w 221837"/>
                <a:gd name="connsiteY63" fmla="*/ 229838 h 268795"/>
                <a:gd name="connsiteX64" fmla="*/ 194405 w 221837"/>
                <a:gd name="connsiteY64" fmla="*/ 244316 h 268795"/>
                <a:gd name="connsiteX65" fmla="*/ 221837 w 221837"/>
                <a:gd name="connsiteY65" fmla="*/ 246983 h 268795"/>
                <a:gd name="connsiteX66" fmla="*/ 219170 w 221837"/>
                <a:gd name="connsiteY66" fmla="*/ 266891 h 268795"/>
                <a:gd name="connsiteX67" fmla="*/ 160877 w 221837"/>
                <a:gd name="connsiteY67" fmla="*/ 266891 h 26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21837" h="268795">
                  <a:moveTo>
                    <a:pt x="1905" y="268700"/>
                  </a:moveTo>
                  <a:lnTo>
                    <a:pt x="0" y="250317"/>
                  </a:lnTo>
                  <a:lnTo>
                    <a:pt x="42863" y="241649"/>
                  </a:lnTo>
                  <a:lnTo>
                    <a:pt x="28194" y="256318"/>
                  </a:lnTo>
                  <a:cubicBezTo>
                    <a:pt x="28670" y="254032"/>
                    <a:pt x="29337" y="250222"/>
                    <a:pt x="30099" y="244888"/>
                  </a:cubicBezTo>
                  <a:cubicBezTo>
                    <a:pt x="30861" y="239459"/>
                    <a:pt x="31623" y="234029"/>
                    <a:pt x="32385" y="228314"/>
                  </a:cubicBezTo>
                  <a:cubicBezTo>
                    <a:pt x="33147" y="222694"/>
                    <a:pt x="33528" y="218599"/>
                    <a:pt x="33528" y="216122"/>
                  </a:cubicBezTo>
                  <a:lnTo>
                    <a:pt x="33528" y="52673"/>
                  </a:lnTo>
                  <a:cubicBezTo>
                    <a:pt x="33528" y="49911"/>
                    <a:pt x="33242" y="45815"/>
                    <a:pt x="32575" y="40481"/>
                  </a:cubicBezTo>
                  <a:cubicBezTo>
                    <a:pt x="31909" y="35052"/>
                    <a:pt x="31242" y="29623"/>
                    <a:pt x="30289" y="24098"/>
                  </a:cubicBezTo>
                  <a:cubicBezTo>
                    <a:pt x="29432" y="18574"/>
                    <a:pt x="28766" y="14573"/>
                    <a:pt x="28194" y="12097"/>
                  </a:cubicBezTo>
                  <a:lnTo>
                    <a:pt x="42863" y="26384"/>
                  </a:lnTo>
                  <a:lnTo>
                    <a:pt x="762" y="19621"/>
                  </a:lnTo>
                  <a:lnTo>
                    <a:pt x="2667" y="95"/>
                  </a:lnTo>
                  <a:cubicBezTo>
                    <a:pt x="7429" y="381"/>
                    <a:pt x="12668" y="571"/>
                    <a:pt x="18479" y="857"/>
                  </a:cubicBezTo>
                  <a:cubicBezTo>
                    <a:pt x="24193" y="1143"/>
                    <a:pt x="29718" y="1333"/>
                    <a:pt x="34862" y="1619"/>
                  </a:cubicBezTo>
                  <a:cubicBezTo>
                    <a:pt x="40005" y="1905"/>
                    <a:pt x="43720" y="2000"/>
                    <a:pt x="45910" y="2000"/>
                  </a:cubicBezTo>
                  <a:lnTo>
                    <a:pt x="70009" y="12192"/>
                  </a:lnTo>
                  <a:cubicBezTo>
                    <a:pt x="69723" y="14192"/>
                    <a:pt x="69342" y="18097"/>
                    <a:pt x="68675" y="23813"/>
                  </a:cubicBezTo>
                  <a:cubicBezTo>
                    <a:pt x="68008" y="29623"/>
                    <a:pt x="67437" y="36100"/>
                    <a:pt x="66770" y="43339"/>
                  </a:cubicBezTo>
                  <a:cubicBezTo>
                    <a:pt x="66104" y="50578"/>
                    <a:pt x="65818" y="57531"/>
                    <a:pt x="65818" y="64008"/>
                  </a:cubicBezTo>
                  <a:lnTo>
                    <a:pt x="65818" y="204978"/>
                  </a:lnTo>
                  <a:cubicBezTo>
                    <a:pt x="65818" y="211455"/>
                    <a:pt x="66104" y="218122"/>
                    <a:pt x="66580" y="224695"/>
                  </a:cubicBezTo>
                  <a:cubicBezTo>
                    <a:pt x="67056" y="231267"/>
                    <a:pt x="67723" y="237458"/>
                    <a:pt x="68485" y="243078"/>
                  </a:cubicBezTo>
                  <a:cubicBezTo>
                    <a:pt x="69247" y="248698"/>
                    <a:pt x="69818" y="253175"/>
                    <a:pt x="70390" y="256413"/>
                  </a:cubicBezTo>
                  <a:lnTo>
                    <a:pt x="55721" y="243268"/>
                  </a:lnTo>
                  <a:lnTo>
                    <a:pt x="103442" y="246983"/>
                  </a:lnTo>
                  <a:lnTo>
                    <a:pt x="100775" y="266891"/>
                  </a:lnTo>
                  <a:lnTo>
                    <a:pt x="52292" y="266891"/>
                  </a:lnTo>
                  <a:cubicBezTo>
                    <a:pt x="49244" y="266891"/>
                    <a:pt x="44863" y="266986"/>
                    <a:pt x="39148" y="267271"/>
                  </a:cubicBezTo>
                  <a:cubicBezTo>
                    <a:pt x="33338" y="267557"/>
                    <a:pt x="27146" y="267748"/>
                    <a:pt x="20574" y="268034"/>
                  </a:cubicBezTo>
                  <a:cubicBezTo>
                    <a:pt x="13906" y="268319"/>
                    <a:pt x="7715" y="268510"/>
                    <a:pt x="2000" y="268796"/>
                  </a:cubicBezTo>
                  <a:close/>
                  <a:moveTo>
                    <a:pt x="100393" y="152971"/>
                  </a:moveTo>
                  <a:cubicBezTo>
                    <a:pt x="90392" y="152971"/>
                    <a:pt x="80391" y="152876"/>
                    <a:pt x="70295" y="152591"/>
                  </a:cubicBezTo>
                  <a:cubicBezTo>
                    <a:pt x="60293" y="152305"/>
                    <a:pt x="50292" y="151924"/>
                    <a:pt x="40196" y="151447"/>
                  </a:cubicBezTo>
                  <a:lnTo>
                    <a:pt x="40196" y="130016"/>
                  </a:lnTo>
                  <a:cubicBezTo>
                    <a:pt x="48958" y="131064"/>
                    <a:pt x="57721" y="132112"/>
                    <a:pt x="66484" y="133350"/>
                  </a:cubicBezTo>
                  <a:cubicBezTo>
                    <a:pt x="75247" y="134588"/>
                    <a:pt x="84010" y="135255"/>
                    <a:pt x="92774" y="135255"/>
                  </a:cubicBezTo>
                  <a:cubicBezTo>
                    <a:pt x="112300" y="135255"/>
                    <a:pt x="128016" y="130302"/>
                    <a:pt x="139732" y="120396"/>
                  </a:cubicBezTo>
                  <a:cubicBezTo>
                    <a:pt x="151543" y="110490"/>
                    <a:pt x="157353" y="95631"/>
                    <a:pt x="157353" y="75914"/>
                  </a:cubicBezTo>
                  <a:cubicBezTo>
                    <a:pt x="157353" y="56197"/>
                    <a:pt x="151447" y="42481"/>
                    <a:pt x="139732" y="32671"/>
                  </a:cubicBezTo>
                  <a:cubicBezTo>
                    <a:pt x="127921" y="22860"/>
                    <a:pt x="112300" y="18002"/>
                    <a:pt x="92774" y="18002"/>
                  </a:cubicBezTo>
                  <a:cubicBezTo>
                    <a:pt x="88297" y="18002"/>
                    <a:pt x="83344" y="18097"/>
                    <a:pt x="78105" y="18383"/>
                  </a:cubicBezTo>
                  <a:cubicBezTo>
                    <a:pt x="72866" y="18669"/>
                    <a:pt x="67532" y="19050"/>
                    <a:pt x="62103" y="19717"/>
                  </a:cubicBezTo>
                  <a:cubicBezTo>
                    <a:pt x="56674" y="20383"/>
                    <a:pt x="51245" y="21050"/>
                    <a:pt x="45720" y="21812"/>
                  </a:cubicBezTo>
                  <a:lnTo>
                    <a:pt x="45720" y="1905"/>
                  </a:lnTo>
                  <a:cubicBezTo>
                    <a:pt x="56007" y="1905"/>
                    <a:pt x="66389" y="1619"/>
                    <a:pt x="76867" y="952"/>
                  </a:cubicBezTo>
                  <a:cubicBezTo>
                    <a:pt x="87344" y="286"/>
                    <a:pt x="97822" y="0"/>
                    <a:pt x="108109" y="0"/>
                  </a:cubicBezTo>
                  <a:cubicBezTo>
                    <a:pt x="125349" y="0"/>
                    <a:pt x="140208" y="2858"/>
                    <a:pt x="152495" y="8477"/>
                  </a:cubicBezTo>
                  <a:cubicBezTo>
                    <a:pt x="164783" y="14097"/>
                    <a:pt x="174212" y="22574"/>
                    <a:pt x="180880" y="33814"/>
                  </a:cubicBezTo>
                  <a:cubicBezTo>
                    <a:pt x="187547" y="45053"/>
                    <a:pt x="190786" y="59150"/>
                    <a:pt x="190786" y="75914"/>
                  </a:cubicBezTo>
                  <a:cubicBezTo>
                    <a:pt x="190786" y="92678"/>
                    <a:pt x="186690" y="106108"/>
                    <a:pt x="178594" y="117634"/>
                  </a:cubicBezTo>
                  <a:cubicBezTo>
                    <a:pt x="170402" y="129159"/>
                    <a:pt x="159449" y="137922"/>
                    <a:pt x="145733" y="143923"/>
                  </a:cubicBezTo>
                  <a:cubicBezTo>
                    <a:pt x="131921" y="149923"/>
                    <a:pt x="116776" y="152971"/>
                    <a:pt x="100298" y="152971"/>
                  </a:cubicBezTo>
                  <a:close/>
                  <a:moveTo>
                    <a:pt x="160877" y="266891"/>
                  </a:moveTo>
                  <a:cubicBezTo>
                    <a:pt x="158591" y="261842"/>
                    <a:pt x="156020" y="256413"/>
                    <a:pt x="153162" y="250317"/>
                  </a:cubicBezTo>
                  <a:cubicBezTo>
                    <a:pt x="150304" y="244316"/>
                    <a:pt x="147542" y="238792"/>
                    <a:pt x="145066" y="233743"/>
                  </a:cubicBezTo>
                  <a:cubicBezTo>
                    <a:pt x="142589" y="228695"/>
                    <a:pt x="140779" y="225266"/>
                    <a:pt x="139827" y="223266"/>
                  </a:cubicBezTo>
                  <a:lnTo>
                    <a:pt x="94393" y="137160"/>
                  </a:lnTo>
                  <a:lnTo>
                    <a:pt x="129730" y="135636"/>
                  </a:lnTo>
                  <a:cubicBezTo>
                    <a:pt x="136493" y="148876"/>
                    <a:pt x="143161" y="161544"/>
                    <a:pt x="149828" y="173641"/>
                  </a:cubicBezTo>
                  <a:cubicBezTo>
                    <a:pt x="156496" y="185738"/>
                    <a:pt x="162211" y="195643"/>
                    <a:pt x="167068" y="203740"/>
                  </a:cubicBezTo>
                  <a:cubicBezTo>
                    <a:pt x="171926" y="211741"/>
                    <a:pt x="174784" y="216408"/>
                    <a:pt x="175546" y="217646"/>
                  </a:cubicBezTo>
                  <a:cubicBezTo>
                    <a:pt x="177260" y="220409"/>
                    <a:pt x="180022" y="224504"/>
                    <a:pt x="183833" y="229838"/>
                  </a:cubicBezTo>
                  <a:cubicBezTo>
                    <a:pt x="187547" y="235267"/>
                    <a:pt x="191071" y="240030"/>
                    <a:pt x="194405" y="244316"/>
                  </a:cubicBezTo>
                  <a:lnTo>
                    <a:pt x="221837" y="246983"/>
                  </a:lnTo>
                  <a:lnTo>
                    <a:pt x="219170" y="266891"/>
                  </a:lnTo>
                  <a:lnTo>
                    <a:pt x="160877" y="2668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grpSp>
          <p:nvGrpSpPr>
            <p:cNvPr id="10" name="Graphique 8">
              <a:extLst>
                <a:ext uri="{FF2B5EF4-FFF2-40B4-BE49-F238E27FC236}">
                  <a16:creationId xmlns:a16="http://schemas.microsoft.com/office/drawing/2014/main" id="{C559FE6A-C448-42BE-AF28-0C20B25FFC2D}"/>
                </a:ext>
              </a:extLst>
            </p:cNvPr>
            <p:cNvGrpSpPr/>
            <p:nvPr/>
          </p:nvGrpSpPr>
          <p:grpSpPr>
            <a:xfrm>
              <a:off x="6180010" y="3973067"/>
              <a:ext cx="877442" cy="373475"/>
              <a:chOff x="6180010" y="3973067"/>
              <a:chExt cx="877442" cy="373475"/>
            </a:xfrm>
            <a:grpFill/>
          </p:grpSpPr>
          <p:sp>
            <p:nvSpPr>
              <p:cNvPr id="45" name="Forme libre : forme 44">
                <a:extLst>
                  <a:ext uri="{FF2B5EF4-FFF2-40B4-BE49-F238E27FC236}">
                    <a16:creationId xmlns:a16="http://schemas.microsoft.com/office/drawing/2014/main" id="{4403EE36-34A2-91E8-BE28-A98589D5A446}"/>
                  </a:ext>
                </a:extLst>
              </p:cNvPr>
              <p:cNvSpPr/>
              <p:nvPr/>
            </p:nvSpPr>
            <p:spPr>
              <a:xfrm>
                <a:off x="6180010" y="3980116"/>
                <a:ext cx="151828" cy="281844"/>
              </a:xfrm>
              <a:custGeom>
                <a:avLst/>
                <a:gdLst>
                  <a:gd name="connsiteX0" fmla="*/ 85725 w 151828"/>
                  <a:gd name="connsiteY0" fmla="*/ 281845 h 281844"/>
                  <a:gd name="connsiteX1" fmla="*/ 38386 w 151828"/>
                  <a:gd name="connsiteY1" fmla="*/ 269462 h 281844"/>
                  <a:gd name="connsiteX2" fmla="*/ 9620 w 151828"/>
                  <a:gd name="connsiteY2" fmla="*/ 235267 h 281844"/>
                  <a:gd name="connsiteX3" fmla="*/ 0 w 151828"/>
                  <a:gd name="connsiteY3" fmla="*/ 186023 h 281844"/>
                  <a:gd name="connsiteX4" fmla="*/ 8668 w 151828"/>
                  <a:gd name="connsiteY4" fmla="*/ 136398 h 281844"/>
                  <a:gd name="connsiteX5" fmla="*/ 35338 w 151828"/>
                  <a:gd name="connsiteY5" fmla="*/ 102013 h 281844"/>
                  <a:gd name="connsiteX6" fmla="*/ 80772 w 151828"/>
                  <a:gd name="connsiteY6" fmla="*/ 89440 h 281844"/>
                  <a:gd name="connsiteX7" fmla="*/ 122491 w 151828"/>
                  <a:gd name="connsiteY7" fmla="*/ 100298 h 281844"/>
                  <a:gd name="connsiteX8" fmla="*/ 144875 w 151828"/>
                  <a:gd name="connsiteY8" fmla="*/ 130778 h 281844"/>
                  <a:gd name="connsiteX9" fmla="*/ 151829 w 151828"/>
                  <a:gd name="connsiteY9" fmla="*/ 175927 h 281844"/>
                  <a:gd name="connsiteX10" fmla="*/ 145828 w 151828"/>
                  <a:gd name="connsiteY10" fmla="*/ 187928 h 281844"/>
                  <a:gd name="connsiteX11" fmla="*/ 24098 w 151828"/>
                  <a:gd name="connsiteY11" fmla="*/ 187928 h 281844"/>
                  <a:gd name="connsiteX12" fmla="*/ 24098 w 151828"/>
                  <a:gd name="connsiteY12" fmla="*/ 170974 h 281844"/>
                  <a:gd name="connsiteX13" fmla="*/ 132683 w 151828"/>
                  <a:gd name="connsiteY13" fmla="*/ 162687 h 281844"/>
                  <a:gd name="connsiteX14" fmla="*/ 120682 w 151828"/>
                  <a:gd name="connsiteY14" fmla="*/ 175832 h 281844"/>
                  <a:gd name="connsiteX15" fmla="*/ 120872 w 151828"/>
                  <a:gd name="connsiteY15" fmla="*/ 166211 h 281844"/>
                  <a:gd name="connsiteX16" fmla="*/ 121063 w 151828"/>
                  <a:gd name="connsiteY16" fmla="*/ 155924 h 281844"/>
                  <a:gd name="connsiteX17" fmla="*/ 110871 w 151828"/>
                  <a:gd name="connsiteY17" fmla="*/ 121729 h 281844"/>
                  <a:gd name="connsiteX18" fmla="*/ 79724 w 151828"/>
                  <a:gd name="connsiteY18" fmla="*/ 107442 h 281844"/>
                  <a:gd name="connsiteX19" fmla="*/ 56388 w 151828"/>
                  <a:gd name="connsiteY19" fmla="*/ 114395 h 281844"/>
                  <a:gd name="connsiteX20" fmla="*/ 41720 w 151828"/>
                  <a:gd name="connsiteY20" fmla="*/ 132969 h 281844"/>
                  <a:gd name="connsiteX21" fmla="*/ 34195 w 151828"/>
                  <a:gd name="connsiteY21" fmla="*/ 157925 h 281844"/>
                  <a:gd name="connsiteX22" fmla="*/ 31909 w 151828"/>
                  <a:gd name="connsiteY22" fmla="*/ 184404 h 281844"/>
                  <a:gd name="connsiteX23" fmla="*/ 34957 w 151828"/>
                  <a:gd name="connsiteY23" fmla="*/ 209741 h 281844"/>
                  <a:gd name="connsiteX24" fmla="*/ 44387 w 151828"/>
                  <a:gd name="connsiteY24" fmla="*/ 233934 h 281844"/>
                  <a:gd name="connsiteX25" fmla="*/ 60388 w 151828"/>
                  <a:gd name="connsiteY25" fmla="*/ 251936 h 281844"/>
                  <a:gd name="connsiteX26" fmla="*/ 83534 w 151828"/>
                  <a:gd name="connsiteY26" fmla="*/ 258699 h 281844"/>
                  <a:gd name="connsiteX27" fmla="*/ 117157 w 151828"/>
                  <a:gd name="connsiteY27" fmla="*/ 253270 h 281844"/>
                  <a:gd name="connsiteX28" fmla="*/ 141351 w 151828"/>
                  <a:gd name="connsiteY28" fmla="*/ 242888 h 281844"/>
                  <a:gd name="connsiteX29" fmla="*/ 151162 w 151828"/>
                  <a:gd name="connsiteY29" fmla="*/ 259461 h 281844"/>
                  <a:gd name="connsiteX30" fmla="*/ 148495 w 151828"/>
                  <a:gd name="connsiteY30" fmla="*/ 261557 h 281844"/>
                  <a:gd name="connsiteX31" fmla="*/ 136303 w 151828"/>
                  <a:gd name="connsiteY31" fmla="*/ 269462 h 281844"/>
                  <a:gd name="connsiteX32" fmla="*/ 115253 w 151828"/>
                  <a:gd name="connsiteY32" fmla="*/ 277939 h 281844"/>
                  <a:gd name="connsiteX33" fmla="*/ 85725 w 151828"/>
                  <a:gd name="connsiteY33" fmla="*/ 281654 h 281844"/>
                  <a:gd name="connsiteX34" fmla="*/ 68104 w 151828"/>
                  <a:gd name="connsiteY34" fmla="*/ 74009 h 281844"/>
                  <a:gd name="connsiteX35" fmla="*/ 53816 w 151828"/>
                  <a:gd name="connsiteY35" fmla="*/ 62008 h 281844"/>
                  <a:gd name="connsiteX36" fmla="*/ 112776 w 151828"/>
                  <a:gd name="connsiteY36" fmla="*/ 0 h 281844"/>
                  <a:gd name="connsiteX37" fmla="*/ 133445 w 151828"/>
                  <a:gd name="connsiteY37" fmla="*/ 17621 h 281844"/>
                  <a:gd name="connsiteX38" fmla="*/ 68008 w 151828"/>
                  <a:gd name="connsiteY38" fmla="*/ 74009 h 281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51828" h="281844">
                    <a:moveTo>
                      <a:pt x="85725" y="281845"/>
                    </a:moveTo>
                    <a:cubicBezTo>
                      <a:pt x="66961" y="281845"/>
                      <a:pt x="51149" y="277749"/>
                      <a:pt x="38386" y="269462"/>
                    </a:cubicBezTo>
                    <a:cubicBezTo>
                      <a:pt x="25622" y="261175"/>
                      <a:pt x="16002" y="249746"/>
                      <a:pt x="9620" y="235267"/>
                    </a:cubicBezTo>
                    <a:cubicBezTo>
                      <a:pt x="3238" y="220789"/>
                      <a:pt x="0" y="204311"/>
                      <a:pt x="0" y="186023"/>
                    </a:cubicBezTo>
                    <a:cubicBezTo>
                      <a:pt x="0" y="167735"/>
                      <a:pt x="2857" y="150971"/>
                      <a:pt x="8668" y="136398"/>
                    </a:cubicBezTo>
                    <a:cubicBezTo>
                      <a:pt x="14478" y="121825"/>
                      <a:pt x="23336" y="110395"/>
                      <a:pt x="35338" y="102013"/>
                    </a:cubicBezTo>
                    <a:cubicBezTo>
                      <a:pt x="47339" y="93631"/>
                      <a:pt x="62484" y="89440"/>
                      <a:pt x="80772" y="89440"/>
                    </a:cubicBezTo>
                    <a:cubicBezTo>
                      <a:pt x="99060" y="89440"/>
                      <a:pt x="112204" y="93059"/>
                      <a:pt x="122491" y="100298"/>
                    </a:cubicBezTo>
                    <a:cubicBezTo>
                      <a:pt x="132779" y="107537"/>
                      <a:pt x="140208" y="117729"/>
                      <a:pt x="144875" y="130778"/>
                    </a:cubicBezTo>
                    <a:cubicBezTo>
                      <a:pt x="149542" y="143828"/>
                      <a:pt x="151829" y="158877"/>
                      <a:pt x="151829" y="175927"/>
                    </a:cubicBezTo>
                    <a:lnTo>
                      <a:pt x="145828" y="187928"/>
                    </a:lnTo>
                    <a:lnTo>
                      <a:pt x="24098" y="187928"/>
                    </a:lnTo>
                    <a:lnTo>
                      <a:pt x="24098" y="170974"/>
                    </a:lnTo>
                    <a:lnTo>
                      <a:pt x="132683" y="162687"/>
                    </a:lnTo>
                    <a:lnTo>
                      <a:pt x="120682" y="175832"/>
                    </a:lnTo>
                    <a:cubicBezTo>
                      <a:pt x="120682" y="172593"/>
                      <a:pt x="120682" y="169354"/>
                      <a:pt x="120872" y="166211"/>
                    </a:cubicBezTo>
                    <a:cubicBezTo>
                      <a:pt x="120967" y="163068"/>
                      <a:pt x="121063" y="159639"/>
                      <a:pt x="121063" y="155924"/>
                    </a:cubicBezTo>
                    <a:cubicBezTo>
                      <a:pt x="121063" y="142684"/>
                      <a:pt x="117729" y="131254"/>
                      <a:pt x="110871" y="121729"/>
                    </a:cubicBezTo>
                    <a:cubicBezTo>
                      <a:pt x="104108" y="112204"/>
                      <a:pt x="93726" y="107442"/>
                      <a:pt x="79724" y="107442"/>
                    </a:cubicBezTo>
                    <a:cubicBezTo>
                      <a:pt x="70485" y="107442"/>
                      <a:pt x="62674" y="109728"/>
                      <a:pt x="56388" y="114395"/>
                    </a:cubicBezTo>
                    <a:cubicBezTo>
                      <a:pt x="50101" y="119063"/>
                      <a:pt x="45244" y="125254"/>
                      <a:pt x="41720" y="132969"/>
                    </a:cubicBezTo>
                    <a:cubicBezTo>
                      <a:pt x="38195" y="140779"/>
                      <a:pt x="35719" y="149066"/>
                      <a:pt x="34195" y="157925"/>
                    </a:cubicBezTo>
                    <a:cubicBezTo>
                      <a:pt x="32671" y="166783"/>
                      <a:pt x="31909" y="175641"/>
                      <a:pt x="31909" y="184404"/>
                    </a:cubicBezTo>
                    <a:cubicBezTo>
                      <a:pt x="31909" y="192691"/>
                      <a:pt x="32956" y="201168"/>
                      <a:pt x="34957" y="209741"/>
                    </a:cubicBezTo>
                    <a:cubicBezTo>
                      <a:pt x="36957" y="218408"/>
                      <a:pt x="40100" y="226504"/>
                      <a:pt x="44387" y="233934"/>
                    </a:cubicBezTo>
                    <a:cubicBezTo>
                      <a:pt x="48673" y="241459"/>
                      <a:pt x="54007" y="247459"/>
                      <a:pt x="60388" y="251936"/>
                    </a:cubicBezTo>
                    <a:cubicBezTo>
                      <a:pt x="66770" y="256413"/>
                      <a:pt x="74486" y="258699"/>
                      <a:pt x="83534" y="258699"/>
                    </a:cubicBezTo>
                    <a:cubicBezTo>
                      <a:pt x="95345" y="258699"/>
                      <a:pt x="106489" y="256889"/>
                      <a:pt x="117157" y="253270"/>
                    </a:cubicBezTo>
                    <a:cubicBezTo>
                      <a:pt x="127825" y="249650"/>
                      <a:pt x="135922" y="246221"/>
                      <a:pt x="141351" y="242888"/>
                    </a:cubicBezTo>
                    <a:lnTo>
                      <a:pt x="151162" y="259461"/>
                    </a:lnTo>
                    <a:cubicBezTo>
                      <a:pt x="151924" y="258699"/>
                      <a:pt x="151066" y="259461"/>
                      <a:pt x="148495" y="261557"/>
                    </a:cubicBezTo>
                    <a:cubicBezTo>
                      <a:pt x="146018" y="263652"/>
                      <a:pt x="141922" y="266319"/>
                      <a:pt x="136303" y="269462"/>
                    </a:cubicBezTo>
                    <a:cubicBezTo>
                      <a:pt x="130683" y="272605"/>
                      <a:pt x="123634" y="275368"/>
                      <a:pt x="115253" y="277939"/>
                    </a:cubicBezTo>
                    <a:cubicBezTo>
                      <a:pt x="106871" y="280416"/>
                      <a:pt x="97060" y="281654"/>
                      <a:pt x="85725" y="281654"/>
                    </a:cubicBezTo>
                    <a:close/>
                    <a:moveTo>
                      <a:pt x="68104" y="74009"/>
                    </a:moveTo>
                    <a:lnTo>
                      <a:pt x="53816" y="62008"/>
                    </a:lnTo>
                    <a:lnTo>
                      <a:pt x="112776" y="0"/>
                    </a:lnTo>
                    <a:lnTo>
                      <a:pt x="133445" y="17621"/>
                    </a:lnTo>
                    <a:lnTo>
                      <a:pt x="68008" y="7400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6" name="Forme libre : forme 45">
                <a:extLst>
                  <a:ext uri="{FF2B5EF4-FFF2-40B4-BE49-F238E27FC236}">
                    <a16:creationId xmlns:a16="http://schemas.microsoft.com/office/drawing/2014/main" id="{C006787E-34CE-85B9-DE0F-49A05D84CAA0}"/>
                  </a:ext>
                </a:extLst>
              </p:cNvPr>
              <p:cNvSpPr/>
              <p:nvPr/>
            </p:nvSpPr>
            <p:spPr>
              <a:xfrm>
                <a:off x="6360033" y="4068127"/>
                <a:ext cx="171354" cy="278415"/>
              </a:xfrm>
              <a:custGeom>
                <a:avLst/>
                <a:gdLst>
                  <a:gd name="connsiteX0" fmla="*/ 73247 w 171354"/>
                  <a:gd name="connsiteY0" fmla="*/ 278416 h 278415"/>
                  <a:gd name="connsiteX1" fmla="*/ 0 w 171354"/>
                  <a:gd name="connsiteY1" fmla="*/ 223933 h 278415"/>
                  <a:gd name="connsiteX2" fmla="*/ 10858 w 171354"/>
                  <a:gd name="connsiteY2" fmla="*/ 206883 h 278415"/>
                  <a:gd name="connsiteX3" fmla="*/ 38290 w 171354"/>
                  <a:gd name="connsiteY3" fmla="*/ 182309 h 278415"/>
                  <a:gd name="connsiteX4" fmla="*/ 52197 w 171354"/>
                  <a:gd name="connsiteY4" fmla="*/ 183832 h 278415"/>
                  <a:gd name="connsiteX5" fmla="*/ 38481 w 171354"/>
                  <a:gd name="connsiteY5" fmla="*/ 201263 h 278415"/>
                  <a:gd name="connsiteX6" fmla="*/ 32099 w 171354"/>
                  <a:gd name="connsiteY6" fmla="*/ 211741 h 278415"/>
                  <a:gd name="connsiteX7" fmla="*/ 30385 w 171354"/>
                  <a:gd name="connsiteY7" fmla="*/ 219837 h 278415"/>
                  <a:gd name="connsiteX8" fmla="*/ 43148 w 171354"/>
                  <a:gd name="connsiteY8" fmla="*/ 248602 h 278415"/>
                  <a:gd name="connsiteX9" fmla="*/ 83344 w 171354"/>
                  <a:gd name="connsiteY9" fmla="*/ 257842 h 278415"/>
                  <a:gd name="connsiteX10" fmla="*/ 122396 w 171354"/>
                  <a:gd name="connsiteY10" fmla="*/ 246793 h 278415"/>
                  <a:gd name="connsiteX11" fmla="*/ 137827 w 171354"/>
                  <a:gd name="connsiteY11" fmla="*/ 217646 h 278415"/>
                  <a:gd name="connsiteX12" fmla="*/ 134588 w 171354"/>
                  <a:gd name="connsiteY12" fmla="*/ 205264 h 278415"/>
                  <a:gd name="connsiteX13" fmla="*/ 122777 w 171354"/>
                  <a:gd name="connsiteY13" fmla="*/ 200406 h 278415"/>
                  <a:gd name="connsiteX14" fmla="*/ 73914 w 171354"/>
                  <a:gd name="connsiteY14" fmla="*/ 194405 h 278415"/>
                  <a:gd name="connsiteX15" fmla="*/ 56579 w 171354"/>
                  <a:gd name="connsiteY15" fmla="*/ 191548 h 278415"/>
                  <a:gd name="connsiteX16" fmla="*/ 38195 w 171354"/>
                  <a:gd name="connsiteY16" fmla="*/ 186880 h 278415"/>
                  <a:gd name="connsiteX17" fmla="*/ 20003 w 171354"/>
                  <a:gd name="connsiteY17" fmla="*/ 176022 h 278415"/>
                  <a:gd name="connsiteX18" fmla="*/ 14573 w 171354"/>
                  <a:gd name="connsiteY18" fmla="*/ 158686 h 278415"/>
                  <a:gd name="connsiteX19" fmla="*/ 46482 w 171354"/>
                  <a:gd name="connsiteY19" fmla="*/ 124873 h 278415"/>
                  <a:gd name="connsiteX20" fmla="*/ 58864 w 171354"/>
                  <a:gd name="connsiteY20" fmla="*/ 128968 h 278415"/>
                  <a:gd name="connsiteX21" fmla="*/ 47244 w 171354"/>
                  <a:gd name="connsiteY21" fmla="*/ 142684 h 278415"/>
                  <a:gd name="connsiteX22" fmla="*/ 43910 w 171354"/>
                  <a:gd name="connsiteY22" fmla="*/ 150019 h 278415"/>
                  <a:gd name="connsiteX23" fmla="*/ 50863 w 171354"/>
                  <a:gd name="connsiteY23" fmla="*/ 158115 h 278415"/>
                  <a:gd name="connsiteX24" fmla="*/ 79629 w 171354"/>
                  <a:gd name="connsiteY24" fmla="*/ 163163 h 278415"/>
                  <a:gd name="connsiteX25" fmla="*/ 105156 w 171354"/>
                  <a:gd name="connsiteY25" fmla="*/ 166306 h 278415"/>
                  <a:gd name="connsiteX26" fmla="*/ 131636 w 171354"/>
                  <a:gd name="connsiteY26" fmla="*/ 170021 h 278415"/>
                  <a:gd name="connsiteX27" fmla="*/ 151733 w 171354"/>
                  <a:gd name="connsiteY27" fmla="*/ 174307 h 278415"/>
                  <a:gd name="connsiteX28" fmla="*/ 168307 w 171354"/>
                  <a:gd name="connsiteY28" fmla="*/ 206978 h 278415"/>
                  <a:gd name="connsiteX29" fmla="*/ 155353 w 171354"/>
                  <a:gd name="connsiteY29" fmla="*/ 242697 h 278415"/>
                  <a:gd name="connsiteX30" fmla="*/ 120968 w 171354"/>
                  <a:gd name="connsiteY30" fmla="*/ 268605 h 278415"/>
                  <a:gd name="connsiteX31" fmla="*/ 73247 w 171354"/>
                  <a:gd name="connsiteY31" fmla="*/ 278416 h 278415"/>
                  <a:gd name="connsiteX32" fmla="*/ 80010 w 171354"/>
                  <a:gd name="connsiteY32" fmla="*/ 137446 h 278415"/>
                  <a:gd name="connsiteX33" fmla="*/ 42101 w 171354"/>
                  <a:gd name="connsiteY33" fmla="*/ 128778 h 278415"/>
                  <a:gd name="connsiteX34" fmla="*/ 17145 w 171354"/>
                  <a:gd name="connsiteY34" fmla="*/ 104680 h 278415"/>
                  <a:gd name="connsiteX35" fmla="*/ 8287 w 171354"/>
                  <a:gd name="connsiteY35" fmla="*/ 68961 h 278415"/>
                  <a:gd name="connsiteX36" fmla="*/ 17336 w 171354"/>
                  <a:gd name="connsiteY36" fmla="*/ 33242 h 278415"/>
                  <a:gd name="connsiteX37" fmla="*/ 42481 w 171354"/>
                  <a:gd name="connsiteY37" fmla="*/ 9715 h 278415"/>
                  <a:gd name="connsiteX38" fmla="*/ 80105 w 171354"/>
                  <a:gd name="connsiteY38" fmla="*/ 1238 h 278415"/>
                  <a:gd name="connsiteX39" fmla="*/ 118110 w 171354"/>
                  <a:gd name="connsiteY39" fmla="*/ 9906 h 278415"/>
                  <a:gd name="connsiteX40" fmla="*/ 143065 w 171354"/>
                  <a:gd name="connsiteY40" fmla="*/ 33814 h 278415"/>
                  <a:gd name="connsiteX41" fmla="*/ 151924 w 171354"/>
                  <a:gd name="connsiteY41" fmla="*/ 69342 h 278415"/>
                  <a:gd name="connsiteX42" fmla="*/ 142875 w 171354"/>
                  <a:gd name="connsiteY42" fmla="*/ 105061 h 278415"/>
                  <a:gd name="connsiteX43" fmla="*/ 117920 w 171354"/>
                  <a:gd name="connsiteY43" fmla="*/ 128873 h 278415"/>
                  <a:gd name="connsiteX44" fmla="*/ 80105 w 171354"/>
                  <a:gd name="connsiteY44" fmla="*/ 137350 h 278415"/>
                  <a:gd name="connsiteX45" fmla="*/ 80010 w 171354"/>
                  <a:gd name="connsiteY45" fmla="*/ 118681 h 278415"/>
                  <a:gd name="connsiteX46" fmla="*/ 121348 w 171354"/>
                  <a:gd name="connsiteY46" fmla="*/ 69437 h 278415"/>
                  <a:gd name="connsiteX47" fmla="*/ 80010 w 171354"/>
                  <a:gd name="connsiteY47" fmla="*/ 19812 h 278415"/>
                  <a:gd name="connsiteX48" fmla="*/ 38290 w 171354"/>
                  <a:gd name="connsiteY48" fmla="*/ 69056 h 278415"/>
                  <a:gd name="connsiteX49" fmla="*/ 80010 w 171354"/>
                  <a:gd name="connsiteY49" fmla="*/ 118681 h 278415"/>
                  <a:gd name="connsiteX50" fmla="*/ 171355 w 171354"/>
                  <a:gd name="connsiteY50" fmla="*/ 24003 h 278415"/>
                  <a:gd name="connsiteX51" fmla="*/ 131921 w 171354"/>
                  <a:gd name="connsiteY51" fmla="*/ 23241 h 278415"/>
                  <a:gd name="connsiteX52" fmla="*/ 108585 w 171354"/>
                  <a:gd name="connsiteY52" fmla="*/ 12001 h 278415"/>
                  <a:gd name="connsiteX53" fmla="*/ 168307 w 171354"/>
                  <a:gd name="connsiteY53" fmla="*/ 0 h 278415"/>
                  <a:gd name="connsiteX54" fmla="*/ 171355 w 171354"/>
                  <a:gd name="connsiteY54" fmla="*/ 24098 h 278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71354" h="278415">
                    <a:moveTo>
                      <a:pt x="73247" y="278416"/>
                    </a:moveTo>
                    <a:cubicBezTo>
                      <a:pt x="24384" y="278416"/>
                      <a:pt x="0" y="260223"/>
                      <a:pt x="0" y="223933"/>
                    </a:cubicBezTo>
                    <a:cubicBezTo>
                      <a:pt x="0" y="220409"/>
                      <a:pt x="3620" y="214693"/>
                      <a:pt x="10858" y="206883"/>
                    </a:cubicBezTo>
                    <a:cubicBezTo>
                      <a:pt x="18097" y="198977"/>
                      <a:pt x="27241" y="190786"/>
                      <a:pt x="38290" y="182309"/>
                    </a:cubicBezTo>
                    <a:lnTo>
                      <a:pt x="52197" y="183832"/>
                    </a:lnTo>
                    <a:cubicBezTo>
                      <a:pt x="46196" y="191071"/>
                      <a:pt x="41624" y="196882"/>
                      <a:pt x="38481" y="201263"/>
                    </a:cubicBezTo>
                    <a:cubicBezTo>
                      <a:pt x="35338" y="205645"/>
                      <a:pt x="33242" y="209169"/>
                      <a:pt x="32099" y="211741"/>
                    </a:cubicBezTo>
                    <a:cubicBezTo>
                      <a:pt x="30956" y="214313"/>
                      <a:pt x="30385" y="217075"/>
                      <a:pt x="30385" y="219837"/>
                    </a:cubicBezTo>
                    <a:cubicBezTo>
                      <a:pt x="30385" y="232886"/>
                      <a:pt x="34671" y="242411"/>
                      <a:pt x="43148" y="248602"/>
                    </a:cubicBezTo>
                    <a:cubicBezTo>
                      <a:pt x="51626" y="254698"/>
                      <a:pt x="65056" y="257842"/>
                      <a:pt x="83344" y="257842"/>
                    </a:cubicBezTo>
                    <a:cubicBezTo>
                      <a:pt x="99155" y="257842"/>
                      <a:pt x="112109" y="254127"/>
                      <a:pt x="122396" y="246793"/>
                    </a:cubicBezTo>
                    <a:cubicBezTo>
                      <a:pt x="132683" y="239363"/>
                      <a:pt x="137827" y="229648"/>
                      <a:pt x="137827" y="217646"/>
                    </a:cubicBezTo>
                    <a:cubicBezTo>
                      <a:pt x="137827" y="211836"/>
                      <a:pt x="136779" y="207740"/>
                      <a:pt x="134588" y="205264"/>
                    </a:cubicBezTo>
                    <a:cubicBezTo>
                      <a:pt x="132397" y="202787"/>
                      <a:pt x="128492" y="201168"/>
                      <a:pt x="122777" y="200406"/>
                    </a:cubicBezTo>
                    <a:lnTo>
                      <a:pt x="73914" y="194405"/>
                    </a:lnTo>
                    <a:cubicBezTo>
                      <a:pt x="67151" y="193357"/>
                      <a:pt x="61341" y="192500"/>
                      <a:pt x="56579" y="191548"/>
                    </a:cubicBezTo>
                    <a:cubicBezTo>
                      <a:pt x="51816" y="190595"/>
                      <a:pt x="45720" y="189071"/>
                      <a:pt x="38195" y="186880"/>
                    </a:cubicBezTo>
                    <a:cubicBezTo>
                      <a:pt x="29718" y="184118"/>
                      <a:pt x="23622" y="180499"/>
                      <a:pt x="20003" y="176022"/>
                    </a:cubicBezTo>
                    <a:cubicBezTo>
                      <a:pt x="16383" y="171545"/>
                      <a:pt x="14573" y="165735"/>
                      <a:pt x="14573" y="158686"/>
                    </a:cubicBezTo>
                    <a:cubicBezTo>
                      <a:pt x="14573" y="153638"/>
                      <a:pt x="25241" y="142399"/>
                      <a:pt x="46482" y="124873"/>
                    </a:cubicBezTo>
                    <a:lnTo>
                      <a:pt x="58864" y="128968"/>
                    </a:lnTo>
                    <a:cubicBezTo>
                      <a:pt x="53340" y="134493"/>
                      <a:pt x="49435" y="139065"/>
                      <a:pt x="47244" y="142684"/>
                    </a:cubicBezTo>
                    <a:cubicBezTo>
                      <a:pt x="44958" y="146304"/>
                      <a:pt x="43910" y="148780"/>
                      <a:pt x="43910" y="150019"/>
                    </a:cubicBezTo>
                    <a:cubicBezTo>
                      <a:pt x="43910" y="153734"/>
                      <a:pt x="46196" y="156496"/>
                      <a:pt x="50863" y="158115"/>
                    </a:cubicBezTo>
                    <a:cubicBezTo>
                      <a:pt x="55531" y="159734"/>
                      <a:pt x="65056" y="161449"/>
                      <a:pt x="79629" y="163163"/>
                    </a:cubicBezTo>
                    <a:cubicBezTo>
                      <a:pt x="87439" y="164211"/>
                      <a:pt x="95917" y="165259"/>
                      <a:pt x="105156" y="166306"/>
                    </a:cubicBezTo>
                    <a:cubicBezTo>
                      <a:pt x="114395" y="167449"/>
                      <a:pt x="123254" y="168688"/>
                      <a:pt x="131636" y="170021"/>
                    </a:cubicBezTo>
                    <a:cubicBezTo>
                      <a:pt x="140018" y="171450"/>
                      <a:pt x="146685" y="172879"/>
                      <a:pt x="151733" y="174307"/>
                    </a:cubicBezTo>
                    <a:cubicBezTo>
                      <a:pt x="162782" y="177832"/>
                      <a:pt x="168307" y="188690"/>
                      <a:pt x="168307" y="206978"/>
                    </a:cubicBezTo>
                    <a:cubicBezTo>
                      <a:pt x="168307" y="220027"/>
                      <a:pt x="164021" y="231934"/>
                      <a:pt x="155353" y="242697"/>
                    </a:cubicBezTo>
                    <a:cubicBezTo>
                      <a:pt x="146685" y="253460"/>
                      <a:pt x="135255" y="262128"/>
                      <a:pt x="120968" y="268605"/>
                    </a:cubicBezTo>
                    <a:cubicBezTo>
                      <a:pt x="106680" y="275082"/>
                      <a:pt x="90773" y="278416"/>
                      <a:pt x="73247" y="278416"/>
                    </a:cubicBezTo>
                    <a:close/>
                    <a:moveTo>
                      <a:pt x="80010" y="137446"/>
                    </a:moveTo>
                    <a:cubicBezTo>
                      <a:pt x="65437" y="137446"/>
                      <a:pt x="52864" y="134588"/>
                      <a:pt x="42101" y="128778"/>
                    </a:cubicBezTo>
                    <a:cubicBezTo>
                      <a:pt x="31337" y="123063"/>
                      <a:pt x="22955" y="114967"/>
                      <a:pt x="17145" y="104680"/>
                    </a:cubicBezTo>
                    <a:cubicBezTo>
                      <a:pt x="11239" y="94393"/>
                      <a:pt x="8287" y="82486"/>
                      <a:pt x="8287" y="68961"/>
                    </a:cubicBezTo>
                    <a:cubicBezTo>
                      <a:pt x="8287" y="55435"/>
                      <a:pt x="11335" y="43243"/>
                      <a:pt x="17336" y="33242"/>
                    </a:cubicBezTo>
                    <a:cubicBezTo>
                      <a:pt x="23336" y="23241"/>
                      <a:pt x="31718" y="15430"/>
                      <a:pt x="42481" y="9715"/>
                    </a:cubicBezTo>
                    <a:cubicBezTo>
                      <a:pt x="53245" y="4000"/>
                      <a:pt x="65818" y="1238"/>
                      <a:pt x="80105" y="1238"/>
                    </a:cubicBezTo>
                    <a:cubicBezTo>
                      <a:pt x="94393" y="1238"/>
                      <a:pt x="107252" y="4096"/>
                      <a:pt x="118110" y="9906"/>
                    </a:cubicBezTo>
                    <a:cubicBezTo>
                      <a:pt x="128873" y="15716"/>
                      <a:pt x="137255" y="23622"/>
                      <a:pt x="143065" y="33814"/>
                    </a:cubicBezTo>
                    <a:cubicBezTo>
                      <a:pt x="148876" y="44005"/>
                      <a:pt x="151924" y="55817"/>
                      <a:pt x="151924" y="69342"/>
                    </a:cubicBezTo>
                    <a:cubicBezTo>
                      <a:pt x="151924" y="82867"/>
                      <a:pt x="148876" y="94774"/>
                      <a:pt x="142875" y="105061"/>
                    </a:cubicBezTo>
                    <a:cubicBezTo>
                      <a:pt x="136874" y="115348"/>
                      <a:pt x="128492" y="123253"/>
                      <a:pt x="117920" y="128873"/>
                    </a:cubicBezTo>
                    <a:cubicBezTo>
                      <a:pt x="107347" y="134493"/>
                      <a:pt x="94679" y="137350"/>
                      <a:pt x="80105" y="137350"/>
                    </a:cubicBezTo>
                    <a:close/>
                    <a:moveTo>
                      <a:pt x="80010" y="118681"/>
                    </a:moveTo>
                    <a:cubicBezTo>
                      <a:pt x="107537" y="118681"/>
                      <a:pt x="121348" y="102298"/>
                      <a:pt x="121348" y="69437"/>
                    </a:cubicBezTo>
                    <a:cubicBezTo>
                      <a:pt x="121348" y="36576"/>
                      <a:pt x="107537" y="19812"/>
                      <a:pt x="80010" y="19812"/>
                    </a:cubicBezTo>
                    <a:cubicBezTo>
                      <a:pt x="52483" y="19812"/>
                      <a:pt x="38290" y="36195"/>
                      <a:pt x="38290" y="69056"/>
                    </a:cubicBezTo>
                    <a:cubicBezTo>
                      <a:pt x="38290" y="101917"/>
                      <a:pt x="52197" y="118681"/>
                      <a:pt x="80010" y="118681"/>
                    </a:cubicBezTo>
                    <a:close/>
                    <a:moveTo>
                      <a:pt x="171355" y="24003"/>
                    </a:moveTo>
                    <a:lnTo>
                      <a:pt x="131921" y="23241"/>
                    </a:lnTo>
                    <a:lnTo>
                      <a:pt x="108585" y="12001"/>
                    </a:lnTo>
                    <a:lnTo>
                      <a:pt x="168307" y="0"/>
                    </a:lnTo>
                    <a:lnTo>
                      <a:pt x="171355" y="2409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7" name="Forme libre : forme 46">
                <a:extLst>
                  <a:ext uri="{FF2B5EF4-FFF2-40B4-BE49-F238E27FC236}">
                    <a16:creationId xmlns:a16="http://schemas.microsoft.com/office/drawing/2014/main" id="{6871B05D-8355-3E1B-98D3-8699577E17DA}"/>
                  </a:ext>
                </a:extLst>
              </p:cNvPr>
              <p:cNvSpPr/>
              <p:nvPr/>
            </p:nvSpPr>
            <p:spPr>
              <a:xfrm>
                <a:off x="6551199" y="4072317"/>
                <a:ext cx="202215" cy="190023"/>
              </a:xfrm>
              <a:custGeom>
                <a:avLst/>
                <a:gdLst>
                  <a:gd name="connsiteX0" fmla="*/ 89535 w 202215"/>
                  <a:gd name="connsiteY0" fmla="*/ 190024 h 190023"/>
                  <a:gd name="connsiteX1" fmla="*/ 50292 w 202215"/>
                  <a:gd name="connsiteY1" fmla="*/ 178975 h 190023"/>
                  <a:gd name="connsiteX2" fmla="*/ 33147 w 202215"/>
                  <a:gd name="connsiteY2" fmla="*/ 148114 h 190023"/>
                  <a:gd name="connsiteX3" fmla="*/ 29051 w 202215"/>
                  <a:gd name="connsiteY3" fmla="*/ 102870 h 190023"/>
                  <a:gd name="connsiteX4" fmla="*/ 29051 w 202215"/>
                  <a:gd name="connsiteY4" fmla="*/ 52102 h 190023"/>
                  <a:gd name="connsiteX5" fmla="*/ 28289 w 202215"/>
                  <a:gd name="connsiteY5" fmla="*/ 42101 h 190023"/>
                  <a:gd name="connsiteX6" fmla="*/ 26194 w 202215"/>
                  <a:gd name="connsiteY6" fmla="*/ 27623 h 190023"/>
                  <a:gd name="connsiteX7" fmla="*/ 23717 w 202215"/>
                  <a:gd name="connsiteY7" fmla="*/ 13335 h 190023"/>
                  <a:gd name="connsiteX8" fmla="*/ 37243 w 202215"/>
                  <a:gd name="connsiteY8" fmla="*/ 27242 h 190023"/>
                  <a:gd name="connsiteX9" fmla="*/ 0 w 202215"/>
                  <a:gd name="connsiteY9" fmla="*/ 19717 h 190023"/>
                  <a:gd name="connsiteX10" fmla="*/ 1524 w 202215"/>
                  <a:gd name="connsiteY10" fmla="*/ 191 h 190023"/>
                  <a:gd name="connsiteX11" fmla="*/ 52673 w 202215"/>
                  <a:gd name="connsiteY11" fmla="*/ 191 h 190023"/>
                  <a:gd name="connsiteX12" fmla="*/ 59817 w 202215"/>
                  <a:gd name="connsiteY12" fmla="*/ 6953 h 190023"/>
                  <a:gd name="connsiteX13" fmla="*/ 58674 w 202215"/>
                  <a:gd name="connsiteY13" fmla="*/ 25337 h 190023"/>
                  <a:gd name="connsiteX14" fmla="*/ 57531 w 202215"/>
                  <a:gd name="connsiteY14" fmla="*/ 46006 h 190023"/>
                  <a:gd name="connsiteX15" fmla="*/ 57150 w 202215"/>
                  <a:gd name="connsiteY15" fmla="*/ 63246 h 190023"/>
                  <a:gd name="connsiteX16" fmla="*/ 57150 w 202215"/>
                  <a:gd name="connsiteY16" fmla="*/ 116967 h 190023"/>
                  <a:gd name="connsiteX17" fmla="*/ 65437 w 202215"/>
                  <a:gd name="connsiteY17" fmla="*/ 152876 h 190023"/>
                  <a:gd name="connsiteX18" fmla="*/ 95536 w 202215"/>
                  <a:gd name="connsiteY18" fmla="*/ 166973 h 190023"/>
                  <a:gd name="connsiteX19" fmla="*/ 122206 w 202215"/>
                  <a:gd name="connsiteY19" fmla="*/ 158306 h 190023"/>
                  <a:gd name="connsiteX20" fmla="*/ 138208 w 202215"/>
                  <a:gd name="connsiteY20" fmla="*/ 135922 h 190023"/>
                  <a:gd name="connsiteX21" fmla="*/ 143637 w 202215"/>
                  <a:gd name="connsiteY21" fmla="*/ 107537 h 190023"/>
                  <a:gd name="connsiteX22" fmla="*/ 143637 w 202215"/>
                  <a:gd name="connsiteY22" fmla="*/ 51911 h 190023"/>
                  <a:gd name="connsiteX23" fmla="*/ 142875 w 202215"/>
                  <a:gd name="connsiteY23" fmla="*/ 41910 h 190023"/>
                  <a:gd name="connsiteX24" fmla="*/ 140970 w 202215"/>
                  <a:gd name="connsiteY24" fmla="*/ 27432 h 190023"/>
                  <a:gd name="connsiteX25" fmla="*/ 138684 w 202215"/>
                  <a:gd name="connsiteY25" fmla="*/ 13145 h 190023"/>
                  <a:gd name="connsiteX26" fmla="*/ 152590 w 202215"/>
                  <a:gd name="connsiteY26" fmla="*/ 26670 h 190023"/>
                  <a:gd name="connsiteX27" fmla="*/ 113538 w 202215"/>
                  <a:gd name="connsiteY27" fmla="*/ 19526 h 190023"/>
                  <a:gd name="connsiteX28" fmla="*/ 115062 w 202215"/>
                  <a:gd name="connsiteY28" fmla="*/ 0 h 190023"/>
                  <a:gd name="connsiteX29" fmla="*/ 167259 w 202215"/>
                  <a:gd name="connsiteY29" fmla="*/ 0 h 190023"/>
                  <a:gd name="connsiteX30" fmla="*/ 174403 w 202215"/>
                  <a:gd name="connsiteY30" fmla="*/ 6763 h 190023"/>
                  <a:gd name="connsiteX31" fmla="*/ 173450 w 202215"/>
                  <a:gd name="connsiteY31" fmla="*/ 25146 h 190023"/>
                  <a:gd name="connsiteX32" fmla="*/ 172498 w 202215"/>
                  <a:gd name="connsiteY32" fmla="*/ 45815 h 190023"/>
                  <a:gd name="connsiteX33" fmla="*/ 172117 w 202215"/>
                  <a:gd name="connsiteY33" fmla="*/ 63056 h 190023"/>
                  <a:gd name="connsiteX34" fmla="*/ 172117 w 202215"/>
                  <a:gd name="connsiteY34" fmla="*/ 123920 h 190023"/>
                  <a:gd name="connsiteX35" fmla="*/ 173831 w 202215"/>
                  <a:gd name="connsiteY35" fmla="*/ 149638 h 190023"/>
                  <a:gd name="connsiteX36" fmla="*/ 176689 w 202215"/>
                  <a:gd name="connsiteY36" fmla="*/ 175736 h 190023"/>
                  <a:gd name="connsiteX37" fmla="*/ 163163 w 202215"/>
                  <a:gd name="connsiteY37" fmla="*/ 161830 h 190023"/>
                  <a:gd name="connsiteX38" fmla="*/ 202216 w 202215"/>
                  <a:gd name="connsiteY38" fmla="*/ 165926 h 190023"/>
                  <a:gd name="connsiteX39" fmla="*/ 199930 w 202215"/>
                  <a:gd name="connsiteY39" fmla="*/ 185452 h 190023"/>
                  <a:gd name="connsiteX40" fmla="*/ 152971 w 202215"/>
                  <a:gd name="connsiteY40" fmla="*/ 185452 h 190023"/>
                  <a:gd name="connsiteX41" fmla="*/ 145828 w 202215"/>
                  <a:gd name="connsiteY41" fmla="*/ 143732 h 190023"/>
                  <a:gd name="connsiteX42" fmla="*/ 149542 w 202215"/>
                  <a:gd name="connsiteY42" fmla="*/ 152781 h 190023"/>
                  <a:gd name="connsiteX43" fmla="*/ 140684 w 202215"/>
                  <a:gd name="connsiteY43" fmla="*/ 166116 h 190023"/>
                  <a:gd name="connsiteX44" fmla="*/ 121920 w 202215"/>
                  <a:gd name="connsiteY44" fmla="*/ 182309 h 190023"/>
                  <a:gd name="connsiteX45" fmla="*/ 89440 w 202215"/>
                  <a:gd name="connsiteY45" fmla="*/ 189643 h 19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02215" h="190023">
                    <a:moveTo>
                      <a:pt x="89535" y="190024"/>
                    </a:moveTo>
                    <a:cubicBezTo>
                      <a:pt x="72009" y="190024"/>
                      <a:pt x="58864" y="186309"/>
                      <a:pt x="50292" y="178975"/>
                    </a:cubicBezTo>
                    <a:cubicBezTo>
                      <a:pt x="41624" y="171545"/>
                      <a:pt x="35909" y="161354"/>
                      <a:pt x="33147" y="148114"/>
                    </a:cubicBezTo>
                    <a:cubicBezTo>
                      <a:pt x="30385" y="134969"/>
                      <a:pt x="29051" y="119920"/>
                      <a:pt x="29051" y="102870"/>
                    </a:cubicBezTo>
                    <a:lnTo>
                      <a:pt x="29051" y="52102"/>
                    </a:lnTo>
                    <a:cubicBezTo>
                      <a:pt x="29051" y="49816"/>
                      <a:pt x="28765" y="46577"/>
                      <a:pt x="28289" y="42101"/>
                    </a:cubicBezTo>
                    <a:cubicBezTo>
                      <a:pt x="27813" y="37719"/>
                      <a:pt x="27146" y="32861"/>
                      <a:pt x="26194" y="27623"/>
                    </a:cubicBezTo>
                    <a:cubicBezTo>
                      <a:pt x="25337" y="22384"/>
                      <a:pt x="24479" y="17621"/>
                      <a:pt x="23717" y="13335"/>
                    </a:cubicBezTo>
                    <a:lnTo>
                      <a:pt x="37243" y="27242"/>
                    </a:lnTo>
                    <a:lnTo>
                      <a:pt x="0" y="19717"/>
                    </a:lnTo>
                    <a:lnTo>
                      <a:pt x="1524" y="191"/>
                    </a:lnTo>
                    <a:lnTo>
                      <a:pt x="52673" y="191"/>
                    </a:lnTo>
                    <a:lnTo>
                      <a:pt x="59817" y="6953"/>
                    </a:lnTo>
                    <a:cubicBezTo>
                      <a:pt x="59531" y="12192"/>
                      <a:pt x="59150" y="18383"/>
                      <a:pt x="58674" y="25337"/>
                    </a:cubicBezTo>
                    <a:cubicBezTo>
                      <a:pt x="58198" y="32385"/>
                      <a:pt x="57817" y="39243"/>
                      <a:pt x="57531" y="46006"/>
                    </a:cubicBezTo>
                    <a:cubicBezTo>
                      <a:pt x="57245" y="52769"/>
                      <a:pt x="57150" y="58579"/>
                      <a:pt x="57150" y="63246"/>
                    </a:cubicBezTo>
                    <a:lnTo>
                      <a:pt x="57150" y="116967"/>
                    </a:lnTo>
                    <a:cubicBezTo>
                      <a:pt x="57150" y="131540"/>
                      <a:pt x="59912" y="143447"/>
                      <a:pt x="65437" y="152876"/>
                    </a:cubicBezTo>
                    <a:cubicBezTo>
                      <a:pt x="70961" y="162306"/>
                      <a:pt x="80963" y="166973"/>
                      <a:pt x="95536" y="166973"/>
                    </a:cubicBezTo>
                    <a:cubicBezTo>
                      <a:pt x="106299" y="166973"/>
                      <a:pt x="115157" y="164116"/>
                      <a:pt x="122206" y="158306"/>
                    </a:cubicBezTo>
                    <a:cubicBezTo>
                      <a:pt x="129254" y="152591"/>
                      <a:pt x="134588" y="145066"/>
                      <a:pt x="138208" y="135922"/>
                    </a:cubicBezTo>
                    <a:cubicBezTo>
                      <a:pt x="141827" y="126778"/>
                      <a:pt x="143637" y="117348"/>
                      <a:pt x="143637" y="107537"/>
                    </a:cubicBezTo>
                    <a:lnTo>
                      <a:pt x="143637" y="51911"/>
                    </a:lnTo>
                    <a:cubicBezTo>
                      <a:pt x="143637" y="49625"/>
                      <a:pt x="143351" y="46387"/>
                      <a:pt x="142875" y="41910"/>
                    </a:cubicBezTo>
                    <a:cubicBezTo>
                      <a:pt x="142399" y="37529"/>
                      <a:pt x="141732" y="32671"/>
                      <a:pt x="140970" y="27432"/>
                    </a:cubicBezTo>
                    <a:cubicBezTo>
                      <a:pt x="140208" y="22193"/>
                      <a:pt x="139446" y="17431"/>
                      <a:pt x="138684" y="13145"/>
                    </a:cubicBezTo>
                    <a:lnTo>
                      <a:pt x="152590" y="26670"/>
                    </a:lnTo>
                    <a:lnTo>
                      <a:pt x="113538" y="19526"/>
                    </a:lnTo>
                    <a:lnTo>
                      <a:pt x="115062" y="0"/>
                    </a:lnTo>
                    <a:lnTo>
                      <a:pt x="167259" y="0"/>
                    </a:lnTo>
                    <a:lnTo>
                      <a:pt x="174403" y="6763"/>
                    </a:lnTo>
                    <a:cubicBezTo>
                      <a:pt x="174117" y="12002"/>
                      <a:pt x="173831" y="18193"/>
                      <a:pt x="173450" y="25146"/>
                    </a:cubicBezTo>
                    <a:cubicBezTo>
                      <a:pt x="173069" y="32195"/>
                      <a:pt x="172783" y="39053"/>
                      <a:pt x="172498" y="45815"/>
                    </a:cubicBezTo>
                    <a:cubicBezTo>
                      <a:pt x="172212" y="52578"/>
                      <a:pt x="172117" y="58388"/>
                      <a:pt x="172117" y="63056"/>
                    </a:cubicBezTo>
                    <a:lnTo>
                      <a:pt x="172117" y="123920"/>
                    </a:lnTo>
                    <a:cubicBezTo>
                      <a:pt x="172117" y="132398"/>
                      <a:pt x="172688" y="140970"/>
                      <a:pt x="173831" y="149638"/>
                    </a:cubicBezTo>
                    <a:cubicBezTo>
                      <a:pt x="174974" y="158306"/>
                      <a:pt x="175927" y="166973"/>
                      <a:pt x="176689" y="175736"/>
                    </a:cubicBezTo>
                    <a:lnTo>
                      <a:pt x="163163" y="161830"/>
                    </a:lnTo>
                    <a:lnTo>
                      <a:pt x="202216" y="165926"/>
                    </a:lnTo>
                    <a:lnTo>
                      <a:pt x="199930" y="185452"/>
                    </a:lnTo>
                    <a:lnTo>
                      <a:pt x="152971" y="185452"/>
                    </a:lnTo>
                    <a:lnTo>
                      <a:pt x="145828" y="143732"/>
                    </a:lnTo>
                    <a:lnTo>
                      <a:pt x="149542" y="152781"/>
                    </a:lnTo>
                    <a:cubicBezTo>
                      <a:pt x="148018" y="155829"/>
                      <a:pt x="145066" y="160211"/>
                      <a:pt x="140684" y="166116"/>
                    </a:cubicBezTo>
                    <a:cubicBezTo>
                      <a:pt x="136303" y="172022"/>
                      <a:pt x="130016" y="177356"/>
                      <a:pt x="121920" y="182309"/>
                    </a:cubicBezTo>
                    <a:cubicBezTo>
                      <a:pt x="113729" y="187166"/>
                      <a:pt x="102965" y="189643"/>
                      <a:pt x="89440" y="1896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8" name="Forme libre : forme 47">
                <a:extLst>
                  <a:ext uri="{FF2B5EF4-FFF2-40B4-BE49-F238E27FC236}">
                    <a16:creationId xmlns:a16="http://schemas.microsoft.com/office/drawing/2014/main" id="{CB8F5DA2-9989-75FF-7D7C-59338BF169F7}"/>
                  </a:ext>
                </a:extLst>
              </p:cNvPr>
              <p:cNvSpPr/>
              <p:nvPr/>
            </p:nvSpPr>
            <p:spPr>
              <a:xfrm>
                <a:off x="6769322" y="3973067"/>
                <a:ext cx="93630" cy="287178"/>
              </a:xfrm>
              <a:custGeom>
                <a:avLst/>
                <a:gdLst>
                  <a:gd name="connsiteX0" fmla="*/ 1905 w 93630"/>
                  <a:gd name="connsiteY0" fmla="*/ 287084 h 287178"/>
                  <a:gd name="connsiteX1" fmla="*/ 0 w 93630"/>
                  <a:gd name="connsiteY1" fmla="*/ 269081 h 287178"/>
                  <a:gd name="connsiteX2" fmla="*/ 42100 w 93630"/>
                  <a:gd name="connsiteY2" fmla="*/ 260414 h 287178"/>
                  <a:gd name="connsiteX3" fmla="*/ 27051 w 93630"/>
                  <a:gd name="connsiteY3" fmla="*/ 274320 h 287178"/>
                  <a:gd name="connsiteX4" fmla="*/ 29146 w 93630"/>
                  <a:gd name="connsiteY4" fmla="*/ 263843 h 287178"/>
                  <a:gd name="connsiteX5" fmla="*/ 31813 w 93630"/>
                  <a:gd name="connsiteY5" fmla="*/ 247841 h 287178"/>
                  <a:gd name="connsiteX6" fmla="*/ 33147 w 93630"/>
                  <a:gd name="connsiteY6" fmla="*/ 234887 h 287178"/>
                  <a:gd name="connsiteX7" fmla="*/ 33147 w 93630"/>
                  <a:gd name="connsiteY7" fmla="*/ 52959 h 287178"/>
                  <a:gd name="connsiteX8" fmla="*/ 32195 w 93630"/>
                  <a:gd name="connsiteY8" fmla="*/ 40386 h 287178"/>
                  <a:gd name="connsiteX9" fmla="*/ 29908 w 93630"/>
                  <a:gd name="connsiteY9" fmla="*/ 24384 h 287178"/>
                  <a:gd name="connsiteX10" fmla="*/ 27432 w 93630"/>
                  <a:gd name="connsiteY10" fmla="*/ 10478 h 287178"/>
                  <a:gd name="connsiteX11" fmla="*/ 42100 w 93630"/>
                  <a:gd name="connsiteY11" fmla="*/ 27813 h 287178"/>
                  <a:gd name="connsiteX12" fmla="*/ 762 w 93630"/>
                  <a:gd name="connsiteY12" fmla="*/ 18764 h 287178"/>
                  <a:gd name="connsiteX13" fmla="*/ 2667 w 93630"/>
                  <a:gd name="connsiteY13" fmla="*/ 0 h 287178"/>
                  <a:gd name="connsiteX14" fmla="*/ 36100 w 93630"/>
                  <a:gd name="connsiteY14" fmla="*/ 1143 h 287178"/>
                  <a:gd name="connsiteX15" fmla="*/ 56769 w 93630"/>
                  <a:gd name="connsiteY15" fmla="*/ 1143 h 287178"/>
                  <a:gd name="connsiteX16" fmla="*/ 63913 w 93630"/>
                  <a:gd name="connsiteY16" fmla="*/ 7906 h 287178"/>
                  <a:gd name="connsiteX17" fmla="*/ 62960 w 93630"/>
                  <a:gd name="connsiteY17" fmla="*/ 23527 h 287178"/>
                  <a:gd name="connsiteX18" fmla="*/ 62008 w 93630"/>
                  <a:gd name="connsiteY18" fmla="*/ 44387 h 287178"/>
                  <a:gd name="connsiteX19" fmla="*/ 61627 w 93630"/>
                  <a:gd name="connsiteY19" fmla="*/ 64294 h 287178"/>
                  <a:gd name="connsiteX20" fmla="*/ 61627 w 93630"/>
                  <a:gd name="connsiteY20" fmla="*/ 223647 h 287178"/>
                  <a:gd name="connsiteX21" fmla="*/ 62770 w 93630"/>
                  <a:gd name="connsiteY21" fmla="*/ 253937 h 287178"/>
                  <a:gd name="connsiteX22" fmla="*/ 65056 w 93630"/>
                  <a:gd name="connsiteY22" fmla="*/ 275939 h 287178"/>
                  <a:gd name="connsiteX23" fmla="*/ 51149 w 93630"/>
                  <a:gd name="connsiteY23" fmla="*/ 262033 h 287178"/>
                  <a:gd name="connsiteX24" fmla="*/ 93631 w 93630"/>
                  <a:gd name="connsiteY24" fmla="*/ 265748 h 287178"/>
                  <a:gd name="connsiteX25" fmla="*/ 90964 w 93630"/>
                  <a:gd name="connsiteY25" fmla="*/ 285274 h 287178"/>
                  <a:gd name="connsiteX26" fmla="*/ 43244 w 93630"/>
                  <a:gd name="connsiteY26" fmla="*/ 285274 h 287178"/>
                  <a:gd name="connsiteX27" fmla="*/ 32385 w 93630"/>
                  <a:gd name="connsiteY27" fmla="*/ 285655 h 287178"/>
                  <a:gd name="connsiteX28" fmla="*/ 17145 w 93630"/>
                  <a:gd name="connsiteY28" fmla="*/ 286417 h 287178"/>
                  <a:gd name="connsiteX29" fmla="*/ 1905 w 93630"/>
                  <a:gd name="connsiteY29" fmla="*/ 287179 h 28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3630" h="287178">
                    <a:moveTo>
                      <a:pt x="1905" y="287084"/>
                    </a:moveTo>
                    <a:lnTo>
                      <a:pt x="0" y="269081"/>
                    </a:lnTo>
                    <a:lnTo>
                      <a:pt x="42100" y="260414"/>
                    </a:lnTo>
                    <a:lnTo>
                      <a:pt x="27051" y="274320"/>
                    </a:lnTo>
                    <a:cubicBezTo>
                      <a:pt x="27527" y="272320"/>
                      <a:pt x="28194" y="268796"/>
                      <a:pt x="29146" y="263843"/>
                    </a:cubicBezTo>
                    <a:cubicBezTo>
                      <a:pt x="30004" y="258794"/>
                      <a:pt x="30861" y="253556"/>
                      <a:pt x="31813" y="247841"/>
                    </a:cubicBezTo>
                    <a:cubicBezTo>
                      <a:pt x="32671" y="242221"/>
                      <a:pt x="33147" y="237839"/>
                      <a:pt x="33147" y="234887"/>
                    </a:cubicBezTo>
                    <a:lnTo>
                      <a:pt x="33147" y="52959"/>
                    </a:lnTo>
                    <a:cubicBezTo>
                      <a:pt x="33147" y="49721"/>
                      <a:pt x="32861" y="45529"/>
                      <a:pt x="32195" y="40386"/>
                    </a:cubicBezTo>
                    <a:cubicBezTo>
                      <a:pt x="31528" y="35243"/>
                      <a:pt x="30861" y="29908"/>
                      <a:pt x="29908" y="24384"/>
                    </a:cubicBezTo>
                    <a:cubicBezTo>
                      <a:pt x="29051" y="18860"/>
                      <a:pt x="28194" y="14192"/>
                      <a:pt x="27432" y="10478"/>
                    </a:cubicBezTo>
                    <a:lnTo>
                      <a:pt x="42100" y="27813"/>
                    </a:lnTo>
                    <a:lnTo>
                      <a:pt x="762" y="18764"/>
                    </a:lnTo>
                    <a:lnTo>
                      <a:pt x="2667" y="0"/>
                    </a:lnTo>
                    <a:lnTo>
                      <a:pt x="36100" y="1143"/>
                    </a:lnTo>
                    <a:lnTo>
                      <a:pt x="56769" y="1143"/>
                    </a:lnTo>
                    <a:lnTo>
                      <a:pt x="63913" y="7906"/>
                    </a:lnTo>
                    <a:cubicBezTo>
                      <a:pt x="63627" y="11621"/>
                      <a:pt x="63341" y="16859"/>
                      <a:pt x="62960" y="23527"/>
                    </a:cubicBezTo>
                    <a:cubicBezTo>
                      <a:pt x="62579" y="30194"/>
                      <a:pt x="62294" y="37148"/>
                      <a:pt x="62008" y="44387"/>
                    </a:cubicBezTo>
                    <a:cubicBezTo>
                      <a:pt x="61722" y="51625"/>
                      <a:pt x="61627" y="58293"/>
                      <a:pt x="61627" y="64294"/>
                    </a:cubicBezTo>
                    <a:lnTo>
                      <a:pt x="61627" y="223647"/>
                    </a:lnTo>
                    <a:cubicBezTo>
                      <a:pt x="61627" y="233648"/>
                      <a:pt x="62008" y="243745"/>
                      <a:pt x="62770" y="253937"/>
                    </a:cubicBezTo>
                    <a:cubicBezTo>
                      <a:pt x="63532" y="264128"/>
                      <a:pt x="64294" y="271367"/>
                      <a:pt x="65056" y="275939"/>
                    </a:cubicBezTo>
                    <a:lnTo>
                      <a:pt x="51149" y="262033"/>
                    </a:lnTo>
                    <a:lnTo>
                      <a:pt x="93631" y="265748"/>
                    </a:lnTo>
                    <a:lnTo>
                      <a:pt x="90964" y="285274"/>
                    </a:lnTo>
                    <a:lnTo>
                      <a:pt x="43244" y="285274"/>
                    </a:lnTo>
                    <a:cubicBezTo>
                      <a:pt x="40767" y="285274"/>
                      <a:pt x="37147" y="285369"/>
                      <a:pt x="32385" y="285655"/>
                    </a:cubicBezTo>
                    <a:cubicBezTo>
                      <a:pt x="27622" y="285941"/>
                      <a:pt x="22574" y="286131"/>
                      <a:pt x="17145" y="286417"/>
                    </a:cubicBezTo>
                    <a:cubicBezTo>
                      <a:pt x="11716" y="286703"/>
                      <a:pt x="6668" y="286893"/>
                      <a:pt x="1905" y="2871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9" name="Forme libre : forme 48">
                <a:extLst>
                  <a:ext uri="{FF2B5EF4-FFF2-40B4-BE49-F238E27FC236}">
                    <a16:creationId xmlns:a16="http://schemas.microsoft.com/office/drawing/2014/main" id="{164A2E4B-1557-320F-A825-8B962643CFF1}"/>
                  </a:ext>
                </a:extLst>
              </p:cNvPr>
              <p:cNvSpPr/>
              <p:nvPr/>
            </p:nvSpPr>
            <p:spPr>
              <a:xfrm>
                <a:off x="6887717" y="4069650"/>
                <a:ext cx="169735" cy="192309"/>
              </a:xfrm>
              <a:custGeom>
                <a:avLst/>
                <a:gdLst>
                  <a:gd name="connsiteX0" fmla="*/ 54483 w 169735"/>
                  <a:gd name="connsiteY0" fmla="*/ 192310 h 192309"/>
                  <a:gd name="connsiteX1" fmla="*/ 14669 w 169735"/>
                  <a:gd name="connsiteY1" fmla="*/ 179356 h 192309"/>
                  <a:gd name="connsiteX2" fmla="*/ 0 w 169735"/>
                  <a:gd name="connsiteY2" fmla="*/ 144590 h 192309"/>
                  <a:gd name="connsiteX3" fmla="*/ 12573 w 169735"/>
                  <a:gd name="connsiteY3" fmla="*/ 112109 h 192309"/>
                  <a:gd name="connsiteX4" fmla="*/ 50387 w 169735"/>
                  <a:gd name="connsiteY4" fmla="*/ 94964 h 192309"/>
                  <a:gd name="connsiteX5" fmla="*/ 116205 w 169735"/>
                  <a:gd name="connsiteY5" fmla="*/ 84106 h 192309"/>
                  <a:gd name="connsiteX6" fmla="*/ 116205 w 169735"/>
                  <a:gd name="connsiteY6" fmla="*/ 102489 h 192309"/>
                  <a:gd name="connsiteX7" fmla="*/ 54959 w 169735"/>
                  <a:gd name="connsiteY7" fmla="*/ 114110 h 192309"/>
                  <a:gd name="connsiteX8" fmla="*/ 37338 w 169735"/>
                  <a:gd name="connsiteY8" fmla="*/ 122777 h 192309"/>
                  <a:gd name="connsiteX9" fmla="*/ 30956 w 169735"/>
                  <a:gd name="connsiteY9" fmla="*/ 139351 h 192309"/>
                  <a:gd name="connsiteX10" fmla="*/ 38291 w 169735"/>
                  <a:gd name="connsiteY10" fmla="*/ 161735 h 192309"/>
                  <a:gd name="connsiteX11" fmla="*/ 59150 w 169735"/>
                  <a:gd name="connsiteY11" fmla="*/ 169831 h 192309"/>
                  <a:gd name="connsiteX12" fmla="*/ 93917 w 169735"/>
                  <a:gd name="connsiteY12" fmla="*/ 157067 h 192309"/>
                  <a:gd name="connsiteX13" fmla="*/ 111347 w 169735"/>
                  <a:gd name="connsiteY13" fmla="*/ 125540 h 192309"/>
                  <a:gd name="connsiteX14" fmla="*/ 111347 w 169735"/>
                  <a:gd name="connsiteY14" fmla="*/ 72581 h 192309"/>
                  <a:gd name="connsiteX15" fmla="*/ 102298 w 169735"/>
                  <a:gd name="connsiteY15" fmla="*/ 32195 h 192309"/>
                  <a:gd name="connsiteX16" fmla="*/ 75247 w 169735"/>
                  <a:gd name="connsiteY16" fmla="*/ 18860 h 192309"/>
                  <a:gd name="connsiteX17" fmla="*/ 58293 w 169735"/>
                  <a:gd name="connsiteY17" fmla="*/ 20383 h 192309"/>
                  <a:gd name="connsiteX18" fmla="*/ 41338 w 169735"/>
                  <a:gd name="connsiteY18" fmla="*/ 24479 h 192309"/>
                  <a:gd name="connsiteX19" fmla="*/ 29337 w 169735"/>
                  <a:gd name="connsiteY19" fmla="*/ 30099 h 192309"/>
                  <a:gd name="connsiteX20" fmla="*/ 40958 w 169735"/>
                  <a:gd name="connsiteY20" fmla="*/ 13907 h 192309"/>
                  <a:gd name="connsiteX21" fmla="*/ 36481 w 169735"/>
                  <a:gd name="connsiteY21" fmla="*/ 42100 h 192309"/>
                  <a:gd name="connsiteX22" fmla="*/ 36862 w 169735"/>
                  <a:gd name="connsiteY22" fmla="*/ 57531 h 192309"/>
                  <a:gd name="connsiteX23" fmla="*/ 15050 w 169735"/>
                  <a:gd name="connsiteY23" fmla="*/ 58674 h 192309"/>
                  <a:gd name="connsiteX24" fmla="*/ 11335 w 169735"/>
                  <a:gd name="connsiteY24" fmla="*/ 8668 h 192309"/>
                  <a:gd name="connsiteX25" fmla="*/ 33909 w 169735"/>
                  <a:gd name="connsiteY25" fmla="*/ 3810 h 192309"/>
                  <a:gd name="connsiteX26" fmla="*/ 56483 w 169735"/>
                  <a:gd name="connsiteY26" fmla="*/ 953 h 192309"/>
                  <a:gd name="connsiteX27" fmla="*/ 79058 w 169735"/>
                  <a:gd name="connsiteY27" fmla="*/ 0 h 192309"/>
                  <a:gd name="connsiteX28" fmla="*/ 126016 w 169735"/>
                  <a:gd name="connsiteY28" fmla="*/ 18193 h 192309"/>
                  <a:gd name="connsiteX29" fmla="*/ 139541 w 169735"/>
                  <a:gd name="connsiteY29" fmla="*/ 80772 h 192309"/>
                  <a:gd name="connsiteX30" fmla="*/ 139541 w 169735"/>
                  <a:gd name="connsiteY30" fmla="*/ 126968 h 192309"/>
                  <a:gd name="connsiteX31" fmla="*/ 141637 w 169735"/>
                  <a:gd name="connsiteY31" fmla="*/ 156496 h 192309"/>
                  <a:gd name="connsiteX32" fmla="*/ 145256 w 169735"/>
                  <a:gd name="connsiteY32" fmla="*/ 176213 h 192309"/>
                  <a:gd name="connsiteX33" fmla="*/ 132874 w 169735"/>
                  <a:gd name="connsiteY33" fmla="*/ 164973 h 192309"/>
                  <a:gd name="connsiteX34" fmla="*/ 169736 w 169735"/>
                  <a:gd name="connsiteY34" fmla="*/ 169069 h 192309"/>
                  <a:gd name="connsiteX35" fmla="*/ 167450 w 169735"/>
                  <a:gd name="connsiteY35" fmla="*/ 188595 h 192309"/>
                  <a:gd name="connsiteX36" fmla="*/ 120491 w 169735"/>
                  <a:gd name="connsiteY36" fmla="*/ 188595 h 192309"/>
                  <a:gd name="connsiteX37" fmla="*/ 112967 w 169735"/>
                  <a:gd name="connsiteY37" fmla="*/ 146114 h 192309"/>
                  <a:gd name="connsiteX38" fmla="*/ 119729 w 169735"/>
                  <a:gd name="connsiteY38" fmla="*/ 144971 h 192309"/>
                  <a:gd name="connsiteX39" fmla="*/ 109823 w 169735"/>
                  <a:gd name="connsiteY39" fmla="*/ 166592 h 192309"/>
                  <a:gd name="connsiteX40" fmla="*/ 86106 w 169735"/>
                  <a:gd name="connsiteY40" fmla="*/ 184975 h 192309"/>
                  <a:gd name="connsiteX41" fmla="*/ 54769 w 169735"/>
                  <a:gd name="connsiteY41" fmla="*/ 192310 h 19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69735" h="192309">
                    <a:moveTo>
                      <a:pt x="54483" y="192310"/>
                    </a:moveTo>
                    <a:cubicBezTo>
                      <a:pt x="37719" y="192310"/>
                      <a:pt x="24384" y="188024"/>
                      <a:pt x="14669" y="179356"/>
                    </a:cubicBezTo>
                    <a:cubicBezTo>
                      <a:pt x="4858" y="170688"/>
                      <a:pt x="0" y="159163"/>
                      <a:pt x="0" y="144590"/>
                    </a:cubicBezTo>
                    <a:cubicBezTo>
                      <a:pt x="0" y="131540"/>
                      <a:pt x="4191" y="120682"/>
                      <a:pt x="12573" y="112109"/>
                    </a:cubicBezTo>
                    <a:cubicBezTo>
                      <a:pt x="20955" y="103442"/>
                      <a:pt x="33528" y="97727"/>
                      <a:pt x="50387" y="94964"/>
                    </a:cubicBezTo>
                    <a:lnTo>
                      <a:pt x="116205" y="84106"/>
                    </a:lnTo>
                    <a:lnTo>
                      <a:pt x="116205" y="102489"/>
                    </a:lnTo>
                    <a:lnTo>
                      <a:pt x="54959" y="114110"/>
                    </a:lnTo>
                    <a:cubicBezTo>
                      <a:pt x="47435" y="115348"/>
                      <a:pt x="41529" y="118205"/>
                      <a:pt x="37338" y="122777"/>
                    </a:cubicBezTo>
                    <a:cubicBezTo>
                      <a:pt x="33052" y="127254"/>
                      <a:pt x="30956" y="132779"/>
                      <a:pt x="30956" y="139351"/>
                    </a:cubicBezTo>
                    <a:cubicBezTo>
                      <a:pt x="30956" y="148876"/>
                      <a:pt x="33433" y="156305"/>
                      <a:pt x="38291" y="161735"/>
                    </a:cubicBezTo>
                    <a:cubicBezTo>
                      <a:pt x="43148" y="167164"/>
                      <a:pt x="50102" y="169831"/>
                      <a:pt x="59150" y="169831"/>
                    </a:cubicBezTo>
                    <a:cubicBezTo>
                      <a:pt x="72390" y="169831"/>
                      <a:pt x="84011" y="165545"/>
                      <a:pt x="93917" y="157067"/>
                    </a:cubicBezTo>
                    <a:cubicBezTo>
                      <a:pt x="103822" y="148590"/>
                      <a:pt x="109633" y="138017"/>
                      <a:pt x="111347" y="125540"/>
                    </a:cubicBezTo>
                    <a:lnTo>
                      <a:pt x="111347" y="72581"/>
                    </a:lnTo>
                    <a:cubicBezTo>
                      <a:pt x="111347" y="54578"/>
                      <a:pt x="108299" y="41053"/>
                      <a:pt x="102298" y="32195"/>
                    </a:cubicBezTo>
                    <a:cubicBezTo>
                      <a:pt x="96298" y="23336"/>
                      <a:pt x="87249" y="18860"/>
                      <a:pt x="75247" y="18860"/>
                    </a:cubicBezTo>
                    <a:cubicBezTo>
                      <a:pt x="70009" y="18860"/>
                      <a:pt x="64389" y="19336"/>
                      <a:pt x="58293" y="20383"/>
                    </a:cubicBezTo>
                    <a:cubicBezTo>
                      <a:pt x="52292" y="21431"/>
                      <a:pt x="46672" y="22765"/>
                      <a:pt x="41338" y="24479"/>
                    </a:cubicBezTo>
                    <a:cubicBezTo>
                      <a:pt x="36100" y="26194"/>
                      <a:pt x="32099" y="28099"/>
                      <a:pt x="29337" y="30099"/>
                    </a:cubicBezTo>
                    <a:lnTo>
                      <a:pt x="40958" y="13907"/>
                    </a:lnTo>
                    <a:lnTo>
                      <a:pt x="36481" y="42100"/>
                    </a:lnTo>
                    <a:lnTo>
                      <a:pt x="36862" y="57531"/>
                    </a:lnTo>
                    <a:lnTo>
                      <a:pt x="15050" y="58674"/>
                    </a:lnTo>
                    <a:lnTo>
                      <a:pt x="11335" y="8668"/>
                    </a:lnTo>
                    <a:cubicBezTo>
                      <a:pt x="18860" y="6668"/>
                      <a:pt x="26384" y="5048"/>
                      <a:pt x="33909" y="3810"/>
                    </a:cubicBezTo>
                    <a:cubicBezTo>
                      <a:pt x="41434" y="2572"/>
                      <a:pt x="48959" y="1619"/>
                      <a:pt x="56483" y="953"/>
                    </a:cubicBezTo>
                    <a:cubicBezTo>
                      <a:pt x="64008" y="286"/>
                      <a:pt x="71533" y="0"/>
                      <a:pt x="79058" y="0"/>
                    </a:cubicBezTo>
                    <a:cubicBezTo>
                      <a:pt x="101346" y="0"/>
                      <a:pt x="117062" y="6096"/>
                      <a:pt x="126016" y="18193"/>
                    </a:cubicBezTo>
                    <a:cubicBezTo>
                      <a:pt x="135064" y="30385"/>
                      <a:pt x="139541" y="51245"/>
                      <a:pt x="139541" y="80772"/>
                    </a:cubicBezTo>
                    <a:lnTo>
                      <a:pt x="139541" y="126968"/>
                    </a:lnTo>
                    <a:cubicBezTo>
                      <a:pt x="139541" y="138208"/>
                      <a:pt x="140208" y="148114"/>
                      <a:pt x="141637" y="156496"/>
                    </a:cubicBezTo>
                    <a:cubicBezTo>
                      <a:pt x="142970" y="164878"/>
                      <a:pt x="144209" y="171450"/>
                      <a:pt x="145256" y="176213"/>
                    </a:cubicBezTo>
                    <a:lnTo>
                      <a:pt x="132874" y="164973"/>
                    </a:lnTo>
                    <a:lnTo>
                      <a:pt x="169736" y="169069"/>
                    </a:lnTo>
                    <a:lnTo>
                      <a:pt x="167450" y="188595"/>
                    </a:lnTo>
                    <a:lnTo>
                      <a:pt x="120491" y="188595"/>
                    </a:lnTo>
                    <a:lnTo>
                      <a:pt x="112967" y="146114"/>
                    </a:lnTo>
                    <a:lnTo>
                      <a:pt x="119729" y="144971"/>
                    </a:lnTo>
                    <a:cubicBezTo>
                      <a:pt x="119253" y="152019"/>
                      <a:pt x="115919" y="159163"/>
                      <a:pt x="109823" y="166592"/>
                    </a:cubicBezTo>
                    <a:cubicBezTo>
                      <a:pt x="103632" y="174022"/>
                      <a:pt x="95821" y="180118"/>
                      <a:pt x="86106" y="184975"/>
                    </a:cubicBezTo>
                    <a:cubicBezTo>
                      <a:pt x="76391" y="189833"/>
                      <a:pt x="66008" y="192310"/>
                      <a:pt x="54769" y="1923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CC935DD4-09FF-B526-F969-33122128E8C3}"/>
                </a:ext>
              </a:extLst>
            </p:cNvPr>
            <p:cNvSpPr/>
            <p:nvPr/>
          </p:nvSpPr>
          <p:spPr>
            <a:xfrm>
              <a:off x="7065073" y="4023931"/>
              <a:ext cx="107918" cy="237934"/>
            </a:xfrm>
            <a:custGeom>
              <a:avLst/>
              <a:gdLst>
                <a:gd name="connsiteX0" fmla="*/ 60579 w 107918"/>
                <a:gd name="connsiteY0" fmla="*/ 190 h 237934"/>
                <a:gd name="connsiteX1" fmla="*/ 60579 w 107918"/>
                <a:gd name="connsiteY1" fmla="*/ 52388 h 237934"/>
                <a:gd name="connsiteX2" fmla="*/ 107918 w 107918"/>
                <a:gd name="connsiteY2" fmla="*/ 52388 h 237934"/>
                <a:gd name="connsiteX3" fmla="*/ 107918 w 107918"/>
                <a:gd name="connsiteY3" fmla="*/ 77533 h 237934"/>
                <a:gd name="connsiteX4" fmla="*/ 60579 w 107918"/>
                <a:gd name="connsiteY4" fmla="*/ 77533 h 237934"/>
                <a:gd name="connsiteX5" fmla="*/ 60579 w 107918"/>
                <a:gd name="connsiteY5" fmla="*/ 175641 h 237934"/>
                <a:gd name="connsiteX6" fmla="*/ 85344 w 107918"/>
                <a:gd name="connsiteY6" fmla="*/ 210979 h 237934"/>
                <a:gd name="connsiteX7" fmla="*/ 104489 w 107918"/>
                <a:gd name="connsiteY7" fmla="*/ 208693 h 237934"/>
                <a:gd name="connsiteX8" fmla="*/ 106013 w 107918"/>
                <a:gd name="connsiteY8" fmla="*/ 233458 h 237934"/>
                <a:gd name="connsiteX9" fmla="*/ 76676 w 107918"/>
                <a:gd name="connsiteY9" fmla="*/ 237934 h 237934"/>
                <a:gd name="connsiteX10" fmla="*/ 40958 w 107918"/>
                <a:gd name="connsiteY10" fmla="*/ 224028 h 237934"/>
                <a:gd name="connsiteX11" fmla="*/ 28194 w 107918"/>
                <a:gd name="connsiteY11" fmla="*/ 176689 h 237934"/>
                <a:gd name="connsiteX12" fmla="*/ 28194 w 107918"/>
                <a:gd name="connsiteY12" fmla="*/ 77438 h 237934"/>
                <a:gd name="connsiteX13" fmla="*/ 0 w 107918"/>
                <a:gd name="connsiteY13" fmla="*/ 77438 h 237934"/>
                <a:gd name="connsiteX14" fmla="*/ 0 w 107918"/>
                <a:gd name="connsiteY14" fmla="*/ 52292 h 237934"/>
                <a:gd name="connsiteX15" fmla="*/ 28194 w 107918"/>
                <a:gd name="connsiteY15" fmla="*/ 52292 h 237934"/>
                <a:gd name="connsiteX16" fmla="*/ 28194 w 107918"/>
                <a:gd name="connsiteY16" fmla="*/ 8668 h 237934"/>
                <a:gd name="connsiteX17" fmla="*/ 60484 w 107918"/>
                <a:gd name="connsiteY17" fmla="*/ 0 h 237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918" h="237934">
                  <a:moveTo>
                    <a:pt x="60579" y="190"/>
                  </a:moveTo>
                  <a:lnTo>
                    <a:pt x="60579" y="52388"/>
                  </a:lnTo>
                  <a:lnTo>
                    <a:pt x="107918" y="52388"/>
                  </a:lnTo>
                  <a:lnTo>
                    <a:pt x="107918" y="77533"/>
                  </a:lnTo>
                  <a:lnTo>
                    <a:pt x="60579" y="77533"/>
                  </a:lnTo>
                  <a:lnTo>
                    <a:pt x="60579" y="175641"/>
                  </a:lnTo>
                  <a:cubicBezTo>
                    <a:pt x="60579" y="198215"/>
                    <a:pt x="66961" y="210979"/>
                    <a:pt x="85344" y="210979"/>
                  </a:cubicBezTo>
                  <a:cubicBezTo>
                    <a:pt x="94012" y="210979"/>
                    <a:pt x="100394" y="209836"/>
                    <a:pt x="104489" y="208693"/>
                  </a:cubicBezTo>
                  <a:lnTo>
                    <a:pt x="106013" y="233458"/>
                  </a:lnTo>
                  <a:cubicBezTo>
                    <a:pt x="99632" y="236125"/>
                    <a:pt x="89440" y="237934"/>
                    <a:pt x="76676" y="237934"/>
                  </a:cubicBezTo>
                  <a:cubicBezTo>
                    <a:pt x="61246" y="237934"/>
                    <a:pt x="48863" y="233077"/>
                    <a:pt x="40958" y="224028"/>
                  </a:cubicBezTo>
                  <a:cubicBezTo>
                    <a:pt x="31528" y="214217"/>
                    <a:pt x="28194" y="198120"/>
                    <a:pt x="28194" y="176689"/>
                  </a:cubicBezTo>
                  <a:lnTo>
                    <a:pt x="28194" y="77438"/>
                  </a:lnTo>
                  <a:lnTo>
                    <a:pt x="0" y="77438"/>
                  </a:lnTo>
                  <a:lnTo>
                    <a:pt x="0" y="52292"/>
                  </a:lnTo>
                  <a:lnTo>
                    <a:pt x="28194" y="52292"/>
                  </a:lnTo>
                  <a:lnTo>
                    <a:pt x="28194" y="8668"/>
                  </a:lnTo>
                  <a:lnTo>
                    <a:pt x="6048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grpSp>
          <p:nvGrpSpPr>
            <p:cNvPr id="12" name="Graphique 8">
              <a:extLst>
                <a:ext uri="{FF2B5EF4-FFF2-40B4-BE49-F238E27FC236}">
                  <a16:creationId xmlns:a16="http://schemas.microsoft.com/office/drawing/2014/main" id="{1DA351FF-DE84-1F42-B5FF-949076C3577C}"/>
                </a:ext>
              </a:extLst>
            </p:cNvPr>
            <p:cNvGrpSpPr/>
            <p:nvPr/>
          </p:nvGrpSpPr>
          <p:grpSpPr>
            <a:xfrm>
              <a:off x="7195851" y="3988402"/>
              <a:ext cx="947356" cy="275558"/>
              <a:chOff x="7195851" y="3988402"/>
              <a:chExt cx="947356" cy="275558"/>
            </a:xfrm>
            <a:grpFill/>
          </p:grpSpPr>
          <p:sp>
            <p:nvSpPr>
              <p:cNvPr id="40" name="Forme libre : forme 39">
                <a:extLst>
                  <a:ext uri="{FF2B5EF4-FFF2-40B4-BE49-F238E27FC236}">
                    <a16:creationId xmlns:a16="http://schemas.microsoft.com/office/drawing/2014/main" id="{AEE09D42-EACB-D3D6-BBE5-909EB2E63FAE}"/>
                  </a:ext>
                </a:extLst>
              </p:cNvPr>
              <p:cNvSpPr/>
              <p:nvPr/>
            </p:nvSpPr>
            <p:spPr>
              <a:xfrm>
                <a:off x="7195851" y="3988402"/>
                <a:ext cx="93630" cy="271843"/>
              </a:xfrm>
              <a:custGeom>
                <a:avLst/>
                <a:gdLst>
                  <a:gd name="connsiteX0" fmla="*/ 1905 w 93630"/>
                  <a:gd name="connsiteY0" fmla="*/ 271748 h 271843"/>
                  <a:gd name="connsiteX1" fmla="*/ 0 w 93630"/>
                  <a:gd name="connsiteY1" fmla="*/ 253746 h 271843"/>
                  <a:gd name="connsiteX2" fmla="*/ 42101 w 93630"/>
                  <a:gd name="connsiteY2" fmla="*/ 245078 h 271843"/>
                  <a:gd name="connsiteX3" fmla="*/ 27051 w 93630"/>
                  <a:gd name="connsiteY3" fmla="*/ 258985 h 271843"/>
                  <a:gd name="connsiteX4" fmla="*/ 29146 w 93630"/>
                  <a:gd name="connsiteY4" fmla="*/ 248507 h 271843"/>
                  <a:gd name="connsiteX5" fmla="*/ 31813 w 93630"/>
                  <a:gd name="connsiteY5" fmla="*/ 232505 h 271843"/>
                  <a:gd name="connsiteX6" fmla="*/ 33147 w 93630"/>
                  <a:gd name="connsiteY6" fmla="*/ 219551 h 271843"/>
                  <a:gd name="connsiteX7" fmla="*/ 33147 w 93630"/>
                  <a:gd name="connsiteY7" fmla="*/ 136112 h 271843"/>
                  <a:gd name="connsiteX8" fmla="*/ 32195 w 93630"/>
                  <a:gd name="connsiteY8" fmla="*/ 123539 h 271843"/>
                  <a:gd name="connsiteX9" fmla="*/ 29908 w 93630"/>
                  <a:gd name="connsiteY9" fmla="*/ 107537 h 271843"/>
                  <a:gd name="connsiteX10" fmla="*/ 27432 w 93630"/>
                  <a:gd name="connsiteY10" fmla="*/ 93631 h 271843"/>
                  <a:gd name="connsiteX11" fmla="*/ 42101 w 93630"/>
                  <a:gd name="connsiteY11" fmla="*/ 110966 h 271843"/>
                  <a:gd name="connsiteX12" fmla="*/ 762 w 93630"/>
                  <a:gd name="connsiteY12" fmla="*/ 103823 h 271843"/>
                  <a:gd name="connsiteX13" fmla="*/ 2667 w 93630"/>
                  <a:gd name="connsiteY13" fmla="*/ 84296 h 271843"/>
                  <a:gd name="connsiteX14" fmla="*/ 56769 w 93630"/>
                  <a:gd name="connsiteY14" fmla="*/ 84296 h 271843"/>
                  <a:gd name="connsiteX15" fmla="*/ 63913 w 93630"/>
                  <a:gd name="connsiteY15" fmla="*/ 91059 h 271843"/>
                  <a:gd name="connsiteX16" fmla="*/ 62960 w 93630"/>
                  <a:gd name="connsiteY16" fmla="*/ 106680 h 271843"/>
                  <a:gd name="connsiteX17" fmla="*/ 62008 w 93630"/>
                  <a:gd name="connsiteY17" fmla="*/ 127540 h 271843"/>
                  <a:gd name="connsiteX18" fmla="*/ 61627 w 93630"/>
                  <a:gd name="connsiteY18" fmla="*/ 147447 h 271843"/>
                  <a:gd name="connsiteX19" fmla="*/ 61627 w 93630"/>
                  <a:gd name="connsiteY19" fmla="*/ 208312 h 271843"/>
                  <a:gd name="connsiteX20" fmla="*/ 62770 w 93630"/>
                  <a:gd name="connsiteY20" fmla="*/ 238411 h 271843"/>
                  <a:gd name="connsiteX21" fmla="*/ 65056 w 93630"/>
                  <a:gd name="connsiteY21" fmla="*/ 260604 h 271843"/>
                  <a:gd name="connsiteX22" fmla="*/ 51149 w 93630"/>
                  <a:gd name="connsiteY22" fmla="*/ 246698 h 271843"/>
                  <a:gd name="connsiteX23" fmla="*/ 93631 w 93630"/>
                  <a:gd name="connsiteY23" fmla="*/ 250412 h 271843"/>
                  <a:gd name="connsiteX24" fmla="*/ 90964 w 93630"/>
                  <a:gd name="connsiteY24" fmla="*/ 269939 h 271843"/>
                  <a:gd name="connsiteX25" fmla="*/ 43244 w 93630"/>
                  <a:gd name="connsiteY25" fmla="*/ 269939 h 271843"/>
                  <a:gd name="connsiteX26" fmla="*/ 32385 w 93630"/>
                  <a:gd name="connsiteY26" fmla="*/ 270320 h 271843"/>
                  <a:gd name="connsiteX27" fmla="*/ 17145 w 93630"/>
                  <a:gd name="connsiteY27" fmla="*/ 271082 h 271843"/>
                  <a:gd name="connsiteX28" fmla="*/ 1905 w 93630"/>
                  <a:gd name="connsiteY28" fmla="*/ 271844 h 271843"/>
                  <a:gd name="connsiteX29" fmla="*/ 41720 w 93630"/>
                  <a:gd name="connsiteY29" fmla="*/ 47339 h 271843"/>
                  <a:gd name="connsiteX30" fmla="*/ 25527 w 93630"/>
                  <a:gd name="connsiteY30" fmla="*/ 40958 h 271843"/>
                  <a:gd name="connsiteX31" fmla="*/ 19907 w 93630"/>
                  <a:gd name="connsiteY31" fmla="*/ 24003 h 271843"/>
                  <a:gd name="connsiteX32" fmla="*/ 25527 w 93630"/>
                  <a:gd name="connsiteY32" fmla="*/ 6572 h 271843"/>
                  <a:gd name="connsiteX33" fmla="*/ 41720 w 93630"/>
                  <a:gd name="connsiteY33" fmla="*/ 0 h 271843"/>
                  <a:gd name="connsiteX34" fmla="*/ 57912 w 93630"/>
                  <a:gd name="connsiteY34" fmla="*/ 6191 h 271843"/>
                  <a:gd name="connsiteX35" fmla="*/ 63532 w 93630"/>
                  <a:gd name="connsiteY35" fmla="*/ 24098 h 271843"/>
                  <a:gd name="connsiteX36" fmla="*/ 58103 w 93630"/>
                  <a:gd name="connsiteY36" fmla="*/ 41053 h 271843"/>
                  <a:gd name="connsiteX37" fmla="*/ 41720 w 93630"/>
                  <a:gd name="connsiteY37" fmla="*/ 47435 h 27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3630" h="271843">
                    <a:moveTo>
                      <a:pt x="1905" y="271748"/>
                    </a:moveTo>
                    <a:lnTo>
                      <a:pt x="0" y="253746"/>
                    </a:lnTo>
                    <a:lnTo>
                      <a:pt x="42101" y="245078"/>
                    </a:lnTo>
                    <a:lnTo>
                      <a:pt x="27051" y="258985"/>
                    </a:lnTo>
                    <a:cubicBezTo>
                      <a:pt x="27527" y="256985"/>
                      <a:pt x="28194" y="253460"/>
                      <a:pt x="29146" y="248507"/>
                    </a:cubicBezTo>
                    <a:cubicBezTo>
                      <a:pt x="30004" y="243459"/>
                      <a:pt x="30861" y="238220"/>
                      <a:pt x="31813" y="232505"/>
                    </a:cubicBezTo>
                    <a:cubicBezTo>
                      <a:pt x="32766" y="226790"/>
                      <a:pt x="33147" y="222504"/>
                      <a:pt x="33147" y="219551"/>
                    </a:cubicBezTo>
                    <a:lnTo>
                      <a:pt x="33147" y="136112"/>
                    </a:lnTo>
                    <a:cubicBezTo>
                      <a:pt x="33147" y="132874"/>
                      <a:pt x="32861" y="128683"/>
                      <a:pt x="32195" y="123539"/>
                    </a:cubicBezTo>
                    <a:cubicBezTo>
                      <a:pt x="31528" y="118396"/>
                      <a:pt x="30766" y="113062"/>
                      <a:pt x="29908" y="107537"/>
                    </a:cubicBezTo>
                    <a:cubicBezTo>
                      <a:pt x="29051" y="102013"/>
                      <a:pt x="28194" y="97346"/>
                      <a:pt x="27432" y="93631"/>
                    </a:cubicBezTo>
                    <a:lnTo>
                      <a:pt x="42101" y="110966"/>
                    </a:lnTo>
                    <a:lnTo>
                      <a:pt x="762" y="103823"/>
                    </a:lnTo>
                    <a:lnTo>
                      <a:pt x="2667" y="84296"/>
                    </a:lnTo>
                    <a:lnTo>
                      <a:pt x="56769" y="84296"/>
                    </a:lnTo>
                    <a:lnTo>
                      <a:pt x="63913" y="91059"/>
                    </a:lnTo>
                    <a:cubicBezTo>
                      <a:pt x="63627" y="94774"/>
                      <a:pt x="63341" y="100013"/>
                      <a:pt x="62960" y="106680"/>
                    </a:cubicBezTo>
                    <a:cubicBezTo>
                      <a:pt x="62579" y="113348"/>
                      <a:pt x="62294" y="120301"/>
                      <a:pt x="62008" y="127540"/>
                    </a:cubicBezTo>
                    <a:cubicBezTo>
                      <a:pt x="61722" y="134779"/>
                      <a:pt x="61627" y="141446"/>
                      <a:pt x="61627" y="147447"/>
                    </a:cubicBezTo>
                    <a:lnTo>
                      <a:pt x="61627" y="208312"/>
                    </a:lnTo>
                    <a:cubicBezTo>
                      <a:pt x="61627" y="218123"/>
                      <a:pt x="62008" y="228124"/>
                      <a:pt x="62770" y="238411"/>
                    </a:cubicBezTo>
                    <a:cubicBezTo>
                      <a:pt x="63532" y="248698"/>
                      <a:pt x="64294" y="256032"/>
                      <a:pt x="65056" y="260604"/>
                    </a:cubicBezTo>
                    <a:lnTo>
                      <a:pt x="51149" y="246698"/>
                    </a:lnTo>
                    <a:lnTo>
                      <a:pt x="93631" y="250412"/>
                    </a:lnTo>
                    <a:lnTo>
                      <a:pt x="90964" y="269939"/>
                    </a:lnTo>
                    <a:lnTo>
                      <a:pt x="43244" y="269939"/>
                    </a:lnTo>
                    <a:cubicBezTo>
                      <a:pt x="40767" y="269939"/>
                      <a:pt x="37052" y="270034"/>
                      <a:pt x="32385" y="270320"/>
                    </a:cubicBezTo>
                    <a:cubicBezTo>
                      <a:pt x="27622" y="270605"/>
                      <a:pt x="22574" y="270796"/>
                      <a:pt x="17145" y="271082"/>
                    </a:cubicBezTo>
                    <a:cubicBezTo>
                      <a:pt x="11716" y="271367"/>
                      <a:pt x="6668" y="271558"/>
                      <a:pt x="1905" y="271844"/>
                    </a:cubicBezTo>
                    <a:close/>
                    <a:moveTo>
                      <a:pt x="41720" y="47339"/>
                    </a:moveTo>
                    <a:cubicBezTo>
                      <a:pt x="34671" y="47339"/>
                      <a:pt x="29337" y="45244"/>
                      <a:pt x="25527" y="40958"/>
                    </a:cubicBezTo>
                    <a:cubicBezTo>
                      <a:pt x="21717" y="36671"/>
                      <a:pt x="19907" y="31052"/>
                      <a:pt x="19907" y="24003"/>
                    </a:cubicBezTo>
                    <a:cubicBezTo>
                      <a:pt x="19907" y="16954"/>
                      <a:pt x="21812" y="10858"/>
                      <a:pt x="25527" y="6572"/>
                    </a:cubicBezTo>
                    <a:cubicBezTo>
                      <a:pt x="29242" y="2286"/>
                      <a:pt x="34671" y="0"/>
                      <a:pt x="41720" y="0"/>
                    </a:cubicBezTo>
                    <a:cubicBezTo>
                      <a:pt x="48768" y="0"/>
                      <a:pt x="54102" y="2096"/>
                      <a:pt x="57912" y="6191"/>
                    </a:cubicBezTo>
                    <a:cubicBezTo>
                      <a:pt x="61627" y="10287"/>
                      <a:pt x="63532" y="16288"/>
                      <a:pt x="63532" y="24098"/>
                    </a:cubicBezTo>
                    <a:cubicBezTo>
                      <a:pt x="63532" y="31147"/>
                      <a:pt x="61722" y="36767"/>
                      <a:pt x="58103" y="41053"/>
                    </a:cubicBezTo>
                    <a:cubicBezTo>
                      <a:pt x="54483" y="45339"/>
                      <a:pt x="49054" y="47435"/>
                      <a:pt x="41720" y="474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1" name="Forme libre : forme 40">
                <a:extLst>
                  <a:ext uri="{FF2B5EF4-FFF2-40B4-BE49-F238E27FC236}">
                    <a16:creationId xmlns:a16="http://schemas.microsoft.com/office/drawing/2014/main" id="{1910E2C4-099B-242A-7B43-C1D81970B6EC}"/>
                  </a:ext>
                </a:extLst>
              </p:cNvPr>
              <p:cNvSpPr/>
              <p:nvPr/>
            </p:nvSpPr>
            <p:spPr>
              <a:xfrm>
                <a:off x="7315390" y="4069174"/>
                <a:ext cx="171450" cy="192785"/>
              </a:xfrm>
              <a:custGeom>
                <a:avLst/>
                <a:gdLst>
                  <a:gd name="connsiteX0" fmla="*/ 86106 w 171450"/>
                  <a:gd name="connsiteY0" fmla="*/ 192786 h 192785"/>
                  <a:gd name="connsiteX1" fmla="*/ 38386 w 171450"/>
                  <a:gd name="connsiteY1" fmla="*/ 180403 h 192785"/>
                  <a:gd name="connsiteX2" fmla="*/ 9620 w 171450"/>
                  <a:gd name="connsiteY2" fmla="*/ 146399 h 192785"/>
                  <a:gd name="connsiteX3" fmla="*/ 0 w 171450"/>
                  <a:gd name="connsiteY3" fmla="*/ 96583 h 192785"/>
                  <a:gd name="connsiteX4" fmla="*/ 9620 w 171450"/>
                  <a:gd name="connsiteY4" fmla="*/ 46387 h 192785"/>
                  <a:gd name="connsiteX5" fmla="*/ 38386 w 171450"/>
                  <a:gd name="connsiteY5" fmla="*/ 12382 h 192785"/>
                  <a:gd name="connsiteX6" fmla="*/ 86106 w 171450"/>
                  <a:gd name="connsiteY6" fmla="*/ 0 h 192785"/>
                  <a:gd name="connsiteX7" fmla="*/ 150209 w 171450"/>
                  <a:gd name="connsiteY7" fmla="*/ 26479 h 192785"/>
                  <a:gd name="connsiteX8" fmla="*/ 171450 w 171450"/>
                  <a:gd name="connsiteY8" fmla="*/ 96583 h 192785"/>
                  <a:gd name="connsiteX9" fmla="*/ 161830 w 171450"/>
                  <a:gd name="connsiteY9" fmla="*/ 146590 h 192785"/>
                  <a:gd name="connsiteX10" fmla="*/ 133255 w 171450"/>
                  <a:gd name="connsiteY10" fmla="*/ 180594 h 192785"/>
                  <a:gd name="connsiteX11" fmla="*/ 86106 w 171450"/>
                  <a:gd name="connsiteY11" fmla="*/ 192786 h 192785"/>
                  <a:gd name="connsiteX12" fmla="*/ 86106 w 171450"/>
                  <a:gd name="connsiteY12" fmla="*/ 172498 h 192785"/>
                  <a:gd name="connsiteX13" fmla="*/ 118015 w 171450"/>
                  <a:gd name="connsiteY13" fmla="*/ 161258 h 192785"/>
                  <a:gd name="connsiteX14" fmla="*/ 134398 w 171450"/>
                  <a:gd name="connsiteY14" fmla="*/ 132493 h 192785"/>
                  <a:gd name="connsiteX15" fmla="*/ 139065 w 171450"/>
                  <a:gd name="connsiteY15" fmla="*/ 96583 h 192785"/>
                  <a:gd name="connsiteX16" fmla="*/ 134398 w 171450"/>
                  <a:gd name="connsiteY16" fmla="*/ 60293 h 192785"/>
                  <a:gd name="connsiteX17" fmla="*/ 118015 w 171450"/>
                  <a:gd name="connsiteY17" fmla="*/ 31528 h 192785"/>
                  <a:gd name="connsiteX18" fmla="*/ 86106 w 171450"/>
                  <a:gd name="connsiteY18" fmla="*/ 20288 h 192785"/>
                  <a:gd name="connsiteX19" fmla="*/ 54197 w 171450"/>
                  <a:gd name="connsiteY19" fmla="*/ 31337 h 192785"/>
                  <a:gd name="connsiteX20" fmla="*/ 37433 w 171450"/>
                  <a:gd name="connsiteY20" fmla="*/ 59912 h 192785"/>
                  <a:gd name="connsiteX21" fmla="*/ 32385 w 171450"/>
                  <a:gd name="connsiteY21" fmla="*/ 96583 h 192785"/>
                  <a:gd name="connsiteX22" fmla="*/ 37433 w 171450"/>
                  <a:gd name="connsiteY22" fmla="*/ 132874 h 192785"/>
                  <a:gd name="connsiteX23" fmla="*/ 54197 w 171450"/>
                  <a:gd name="connsiteY23" fmla="*/ 161449 h 192785"/>
                  <a:gd name="connsiteX24" fmla="*/ 86106 w 171450"/>
                  <a:gd name="connsiteY24" fmla="*/ 172498 h 192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71450" h="192785">
                    <a:moveTo>
                      <a:pt x="86106" y="192786"/>
                    </a:moveTo>
                    <a:cubicBezTo>
                      <a:pt x="67056" y="192786"/>
                      <a:pt x="51149" y="188690"/>
                      <a:pt x="38386" y="180403"/>
                    </a:cubicBezTo>
                    <a:cubicBezTo>
                      <a:pt x="25622" y="172117"/>
                      <a:pt x="16002" y="160782"/>
                      <a:pt x="9620" y="146399"/>
                    </a:cubicBezTo>
                    <a:cubicBezTo>
                      <a:pt x="3238" y="132017"/>
                      <a:pt x="0" y="115443"/>
                      <a:pt x="0" y="96583"/>
                    </a:cubicBezTo>
                    <a:cubicBezTo>
                      <a:pt x="0" y="77724"/>
                      <a:pt x="3143" y="60865"/>
                      <a:pt x="9620" y="46387"/>
                    </a:cubicBezTo>
                    <a:cubicBezTo>
                      <a:pt x="16097" y="31909"/>
                      <a:pt x="25622" y="20669"/>
                      <a:pt x="38386" y="12382"/>
                    </a:cubicBezTo>
                    <a:cubicBezTo>
                      <a:pt x="51149" y="4096"/>
                      <a:pt x="67056" y="0"/>
                      <a:pt x="86106" y="0"/>
                    </a:cubicBezTo>
                    <a:cubicBezTo>
                      <a:pt x="114681" y="0"/>
                      <a:pt x="136017" y="8858"/>
                      <a:pt x="150209" y="26479"/>
                    </a:cubicBezTo>
                    <a:cubicBezTo>
                      <a:pt x="164402" y="44101"/>
                      <a:pt x="171450" y="67532"/>
                      <a:pt x="171450" y="96583"/>
                    </a:cubicBezTo>
                    <a:cubicBezTo>
                      <a:pt x="171450" y="115348"/>
                      <a:pt x="168307" y="132017"/>
                      <a:pt x="161830" y="146590"/>
                    </a:cubicBezTo>
                    <a:cubicBezTo>
                      <a:pt x="155448" y="161163"/>
                      <a:pt x="145923" y="172498"/>
                      <a:pt x="133255" y="180594"/>
                    </a:cubicBezTo>
                    <a:cubicBezTo>
                      <a:pt x="120587" y="188785"/>
                      <a:pt x="104870" y="192786"/>
                      <a:pt x="86106" y="192786"/>
                    </a:cubicBezTo>
                    <a:close/>
                    <a:moveTo>
                      <a:pt x="86106" y="172498"/>
                    </a:moveTo>
                    <a:cubicBezTo>
                      <a:pt x="99632" y="172498"/>
                      <a:pt x="110300" y="168783"/>
                      <a:pt x="118015" y="161258"/>
                    </a:cubicBezTo>
                    <a:cubicBezTo>
                      <a:pt x="125730" y="153734"/>
                      <a:pt x="131254" y="144209"/>
                      <a:pt x="134398" y="132493"/>
                    </a:cubicBezTo>
                    <a:cubicBezTo>
                      <a:pt x="137541" y="120872"/>
                      <a:pt x="139065" y="108871"/>
                      <a:pt x="139065" y="96583"/>
                    </a:cubicBezTo>
                    <a:cubicBezTo>
                      <a:pt x="139065" y="84296"/>
                      <a:pt x="137446" y="72009"/>
                      <a:pt x="134398" y="60293"/>
                    </a:cubicBezTo>
                    <a:cubicBezTo>
                      <a:pt x="131254" y="48673"/>
                      <a:pt x="125825" y="39052"/>
                      <a:pt x="118015" y="31528"/>
                    </a:cubicBezTo>
                    <a:cubicBezTo>
                      <a:pt x="110204" y="24003"/>
                      <a:pt x="99632" y="20288"/>
                      <a:pt x="86106" y="20288"/>
                    </a:cubicBezTo>
                    <a:cubicBezTo>
                      <a:pt x="72581" y="20288"/>
                      <a:pt x="61913" y="24003"/>
                      <a:pt x="54197" y="31337"/>
                    </a:cubicBezTo>
                    <a:cubicBezTo>
                      <a:pt x="46387" y="38767"/>
                      <a:pt x="40862" y="48292"/>
                      <a:pt x="37433" y="59912"/>
                    </a:cubicBezTo>
                    <a:cubicBezTo>
                      <a:pt x="34100" y="71533"/>
                      <a:pt x="32385" y="83820"/>
                      <a:pt x="32385" y="96583"/>
                    </a:cubicBezTo>
                    <a:cubicBezTo>
                      <a:pt x="32385" y="109347"/>
                      <a:pt x="34100" y="121158"/>
                      <a:pt x="37433" y="132874"/>
                    </a:cubicBezTo>
                    <a:cubicBezTo>
                      <a:pt x="40862" y="144494"/>
                      <a:pt x="46387" y="154019"/>
                      <a:pt x="54197" y="161449"/>
                    </a:cubicBezTo>
                    <a:cubicBezTo>
                      <a:pt x="62008" y="168878"/>
                      <a:pt x="72581" y="172498"/>
                      <a:pt x="86106" y="17249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2" name="Forme libre : forme 41">
                <a:extLst>
                  <a:ext uri="{FF2B5EF4-FFF2-40B4-BE49-F238E27FC236}">
                    <a16:creationId xmlns:a16="http://schemas.microsoft.com/office/drawing/2014/main" id="{84D5296A-F0C0-BC0B-38D2-2C0D621BA992}"/>
                  </a:ext>
                </a:extLst>
              </p:cNvPr>
              <p:cNvSpPr/>
              <p:nvPr/>
            </p:nvSpPr>
            <p:spPr>
              <a:xfrm>
                <a:off x="7517891" y="4069650"/>
                <a:ext cx="211169" cy="190500"/>
              </a:xfrm>
              <a:custGeom>
                <a:avLst/>
                <a:gdLst>
                  <a:gd name="connsiteX0" fmla="*/ 1905 w 211169"/>
                  <a:gd name="connsiteY0" fmla="*/ 190500 h 190500"/>
                  <a:gd name="connsiteX1" fmla="*/ 0 w 211169"/>
                  <a:gd name="connsiteY1" fmla="*/ 172498 h 190500"/>
                  <a:gd name="connsiteX2" fmla="*/ 42101 w 211169"/>
                  <a:gd name="connsiteY2" fmla="*/ 163830 h 190500"/>
                  <a:gd name="connsiteX3" fmla="*/ 27051 w 211169"/>
                  <a:gd name="connsiteY3" fmla="*/ 177737 h 190500"/>
                  <a:gd name="connsiteX4" fmla="*/ 29146 w 211169"/>
                  <a:gd name="connsiteY4" fmla="*/ 167259 h 190500"/>
                  <a:gd name="connsiteX5" fmla="*/ 31813 w 211169"/>
                  <a:gd name="connsiteY5" fmla="*/ 151257 h 190500"/>
                  <a:gd name="connsiteX6" fmla="*/ 33147 w 211169"/>
                  <a:gd name="connsiteY6" fmla="*/ 138303 h 190500"/>
                  <a:gd name="connsiteX7" fmla="*/ 33147 w 211169"/>
                  <a:gd name="connsiteY7" fmla="*/ 54864 h 190500"/>
                  <a:gd name="connsiteX8" fmla="*/ 32004 w 211169"/>
                  <a:gd name="connsiteY8" fmla="*/ 41529 h 190500"/>
                  <a:gd name="connsiteX9" fmla="*/ 29337 w 211169"/>
                  <a:gd name="connsiteY9" fmla="*/ 24575 h 190500"/>
                  <a:gd name="connsiteX10" fmla="*/ 27051 w 211169"/>
                  <a:gd name="connsiteY10" fmla="*/ 12383 h 190500"/>
                  <a:gd name="connsiteX11" fmla="*/ 42101 w 211169"/>
                  <a:gd name="connsiteY11" fmla="*/ 29718 h 190500"/>
                  <a:gd name="connsiteX12" fmla="*/ 762 w 211169"/>
                  <a:gd name="connsiteY12" fmla="*/ 22574 h 190500"/>
                  <a:gd name="connsiteX13" fmla="*/ 2667 w 211169"/>
                  <a:gd name="connsiteY13" fmla="*/ 3048 h 190500"/>
                  <a:gd name="connsiteX14" fmla="*/ 49244 w 211169"/>
                  <a:gd name="connsiteY14" fmla="*/ 3048 h 190500"/>
                  <a:gd name="connsiteX15" fmla="*/ 56388 w 211169"/>
                  <a:gd name="connsiteY15" fmla="*/ 9811 h 190500"/>
                  <a:gd name="connsiteX16" fmla="*/ 61627 w 211169"/>
                  <a:gd name="connsiteY16" fmla="*/ 66199 h 190500"/>
                  <a:gd name="connsiteX17" fmla="*/ 53340 w 211169"/>
                  <a:gd name="connsiteY17" fmla="*/ 44387 h 190500"/>
                  <a:gd name="connsiteX18" fmla="*/ 67818 w 211169"/>
                  <a:gd name="connsiteY18" fmla="*/ 20288 h 190500"/>
                  <a:gd name="connsiteX19" fmla="*/ 88678 w 211169"/>
                  <a:gd name="connsiteY19" fmla="*/ 5239 h 190500"/>
                  <a:gd name="connsiteX20" fmla="*/ 114967 w 211169"/>
                  <a:gd name="connsiteY20" fmla="*/ 0 h 190500"/>
                  <a:gd name="connsiteX21" fmla="*/ 155162 w 211169"/>
                  <a:gd name="connsiteY21" fmla="*/ 10668 h 190500"/>
                  <a:gd name="connsiteX22" fmla="*/ 173546 w 211169"/>
                  <a:gd name="connsiteY22" fmla="*/ 40958 h 190500"/>
                  <a:gd name="connsiteX23" fmla="*/ 178403 w 211169"/>
                  <a:gd name="connsiteY23" fmla="*/ 86773 h 190500"/>
                  <a:gd name="connsiteX24" fmla="*/ 178403 w 211169"/>
                  <a:gd name="connsiteY24" fmla="*/ 126968 h 190500"/>
                  <a:gd name="connsiteX25" fmla="*/ 179737 w 211169"/>
                  <a:gd name="connsiteY25" fmla="*/ 154400 h 190500"/>
                  <a:gd name="connsiteX26" fmla="*/ 182213 w 211169"/>
                  <a:gd name="connsiteY26" fmla="*/ 175450 h 190500"/>
                  <a:gd name="connsiteX27" fmla="*/ 168688 w 211169"/>
                  <a:gd name="connsiteY27" fmla="*/ 165259 h 190500"/>
                  <a:gd name="connsiteX28" fmla="*/ 211169 w 211169"/>
                  <a:gd name="connsiteY28" fmla="*/ 168974 h 190500"/>
                  <a:gd name="connsiteX29" fmla="*/ 208502 w 211169"/>
                  <a:gd name="connsiteY29" fmla="*/ 188500 h 190500"/>
                  <a:gd name="connsiteX30" fmla="*/ 160401 w 211169"/>
                  <a:gd name="connsiteY30" fmla="*/ 188500 h 190500"/>
                  <a:gd name="connsiteX31" fmla="*/ 152114 w 211169"/>
                  <a:gd name="connsiteY31" fmla="*/ 188881 h 190500"/>
                  <a:gd name="connsiteX32" fmla="*/ 137255 w 211169"/>
                  <a:gd name="connsiteY32" fmla="*/ 189643 h 190500"/>
                  <a:gd name="connsiteX33" fmla="*/ 122777 w 211169"/>
                  <a:gd name="connsiteY33" fmla="*/ 190405 h 190500"/>
                  <a:gd name="connsiteX34" fmla="*/ 120872 w 211169"/>
                  <a:gd name="connsiteY34" fmla="*/ 172403 h 190500"/>
                  <a:gd name="connsiteX35" fmla="*/ 158496 w 211169"/>
                  <a:gd name="connsiteY35" fmla="*/ 163354 h 190500"/>
                  <a:gd name="connsiteX36" fmla="*/ 144589 w 211169"/>
                  <a:gd name="connsiteY36" fmla="*/ 172022 h 190500"/>
                  <a:gd name="connsiteX37" fmla="*/ 147066 w 211169"/>
                  <a:gd name="connsiteY37" fmla="*/ 162782 h 190500"/>
                  <a:gd name="connsiteX38" fmla="*/ 149352 w 211169"/>
                  <a:gd name="connsiteY38" fmla="*/ 150971 h 190500"/>
                  <a:gd name="connsiteX39" fmla="*/ 150304 w 211169"/>
                  <a:gd name="connsiteY39" fmla="*/ 138208 h 190500"/>
                  <a:gd name="connsiteX40" fmla="*/ 150304 w 211169"/>
                  <a:gd name="connsiteY40" fmla="*/ 86297 h 190500"/>
                  <a:gd name="connsiteX41" fmla="*/ 147256 w 211169"/>
                  <a:gd name="connsiteY41" fmla="*/ 54959 h 190500"/>
                  <a:gd name="connsiteX42" fmla="*/ 135636 w 211169"/>
                  <a:gd name="connsiteY42" fmla="*/ 30766 h 190500"/>
                  <a:gd name="connsiteX43" fmla="*/ 110490 w 211169"/>
                  <a:gd name="connsiteY43" fmla="*/ 21336 h 190500"/>
                  <a:gd name="connsiteX44" fmla="*/ 74581 w 211169"/>
                  <a:gd name="connsiteY44" fmla="*/ 39338 h 190500"/>
                  <a:gd name="connsiteX45" fmla="*/ 61627 w 211169"/>
                  <a:gd name="connsiteY45" fmla="*/ 85154 h 190500"/>
                  <a:gd name="connsiteX46" fmla="*/ 61627 w 211169"/>
                  <a:gd name="connsiteY46" fmla="*/ 126873 h 190500"/>
                  <a:gd name="connsiteX47" fmla="*/ 62770 w 211169"/>
                  <a:gd name="connsiteY47" fmla="*/ 156972 h 190500"/>
                  <a:gd name="connsiteX48" fmla="*/ 65056 w 211169"/>
                  <a:gd name="connsiteY48" fmla="*/ 179165 h 190500"/>
                  <a:gd name="connsiteX49" fmla="*/ 51149 w 211169"/>
                  <a:gd name="connsiteY49" fmla="*/ 165259 h 190500"/>
                  <a:gd name="connsiteX50" fmla="*/ 93631 w 211169"/>
                  <a:gd name="connsiteY50" fmla="*/ 168974 h 190500"/>
                  <a:gd name="connsiteX51" fmla="*/ 90964 w 211169"/>
                  <a:gd name="connsiteY51" fmla="*/ 188500 h 190500"/>
                  <a:gd name="connsiteX52" fmla="*/ 43244 w 211169"/>
                  <a:gd name="connsiteY52" fmla="*/ 188500 h 190500"/>
                  <a:gd name="connsiteX53" fmla="*/ 32385 w 211169"/>
                  <a:gd name="connsiteY53" fmla="*/ 188881 h 190500"/>
                  <a:gd name="connsiteX54" fmla="*/ 17145 w 211169"/>
                  <a:gd name="connsiteY54" fmla="*/ 189643 h 190500"/>
                  <a:gd name="connsiteX55" fmla="*/ 1905 w 211169"/>
                  <a:gd name="connsiteY55" fmla="*/ 190405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11169" h="190500">
                    <a:moveTo>
                      <a:pt x="1905" y="190500"/>
                    </a:moveTo>
                    <a:lnTo>
                      <a:pt x="0" y="172498"/>
                    </a:lnTo>
                    <a:lnTo>
                      <a:pt x="42101" y="163830"/>
                    </a:lnTo>
                    <a:lnTo>
                      <a:pt x="27051" y="177737"/>
                    </a:lnTo>
                    <a:cubicBezTo>
                      <a:pt x="27527" y="175736"/>
                      <a:pt x="28194" y="172212"/>
                      <a:pt x="29146" y="167259"/>
                    </a:cubicBezTo>
                    <a:cubicBezTo>
                      <a:pt x="30004" y="162211"/>
                      <a:pt x="30861" y="156972"/>
                      <a:pt x="31813" y="151257"/>
                    </a:cubicBezTo>
                    <a:cubicBezTo>
                      <a:pt x="32766" y="145542"/>
                      <a:pt x="33147" y="141256"/>
                      <a:pt x="33147" y="138303"/>
                    </a:cubicBezTo>
                    <a:lnTo>
                      <a:pt x="33147" y="54864"/>
                    </a:lnTo>
                    <a:cubicBezTo>
                      <a:pt x="33147" y="51625"/>
                      <a:pt x="32766" y="47149"/>
                      <a:pt x="32004" y="41529"/>
                    </a:cubicBezTo>
                    <a:cubicBezTo>
                      <a:pt x="31242" y="35909"/>
                      <a:pt x="30385" y="30290"/>
                      <a:pt x="29337" y="24575"/>
                    </a:cubicBezTo>
                    <a:cubicBezTo>
                      <a:pt x="28289" y="18955"/>
                      <a:pt x="27622" y="14859"/>
                      <a:pt x="27051" y="12383"/>
                    </a:cubicBezTo>
                    <a:lnTo>
                      <a:pt x="42101" y="29718"/>
                    </a:lnTo>
                    <a:lnTo>
                      <a:pt x="762" y="22574"/>
                    </a:lnTo>
                    <a:lnTo>
                      <a:pt x="2667" y="3048"/>
                    </a:lnTo>
                    <a:lnTo>
                      <a:pt x="49244" y="3048"/>
                    </a:lnTo>
                    <a:lnTo>
                      <a:pt x="56388" y="9811"/>
                    </a:lnTo>
                    <a:lnTo>
                      <a:pt x="61627" y="66199"/>
                    </a:lnTo>
                    <a:lnTo>
                      <a:pt x="53340" y="44387"/>
                    </a:lnTo>
                    <a:cubicBezTo>
                      <a:pt x="57055" y="34862"/>
                      <a:pt x="61913" y="26861"/>
                      <a:pt x="67818" y="20288"/>
                    </a:cubicBezTo>
                    <a:cubicBezTo>
                      <a:pt x="73723" y="13811"/>
                      <a:pt x="80677" y="8763"/>
                      <a:pt x="88678" y="5239"/>
                    </a:cubicBezTo>
                    <a:cubicBezTo>
                      <a:pt x="96679" y="1715"/>
                      <a:pt x="105442" y="0"/>
                      <a:pt x="114967" y="0"/>
                    </a:cubicBezTo>
                    <a:cubicBezTo>
                      <a:pt x="132779" y="0"/>
                      <a:pt x="146113" y="3620"/>
                      <a:pt x="155162" y="10668"/>
                    </a:cubicBezTo>
                    <a:cubicBezTo>
                      <a:pt x="164211" y="17812"/>
                      <a:pt x="170307" y="27908"/>
                      <a:pt x="173546" y="40958"/>
                    </a:cubicBezTo>
                    <a:cubicBezTo>
                      <a:pt x="176784" y="54007"/>
                      <a:pt x="178403" y="69247"/>
                      <a:pt x="178403" y="86773"/>
                    </a:cubicBezTo>
                    <a:lnTo>
                      <a:pt x="178403" y="126968"/>
                    </a:lnTo>
                    <a:cubicBezTo>
                      <a:pt x="178403" y="136208"/>
                      <a:pt x="178879" y="145352"/>
                      <a:pt x="179737" y="154400"/>
                    </a:cubicBezTo>
                    <a:cubicBezTo>
                      <a:pt x="180594" y="163449"/>
                      <a:pt x="181451" y="170402"/>
                      <a:pt x="182213" y="175450"/>
                    </a:cubicBezTo>
                    <a:lnTo>
                      <a:pt x="168688" y="165259"/>
                    </a:lnTo>
                    <a:lnTo>
                      <a:pt x="211169" y="168974"/>
                    </a:lnTo>
                    <a:lnTo>
                      <a:pt x="208502" y="188500"/>
                    </a:lnTo>
                    <a:lnTo>
                      <a:pt x="160401" y="188500"/>
                    </a:lnTo>
                    <a:cubicBezTo>
                      <a:pt x="159353" y="188500"/>
                      <a:pt x="156686" y="188595"/>
                      <a:pt x="152114" y="188881"/>
                    </a:cubicBezTo>
                    <a:cubicBezTo>
                      <a:pt x="147542" y="189167"/>
                      <a:pt x="142685" y="189357"/>
                      <a:pt x="137255" y="189643"/>
                    </a:cubicBezTo>
                    <a:cubicBezTo>
                      <a:pt x="131826" y="189929"/>
                      <a:pt x="127063" y="190119"/>
                      <a:pt x="122777" y="190405"/>
                    </a:cubicBezTo>
                    <a:lnTo>
                      <a:pt x="120872" y="172403"/>
                    </a:lnTo>
                    <a:lnTo>
                      <a:pt x="158496" y="163354"/>
                    </a:lnTo>
                    <a:lnTo>
                      <a:pt x="144589" y="172022"/>
                    </a:lnTo>
                    <a:cubicBezTo>
                      <a:pt x="145352" y="169545"/>
                      <a:pt x="146113" y="166497"/>
                      <a:pt x="147066" y="162782"/>
                    </a:cubicBezTo>
                    <a:cubicBezTo>
                      <a:pt x="147923" y="159163"/>
                      <a:pt x="148685" y="155258"/>
                      <a:pt x="149352" y="150971"/>
                    </a:cubicBezTo>
                    <a:cubicBezTo>
                      <a:pt x="150019" y="146685"/>
                      <a:pt x="150304" y="142494"/>
                      <a:pt x="150304" y="138208"/>
                    </a:cubicBezTo>
                    <a:lnTo>
                      <a:pt x="150304" y="86297"/>
                    </a:lnTo>
                    <a:cubicBezTo>
                      <a:pt x="150304" y="75248"/>
                      <a:pt x="149257" y="64865"/>
                      <a:pt x="147256" y="54959"/>
                    </a:cubicBezTo>
                    <a:cubicBezTo>
                      <a:pt x="145256" y="45053"/>
                      <a:pt x="141351" y="36957"/>
                      <a:pt x="135636" y="30766"/>
                    </a:cubicBezTo>
                    <a:cubicBezTo>
                      <a:pt x="129826" y="24479"/>
                      <a:pt x="121444" y="21336"/>
                      <a:pt x="110490" y="21336"/>
                    </a:cubicBezTo>
                    <a:cubicBezTo>
                      <a:pt x="95250" y="21336"/>
                      <a:pt x="83248" y="27337"/>
                      <a:pt x="74581" y="39338"/>
                    </a:cubicBezTo>
                    <a:cubicBezTo>
                      <a:pt x="65913" y="51340"/>
                      <a:pt x="61627" y="66675"/>
                      <a:pt x="61627" y="85154"/>
                    </a:cubicBezTo>
                    <a:lnTo>
                      <a:pt x="61627" y="126873"/>
                    </a:lnTo>
                    <a:cubicBezTo>
                      <a:pt x="61627" y="136684"/>
                      <a:pt x="62008" y="146685"/>
                      <a:pt x="62770" y="156972"/>
                    </a:cubicBezTo>
                    <a:cubicBezTo>
                      <a:pt x="63532" y="167259"/>
                      <a:pt x="64294" y="174593"/>
                      <a:pt x="65056" y="179165"/>
                    </a:cubicBezTo>
                    <a:lnTo>
                      <a:pt x="51149" y="165259"/>
                    </a:lnTo>
                    <a:lnTo>
                      <a:pt x="93631" y="168974"/>
                    </a:lnTo>
                    <a:lnTo>
                      <a:pt x="90964" y="188500"/>
                    </a:lnTo>
                    <a:lnTo>
                      <a:pt x="43244" y="188500"/>
                    </a:lnTo>
                    <a:cubicBezTo>
                      <a:pt x="40767" y="188500"/>
                      <a:pt x="37052" y="188595"/>
                      <a:pt x="32385" y="188881"/>
                    </a:cubicBezTo>
                    <a:cubicBezTo>
                      <a:pt x="27622" y="189167"/>
                      <a:pt x="22574" y="189357"/>
                      <a:pt x="17145" y="189643"/>
                    </a:cubicBezTo>
                    <a:cubicBezTo>
                      <a:pt x="11716" y="189929"/>
                      <a:pt x="6668" y="190119"/>
                      <a:pt x="1905" y="1904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3" name="Forme libre : forme 42">
                <a:extLst>
                  <a:ext uri="{FF2B5EF4-FFF2-40B4-BE49-F238E27FC236}">
                    <a16:creationId xmlns:a16="http://schemas.microsoft.com/office/drawing/2014/main" id="{45B1A51B-2F44-5E4B-4D62-B82E8CBED221}"/>
                  </a:ext>
                </a:extLst>
              </p:cNvPr>
              <p:cNvSpPr/>
              <p:nvPr/>
            </p:nvSpPr>
            <p:spPr>
              <a:xfrm>
                <a:off x="7839265" y="4069555"/>
                <a:ext cx="151828" cy="192404"/>
              </a:xfrm>
              <a:custGeom>
                <a:avLst/>
                <a:gdLst>
                  <a:gd name="connsiteX0" fmla="*/ 85725 w 151828"/>
                  <a:gd name="connsiteY0" fmla="*/ 192405 h 192404"/>
                  <a:gd name="connsiteX1" fmla="*/ 38386 w 151828"/>
                  <a:gd name="connsiteY1" fmla="*/ 180022 h 192404"/>
                  <a:gd name="connsiteX2" fmla="*/ 9620 w 151828"/>
                  <a:gd name="connsiteY2" fmla="*/ 145828 h 192404"/>
                  <a:gd name="connsiteX3" fmla="*/ 0 w 151828"/>
                  <a:gd name="connsiteY3" fmla="*/ 96583 h 192404"/>
                  <a:gd name="connsiteX4" fmla="*/ 8668 w 151828"/>
                  <a:gd name="connsiteY4" fmla="*/ 46958 h 192404"/>
                  <a:gd name="connsiteX5" fmla="*/ 35338 w 151828"/>
                  <a:gd name="connsiteY5" fmla="*/ 12573 h 192404"/>
                  <a:gd name="connsiteX6" fmla="*/ 80772 w 151828"/>
                  <a:gd name="connsiteY6" fmla="*/ 0 h 192404"/>
                  <a:gd name="connsiteX7" fmla="*/ 122492 w 151828"/>
                  <a:gd name="connsiteY7" fmla="*/ 10858 h 192404"/>
                  <a:gd name="connsiteX8" fmla="*/ 144875 w 151828"/>
                  <a:gd name="connsiteY8" fmla="*/ 41338 h 192404"/>
                  <a:gd name="connsiteX9" fmla="*/ 151829 w 151828"/>
                  <a:gd name="connsiteY9" fmla="*/ 86487 h 192404"/>
                  <a:gd name="connsiteX10" fmla="*/ 145828 w 151828"/>
                  <a:gd name="connsiteY10" fmla="*/ 98488 h 192404"/>
                  <a:gd name="connsiteX11" fmla="*/ 24098 w 151828"/>
                  <a:gd name="connsiteY11" fmla="*/ 98488 h 192404"/>
                  <a:gd name="connsiteX12" fmla="*/ 24098 w 151828"/>
                  <a:gd name="connsiteY12" fmla="*/ 81534 h 192404"/>
                  <a:gd name="connsiteX13" fmla="*/ 132683 w 151828"/>
                  <a:gd name="connsiteY13" fmla="*/ 73247 h 192404"/>
                  <a:gd name="connsiteX14" fmla="*/ 120682 w 151828"/>
                  <a:gd name="connsiteY14" fmla="*/ 86392 h 192404"/>
                  <a:gd name="connsiteX15" fmla="*/ 120872 w 151828"/>
                  <a:gd name="connsiteY15" fmla="*/ 76771 h 192404"/>
                  <a:gd name="connsiteX16" fmla="*/ 121063 w 151828"/>
                  <a:gd name="connsiteY16" fmla="*/ 66484 h 192404"/>
                  <a:gd name="connsiteX17" fmla="*/ 110871 w 151828"/>
                  <a:gd name="connsiteY17" fmla="*/ 32290 h 192404"/>
                  <a:gd name="connsiteX18" fmla="*/ 79724 w 151828"/>
                  <a:gd name="connsiteY18" fmla="*/ 18002 h 192404"/>
                  <a:gd name="connsiteX19" fmla="*/ 56388 w 151828"/>
                  <a:gd name="connsiteY19" fmla="*/ 24955 h 192404"/>
                  <a:gd name="connsiteX20" fmla="*/ 41720 w 151828"/>
                  <a:gd name="connsiteY20" fmla="*/ 43529 h 192404"/>
                  <a:gd name="connsiteX21" fmla="*/ 34195 w 151828"/>
                  <a:gd name="connsiteY21" fmla="*/ 68485 h 192404"/>
                  <a:gd name="connsiteX22" fmla="*/ 31909 w 151828"/>
                  <a:gd name="connsiteY22" fmla="*/ 94964 h 192404"/>
                  <a:gd name="connsiteX23" fmla="*/ 34957 w 151828"/>
                  <a:gd name="connsiteY23" fmla="*/ 120301 h 192404"/>
                  <a:gd name="connsiteX24" fmla="*/ 44387 w 151828"/>
                  <a:gd name="connsiteY24" fmla="*/ 144494 h 192404"/>
                  <a:gd name="connsiteX25" fmla="*/ 60388 w 151828"/>
                  <a:gd name="connsiteY25" fmla="*/ 162496 h 192404"/>
                  <a:gd name="connsiteX26" fmla="*/ 83534 w 151828"/>
                  <a:gd name="connsiteY26" fmla="*/ 169259 h 192404"/>
                  <a:gd name="connsiteX27" fmla="*/ 117158 w 151828"/>
                  <a:gd name="connsiteY27" fmla="*/ 163830 h 192404"/>
                  <a:gd name="connsiteX28" fmla="*/ 141351 w 151828"/>
                  <a:gd name="connsiteY28" fmla="*/ 153448 h 192404"/>
                  <a:gd name="connsiteX29" fmla="*/ 151162 w 151828"/>
                  <a:gd name="connsiteY29" fmla="*/ 170021 h 192404"/>
                  <a:gd name="connsiteX30" fmla="*/ 148495 w 151828"/>
                  <a:gd name="connsiteY30" fmla="*/ 172117 h 192404"/>
                  <a:gd name="connsiteX31" fmla="*/ 136303 w 151828"/>
                  <a:gd name="connsiteY31" fmla="*/ 180022 h 192404"/>
                  <a:gd name="connsiteX32" fmla="*/ 115253 w 151828"/>
                  <a:gd name="connsiteY32" fmla="*/ 188500 h 192404"/>
                  <a:gd name="connsiteX33" fmla="*/ 85725 w 151828"/>
                  <a:gd name="connsiteY33" fmla="*/ 192214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1828" h="192404">
                    <a:moveTo>
                      <a:pt x="85725" y="192405"/>
                    </a:moveTo>
                    <a:cubicBezTo>
                      <a:pt x="66961" y="192405"/>
                      <a:pt x="51149" y="188309"/>
                      <a:pt x="38386" y="180022"/>
                    </a:cubicBezTo>
                    <a:cubicBezTo>
                      <a:pt x="25622" y="171736"/>
                      <a:pt x="16002" y="160306"/>
                      <a:pt x="9620" y="145828"/>
                    </a:cubicBezTo>
                    <a:cubicBezTo>
                      <a:pt x="3238" y="131350"/>
                      <a:pt x="0" y="114871"/>
                      <a:pt x="0" y="96583"/>
                    </a:cubicBezTo>
                    <a:cubicBezTo>
                      <a:pt x="0" y="78296"/>
                      <a:pt x="2858" y="61532"/>
                      <a:pt x="8668" y="46958"/>
                    </a:cubicBezTo>
                    <a:cubicBezTo>
                      <a:pt x="14478" y="32385"/>
                      <a:pt x="23336" y="20955"/>
                      <a:pt x="35338" y="12573"/>
                    </a:cubicBezTo>
                    <a:cubicBezTo>
                      <a:pt x="47339" y="4191"/>
                      <a:pt x="62484" y="0"/>
                      <a:pt x="80772" y="0"/>
                    </a:cubicBezTo>
                    <a:cubicBezTo>
                      <a:pt x="99060" y="0"/>
                      <a:pt x="112204" y="3620"/>
                      <a:pt x="122492" y="10858"/>
                    </a:cubicBezTo>
                    <a:cubicBezTo>
                      <a:pt x="132779" y="18097"/>
                      <a:pt x="140208" y="28289"/>
                      <a:pt x="144875" y="41338"/>
                    </a:cubicBezTo>
                    <a:cubicBezTo>
                      <a:pt x="149543" y="54388"/>
                      <a:pt x="151829" y="69437"/>
                      <a:pt x="151829" y="86487"/>
                    </a:cubicBezTo>
                    <a:lnTo>
                      <a:pt x="145828" y="98488"/>
                    </a:lnTo>
                    <a:lnTo>
                      <a:pt x="24098" y="98488"/>
                    </a:lnTo>
                    <a:lnTo>
                      <a:pt x="24098" y="81534"/>
                    </a:lnTo>
                    <a:lnTo>
                      <a:pt x="132683" y="73247"/>
                    </a:lnTo>
                    <a:lnTo>
                      <a:pt x="120682" y="86392"/>
                    </a:lnTo>
                    <a:cubicBezTo>
                      <a:pt x="120682" y="83153"/>
                      <a:pt x="120682" y="79915"/>
                      <a:pt x="120872" y="76771"/>
                    </a:cubicBezTo>
                    <a:cubicBezTo>
                      <a:pt x="120968" y="73628"/>
                      <a:pt x="121063" y="70199"/>
                      <a:pt x="121063" y="66484"/>
                    </a:cubicBezTo>
                    <a:cubicBezTo>
                      <a:pt x="121063" y="53245"/>
                      <a:pt x="117729" y="41815"/>
                      <a:pt x="110871" y="32290"/>
                    </a:cubicBezTo>
                    <a:cubicBezTo>
                      <a:pt x="104108" y="22765"/>
                      <a:pt x="93726" y="18002"/>
                      <a:pt x="79724" y="18002"/>
                    </a:cubicBezTo>
                    <a:cubicBezTo>
                      <a:pt x="70485" y="18002"/>
                      <a:pt x="62675" y="20288"/>
                      <a:pt x="56388" y="24955"/>
                    </a:cubicBezTo>
                    <a:cubicBezTo>
                      <a:pt x="50102" y="29623"/>
                      <a:pt x="45244" y="35814"/>
                      <a:pt x="41720" y="43529"/>
                    </a:cubicBezTo>
                    <a:cubicBezTo>
                      <a:pt x="38195" y="51340"/>
                      <a:pt x="35719" y="59626"/>
                      <a:pt x="34195" y="68485"/>
                    </a:cubicBezTo>
                    <a:cubicBezTo>
                      <a:pt x="32671" y="77343"/>
                      <a:pt x="31909" y="86201"/>
                      <a:pt x="31909" y="94964"/>
                    </a:cubicBezTo>
                    <a:cubicBezTo>
                      <a:pt x="31909" y="103251"/>
                      <a:pt x="32957" y="111728"/>
                      <a:pt x="34957" y="120301"/>
                    </a:cubicBezTo>
                    <a:cubicBezTo>
                      <a:pt x="36957" y="128968"/>
                      <a:pt x="40100" y="137065"/>
                      <a:pt x="44387" y="144494"/>
                    </a:cubicBezTo>
                    <a:cubicBezTo>
                      <a:pt x="48673" y="152019"/>
                      <a:pt x="54007" y="158020"/>
                      <a:pt x="60388" y="162496"/>
                    </a:cubicBezTo>
                    <a:cubicBezTo>
                      <a:pt x="66770" y="166973"/>
                      <a:pt x="74486" y="169259"/>
                      <a:pt x="83534" y="169259"/>
                    </a:cubicBezTo>
                    <a:cubicBezTo>
                      <a:pt x="95345" y="169259"/>
                      <a:pt x="106490" y="167450"/>
                      <a:pt x="117158" y="163830"/>
                    </a:cubicBezTo>
                    <a:cubicBezTo>
                      <a:pt x="127826" y="160211"/>
                      <a:pt x="135922" y="156782"/>
                      <a:pt x="141351" y="153448"/>
                    </a:cubicBezTo>
                    <a:lnTo>
                      <a:pt x="151162" y="170021"/>
                    </a:lnTo>
                    <a:cubicBezTo>
                      <a:pt x="151924" y="169259"/>
                      <a:pt x="151067" y="170021"/>
                      <a:pt x="148495" y="172117"/>
                    </a:cubicBezTo>
                    <a:cubicBezTo>
                      <a:pt x="146018" y="174212"/>
                      <a:pt x="141923" y="176879"/>
                      <a:pt x="136303" y="180022"/>
                    </a:cubicBezTo>
                    <a:cubicBezTo>
                      <a:pt x="130683" y="183166"/>
                      <a:pt x="123635" y="185928"/>
                      <a:pt x="115253" y="188500"/>
                    </a:cubicBezTo>
                    <a:cubicBezTo>
                      <a:pt x="106871" y="190976"/>
                      <a:pt x="97060" y="192214"/>
                      <a:pt x="85725" y="1922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4" name="Forme libre : forme 43">
                <a:extLst>
                  <a:ext uri="{FF2B5EF4-FFF2-40B4-BE49-F238E27FC236}">
                    <a16:creationId xmlns:a16="http://schemas.microsoft.com/office/drawing/2014/main" id="{CC18ACA4-441C-3824-1839-684635229CD2}"/>
                  </a:ext>
                </a:extLst>
              </p:cNvPr>
              <p:cNvSpPr/>
              <p:nvPr/>
            </p:nvSpPr>
            <p:spPr>
              <a:xfrm>
                <a:off x="8017001" y="4032789"/>
                <a:ext cx="126206" cy="231171"/>
              </a:xfrm>
              <a:custGeom>
                <a:avLst/>
                <a:gdLst>
                  <a:gd name="connsiteX0" fmla="*/ 74867 w 126206"/>
                  <a:gd name="connsiteY0" fmla="*/ 231076 h 231171"/>
                  <a:gd name="connsiteX1" fmla="*/ 41243 w 126206"/>
                  <a:gd name="connsiteY1" fmla="*/ 217551 h 231171"/>
                  <a:gd name="connsiteX2" fmla="*/ 32766 w 126206"/>
                  <a:gd name="connsiteY2" fmla="*/ 178879 h 231171"/>
                  <a:gd name="connsiteX3" fmla="*/ 32766 w 126206"/>
                  <a:gd name="connsiteY3" fmla="*/ 46958 h 231171"/>
                  <a:gd name="connsiteX4" fmla="*/ 44768 w 126206"/>
                  <a:gd name="connsiteY4" fmla="*/ 59341 h 231171"/>
                  <a:gd name="connsiteX5" fmla="*/ 1143 w 126206"/>
                  <a:gd name="connsiteY5" fmla="*/ 59341 h 231171"/>
                  <a:gd name="connsiteX6" fmla="*/ 0 w 126206"/>
                  <a:gd name="connsiteY6" fmla="*/ 44291 h 231171"/>
                  <a:gd name="connsiteX7" fmla="*/ 12002 w 126206"/>
                  <a:gd name="connsiteY7" fmla="*/ 40005 h 231171"/>
                  <a:gd name="connsiteX8" fmla="*/ 26479 w 126206"/>
                  <a:gd name="connsiteY8" fmla="*/ 34957 h 231171"/>
                  <a:gd name="connsiteX9" fmla="*/ 38291 w 126206"/>
                  <a:gd name="connsiteY9" fmla="*/ 30861 h 231171"/>
                  <a:gd name="connsiteX10" fmla="*/ 25527 w 126206"/>
                  <a:gd name="connsiteY10" fmla="*/ 43243 h 231171"/>
                  <a:gd name="connsiteX11" fmla="*/ 30575 w 126206"/>
                  <a:gd name="connsiteY11" fmla="*/ 35147 h 231171"/>
                  <a:gd name="connsiteX12" fmla="*/ 37147 w 126206"/>
                  <a:gd name="connsiteY12" fmla="*/ 22003 h 231171"/>
                  <a:gd name="connsiteX13" fmla="*/ 43529 w 126206"/>
                  <a:gd name="connsiteY13" fmla="*/ 8668 h 231171"/>
                  <a:gd name="connsiteX14" fmla="*/ 47625 w 126206"/>
                  <a:gd name="connsiteY14" fmla="*/ 0 h 231171"/>
                  <a:gd name="connsiteX15" fmla="*/ 61151 w 126206"/>
                  <a:gd name="connsiteY15" fmla="*/ 1524 h 231171"/>
                  <a:gd name="connsiteX16" fmla="*/ 61151 w 126206"/>
                  <a:gd name="connsiteY16" fmla="*/ 180404 h 231171"/>
                  <a:gd name="connsiteX17" fmla="*/ 65627 w 126206"/>
                  <a:gd name="connsiteY17" fmla="*/ 200311 h 231171"/>
                  <a:gd name="connsiteX18" fmla="*/ 82868 w 126206"/>
                  <a:gd name="connsiteY18" fmla="*/ 207454 h 231171"/>
                  <a:gd name="connsiteX19" fmla="*/ 100013 w 126206"/>
                  <a:gd name="connsiteY19" fmla="*/ 203454 h 231171"/>
                  <a:gd name="connsiteX20" fmla="*/ 116014 w 126206"/>
                  <a:gd name="connsiteY20" fmla="*/ 193167 h 231171"/>
                  <a:gd name="connsiteX21" fmla="*/ 126206 w 126206"/>
                  <a:gd name="connsiteY21" fmla="*/ 209359 h 231171"/>
                  <a:gd name="connsiteX22" fmla="*/ 99727 w 126206"/>
                  <a:gd name="connsiteY22" fmla="*/ 225742 h 231171"/>
                  <a:gd name="connsiteX23" fmla="*/ 74771 w 126206"/>
                  <a:gd name="connsiteY23" fmla="*/ 231172 h 231171"/>
                  <a:gd name="connsiteX24" fmla="*/ 54959 w 126206"/>
                  <a:gd name="connsiteY24" fmla="*/ 59341 h 231171"/>
                  <a:gd name="connsiteX25" fmla="*/ 54959 w 126206"/>
                  <a:gd name="connsiteY25" fmla="*/ 39815 h 231171"/>
                  <a:gd name="connsiteX26" fmla="*/ 116967 w 126206"/>
                  <a:gd name="connsiteY26" fmla="*/ 39815 h 231171"/>
                  <a:gd name="connsiteX27" fmla="*/ 115062 w 126206"/>
                  <a:gd name="connsiteY27" fmla="*/ 59341 h 231171"/>
                  <a:gd name="connsiteX28" fmla="*/ 54959 w 126206"/>
                  <a:gd name="connsiteY28" fmla="*/ 59341 h 231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6206" h="231171">
                    <a:moveTo>
                      <a:pt x="74867" y="231076"/>
                    </a:moveTo>
                    <a:cubicBezTo>
                      <a:pt x="58103" y="231076"/>
                      <a:pt x="46863" y="226600"/>
                      <a:pt x="41243" y="217551"/>
                    </a:cubicBezTo>
                    <a:cubicBezTo>
                      <a:pt x="35624" y="208502"/>
                      <a:pt x="32766" y="195643"/>
                      <a:pt x="32766" y="178879"/>
                    </a:cubicBezTo>
                    <a:lnTo>
                      <a:pt x="32766" y="46958"/>
                    </a:lnTo>
                    <a:lnTo>
                      <a:pt x="44768" y="59341"/>
                    </a:lnTo>
                    <a:lnTo>
                      <a:pt x="1143" y="59341"/>
                    </a:lnTo>
                    <a:lnTo>
                      <a:pt x="0" y="44291"/>
                    </a:lnTo>
                    <a:cubicBezTo>
                      <a:pt x="3238" y="43053"/>
                      <a:pt x="7239" y="41624"/>
                      <a:pt x="12002" y="40005"/>
                    </a:cubicBezTo>
                    <a:cubicBezTo>
                      <a:pt x="16764" y="38386"/>
                      <a:pt x="21622" y="36671"/>
                      <a:pt x="26479" y="34957"/>
                    </a:cubicBezTo>
                    <a:cubicBezTo>
                      <a:pt x="31337" y="33242"/>
                      <a:pt x="35338" y="31813"/>
                      <a:pt x="38291" y="30861"/>
                    </a:cubicBezTo>
                    <a:lnTo>
                      <a:pt x="25527" y="43243"/>
                    </a:lnTo>
                    <a:cubicBezTo>
                      <a:pt x="26765" y="41720"/>
                      <a:pt x="28480" y="39053"/>
                      <a:pt x="30575" y="35147"/>
                    </a:cubicBezTo>
                    <a:cubicBezTo>
                      <a:pt x="32671" y="31242"/>
                      <a:pt x="34862" y="26861"/>
                      <a:pt x="37147" y="22003"/>
                    </a:cubicBezTo>
                    <a:cubicBezTo>
                      <a:pt x="39434" y="17145"/>
                      <a:pt x="41529" y="12668"/>
                      <a:pt x="43529" y="8668"/>
                    </a:cubicBezTo>
                    <a:cubicBezTo>
                      <a:pt x="45529" y="4667"/>
                      <a:pt x="46863" y="1810"/>
                      <a:pt x="47625" y="0"/>
                    </a:cubicBezTo>
                    <a:lnTo>
                      <a:pt x="61151" y="1524"/>
                    </a:lnTo>
                    <a:lnTo>
                      <a:pt x="61151" y="180404"/>
                    </a:lnTo>
                    <a:cubicBezTo>
                      <a:pt x="61151" y="188976"/>
                      <a:pt x="62675" y="195548"/>
                      <a:pt x="65627" y="200311"/>
                    </a:cubicBezTo>
                    <a:cubicBezTo>
                      <a:pt x="68675" y="205073"/>
                      <a:pt x="74390" y="207454"/>
                      <a:pt x="82868" y="207454"/>
                    </a:cubicBezTo>
                    <a:cubicBezTo>
                      <a:pt x="88392" y="207454"/>
                      <a:pt x="94107" y="206121"/>
                      <a:pt x="100013" y="203454"/>
                    </a:cubicBezTo>
                    <a:cubicBezTo>
                      <a:pt x="105918" y="200787"/>
                      <a:pt x="111252" y="197358"/>
                      <a:pt x="116014" y="193167"/>
                    </a:cubicBezTo>
                    <a:lnTo>
                      <a:pt x="126206" y="209359"/>
                    </a:lnTo>
                    <a:cubicBezTo>
                      <a:pt x="117158" y="216599"/>
                      <a:pt x="108395" y="222028"/>
                      <a:pt x="99727" y="225742"/>
                    </a:cubicBezTo>
                    <a:cubicBezTo>
                      <a:pt x="91059" y="229362"/>
                      <a:pt x="82772" y="231172"/>
                      <a:pt x="74771" y="231172"/>
                    </a:cubicBezTo>
                    <a:close/>
                    <a:moveTo>
                      <a:pt x="54959" y="59341"/>
                    </a:moveTo>
                    <a:lnTo>
                      <a:pt x="54959" y="39815"/>
                    </a:lnTo>
                    <a:lnTo>
                      <a:pt x="116967" y="39815"/>
                    </a:lnTo>
                    <a:lnTo>
                      <a:pt x="115062" y="59341"/>
                    </a:lnTo>
                    <a:lnTo>
                      <a:pt x="54959" y="593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grpSp>
          <p:nvGrpSpPr>
            <p:cNvPr id="13" name="Graphique 8">
              <a:extLst>
                <a:ext uri="{FF2B5EF4-FFF2-40B4-BE49-F238E27FC236}">
                  <a16:creationId xmlns:a16="http://schemas.microsoft.com/office/drawing/2014/main" id="{B1281DD6-D52D-B7E6-2953-D04AA4C4E5D9}"/>
                </a:ext>
              </a:extLst>
            </p:cNvPr>
            <p:cNvGrpSpPr/>
            <p:nvPr/>
          </p:nvGrpSpPr>
          <p:grpSpPr>
            <a:xfrm>
              <a:off x="3819048" y="4348733"/>
              <a:ext cx="4635531" cy="291083"/>
              <a:chOff x="3819048" y="4348733"/>
              <a:chExt cx="4635531" cy="291083"/>
            </a:xfrm>
            <a:grpFill/>
          </p:grpSpPr>
          <p:sp>
            <p:nvSpPr>
              <p:cNvPr id="17" name="Forme libre : forme 16">
                <a:extLst>
                  <a:ext uri="{FF2B5EF4-FFF2-40B4-BE49-F238E27FC236}">
                    <a16:creationId xmlns:a16="http://schemas.microsoft.com/office/drawing/2014/main" id="{57DCE4E5-BBA5-7F62-DB47-4DD673E96167}"/>
                  </a:ext>
                </a:extLst>
              </p:cNvPr>
              <p:cNvSpPr/>
              <p:nvPr/>
            </p:nvSpPr>
            <p:spPr>
              <a:xfrm>
                <a:off x="3819048" y="4348733"/>
                <a:ext cx="184308" cy="289083"/>
              </a:xfrm>
              <a:custGeom>
                <a:avLst/>
                <a:gdLst>
                  <a:gd name="connsiteX0" fmla="*/ 75914 w 184308"/>
                  <a:gd name="connsiteY0" fmla="*/ 289084 h 289083"/>
                  <a:gd name="connsiteX1" fmla="*/ 20479 w 184308"/>
                  <a:gd name="connsiteY1" fmla="*/ 263176 h 289083"/>
                  <a:gd name="connsiteX2" fmla="*/ 0 w 184308"/>
                  <a:gd name="connsiteY2" fmla="*/ 192119 h 289083"/>
                  <a:gd name="connsiteX3" fmla="*/ 20860 w 184308"/>
                  <a:gd name="connsiteY3" fmla="*/ 122396 h 289083"/>
                  <a:gd name="connsiteX4" fmla="*/ 77057 w 184308"/>
                  <a:gd name="connsiteY4" fmla="*/ 96679 h 289083"/>
                  <a:gd name="connsiteX5" fmla="*/ 94298 w 184308"/>
                  <a:gd name="connsiteY5" fmla="*/ 97631 h 289083"/>
                  <a:gd name="connsiteX6" fmla="*/ 111538 w 184308"/>
                  <a:gd name="connsiteY6" fmla="*/ 101346 h 289083"/>
                  <a:gd name="connsiteX7" fmla="*/ 134112 w 184308"/>
                  <a:gd name="connsiteY7" fmla="*/ 109823 h 289083"/>
                  <a:gd name="connsiteX8" fmla="*/ 131445 w 184308"/>
                  <a:gd name="connsiteY8" fmla="*/ 136874 h 289083"/>
                  <a:gd name="connsiteX9" fmla="*/ 106109 w 184308"/>
                  <a:gd name="connsiteY9" fmla="*/ 122015 h 289083"/>
                  <a:gd name="connsiteX10" fmla="*/ 80772 w 184308"/>
                  <a:gd name="connsiteY10" fmla="*/ 117729 h 289083"/>
                  <a:gd name="connsiteX11" fmla="*/ 44482 w 184308"/>
                  <a:gd name="connsiteY11" fmla="*/ 137827 h 289083"/>
                  <a:gd name="connsiteX12" fmla="*/ 31147 w 184308"/>
                  <a:gd name="connsiteY12" fmla="*/ 193262 h 289083"/>
                  <a:gd name="connsiteX13" fmla="*/ 43529 w 184308"/>
                  <a:gd name="connsiteY13" fmla="*/ 247364 h 289083"/>
                  <a:gd name="connsiteX14" fmla="*/ 76581 w 184308"/>
                  <a:gd name="connsiteY14" fmla="*/ 267271 h 289083"/>
                  <a:gd name="connsiteX15" fmla="*/ 113062 w 184308"/>
                  <a:gd name="connsiteY15" fmla="*/ 251841 h 289083"/>
                  <a:gd name="connsiteX16" fmla="*/ 126206 w 184308"/>
                  <a:gd name="connsiteY16" fmla="*/ 208979 h 289083"/>
                  <a:gd name="connsiteX17" fmla="*/ 126206 w 184308"/>
                  <a:gd name="connsiteY17" fmla="*/ 52673 h 289083"/>
                  <a:gd name="connsiteX18" fmla="*/ 125063 w 184308"/>
                  <a:gd name="connsiteY18" fmla="*/ 39910 h 289083"/>
                  <a:gd name="connsiteX19" fmla="*/ 122396 w 184308"/>
                  <a:gd name="connsiteY19" fmla="*/ 24670 h 289083"/>
                  <a:gd name="connsiteX20" fmla="*/ 120110 w 184308"/>
                  <a:gd name="connsiteY20" fmla="*/ 14288 h 289083"/>
                  <a:gd name="connsiteX21" fmla="*/ 134398 w 184308"/>
                  <a:gd name="connsiteY21" fmla="*/ 26670 h 289083"/>
                  <a:gd name="connsiteX22" fmla="*/ 88583 w 184308"/>
                  <a:gd name="connsiteY22" fmla="*/ 18764 h 289083"/>
                  <a:gd name="connsiteX23" fmla="*/ 90488 w 184308"/>
                  <a:gd name="connsiteY23" fmla="*/ 0 h 289083"/>
                  <a:gd name="connsiteX24" fmla="*/ 128778 w 184308"/>
                  <a:gd name="connsiteY24" fmla="*/ 1143 h 289083"/>
                  <a:gd name="connsiteX25" fmla="*/ 149828 w 184308"/>
                  <a:gd name="connsiteY25" fmla="*/ 1143 h 289083"/>
                  <a:gd name="connsiteX26" fmla="*/ 156591 w 184308"/>
                  <a:gd name="connsiteY26" fmla="*/ 7906 h 289083"/>
                  <a:gd name="connsiteX27" fmla="*/ 155639 w 184308"/>
                  <a:gd name="connsiteY27" fmla="*/ 26289 h 289083"/>
                  <a:gd name="connsiteX28" fmla="*/ 154686 w 184308"/>
                  <a:gd name="connsiteY28" fmla="*/ 46958 h 289083"/>
                  <a:gd name="connsiteX29" fmla="*/ 154305 w 184308"/>
                  <a:gd name="connsiteY29" fmla="*/ 63913 h 289083"/>
                  <a:gd name="connsiteX30" fmla="*/ 154305 w 184308"/>
                  <a:gd name="connsiteY30" fmla="*/ 224028 h 289083"/>
                  <a:gd name="connsiteX31" fmla="*/ 156591 w 184308"/>
                  <a:gd name="connsiteY31" fmla="*/ 253746 h 289083"/>
                  <a:gd name="connsiteX32" fmla="*/ 160306 w 184308"/>
                  <a:gd name="connsiteY32" fmla="*/ 275177 h 289083"/>
                  <a:gd name="connsiteX33" fmla="*/ 145637 w 184308"/>
                  <a:gd name="connsiteY33" fmla="*/ 261652 h 289083"/>
                  <a:gd name="connsiteX34" fmla="*/ 184309 w 184308"/>
                  <a:gd name="connsiteY34" fmla="*/ 265748 h 289083"/>
                  <a:gd name="connsiteX35" fmla="*/ 182023 w 184308"/>
                  <a:gd name="connsiteY35" fmla="*/ 285274 h 289083"/>
                  <a:gd name="connsiteX36" fmla="*/ 135065 w 184308"/>
                  <a:gd name="connsiteY36" fmla="*/ 285274 h 289083"/>
                  <a:gd name="connsiteX37" fmla="*/ 127540 w 184308"/>
                  <a:gd name="connsiteY37" fmla="*/ 242792 h 289083"/>
                  <a:gd name="connsiteX38" fmla="*/ 130207 w 184308"/>
                  <a:gd name="connsiteY38" fmla="*/ 249174 h 289083"/>
                  <a:gd name="connsiteX39" fmla="*/ 125349 w 184308"/>
                  <a:gd name="connsiteY39" fmla="*/ 262509 h 289083"/>
                  <a:gd name="connsiteX40" fmla="*/ 111443 w 184308"/>
                  <a:gd name="connsiteY40" fmla="*/ 275463 h 289083"/>
                  <a:gd name="connsiteX41" fmla="*/ 93440 w 184308"/>
                  <a:gd name="connsiteY41" fmla="*/ 285274 h 289083"/>
                  <a:gd name="connsiteX42" fmla="*/ 75819 w 184308"/>
                  <a:gd name="connsiteY42" fmla="*/ 288988 h 28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84308" h="289083">
                    <a:moveTo>
                      <a:pt x="75914" y="289084"/>
                    </a:moveTo>
                    <a:cubicBezTo>
                      <a:pt x="52578" y="289084"/>
                      <a:pt x="34100" y="280416"/>
                      <a:pt x="20479" y="263176"/>
                    </a:cubicBezTo>
                    <a:cubicBezTo>
                      <a:pt x="6858" y="245936"/>
                      <a:pt x="0" y="222218"/>
                      <a:pt x="0" y="192119"/>
                    </a:cubicBezTo>
                    <a:cubicBezTo>
                      <a:pt x="0" y="162020"/>
                      <a:pt x="6953" y="139541"/>
                      <a:pt x="20860" y="122396"/>
                    </a:cubicBezTo>
                    <a:cubicBezTo>
                      <a:pt x="34766" y="105251"/>
                      <a:pt x="53531" y="96679"/>
                      <a:pt x="77057" y="96679"/>
                    </a:cubicBezTo>
                    <a:cubicBezTo>
                      <a:pt x="83344" y="96679"/>
                      <a:pt x="89059" y="96965"/>
                      <a:pt x="94298" y="97631"/>
                    </a:cubicBezTo>
                    <a:cubicBezTo>
                      <a:pt x="99536" y="98298"/>
                      <a:pt x="105347" y="99536"/>
                      <a:pt x="111538" y="101346"/>
                    </a:cubicBezTo>
                    <a:cubicBezTo>
                      <a:pt x="117824" y="103251"/>
                      <a:pt x="125349" y="106013"/>
                      <a:pt x="134112" y="109823"/>
                    </a:cubicBezTo>
                    <a:lnTo>
                      <a:pt x="131445" y="136874"/>
                    </a:lnTo>
                    <a:cubicBezTo>
                      <a:pt x="122682" y="129826"/>
                      <a:pt x="114205" y="124873"/>
                      <a:pt x="106109" y="122015"/>
                    </a:cubicBezTo>
                    <a:cubicBezTo>
                      <a:pt x="98012" y="119158"/>
                      <a:pt x="89535" y="117729"/>
                      <a:pt x="80772" y="117729"/>
                    </a:cubicBezTo>
                    <a:cubicBezTo>
                      <a:pt x="65532" y="117729"/>
                      <a:pt x="53435" y="124396"/>
                      <a:pt x="44482" y="137827"/>
                    </a:cubicBezTo>
                    <a:cubicBezTo>
                      <a:pt x="35623" y="151257"/>
                      <a:pt x="31147" y="169736"/>
                      <a:pt x="31147" y="193262"/>
                    </a:cubicBezTo>
                    <a:cubicBezTo>
                      <a:pt x="31147" y="216789"/>
                      <a:pt x="35243" y="234125"/>
                      <a:pt x="43529" y="247364"/>
                    </a:cubicBezTo>
                    <a:cubicBezTo>
                      <a:pt x="51816" y="260604"/>
                      <a:pt x="62770" y="267271"/>
                      <a:pt x="76581" y="267271"/>
                    </a:cubicBezTo>
                    <a:cubicBezTo>
                      <a:pt x="92107" y="267271"/>
                      <a:pt x="104299" y="262128"/>
                      <a:pt x="113062" y="251841"/>
                    </a:cubicBezTo>
                    <a:cubicBezTo>
                      <a:pt x="121825" y="241554"/>
                      <a:pt x="126206" y="227267"/>
                      <a:pt x="126206" y="208979"/>
                    </a:cubicBezTo>
                    <a:lnTo>
                      <a:pt x="126206" y="52673"/>
                    </a:lnTo>
                    <a:cubicBezTo>
                      <a:pt x="126206" y="49435"/>
                      <a:pt x="125825" y="45149"/>
                      <a:pt x="125063" y="39910"/>
                    </a:cubicBezTo>
                    <a:cubicBezTo>
                      <a:pt x="124301" y="34671"/>
                      <a:pt x="123444" y="29623"/>
                      <a:pt x="122396" y="24670"/>
                    </a:cubicBezTo>
                    <a:cubicBezTo>
                      <a:pt x="121444" y="19812"/>
                      <a:pt x="120682" y="16288"/>
                      <a:pt x="120110" y="14288"/>
                    </a:cubicBezTo>
                    <a:lnTo>
                      <a:pt x="134398" y="26670"/>
                    </a:lnTo>
                    <a:lnTo>
                      <a:pt x="88583" y="18764"/>
                    </a:lnTo>
                    <a:lnTo>
                      <a:pt x="90488" y="0"/>
                    </a:lnTo>
                    <a:lnTo>
                      <a:pt x="128778" y="1143"/>
                    </a:lnTo>
                    <a:lnTo>
                      <a:pt x="149828" y="1143"/>
                    </a:lnTo>
                    <a:lnTo>
                      <a:pt x="156591" y="7906"/>
                    </a:lnTo>
                    <a:cubicBezTo>
                      <a:pt x="156305" y="13145"/>
                      <a:pt x="156020" y="19336"/>
                      <a:pt x="155639" y="26289"/>
                    </a:cubicBezTo>
                    <a:cubicBezTo>
                      <a:pt x="155258" y="33338"/>
                      <a:pt x="154972" y="40196"/>
                      <a:pt x="154686" y="46958"/>
                    </a:cubicBezTo>
                    <a:cubicBezTo>
                      <a:pt x="154400" y="53721"/>
                      <a:pt x="154305" y="59341"/>
                      <a:pt x="154305" y="63913"/>
                    </a:cubicBezTo>
                    <a:lnTo>
                      <a:pt x="154305" y="224028"/>
                    </a:lnTo>
                    <a:cubicBezTo>
                      <a:pt x="154305" y="233839"/>
                      <a:pt x="155067" y="243745"/>
                      <a:pt x="156591" y="253746"/>
                    </a:cubicBezTo>
                    <a:cubicBezTo>
                      <a:pt x="158115" y="263747"/>
                      <a:pt x="159353" y="270891"/>
                      <a:pt x="160306" y="275177"/>
                    </a:cubicBezTo>
                    <a:lnTo>
                      <a:pt x="145637" y="261652"/>
                    </a:lnTo>
                    <a:lnTo>
                      <a:pt x="184309" y="265748"/>
                    </a:lnTo>
                    <a:lnTo>
                      <a:pt x="182023" y="285274"/>
                    </a:lnTo>
                    <a:lnTo>
                      <a:pt x="135065" y="285274"/>
                    </a:lnTo>
                    <a:lnTo>
                      <a:pt x="127540" y="242792"/>
                    </a:lnTo>
                    <a:lnTo>
                      <a:pt x="130207" y="249174"/>
                    </a:lnTo>
                    <a:cubicBezTo>
                      <a:pt x="130493" y="253460"/>
                      <a:pt x="128873" y="257842"/>
                      <a:pt x="125349" y="262509"/>
                    </a:cubicBezTo>
                    <a:cubicBezTo>
                      <a:pt x="121825" y="267176"/>
                      <a:pt x="117253" y="271463"/>
                      <a:pt x="111443" y="275463"/>
                    </a:cubicBezTo>
                    <a:cubicBezTo>
                      <a:pt x="105632" y="279463"/>
                      <a:pt x="99632" y="282702"/>
                      <a:pt x="93440" y="285274"/>
                    </a:cubicBezTo>
                    <a:cubicBezTo>
                      <a:pt x="87154" y="287750"/>
                      <a:pt x="81248" y="288988"/>
                      <a:pt x="75819" y="2889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51DD0921-A2C9-4BEF-F04A-FCE59E877703}"/>
                  </a:ext>
                </a:extLst>
              </p:cNvPr>
              <p:cNvSpPr/>
              <p:nvPr/>
            </p:nvSpPr>
            <p:spPr>
              <a:xfrm>
                <a:off x="4029456" y="4445412"/>
                <a:ext cx="151828" cy="192404"/>
              </a:xfrm>
              <a:custGeom>
                <a:avLst/>
                <a:gdLst>
                  <a:gd name="connsiteX0" fmla="*/ 85725 w 151828"/>
                  <a:gd name="connsiteY0" fmla="*/ 192405 h 192404"/>
                  <a:gd name="connsiteX1" fmla="*/ 38386 w 151828"/>
                  <a:gd name="connsiteY1" fmla="*/ 180022 h 192404"/>
                  <a:gd name="connsiteX2" fmla="*/ 9620 w 151828"/>
                  <a:gd name="connsiteY2" fmla="*/ 145828 h 192404"/>
                  <a:gd name="connsiteX3" fmla="*/ 0 w 151828"/>
                  <a:gd name="connsiteY3" fmla="*/ 96583 h 192404"/>
                  <a:gd name="connsiteX4" fmla="*/ 8668 w 151828"/>
                  <a:gd name="connsiteY4" fmla="*/ 46958 h 192404"/>
                  <a:gd name="connsiteX5" fmla="*/ 35338 w 151828"/>
                  <a:gd name="connsiteY5" fmla="*/ 12573 h 192404"/>
                  <a:gd name="connsiteX6" fmla="*/ 80772 w 151828"/>
                  <a:gd name="connsiteY6" fmla="*/ 0 h 192404"/>
                  <a:gd name="connsiteX7" fmla="*/ 122492 w 151828"/>
                  <a:gd name="connsiteY7" fmla="*/ 10858 h 192404"/>
                  <a:gd name="connsiteX8" fmla="*/ 144875 w 151828"/>
                  <a:gd name="connsiteY8" fmla="*/ 41338 h 192404"/>
                  <a:gd name="connsiteX9" fmla="*/ 151828 w 151828"/>
                  <a:gd name="connsiteY9" fmla="*/ 86487 h 192404"/>
                  <a:gd name="connsiteX10" fmla="*/ 145828 w 151828"/>
                  <a:gd name="connsiteY10" fmla="*/ 98488 h 192404"/>
                  <a:gd name="connsiteX11" fmla="*/ 24098 w 151828"/>
                  <a:gd name="connsiteY11" fmla="*/ 98488 h 192404"/>
                  <a:gd name="connsiteX12" fmla="*/ 24098 w 151828"/>
                  <a:gd name="connsiteY12" fmla="*/ 81534 h 192404"/>
                  <a:gd name="connsiteX13" fmla="*/ 132683 w 151828"/>
                  <a:gd name="connsiteY13" fmla="*/ 73247 h 192404"/>
                  <a:gd name="connsiteX14" fmla="*/ 120682 w 151828"/>
                  <a:gd name="connsiteY14" fmla="*/ 86392 h 192404"/>
                  <a:gd name="connsiteX15" fmla="*/ 120872 w 151828"/>
                  <a:gd name="connsiteY15" fmla="*/ 76771 h 192404"/>
                  <a:gd name="connsiteX16" fmla="*/ 121063 w 151828"/>
                  <a:gd name="connsiteY16" fmla="*/ 66484 h 192404"/>
                  <a:gd name="connsiteX17" fmla="*/ 110966 w 151828"/>
                  <a:gd name="connsiteY17" fmla="*/ 32290 h 192404"/>
                  <a:gd name="connsiteX18" fmla="*/ 79724 w 151828"/>
                  <a:gd name="connsiteY18" fmla="*/ 18002 h 192404"/>
                  <a:gd name="connsiteX19" fmla="*/ 56388 w 151828"/>
                  <a:gd name="connsiteY19" fmla="*/ 24955 h 192404"/>
                  <a:gd name="connsiteX20" fmla="*/ 41719 w 151828"/>
                  <a:gd name="connsiteY20" fmla="*/ 43529 h 192404"/>
                  <a:gd name="connsiteX21" fmla="*/ 34195 w 151828"/>
                  <a:gd name="connsiteY21" fmla="*/ 68485 h 192404"/>
                  <a:gd name="connsiteX22" fmla="*/ 31909 w 151828"/>
                  <a:gd name="connsiteY22" fmla="*/ 94964 h 192404"/>
                  <a:gd name="connsiteX23" fmla="*/ 34957 w 151828"/>
                  <a:gd name="connsiteY23" fmla="*/ 120301 h 192404"/>
                  <a:gd name="connsiteX24" fmla="*/ 44387 w 151828"/>
                  <a:gd name="connsiteY24" fmla="*/ 144494 h 192404"/>
                  <a:gd name="connsiteX25" fmla="*/ 60389 w 151828"/>
                  <a:gd name="connsiteY25" fmla="*/ 162496 h 192404"/>
                  <a:gd name="connsiteX26" fmla="*/ 83534 w 151828"/>
                  <a:gd name="connsiteY26" fmla="*/ 169259 h 192404"/>
                  <a:gd name="connsiteX27" fmla="*/ 117157 w 151828"/>
                  <a:gd name="connsiteY27" fmla="*/ 163830 h 192404"/>
                  <a:gd name="connsiteX28" fmla="*/ 141351 w 151828"/>
                  <a:gd name="connsiteY28" fmla="*/ 153448 h 192404"/>
                  <a:gd name="connsiteX29" fmla="*/ 151162 w 151828"/>
                  <a:gd name="connsiteY29" fmla="*/ 170021 h 192404"/>
                  <a:gd name="connsiteX30" fmla="*/ 148495 w 151828"/>
                  <a:gd name="connsiteY30" fmla="*/ 172117 h 192404"/>
                  <a:gd name="connsiteX31" fmla="*/ 136303 w 151828"/>
                  <a:gd name="connsiteY31" fmla="*/ 180022 h 192404"/>
                  <a:gd name="connsiteX32" fmla="*/ 115252 w 151828"/>
                  <a:gd name="connsiteY32" fmla="*/ 188500 h 192404"/>
                  <a:gd name="connsiteX33" fmla="*/ 85725 w 151828"/>
                  <a:gd name="connsiteY33" fmla="*/ 192214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1828" h="192404">
                    <a:moveTo>
                      <a:pt x="85725" y="192405"/>
                    </a:moveTo>
                    <a:cubicBezTo>
                      <a:pt x="66961" y="192405"/>
                      <a:pt x="51149" y="188309"/>
                      <a:pt x="38386" y="180022"/>
                    </a:cubicBezTo>
                    <a:cubicBezTo>
                      <a:pt x="25622" y="171736"/>
                      <a:pt x="16002" y="160306"/>
                      <a:pt x="9620" y="145828"/>
                    </a:cubicBezTo>
                    <a:cubicBezTo>
                      <a:pt x="3238" y="131254"/>
                      <a:pt x="0" y="114871"/>
                      <a:pt x="0" y="96583"/>
                    </a:cubicBezTo>
                    <a:cubicBezTo>
                      <a:pt x="0" y="78295"/>
                      <a:pt x="2857" y="61531"/>
                      <a:pt x="8668" y="46958"/>
                    </a:cubicBezTo>
                    <a:cubicBezTo>
                      <a:pt x="14383" y="32385"/>
                      <a:pt x="23336" y="20955"/>
                      <a:pt x="35338" y="12573"/>
                    </a:cubicBezTo>
                    <a:cubicBezTo>
                      <a:pt x="47339" y="4191"/>
                      <a:pt x="62484" y="0"/>
                      <a:pt x="80772" y="0"/>
                    </a:cubicBezTo>
                    <a:cubicBezTo>
                      <a:pt x="99060" y="0"/>
                      <a:pt x="112204" y="3619"/>
                      <a:pt x="122492" y="10858"/>
                    </a:cubicBezTo>
                    <a:cubicBezTo>
                      <a:pt x="132778" y="18097"/>
                      <a:pt x="140208" y="28289"/>
                      <a:pt x="144875" y="41338"/>
                    </a:cubicBezTo>
                    <a:cubicBezTo>
                      <a:pt x="149543" y="54388"/>
                      <a:pt x="151828" y="69437"/>
                      <a:pt x="151828" y="86487"/>
                    </a:cubicBezTo>
                    <a:lnTo>
                      <a:pt x="145828" y="98488"/>
                    </a:lnTo>
                    <a:lnTo>
                      <a:pt x="24098" y="98488"/>
                    </a:lnTo>
                    <a:lnTo>
                      <a:pt x="24098" y="81534"/>
                    </a:lnTo>
                    <a:lnTo>
                      <a:pt x="132683" y="73247"/>
                    </a:lnTo>
                    <a:lnTo>
                      <a:pt x="120682" y="86392"/>
                    </a:lnTo>
                    <a:cubicBezTo>
                      <a:pt x="120682" y="83153"/>
                      <a:pt x="120682" y="79915"/>
                      <a:pt x="120872" y="76771"/>
                    </a:cubicBezTo>
                    <a:cubicBezTo>
                      <a:pt x="120968" y="73628"/>
                      <a:pt x="121063" y="70199"/>
                      <a:pt x="121063" y="66484"/>
                    </a:cubicBezTo>
                    <a:cubicBezTo>
                      <a:pt x="121063" y="53245"/>
                      <a:pt x="117729" y="41815"/>
                      <a:pt x="110966" y="32290"/>
                    </a:cubicBezTo>
                    <a:cubicBezTo>
                      <a:pt x="104203" y="22765"/>
                      <a:pt x="93821" y="18002"/>
                      <a:pt x="79724" y="18002"/>
                    </a:cubicBezTo>
                    <a:cubicBezTo>
                      <a:pt x="70485" y="18002"/>
                      <a:pt x="62674" y="20288"/>
                      <a:pt x="56388" y="24955"/>
                    </a:cubicBezTo>
                    <a:cubicBezTo>
                      <a:pt x="50101" y="29623"/>
                      <a:pt x="45244" y="35814"/>
                      <a:pt x="41719" y="43529"/>
                    </a:cubicBezTo>
                    <a:cubicBezTo>
                      <a:pt x="38195" y="51340"/>
                      <a:pt x="35719" y="59626"/>
                      <a:pt x="34195" y="68485"/>
                    </a:cubicBezTo>
                    <a:cubicBezTo>
                      <a:pt x="32671" y="77343"/>
                      <a:pt x="31909" y="86201"/>
                      <a:pt x="31909" y="94964"/>
                    </a:cubicBezTo>
                    <a:cubicBezTo>
                      <a:pt x="31909" y="103251"/>
                      <a:pt x="32861" y="111728"/>
                      <a:pt x="34957" y="120301"/>
                    </a:cubicBezTo>
                    <a:cubicBezTo>
                      <a:pt x="36957" y="128968"/>
                      <a:pt x="40100" y="137065"/>
                      <a:pt x="44387" y="144494"/>
                    </a:cubicBezTo>
                    <a:cubicBezTo>
                      <a:pt x="48673" y="151924"/>
                      <a:pt x="54007" y="158020"/>
                      <a:pt x="60389" y="162496"/>
                    </a:cubicBezTo>
                    <a:cubicBezTo>
                      <a:pt x="66770" y="166973"/>
                      <a:pt x="74486" y="169259"/>
                      <a:pt x="83534" y="169259"/>
                    </a:cubicBezTo>
                    <a:cubicBezTo>
                      <a:pt x="95345" y="169259"/>
                      <a:pt x="106490" y="167449"/>
                      <a:pt x="117157" y="163830"/>
                    </a:cubicBezTo>
                    <a:cubicBezTo>
                      <a:pt x="127825" y="160210"/>
                      <a:pt x="135922" y="156781"/>
                      <a:pt x="141351" y="153448"/>
                    </a:cubicBezTo>
                    <a:lnTo>
                      <a:pt x="151162" y="170021"/>
                    </a:lnTo>
                    <a:cubicBezTo>
                      <a:pt x="151924" y="169259"/>
                      <a:pt x="151067" y="170021"/>
                      <a:pt x="148495" y="172117"/>
                    </a:cubicBezTo>
                    <a:cubicBezTo>
                      <a:pt x="146018" y="174212"/>
                      <a:pt x="141922" y="176879"/>
                      <a:pt x="136303" y="180022"/>
                    </a:cubicBezTo>
                    <a:cubicBezTo>
                      <a:pt x="130683" y="183166"/>
                      <a:pt x="123634" y="185928"/>
                      <a:pt x="115252" y="188500"/>
                    </a:cubicBezTo>
                    <a:cubicBezTo>
                      <a:pt x="106870" y="190976"/>
                      <a:pt x="97060" y="192214"/>
                      <a:pt x="85725" y="1922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9" name="Forme libre : forme 18">
                <a:extLst>
                  <a:ext uri="{FF2B5EF4-FFF2-40B4-BE49-F238E27FC236}">
                    <a16:creationId xmlns:a16="http://schemas.microsoft.com/office/drawing/2014/main" id="{8054A907-003E-AFA4-0206-C8B7F6E34803}"/>
                  </a:ext>
                </a:extLst>
              </p:cNvPr>
              <p:cNvSpPr/>
              <p:nvPr/>
            </p:nvSpPr>
            <p:spPr>
              <a:xfrm>
                <a:off x="4310634" y="4363497"/>
                <a:ext cx="199358" cy="276225"/>
              </a:xfrm>
              <a:custGeom>
                <a:avLst/>
                <a:gdLst>
                  <a:gd name="connsiteX0" fmla="*/ 118015 w 199358"/>
                  <a:gd name="connsiteY0" fmla="*/ 276225 h 276225"/>
                  <a:gd name="connsiteX1" fmla="*/ 52578 w 199358"/>
                  <a:gd name="connsiteY1" fmla="*/ 258794 h 276225"/>
                  <a:gd name="connsiteX2" fmla="*/ 13144 w 199358"/>
                  <a:gd name="connsiteY2" fmla="*/ 210312 h 276225"/>
                  <a:gd name="connsiteX3" fmla="*/ 0 w 199358"/>
                  <a:gd name="connsiteY3" fmla="*/ 138303 h 276225"/>
                  <a:gd name="connsiteX4" fmla="*/ 13144 w 199358"/>
                  <a:gd name="connsiteY4" fmla="*/ 66104 h 276225"/>
                  <a:gd name="connsiteX5" fmla="*/ 52578 w 199358"/>
                  <a:gd name="connsiteY5" fmla="*/ 17431 h 276225"/>
                  <a:gd name="connsiteX6" fmla="*/ 118015 w 199358"/>
                  <a:gd name="connsiteY6" fmla="*/ 0 h 276225"/>
                  <a:gd name="connsiteX7" fmla="*/ 159734 w 199358"/>
                  <a:gd name="connsiteY7" fmla="*/ 4096 h 276225"/>
                  <a:gd name="connsiteX8" fmla="*/ 195834 w 199358"/>
                  <a:gd name="connsiteY8" fmla="*/ 12763 h 276225"/>
                  <a:gd name="connsiteX9" fmla="*/ 192119 w 199358"/>
                  <a:gd name="connsiteY9" fmla="*/ 67628 h 276225"/>
                  <a:gd name="connsiteX10" fmla="*/ 170307 w 199358"/>
                  <a:gd name="connsiteY10" fmla="*/ 66104 h 276225"/>
                  <a:gd name="connsiteX11" fmla="*/ 170307 w 199358"/>
                  <a:gd name="connsiteY11" fmla="*/ 48768 h 276225"/>
                  <a:gd name="connsiteX12" fmla="*/ 167640 w 199358"/>
                  <a:gd name="connsiteY12" fmla="*/ 36004 h 276225"/>
                  <a:gd name="connsiteX13" fmla="*/ 163163 w 199358"/>
                  <a:gd name="connsiteY13" fmla="*/ 20193 h 276225"/>
                  <a:gd name="connsiteX14" fmla="*/ 172974 w 199358"/>
                  <a:gd name="connsiteY14" fmla="*/ 32575 h 276225"/>
                  <a:gd name="connsiteX15" fmla="*/ 146495 w 199358"/>
                  <a:gd name="connsiteY15" fmla="*/ 24098 h 276225"/>
                  <a:gd name="connsiteX16" fmla="*/ 118110 w 199358"/>
                  <a:gd name="connsiteY16" fmla="*/ 20479 h 276225"/>
                  <a:gd name="connsiteX17" fmla="*/ 72866 w 199358"/>
                  <a:gd name="connsiteY17" fmla="*/ 36100 h 276225"/>
                  <a:gd name="connsiteX18" fmla="*/ 45625 w 199358"/>
                  <a:gd name="connsiteY18" fmla="*/ 78200 h 276225"/>
                  <a:gd name="connsiteX19" fmla="*/ 36576 w 199358"/>
                  <a:gd name="connsiteY19" fmla="*/ 137732 h 276225"/>
                  <a:gd name="connsiteX20" fmla="*/ 45625 w 199358"/>
                  <a:gd name="connsiteY20" fmla="*/ 197072 h 276225"/>
                  <a:gd name="connsiteX21" fmla="*/ 72676 w 199358"/>
                  <a:gd name="connsiteY21" fmla="*/ 239554 h 276225"/>
                  <a:gd name="connsiteX22" fmla="*/ 117729 w 199358"/>
                  <a:gd name="connsiteY22" fmla="*/ 255365 h 276225"/>
                  <a:gd name="connsiteX23" fmla="*/ 148018 w 199358"/>
                  <a:gd name="connsiteY23" fmla="*/ 252127 h 276225"/>
                  <a:gd name="connsiteX24" fmla="*/ 176403 w 199358"/>
                  <a:gd name="connsiteY24" fmla="*/ 244030 h 276225"/>
                  <a:gd name="connsiteX25" fmla="*/ 165926 w 199358"/>
                  <a:gd name="connsiteY25" fmla="*/ 256794 h 276225"/>
                  <a:gd name="connsiteX26" fmla="*/ 170021 w 199358"/>
                  <a:gd name="connsiteY26" fmla="*/ 244983 h 276225"/>
                  <a:gd name="connsiteX27" fmla="*/ 173164 w 199358"/>
                  <a:gd name="connsiteY27" fmla="*/ 233553 h 276225"/>
                  <a:gd name="connsiteX28" fmla="*/ 174498 w 199358"/>
                  <a:gd name="connsiteY28" fmla="*/ 225647 h 276225"/>
                  <a:gd name="connsiteX29" fmla="*/ 175260 w 199358"/>
                  <a:gd name="connsiteY29" fmla="*/ 208026 h 276225"/>
                  <a:gd name="connsiteX30" fmla="*/ 197072 w 199358"/>
                  <a:gd name="connsiteY30" fmla="*/ 207264 h 276225"/>
                  <a:gd name="connsiteX31" fmla="*/ 199358 w 199358"/>
                  <a:gd name="connsiteY31" fmla="*/ 263271 h 276225"/>
                  <a:gd name="connsiteX32" fmla="*/ 161353 w 199358"/>
                  <a:gd name="connsiteY32" fmla="*/ 271939 h 276225"/>
                  <a:gd name="connsiteX33" fmla="*/ 118110 w 199358"/>
                  <a:gd name="connsiteY33" fmla="*/ 276034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99358" h="276225">
                    <a:moveTo>
                      <a:pt x="118015" y="276225"/>
                    </a:moveTo>
                    <a:cubicBezTo>
                      <a:pt x="91916" y="276225"/>
                      <a:pt x="70199" y="270415"/>
                      <a:pt x="52578" y="258794"/>
                    </a:cubicBezTo>
                    <a:cubicBezTo>
                      <a:pt x="35052" y="247174"/>
                      <a:pt x="21907" y="230981"/>
                      <a:pt x="13144" y="210312"/>
                    </a:cubicBezTo>
                    <a:cubicBezTo>
                      <a:pt x="4381" y="189643"/>
                      <a:pt x="0" y="165640"/>
                      <a:pt x="0" y="138303"/>
                    </a:cubicBezTo>
                    <a:cubicBezTo>
                      <a:pt x="0" y="110966"/>
                      <a:pt x="4381" y="86963"/>
                      <a:pt x="13144" y="66104"/>
                    </a:cubicBezTo>
                    <a:cubicBezTo>
                      <a:pt x="21907" y="45339"/>
                      <a:pt x="35052" y="29051"/>
                      <a:pt x="52578" y="17431"/>
                    </a:cubicBezTo>
                    <a:cubicBezTo>
                      <a:pt x="70104" y="5810"/>
                      <a:pt x="91916" y="0"/>
                      <a:pt x="118015" y="0"/>
                    </a:cubicBezTo>
                    <a:cubicBezTo>
                      <a:pt x="133541" y="0"/>
                      <a:pt x="147447" y="1333"/>
                      <a:pt x="159734" y="4096"/>
                    </a:cubicBezTo>
                    <a:cubicBezTo>
                      <a:pt x="172022" y="6858"/>
                      <a:pt x="184023" y="9716"/>
                      <a:pt x="195834" y="12763"/>
                    </a:cubicBezTo>
                    <a:lnTo>
                      <a:pt x="192119" y="67628"/>
                    </a:lnTo>
                    <a:lnTo>
                      <a:pt x="170307" y="66104"/>
                    </a:lnTo>
                    <a:lnTo>
                      <a:pt x="170307" y="48768"/>
                    </a:lnTo>
                    <a:cubicBezTo>
                      <a:pt x="170307" y="46292"/>
                      <a:pt x="169450" y="42005"/>
                      <a:pt x="167640" y="36004"/>
                    </a:cubicBezTo>
                    <a:cubicBezTo>
                      <a:pt x="165926" y="30004"/>
                      <a:pt x="164401" y="24765"/>
                      <a:pt x="163163" y="20193"/>
                    </a:cubicBezTo>
                    <a:lnTo>
                      <a:pt x="172974" y="32575"/>
                    </a:lnTo>
                    <a:cubicBezTo>
                      <a:pt x="165735" y="29337"/>
                      <a:pt x="156877" y="26479"/>
                      <a:pt x="146495" y="24098"/>
                    </a:cubicBezTo>
                    <a:cubicBezTo>
                      <a:pt x="136112" y="21717"/>
                      <a:pt x="126682" y="20479"/>
                      <a:pt x="118110" y="20479"/>
                    </a:cubicBezTo>
                    <a:cubicBezTo>
                      <a:pt x="100108" y="20479"/>
                      <a:pt x="84963" y="25717"/>
                      <a:pt x="72866" y="36100"/>
                    </a:cubicBezTo>
                    <a:cubicBezTo>
                      <a:pt x="60674" y="46482"/>
                      <a:pt x="51626" y="60484"/>
                      <a:pt x="45625" y="78200"/>
                    </a:cubicBezTo>
                    <a:cubicBezTo>
                      <a:pt x="39624" y="95917"/>
                      <a:pt x="36576" y="115729"/>
                      <a:pt x="36576" y="137732"/>
                    </a:cubicBezTo>
                    <a:cubicBezTo>
                      <a:pt x="36576" y="159734"/>
                      <a:pt x="39624" y="179356"/>
                      <a:pt x="45625" y="197072"/>
                    </a:cubicBezTo>
                    <a:cubicBezTo>
                      <a:pt x="51626" y="214884"/>
                      <a:pt x="60674" y="228981"/>
                      <a:pt x="72676" y="239554"/>
                    </a:cubicBezTo>
                    <a:cubicBezTo>
                      <a:pt x="84677" y="250126"/>
                      <a:pt x="99727" y="255365"/>
                      <a:pt x="117729" y="255365"/>
                    </a:cubicBezTo>
                    <a:cubicBezTo>
                      <a:pt x="126778" y="255365"/>
                      <a:pt x="136874" y="254317"/>
                      <a:pt x="148018" y="252127"/>
                    </a:cubicBezTo>
                    <a:cubicBezTo>
                      <a:pt x="159163" y="250031"/>
                      <a:pt x="168593" y="247269"/>
                      <a:pt x="176403" y="244030"/>
                    </a:cubicBezTo>
                    <a:lnTo>
                      <a:pt x="165926" y="256794"/>
                    </a:lnTo>
                    <a:cubicBezTo>
                      <a:pt x="167449" y="253079"/>
                      <a:pt x="168783" y="249079"/>
                      <a:pt x="170021" y="244983"/>
                    </a:cubicBezTo>
                    <a:cubicBezTo>
                      <a:pt x="171260" y="240887"/>
                      <a:pt x="172307" y="237077"/>
                      <a:pt x="173164" y="233553"/>
                    </a:cubicBezTo>
                    <a:cubicBezTo>
                      <a:pt x="174022" y="230029"/>
                      <a:pt x="174498" y="227457"/>
                      <a:pt x="174498" y="225647"/>
                    </a:cubicBezTo>
                    <a:lnTo>
                      <a:pt x="175260" y="208026"/>
                    </a:lnTo>
                    <a:lnTo>
                      <a:pt x="197072" y="207264"/>
                    </a:lnTo>
                    <a:lnTo>
                      <a:pt x="199358" y="263271"/>
                    </a:lnTo>
                    <a:cubicBezTo>
                      <a:pt x="187547" y="266319"/>
                      <a:pt x="174974" y="269176"/>
                      <a:pt x="161353" y="271939"/>
                    </a:cubicBezTo>
                    <a:cubicBezTo>
                      <a:pt x="147733" y="274701"/>
                      <a:pt x="133445" y="276034"/>
                      <a:pt x="118110" y="2760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0" name="Forme libre : forme 19">
                <a:extLst>
                  <a:ext uri="{FF2B5EF4-FFF2-40B4-BE49-F238E27FC236}">
                    <a16:creationId xmlns:a16="http://schemas.microsoft.com/office/drawing/2014/main" id="{777A3A5E-3923-6D90-D96B-A887EF4A2FDE}"/>
                  </a:ext>
                </a:extLst>
              </p:cNvPr>
              <p:cNvSpPr/>
              <p:nvPr/>
            </p:nvSpPr>
            <p:spPr>
              <a:xfrm>
                <a:off x="4554474" y="4445031"/>
                <a:ext cx="171450" cy="192786"/>
              </a:xfrm>
              <a:custGeom>
                <a:avLst/>
                <a:gdLst>
                  <a:gd name="connsiteX0" fmla="*/ 86106 w 171450"/>
                  <a:gd name="connsiteY0" fmla="*/ 192786 h 192786"/>
                  <a:gd name="connsiteX1" fmla="*/ 38386 w 171450"/>
                  <a:gd name="connsiteY1" fmla="*/ 180404 h 192786"/>
                  <a:gd name="connsiteX2" fmla="*/ 9620 w 171450"/>
                  <a:gd name="connsiteY2" fmla="*/ 146399 h 192786"/>
                  <a:gd name="connsiteX3" fmla="*/ 0 w 171450"/>
                  <a:gd name="connsiteY3" fmla="*/ 96583 h 192786"/>
                  <a:gd name="connsiteX4" fmla="*/ 9620 w 171450"/>
                  <a:gd name="connsiteY4" fmla="*/ 46387 h 192786"/>
                  <a:gd name="connsiteX5" fmla="*/ 38386 w 171450"/>
                  <a:gd name="connsiteY5" fmla="*/ 12383 h 192786"/>
                  <a:gd name="connsiteX6" fmla="*/ 86106 w 171450"/>
                  <a:gd name="connsiteY6" fmla="*/ 0 h 192786"/>
                  <a:gd name="connsiteX7" fmla="*/ 150209 w 171450"/>
                  <a:gd name="connsiteY7" fmla="*/ 26479 h 192786"/>
                  <a:gd name="connsiteX8" fmla="*/ 171450 w 171450"/>
                  <a:gd name="connsiteY8" fmla="*/ 96583 h 192786"/>
                  <a:gd name="connsiteX9" fmla="*/ 161830 w 171450"/>
                  <a:gd name="connsiteY9" fmla="*/ 146590 h 192786"/>
                  <a:gd name="connsiteX10" fmla="*/ 133255 w 171450"/>
                  <a:gd name="connsiteY10" fmla="*/ 180594 h 192786"/>
                  <a:gd name="connsiteX11" fmla="*/ 86106 w 171450"/>
                  <a:gd name="connsiteY11" fmla="*/ 192786 h 192786"/>
                  <a:gd name="connsiteX12" fmla="*/ 86106 w 171450"/>
                  <a:gd name="connsiteY12" fmla="*/ 172498 h 192786"/>
                  <a:gd name="connsiteX13" fmla="*/ 118015 w 171450"/>
                  <a:gd name="connsiteY13" fmla="*/ 161258 h 192786"/>
                  <a:gd name="connsiteX14" fmla="*/ 134398 w 171450"/>
                  <a:gd name="connsiteY14" fmla="*/ 132493 h 192786"/>
                  <a:gd name="connsiteX15" fmla="*/ 139065 w 171450"/>
                  <a:gd name="connsiteY15" fmla="*/ 96583 h 192786"/>
                  <a:gd name="connsiteX16" fmla="*/ 134398 w 171450"/>
                  <a:gd name="connsiteY16" fmla="*/ 60293 h 192786"/>
                  <a:gd name="connsiteX17" fmla="*/ 118015 w 171450"/>
                  <a:gd name="connsiteY17" fmla="*/ 31528 h 192786"/>
                  <a:gd name="connsiteX18" fmla="*/ 86106 w 171450"/>
                  <a:gd name="connsiteY18" fmla="*/ 20288 h 192786"/>
                  <a:gd name="connsiteX19" fmla="*/ 54197 w 171450"/>
                  <a:gd name="connsiteY19" fmla="*/ 31337 h 192786"/>
                  <a:gd name="connsiteX20" fmla="*/ 37433 w 171450"/>
                  <a:gd name="connsiteY20" fmla="*/ 59912 h 192786"/>
                  <a:gd name="connsiteX21" fmla="*/ 32385 w 171450"/>
                  <a:gd name="connsiteY21" fmla="*/ 96583 h 192786"/>
                  <a:gd name="connsiteX22" fmla="*/ 37433 w 171450"/>
                  <a:gd name="connsiteY22" fmla="*/ 132874 h 192786"/>
                  <a:gd name="connsiteX23" fmla="*/ 54197 w 171450"/>
                  <a:gd name="connsiteY23" fmla="*/ 161449 h 192786"/>
                  <a:gd name="connsiteX24" fmla="*/ 86106 w 171450"/>
                  <a:gd name="connsiteY24" fmla="*/ 172498 h 192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71450" h="192786">
                    <a:moveTo>
                      <a:pt x="86106" y="192786"/>
                    </a:moveTo>
                    <a:cubicBezTo>
                      <a:pt x="67056" y="192786"/>
                      <a:pt x="51149" y="188690"/>
                      <a:pt x="38386" y="180404"/>
                    </a:cubicBezTo>
                    <a:cubicBezTo>
                      <a:pt x="25622" y="172117"/>
                      <a:pt x="16002" y="160782"/>
                      <a:pt x="9620" y="146399"/>
                    </a:cubicBezTo>
                    <a:cubicBezTo>
                      <a:pt x="3238" y="132017"/>
                      <a:pt x="0" y="115443"/>
                      <a:pt x="0" y="96583"/>
                    </a:cubicBezTo>
                    <a:cubicBezTo>
                      <a:pt x="0" y="77724"/>
                      <a:pt x="3238" y="60865"/>
                      <a:pt x="9620" y="46387"/>
                    </a:cubicBezTo>
                    <a:cubicBezTo>
                      <a:pt x="16002" y="32004"/>
                      <a:pt x="25622" y="20669"/>
                      <a:pt x="38386" y="12383"/>
                    </a:cubicBezTo>
                    <a:cubicBezTo>
                      <a:pt x="51149" y="4096"/>
                      <a:pt x="67056" y="0"/>
                      <a:pt x="86106" y="0"/>
                    </a:cubicBezTo>
                    <a:cubicBezTo>
                      <a:pt x="114681" y="0"/>
                      <a:pt x="136017" y="8858"/>
                      <a:pt x="150209" y="26479"/>
                    </a:cubicBezTo>
                    <a:cubicBezTo>
                      <a:pt x="164401" y="44101"/>
                      <a:pt x="171450" y="67532"/>
                      <a:pt x="171450" y="96583"/>
                    </a:cubicBezTo>
                    <a:cubicBezTo>
                      <a:pt x="171450" y="115348"/>
                      <a:pt x="168211" y="132017"/>
                      <a:pt x="161830" y="146590"/>
                    </a:cubicBezTo>
                    <a:cubicBezTo>
                      <a:pt x="155448" y="161163"/>
                      <a:pt x="145923" y="172498"/>
                      <a:pt x="133255" y="180594"/>
                    </a:cubicBezTo>
                    <a:cubicBezTo>
                      <a:pt x="120586" y="188786"/>
                      <a:pt x="104870" y="192786"/>
                      <a:pt x="86106" y="192786"/>
                    </a:cubicBezTo>
                    <a:close/>
                    <a:moveTo>
                      <a:pt x="86106" y="172498"/>
                    </a:moveTo>
                    <a:cubicBezTo>
                      <a:pt x="99631" y="172498"/>
                      <a:pt x="110299" y="168783"/>
                      <a:pt x="118015" y="161258"/>
                    </a:cubicBezTo>
                    <a:cubicBezTo>
                      <a:pt x="125730" y="153734"/>
                      <a:pt x="131254" y="144209"/>
                      <a:pt x="134398" y="132493"/>
                    </a:cubicBezTo>
                    <a:cubicBezTo>
                      <a:pt x="137541" y="120872"/>
                      <a:pt x="139065" y="108871"/>
                      <a:pt x="139065" y="96583"/>
                    </a:cubicBezTo>
                    <a:cubicBezTo>
                      <a:pt x="139065" y="84296"/>
                      <a:pt x="137541" y="72009"/>
                      <a:pt x="134398" y="60293"/>
                    </a:cubicBezTo>
                    <a:cubicBezTo>
                      <a:pt x="131254" y="48673"/>
                      <a:pt x="125825" y="39053"/>
                      <a:pt x="118015" y="31528"/>
                    </a:cubicBezTo>
                    <a:cubicBezTo>
                      <a:pt x="110204" y="24003"/>
                      <a:pt x="99631" y="20288"/>
                      <a:pt x="86106" y="20288"/>
                    </a:cubicBezTo>
                    <a:cubicBezTo>
                      <a:pt x="72580" y="20288"/>
                      <a:pt x="61913" y="24003"/>
                      <a:pt x="54197" y="31337"/>
                    </a:cubicBezTo>
                    <a:cubicBezTo>
                      <a:pt x="46387" y="38767"/>
                      <a:pt x="40862" y="48292"/>
                      <a:pt x="37433" y="59912"/>
                    </a:cubicBezTo>
                    <a:cubicBezTo>
                      <a:pt x="34099" y="71533"/>
                      <a:pt x="32385" y="83820"/>
                      <a:pt x="32385" y="96583"/>
                    </a:cubicBezTo>
                    <a:cubicBezTo>
                      <a:pt x="32385" y="109347"/>
                      <a:pt x="34099" y="121158"/>
                      <a:pt x="37433" y="132874"/>
                    </a:cubicBezTo>
                    <a:cubicBezTo>
                      <a:pt x="40862" y="144494"/>
                      <a:pt x="46387" y="154019"/>
                      <a:pt x="54197" y="161449"/>
                    </a:cubicBezTo>
                    <a:cubicBezTo>
                      <a:pt x="62008" y="168878"/>
                      <a:pt x="72580" y="172498"/>
                      <a:pt x="86106" y="17249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1" name="Forme libre : forme 20">
                <a:extLst>
                  <a:ext uri="{FF2B5EF4-FFF2-40B4-BE49-F238E27FC236}">
                    <a16:creationId xmlns:a16="http://schemas.microsoft.com/office/drawing/2014/main" id="{180170BF-6ABA-B474-8910-A4B212C8A64E}"/>
                  </a:ext>
                </a:extLst>
              </p:cNvPr>
              <p:cNvSpPr/>
              <p:nvPr/>
            </p:nvSpPr>
            <p:spPr>
              <a:xfrm>
                <a:off x="4757070" y="4445412"/>
                <a:ext cx="211169" cy="190500"/>
              </a:xfrm>
              <a:custGeom>
                <a:avLst/>
                <a:gdLst>
                  <a:gd name="connsiteX0" fmla="*/ 1905 w 211169"/>
                  <a:gd name="connsiteY0" fmla="*/ 190500 h 190500"/>
                  <a:gd name="connsiteX1" fmla="*/ 0 w 211169"/>
                  <a:gd name="connsiteY1" fmla="*/ 172498 h 190500"/>
                  <a:gd name="connsiteX2" fmla="*/ 42100 w 211169"/>
                  <a:gd name="connsiteY2" fmla="*/ 163830 h 190500"/>
                  <a:gd name="connsiteX3" fmla="*/ 27051 w 211169"/>
                  <a:gd name="connsiteY3" fmla="*/ 177736 h 190500"/>
                  <a:gd name="connsiteX4" fmla="*/ 29146 w 211169"/>
                  <a:gd name="connsiteY4" fmla="*/ 167259 h 190500"/>
                  <a:gd name="connsiteX5" fmla="*/ 31813 w 211169"/>
                  <a:gd name="connsiteY5" fmla="*/ 151257 h 190500"/>
                  <a:gd name="connsiteX6" fmla="*/ 33147 w 211169"/>
                  <a:gd name="connsiteY6" fmla="*/ 138303 h 190500"/>
                  <a:gd name="connsiteX7" fmla="*/ 33147 w 211169"/>
                  <a:gd name="connsiteY7" fmla="*/ 54864 h 190500"/>
                  <a:gd name="connsiteX8" fmla="*/ 32004 w 211169"/>
                  <a:gd name="connsiteY8" fmla="*/ 41529 h 190500"/>
                  <a:gd name="connsiteX9" fmla="*/ 29337 w 211169"/>
                  <a:gd name="connsiteY9" fmla="*/ 24574 h 190500"/>
                  <a:gd name="connsiteX10" fmla="*/ 27051 w 211169"/>
                  <a:gd name="connsiteY10" fmla="*/ 12382 h 190500"/>
                  <a:gd name="connsiteX11" fmla="*/ 42100 w 211169"/>
                  <a:gd name="connsiteY11" fmla="*/ 29718 h 190500"/>
                  <a:gd name="connsiteX12" fmla="*/ 762 w 211169"/>
                  <a:gd name="connsiteY12" fmla="*/ 22574 h 190500"/>
                  <a:gd name="connsiteX13" fmla="*/ 2667 w 211169"/>
                  <a:gd name="connsiteY13" fmla="*/ 3048 h 190500"/>
                  <a:gd name="connsiteX14" fmla="*/ 49244 w 211169"/>
                  <a:gd name="connsiteY14" fmla="*/ 3048 h 190500"/>
                  <a:gd name="connsiteX15" fmla="*/ 56388 w 211169"/>
                  <a:gd name="connsiteY15" fmla="*/ 9811 h 190500"/>
                  <a:gd name="connsiteX16" fmla="*/ 61627 w 211169"/>
                  <a:gd name="connsiteY16" fmla="*/ 66199 h 190500"/>
                  <a:gd name="connsiteX17" fmla="*/ 53340 w 211169"/>
                  <a:gd name="connsiteY17" fmla="*/ 44386 h 190500"/>
                  <a:gd name="connsiteX18" fmla="*/ 67818 w 211169"/>
                  <a:gd name="connsiteY18" fmla="*/ 20288 h 190500"/>
                  <a:gd name="connsiteX19" fmla="*/ 88678 w 211169"/>
                  <a:gd name="connsiteY19" fmla="*/ 5239 h 190500"/>
                  <a:gd name="connsiteX20" fmla="*/ 114967 w 211169"/>
                  <a:gd name="connsiteY20" fmla="*/ 0 h 190500"/>
                  <a:gd name="connsiteX21" fmla="*/ 155162 w 211169"/>
                  <a:gd name="connsiteY21" fmla="*/ 10668 h 190500"/>
                  <a:gd name="connsiteX22" fmla="*/ 173546 w 211169"/>
                  <a:gd name="connsiteY22" fmla="*/ 40957 h 190500"/>
                  <a:gd name="connsiteX23" fmla="*/ 178403 w 211169"/>
                  <a:gd name="connsiteY23" fmla="*/ 86773 h 190500"/>
                  <a:gd name="connsiteX24" fmla="*/ 178403 w 211169"/>
                  <a:gd name="connsiteY24" fmla="*/ 126968 h 190500"/>
                  <a:gd name="connsiteX25" fmla="*/ 179737 w 211169"/>
                  <a:gd name="connsiteY25" fmla="*/ 154400 h 190500"/>
                  <a:gd name="connsiteX26" fmla="*/ 182213 w 211169"/>
                  <a:gd name="connsiteY26" fmla="*/ 175450 h 190500"/>
                  <a:gd name="connsiteX27" fmla="*/ 168688 w 211169"/>
                  <a:gd name="connsiteY27" fmla="*/ 165259 h 190500"/>
                  <a:gd name="connsiteX28" fmla="*/ 211169 w 211169"/>
                  <a:gd name="connsiteY28" fmla="*/ 168973 h 190500"/>
                  <a:gd name="connsiteX29" fmla="*/ 208502 w 211169"/>
                  <a:gd name="connsiteY29" fmla="*/ 188500 h 190500"/>
                  <a:gd name="connsiteX30" fmla="*/ 160401 w 211169"/>
                  <a:gd name="connsiteY30" fmla="*/ 188500 h 190500"/>
                  <a:gd name="connsiteX31" fmla="*/ 152114 w 211169"/>
                  <a:gd name="connsiteY31" fmla="*/ 188881 h 190500"/>
                  <a:gd name="connsiteX32" fmla="*/ 137255 w 211169"/>
                  <a:gd name="connsiteY32" fmla="*/ 189643 h 190500"/>
                  <a:gd name="connsiteX33" fmla="*/ 122777 w 211169"/>
                  <a:gd name="connsiteY33" fmla="*/ 190405 h 190500"/>
                  <a:gd name="connsiteX34" fmla="*/ 120872 w 211169"/>
                  <a:gd name="connsiteY34" fmla="*/ 172402 h 190500"/>
                  <a:gd name="connsiteX35" fmla="*/ 158496 w 211169"/>
                  <a:gd name="connsiteY35" fmla="*/ 163354 h 190500"/>
                  <a:gd name="connsiteX36" fmla="*/ 144590 w 211169"/>
                  <a:gd name="connsiteY36" fmla="*/ 172021 h 190500"/>
                  <a:gd name="connsiteX37" fmla="*/ 147066 w 211169"/>
                  <a:gd name="connsiteY37" fmla="*/ 162782 h 190500"/>
                  <a:gd name="connsiteX38" fmla="*/ 149352 w 211169"/>
                  <a:gd name="connsiteY38" fmla="*/ 150971 h 190500"/>
                  <a:gd name="connsiteX39" fmla="*/ 150304 w 211169"/>
                  <a:gd name="connsiteY39" fmla="*/ 138208 h 190500"/>
                  <a:gd name="connsiteX40" fmla="*/ 150304 w 211169"/>
                  <a:gd name="connsiteY40" fmla="*/ 86296 h 190500"/>
                  <a:gd name="connsiteX41" fmla="*/ 147256 w 211169"/>
                  <a:gd name="connsiteY41" fmla="*/ 54959 h 190500"/>
                  <a:gd name="connsiteX42" fmla="*/ 135636 w 211169"/>
                  <a:gd name="connsiteY42" fmla="*/ 30766 h 190500"/>
                  <a:gd name="connsiteX43" fmla="*/ 110490 w 211169"/>
                  <a:gd name="connsiteY43" fmla="*/ 21336 h 190500"/>
                  <a:gd name="connsiteX44" fmla="*/ 74581 w 211169"/>
                  <a:gd name="connsiteY44" fmla="*/ 39338 h 190500"/>
                  <a:gd name="connsiteX45" fmla="*/ 61627 w 211169"/>
                  <a:gd name="connsiteY45" fmla="*/ 85153 h 190500"/>
                  <a:gd name="connsiteX46" fmla="*/ 61627 w 211169"/>
                  <a:gd name="connsiteY46" fmla="*/ 126873 h 190500"/>
                  <a:gd name="connsiteX47" fmla="*/ 62770 w 211169"/>
                  <a:gd name="connsiteY47" fmla="*/ 156972 h 190500"/>
                  <a:gd name="connsiteX48" fmla="*/ 65056 w 211169"/>
                  <a:gd name="connsiteY48" fmla="*/ 179165 h 190500"/>
                  <a:gd name="connsiteX49" fmla="*/ 51149 w 211169"/>
                  <a:gd name="connsiteY49" fmla="*/ 165259 h 190500"/>
                  <a:gd name="connsiteX50" fmla="*/ 93631 w 211169"/>
                  <a:gd name="connsiteY50" fmla="*/ 168973 h 190500"/>
                  <a:gd name="connsiteX51" fmla="*/ 90964 w 211169"/>
                  <a:gd name="connsiteY51" fmla="*/ 188500 h 190500"/>
                  <a:gd name="connsiteX52" fmla="*/ 43244 w 211169"/>
                  <a:gd name="connsiteY52" fmla="*/ 188500 h 190500"/>
                  <a:gd name="connsiteX53" fmla="*/ 32385 w 211169"/>
                  <a:gd name="connsiteY53" fmla="*/ 188881 h 190500"/>
                  <a:gd name="connsiteX54" fmla="*/ 17145 w 211169"/>
                  <a:gd name="connsiteY54" fmla="*/ 189643 h 190500"/>
                  <a:gd name="connsiteX55" fmla="*/ 1905 w 211169"/>
                  <a:gd name="connsiteY55" fmla="*/ 190405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11169" h="190500">
                    <a:moveTo>
                      <a:pt x="1905" y="190500"/>
                    </a:moveTo>
                    <a:lnTo>
                      <a:pt x="0" y="172498"/>
                    </a:lnTo>
                    <a:lnTo>
                      <a:pt x="42100" y="163830"/>
                    </a:lnTo>
                    <a:lnTo>
                      <a:pt x="27051" y="177736"/>
                    </a:lnTo>
                    <a:cubicBezTo>
                      <a:pt x="27527" y="175736"/>
                      <a:pt x="28194" y="172212"/>
                      <a:pt x="29146" y="167259"/>
                    </a:cubicBezTo>
                    <a:cubicBezTo>
                      <a:pt x="30004" y="162211"/>
                      <a:pt x="30861" y="156972"/>
                      <a:pt x="31813" y="151257"/>
                    </a:cubicBezTo>
                    <a:cubicBezTo>
                      <a:pt x="32671" y="145637"/>
                      <a:pt x="33147" y="141256"/>
                      <a:pt x="33147" y="138303"/>
                    </a:cubicBezTo>
                    <a:lnTo>
                      <a:pt x="33147" y="54864"/>
                    </a:lnTo>
                    <a:cubicBezTo>
                      <a:pt x="33147" y="51625"/>
                      <a:pt x="32766" y="47149"/>
                      <a:pt x="32004" y="41529"/>
                    </a:cubicBezTo>
                    <a:cubicBezTo>
                      <a:pt x="31242" y="35909"/>
                      <a:pt x="30385" y="30289"/>
                      <a:pt x="29337" y="24574"/>
                    </a:cubicBezTo>
                    <a:cubicBezTo>
                      <a:pt x="28289" y="18955"/>
                      <a:pt x="27623" y="14859"/>
                      <a:pt x="27051" y="12382"/>
                    </a:cubicBezTo>
                    <a:lnTo>
                      <a:pt x="42100" y="29718"/>
                    </a:lnTo>
                    <a:lnTo>
                      <a:pt x="762" y="22574"/>
                    </a:lnTo>
                    <a:lnTo>
                      <a:pt x="2667" y="3048"/>
                    </a:lnTo>
                    <a:lnTo>
                      <a:pt x="49244" y="3048"/>
                    </a:lnTo>
                    <a:lnTo>
                      <a:pt x="56388" y="9811"/>
                    </a:lnTo>
                    <a:lnTo>
                      <a:pt x="61627" y="66199"/>
                    </a:lnTo>
                    <a:lnTo>
                      <a:pt x="53340" y="44386"/>
                    </a:lnTo>
                    <a:cubicBezTo>
                      <a:pt x="57055" y="34861"/>
                      <a:pt x="61913" y="26860"/>
                      <a:pt x="67818" y="20288"/>
                    </a:cubicBezTo>
                    <a:cubicBezTo>
                      <a:pt x="73723" y="13811"/>
                      <a:pt x="80677" y="8763"/>
                      <a:pt x="88678" y="5239"/>
                    </a:cubicBezTo>
                    <a:cubicBezTo>
                      <a:pt x="96679" y="1714"/>
                      <a:pt x="105442" y="0"/>
                      <a:pt x="114967" y="0"/>
                    </a:cubicBezTo>
                    <a:cubicBezTo>
                      <a:pt x="132779" y="0"/>
                      <a:pt x="146113" y="3619"/>
                      <a:pt x="155162" y="10668"/>
                    </a:cubicBezTo>
                    <a:cubicBezTo>
                      <a:pt x="164211" y="17812"/>
                      <a:pt x="170307" y="27908"/>
                      <a:pt x="173546" y="40957"/>
                    </a:cubicBezTo>
                    <a:cubicBezTo>
                      <a:pt x="176784" y="54007"/>
                      <a:pt x="178403" y="69247"/>
                      <a:pt x="178403" y="86773"/>
                    </a:cubicBezTo>
                    <a:lnTo>
                      <a:pt x="178403" y="126968"/>
                    </a:lnTo>
                    <a:cubicBezTo>
                      <a:pt x="178403" y="136207"/>
                      <a:pt x="178879" y="145351"/>
                      <a:pt x="179737" y="154400"/>
                    </a:cubicBezTo>
                    <a:cubicBezTo>
                      <a:pt x="180594" y="163449"/>
                      <a:pt x="181451" y="170402"/>
                      <a:pt x="182213" y="175450"/>
                    </a:cubicBezTo>
                    <a:lnTo>
                      <a:pt x="168688" y="165259"/>
                    </a:lnTo>
                    <a:lnTo>
                      <a:pt x="211169" y="168973"/>
                    </a:lnTo>
                    <a:lnTo>
                      <a:pt x="208502" y="188500"/>
                    </a:lnTo>
                    <a:lnTo>
                      <a:pt x="160401" y="188500"/>
                    </a:lnTo>
                    <a:cubicBezTo>
                      <a:pt x="159353" y="188500"/>
                      <a:pt x="156686" y="188595"/>
                      <a:pt x="152114" y="188881"/>
                    </a:cubicBezTo>
                    <a:cubicBezTo>
                      <a:pt x="147542" y="189167"/>
                      <a:pt x="142685" y="189357"/>
                      <a:pt x="137255" y="189643"/>
                    </a:cubicBezTo>
                    <a:cubicBezTo>
                      <a:pt x="131826" y="189928"/>
                      <a:pt x="127063" y="190119"/>
                      <a:pt x="122777" y="190405"/>
                    </a:cubicBezTo>
                    <a:lnTo>
                      <a:pt x="120872" y="172402"/>
                    </a:lnTo>
                    <a:lnTo>
                      <a:pt x="158496" y="163354"/>
                    </a:lnTo>
                    <a:lnTo>
                      <a:pt x="144590" y="172021"/>
                    </a:lnTo>
                    <a:cubicBezTo>
                      <a:pt x="145352" y="169545"/>
                      <a:pt x="146113" y="166497"/>
                      <a:pt x="147066" y="162782"/>
                    </a:cubicBezTo>
                    <a:cubicBezTo>
                      <a:pt x="147923" y="159163"/>
                      <a:pt x="148685" y="155257"/>
                      <a:pt x="149352" y="150971"/>
                    </a:cubicBezTo>
                    <a:cubicBezTo>
                      <a:pt x="150019" y="146685"/>
                      <a:pt x="150304" y="142494"/>
                      <a:pt x="150304" y="138208"/>
                    </a:cubicBezTo>
                    <a:lnTo>
                      <a:pt x="150304" y="86296"/>
                    </a:lnTo>
                    <a:cubicBezTo>
                      <a:pt x="150304" y="75247"/>
                      <a:pt x="149257" y="64865"/>
                      <a:pt x="147256" y="54959"/>
                    </a:cubicBezTo>
                    <a:cubicBezTo>
                      <a:pt x="145256" y="45053"/>
                      <a:pt x="141351" y="36957"/>
                      <a:pt x="135636" y="30766"/>
                    </a:cubicBezTo>
                    <a:cubicBezTo>
                      <a:pt x="129826" y="24479"/>
                      <a:pt x="121444" y="21336"/>
                      <a:pt x="110490" y="21336"/>
                    </a:cubicBezTo>
                    <a:cubicBezTo>
                      <a:pt x="95250" y="21336"/>
                      <a:pt x="83248" y="27337"/>
                      <a:pt x="74581" y="39338"/>
                    </a:cubicBezTo>
                    <a:cubicBezTo>
                      <a:pt x="65913" y="51340"/>
                      <a:pt x="61627" y="66675"/>
                      <a:pt x="61627" y="85153"/>
                    </a:cubicBezTo>
                    <a:lnTo>
                      <a:pt x="61627" y="126873"/>
                    </a:lnTo>
                    <a:cubicBezTo>
                      <a:pt x="61627" y="136684"/>
                      <a:pt x="62008" y="146685"/>
                      <a:pt x="62770" y="156972"/>
                    </a:cubicBezTo>
                    <a:cubicBezTo>
                      <a:pt x="63532" y="167259"/>
                      <a:pt x="64294" y="174593"/>
                      <a:pt x="65056" y="179165"/>
                    </a:cubicBezTo>
                    <a:lnTo>
                      <a:pt x="51149" y="165259"/>
                    </a:lnTo>
                    <a:lnTo>
                      <a:pt x="93631" y="168973"/>
                    </a:lnTo>
                    <a:lnTo>
                      <a:pt x="90964" y="188500"/>
                    </a:lnTo>
                    <a:lnTo>
                      <a:pt x="43244" y="188500"/>
                    </a:lnTo>
                    <a:cubicBezTo>
                      <a:pt x="40767" y="188500"/>
                      <a:pt x="37148" y="188595"/>
                      <a:pt x="32385" y="188881"/>
                    </a:cubicBezTo>
                    <a:cubicBezTo>
                      <a:pt x="27623" y="189167"/>
                      <a:pt x="22574" y="189357"/>
                      <a:pt x="17145" y="189643"/>
                    </a:cubicBezTo>
                    <a:cubicBezTo>
                      <a:pt x="11716" y="189928"/>
                      <a:pt x="6667" y="190119"/>
                      <a:pt x="1905" y="1904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2" name="Forme libre : forme 21">
                <a:extLst>
                  <a:ext uri="{FF2B5EF4-FFF2-40B4-BE49-F238E27FC236}">
                    <a16:creationId xmlns:a16="http://schemas.microsoft.com/office/drawing/2014/main" id="{720E2D2B-3DD1-DF2C-AF46-B7B1EFA8D006}"/>
                  </a:ext>
                </a:extLst>
              </p:cNvPr>
              <p:cNvSpPr/>
              <p:nvPr/>
            </p:nvSpPr>
            <p:spPr>
              <a:xfrm>
                <a:off x="4984813" y="4408645"/>
                <a:ext cx="126206" cy="231171"/>
              </a:xfrm>
              <a:custGeom>
                <a:avLst/>
                <a:gdLst>
                  <a:gd name="connsiteX0" fmla="*/ 74867 w 126206"/>
                  <a:gd name="connsiteY0" fmla="*/ 231076 h 231171"/>
                  <a:gd name="connsiteX1" fmla="*/ 41243 w 126206"/>
                  <a:gd name="connsiteY1" fmla="*/ 217551 h 231171"/>
                  <a:gd name="connsiteX2" fmla="*/ 32766 w 126206"/>
                  <a:gd name="connsiteY2" fmla="*/ 178879 h 231171"/>
                  <a:gd name="connsiteX3" fmla="*/ 32766 w 126206"/>
                  <a:gd name="connsiteY3" fmla="*/ 46958 h 231171"/>
                  <a:gd name="connsiteX4" fmla="*/ 44767 w 126206"/>
                  <a:gd name="connsiteY4" fmla="*/ 59341 h 231171"/>
                  <a:gd name="connsiteX5" fmla="*/ 1143 w 126206"/>
                  <a:gd name="connsiteY5" fmla="*/ 59341 h 231171"/>
                  <a:gd name="connsiteX6" fmla="*/ 0 w 126206"/>
                  <a:gd name="connsiteY6" fmla="*/ 44291 h 231171"/>
                  <a:gd name="connsiteX7" fmla="*/ 12002 w 126206"/>
                  <a:gd name="connsiteY7" fmla="*/ 40005 h 231171"/>
                  <a:gd name="connsiteX8" fmla="*/ 26479 w 126206"/>
                  <a:gd name="connsiteY8" fmla="*/ 34957 h 231171"/>
                  <a:gd name="connsiteX9" fmla="*/ 38291 w 126206"/>
                  <a:gd name="connsiteY9" fmla="*/ 30861 h 231171"/>
                  <a:gd name="connsiteX10" fmla="*/ 25527 w 126206"/>
                  <a:gd name="connsiteY10" fmla="*/ 43243 h 231171"/>
                  <a:gd name="connsiteX11" fmla="*/ 30575 w 126206"/>
                  <a:gd name="connsiteY11" fmla="*/ 35147 h 231171"/>
                  <a:gd name="connsiteX12" fmla="*/ 37148 w 126206"/>
                  <a:gd name="connsiteY12" fmla="*/ 22003 h 231171"/>
                  <a:gd name="connsiteX13" fmla="*/ 43529 w 126206"/>
                  <a:gd name="connsiteY13" fmla="*/ 8668 h 231171"/>
                  <a:gd name="connsiteX14" fmla="*/ 47625 w 126206"/>
                  <a:gd name="connsiteY14" fmla="*/ 0 h 231171"/>
                  <a:gd name="connsiteX15" fmla="*/ 61150 w 126206"/>
                  <a:gd name="connsiteY15" fmla="*/ 1524 h 231171"/>
                  <a:gd name="connsiteX16" fmla="*/ 61150 w 126206"/>
                  <a:gd name="connsiteY16" fmla="*/ 180403 h 231171"/>
                  <a:gd name="connsiteX17" fmla="*/ 65627 w 126206"/>
                  <a:gd name="connsiteY17" fmla="*/ 200311 h 231171"/>
                  <a:gd name="connsiteX18" fmla="*/ 82963 w 126206"/>
                  <a:gd name="connsiteY18" fmla="*/ 207454 h 231171"/>
                  <a:gd name="connsiteX19" fmla="*/ 100013 w 126206"/>
                  <a:gd name="connsiteY19" fmla="*/ 203454 h 231171"/>
                  <a:gd name="connsiteX20" fmla="*/ 116015 w 126206"/>
                  <a:gd name="connsiteY20" fmla="*/ 193167 h 231171"/>
                  <a:gd name="connsiteX21" fmla="*/ 126206 w 126206"/>
                  <a:gd name="connsiteY21" fmla="*/ 209359 h 231171"/>
                  <a:gd name="connsiteX22" fmla="*/ 99727 w 126206"/>
                  <a:gd name="connsiteY22" fmla="*/ 225742 h 231171"/>
                  <a:gd name="connsiteX23" fmla="*/ 74771 w 126206"/>
                  <a:gd name="connsiteY23" fmla="*/ 231172 h 231171"/>
                  <a:gd name="connsiteX24" fmla="*/ 54959 w 126206"/>
                  <a:gd name="connsiteY24" fmla="*/ 59341 h 231171"/>
                  <a:gd name="connsiteX25" fmla="*/ 54959 w 126206"/>
                  <a:gd name="connsiteY25" fmla="*/ 39814 h 231171"/>
                  <a:gd name="connsiteX26" fmla="*/ 116967 w 126206"/>
                  <a:gd name="connsiteY26" fmla="*/ 39814 h 231171"/>
                  <a:gd name="connsiteX27" fmla="*/ 115062 w 126206"/>
                  <a:gd name="connsiteY27" fmla="*/ 59341 h 231171"/>
                  <a:gd name="connsiteX28" fmla="*/ 54959 w 126206"/>
                  <a:gd name="connsiteY28" fmla="*/ 59341 h 231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6206" h="231171">
                    <a:moveTo>
                      <a:pt x="74867" y="231076"/>
                    </a:moveTo>
                    <a:cubicBezTo>
                      <a:pt x="58103" y="231076"/>
                      <a:pt x="46863" y="226600"/>
                      <a:pt x="41243" y="217551"/>
                    </a:cubicBezTo>
                    <a:cubicBezTo>
                      <a:pt x="35624" y="208502"/>
                      <a:pt x="32766" y="195643"/>
                      <a:pt x="32766" y="178879"/>
                    </a:cubicBezTo>
                    <a:lnTo>
                      <a:pt x="32766" y="46958"/>
                    </a:lnTo>
                    <a:lnTo>
                      <a:pt x="44767" y="59341"/>
                    </a:lnTo>
                    <a:lnTo>
                      <a:pt x="1143" y="59341"/>
                    </a:lnTo>
                    <a:lnTo>
                      <a:pt x="0" y="44291"/>
                    </a:lnTo>
                    <a:cubicBezTo>
                      <a:pt x="3238" y="43053"/>
                      <a:pt x="7239" y="41624"/>
                      <a:pt x="12002" y="40005"/>
                    </a:cubicBezTo>
                    <a:cubicBezTo>
                      <a:pt x="16764" y="38386"/>
                      <a:pt x="21622" y="36671"/>
                      <a:pt x="26479" y="34957"/>
                    </a:cubicBezTo>
                    <a:cubicBezTo>
                      <a:pt x="31337" y="33242"/>
                      <a:pt x="35338" y="31813"/>
                      <a:pt x="38291" y="30861"/>
                    </a:cubicBezTo>
                    <a:lnTo>
                      <a:pt x="25527" y="43243"/>
                    </a:lnTo>
                    <a:cubicBezTo>
                      <a:pt x="26765" y="41719"/>
                      <a:pt x="28480" y="39052"/>
                      <a:pt x="30575" y="35147"/>
                    </a:cubicBezTo>
                    <a:cubicBezTo>
                      <a:pt x="32671" y="31242"/>
                      <a:pt x="34862" y="26860"/>
                      <a:pt x="37148" y="22003"/>
                    </a:cubicBezTo>
                    <a:cubicBezTo>
                      <a:pt x="39433" y="17145"/>
                      <a:pt x="41529" y="12668"/>
                      <a:pt x="43529" y="8668"/>
                    </a:cubicBezTo>
                    <a:cubicBezTo>
                      <a:pt x="45529" y="4667"/>
                      <a:pt x="46863" y="1810"/>
                      <a:pt x="47625" y="0"/>
                    </a:cubicBezTo>
                    <a:lnTo>
                      <a:pt x="61150" y="1524"/>
                    </a:lnTo>
                    <a:lnTo>
                      <a:pt x="61150" y="180403"/>
                    </a:lnTo>
                    <a:cubicBezTo>
                      <a:pt x="61150" y="188976"/>
                      <a:pt x="62675" y="195548"/>
                      <a:pt x="65627" y="200311"/>
                    </a:cubicBezTo>
                    <a:cubicBezTo>
                      <a:pt x="68675" y="205073"/>
                      <a:pt x="74390" y="207454"/>
                      <a:pt x="82963" y="207454"/>
                    </a:cubicBezTo>
                    <a:cubicBezTo>
                      <a:pt x="88487" y="207454"/>
                      <a:pt x="94202" y="206121"/>
                      <a:pt x="100013" y="203454"/>
                    </a:cubicBezTo>
                    <a:cubicBezTo>
                      <a:pt x="105918" y="200787"/>
                      <a:pt x="111252" y="197358"/>
                      <a:pt x="116015" y="193167"/>
                    </a:cubicBezTo>
                    <a:lnTo>
                      <a:pt x="126206" y="209359"/>
                    </a:lnTo>
                    <a:cubicBezTo>
                      <a:pt x="117158" y="216598"/>
                      <a:pt x="108395" y="222028"/>
                      <a:pt x="99727" y="225742"/>
                    </a:cubicBezTo>
                    <a:cubicBezTo>
                      <a:pt x="91059" y="229362"/>
                      <a:pt x="82772" y="231172"/>
                      <a:pt x="74771" y="231172"/>
                    </a:cubicBezTo>
                    <a:close/>
                    <a:moveTo>
                      <a:pt x="54959" y="59341"/>
                    </a:moveTo>
                    <a:lnTo>
                      <a:pt x="54959" y="39814"/>
                    </a:lnTo>
                    <a:lnTo>
                      <a:pt x="116967" y="39814"/>
                    </a:lnTo>
                    <a:lnTo>
                      <a:pt x="115062" y="59341"/>
                    </a:lnTo>
                    <a:lnTo>
                      <a:pt x="54959" y="593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3" name="Forme libre : forme 22">
                <a:extLst>
                  <a:ext uri="{FF2B5EF4-FFF2-40B4-BE49-F238E27FC236}">
                    <a16:creationId xmlns:a16="http://schemas.microsoft.com/office/drawing/2014/main" id="{2AB6061B-7AF2-1F90-9EB2-2F3B5EFB7E12}"/>
                  </a:ext>
                </a:extLst>
              </p:cNvPr>
              <p:cNvSpPr/>
              <p:nvPr/>
            </p:nvSpPr>
            <p:spPr>
              <a:xfrm>
                <a:off x="5134737" y="4445221"/>
                <a:ext cx="144684" cy="191166"/>
              </a:xfrm>
              <a:custGeom>
                <a:avLst/>
                <a:gdLst>
                  <a:gd name="connsiteX0" fmla="*/ 1905 w 144684"/>
                  <a:gd name="connsiteY0" fmla="*/ 190691 h 191166"/>
                  <a:gd name="connsiteX1" fmla="*/ 0 w 144684"/>
                  <a:gd name="connsiteY1" fmla="*/ 172688 h 191166"/>
                  <a:gd name="connsiteX2" fmla="*/ 42100 w 144684"/>
                  <a:gd name="connsiteY2" fmla="*/ 164021 h 191166"/>
                  <a:gd name="connsiteX3" fmla="*/ 27051 w 144684"/>
                  <a:gd name="connsiteY3" fmla="*/ 177927 h 191166"/>
                  <a:gd name="connsiteX4" fmla="*/ 29146 w 144684"/>
                  <a:gd name="connsiteY4" fmla="*/ 167450 h 191166"/>
                  <a:gd name="connsiteX5" fmla="*/ 31813 w 144684"/>
                  <a:gd name="connsiteY5" fmla="*/ 151447 h 191166"/>
                  <a:gd name="connsiteX6" fmla="*/ 33147 w 144684"/>
                  <a:gd name="connsiteY6" fmla="*/ 138493 h 191166"/>
                  <a:gd name="connsiteX7" fmla="*/ 33147 w 144684"/>
                  <a:gd name="connsiteY7" fmla="*/ 55054 h 191166"/>
                  <a:gd name="connsiteX8" fmla="*/ 32004 w 144684"/>
                  <a:gd name="connsiteY8" fmla="*/ 41720 h 191166"/>
                  <a:gd name="connsiteX9" fmla="*/ 29337 w 144684"/>
                  <a:gd name="connsiteY9" fmla="*/ 24765 h 191166"/>
                  <a:gd name="connsiteX10" fmla="*/ 27051 w 144684"/>
                  <a:gd name="connsiteY10" fmla="*/ 12573 h 191166"/>
                  <a:gd name="connsiteX11" fmla="*/ 42100 w 144684"/>
                  <a:gd name="connsiteY11" fmla="*/ 29908 h 191166"/>
                  <a:gd name="connsiteX12" fmla="*/ 762 w 144684"/>
                  <a:gd name="connsiteY12" fmla="*/ 22765 h 191166"/>
                  <a:gd name="connsiteX13" fmla="*/ 2667 w 144684"/>
                  <a:gd name="connsiteY13" fmla="*/ 3238 h 191166"/>
                  <a:gd name="connsiteX14" fmla="*/ 49244 w 144684"/>
                  <a:gd name="connsiteY14" fmla="*/ 3238 h 191166"/>
                  <a:gd name="connsiteX15" fmla="*/ 56388 w 144684"/>
                  <a:gd name="connsiteY15" fmla="*/ 10001 h 191166"/>
                  <a:gd name="connsiteX16" fmla="*/ 61627 w 144684"/>
                  <a:gd name="connsiteY16" fmla="*/ 66389 h 191166"/>
                  <a:gd name="connsiteX17" fmla="*/ 50387 w 144684"/>
                  <a:gd name="connsiteY17" fmla="*/ 54388 h 191166"/>
                  <a:gd name="connsiteX18" fmla="*/ 59817 w 144684"/>
                  <a:gd name="connsiteY18" fmla="*/ 34671 h 191166"/>
                  <a:gd name="connsiteX19" fmla="*/ 72771 w 144684"/>
                  <a:gd name="connsiteY19" fmla="*/ 17240 h 191166"/>
                  <a:gd name="connsiteX20" fmla="*/ 91916 w 144684"/>
                  <a:gd name="connsiteY20" fmla="*/ 4667 h 191166"/>
                  <a:gd name="connsiteX21" fmla="*/ 119920 w 144684"/>
                  <a:gd name="connsiteY21" fmla="*/ 0 h 191166"/>
                  <a:gd name="connsiteX22" fmla="*/ 132493 w 144684"/>
                  <a:gd name="connsiteY22" fmla="*/ 952 h 191166"/>
                  <a:gd name="connsiteX23" fmla="*/ 144685 w 144684"/>
                  <a:gd name="connsiteY23" fmla="*/ 3810 h 191166"/>
                  <a:gd name="connsiteX24" fmla="*/ 141256 w 144684"/>
                  <a:gd name="connsiteY24" fmla="*/ 64294 h 191166"/>
                  <a:gd name="connsiteX25" fmla="*/ 119825 w 144684"/>
                  <a:gd name="connsiteY25" fmla="*/ 63151 h 191166"/>
                  <a:gd name="connsiteX26" fmla="*/ 119825 w 144684"/>
                  <a:gd name="connsiteY26" fmla="*/ 43625 h 191166"/>
                  <a:gd name="connsiteX27" fmla="*/ 118300 w 144684"/>
                  <a:gd name="connsiteY27" fmla="*/ 36481 h 191166"/>
                  <a:gd name="connsiteX28" fmla="*/ 114681 w 144684"/>
                  <a:gd name="connsiteY28" fmla="*/ 25051 h 191166"/>
                  <a:gd name="connsiteX29" fmla="*/ 110776 w 144684"/>
                  <a:gd name="connsiteY29" fmla="*/ 14764 h 191166"/>
                  <a:gd name="connsiteX30" fmla="*/ 128397 w 144684"/>
                  <a:gd name="connsiteY30" fmla="*/ 24575 h 191166"/>
                  <a:gd name="connsiteX31" fmla="*/ 120682 w 144684"/>
                  <a:gd name="connsiteY31" fmla="*/ 24955 h 191166"/>
                  <a:gd name="connsiteX32" fmla="*/ 112967 w 144684"/>
                  <a:gd name="connsiteY32" fmla="*/ 24955 h 191166"/>
                  <a:gd name="connsiteX33" fmla="*/ 73724 w 144684"/>
                  <a:gd name="connsiteY33" fmla="*/ 41148 h 191166"/>
                  <a:gd name="connsiteX34" fmla="*/ 61531 w 144684"/>
                  <a:gd name="connsiteY34" fmla="*/ 84010 h 191166"/>
                  <a:gd name="connsiteX35" fmla="*/ 61531 w 144684"/>
                  <a:gd name="connsiteY35" fmla="*/ 127635 h 191166"/>
                  <a:gd name="connsiteX36" fmla="*/ 62675 w 144684"/>
                  <a:gd name="connsiteY36" fmla="*/ 157734 h 191166"/>
                  <a:gd name="connsiteX37" fmla="*/ 64960 w 144684"/>
                  <a:gd name="connsiteY37" fmla="*/ 179927 h 191166"/>
                  <a:gd name="connsiteX38" fmla="*/ 51054 w 144684"/>
                  <a:gd name="connsiteY38" fmla="*/ 166021 h 191166"/>
                  <a:gd name="connsiteX39" fmla="*/ 101441 w 144684"/>
                  <a:gd name="connsiteY39" fmla="*/ 169735 h 191166"/>
                  <a:gd name="connsiteX40" fmla="*/ 99155 w 144684"/>
                  <a:gd name="connsiteY40" fmla="*/ 189262 h 191166"/>
                  <a:gd name="connsiteX41" fmla="*/ 43148 w 144684"/>
                  <a:gd name="connsiteY41" fmla="*/ 189262 h 191166"/>
                  <a:gd name="connsiteX42" fmla="*/ 32290 w 144684"/>
                  <a:gd name="connsiteY42" fmla="*/ 189643 h 191166"/>
                  <a:gd name="connsiteX43" fmla="*/ 17050 w 144684"/>
                  <a:gd name="connsiteY43" fmla="*/ 190405 h 191166"/>
                  <a:gd name="connsiteX44" fmla="*/ 1810 w 144684"/>
                  <a:gd name="connsiteY44" fmla="*/ 191167 h 19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4684" h="191166">
                    <a:moveTo>
                      <a:pt x="1905" y="190691"/>
                    </a:moveTo>
                    <a:lnTo>
                      <a:pt x="0" y="172688"/>
                    </a:lnTo>
                    <a:lnTo>
                      <a:pt x="42100" y="164021"/>
                    </a:lnTo>
                    <a:lnTo>
                      <a:pt x="27051" y="177927"/>
                    </a:lnTo>
                    <a:cubicBezTo>
                      <a:pt x="27527" y="175927"/>
                      <a:pt x="28194" y="172402"/>
                      <a:pt x="29146" y="167450"/>
                    </a:cubicBezTo>
                    <a:cubicBezTo>
                      <a:pt x="30004" y="162401"/>
                      <a:pt x="30861" y="157163"/>
                      <a:pt x="31813" y="151447"/>
                    </a:cubicBezTo>
                    <a:cubicBezTo>
                      <a:pt x="32671" y="145828"/>
                      <a:pt x="33147" y="141446"/>
                      <a:pt x="33147" y="138493"/>
                    </a:cubicBezTo>
                    <a:lnTo>
                      <a:pt x="33147" y="55054"/>
                    </a:lnTo>
                    <a:cubicBezTo>
                      <a:pt x="33147" y="51816"/>
                      <a:pt x="32766" y="47339"/>
                      <a:pt x="32004" y="41720"/>
                    </a:cubicBezTo>
                    <a:cubicBezTo>
                      <a:pt x="31242" y="36100"/>
                      <a:pt x="30385" y="30480"/>
                      <a:pt x="29337" y="24765"/>
                    </a:cubicBezTo>
                    <a:cubicBezTo>
                      <a:pt x="28289" y="19145"/>
                      <a:pt x="27622" y="15050"/>
                      <a:pt x="27051" y="12573"/>
                    </a:cubicBezTo>
                    <a:lnTo>
                      <a:pt x="42100" y="29908"/>
                    </a:lnTo>
                    <a:lnTo>
                      <a:pt x="762" y="22765"/>
                    </a:lnTo>
                    <a:lnTo>
                      <a:pt x="2667" y="3238"/>
                    </a:lnTo>
                    <a:lnTo>
                      <a:pt x="49244" y="3238"/>
                    </a:lnTo>
                    <a:lnTo>
                      <a:pt x="56388" y="10001"/>
                    </a:lnTo>
                    <a:lnTo>
                      <a:pt x="61627" y="66389"/>
                    </a:lnTo>
                    <a:lnTo>
                      <a:pt x="50387" y="54388"/>
                    </a:lnTo>
                    <a:cubicBezTo>
                      <a:pt x="53150" y="47625"/>
                      <a:pt x="56293" y="41053"/>
                      <a:pt x="59817" y="34671"/>
                    </a:cubicBezTo>
                    <a:cubicBezTo>
                      <a:pt x="63341" y="28289"/>
                      <a:pt x="67627" y="22479"/>
                      <a:pt x="72771" y="17240"/>
                    </a:cubicBezTo>
                    <a:cubicBezTo>
                      <a:pt x="77914" y="12001"/>
                      <a:pt x="84296" y="7810"/>
                      <a:pt x="91916" y="4667"/>
                    </a:cubicBezTo>
                    <a:cubicBezTo>
                      <a:pt x="99536" y="1524"/>
                      <a:pt x="108871" y="0"/>
                      <a:pt x="119920" y="0"/>
                    </a:cubicBezTo>
                    <a:cubicBezTo>
                      <a:pt x="124206" y="0"/>
                      <a:pt x="128397" y="286"/>
                      <a:pt x="132493" y="952"/>
                    </a:cubicBezTo>
                    <a:cubicBezTo>
                      <a:pt x="136588" y="1619"/>
                      <a:pt x="140684" y="2476"/>
                      <a:pt x="144685" y="3810"/>
                    </a:cubicBezTo>
                    <a:lnTo>
                      <a:pt x="141256" y="64294"/>
                    </a:lnTo>
                    <a:lnTo>
                      <a:pt x="119825" y="63151"/>
                    </a:lnTo>
                    <a:lnTo>
                      <a:pt x="119825" y="43625"/>
                    </a:lnTo>
                    <a:cubicBezTo>
                      <a:pt x="119825" y="42386"/>
                      <a:pt x="119348" y="40005"/>
                      <a:pt x="118300" y="36481"/>
                    </a:cubicBezTo>
                    <a:cubicBezTo>
                      <a:pt x="117253" y="32956"/>
                      <a:pt x="116110" y="29146"/>
                      <a:pt x="114681" y="25051"/>
                    </a:cubicBezTo>
                    <a:cubicBezTo>
                      <a:pt x="113347" y="20955"/>
                      <a:pt x="112014" y="17526"/>
                      <a:pt x="110776" y="14764"/>
                    </a:cubicBezTo>
                    <a:lnTo>
                      <a:pt x="128397" y="24575"/>
                    </a:lnTo>
                    <a:cubicBezTo>
                      <a:pt x="125921" y="24860"/>
                      <a:pt x="123349" y="24955"/>
                      <a:pt x="120682" y="24955"/>
                    </a:cubicBezTo>
                    <a:lnTo>
                      <a:pt x="112967" y="24955"/>
                    </a:lnTo>
                    <a:cubicBezTo>
                      <a:pt x="94964" y="24955"/>
                      <a:pt x="81820" y="30385"/>
                      <a:pt x="73724" y="41148"/>
                    </a:cubicBezTo>
                    <a:cubicBezTo>
                      <a:pt x="65627" y="51911"/>
                      <a:pt x="61531" y="66199"/>
                      <a:pt x="61531" y="84010"/>
                    </a:cubicBezTo>
                    <a:lnTo>
                      <a:pt x="61531" y="127635"/>
                    </a:lnTo>
                    <a:cubicBezTo>
                      <a:pt x="61531" y="137446"/>
                      <a:pt x="61913" y="147447"/>
                      <a:pt x="62675" y="157734"/>
                    </a:cubicBezTo>
                    <a:cubicBezTo>
                      <a:pt x="63437" y="168021"/>
                      <a:pt x="64199" y="175355"/>
                      <a:pt x="64960" y="179927"/>
                    </a:cubicBezTo>
                    <a:lnTo>
                      <a:pt x="51054" y="166021"/>
                    </a:lnTo>
                    <a:lnTo>
                      <a:pt x="101441" y="169735"/>
                    </a:lnTo>
                    <a:lnTo>
                      <a:pt x="99155" y="189262"/>
                    </a:lnTo>
                    <a:lnTo>
                      <a:pt x="43148" y="189262"/>
                    </a:lnTo>
                    <a:cubicBezTo>
                      <a:pt x="40672" y="189262"/>
                      <a:pt x="37052" y="189357"/>
                      <a:pt x="32290" y="189643"/>
                    </a:cubicBezTo>
                    <a:cubicBezTo>
                      <a:pt x="27527" y="189929"/>
                      <a:pt x="22479" y="190119"/>
                      <a:pt x="17050" y="190405"/>
                    </a:cubicBezTo>
                    <a:cubicBezTo>
                      <a:pt x="11621" y="190691"/>
                      <a:pt x="6572" y="190881"/>
                      <a:pt x="1810" y="1911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4" name="Forme libre : forme 23">
                <a:extLst>
                  <a:ext uri="{FF2B5EF4-FFF2-40B4-BE49-F238E27FC236}">
                    <a16:creationId xmlns:a16="http://schemas.microsoft.com/office/drawing/2014/main" id="{AAEE6789-E26D-2DC7-39F9-E21B7EA9ED7D}"/>
                  </a:ext>
                </a:extLst>
              </p:cNvPr>
              <p:cNvSpPr/>
              <p:nvPr/>
            </p:nvSpPr>
            <p:spPr>
              <a:xfrm>
                <a:off x="5310282" y="4371783"/>
                <a:ext cx="171450" cy="266033"/>
              </a:xfrm>
              <a:custGeom>
                <a:avLst/>
                <a:gdLst>
                  <a:gd name="connsiteX0" fmla="*/ 86106 w 171450"/>
                  <a:gd name="connsiteY0" fmla="*/ 266033 h 266033"/>
                  <a:gd name="connsiteX1" fmla="*/ 38386 w 171450"/>
                  <a:gd name="connsiteY1" fmla="*/ 253651 h 266033"/>
                  <a:gd name="connsiteX2" fmla="*/ 9620 w 171450"/>
                  <a:gd name="connsiteY2" fmla="*/ 219646 h 266033"/>
                  <a:gd name="connsiteX3" fmla="*/ 0 w 171450"/>
                  <a:gd name="connsiteY3" fmla="*/ 169831 h 266033"/>
                  <a:gd name="connsiteX4" fmla="*/ 9620 w 171450"/>
                  <a:gd name="connsiteY4" fmla="*/ 119634 h 266033"/>
                  <a:gd name="connsiteX5" fmla="*/ 38386 w 171450"/>
                  <a:gd name="connsiteY5" fmla="*/ 85630 h 266033"/>
                  <a:gd name="connsiteX6" fmla="*/ 86106 w 171450"/>
                  <a:gd name="connsiteY6" fmla="*/ 73247 h 266033"/>
                  <a:gd name="connsiteX7" fmla="*/ 150209 w 171450"/>
                  <a:gd name="connsiteY7" fmla="*/ 99727 h 266033"/>
                  <a:gd name="connsiteX8" fmla="*/ 171450 w 171450"/>
                  <a:gd name="connsiteY8" fmla="*/ 169831 h 266033"/>
                  <a:gd name="connsiteX9" fmla="*/ 161830 w 171450"/>
                  <a:gd name="connsiteY9" fmla="*/ 219837 h 266033"/>
                  <a:gd name="connsiteX10" fmla="*/ 133255 w 171450"/>
                  <a:gd name="connsiteY10" fmla="*/ 253841 h 266033"/>
                  <a:gd name="connsiteX11" fmla="*/ 86106 w 171450"/>
                  <a:gd name="connsiteY11" fmla="*/ 266033 h 266033"/>
                  <a:gd name="connsiteX12" fmla="*/ 35719 w 171450"/>
                  <a:gd name="connsiteY12" fmla="*/ 59722 h 266033"/>
                  <a:gd name="connsiteX13" fmla="*/ 24479 w 171450"/>
                  <a:gd name="connsiteY13" fmla="*/ 49244 h 266033"/>
                  <a:gd name="connsiteX14" fmla="*/ 74867 w 171450"/>
                  <a:gd name="connsiteY14" fmla="*/ 0 h 266033"/>
                  <a:gd name="connsiteX15" fmla="*/ 88011 w 171450"/>
                  <a:gd name="connsiteY15" fmla="*/ 0 h 266033"/>
                  <a:gd name="connsiteX16" fmla="*/ 101918 w 171450"/>
                  <a:gd name="connsiteY16" fmla="*/ 10858 h 266033"/>
                  <a:gd name="connsiteX17" fmla="*/ 35814 w 171450"/>
                  <a:gd name="connsiteY17" fmla="*/ 59722 h 266033"/>
                  <a:gd name="connsiteX18" fmla="*/ 86106 w 171450"/>
                  <a:gd name="connsiteY18" fmla="*/ 245745 h 266033"/>
                  <a:gd name="connsiteX19" fmla="*/ 118015 w 171450"/>
                  <a:gd name="connsiteY19" fmla="*/ 234506 h 266033"/>
                  <a:gd name="connsiteX20" fmla="*/ 134398 w 171450"/>
                  <a:gd name="connsiteY20" fmla="*/ 205740 h 266033"/>
                  <a:gd name="connsiteX21" fmla="*/ 139065 w 171450"/>
                  <a:gd name="connsiteY21" fmla="*/ 169831 h 266033"/>
                  <a:gd name="connsiteX22" fmla="*/ 134398 w 171450"/>
                  <a:gd name="connsiteY22" fmla="*/ 133541 h 266033"/>
                  <a:gd name="connsiteX23" fmla="*/ 118015 w 171450"/>
                  <a:gd name="connsiteY23" fmla="*/ 104775 h 266033"/>
                  <a:gd name="connsiteX24" fmla="*/ 86106 w 171450"/>
                  <a:gd name="connsiteY24" fmla="*/ 93536 h 266033"/>
                  <a:gd name="connsiteX25" fmla="*/ 54197 w 171450"/>
                  <a:gd name="connsiteY25" fmla="*/ 104585 h 266033"/>
                  <a:gd name="connsiteX26" fmla="*/ 37433 w 171450"/>
                  <a:gd name="connsiteY26" fmla="*/ 133160 h 266033"/>
                  <a:gd name="connsiteX27" fmla="*/ 32385 w 171450"/>
                  <a:gd name="connsiteY27" fmla="*/ 169831 h 266033"/>
                  <a:gd name="connsiteX28" fmla="*/ 37433 w 171450"/>
                  <a:gd name="connsiteY28" fmla="*/ 206121 h 266033"/>
                  <a:gd name="connsiteX29" fmla="*/ 54197 w 171450"/>
                  <a:gd name="connsiteY29" fmla="*/ 234696 h 266033"/>
                  <a:gd name="connsiteX30" fmla="*/ 86106 w 171450"/>
                  <a:gd name="connsiteY30" fmla="*/ 245745 h 266033"/>
                  <a:gd name="connsiteX31" fmla="*/ 134969 w 171450"/>
                  <a:gd name="connsiteY31" fmla="*/ 59722 h 266033"/>
                  <a:gd name="connsiteX32" fmla="*/ 68866 w 171450"/>
                  <a:gd name="connsiteY32" fmla="*/ 10858 h 266033"/>
                  <a:gd name="connsiteX33" fmla="*/ 82772 w 171450"/>
                  <a:gd name="connsiteY33" fmla="*/ 0 h 266033"/>
                  <a:gd name="connsiteX34" fmla="*/ 95536 w 171450"/>
                  <a:gd name="connsiteY34" fmla="*/ 0 h 266033"/>
                  <a:gd name="connsiteX35" fmla="*/ 146304 w 171450"/>
                  <a:gd name="connsiteY35" fmla="*/ 49244 h 266033"/>
                  <a:gd name="connsiteX36" fmla="*/ 135065 w 171450"/>
                  <a:gd name="connsiteY36" fmla="*/ 59722 h 266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71450" h="266033">
                    <a:moveTo>
                      <a:pt x="86106" y="266033"/>
                    </a:moveTo>
                    <a:cubicBezTo>
                      <a:pt x="67056" y="266033"/>
                      <a:pt x="51149" y="261938"/>
                      <a:pt x="38386" y="253651"/>
                    </a:cubicBezTo>
                    <a:cubicBezTo>
                      <a:pt x="25622" y="245364"/>
                      <a:pt x="16002" y="234029"/>
                      <a:pt x="9620" y="219646"/>
                    </a:cubicBezTo>
                    <a:cubicBezTo>
                      <a:pt x="3239" y="205264"/>
                      <a:pt x="0" y="188690"/>
                      <a:pt x="0" y="169831"/>
                    </a:cubicBezTo>
                    <a:cubicBezTo>
                      <a:pt x="0" y="150971"/>
                      <a:pt x="3239" y="134112"/>
                      <a:pt x="9620" y="119634"/>
                    </a:cubicBezTo>
                    <a:cubicBezTo>
                      <a:pt x="16002" y="105251"/>
                      <a:pt x="25622" y="93917"/>
                      <a:pt x="38386" y="85630"/>
                    </a:cubicBezTo>
                    <a:cubicBezTo>
                      <a:pt x="51149" y="77343"/>
                      <a:pt x="67056" y="73247"/>
                      <a:pt x="86106" y="73247"/>
                    </a:cubicBezTo>
                    <a:cubicBezTo>
                      <a:pt x="114681" y="73247"/>
                      <a:pt x="136017" y="82106"/>
                      <a:pt x="150209" y="99727"/>
                    </a:cubicBezTo>
                    <a:cubicBezTo>
                      <a:pt x="164402" y="117348"/>
                      <a:pt x="171450" y="140779"/>
                      <a:pt x="171450" y="169831"/>
                    </a:cubicBezTo>
                    <a:cubicBezTo>
                      <a:pt x="171450" y="188595"/>
                      <a:pt x="168212" y="205264"/>
                      <a:pt x="161830" y="219837"/>
                    </a:cubicBezTo>
                    <a:cubicBezTo>
                      <a:pt x="155448" y="234410"/>
                      <a:pt x="145923" y="245745"/>
                      <a:pt x="133255" y="253841"/>
                    </a:cubicBezTo>
                    <a:cubicBezTo>
                      <a:pt x="120587" y="262033"/>
                      <a:pt x="104870" y="266033"/>
                      <a:pt x="86106" y="266033"/>
                    </a:cubicBezTo>
                    <a:close/>
                    <a:moveTo>
                      <a:pt x="35719" y="59722"/>
                    </a:moveTo>
                    <a:lnTo>
                      <a:pt x="24479" y="49244"/>
                    </a:lnTo>
                    <a:lnTo>
                      <a:pt x="74867" y="0"/>
                    </a:lnTo>
                    <a:lnTo>
                      <a:pt x="88011" y="0"/>
                    </a:lnTo>
                    <a:lnTo>
                      <a:pt x="101918" y="10858"/>
                    </a:lnTo>
                    <a:lnTo>
                      <a:pt x="35814" y="59722"/>
                    </a:lnTo>
                    <a:close/>
                    <a:moveTo>
                      <a:pt x="86106" y="245745"/>
                    </a:moveTo>
                    <a:cubicBezTo>
                      <a:pt x="99632" y="245745"/>
                      <a:pt x="110300" y="242030"/>
                      <a:pt x="118015" y="234506"/>
                    </a:cubicBezTo>
                    <a:cubicBezTo>
                      <a:pt x="125730" y="226981"/>
                      <a:pt x="131254" y="217456"/>
                      <a:pt x="134398" y="205740"/>
                    </a:cubicBezTo>
                    <a:cubicBezTo>
                      <a:pt x="137541" y="194120"/>
                      <a:pt x="139065" y="182118"/>
                      <a:pt x="139065" y="169831"/>
                    </a:cubicBezTo>
                    <a:cubicBezTo>
                      <a:pt x="139065" y="157544"/>
                      <a:pt x="137541" y="145256"/>
                      <a:pt x="134398" y="133541"/>
                    </a:cubicBezTo>
                    <a:cubicBezTo>
                      <a:pt x="131254" y="121920"/>
                      <a:pt x="125825" y="112300"/>
                      <a:pt x="118015" y="104775"/>
                    </a:cubicBezTo>
                    <a:cubicBezTo>
                      <a:pt x="110204" y="97250"/>
                      <a:pt x="99632" y="93536"/>
                      <a:pt x="86106" y="93536"/>
                    </a:cubicBezTo>
                    <a:cubicBezTo>
                      <a:pt x="72581" y="93536"/>
                      <a:pt x="61913" y="97250"/>
                      <a:pt x="54197" y="104585"/>
                    </a:cubicBezTo>
                    <a:cubicBezTo>
                      <a:pt x="46387" y="112014"/>
                      <a:pt x="40862" y="121539"/>
                      <a:pt x="37433" y="133160"/>
                    </a:cubicBezTo>
                    <a:cubicBezTo>
                      <a:pt x="34100" y="144780"/>
                      <a:pt x="32385" y="157067"/>
                      <a:pt x="32385" y="169831"/>
                    </a:cubicBezTo>
                    <a:cubicBezTo>
                      <a:pt x="32385" y="182594"/>
                      <a:pt x="34100" y="194405"/>
                      <a:pt x="37433" y="206121"/>
                    </a:cubicBezTo>
                    <a:cubicBezTo>
                      <a:pt x="40862" y="217742"/>
                      <a:pt x="46387" y="227267"/>
                      <a:pt x="54197" y="234696"/>
                    </a:cubicBezTo>
                    <a:cubicBezTo>
                      <a:pt x="62008" y="242125"/>
                      <a:pt x="72581" y="245745"/>
                      <a:pt x="86106" y="245745"/>
                    </a:cubicBezTo>
                    <a:close/>
                    <a:moveTo>
                      <a:pt x="134969" y="59722"/>
                    </a:moveTo>
                    <a:lnTo>
                      <a:pt x="68866" y="10858"/>
                    </a:lnTo>
                    <a:lnTo>
                      <a:pt x="82772" y="0"/>
                    </a:lnTo>
                    <a:lnTo>
                      <a:pt x="95536" y="0"/>
                    </a:lnTo>
                    <a:lnTo>
                      <a:pt x="146304" y="49244"/>
                    </a:lnTo>
                    <a:lnTo>
                      <a:pt x="135065" y="597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5" name="Forme libre : forme 24">
                <a:extLst>
                  <a:ext uri="{FF2B5EF4-FFF2-40B4-BE49-F238E27FC236}">
                    <a16:creationId xmlns:a16="http://schemas.microsoft.com/office/drawing/2014/main" id="{B4D011CC-CD74-67B5-003A-471EBA2C4BFC}"/>
                  </a:ext>
                </a:extLst>
              </p:cNvPr>
              <p:cNvSpPr/>
              <p:nvPr/>
            </p:nvSpPr>
            <p:spPr>
              <a:xfrm>
                <a:off x="5507545" y="4348828"/>
                <a:ext cx="93630" cy="287178"/>
              </a:xfrm>
              <a:custGeom>
                <a:avLst/>
                <a:gdLst>
                  <a:gd name="connsiteX0" fmla="*/ 1905 w 93630"/>
                  <a:gd name="connsiteY0" fmla="*/ 287084 h 287178"/>
                  <a:gd name="connsiteX1" fmla="*/ 0 w 93630"/>
                  <a:gd name="connsiteY1" fmla="*/ 269081 h 287178"/>
                  <a:gd name="connsiteX2" fmla="*/ 42100 w 93630"/>
                  <a:gd name="connsiteY2" fmla="*/ 260413 h 287178"/>
                  <a:gd name="connsiteX3" fmla="*/ 27051 w 93630"/>
                  <a:gd name="connsiteY3" fmla="*/ 274320 h 287178"/>
                  <a:gd name="connsiteX4" fmla="*/ 29146 w 93630"/>
                  <a:gd name="connsiteY4" fmla="*/ 263842 h 287178"/>
                  <a:gd name="connsiteX5" fmla="*/ 31813 w 93630"/>
                  <a:gd name="connsiteY5" fmla="*/ 247840 h 287178"/>
                  <a:gd name="connsiteX6" fmla="*/ 33147 w 93630"/>
                  <a:gd name="connsiteY6" fmla="*/ 234886 h 287178"/>
                  <a:gd name="connsiteX7" fmla="*/ 33147 w 93630"/>
                  <a:gd name="connsiteY7" fmla="*/ 52959 h 287178"/>
                  <a:gd name="connsiteX8" fmla="*/ 32195 w 93630"/>
                  <a:gd name="connsiteY8" fmla="*/ 40386 h 287178"/>
                  <a:gd name="connsiteX9" fmla="*/ 29908 w 93630"/>
                  <a:gd name="connsiteY9" fmla="*/ 24384 h 287178"/>
                  <a:gd name="connsiteX10" fmla="*/ 27432 w 93630"/>
                  <a:gd name="connsiteY10" fmla="*/ 10477 h 287178"/>
                  <a:gd name="connsiteX11" fmla="*/ 42100 w 93630"/>
                  <a:gd name="connsiteY11" fmla="*/ 27813 h 287178"/>
                  <a:gd name="connsiteX12" fmla="*/ 762 w 93630"/>
                  <a:gd name="connsiteY12" fmla="*/ 18764 h 287178"/>
                  <a:gd name="connsiteX13" fmla="*/ 2667 w 93630"/>
                  <a:gd name="connsiteY13" fmla="*/ 0 h 287178"/>
                  <a:gd name="connsiteX14" fmla="*/ 36100 w 93630"/>
                  <a:gd name="connsiteY14" fmla="*/ 1143 h 287178"/>
                  <a:gd name="connsiteX15" fmla="*/ 56769 w 93630"/>
                  <a:gd name="connsiteY15" fmla="*/ 1143 h 287178"/>
                  <a:gd name="connsiteX16" fmla="*/ 63913 w 93630"/>
                  <a:gd name="connsiteY16" fmla="*/ 7906 h 287178"/>
                  <a:gd name="connsiteX17" fmla="*/ 62960 w 93630"/>
                  <a:gd name="connsiteY17" fmla="*/ 23527 h 287178"/>
                  <a:gd name="connsiteX18" fmla="*/ 62008 w 93630"/>
                  <a:gd name="connsiteY18" fmla="*/ 44386 h 287178"/>
                  <a:gd name="connsiteX19" fmla="*/ 61627 w 93630"/>
                  <a:gd name="connsiteY19" fmla="*/ 64294 h 287178"/>
                  <a:gd name="connsiteX20" fmla="*/ 61627 w 93630"/>
                  <a:gd name="connsiteY20" fmla="*/ 223647 h 287178"/>
                  <a:gd name="connsiteX21" fmla="*/ 62770 w 93630"/>
                  <a:gd name="connsiteY21" fmla="*/ 253936 h 287178"/>
                  <a:gd name="connsiteX22" fmla="*/ 65056 w 93630"/>
                  <a:gd name="connsiteY22" fmla="*/ 275939 h 287178"/>
                  <a:gd name="connsiteX23" fmla="*/ 51149 w 93630"/>
                  <a:gd name="connsiteY23" fmla="*/ 262033 h 287178"/>
                  <a:gd name="connsiteX24" fmla="*/ 93631 w 93630"/>
                  <a:gd name="connsiteY24" fmla="*/ 265747 h 287178"/>
                  <a:gd name="connsiteX25" fmla="*/ 90964 w 93630"/>
                  <a:gd name="connsiteY25" fmla="*/ 285274 h 287178"/>
                  <a:gd name="connsiteX26" fmla="*/ 43243 w 93630"/>
                  <a:gd name="connsiteY26" fmla="*/ 285274 h 287178"/>
                  <a:gd name="connsiteX27" fmla="*/ 32385 w 93630"/>
                  <a:gd name="connsiteY27" fmla="*/ 285655 h 287178"/>
                  <a:gd name="connsiteX28" fmla="*/ 17145 w 93630"/>
                  <a:gd name="connsiteY28" fmla="*/ 286417 h 287178"/>
                  <a:gd name="connsiteX29" fmla="*/ 1905 w 93630"/>
                  <a:gd name="connsiteY29" fmla="*/ 287179 h 28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3630" h="287178">
                    <a:moveTo>
                      <a:pt x="1905" y="287084"/>
                    </a:moveTo>
                    <a:lnTo>
                      <a:pt x="0" y="269081"/>
                    </a:lnTo>
                    <a:lnTo>
                      <a:pt x="42100" y="260413"/>
                    </a:lnTo>
                    <a:lnTo>
                      <a:pt x="27051" y="274320"/>
                    </a:lnTo>
                    <a:cubicBezTo>
                      <a:pt x="27527" y="272320"/>
                      <a:pt x="28194" y="268795"/>
                      <a:pt x="29146" y="263842"/>
                    </a:cubicBezTo>
                    <a:cubicBezTo>
                      <a:pt x="30004" y="258794"/>
                      <a:pt x="30861" y="253555"/>
                      <a:pt x="31813" y="247840"/>
                    </a:cubicBezTo>
                    <a:cubicBezTo>
                      <a:pt x="32671" y="242221"/>
                      <a:pt x="33147" y="237839"/>
                      <a:pt x="33147" y="234886"/>
                    </a:cubicBezTo>
                    <a:lnTo>
                      <a:pt x="33147" y="52959"/>
                    </a:lnTo>
                    <a:cubicBezTo>
                      <a:pt x="33147" y="49720"/>
                      <a:pt x="32861" y="45529"/>
                      <a:pt x="32195" y="40386"/>
                    </a:cubicBezTo>
                    <a:cubicBezTo>
                      <a:pt x="31528" y="35242"/>
                      <a:pt x="30766" y="29908"/>
                      <a:pt x="29908" y="24384"/>
                    </a:cubicBezTo>
                    <a:cubicBezTo>
                      <a:pt x="29051" y="18859"/>
                      <a:pt x="28194" y="14192"/>
                      <a:pt x="27432" y="10477"/>
                    </a:cubicBezTo>
                    <a:lnTo>
                      <a:pt x="42100" y="27813"/>
                    </a:lnTo>
                    <a:lnTo>
                      <a:pt x="762" y="18764"/>
                    </a:lnTo>
                    <a:lnTo>
                      <a:pt x="2667" y="0"/>
                    </a:lnTo>
                    <a:lnTo>
                      <a:pt x="36100" y="1143"/>
                    </a:lnTo>
                    <a:lnTo>
                      <a:pt x="56769" y="1143"/>
                    </a:lnTo>
                    <a:lnTo>
                      <a:pt x="63913" y="7906"/>
                    </a:lnTo>
                    <a:cubicBezTo>
                      <a:pt x="63627" y="11620"/>
                      <a:pt x="63341" y="16859"/>
                      <a:pt x="62960" y="23527"/>
                    </a:cubicBezTo>
                    <a:cubicBezTo>
                      <a:pt x="62579" y="30194"/>
                      <a:pt x="62293" y="37147"/>
                      <a:pt x="62008" y="44386"/>
                    </a:cubicBezTo>
                    <a:cubicBezTo>
                      <a:pt x="61722" y="51625"/>
                      <a:pt x="61627" y="58293"/>
                      <a:pt x="61627" y="64294"/>
                    </a:cubicBezTo>
                    <a:lnTo>
                      <a:pt x="61627" y="223647"/>
                    </a:lnTo>
                    <a:cubicBezTo>
                      <a:pt x="61627" y="233648"/>
                      <a:pt x="62008" y="243745"/>
                      <a:pt x="62770" y="253936"/>
                    </a:cubicBezTo>
                    <a:cubicBezTo>
                      <a:pt x="63532" y="264128"/>
                      <a:pt x="64294" y="271367"/>
                      <a:pt x="65056" y="275939"/>
                    </a:cubicBezTo>
                    <a:lnTo>
                      <a:pt x="51149" y="262033"/>
                    </a:lnTo>
                    <a:lnTo>
                      <a:pt x="93631" y="265747"/>
                    </a:lnTo>
                    <a:lnTo>
                      <a:pt x="90964" y="285274"/>
                    </a:lnTo>
                    <a:lnTo>
                      <a:pt x="43243" y="285274"/>
                    </a:lnTo>
                    <a:cubicBezTo>
                      <a:pt x="40767" y="285274"/>
                      <a:pt x="37052" y="285369"/>
                      <a:pt x="32385" y="285655"/>
                    </a:cubicBezTo>
                    <a:cubicBezTo>
                      <a:pt x="27622" y="285940"/>
                      <a:pt x="22574" y="286131"/>
                      <a:pt x="17145" y="286417"/>
                    </a:cubicBezTo>
                    <a:cubicBezTo>
                      <a:pt x="11716" y="286702"/>
                      <a:pt x="6667" y="286893"/>
                      <a:pt x="1905" y="2871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6" name="Forme libre : forme 25">
                <a:extLst>
                  <a:ext uri="{FF2B5EF4-FFF2-40B4-BE49-F238E27FC236}">
                    <a16:creationId xmlns:a16="http://schemas.microsoft.com/office/drawing/2014/main" id="{3386926A-A331-DF44-ABDB-1F253043F45F}"/>
                  </a:ext>
                </a:extLst>
              </p:cNvPr>
              <p:cNvSpPr/>
              <p:nvPr/>
            </p:nvSpPr>
            <p:spPr>
              <a:xfrm>
                <a:off x="5627084" y="4445412"/>
                <a:ext cx="151828" cy="192404"/>
              </a:xfrm>
              <a:custGeom>
                <a:avLst/>
                <a:gdLst>
                  <a:gd name="connsiteX0" fmla="*/ 85725 w 151828"/>
                  <a:gd name="connsiteY0" fmla="*/ 192405 h 192404"/>
                  <a:gd name="connsiteX1" fmla="*/ 38386 w 151828"/>
                  <a:gd name="connsiteY1" fmla="*/ 180022 h 192404"/>
                  <a:gd name="connsiteX2" fmla="*/ 9620 w 151828"/>
                  <a:gd name="connsiteY2" fmla="*/ 145828 h 192404"/>
                  <a:gd name="connsiteX3" fmla="*/ 0 w 151828"/>
                  <a:gd name="connsiteY3" fmla="*/ 96583 h 192404"/>
                  <a:gd name="connsiteX4" fmla="*/ 8668 w 151828"/>
                  <a:gd name="connsiteY4" fmla="*/ 46958 h 192404"/>
                  <a:gd name="connsiteX5" fmla="*/ 35338 w 151828"/>
                  <a:gd name="connsiteY5" fmla="*/ 12573 h 192404"/>
                  <a:gd name="connsiteX6" fmla="*/ 80772 w 151828"/>
                  <a:gd name="connsiteY6" fmla="*/ 0 h 192404"/>
                  <a:gd name="connsiteX7" fmla="*/ 122492 w 151828"/>
                  <a:gd name="connsiteY7" fmla="*/ 10858 h 192404"/>
                  <a:gd name="connsiteX8" fmla="*/ 144875 w 151828"/>
                  <a:gd name="connsiteY8" fmla="*/ 41338 h 192404"/>
                  <a:gd name="connsiteX9" fmla="*/ 151829 w 151828"/>
                  <a:gd name="connsiteY9" fmla="*/ 86487 h 192404"/>
                  <a:gd name="connsiteX10" fmla="*/ 145828 w 151828"/>
                  <a:gd name="connsiteY10" fmla="*/ 98488 h 192404"/>
                  <a:gd name="connsiteX11" fmla="*/ 24098 w 151828"/>
                  <a:gd name="connsiteY11" fmla="*/ 98488 h 192404"/>
                  <a:gd name="connsiteX12" fmla="*/ 24098 w 151828"/>
                  <a:gd name="connsiteY12" fmla="*/ 81534 h 192404"/>
                  <a:gd name="connsiteX13" fmla="*/ 132683 w 151828"/>
                  <a:gd name="connsiteY13" fmla="*/ 73247 h 192404"/>
                  <a:gd name="connsiteX14" fmla="*/ 120682 w 151828"/>
                  <a:gd name="connsiteY14" fmla="*/ 86392 h 192404"/>
                  <a:gd name="connsiteX15" fmla="*/ 120872 w 151828"/>
                  <a:gd name="connsiteY15" fmla="*/ 76771 h 192404"/>
                  <a:gd name="connsiteX16" fmla="*/ 121063 w 151828"/>
                  <a:gd name="connsiteY16" fmla="*/ 66484 h 192404"/>
                  <a:gd name="connsiteX17" fmla="*/ 110966 w 151828"/>
                  <a:gd name="connsiteY17" fmla="*/ 32290 h 192404"/>
                  <a:gd name="connsiteX18" fmla="*/ 79724 w 151828"/>
                  <a:gd name="connsiteY18" fmla="*/ 18002 h 192404"/>
                  <a:gd name="connsiteX19" fmla="*/ 56388 w 151828"/>
                  <a:gd name="connsiteY19" fmla="*/ 24955 h 192404"/>
                  <a:gd name="connsiteX20" fmla="*/ 41719 w 151828"/>
                  <a:gd name="connsiteY20" fmla="*/ 43529 h 192404"/>
                  <a:gd name="connsiteX21" fmla="*/ 34195 w 151828"/>
                  <a:gd name="connsiteY21" fmla="*/ 68485 h 192404"/>
                  <a:gd name="connsiteX22" fmla="*/ 31909 w 151828"/>
                  <a:gd name="connsiteY22" fmla="*/ 94964 h 192404"/>
                  <a:gd name="connsiteX23" fmla="*/ 34957 w 151828"/>
                  <a:gd name="connsiteY23" fmla="*/ 120301 h 192404"/>
                  <a:gd name="connsiteX24" fmla="*/ 44386 w 151828"/>
                  <a:gd name="connsiteY24" fmla="*/ 144494 h 192404"/>
                  <a:gd name="connsiteX25" fmla="*/ 60388 w 151828"/>
                  <a:gd name="connsiteY25" fmla="*/ 162496 h 192404"/>
                  <a:gd name="connsiteX26" fmla="*/ 83534 w 151828"/>
                  <a:gd name="connsiteY26" fmla="*/ 169259 h 192404"/>
                  <a:gd name="connsiteX27" fmla="*/ 117158 w 151828"/>
                  <a:gd name="connsiteY27" fmla="*/ 163830 h 192404"/>
                  <a:gd name="connsiteX28" fmla="*/ 141351 w 151828"/>
                  <a:gd name="connsiteY28" fmla="*/ 153448 h 192404"/>
                  <a:gd name="connsiteX29" fmla="*/ 151162 w 151828"/>
                  <a:gd name="connsiteY29" fmla="*/ 170021 h 192404"/>
                  <a:gd name="connsiteX30" fmla="*/ 148495 w 151828"/>
                  <a:gd name="connsiteY30" fmla="*/ 172117 h 192404"/>
                  <a:gd name="connsiteX31" fmla="*/ 136303 w 151828"/>
                  <a:gd name="connsiteY31" fmla="*/ 180022 h 192404"/>
                  <a:gd name="connsiteX32" fmla="*/ 115252 w 151828"/>
                  <a:gd name="connsiteY32" fmla="*/ 188500 h 192404"/>
                  <a:gd name="connsiteX33" fmla="*/ 85725 w 151828"/>
                  <a:gd name="connsiteY33" fmla="*/ 192214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1828" h="192404">
                    <a:moveTo>
                      <a:pt x="85725" y="192405"/>
                    </a:moveTo>
                    <a:cubicBezTo>
                      <a:pt x="66961" y="192405"/>
                      <a:pt x="51149" y="188309"/>
                      <a:pt x="38386" y="180022"/>
                    </a:cubicBezTo>
                    <a:cubicBezTo>
                      <a:pt x="25622" y="171736"/>
                      <a:pt x="16002" y="160306"/>
                      <a:pt x="9620" y="145828"/>
                    </a:cubicBezTo>
                    <a:cubicBezTo>
                      <a:pt x="3238" y="131254"/>
                      <a:pt x="0" y="114871"/>
                      <a:pt x="0" y="96583"/>
                    </a:cubicBezTo>
                    <a:cubicBezTo>
                      <a:pt x="0" y="78295"/>
                      <a:pt x="2858" y="61531"/>
                      <a:pt x="8668" y="46958"/>
                    </a:cubicBezTo>
                    <a:cubicBezTo>
                      <a:pt x="14383" y="32385"/>
                      <a:pt x="23336" y="20955"/>
                      <a:pt x="35338" y="12573"/>
                    </a:cubicBezTo>
                    <a:cubicBezTo>
                      <a:pt x="47339" y="4191"/>
                      <a:pt x="62484" y="0"/>
                      <a:pt x="80772" y="0"/>
                    </a:cubicBezTo>
                    <a:cubicBezTo>
                      <a:pt x="99060" y="0"/>
                      <a:pt x="112204" y="3619"/>
                      <a:pt x="122492" y="10858"/>
                    </a:cubicBezTo>
                    <a:cubicBezTo>
                      <a:pt x="132779" y="18097"/>
                      <a:pt x="140208" y="28289"/>
                      <a:pt x="144875" y="41338"/>
                    </a:cubicBezTo>
                    <a:cubicBezTo>
                      <a:pt x="149542" y="54388"/>
                      <a:pt x="151829" y="69437"/>
                      <a:pt x="151829" y="86487"/>
                    </a:cubicBezTo>
                    <a:lnTo>
                      <a:pt x="145828" y="98488"/>
                    </a:lnTo>
                    <a:lnTo>
                      <a:pt x="24098" y="98488"/>
                    </a:lnTo>
                    <a:lnTo>
                      <a:pt x="24098" y="81534"/>
                    </a:lnTo>
                    <a:lnTo>
                      <a:pt x="132683" y="73247"/>
                    </a:lnTo>
                    <a:lnTo>
                      <a:pt x="120682" y="86392"/>
                    </a:lnTo>
                    <a:cubicBezTo>
                      <a:pt x="120682" y="83153"/>
                      <a:pt x="120682" y="79915"/>
                      <a:pt x="120872" y="76771"/>
                    </a:cubicBezTo>
                    <a:cubicBezTo>
                      <a:pt x="120967" y="73628"/>
                      <a:pt x="121063" y="70199"/>
                      <a:pt x="121063" y="66484"/>
                    </a:cubicBezTo>
                    <a:cubicBezTo>
                      <a:pt x="121063" y="53245"/>
                      <a:pt x="117729" y="41815"/>
                      <a:pt x="110966" y="32290"/>
                    </a:cubicBezTo>
                    <a:cubicBezTo>
                      <a:pt x="104204" y="22765"/>
                      <a:pt x="93821" y="18002"/>
                      <a:pt x="79724" y="18002"/>
                    </a:cubicBezTo>
                    <a:cubicBezTo>
                      <a:pt x="70485" y="18002"/>
                      <a:pt x="62675" y="20288"/>
                      <a:pt x="56388" y="24955"/>
                    </a:cubicBezTo>
                    <a:cubicBezTo>
                      <a:pt x="50101" y="29623"/>
                      <a:pt x="45244" y="35814"/>
                      <a:pt x="41719" y="43529"/>
                    </a:cubicBezTo>
                    <a:cubicBezTo>
                      <a:pt x="38195" y="51340"/>
                      <a:pt x="35719" y="59626"/>
                      <a:pt x="34195" y="68485"/>
                    </a:cubicBezTo>
                    <a:cubicBezTo>
                      <a:pt x="32671" y="77343"/>
                      <a:pt x="31909" y="86201"/>
                      <a:pt x="31909" y="94964"/>
                    </a:cubicBezTo>
                    <a:cubicBezTo>
                      <a:pt x="31909" y="103251"/>
                      <a:pt x="32861" y="111728"/>
                      <a:pt x="34957" y="120301"/>
                    </a:cubicBezTo>
                    <a:cubicBezTo>
                      <a:pt x="36957" y="128968"/>
                      <a:pt x="40100" y="137065"/>
                      <a:pt x="44386" y="144494"/>
                    </a:cubicBezTo>
                    <a:cubicBezTo>
                      <a:pt x="48673" y="151924"/>
                      <a:pt x="54007" y="158020"/>
                      <a:pt x="60388" y="162496"/>
                    </a:cubicBezTo>
                    <a:cubicBezTo>
                      <a:pt x="66770" y="166973"/>
                      <a:pt x="74485" y="169259"/>
                      <a:pt x="83534" y="169259"/>
                    </a:cubicBezTo>
                    <a:cubicBezTo>
                      <a:pt x="95345" y="169259"/>
                      <a:pt x="106489" y="167449"/>
                      <a:pt x="117158" y="163830"/>
                    </a:cubicBezTo>
                    <a:cubicBezTo>
                      <a:pt x="127825" y="160210"/>
                      <a:pt x="135922" y="156781"/>
                      <a:pt x="141351" y="153448"/>
                    </a:cubicBezTo>
                    <a:lnTo>
                      <a:pt x="151162" y="170021"/>
                    </a:lnTo>
                    <a:cubicBezTo>
                      <a:pt x="151924" y="169259"/>
                      <a:pt x="151067" y="170021"/>
                      <a:pt x="148495" y="172117"/>
                    </a:cubicBezTo>
                    <a:cubicBezTo>
                      <a:pt x="146018" y="174212"/>
                      <a:pt x="141922" y="176879"/>
                      <a:pt x="136303" y="180022"/>
                    </a:cubicBezTo>
                    <a:cubicBezTo>
                      <a:pt x="130683" y="183166"/>
                      <a:pt x="123634" y="185928"/>
                      <a:pt x="115252" y="188500"/>
                    </a:cubicBezTo>
                    <a:cubicBezTo>
                      <a:pt x="106871" y="190976"/>
                      <a:pt x="97060" y="192214"/>
                      <a:pt x="85725" y="1922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7" name="Forme libre : forme 26">
                <a:extLst>
                  <a:ext uri="{FF2B5EF4-FFF2-40B4-BE49-F238E27FC236}">
                    <a16:creationId xmlns:a16="http://schemas.microsoft.com/office/drawing/2014/main" id="{93783385-0E3E-2EDF-8D37-2587ED1671FC}"/>
                  </a:ext>
                </a:extLst>
              </p:cNvPr>
              <p:cNvSpPr/>
              <p:nvPr/>
            </p:nvSpPr>
            <p:spPr>
              <a:xfrm>
                <a:off x="5898832" y="4348733"/>
                <a:ext cx="184308" cy="289083"/>
              </a:xfrm>
              <a:custGeom>
                <a:avLst/>
                <a:gdLst>
                  <a:gd name="connsiteX0" fmla="*/ 75914 w 184308"/>
                  <a:gd name="connsiteY0" fmla="*/ 289084 h 289083"/>
                  <a:gd name="connsiteX1" fmla="*/ 20479 w 184308"/>
                  <a:gd name="connsiteY1" fmla="*/ 263176 h 289083"/>
                  <a:gd name="connsiteX2" fmla="*/ 0 w 184308"/>
                  <a:gd name="connsiteY2" fmla="*/ 192119 h 289083"/>
                  <a:gd name="connsiteX3" fmla="*/ 20860 w 184308"/>
                  <a:gd name="connsiteY3" fmla="*/ 122396 h 289083"/>
                  <a:gd name="connsiteX4" fmla="*/ 77057 w 184308"/>
                  <a:gd name="connsiteY4" fmla="*/ 96679 h 289083"/>
                  <a:gd name="connsiteX5" fmla="*/ 94297 w 184308"/>
                  <a:gd name="connsiteY5" fmla="*/ 97631 h 289083"/>
                  <a:gd name="connsiteX6" fmla="*/ 111538 w 184308"/>
                  <a:gd name="connsiteY6" fmla="*/ 101346 h 289083"/>
                  <a:gd name="connsiteX7" fmla="*/ 134112 w 184308"/>
                  <a:gd name="connsiteY7" fmla="*/ 109823 h 289083"/>
                  <a:gd name="connsiteX8" fmla="*/ 131445 w 184308"/>
                  <a:gd name="connsiteY8" fmla="*/ 136874 h 289083"/>
                  <a:gd name="connsiteX9" fmla="*/ 106108 w 184308"/>
                  <a:gd name="connsiteY9" fmla="*/ 122015 h 289083"/>
                  <a:gd name="connsiteX10" fmla="*/ 80772 w 184308"/>
                  <a:gd name="connsiteY10" fmla="*/ 117729 h 289083"/>
                  <a:gd name="connsiteX11" fmla="*/ 44482 w 184308"/>
                  <a:gd name="connsiteY11" fmla="*/ 137827 h 289083"/>
                  <a:gd name="connsiteX12" fmla="*/ 31147 w 184308"/>
                  <a:gd name="connsiteY12" fmla="*/ 193262 h 289083"/>
                  <a:gd name="connsiteX13" fmla="*/ 43529 w 184308"/>
                  <a:gd name="connsiteY13" fmla="*/ 247364 h 289083"/>
                  <a:gd name="connsiteX14" fmla="*/ 76581 w 184308"/>
                  <a:gd name="connsiteY14" fmla="*/ 267271 h 289083"/>
                  <a:gd name="connsiteX15" fmla="*/ 113062 w 184308"/>
                  <a:gd name="connsiteY15" fmla="*/ 251841 h 289083"/>
                  <a:gd name="connsiteX16" fmla="*/ 126206 w 184308"/>
                  <a:gd name="connsiteY16" fmla="*/ 208979 h 289083"/>
                  <a:gd name="connsiteX17" fmla="*/ 126206 w 184308"/>
                  <a:gd name="connsiteY17" fmla="*/ 52673 h 289083"/>
                  <a:gd name="connsiteX18" fmla="*/ 125063 w 184308"/>
                  <a:gd name="connsiteY18" fmla="*/ 39910 h 289083"/>
                  <a:gd name="connsiteX19" fmla="*/ 122396 w 184308"/>
                  <a:gd name="connsiteY19" fmla="*/ 24670 h 289083"/>
                  <a:gd name="connsiteX20" fmla="*/ 120110 w 184308"/>
                  <a:gd name="connsiteY20" fmla="*/ 14288 h 289083"/>
                  <a:gd name="connsiteX21" fmla="*/ 134398 w 184308"/>
                  <a:gd name="connsiteY21" fmla="*/ 26670 h 289083"/>
                  <a:gd name="connsiteX22" fmla="*/ 88583 w 184308"/>
                  <a:gd name="connsiteY22" fmla="*/ 18764 h 289083"/>
                  <a:gd name="connsiteX23" fmla="*/ 90488 w 184308"/>
                  <a:gd name="connsiteY23" fmla="*/ 0 h 289083"/>
                  <a:gd name="connsiteX24" fmla="*/ 128778 w 184308"/>
                  <a:gd name="connsiteY24" fmla="*/ 1143 h 289083"/>
                  <a:gd name="connsiteX25" fmla="*/ 149828 w 184308"/>
                  <a:gd name="connsiteY25" fmla="*/ 1143 h 289083"/>
                  <a:gd name="connsiteX26" fmla="*/ 156591 w 184308"/>
                  <a:gd name="connsiteY26" fmla="*/ 7906 h 289083"/>
                  <a:gd name="connsiteX27" fmla="*/ 155638 w 184308"/>
                  <a:gd name="connsiteY27" fmla="*/ 26289 h 289083"/>
                  <a:gd name="connsiteX28" fmla="*/ 154686 w 184308"/>
                  <a:gd name="connsiteY28" fmla="*/ 46958 h 289083"/>
                  <a:gd name="connsiteX29" fmla="*/ 154305 w 184308"/>
                  <a:gd name="connsiteY29" fmla="*/ 63913 h 289083"/>
                  <a:gd name="connsiteX30" fmla="*/ 154305 w 184308"/>
                  <a:gd name="connsiteY30" fmla="*/ 224028 h 289083"/>
                  <a:gd name="connsiteX31" fmla="*/ 156591 w 184308"/>
                  <a:gd name="connsiteY31" fmla="*/ 253746 h 289083"/>
                  <a:gd name="connsiteX32" fmla="*/ 160306 w 184308"/>
                  <a:gd name="connsiteY32" fmla="*/ 275177 h 289083"/>
                  <a:gd name="connsiteX33" fmla="*/ 145637 w 184308"/>
                  <a:gd name="connsiteY33" fmla="*/ 261652 h 289083"/>
                  <a:gd name="connsiteX34" fmla="*/ 184309 w 184308"/>
                  <a:gd name="connsiteY34" fmla="*/ 265748 h 289083"/>
                  <a:gd name="connsiteX35" fmla="*/ 182023 w 184308"/>
                  <a:gd name="connsiteY35" fmla="*/ 285274 h 289083"/>
                  <a:gd name="connsiteX36" fmla="*/ 135064 w 184308"/>
                  <a:gd name="connsiteY36" fmla="*/ 285274 h 289083"/>
                  <a:gd name="connsiteX37" fmla="*/ 127540 w 184308"/>
                  <a:gd name="connsiteY37" fmla="*/ 242792 h 289083"/>
                  <a:gd name="connsiteX38" fmla="*/ 130207 w 184308"/>
                  <a:gd name="connsiteY38" fmla="*/ 249174 h 289083"/>
                  <a:gd name="connsiteX39" fmla="*/ 125349 w 184308"/>
                  <a:gd name="connsiteY39" fmla="*/ 262509 h 289083"/>
                  <a:gd name="connsiteX40" fmla="*/ 111442 w 184308"/>
                  <a:gd name="connsiteY40" fmla="*/ 275463 h 289083"/>
                  <a:gd name="connsiteX41" fmla="*/ 93440 w 184308"/>
                  <a:gd name="connsiteY41" fmla="*/ 285274 h 289083"/>
                  <a:gd name="connsiteX42" fmla="*/ 75819 w 184308"/>
                  <a:gd name="connsiteY42" fmla="*/ 288988 h 28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84308" h="289083">
                    <a:moveTo>
                      <a:pt x="75914" y="289084"/>
                    </a:moveTo>
                    <a:cubicBezTo>
                      <a:pt x="52578" y="289084"/>
                      <a:pt x="34100" y="280416"/>
                      <a:pt x="20479" y="263176"/>
                    </a:cubicBezTo>
                    <a:cubicBezTo>
                      <a:pt x="6858" y="245936"/>
                      <a:pt x="0" y="222218"/>
                      <a:pt x="0" y="192119"/>
                    </a:cubicBezTo>
                    <a:cubicBezTo>
                      <a:pt x="0" y="162020"/>
                      <a:pt x="6953" y="139541"/>
                      <a:pt x="20860" y="122396"/>
                    </a:cubicBezTo>
                    <a:cubicBezTo>
                      <a:pt x="34766" y="105251"/>
                      <a:pt x="53530" y="96679"/>
                      <a:pt x="77057" y="96679"/>
                    </a:cubicBezTo>
                    <a:cubicBezTo>
                      <a:pt x="83344" y="96679"/>
                      <a:pt x="89059" y="96965"/>
                      <a:pt x="94297" y="97631"/>
                    </a:cubicBezTo>
                    <a:cubicBezTo>
                      <a:pt x="99536" y="98298"/>
                      <a:pt x="105346" y="99536"/>
                      <a:pt x="111538" y="101346"/>
                    </a:cubicBezTo>
                    <a:cubicBezTo>
                      <a:pt x="117824" y="103251"/>
                      <a:pt x="125349" y="106013"/>
                      <a:pt x="134112" y="109823"/>
                    </a:cubicBezTo>
                    <a:lnTo>
                      <a:pt x="131445" y="136874"/>
                    </a:lnTo>
                    <a:cubicBezTo>
                      <a:pt x="122682" y="129826"/>
                      <a:pt x="114205" y="124873"/>
                      <a:pt x="106108" y="122015"/>
                    </a:cubicBezTo>
                    <a:cubicBezTo>
                      <a:pt x="98012" y="119158"/>
                      <a:pt x="89535" y="117729"/>
                      <a:pt x="80772" y="117729"/>
                    </a:cubicBezTo>
                    <a:cubicBezTo>
                      <a:pt x="65532" y="117729"/>
                      <a:pt x="53435" y="124396"/>
                      <a:pt x="44482" y="137827"/>
                    </a:cubicBezTo>
                    <a:cubicBezTo>
                      <a:pt x="35623" y="151257"/>
                      <a:pt x="31147" y="169736"/>
                      <a:pt x="31147" y="193262"/>
                    </a:cubicBezTo>
                    <a:cubicBezTo>
                      <a:pt x="31147" y="216789"/>
                      <a:pt x="35242" y="234125"/>
                      <a:pt x="43529" y="247364"/>
                    </a:cubicBezTo>
                    <a:cubicBezTo>
                      <a:pt x="51816" y="260604"/>
                      <a:pt x="62770" y="267271"/>
                      <a:pt x="76581" y="267271"/>
                    </a:cubicBezTo>
                    <a:cubicBezTo>
                      <a:pt x="92107" y="267271"/>
                      <a:pt x="104299" y="262128"/>
                      <a:pt x="113062" y="251841"/>
                    </a:cubicBezTo>
                    <a:cubicBezTo>
                      <a:pt x="121825" y="241554"/>
                      <a:pt x="126206" y="227267"/>
                      <a:pt x="126206" y="208979"/>
                    </a:cubicBezTo>
                    <a:lnTo>
                      <a:pt x="126206" y="52673"/>
                    </a:lnTo>
                    <a:cubicBezTo>
                      <a:pt x="126206" y="49435"/>
                      <a:pt x="125825" y="45149"/>
                      <a:pt x="125063" y="39910"/>
                    </a:cubicBezTo>
                    <a:cubicBezTo>
                      <a:pt x="124301" y="34671"/>
                      <a:pt x="123444" y="29623"/>
                      <a:pt x="122396" y="24670"/>
                    </a:cubicBezTo>
                    <a:cubicBezTo>
                      <a:pt x="121444" y="19812"/>
                      <a:pt x="120682" y="16288"/>
                      <a:pt x="120110" y="14288"/>
                    </a:cubicBezTo>
                    <a:lnTo>
                      <a:pt x="134398" y="26670"/>
                    </a:lnTo>
                    <a:lnTo>
                      <a:pt x="88583" y="18764"/>
                    </a:lnTo>
                    <a:lnTo>
                      <a:pt x="90488" y="0"/>
                    </a:lnTo>
                    <a:lnTo>
                      <a:pt x="128778" y="1143"/>
                    </a:lnTo>
                    <a:lnTo>
                      <a:pt x="149828" y="1143"/>
                    </a:lnTo>
                    <a:lnTo>
                      <a:pt x="156591" y="7906"/>
                    </a:lnTo>
                    <a:cubicBezTo>
                      <a:pt x="156305" y="13145"/>
                      <a:pt x="156019" y="19336"/>
                      <a:pt x="155638" y="26289"/>
                    </a:cubicBezTo>
                    <a:cubicBezTo>
                      <a:pt x="155258" y="33338"/>
                      <a:pt x="154972" y="40196"/>
                      <a:pt x="154686" y="46958"/>
                    </a:cubicBezTo>
                    <a:cubicBezTo>
                      <a:pt x="154400" y="53721"/>
                      <a:pt x="154305" y="59341"/>
                      <a:pt x="154305" y="63913"/>
                    </a:cubicBezTo>
                    <a:lnTo>
                      <a:pt x="154305" y="224028"/>
                    </a:lnTo>
                    <a:cubicBezTo>
                      <a:pt x="154305" y="233839"/>
                      <a:pt x="155067" y="243745"/>
                      <a:pt x="156591" y="253746"/>
                    </a:cubicBezTo>
                    <a:cubicBezTo>
                      <a:pt x="158115" y="263747"/>
                      <a:pt x="159353" y="270891"/>
                      <a:pt x="160306" y="275177"/>
                    </a:cubicBezTo>
                    <a:lnTo>
                      <a:pt x="145637" y="261652"/>
                    </a:lnTo>
                    <a:lnTo>
                      <a:pt x="184309" y="265748"/>
                    </a:lnTo>
                    <a:lnTo>
                      <a:pt x="182023" y="285274"/>
                    </a:lnTo>
                    <a:lnTo>
                      <a:pt x="135064" y="285274"/>
                    </a:lnTo>
                    <a:lnTo>
                      <a:pt x="127540" y="242792"/>
                    </a:lnTo>
                    <a:lnTo>
                      <a:pt x="130207" y="249174"/>
                    </a:lnTo>
                    <a:cubicBezTo>
                      <a:pt x="130492" y="253460"/>
                      <a:pt x="128873" y="257842"/>
                      <a:pt x="125349" y="262509"/>
                    </a:cubicBezTo>
                    <a:cubicBezTo>
                      <a:pt x="121825" y="267176"/>
                      <a:pt x="117253" y="271463"/>
                      <a:pt x="111442" y="275463"/>
                    </a:cubicBezTo>
                    <a:cubicBezTo>
                      <a:pt x="105632" y="279463"/>
                      <a:pt x="99631" y="282702"/>
                      <a:pt x="93440" y="285274"/>
                    </a:cubicBezTo>
                    <a:cubicBezTo>
                      <a:pt x="87154" y="287750"/>
                      <a:pt x="81248" y="288988"/>
                      <a:pt x="75819" y="2889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8" name="Forme libre : forme 27">
                <a:extLst>
                  <a:ext uri="{FF2B5EF4-FFF2-40B4-BE49-F238E27FC236}">
                    <a16:creationId xmlns:a16="http://schemas.microsoft.com/office/drawing/2014/main" id="{FC759A2A-AEC6-1716-1631-E00D17A04E30}"/>
                  </a:ext>
                </a:extLst>
              </p:cNvPr>
              <p:cNvSpPr/>
              <p:nvPr/>
            </p:nvSpPr>
            <p:spPr>
              <a:xfrm>
                <a:off x="6109239" y="4445412"/>
                <a:ext cx="151828" cy="192404"/>
              </a:xfrm>
              <a:custGeom>
                <a:avLst/>
                <a:gdLst>
                  <a:gd name="connsiteX0" fmla="*/ 85725 w 151828"/>
                  <a:gd name="connsiteY0" fmla="*/ 192405 h 192404"/>
                  <a:gd name="connsiteX1" fmla="*/ 38386 w 151828"/>
                  <a:gd name="connsiteY1" fmla="*/ 180022 h 192404"/>
                  <a:gd name="connsiteX2" fmla="*/ 9620 w 151828"/>
                  <a:gd name="connsiteY2" fmla="*/ 145828 h 192404"/>
                  <a:gd name="connsiteX3" fmla="*/ 0 w 151828"/>
                  <a:gd name="connsiteY3" fmla="*/ 96583 h 192404"/>
                  <a:gd name="connsiteX4" fmla="*/ 8668 w 151828"/>
                  <a:gd name="connsiteY4" fmla="*/ 46958 h 192404"/>
                  <a:gd name="connsiteX5" fmla="*/ 35338 w 151828"/>
                  <a:gd name="connsiteY5" fmla="*/ 12573 h 192404"/>
                  <a:gd name="connsiteX6" fmla="*/ 80772 w 151828"/>
                  <a:gd name="connsiteY6" fmla="*/ 0 h 192404"/>
                  <a:gd name="connsiteX7" fmla="*/ 122492 w 151828"/>
                  <a:gd name="connsiteY7" fmla="*/ 10858 h 192404"/>
                  <a:gd name="connsiteX8" fmla="*/ 144875 w 151828"/>
                  <a:gd name="connsiteY8" fmla="*/ 41338 h 192404"/>
                  <a:gd name="connsiteX9" fmla="*/ 151828 w 151828"/>
                  <a:gd name="connsiteY9" fmla="*/ 86487 h 192404"/>
                  <a:gd name="connsiteX10" fmla="*/ 145828 w 151828"/>
                  <a:gd name="connsiteY10" fmla="*/ 98488 h 192404"/>
                  <a:gd name="connsiteX11" fmla="*/ 24098 w 151828"/>
                  <a:gd name="connsiteY11" fmla="*/ 98488 h 192404"/>
                  <a:gd name="connsiteX12" fmla="*/ 24098 w 151828"/>
                  <a:gd name="connsiteY12" fmla="*/ 81534 h 192404"/>
                  <a:gd name="connsiteX13" fmla="*/ 132683 w 151828"/>
                  <a:gd name="connsiteY13" fmla="*/ 73247 h 192404"/>
                  <a:gd name="connsiteX14" fmla="*/ 120682 w 151828"/>
                  <a:gd name="connsiteY14" fmla="*/ 86392 h 192404"/>
                  <a:gd name="connsiteX15" fmla="*/ 120872 w 151828"/>
                  <a:gd name="connsiteY15" fmla="*/ 76771 h 192404"/>
                  <a:gd name="connsiteX16" fmla="*/ 121063 w 151828"/>
                  <a:gd name="connsiteY16" fmla="*/ 66484 h 192404"/>
                  <a:gd name="connsiteX17" fmla="*/ 110871 w 151828"/>
                  <a:gd name="connsiteY17" fmla="*/ 32290 h 192404"/>
                  <a:gd name="connsiteX18" fmla="*/ 79724 w 151828"/>
                  <a:gd name="connsiteY18" fmla="*/ 18002 h 192404"/>
                  <a:gd name="connsiteX19" fmla="*/ 56388 w 151828"/>
                  <a:gd name="connsiteY19" fmla="*/ 24955 h 192404"/>
                  <a:gd name="connsiteX20" fmla="*/ 41720 w 151828"/>
                  <a:gd name="connsiteY20" fmla="*/ 43529 h 192404"/>
                  <a:gd name="connsiteX21" fmla="*/ 34195 w 151828"/>
                  <a:gd name="connsiteY21" fmla="*/ 68485 h 192404"/>
                  <a:gd name="connsiteX22" fmla="*/ 31909 w 151828"/>
                  <a:gd name="connsiteY22" fmla="*/ 94964 h 192404"/>
                  <a:gd name="connsiteX23" fmla="*/ 34957 w 151828"/>
                  <a:gd name="connsiteY23" fmla="*/ 120301 h 192404"/>
                  <a:gd name="connsiteX24" fmla="*/ 44387 w 151828"/>
                  <a:gd name="connsiteY24" fmla="*/ 144494 h 192404"/>
                  <a:gd name="connsiteX25" fmla="*/ 60388 w 151828"/>
                  <a:gd name="connsiteY25" fmla="*/ 162496 h 192404"/>
                  <a:gd name="connsiteX26" fmla="*/ 83534 w 151828"/>
                  <a:gd name="connsiteY26" fmla="*/ 169259 h 192404"/>
                  <a:gd name="connsiteX27" fmla="*/ 117158 w 151828"/>
                  <a:gd name="connsiteY27" fmla="*/ 163830 h 192404"/>
                  <a:gd name="connsiteX28" fmla="*/ 141351 w 151828"/>
                  <a:gd name="connsiteY28" fmla="*/ 153448 h 192404"/>
                  <a:gd name="connsiteX29" fmla="*/ 151162 w 151828"/>
                  <a:gd name="connsiteY29" fmla="*/ 170021 h 192404"/>
                  <a:gd name="connsiteX30" fmla="*/ 148495 w 151828"/>
                  <a:gd name="connsiteY30" fmla="*/ 172117 h 192404"/>
                  <a:gd name="connsiteX31" fmla="*/ 136303 w 151828"/>
                  <a:gd name="connsiteY31" fmla="*/ 180022 h 192404"/>
                  <a:gd name="connsiteX32" fmla="*/ 115252 w 151828"/>
                  <a:gd name="connsiteY32" fmla="*/ 188500 h 192404"/>
                  <a:gd name="connsiteX33" fmla="*/ 85725 w 151828"/>
                  <a:gd name="connsiteY33" fmla="*/ 192214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1828" h="192404">
                    <a:moveTo>
                      <a:pt x="85725" y="192405"/>
                    </a:moveTo>
                    <a:cubicBezTo>
                      <a:pt x="66961" y="192405"/>
                      <a:pt x="51149" y="188309"/>
                      <a:pt x="38386" y="180022"/>
                    </a:cubicBezTo>
                    <a:cubicBezTo>
                      <a:pt x="25622" y="171736"/>
                      <a:pt x="16002" y="160306"/>
                      <a:pt x="9620" y="145828"/>
                    </a:cubicBezTo>
                    <a:cubicBezTo>
                      <a:pt x="3238" y="131350"/>
                      <a:pt x="0" y="114871"/>
                      <a:pt x="0" y="96583"/>
                    </a:cubicBezTo>
                    <a:cubicBezTo>
                      <a:pt x="0" y="78295"/>
                      <a:pt x="2858" y="61531"/>
                      <a:pt x="8668" y="46958"/>
                    </a:cubicBezTo>
                    <a:cubicBezTo>
                      <a:pt x="14478" y="32385"/>
                      <a:pt x="23336" y="20955"/>
                      <a:pt x="35338" y="12573"/>
                    </a:cubicBezTo>
                    <a:cubicBezTo>
                      <a:pt x="47339" y="4191"/>
                      <a:pt x="62484" y="0"/>
                      <a:pt x="80772" y="0"/>
                    </a:cubicBezTo>
                    <a:cubicBezTo>
                      <a:pt x="99060" y="0"/>
                      <a:pt x="112205" y="3619"/>
                      <a:pt x="122492" y="10858"/>
                    </a:cubicBezTo>
                    <a:cubicBezTo>
                      <a:pt x="132778" y="18097"/>
                      <a:pt x="140208" y="28289"/>
                      <a:pt x="144875" y="41338"/>
                    </a:cubicBezTo>
                    <a:cubicBezTo>
                      <a:pt x="149542" y="54388"/>
                      <a:pt x="151828" y="69437"/>
                      <a:pt x="151828" y="86487"/>
                    </a:cubicBezTo>
                    <a:lnTo>
                      <a:pt x="145828" y="98488"/>
                    </a:lnTo>
                    <a:lnTo>
                      <a:pt x="24098" y="98488"/>
                    </a:lnTo>
                    <a:lnTo>
                      <a:pt x="24098" y="81534"/>
                    </a:lnTo>
                    <a:lnTo>
                      <a:pt x="132683" y="73247"/>
                    </a:lnTo>
                    <a:lnTo>
                      <a:pt x="120682" y="86392"/>
                    </a:lnTo>
                    <a:cubicBezTo>
                      <a:pt x="120682" y="83153"/>
                      <a:pt x="120682" y="79915"/>
                      <a:pt x="120872" y="76771"/>
                    </a:cubicBezTo>
                    <a:cubicBezTo>
                      <a:pt x="120967" y="73628"/>
                      <a:pt x="121063" y="70199"/>
                      <a:pt x="121063" y="66484"/>
                    </a:cubicBezTo>
                    <a:cubicBezTo>
                      <a:pt x="121063" y="53245"/>
                      <a:pt x="117729" y="41815"/>
                      <a:pt x="110871" y="32290"/>
                    </a:cubicBezTo>
                    <a:cubicBezTo>
                      <a:pt x="104108" y="22765"/>
                      <a:pt x="93726" y="18002"/>
                      <a:pt x="79724" y="18002"/>
                    </a:cubicBezTo>
                    <a:cubicBezTo>
                      <a:pt x="70485" y="18002"/>
                      <a:pt x="62675" y="20288"/>
                      <a:pt x="56388" y="24955"/>
                    </a:cubicBezTo>
                    <a:cubicBezTo>
                      <a:pt x="50101" y="29623"/>
                      <a:pt x="45244" y="35814"/>
                      <a:pt x="41720" y="43529"/>
                    </a:cubicBezTo>
                    <a:cubicBezTo>
                      <a:pt x="38195" y="51340"/>
                      <a:pt x="35719" y="59626"/>
                      <a:pt x="34195" y="68485"/>
                    </a:cubicBezTo>
                    <a:cubicBezTo>
                      <a:pt x="32671" y="77343"/>
                      <a:pt x="31909" y="86201"/>
                      <a:pt x="31909" y="94964"/>
                    </a:cubicBezTo>
                    <a:cubicBezTo>
                      <a:pt x="31909" y="103251"/>
                      <a:pt x="32957" y="111728"/>
                      <a:pt x="34957" y="120301"/>
                    </a:cubicBezTo>
                    <a:cubicBezTo>
                      <a:pt x="36957" y="128968"/>
                      <a:pt x="40100" y="137065"/>
                      <a:pt x="44387" y="144494"/>
                    </a:cubicBezTo>
                    <a:cubicBezTo>
                      <a:pt x="48673" y="152019"/>
                      <a:pt x="54007" y="158020"/>
                      <a:pt x="60388" y="162496"/>
                    </a:cubicBezTo>
                    <a:cubicBezTo>
                      <a:pt x="66770" y="166973"/>
                      <a:pt x="74485" y="169259"/>
                      <a:pt x="83534" y="169259"/>
                    </a:cubicBezTo>
                    <a:cubicBezTo>
                      <a:pt x="95345" y="169259"/>
                      <a:pt x="106490" y="167449"/>
                      <a:pt x="117158" y="163830"/>
                    </a:cubicBezTo>
                    <a:cubicBezTo>
                      <a:pt x="127825" y="160210"/>
                      <a:pt x="135922" y="156781"/>
                      <a:pt x="141351" y="153448"/>
                    </a:cubicBezTo>
                    <a:lnTo>
                      <a:pt x="151162" y="170021"/>
                    </a:lnTo>
                    <a:cubicBezTo>
                      <a:pt x="151924" y="169259"/>
                      <a:pt x="151067" y="170021"/>
                      <a:pt x="148495" y="172117"/>
                    </a:cubicBezTo>
                    <a:cubicBezTo>
                      <a:pt x="146018" y="174212"/>
                      <a:pt x="141923" y="176879"/>
                      <a:pt x="136303" y="180022"/>
                    </a:cubicBezTo>
                    <a:cubicBezTo>
                      <a:pt x="130683" y="183166"/>
                      <a:pt x="123634" y="185928"/>
                      <a:pt x="115252" y="188500"/>
                    </a:cubicBezTo>
                    <a:cubicBezTo>
                      <a:pt x="106870" y="190976"/>
                      <a:pt x="97060" y="192214"/>
                      <a:pt x="85725" y="1922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9" name="Forme libre : forme 28">
                <a:extLst>
                  <a:ext uri="{FF2B5EF4-FFF2-40B4-BE49-F238E27FC236}">
                    <a16:creationId xmlns:a16="http://schemas.microsoft.com/office/drawing/2014/main" id="{C218A17F-E548-05F5-9A46-1AEF4FC2D063}"/>
                  </a:ext>
                </a:extLst>
              </p:cNvPr>
              <p:cNvSpPr/>
              <p:nvPr/>
            </p:nvSpPr>
            <p:spPr>
              <a:xfrm>
                <a:off x="6300311" y="4444840"/>
                <a:ext cx="122110" cy="192976"/>
              </a:xfrm>
              <a:custGeom>
                <a:avLst/>
                <a:gdLst>
                  <a:gd name="connsiteX0" fmla="*/ 59246 w 122110"/>
                  <a:gd name="connsiteY0" fmla="*/ 192977 h 192976"/>
                  <a:gd name="connsiteX1" fmla="*/ 21812 w 122110"/>
                  <a:gd name="connsiteY1" fmla="*/ 187166 h 192976"/>
                  <a:gd name="connsiteX2" fmla="*/ 952 w 122110"/>
                  <a:gd name="connsiteY2" fmla="*/ 177546 h 192976"/>
                  <a:gd name="connsiteX3" fmla="*/ 952 w 122110"/>
                  <a:gd name="connsiteY3" fmla="*/ 129064 h 192976"/>
                  <a:gd name="connsiteX4" fmla="*/ 22384 w 122110"/>
                  <a:gd name="connsiteY4" fmla="*/ 127540 h 192976"/>
                  <a:gd name="connsiteX5" fmla="*/ 22384 w 122110"/>
                  <a:gd name="connsiteY5" fmla="*/ 142589 h 192976"/>
                  <a:gd name="connsiteX6" fmla="*/ 24289 w 122110"/>
                  <a:gd name="connsiteY6" fmla="*/ 151257 h 192976"/>
                  <a:gd name="connsiteX7" fmla="*/ 29146 w 122110"/>
                  <a:gd name="connsiteY7" fmla="*/ 163640 h 192976"/>
                  <a:gd name="connsiteX8" fmla="*/ 35147 w 122110"/>
                  <a:gd name="connsiteY8" fmla="*/ 174498 h 192976"/>
                  <a:gd name="connsiteX9" fmla="*/ 24289 w 122110"/>
                  <a:gd name="connsiteY9" fmla="*/ 158306 h 192976"/>
                  <a:gd name="connsiteX10" fmla="*/ 39719 w 122110"/>
                  <a:gd name="connsiteY10" fmla="*/ 171450 h 192976"/>
                  <a:gd name="connsiteX11" fmla="*/ 59626 w 122110"/>
                  <a:gd name="connsiteY11" fmla="*/ 174879 h 192976"/>
                  <a:gd name="connsiteX12" fmla="*/ 83725 w 122110"/>
                  <a:gd name="connsiteY12" fmla="*/ 167735 h 192976"/>
                  <a:gd name="connsiteX13" fmla="*/ 92773 w 122110"/>
                  <a:gd name="connsiteY13" fmla="*/ 145161 h 192976"/>
                  <a:gd name="connsiteX14" fmla="*/ 80772 w 122110"/>
                  <a:gd name="connsiteY14" fmla="*/ 123158 h 192976"/>
                  <a:gd name="connsiteX15" fmla="*/ 52959 w 122110"/>
                  <a:gd name="connsiteY15" fmla="*/ 107537 h 192976"/>
                  <a:gd name="connsiteX16" fmla="*/ 34195 w 122110"/>
                  <a:gd name="connsiteY16" fmla="*/ 97917 h 192976"/>
                  <a:gd name="connsiteX17" fmla="*/ 17050 w 122110"/>
                  <a:gd name="connsiteY17" fmla="*/ 86297 h 192976"/>
                  <a:gd name="connsiteX18" fmla="*/ 4667 w 122110"/>
                  <a:gd name="connsiteY18" fmla="*/ 70676 h 192976"/>
                  <a:gd name="connsiteX19" fmla="*/ 0 w 122110"/>
                  <a:gd name="connsiteY19" fmla="*/ 49244 h 192976"/>
                  <a:gd name="connsiteX20" fmla="*/ 16764 w 122110"/>
                  <a:gd name="connsiteY20" fmla="*/ 12954 h 192976"/>
                  <a:gd name="connsiteX21" fmla="*/ 57912 w 122110"/>
                  <a:gd name="connsiteY21" fmla="*/ 0 h 192976"/>
                  <a:gd name="connsiteX22" fmla="*/ 84201 w 122110"/>
                  <a:gd name="connsiteY22" fmla="*/ 1715 h 192976"/>
                  <a:gd name="connsiteX23" fmla="*/ 111252 w 122110"/>
                  <a:gd name="connsiteY23" fmla="*/ 6382 h 192976"/>
                  <a:gd name="connsiteX24" fmla="*/ 110871 w 122110"/>
                  <a:gd name="connsiteY24" fmla="*/ 59341 h 192976"/>
                  <a:gd name="connsiteX25" fmla="*/ 89440 w 122110"/>
                  <a:gd name="connsiteY25" fmla="*/ 58198 h 192976"/>
                  <a:gd name="connsiteX26" fmla="*/ 89440 w 122110"/>
                  <a:gd name="connsiteY26" fmla="*/ 45053 h 192976"/>
                  <a:gd name="connsiteX27" fmla="*/ 87344 w 122110"/>
                  <a:gd name="connsiteY27" fmla="*/ 36767 h 192976"/>
                  <a:gd name="connsiteX28" fmla="*/ 82867 w 122110"/>
                  <a:gd name="connsiteY28" fmla="*/ 24194 h 192976"/>
                  <a:gd name="connsiteX29" fmla="*/ 78962 w 122110"/>
                  <a:gd name="connsiteY29" fmla="*/ 13907 h 192976"/>
                  <a:gd name="connsiteX30" fmla="*/ 91726 w 122110"/>
                  <a:gd name="connsiteY30" fmla="*/ 27813 h 192976"/>
                  <a:gd name="connsiteX31" fmla="*/ 75533 w 122110"/>
                  <a:gd name="connsiteY31" fmla="*/ 20669 h 192976"/>
                  <a:gd name="connsiteX32" fmla="*/ 58293 w 122110"/>
                  <a:gd name="connsiteY32" fmla="*/ 18764 h 192976"/>
                  <a:gd name="connsiteX33" fmla="*/ 36862 w 122110"/>
                  <a:gd name="connsiteY33" fmla="*/ 25337 h 192976"/>
                  <a:gd name="connsiteX34" fmla="*/ 28575 w 122110"/>
                  <a:gd name="connsiteY34" fmla="*/ 43910 h 192976"/>
                  <a:gd name="connsiteX35" fmla="*/ 40576 w 122110"/>
                  <a:gd name="connsiteY35" fmla="*/ 65151 h 192976"/>
                  <a:gd name="connsiteX36" fmla="*/ 68389 w 122110"/>
                  <a:gd name="connsiteY36" fmla="*/ 80391 h 192976"/>
                  <a:gd name="connsiteX37" fmla="*/ 87535 w 122110"/>
                  <a:gd name="connsiteY37" fmla="*/ 90202 h 192976"/>
                  <a:gd name="connsiteX38" fmla="*/ 104870 w 122110"/>
                  <a:gd name="connsiteY38" fmla="*/ 102013 h 192976"/>
                  <a:gd name="connsiteX39" fmla="*/ 117443 w 122110"/>
                  <a:gd name="connsiteY39" fmla="*/ 117443 h 192976"/>
                  <a:gd name="connsiteX40" fmla="*/ 122110 w 122110"/>
                  <a:gd name="connsiteY40" fmla="*/ 138303 h 192976"/>
                  <a:gd name="connsiteX41" fmla="*/ 105156 w 122110"/>
                  <a:gd name="connsiteY41" fmla="*/ 180404 h 192976"/>
                  <a:gd name="connsiteX42" fmla="*/ 59341 w 122110"/>
                  <a:gd name="connsiteY42" fmla="*/ 192786 h 1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2110" h="192976">
                    <a:moveTo>
                      <a:pt x="59246" y="192977"/>
                    </a:moveTo>
                    <a:cubicBezTo>
                      <a:pt x="44005" y="192977"/>
                      <a:pt x="31528" y="191072"/>
                      <a:pt x="21812" y="187166"/>
                    </a:cubicBezTo>
                    <a:cubicBezTo>
                      <a:pt x="12192" y="183261"/>
                      <a:pt x="5239" y="180118"/>
                      <a:pt x="952" y="177546"/>
                    </a:cubicBezTo>
                    <a:lnTo>
                      <a:pt x="952" y="129064"/>
                    </a:lnTo>
                    <a:lnTo>
                      <a:pt x="22384" y="127540"/>
                    </a:lnTo>
                    <a:lnTo>
                      <a:pt x="22384" y="142589"/>
                    </a:lnTo>
                    <a:cubicBezTo>
                      <a:pt x="22384" y="144304"/>
                      <a:pt x="23050" y="147257"/>
                      <a:pt x="24289" y="151257"/>
                    </a:cubicBezTo>
                    <a:cubicBezTo>
                      <a:pt x="25527" y="155258"/>
                      <a:pt x="27146" y="159449"/>
                      <a:pt x="29146" y="163640"/>
                    </a:cubicBezTo>
                    <a:cubicBezTo>
                      <a:pt x="31147" y="167926"/>
                      <a:pt x="33147" y="171545"/>
                      <a:pt x="35147" y="174498"/>
                    </a:cubicBezTo>
                    <a:lnTo>
                      <a:pt x="24289" y="158306"/>
                    </a:lnTo>
                    <a:cubicBezTo>
                      <a:pt x="28765" y="164783"/>
                      <a:pt x="33909" y="169164"/>
                      <a:pt x="39719" y="171450"/>
                    </a:cubicBezTo>
                    <a:cubicBezTo>
                      <a:pt x="45434" y="173736"/>
                      <a:pt x="52102" y="174879"/>
                      <a:pt x="59626" y="174879"/>
                    </a:cubicBezTo>
                    <a:cubicBezTo>
                      <a:pt x="69628" y="174879"/>
                      <a:pt x="77629" y="172498"/>
                      <a:pt x="83725" y="167735"/>
                    </a:cubicBezTo>
                    <a:cubicBezTo>
                      <a:pt x="89725" y="162973"/>
                      <a:pt x="92773" y="155448"/>
                      <a:pt x="92773" y="145161"/>
                    </a:cubicBezTo>
                    <a:cubicBezTo>
                      <a:pt x="92773" y="135922"/>
                      <a:pt x="88773" y="128588"/>
                      <a:pt x="80772" y="123158"/>
                    </a:cubicBezTo>
                    <a:cubicBezTo>
                      <a:pt x="72771" y="117729"/>
                      <a:pt x="63436" y="112586"/>
                      <a:pt x="52959" y="107537"/>
                    </a:cubicBezTo>
                    <a:cubicBezTo>
                      <a:pt x="46672" y="104489"/>
                      <a:pt x="40386" y="101346"/>
                      <a:pt x="34195" y="97917"/>
                    </a:cubicBezTo>
                    <a:cubicBezTo>
                      <a:pt x="27908" y="94488"/>
                      <a:pt x="22193" y="90678"/>
                      <a:pt x="17050" y="86297"/>
                    </a:cubicBezTo>
                    <a:cubicBezTo>
                      <a:pt x="11906" y="81915"/>
                      <a:pt x="7810" y="76676"/>
                      <a:pt x="4667" y="70676"/>
                    </a:cubicBezTo>
                    <a:cubicBezTo>
                      <a:pt x="1524" y="64675"/>
                      <a:pt x="0" y="57531"/>
                      <a:pt x="0" y="49244"/>
                    </a:cubicBezTo>
                    <a:cubicBezTo>
                      <a:pt x="0" y="33719"/>
                      <a:pt x="5524" y="21622"/>
                      <a:pt x="16764" y="12954"/>
                    </a:cubicBezTo>
                    <a:cubicBezTo>
                      <a:pt x="27908" y="4286"/>
                      <a:pt x="41624" y="0"/>
                      <a:pt x="57912" y="0"/>
                    </a:cubicBezTo>
                    <a:cubicBezTo>
                      <a:pt x="66199" y="0"/>
                      <a:pt x="74962" y="572"/>
                      <a:pt x="84201" y="1715"/>
                    </a:cubicBezTo>
                    <a:cubicBezTo>
                      <a:pt x="93440" y="2858"/>
                      <a:pt x="102489" y="4382"/>
                      <a:pt x="111252" y="6382"/>
                    </a:cubicBezTo>
                    <a:lnTo>
                      <a:pt x="110871" y="59341"/>
                    </a:lnTo>
                    <a:lnTo>
                      <a:pt x="89440" y="58198"/>
                    </a:lnTo>
                    <a:lnTo>
                      <a:pt x="89440" y="45053"/>
                    </a:lnTo>
                    <a:cubicBezTo>
                      <a:pt x="89440" y="43529"/>
                      <a:pt x="88773" y="40767"/>
                      <a:pt x="87344" y="36767"/>
                    </a:cubicBezTo>
                    <a:cubicBezTo>
                      <a:pt x="86011" y="32766"/>
                      <a:pt x="84487" y="28575"/>
                      <a:pt x="82867" y="24194"/>
                    </a:cubicBezTo>
                    <a:cubicBezTo>
                      <a:pt x="81248" y="19812"/>
                      <a:pt x="79915" y="16383"/>
                      <a:pt x="78962" y="13907"/>
                    </a:cubicBezTo>
                    <a:lnTo>
                      <a:pt x="91726" y="27813"/>
                    </a:lnTo>
                    <a:cubicBezTo>
                      <a:pt x="85439" y="24289"/>
                      <a:pt x="80105" y="21908"/>
                      <a:pt x="75533" y="20669"/>
                    </a:cubicBezTo>
                    <a:cubicBezTo>
                      <a:pt x="70961" y="19431"/>
                      <a:pt x="65246" y="18764"/>
                      <a:pt x="58293" y="18764"/>
                    </a:cubicBezTo>
                    <a:cubicBezTo>
                      <a:pt x="49530" y="18764"/>
                      <a:pt x="42386" y="20955"/>
                      <a:pt x="36862" y="25337"/>
                    </a:cubicBezTo>
                    <a:cubicBezTo>
                      <a:pt x="31337" y="29718"/>
                      <a:pt x="28575" y="35909"/>
                      <a:pt x="28575" y="43910"/>
                    </a:cubicBezTo>
                    <a:cubicBezTo>
                      <a:pt x="28575" y="52673"/>
                      <a:pt x="32575" y="59722"/>
                      <a:pt x="40576" y="65151"/>
                    </a:cubicBezTo>
                    <a:cubicBezTo>
                      <a:pt x="48577" y="70580"/>
                      <a:pt x="57817" y="75629"/>
                      <a:pt x="68389" y="80391"/>
                    </a:cubicBezTo>
                    <a:cubicBezTo>
                      <a:pt x="74866" y="83439"/>
                      <a:pt x="81248" y="86678"/>
                      <a:pt x="87535" y="90202"/>
                    </a:cubicBezTo>
                    <a:cubicBezTo>
                      <a:pt x="93821" y="93726"/>
                      <a:pt x="99536" y="97631"/>
                      <a:pt x="104870" y="102013"/>
                    </a:cubicBezTo>
                    <a:cubicBezTo>
                      <a:pt x="110109" y="106394"/>
                      <a:pt x="114300" y="111538"/>
                      <a:pt x="117443" y="117443"/>
                    </a:cubicBezTo>
                    <a:cubicBezTo>
                      <a:pt x="120586" y="123349"/>
                      <a:pt x="122110" y="130302"/>
                      <a:pt x="122110" y="138303"/>
                    </a:cubicBezTo>
                    <a:cubicBezTo>
                      <a:pt x="122110" y="158115"/>
                      <a:pt x="116491" y="172117"/>
                      <a:pt x="105156" y="180404"/>
                    </a:cubicBezTo>
                    <a:cubicBezTo>
                      <a:pt x="93821" y="188690"/>
                      <a:pt x="78581" y="192786"/>
                      <a:pt x="59341" y="1927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0" name="Forme libre : forme 29">
                <a:extLst>
                  <a:ext uri="{FF2B5EF4-FFF2-40B4-BE49-F238E27FC236}">
                    <a16:creationId xmlns:a16="http://schemas.microsoft.com/office/drawing/2014/main" id="{7387B367-6BA6-BD0D-0008-4355A1201ED0}"/>
                  </a:ext>
                </a:extLst>
              </p:cNvPr>
              <p:cNvSpPr/>
              <p:nvPr/>
            </p:nvSpPr>
            <p:spPr>
              <a:xfrm>
                <a:off x="6541865" y="4365402"/>
                <a:ext cx="243935" cy="270700"/>
              </a:xfrm>
              <a:custGeom>
                <a:avLst/>
                <a:gdLst>
                  <a:gd name="connsiteX0" fmla="*/ 1524 w 243935"/>
                  <a:gd name="connsiteY0" fmla="*/ 270510 h 270700"/>
                  <a:gd name="connsiteX1" fmla="*/ 0 w 243935"/>
                  <a:gd name="connsiteY1" fmla="*/ 252889 h 270700"/>
                  <a:gd name="connsiteX2" fmla="*/ 36100 w 243935"/>
                  <a:gd name="connsiteY2" fmla="*/ 242697 h 270700"/>
                  <a:gd name="connsiteX3" fmla="*/ 21050 w 243935"/>
                  <a:gd name="connsiteY3" fmla="*/ 252127 h 270700"/>
                  <a:gd name="connsiteX4" fmla="*/ 27242 w 243935"/>
                  <a:gd name="connsiteY4" fmla="*/ 239554 h 270700"/>
                  <a:gd name="connsiteX5" fmla="*/ 34385 w 243935"/>
                  <a:gd name="connsiteY5" fmla="*/ 224504 h 270700"/>
                  <a:gd name="connsiteX6" fmla="*/ 40577 w 243935"/>
                  <a:gd name="connsiteY6" fmla="*/ 208502 h 270700"/>
                  <a:gd name="connsiteX7" fmla="*/ 107061 w 243935"/>
                  <a:gd name="connsiteY7" fmla="*/ 3715 h 270700"/>
                  <a:gd name="connsiteX8" fmla="*/ 127730 w 243935"/>
                  <a:gd name="connsiteY8" fmla="*/ 0 h 270700"/>
                  <a:gd name="connsiteX9" fmla="*/ 205550 w 243935"/>
                  <a:gd name="connsiteY9" fmla="*/ 211931 h 270700"/>
                  <a:gd name="connsiteX10" fmla="*/ 214027 w 243935"/>
                  <a:gd name="connsiteY10" fmla="*/ 232600 h 270700"/>
                  <a:gd name="connsiteX11" fmla="*/ 223266 w 243935"/>
                  <a:gd name="connsiteY11" fmla="*/ 251746 h 270700"/>
                  <a:gd name="connsiteX12" fmla="*/ 207454 w 243935"/>
                  <a:gd name="connsiteY12" fmla="*/ 242316 h 270700"/>
                  <a:gd name="connsiteX13" fmla="*/ 243935 w 243935"/>
                  <a:gd name="connsiteY13" fmla="*/ 248698 h 270700"/>
                  <a:gd name="connsiteX14" fmla="*/ 242030 w 243935"/>
                  <a:gd name="connsiteY14" fmla="*/ 268605 h 270700"/>
                  <a:gd name="connsiteX15" fmla="*/ 203740 w 243935"/>
                  <a:gd name="connsiteY15" fmla="*/ 268605 h 270700"/>
                  <a:gd name="connsiteX16" fmla="*/ 190214 w 243935"/>
                  <a:gd name="connsiteY16" fmla="*/ 268986 h 270700"/>
                  <a:gd name="connsiteX17" fmla="*/ 170879 w 243935"/>
                  <a:gd name="connsiteY17" fmla="*/ 269748 h 270700"/>
                  <a:gd name="connsiteX18" fmla="*/ 151543 w 243935"/>
                  <a:gd name="connsiteY18" fmla="*/ 270510 h 270700"/>
                  <a:gd name="connsiteX19" fmla="*/ 150400 w 243935"/>
                  <a:gd name="connsiteY19" fmla="*/ 252889 h 270700"/>
                  <a:gd name="connsiteX20" fmla="*/ 190214 w 243935"/>
                  <a:gd name="connsiteY20" fmla="*/ 240887 h 270700"/>
                  <a:gd name="connsiteX21" fmla="*/ 179737 w 243935"/>
                  <a:gd name="connsiteY21" fmla="*/ 253270 h 270700"/>
                  <a:gd name="connsiteX22" fmla="*/ 174879 w 243935"/>
                  <a:gd name="connsiteY22" fmla="*/ 227552 h 270700"/>
                  <a:gd name="connsiteX23" fmla="*/ 167354 w 243935"/>
                  <a:gd name="connsiteY23" fmla="*/ 202978 h 270700"/>
                  <a:gd name="connsiteX24" fmla="*/ 111347 w 243935"/>
                  <a:gd name="connsiteY24" fmla="*/ 45911 h 270700"/>
                  <a:gd name="connsiteX25" fmla="*/ 119253 w 243935"/>
                  <a:gd name="connsiteY25" fmla="*/ 45911 h 270700"/>
                  <a:gd name="connsiteX26" fmla="*/ 63246 w 243935"/>
                  <a:gd name="connsiteY26" fmla="*/ 220694 h 270700"/>
                  <a:gd name="connsiteX27" fmla="*/ 59817 w 243935"/>
                  <a:gd name="connsiteY27" fmla="*/ 237077 h 270700"/>
                  <a:gd name="connsiteX28" fmla="*/ 58293 w 243935"/>
                  <a:gd name="connsiteY28" fmla="*/ 253079 h 270700"/>
                  <a:gd name="connsiteX29" fmla="*/ 46672 w 243935"/>
                  <a:gd name="connsiteY29" fmla="*/ 243269 h 270700"/>
                  <a:gd name="connsiteX30" fmla="*/ 86106 w 243935"/>
                  <a:gd name="connsiteY30" fmla="*/ 248888 h 270700"/>
                  <a:gd name="connsiteX31" fmla="*/ 84201 w 243935"/>
                  <a:gd name="connsiteY31" fmla="*/ 268796 h 270700"/>
                  <a:gd name="connsiteX32" fmla="*/ 52292 w 243935"/>
                  <a:gd name="connsiteY32" fmla="*/ 268796 h 270700"/>
                  <a:gd name="connsiteX33" fmla="*/ 38957 w 243935"/>
                  <a:gd name="connsiteY33" fmla="*/ 269177 h 270700"/>
                  <a:gd name="connsiteX34" fmla="*/ 20193 w 243935"/>
                  <a:gd name="connsiteY34" fmla="*/ 269938 h 270700"/>
                  <a:gd name="connsiteX35" fmla="*/ 1619 w 243935"/>
                  <a:gd name="connsiteY35" fmla="*/ 270700 h 270700"/>
                  <a:gd name="connsiteX36" fmla="*/ 66199 w 243935"/>
                  <a:gd name="connsiteY36" fmla="*/ 184023 h 270700"/>
                  <a:gd name="connsiteX37" fmla="*/ 66199 w 243935"/>
                  <a:gd name="connsiteY37" fmla="*/ 164878 h 270700"/>
                  <a:gd name="connsiteX38" fmla="*/ 172593 w 243935"/>
                  <a:gd name="connsiteY38" fmla="*/ 164878 h 270700"/>
                  <a:gd name="connsiteX39" fmla="*/ 172593 w 243935"/>
                  <a:gd name="connsiteY39" fmla="*/ 184023 h 270700"/>
                  <a:gd name="connsiteX40" fmla="*/ 66199 w 243935"/>
                  <a:gd name="connsiteY40" fmla="*/ 184023 h 27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43935" h="270700">
                    <a:moveTo>
                      <a:pt x="1524" y="270510"/>
                    </a:moveTo>
                    <a:lnTo>
                      <a:pt x="0" y="252889"/>
                    </a:lnTo>
                    <a:lnTo>
                      <a:pt x="36100" y="242697"/>
                    </a:lnTo>
                    <a:lnTo>
                      <a:pt x="21050" y="252127"/>
                    </a:lnTo>
                    <a:cubicBezTo>
                      <a:pt x="22765" y="248412"/>
                      <a:pt x="24860" y="244221"/>
                      <a:pt x="27242" y="239554"/>
                    </a:cubicBezTo>
                    <a:cubicBezTo>
                      <a:pt x="29623" y="234887"/>
                      <a:pt x="32004" y="229934"/>
                      <a:pt x="34385" y="224504"/>
                    </a:cubicBezTo>
                    <a:cubicBezTo>
                      <a:pt x="36767" y="219170"/>
                      <a:pt x="38862" y="213836"/>
                      <a:pt x="40577" y="208502"/>
                    </a:cubicBezTo>
                    <a:lnTo>
                      <a:pt x="107061" y="3715"/>
                    </a:lnTo>
                    <a:lnTo>
                      <a:pt x="127730" y="0"/>
                    </a:lnTo>
                    <a:lnTo>
                      <a:pt x="205550" y="211931"/>
                    </a:lnTo>
                    <a:cubicBezTo>
                      <a:pt x="207836" y="218980"/>
                      <a:pt x="210598" y="225838"/>
                      <a:pt x="214027" y="232600"/>
                    </a:cubicBezTo>
                    <a:cubicBezTo>
                      <a:pt x="217456" y="239363"/>
                      <a:pt x="220504" y="245745"/>
                      <a:pt x="223266" y="251746"/>
                    </a:cubicBezTo>
                    <a:lnTo>
                      <a:pt x="207454" y="242316"/>
                    </a:lnTo>
                    <a:lnTo>
                      <a:pt x="243935" y="248698"/>
                    </a:lnTo>
                    <a:lnTo>
                      <a:pt x="242030" y="268605"/>
                    </a:lnTo>
                    <a:lnTo>
                      <a:pt x="203740" y="268605"/>
                    </a:lnTo>
                    <a:cubicBezTo>
                      <a:pt x="200692" y="268605"/>
                      <a:pt x="196215" y="268700"/>
                      <a:pt x="190214" y="268986"/>
                    </a:cubicBezTo>
                    <a:cubicBezTo>
                      <a:pt x="184213" y="269272"/>
                      <a:pt x="177737" y="269462"/>
                      <a:pt x="170879" y="269748"/>
                    </a:cubicBezTo>
                    <a:cubicBezTo>
                      <a:pt x="164021" y="270034"/>
                      <a:pt x="157544" y="270224"/>
                      <a:pt x="151543" y="270510"/>
                    </a:cubicBezTo>
                    <a:lnTo>
                      <a:pt x="150400" y="252889"/>
                    </a:lnTo>
                    <a:lnTo>
                      <a:pt x="190214" y="240887"/>
                    </a:lnTo>
                    <a:lnTo>
                      <a:pt x="179737" y="253270"/>
                    </a:lnTo>
                    <a:cubicBezTo>
                      <a:pt x="178213" y="244221"/>
                      <a:pt x="176594" y="235649"/>
                      <a:pt x="174879" y="227552"/>
                    </a:cubicBezTo>
                    <a:cubicBezTo>
                      <a:pt x="173164" y="219456"/>
                      <a:pt x="170593" y="211169"/>
                      <a:pt x="167354" y="202978"/>
                    </a:cubicBezTo>
                    <a:lnTo>
                      <a:pt x="111347" y="45911"/>
                    </a:lnTo>
                    <a:lnTo>
                      <a:pt x="119253" y="45911"/>
                    </a:lnTo>
                    <a:lnTo>
                      <a:pt x="63246" y="220694"/>
                    </a:lnTo>
                    <a:cubicBezTo>
                      <a:pt x="61531" y="225933"/>
                      <a:pt x="60388" y="231362"/>
                      <a:pt x="59817" y="237077"/>
                    </a:cubicBezTo>
                    <a:cubicBezTo>
                      <a:pt x="59246" y="242792"/>
                      <a:pt x="58769" y="248031"/>
                      <a:pt x="58293" y="253079"/>
                    </a:cubicBezTo>
                    <a:lnTo>
                      <a:pt x="46672" y="243269"/>
                    </a:lnTo>
                    <a:lnTo>
                      <a:pt x="86106" y="248888"/>
                    </a:lnTo>
                    <a:lnTo>
                      <a:pt x="84201" y="268796"/>
                    </a:lnTo>
                    <a:lnTo>
                      <a:pt x="52292" y="268796"/>
                    </a:lnTo>
                    <a:cubicBezTo>
                      <a:pt x="49244" y="268796"/>
                      <a:pt x="44863" y="268891"/>
                      <a:pt x="38957" y="269177"/>
                    </a:cubicBezTo>
                    <a:cubicBezTo>
                      <a:pt x="33052" y="269462"/>
                      <a:pt x="26765" y="269653"/>
                      <a:pt x="20193" y="269938"/>
                    </a:cubicBezTo>
                    <a:cubicBezTo>
                      <a:pt x="13621" y="270224"/>
                      <a:pt x="7334" y="270415"/>
                      <a:pt x="1619" y="270700"/>
                    </a:cubicBezTo>
                    <a:close/>
                    <a:moveTo>
                      <a:pt x="66199" y="184023"/>
                    </a:moveTo>
                    <a:lnTo>
                      <a:pt x="66199" y="164878"/>
                    </a:lnTo>
                    <a:lnTo>
                      <a:pt x="172593" y="164878"/>
                    </a:lnTo>
                    <a:lnTo>
                      <a:pt x="172593" y="184023"/>
                    </a:lnTo>
                    <a:lnTo>
                      <a:pt x="66199" y="1840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1" name="Forme libre : forme 30">
                <a:extLst>
                  <a:ext uri="{FF2B5EF4-FFF2-40B4-BE49-F238E27FC236}">
                    <a16:creationId xmlns:a16="http://schemas.microsoft.com/office/drawing/2014/main" id="{0DCF00F7-19C4-7423-4331-3848C7128804}"/>
                  </a:ext>
                </a:extLst>
              </p:cNvPr>
              <p:cNvSpPr/>
              <p:nvPr/>
            </p:nvSpPr>
            <p:spPr>
              <a:xfrm>
                <a:off x="6825043" y="4444840"/>
                <a:ext cx="122110" cy="192976"/>
              </a:xfrm>
              <a:custGeom>
                <a:avLst/>
                <a:gdLst>
                  <a:gd name="connsiteX0" fmla="*/ 59246 w 122110"/>
                  <a:gd name="connsiteY0" fmla="*/ 192977 h 192976"/>
                  <a:gd name="connsiteX1" fmla="*/ 21812 w 122110"/>
                  <a:gd name="connsiteY1" fmla="*/ 187166 h 192976"/>
                  <a:gd name="connsiteX2" fmla="*/ 953 w 122110"/>
                  <a:gd name="connsiteY2" fmla="*/ 177546 h 192976"/>
                  <a:gd name="connsiteX3" fmla="*/ 953 w 122110"/>
                  <a:gd name="connsiteY3" fmla="*/ 129064 h 192976"/>
                  <a:gd name="connsiteX4" fmla="*/ 22384 w 122110"/>
                  <a:gd name="connsiteY4" fmla="*/ 127540 h 192976"/>
                  <a:gd name="connsiteX5" fmla="*/ 22384 w 122110"/>
                  <a:gd name="connsiteY5" fmla="*/ 142589 h 192976"/>
                  <a:gd name="connsiteX6" fmla="*/ 24289 w 122110"/>
                  <a:gd name="connsiteY6" fmla="*/ 151257 h 192976"/>
                  <a:gd name="connsiteX7" fmla="*/ 29146 w 122110"/>
                  <a:gd name="connsiteY7" fmla="*/ 163640 h 192976"/>
                  <a:gd name="connsiteX8" fmla="*/ 35147 w 122110"/>
                  <a:gd name="connsiteY8" fmla="*/ 174498 h 192976"/>
                  <a:gd name="connsiteX9" fmla="*/ 24289 w 122110"/>
                  <a:gd name="connsiteY9" fmla="*/ 158306 h 192976"/>
                  <a:gd name="connsiteX10" fmla="*/ 39719 w 122110"/>
                  <a:gd name="connsiteY10" fmla="*/ 171450 h 192976"/>
                  <a:gd name="connsiteX11" fmla="*/ 59626 w 122110"/>
                  <a:gd name="connsiteY11" fmla="*/ 174879 h 192976"/>
                  <a:gd name="connsiteX12" fmla="*/ 83725 w 122110"/>
                  <a:gd name="connsiteY12" fmla="*/ 167735 h 192976"/>
                  <a:gd name="connsiteX13" fmla="*/ 92773 w 122110"/>
                  <a:gd name="connsiteY13" fmla="*/ 145161 h 192976"/>
                  <a:gd name="connsiteX14" fmla="*/ 80772 w 122110"/>
                  <a:gd name="connsiteY14" fmla="*/ 123158 h 192976"/>
                  <a:gd name="connsiteX15" fmla="*/ 52959 w 122110"/>
                  <a:gd name="connsiteY15" fmla="*/ 107537 h 192976"/>
                  <a:gd name="connsiteX16" fmla="*/ 34195 w 122110"/>
                  <a:gd name="connsiteY16" fmla="*/ 97917 h 192976"/>
                  <a:gd name="connsiteX17" fmla="*/ 17050 w 122110"/>
                  <a:gd name="connsiteY17" fmla="*/ 86297 h 192976"/>
                  <a:gd name="connsiteX18" fmla="*/ 4667 w 122110"/>
                  <a:gd name="connsiteY18" fmla="*/ 70676 h 192976"/>
                  <a:gd name="connsiteX19" fmla="*/ 0 w 122110"/>
                  <a:gd name="connsiteY19" fmla="*/ 49244 h 192976"/>
                  <a:gd name="connsiteX20" fmla="*/ 16764 w 122110"/>
                  <a:gd name="connsiteY20" fmla="*/ 12954 h 192976"/>
                  <a:gd name="connsiteX21" fmla="*/ 57912 w 122110"/>
                  <a:gd name="connsiteY21" fmla="*/ 0 h 192976"/>
                  <a:gd name="connsiteX22" fmla="*/ 84201 w 122110"/>
                  <a:gd name="connsiteY22" fmla="*/ 1715 h 192976"/>
                  <a:gd name="connsiteX23" fmla="*/ 111252 w 122110"/>
                  <a:gd name="connsiteY23" fmla="*/ 6382 h 192976"/>
                  <a:gd name="connsiteX24" fmla="*/ 110871 w 122110"/>
                  <a:gd name="connsiteY24" fmla="*/ 59341 h 192976"/>
                  <a:gd name="connsiteX25" fmla="*/ 89440 w 122110"/>
                  <a:gd name="connsiteY25" fmla="*/ 58198 h 192976"/>
                  <a:gd name="connsiteX26" fmla="*/ 89440 w 122110"/>
                  <a:gd name="connsiteY26" fmla="*/ 45053 h 192976"/>
                  <a:gd name="connsiteX27" fmla="*/ 87344 w 122110"/>
                  <a:gd name="connsiteY27" fmla="*/ 36767 h 192976"/>
                  <a:gd name="connsiteX28" fmla="*/ 82867 w 122110"/>
                  <a:gd name="connsiteY28" fmla="*/ 24194 h 192976"/>
                  <a:gd name="connsiteX29" fmla="*/ 78962 w 122110"/>
                  <a:gd name="connsiteY29" fmla="*/ 13907 h 192976"/>
                  <a:gd name="connsiteX30" fmla="*/ 91726 w 122110"/>
                  <a:gd name="connsiteY30" fmla="*/ 27813 h 192976"/>
                  <a:gd name="connsiteX31" fmla="*/ 75533 w 122110"/>
                  <a:gd name="connsiteY31" fmla="*/ 20669 h 192976"/>
                  <a:gd name="connsiteX32" fmla="*/ 58293 w 122110"/>
                  <a:gd name="connsiteY32" fmla="*/ 18764 h 192976"/>
                  <a:gd name="connsiteX33" fmla="*/ 36862 w 122110"/>
                  <a:gd name="connsiteY33" fmla="*/ 25337 h 192976"/>
                  <a:gd name="connsiteX34" fmla="*/ 28575 w 122110"/>
                  <a:gd name="connsiteY34" fmla="*/ 43910 h 192976"/>
                  <a:gd name="connsiteX35" fmla="*/ 40576 w 122110"/>
                  <a:gd name="connsiteY35" fmla="*/ 65151 h 192976"/>
                  <a:gd name="connsiteX36" fmla="*/ 68389 w 122110"/>
                  <a:gd name="connsiteY36" fmla="*/ 80391 h 192976"/>
                  <a:gd name="connsiteX37" fmla="*/ 87535 w 122110"/>
                  <a:gd name="connsiteY37" fmla="*/ 90202 h 192976"/>
                  <a:gd name="connsiteX38" fmla="*/ 104870 w 122110"/>
                  <a:gd name="connsiteY38" fmla="*/ 102013 h 192976"/>
                  <a:gd name="connsiteX39" fmla="*/ 117443 w 122110"/>
                  <a:gd name="connsiteY39" fmla="*/ 117443 h 192976"/>
                  <a:gd name="connsiteX40" fmla="*/ 122110 w 122110"/>
                  <a:gd name="connsiteY40" fmla="*/ 138303 h 192976"/>
                  <a:gd name="connsiteX41" fmla="*/ 105156 w 122110"/>
                  <a:gd name="connsiteY41" fmla="*/ 180404 h 192976"/>
                  <a:gd name="connsiteX42" fmla="*/ 59341 w 122110"/>
                  <a:gd name="connsiteY42" fmla="*/ 192786 h 1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2110" h="192976">
                    <a:moveTo>
                      <a:pt x="59246" y="192977"/>
                    </a:moveTo>
                    <a:cubicBezTo>
                      <a:pt x="44005" y="192977"/>
                      <a:pt x="31528" y="191072"/>
                      <a:pt x="21812" y="187166"/>
                    </a:cubicBezTo>
                    <a:cubicBezTo>
                      <a:pt x="12192" y="183261"/>
                      <a:pt x="5239" y="180118"/>
                      <a:pt x="953" y="177546"/>
                    </a:cubicBezTo>
                    <a:lnTo>
                      <a:pt x="953" y="129064"/>
                    </a:lnTo>
                    <a:lnTo>
                      <a:pt x="22384" y="127540"/>
                    </a:lnTo>
                    <a:lnTo>
                      <a:pt x="22384" y="142589"/>
                    </a:lnTo>
                    <a:cubicBezTo>
                      <a:pt x="22384" y="144304"/>
                      <a:pt x="23050" y="147257"/>
                      <a:pt x="24289" y="151257"/>
                    </a:cubicBezTo>
                    <a:cubicBezTo>
                      <a:pt x="25527" y="155258"/>
                      <a:pt x="27146" y="159449"/>
                      <a:pt x="29146" y="163640"/>
                    </a:cubicBezTo>
                    <a:cubicBezTo>
                      <a:pt x="31147" y="167926"/>
                      <a:pt x="33147" y="171545"/>
                      <a:pt x="35147" y="174498"/>
                    </a:cubicBezTo>
                    <a:lnTo>
                      <a:pt x="24289" y="158306"/>
                    </a:lnTo>
                    <a:cubicBezTo>
                      <a:pt x="28765" y="164783"/>
                      <a:pt x="33909" y="169164"/>
                      <a:pt x="39719" y="171450"/>
                    </a:cubicBezTo>
                    <a:cubicBezTo>
                      <a:pt x="45434" y="173736"/>
                      <a:pt x="52102" y="174879"/>
                      <a:pt x="59626" y="174879"/>
                    </a:cubicBezTo>
                    <a:cubicBezTo>
                      <a:pt x="69628" y="174879"/>
                      <a:pt x="77629" y="172498"/>
                      <a:pt x="83725" y="167735"/>
                    </a:cubicBezTo>
                    <a:cubicBezTo>
                      <a:pt x="89725" y="162973"/>
                      <a:pt x="92773" y="155448"/>
                      <a:pt x="92773" y="145161"/>
                    </a:cubicBezTo>
                    <a:cubicBezTo>
                      <a:pt x="92773" y="135922"/>
                      <a:pt x="88773" y="128588"/>
                      <a:pt x="80772" y="123158"/>
                    </a:cubicBezTo>
                    <a:cubicBezTo>
                      <a:pt x="72771" y="117729"/>
                      <a:pt x="63437" y="112586"/>
                      <a:pt x="52959" y="107537"/>
                    </a:cubicBezTo>
                    <a:cubicBezTo>
                      <a:pt x="46672" y="104489"/>
                      <a:pt x="40386" y="101346"/>
                      <a:pt x="34195" y="97917"/>
                    </a:cubicBezTo>
                    <a:cubicBezTo>
                      <a:pt x="27908" y="94488"/>
                      <a:pt x="22193" y="90678"/>
                      <a:pt x="17050" y="86297"/>
                    </a:cubicBezTo>
                    <a:cubicBezTo>
                      <a:pt x="11906" y="81915"/>
                      <a:pt x="7810" y="76676"/>
                      <a:pt x="4667" y="70676"/>
                    </a:cubicBezTo>
                    <a:cubicBezTo>
                      <a:pt x="1524" y="64675"/>
                      <a:pt x="0" y="57531"/>
                      <a:pt x="0" y="49244"/>
                    </a:cubicBezTo>
                    <a:cubicBezTo>
                      <a:pt x="0" y="33719"/>
                      <a:pt x="5524" y="21622"/>
                      <a:pt x="16764" y="12954"/>
                    </a:cubicBezTo>
                    <a:cubicBezTo>
                      <a:pt x="27908" y="4286"/>
                      <a:pt x="41624" y="0"/>
                      <a:pt x="57912" y="0"/>
                    </a:cubicBezTo>
                    <a:cubicBezTo>
                      <a:pt x="66199" y="0"/>
                      <a:pt x="74962" y="572"/>
                      <a:pt x="84201" y="1715"/>
                    </a:cubicBezTo>
                    <a:cubicBezTo>
                      <a:pt x="93440" y="2858"/>
                      <a:pt x="102489" y="4382"/>
                      <a:pt x="111252" y="6382"/>
                    </a:cubicBezTo>
                    <a:lnTo>
                      <a:pt x="110871" y="59341"/>
                    </a:lnTo>
                    <a:lnTo>
                      <a:pt x="89440" y="58198"/>
                    </a:lnTo>
                    <a:lnTo>
                      <a:pt x="89440" y="45053"/>
                    </a:lnTo>
                    <a:cubicBezTo>
                      <a:pt x="89440" y="43529"/>
                      <a:pt x="88773" y="40767"/>
                      <a:pt x="87344" y="36767"/>
                    </a:cubicBezTo>
                    <a:cubicBezTo>
                      <a:pt x="86011" y="32766"/>
                      <a:pt x="84487" y="28575"/>
                      <a:pt x="82867" y="24194"/>
                    </a:cubicBezTo>
                    <a:cubicBezTo>
                      <a:pt x="81248" y="19812"/>
                      <a:pt x="79915" y="16383"/>
                      <a:pt x="78962" y="13907"/>
                    </a:cubicBezTo>
                    <a:lnTo>
                      <a:pt x="91726" y="27813"/>
                    </a:lnTo>
                    <a:cubicBezTo>
                      <a:pt x="85439" y="24289"/>
                      <a:pt x="80105" y="21908"/>
                      <a:pt x="75533" y="20669"/>
                    </a:cubicBezTo>
                    <a:cubicBezTo>
                      <a:pt x="70961" y="19431"/>
                      <a:pt x="65246" y="18764"/>
                      <a:pt x="58293" y="18764"/>
                    </a:cubicBezTo>
                    <a:cubicBezTo>
                      <a:pt x="49530" y="18764"/>
                      <a:pt x="42386" y="20955"/>
                      <a:pt x="36862" y="25337"/>
                    </a:cubicBezTo>
                    <a:cubicBezTo>
                      <a:pt x="31337" y="29718"/>
                      <a:pt x="28575" y="35909"/>
                      <a:pt x="28575" y="43910"/>
                    </a:cubicBezTo>
                    <a:cubicBezTo>
                      <a:pt x="28575" y="52673"/>
                      <a:pt x="32575" y="59722"/>
                      <a:pt x="40576" y="65151"/>
                    </a:cubicBezTo>
                    <a:cubicBezTo>
                      <a:pt x="48578" y="70580"/>
                      <a:pt x="57817" y="75629"/>
                      <a:pt x="68389" y="80391"/>
                    </a:cubicBezTo>
                    <a:cubicBezTo>
                      <a:pt x="74866" y="83439"/>
                      <a:pt x="81248" y="86678"/>
                      <a:pt x="87535" y="90202"/>
                    </a:cubicBezTo>
                    <a:cubicBezTo>
                      <a:pt x="93821" y="93726"/>
                      <a:pt x="99536" y="97631"/>
                      <a:pt x="104870" y="102013"/>
                    </a:cubicBezTo>
                    <a:cubicBezTo>
                      <a:pt x="110109" y="106394"/>
                      <a:pt x="114300" y="111538"/>
                      <a:pt x="117443" y="117443"/>
                    </a:cubicBezTo>
                    <a:cubicBezTo>
                      <a:pt x="120587" y="123349"/>
                      <a:pt x="122110" y="130302"/>
                      <a:pt x="122110" y="138303"/>
                    </a:cubicBezTo>
                    <a:cubicBezTo>
                      <a:pt x="122110" y="158115"/>
                      <a:pt x="116491" y="172117"/>
                      <a:pt x="105156" y="180404"/>
                    </a:cubicBezTo>
                    <a:cubicBezTo>
                      <a:pt x="93821" y="188690"/>
                      <a:pt x="78581" y="192786"/>
                      <a:pt x="59341" y="1927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2" name="Forme libre : forme 31">
                <a:extLst>
                  <a:ext uri="{FF2B5EF4-FFF2-40B4-BE49-F238E27FC236}">
                    <a16:creationId xmlns:a16="http://schemas.microsoft.com/office/drawing/2014/main" id="{A9B17FD3-B6C3-629E-B1E1-677022AC27A1}"/>
                  </a:ext>
                </a:extLst>
              </p:cNvPr>
              <p:cNvSpPr/>
              <p:nvPr/>
            </p:nvSpPr>
            <p:spPr>
              <a:xfrm>
                <a:off x="6986587" y="4444840"/>
                <a:ext cx="122110" cy="192976"/>
              </a:xfrm>
              <a:custGeom>
                <a:avLst/>
                <a:gdLst>
                  <a:gd name="connsiteX0" fmla="*/ 59246 w 122110"/>
                  <a:gd name="connsiteY0" fmla="*/ 192977 h 192976"/>
                  <a:gd name="connsiteX1" fmla="*/ 21812 w 122110"/>
                  <a:gd name="connsiteY1" fmla="*/ 187166 h 192976"/>
                  <a:gd name="connsiteX2" fmla="*/ 953 w 122110"/>
                  <a:gd name="connsiteY2" fmla="*/ 177546 h 192976"/>
                  <a:gd name="connsiteX3" fmla="*/ 953 w 122110"/>
                  <a:gd name="connsiteY3" fmla="*/ 129064 h 192976"/>
                  <a:gd name="connsiteX4" fmla="*/ 22384 w 122110"/>
                  <a:gd name="connsiteY4" fmla="*/ 127540 h 192976"/>
                  <a:gd name="connsiteX5" fmla="*/ 22384 w 122110"/>
                  <a:gd name="connsiteY5" fmla="*/ 142589 h 192976"/>
                  <a:gd name="connsiteX6" fmla="*/ 24289 w 122110"/>
                  <a:gd name="connsiteY6" fmla="*/ 151257 h 192976"/>
                  <a:gd name="connsiteX7" fmla="*/ 29146 w 122110"/>
                  <a:gd name="connsiteY7" fmla="*/ 163640 h 192976"/>
                  <a:gd name="connsiteX8" fmla="*/ 35147 w 122110"/>
                  <a:gd name="connsiteY8" fmla="*/ 174498 h 192976"/>
                  <a:gd name="connsiteX9" fmla="*/ 24289 w 122110"/>
                  <a:gd name="connsiteY9" fmla="*/ 158306 h 192976"/>
                  <a:gd name="connsiteX10" fmla="*/ 39719 w 122110"/>
                  <a:gd name="connsiteY10" fmla="*/ 171450 h 192976"/>
                  <a:gd name="connsiteX11" fmla="*/ 59627 w 122110"/>
                  <a:gd name="connsiteY11" fmla="*/ 174879 h 192976"/>
                  <a:gd name="connsiteX12" fmla="*/ 83725 w 122110"/>
                  <a:gd name="connsiteY12" fmla="*/ 167735 h 192976"/>
                  <a:gd name="connsiteX13" fmla="*/ 92773 w 122110"/>
                  <a:gd name="connsiteY13" fmla="*/ 145161 h 192976"/>
                  <a:gd name="connsiteX14" fmla="*/ 80772 w 122110"/>
                  <a:gd name="connsiteY14" fmla="*/ 123158 h 192976"/>
                  <a:gd name="connsiteX15" fmla="*/ 52959 w 122110"/>
                  <a:gd name="connsiteY15" fmla="*/ 107537 h 192976"/>
                  <a:gd name="connsiteX16" fmla="*/ 34195 w 122110"/>
                  <a:gd name="connsiteY16" fmla="*/ 97917 h 192976"/>
                  <a:gd name="connsiteX17" fmla="*/ 17050 w 122110"/>
                  <a:gd name="connsiteY17" fmla="*/ 86297 h 192976"/>
                  <a:gd name="connsiteX18" fmla="*/ 4667 w 122110"/>
                  <a:gd name="connsiteY18" fmla="*/ 70676 h 192976"/>
                  <a:gd name="connsiteX19" fmla="*/ 0 w 122110"/>
                  <a:gd name="connsiteY19" fmla="*/ 49244 h 192976"/>
                  <a:gd name="connsiteX20" fmla="*/ 16764 w 122110"/>
                  <a:gd name="connsiteY20" fmla="*/ 12954 h 192976"/>
                  <a:gd name="connsiteX21" fmla="*/ 57912 w 122110"/>
                  <a:gd name="connsiteY21" fmla="*/ 0 h 192976"/>
                  <a:gd name="connsiteX22" fmla="*/ 84201 w 122110"/>
                  <a:gd name="connsiteY22" fmla="*/ 1715 h 192976"/>
                  <a:gd name="connsiteX23" fmla="*/ 111252 w 122110"/>
                  <a:gd name="connsiteY23" fmla="*/ 6382 h 192976"/>
                  <a:gd name="connsiteX24" fmla="*/ 110871 w 122110"/>
                  <a:gd name="connsiteY24" fmla="*/ 59341 h 192976"/>
                  <a:gd name="connsiteX25" fmla="*/ 89440 w 122110"/>
                  <a:gd name="connsiteY25" fmla="*/ 58198 h 192976"/>
                  <a:gd name="connsiteX26" fmla="*/ 89440 w 122110"/>
                  <a:gd name="connsiteY26" fmla="*/ 45053 h 192976"/>
                  <a:gd name="connsiteX27" fmla="*/ 87344 w 122110"/>
                  <a:gd name="connsiteY27" fmla="*/ 36767 h 192976"/>
                  <a:gd name="connsiteX28" fmla="*/ 82868 w 122110"/>
                  <a:gd name="connsiteY28" fmla="*/ 24194 h 192976"/>
                  <a:gd name="connsiteX29" fmla="*/ 78962 w 122110"/>
                  <a:gd name="connsiteY29" fmla="*/ 13907 h 192976"/>
                  <a:gd name="connsiteX30" fmla="*/ 91726 w 122110"/>
                  <a:gd name="connsiteY30" fmla="*/ 27813 h 192976"/>
                  <a:gd name="connsiteX31" fmla="*/ 75533 w 122110"/>
                  <a:gd name="connsiteY31" fmla="*/ 20669 h 192976"/>
                  <a:gd name="connsiteX32" fmla="*/ 58293 w 122110"/>
                  <a:gd name="connsiteY32" fmla="*/ 18764 h 192976"/>
                  <a:gd name="connsiteX33" fmla="*/ 36862 w 122110"/>
                  <a:gd name="connsiteY33" fmla="*/ 25337 h 192976"/>
                  <a:gd name="connsiteX34" fmla="*/ 28575 w 122110"/>
                  <a:gd name="connsiteY34" fmla="*/ 43910 h 192976"/>
                  <a:gd name="connsiteX35" fmla="*/ 40577 w 122110"/>
                  <a:gd name="connsiteY35" fmla="*/ 65151 h 192976"/>
                  <a:gd name="connsiteX36" fmla="*/ 68389 w 122110"/>
                  <a:gd name="connsiteY36" fmla="*/ 80391 h 192976"/>
                  <a:gd name="connsiteX37" fmla="*/ 87535 w 122110"/>
                  <a:gd name="connsiteY37" fmla="*/ 90202 h 192976"/>
                  <a:gd name="connsiteX38" fmla="*/ 104870 w 122110"/>
                  <a:gd name="connsiteY38" fmla="*/ 102013 h 192976"/>
                  <a:gd name="connsiteX39" fmla="*/ 117443 w 122110"/>
                  <a:gd name="connsiteY39" fmla="*/ 117443 h 192976"/>
                  <a:gd name="connsiteX40" fmla="*/ 122111 w 122110"/>
                  <a:gd name="connsiteY40" fmla="*/ 138303 h 192976"/>
                  <a:gd name="connsiteX41" fmla="*/ 105156 w 122110"/>
                  <a:gd name="connsiteY41" fmla="*/ 180404 h 192976"/>
                  <a:gd name="connsiteX42" fmla="*/ 59341 w 122110"/>
                  <a:gd name="connsiteY42" fmla="*/ 192786 h 1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2110" h="192976">
                    <a:moveTo>
                      <a:pt x="59246" y="192977"/>
                    </a:moveTo>
                    <a:cubicBezTo>
                      <a:pt x="44005" y="192977"/>
                      <a:pt x="31528" y="191072"/>
                      <a:pt x="21812" y="187166"/>
                    </a:cubicBezTo>
                    <a:cubicBezTo>
                      <a:pt x="12192" y="183261"/>
                      <a:pt x="5239" y="180118"/>
                      <a:pt x="953" y="177546"/>
                    </a:cubicBezTo>
                    <a:lnTo>
                      <a:pt x="953" y="129064"/>
                    </a:lnTo>
                    <a:lnTo>
                      <a:pt x="22384" y="127540"/>
                    </a:lnTo>
                    <a:lnTo>
                      <a:pt x="22384" y="142589"/>
                    </a:lnTo>
                    <a:cubicBezTo>
                      <a:pt x="22384" y="144304"/>
                      <a:pt x="23051" y="147257"/>
                      <a:pt x="24289" y="151257"/>
                    </a:cubicBezTo>
                    <a:cubicBezTo>
                      <a:pt x="25527" y="155258"/>
                      <a:pt x="27146" y="159449"/>
                      <a:pt x="29146" y="163640"/>
                    </a:cubicBezTo>
                    <a:cubicBezTo>
                      <a:pt x="31147" y="167926"/>
                      <a:pt x="33147" y="171545"/>
                      <a:pt x="35147" y="174498"/>
                    </a:cubicBezTo>
                    <a:lnTo>
                      <a:pt x="24289" y="158306"/>
                    </a:lnTo>
                    <a:cubicBezTo>
                      <a:pt x="28765" y="164783"/>
                      <a:pt x="33909" y="169164"/>
                      <a:pt x="39719" y="171450"/>
                    </a:cubicBezTo>
                    <a:cubicBezTo>
                      <a:pt x="45434" y="173736"/>
                      <a:pt x="52102" y="174879"/>
                      <a:pt x="59627" y="174879"/>
                    </a:cubicBezTo>
                    <a:cubicBezTo>
                      <a:pt x="69628" y="174879"/>
                      <a:pt x="77629" y="172498"/>
                      <a:pt x="83725" y="167735"/>
                    </a:cubicBezTo>
                    <a:cubicBezTo>
                      <a:pt x="89726" y="162973"/>
                      <a:pt x="92773" y="155448"/>
                      <a:pt x="92773" y="145161"/>
                    </a:cubicBezTo>
                    <a:cubicBezTo>
                      <a:pt x="92773" y="135922"/>
                      <a:pt x="88773" y="128588"/>
                      <a:pt x="80772" y="123158"/>
                    </a:cubicBezTo>
                    <a:cubicBezTo>
                      <a:pt x="72771" y="117729"/>
                      <a:pt x="63437" y="112586"/>
                      <a:pt x="52959" y="107537"/>
                    </a:cubicBezTo>
                    <a:cubicBezTo>
                      <a:pt x="46672" y="104489"/>
                      <a:pt x="40386" y="101346"/>
                      <a:pt x="34195" y="97917"/>
                    </a:cubicBezTo>
                    <a:cubicBezTo>
                      <a:pt x="27908" y="94488"/>
                      <a:pt x="22193" y="90678"/>
                      <a:pt x="17050" y="86297"/>
                    </a:cubicBezTo>
                    <a:cubicBezTo>
                      <a:pt x="11906" y="81915"/>
                      <a:pt x="7811" y="76676"/>
                      <a:pt x="4667" y="70676"/>
                    </a:cubicBezTo>
                    <a:cubicBezTo>
                      <a:pt x="1524" y="64675"/>
                      <a:pt x="0" y="57531"/>
                      <a:pt x="0" y="49244"/>
                    </a:cubicBezTo>
                    <a:cubicBezTo>
                      <a:pt x="0" y="33719"/>
                      <a:pt x="5524" y="21622"/>
                      <a:pt x="16764" y="12954"/>
                    </a:cubicBezTo>
                    <a:cubicBezTo>
                      <a:pt x="27908" y="4286"/>
                      <a:pt x="41624" y="0"/>
                      <a:pt x="57912" y="0"/>
                    </a:cubicBezTo>
                    <a:cubicBezTo>
                      <a:pt x="66199" y="0"/>
                      <a:pt x="74962" y="572"/>
                      <a:pt x="84201" y="1715"/>
                    </a:cubicBezTo>
                    <a:cubicBezTo>
                      <a:pt x="93440" y="2858"/>
                      <a:pt x="102489" y="4382"/>
                      <a:pt x="111252" y="6382"/>
                    </a:cubicBezTo>
                    <a:lnTo>
                      <a:pt x="110871" y="59341"/>
                    </a:lnTo>
                    <a:lnTo>
                      <a:pt x="89440" y="58198"/>
                    </a:lnTo>
                    <a:lnTo>
                      <a:pt x="89440" y="45053"/>
                    </a:lnTo>
                    <a:cubicBezTo>
                      <a:pt x="89440" y="43529"/>
                      <a:pt x="88773" y="40767"/>
                      <a:pt x="87344" y="36767"/>
                    </a:cubicBezTo>
                    <a:cubicBezTo>
                      <a:pt x="86011" y="32766"/>
                      <a:pt x="84487" y="28575"/>
                      <a:pt x="82868" y="24194"/>
                    </a:cubicBezTo>
                    <a:cubicBezTo>
                      <a:pt x="81248" y="19812"/>
                      <a:pt x="79915" y="16383"/>
                      <a:pt x="78962" y="13907"/>
                    </a:cubicBezTo>
                    <a:lnTo>
                      <a:pt x="91726" y="27813"/>
                    </a:lnTo>
                    <a:cubicBezTo>
                      <a:pt x="85439" y="24289"/>
                      <a:pt x="80105" y="21908"/>
                      <a:pt x="75533" y="20669"/>
                    </a:cubicBezTo>
                    <a:cubicBezTo>
                      <a:pt x="70961" y="19431"/>
                      <a:pt x="65246" y="18764"/>
                      <a:pt x="58293" y="18764"/>
                    </a:cubicBezTo>
                    <a:cubicBezTo>
                      <a:pt x="49530" y="18764"/>
                      <a:pt x="42386" y="20955"/>
                      <a:pt x="36862" y="25337"/>
                    </a:cubicBezTo>
                    <a:cubicBezTo>
                      <a:pt x="31337" y="29718"/>
                      <a:pt x="28575" y="35909"/>
                      <a:pt x="28575" y="43910"/>
                    </a:cubicBezTo>
                    <a:cubicBezTo>
                      <a:pt x="28575" y="52673"/>
                      <a:pt x="32576" y="59722"/>
                      <a:pt x="40577" y="65151"/>
                    </a:cubicBezTo>
                    <a:cubicBezTo>
                      <a:pt x="48578" y="70580"/>
                      <a:pt x="57817" y="75629"/>
                      <a:pt x="68389" y="80391"/>
                    </a:cubicBezTo>
                    <a:cubicBezTo>
                      <a:pt x="74866" y="83439"/>
                      <a:pt x="81248" y="86678"/>
                      <a:pt x="87535" y="90202"/>
                    </a:cubicBezTo>
                    <a:cubicBezTo>
                      <a:pt x="93821" y="93726"/>
                      <a:pt x="99536" y="97631"/>
                      <a:pt x="104870" y="102013"/>
                    </a:cubicBezTo>
                    <a:cubicBezTo>
                      <a:pt x="110109" y="106394"/>
                      <a:pt x="114300" y="111538"/>
                      <a:pt x="117443" y="117443"/>
                    </a:cubicBezTo>
                    <a:cubicBezTo>
                      <a:pt x="120587" y="123349"/>
                      <a:pt x="122111" y="130302"/>
                      <a:pt x="122111" y="138303"/>
                    </a:cubicBezTo>
                    <a:cubicBezTo>
                      <a:pt x="122111" y="158115"/>
                      <a:pt x="116491" y="172117"/>
                      <a:pt x="105156" y="180404"/>
                    </a:cubicBezTo>
                    <a:cubicBezTo>
                      <a:pt x="93821" y="188690"/>
                      <a:pt x="78581" y="192786"/>
                      <a:pt x="59341" y="1927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3" name="Forme libre : forme 32">
                <a:extLst>
                  <a:ext uri="{FF2B5EF4-FFF2-40B4-BE49-F238E27FC236}">
                    <a16:creationId xmlns:a16="http://schemas.microsoft.com/office/drawing/2014/main" id="{842B9A7A-34A8-1D16-DCF8-6F146544A995}"/>
                  </a:ext>
                </a:extLst>
              </p:cNvPr>
              <p:cNvSpPr/>
              <p:nvPr/>
            </p:nvSpPr>
            <p:spPr>
              <a:xfrm>
                <a:off x="7134796" y="4448174"/>
                <a:ext cx="202215" cy="190023"/>
              </a:xfrm>
              <a:custGeom>
                <a:avLst/>
                <a:gdLst>
                  <a:gd name="connsiteX0" fmla="*/ 89535 w 202215"/>
                  <a:gd name="connsiteY0" fmla="*/ 190024 h 190023"/>
                  <a:gd name="connsiteX1" fmla="*/ 50292 w 202215"/>
                  <a:gd name="connsiteY1" fmla="*/ 178975 h 190023"/>
                  <a:gd name="connsiteX2" fmla="*/ 33147 w 202215"/>
                  <a:gd name="connsiteY2" fmla="*/ 148114 h 190023"/>
                  <a:gd name="connsiteX3" fmla="*/ 29051 w 202215"/>
                  <a:gd name="connsiteY3" fmla="*/ 102870 h 190023"/>
                  <a:gd name="connsiteX4" fmla="*/ 29051 w 202215"/>
                  <a:gd name="connsiteY4" fmla="*/ 52102 h 190023"/>
                  <a:gd name="connsiteX5" fmla="*/ 28289 w 202215"/>
                  <a:gd name="connsiteY5" fmla="*/ 42100 h 190023"/>
                  <a:gd name="connsiteX6" fmla="*/ 26194 w 202215"/>
                  <a:gd name="connsiteY6" fmla="*/ 27622 h 190023"/>
                  <a:gd name="connsiteX7" fmla="*/ 23717 w 202215"/>
                  <a:gd name="connsiteY7" fmla="*/ 13335 h 190023"/>
                  <a:gd name="connsiteX8" fmla="*/ 37243 w 202215"/>
                  <a:gd name="connsiteY8" fmla="*/ 27242 h 190023"/>
                  <a:gd name="connsiteX9" fmla="*/ 0 w 202215"/>
                  <a:gd name="connsiteY9" fmla="*/ 19717 h 190023"/>
                  <a:gd name="connsiteX10" fmla="*/ 1524 w 202215"/>
                  <a:gd name="connsiteY10" fmla="*/ 191 h 190023"/>
                  <a:gd name="connsiteX11" fmla="*/ 52673 w 202215"/>
                  <a:gd name="connsiteY11" fmla="*/ 191 h 190023"/>
                  <a:gd name="connsiteX12" fmla="*/ 59817 w 202215"/>
                  <a:gd name="connsiteY12" fmla="*/ 6953 h 190023"/>
                  <a:gd name="connsiteX13" fmla="*/ 58674 w 202215"/>
                  <a:gd name="connsiteY13" fmla="*/ 25337 h 190023"/>
                  <a:gd name="connsiteX14" fmla="*/ 57531 w 202215"/>
                  <a:gd name="connsiteY14" fmla="*/ 46006 h 190023"/>
                  <a:gd name="connsiteX15" fmla="*/ 57150 w 202215"/>
                  <a:gd name="connsiteY15" fmla="*/ 63246 h 190023"/>
                  <a:gd name="connsiteX16" fmla="*/ 57150 w 202215"/>
                  <a:gd name="connsiteY16" fmla="*/ 116967 h 190023"/>
                  <a:gd name="connsiteX17" fmla="*/ 65437 w 202215"/>
                  <a:gd name="connsiteY17" fmla="*/ 152876 h 190023"/>
                  <a:gd name="connsiteX18" fmla="*/ 95536 w 202215"/>
                  <a:gd name="connsiteY18" fmla="*/ 166973 h 190023"/>
                  <a:gd name="connsiteX19" fmla="*/ 122206 w 202215"/>
                  <a:gd name="connsiteY19" fmla="*/ 158305 h 190023"/>
                  <a:gd name="connsiteX20" fmla="*/ 138208 w 202215"/>
                  <a:gd name="connsiteY20" fmla="*/ 135922 h 190023"/>
                  <a:gd name="connsiteX21" fmla="*/ 143637 w 202215"/>
                  <a:gd name="connsiteY21" fmla="*/ 107537 h 190023"/>
                  <a:gd name="connsiteX22" fmla="*/ 143637 w 202215"/>
                  <a:gd name="connsiteY22" fmla="*/ 51911 h 190023"/>
                  <a:gd name="connsiteX23" fmla="*/ 142875 w 202215"/>
                  <a:gd name="connsiteY23" fmla="*/ 41910 h 190023"/>
                  <a:gd name="connsiteX24" fmla="*/ 140970 w 202215"/>
                  <a:gd name="connsiteY24" fmla="*/ 27432 h 190023"/>
                  <a:gd name="connsiteX25" fmla="*/ 138684 w 202215"/>
                  <a:gd name="connsiteY25" fmla="*/ 13145 h 190023"/>
                  <a:gd name="connsiteX26" fmla="*/ 152590 w 202215"/>
                  <a:gd name="connsiteY26" fmla="*/ 26670 h 190023"/>
                  <a:gd name="connsiteX27" fmla="*/ 113538 w 202215"/>
                  <a:gd name="connsiteY27" fmla="*/ 19526 h 190023"/>
                  <a:gd name="connsiteX28" fmla="*/ 115062 w 202215"/>
                  <a:gd name="connsiteY28" fmla="*/ 0 h 190023"/>
                  <a:gd name="connsiteX29" fmla="*/ 167259 w 202215"/>
                  <a:gd name="connsiteY29" fmla="*/ 0 h 190023"/>
                  <a:gd name="connsiteX30" fmla="*/ 174403 w 202215"/>
                  <a:gd name="connsiteY30" fmla="*/ 6763 h 190023"/>
                  <a:gd name="connsiteX31" fmla="*/ 173450 w 202215"/>
                  <a:gd name="connsiteY31" fmla="*/ 25146 h 190023"/>
                  <a:gd name="connsiteX32" fmla="*/ 172498 w 202215"/>
                  <a:gd name="connsiteY32" fmla="*/ 45815 h 190023"/>
                  <a:gd name="connsiteX33" fmla="*/ 172117 w 202215"/>
                  <a:gd name="connsiteY33" fmla="*/ 63055 h 190023"/>
                  <a:gd name="connsiteX34" fmla="*/ 172117 w 202215"/>
                  <a:gd name="connsiteY34" fmla="*/ 123920 h 190023"/>
                  <a:gd name="connsiteX35" fmla="*/ 173831 w 202215"/>
                  <a:gd name="connsiteY35" fmla="*/ 149638 h 190023"/>
                  <a:gd name="connsiteX36" fmla="*/ 176689 w 202215"/>
                  <a:gd name="connsiteY36" fmla="*/ 175736 h 190023"/>
                  <a:gd name="connsiteX37" fmla="*/ 163163 w 202215"/>
                  <a:gd name="connsiteY37" fmla="*/ 161830 h 190023"/>
                  <a:gd name="connsiteX38" fmla="*/ 202216 w 202215"/>
                  <a:gd name="connsiteY38" fmla="*/ 165925 h 190023"/>
                  <a:gd name="connsiteX39" fmla="*/ 199930 w 202215"/>
                  <a:gd name="connsiteY39" fmla="*/ 185452 h 190023"/>
                  <a:gd name="connsiteX40" fmla="*/ 152971 w 202215"/>
                  <a:gd name="connsiteY40" fmla="*/ 185452 h 190023"/>
                  <a:gd name="connsiteX41" fmla="*/ 145828 w 202215"/>
                  <a:gd name="connsiteY41" fmla="*/ 143732 h 190023"/>
                  <a:gd name="connsiteX42" fmla="*/ 149543 w 202215"/>
                  <a:gd name="connsiteY42" fmla="*/ 152781 h 190023"/>
                  <a:gd name="connsiteX43" fmla="*/ 140684 w 202215"/>
                  <a:gd name="connsiteY43" fmla="*/ 166116 h 190023"/>
                  <a:gd name="connsiteX44" fmla="*/ 121920 w 202215"/>
                  <a:gd name="connsiteY44" fmla="*/ 182309 h 190023"/>
                  <a:gd name="connsiteX45" fmla="*/ 89440 w 202215"/>
                  <a:gd name="connsiteY45" fmla="*/ 189643 h 19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02215" h="190023">
                    <a:moveTo>
                      <a:pt x="89535" y="190024"/>
                    </a:moveTo>
                    <a:cubicBezTo>
                      <a:pt x="72009" y="190024"/>
                      <a:pt x="58864" y="186309"/>
                      <a:pt x="50292" y="178975"/>
                    </a:cubicBezTo>
                    <a:cubicBezTo>
                      <a:pt x="41624" y="171545"/>
                      <a:pt x="35909" y="161354"/>
                      <a:pt x="33147" y="148114"/>
                    </a:cubicBezTo>
                    <a:cubicBezTo>
                      <a:pt x="30385" y="134969"/>
                      <a:pt x="29051" y="119920"/>
                      <a:pt x="29051" y="102870"/>
                    </a:cubicBezTo>
                    <a:lnTo>
                      <a:pt x="29051" y="52102"/>
                    </a:lnTo>
                    <a:cubicBezTo>
                      <a:pt x="29051" y="49816"/>
                      <a:pt x="28765" y="46577"/>
                      <a:pt x="28289" y="42100"/>
                    </a:cubicBezTo>
                    <a:cubicBezTo>
                      <a:pt x="27813" y="37719"/>
                      <a:pt x="27146" y="32861"/>
                      <a:pt x="26194" y="27622"/>
                    </a:cubicBezTo>
                    <a:cubicBezTo>
                      <a:pt x="25337" y="22384"/>
                      <a:pt x="24479" y="17621"/>
                      <a:pt x="23717" y="13335"/>
                    </a:cubicBezTo>
                    <a:lnTo>
                      <a:pt x="37243" y="27242"/>
                    </a:lnTo>
                    <a:lnTo>
                      <a:pt x="0" y="19717"/>
                    </a:lnTo>
                    <a:lnTo>
                      <a:pt x="1524" y="191"/>
                    </a:lnTo>
                    <a:lnTo>
                      <a:pt x="52673" y="191"/>
                    </a:lnTo>
                    <a:lnTo>
                      <a:pt x="59817" y="6953"/>
                    </a:lnTo>
                    <a:cubicBezTo>
                      <a:pt x="59531" y="12192"/>
                      <a:pt x="59150" y="18383"/>
                      <a:pt x="58674" y="25337"/>
                    </a:cubicBezTo>
                    <a:cubicBezTo>
                      <a:pt x="58198" y="32385"/>
                      <a:pt x="57817" y="39243"/>
                      <a:pt x="57531" y="46006"/>
                    </a:cubicBezTo>
                    <a:cubicBezTo>
                      <a:pt x="57245" y="52768"/>
                      <a:pt x="57150" y="58579"/>
                      <a:pt x="57150" y="63246"/>
                    </a:cubicBezTo>
                    <a:lnTo>
                      <a:pt x="57150" y="116967"/>
                    </a:lnTo>
                    <a:cubicBezTo>
                      <a:pt x="57150" y="131540"/>
                      <a:pt x="59912" y="143446"/>
                      <a:pt x="65437" y="152876"/>
                    </a:cubicBezTo>
                    <a:cubicBezTo>
                      <a:pt x="70961" y="162306"/>
                      <a:pt x="80963" y="166973"/>
                      <a:pt x="95536" y="166973"/>
                    </a:cubicBezTo>
                    <a:cubicBezTo>
                      <a:pt x="106299" y="166973"/>
                      <a:pt x="115157" y="164116"/>
                      <a:pt x="122206" y="158305"/>
                    </a:cubicBezTo>
                    <a:cubicBezTo>
                      <a:pt x="129254" y="152591"/>
                      <a:pt x="134588" y="145066"/>
                      <a:pt x="138208" y="135922"/>
                    </a:cubicBezTo>
                    <a:cubicBezTo>
                      <a:pt x="141827" y="126778"/>
                      <a:pt x="143637" y="117348"/>
                      <a:pt x="143637" y="107537"/>
                    </a:cubicBezTo>
                    <a:lnTo>
                      <a:pt x="143637" y="51911"/>
                    </a:lnTo>
                    <a:cubicBezTo>
                      <a:pt x="143637" y="49625"/>
                      <a:pt x="143351" y="46387"/>
                      <a:pt x="142875" y="41910"/>
                    </a:cubicBezTo>
                    <a:cubicBezTo>
                      <a:pt x="142399" y="37529"/>
                      <a:pt x="141732" y="32671"/>
                      <a:pt x="140970" y="27432"/>
                    </a:cubicBezTo>
                    <a:cubicBezTo>
                      <a:pt x="140208" y="22193"/>
                      <a:pt x="139446" y="17431"/>
                      <a:pt x="138684" y="13145"/>
                    </a:cubicBezTo>
                    <a:lnTo>
                      <a:pt x="152590" y="26670"/>
                    </a:lnTo>
                    <a:lnTo>
                      <a:pt x="113538" y="19526"/>
                    </a:lnTo>
                    <a:lnTo>
                      <a:pt x="115062" y="0"/>
                    </a:lnTo>
                    <a:lnTo>
                      <a:pt x="167259" y="0"/>
                    </a:lnTo>
                    <a:lnTo>
                      <a:pt x="174403" y="6763"/>
                    </a:lnTo>
                    <a:cubicBezTo>
                      <a:pt x="174117" y="12001"/>
                      <a:pt x="173831" y="18193"/>
                      <a:pt x="173450" y="25146"/>
                    </a:cubicBezTo>
                    <a:cubicBezTo>
                      <a:pt x="173069" y="32195"/>
                      <a:pt x="172784" y="39053"/>
                      <a:pt x="172498" y="45815"/>
                    </a:cubicBezTo>
                    <a:cubicBezTo>
                      <a:pt x="172212" y="52578"/>
                      <a:pt x="172117" y="58388"/>
                      <a:pt x="172117" y="63055"/>
                    </a:cubicBezTo>
                    <a:lnTo>
                      <a:pt x="172117" y="123920"/>
                    </a:lnTo>
                    <a:cubicBezTo>
                      <a:pt x="172117" y="132397"/>
                      <a:pt x="172688" y="140970"/>
                      <a:pt x="173831" y="149638"/>
                    </a:cubicBezTo>
                    <a:cubicBezTo>
                      <a:pt x="174974" y="158305"/>
                      <a:pt x="175927" y="166973"/>
                      <a:pt x="176689" y="175736"/>
                    </a:cubicBezTo>
                    <a:lnTo>
                      <a:pt x="163163" y="161830"/>
                    </a:lnTo>
                    <a:lnTo>
                      <a:pt x="202216" y="165925"/>
                    </a:lnTo>
                    <a:lnTo>
                      <a:pt x="199930" y="185452"/>
                    </a:lnTo>
                    <a:lnTo>
                      <a:pt x="152971" y="185452"/>
                    </a:lnTo>
                    <a:lnTo>
                      <a:pt x="145828" y="143732"/>
                    </a:lnTo>
                    <a:lnTo>
                      <a:pt x="149543" y="152781"/>
                    </a:lnTo>
                    <a:cubicBezTo>
                      <a:pt x="148019" y="155829"/>
                      <a:pt x="145066" y="160211"/>
                      <a:pt x="140684" y="166116"/>
                    </a:cubicBezTo>
                    <a:cubicBezTo>
                      <a:pt x="136303" y="172021"/>
                      <a:pt x="130016" y="177355"/>
                      <a:pt x="121920" y="182309"/>
                    </a:cubicBezTo>
                    <a:cubicBezTo>
                      <a:pt x="113729" y="187166"/>
                      <a:pt x="102965" y="189643"/>
                      <a:pt x="89440" y="1896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4" name="Forme libre : forme 33">
                <a:extLst>
                  <a:ext uri="{FF2B5EF4-FFF2-40B4-BE49-F238E27FC236}">
                    <a16:creationId xmlns:a16="http://schemas.microsoft.com/office/drawing/2014/main" id="{B17F4A5E-0AE2-551A-EE69-AC20CC72194A}"/>
                  </a:ext>
                </a:extLst>
              </p:cNvPr>
              <p:cNvSpPr/>
              <p:nvPr/>
            </p:nvSpPr>
            <p:spPr>
              <a:xfrm>
                <a:off x="7358157" y="4445221"/>
                <a:ext cx="144684" cy="191166"/>
              </a:xfrm>
              <a:custGeom>
                <a:avLst/>
                <a:gdLst>
                  <a:gd name="connsiteX0" fmla="*/ 1905 w 144684"/>
                  <a:gd name="connsiteY0" fmla="*/ 190691 h 191166"/>
                  <a:gd name="connsiteX1" fmla="*/ 0 w 144684"/>
                  <a:gd name="connsiteY1" fmla="*/ 172688 h 191166"/>
                  <a:gd name="connsiteX2" fmla="*/ 42100 w 144684"/>
                  <a:gd name="connsiteY2" fmla="*/ 164021 h 191166"/>
                  <a:gd name="connsiteX3" fmla="*/ 27051 w 144684"/>
                  <a:gd name="connsiteY3" fmla="*/ 177927 h 191166"/>
                  <a:gd name="connsiteX4" fmla="*/ 29146 w 144684"/>
                  <a:gd name="connsiteY4" fmla="*/ 167450 h 191166"/>
                  <a:gd name="connsiteX5" fmla="*/ 31813 w 144684"/>
                  <a:gd name="connsiteY5" fmla="*/ 151447 h 191166"/>
                  <a:gd name="connsiteX6" fmla="*/ 33147 w 144684"/>
                  <a:gd name="connsiteY6" fmla="*/ 138493 h 191166"/>
                  <a:gd name="connsiteX7" fmla="*/ 33147 w 144684"/>
                  <a:gd name="connsiteY7" fmla="*/ 55054 h 191166"/>
                  <a:gd name="connsiteX8" fmla="*/ 32004 w 144684"/>
                  <a:gd name="connsiteY8" fmla="*/ 41720 h 191166"/>
                  <a:gd name="connsiteX9" fmla="*/ 29337 w 144684"/>
                  <a:gd name="connsiteY9" fmla="*/ 24765 h 191166"/>
                  <a:gd name="connsiteX10" fmla="*/ 27051 w 144684"/>
                  <a:gd name="connsiteY10" fmla="*/ 12573 h 191166"/>
                  <a:gd name="connsiteX11" fmla="*/ 42100 w 144684"/>
                  <a:gd name="connsiteY11" fmla="*/ 29908 h 191166"/>
                  <a:gd name="connsiteX12" fmla="*/ 762 w 144684"/>
                  <a:gd name="connsiteY12" fmla="*/ 22765 h 191166"/>
                  <a:gd name="connsiteX13" fmla="*/ 2667 w 144684"/>
                  <a:gd name="connsiteY13" fmla="*/ 3238 h 191166"/>
                  <a:gd name="connsiteX14" fmla="*/ 49244 w 144684"/>
                  <a:gd name="connsiteY14" fmla="*/ 3238 h 191166"/>
                  <a:gd name="connsiteX15" fmla="*/ 56388 w 144684"/>
                  <a:gd name="connsiteY15" fmla="*/ 10001 h 191166"/>
                  <a:gd name="connsiteX16" fmla="*/ 61627 w 144684"/>
                  <a:gd name="connsiteY16" fmla="*/ 66389 h 191166"/>
                  <a:gd name="connsiteX17" fmla="*/ 50387 w 144684"/>
                  <a:gd name="connsiteY17" fmla="*/ 54388 h 191166"/>
                  <a:gd name="connsiteX18" fmla="*/ 59817 w 144684"/>
                  <a:gd name="connsiteY18" fmla="*/ 34671 h 191166"/>
                  <a:gd name="connsiteX19" fmla="*/ 72771 w 144684"/>
                  <a:gd name="connsiteY19" fmla="*/ 17240 h 191166"/>
                  <a:gd name="connsiteX20" fmla="*/ 91916 w 144684"/>
                  <a:gd name="connsiteY20" fmla="*/ 4667 h 191166"/>
                  <a:gd name="connsiteX21" fmla="*/ 119920 w 144684"/>
                  <a:gd name="connsiteY21" fmla="*/ 0 h 191166"/>
                  <a:gd name="connsiteX22" fmla="*/ 132493 w 144684"/>
                  <a:gd name="connsiteY22" fmla="*/ 952 h 191166"/>
                  <a:gd name="connsiteX23" fmla="*/ 144685 w 144684"/>
                  <a:gd name="connsiteY23" fmla="*/ 3810 h 191166"/>
                  <a:gd name="connsiteX24" fmla="*/ 141256 w 144684"/>
                  <a:gd name="connsiteY24" fmla="*/ 64294 h 191166"/>
                  <a:gd name="connsiteX25" fmla="*/ 119824 w 144684"/>
                  <a:gd name="connsiteY25" fmla="*/ 63151 h 191166"/>
                  <a:gd name="connsiteX26" fmla="*/ 119824 w 144684"/>
                  <a:gd name="connsiteY26" fmla="*/ 43625 h 191166"/>
                  <a:gd name="connsiteX27" fmla="*/ 118300 w 144684"/>
                  <a:gd name="connsiteY27" fmla="*/ 36481 h 191166"/>
                  <a:gd name="connsiteX28" fmla="*/ 114681 w 144684"/>
                  <a:gd name="connsiteY28" fmla="*/ 25051 h 191166"/>
                  <a:gd name="connsiteX29" fmla="*/ 110680 w 144684"/>
                  <a:gd name="connsiteY29" fmla="*/ 14764 h 191166"/>
                  <a:gd name="connsiteX30" fmla="*/ 128302 w 144684"/>
                  <a:gd name="connsiteY30" fmla="*/ 24575 h 191166"/>
                  <a:gd name="connsiteX31" fmla="*/ 120587 w 144684"/>
                  <a:gd name="connsiteY31" fmla="*/ 24955 h 191166"/>
                  <a:gd name="connsiteX32" fmla="*/ 112871 w 144684"/>
                  <a:gd name="connsiteY32" fmla="*/ 24955 h 191166"/>
                  <a:gd name="connsiteX33" fmla="*/ 73628 w 144684"/>
                  <a:gd name="connsiteY33" fmla="*/ 41148 h 191166"/>
                  <a:gd name="connsiteX34" fmla="*/ 61436 w 144684"/>
                  <a:gd name="connsiteY34" fmla="*/ 84010 h 191166"/>
                  <a:gd name="connsiteX35" fmla="*/ 61436 w 144684"/>
                  <a:gd name="connsiteY35" fmla="*/ 127635 h 191166"/>
                  <a:gd name="connsiteX36" fmla="*/ 62579 w 144684"/>
                  <a:gd name="connsiteY36" fmla="*/ 157734 h 191166"/>
                  <a:gd name="connsiteX37" fmla="*/ 64865 w 144684"/>
                  <a:gd name="connsiteY37" fmla="*/ 179927 h 191166"/>
                  <a:gd name="connsiteX38" fmla="*/ 50959 w 144684"/>
                  <a:gd name="connsiteY38" fmla="*/ 166021 h 191166"/>
                  <a:gd name="connsiteX39" fmla="*/ 101346 w 144684"/>
                  <a:gd name="connsiteY39" fmla="*/ 169735 h 191166"/>
                  <a:gd name="connsiteX40" fmla="*/ 99060 w 144684"/>
                  <a:gd name="connsiteY40" fmla="*/ 189262 h 191166"/>
                  <a:gd name="connsiteX41" fmla="*/ 43053 w 144684"/>
                  <a:gd name="connsiteY41" fmla="*/ 189262 h 191166"/>
                  <a:gd name="connsiteX42" fmla="*/ 32195 w 144684"/>
                  <a:gd name="connsiteY42" fmla="*/ 189643 h 191166"/>
                  <a:gd name="connsiteX43" fmla="*/ 16954 w 144684"/>
                  <a:gd name="connsiteY43" fmla="*/ 190405 h 191166"/>
                  <a:gd name="connsiteX44" fmla="*/ 1714 w 144684"/>
                  <a:gd name="connsiteY44" fmla="*/ 191167 h 19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4684" h="191166">
                    <a:moveTo>
                      <a:pt x="1905" y="190691"/>
                    </a:moveTo>
                    <a:lnTo>
                      <a:pt x="0" y="172688"/>
                    </a:lnTo>
                    <a:lnTo>
                      <a:pt x="42100" y="164021"/>
                    </a:lnTo>
                    <a:lnTo>
                      <a:pt x="27051" y="177927"/>
                    </a:lnTo>
                    <a:cubicBezTo>
                      <a:pt x="27527" y="175927"/>
                      <a:pt x="28194" y="172402"/>
                      <a:pt x="29146" y="167450"/>
                    </a:cubicBezTo>
                    <a:cubicBezTo>
                      <a:pt x="30004" y="162401"/>
                      <a:pt x="30861" y="157163"/>
                      <a:pt x="31813" y="151447"/>
                    </a:cubicBezTo>
                    <a:cubicBezTo>
                      <a:pt x="32766" y="145733"/>
                      <a:pt x="33147" y="141446"/>
                      <a:pt x="33147" y="138493"/>
                    </a:cubicBezTo>
                    <a:lnTo>
                      <a:pt x="33147" y="55054"/>
                    </a:lnTo>
                    <a:cubicBezTo>
                      <a:pt x="33147" y="51816"/>
                      <a:pt x="32766" y="47339"/>
                      <a:pt x="32004" y="41720"/>
                    </a:cubicBezTo>
                    <a:cubicBezTo>
                      <a:pt x="31242" y="36100"/>
                      <a:pt x="30385" y="30480"/>
                      <a:pt x="29337" y="24765"/>
                    </a:cubicBezTo>
                    <a:cubicBezTo>
                      <a:pt x="28289" y="19145"/>
                      <a:pt x="27622" y="15050"/>
                      <a:pt x="27051" y="12573"/>
                    </a:cubicBezTo>
                    <a:lnTo>
                      <a:pt x="42100" y="29908"/>
                    </a:lnTo>
                    <a:lnTo>
                      <a:pt x="762" y="22765"/>
                    </a:lnTo>
                    <a:lnTo>
                      <a:pt x="2667" y="3238"/>
                    </a:lnTo>
                    <a:lnTo>
                      <a:pt x="49244" y="3238"/>
                    </a:lnTo>
                    <a:lnTo>
                      <a:pt x="56388" y="10001"/>
                    </a:lnTo>
                    <a:lnTo>
                      <a:pt x="61627" y="66389"/>
                    </a:lnTo>
                    <a:lnTo>
                      <a:pt x="50387" y="54388"/>
                    </a:lnTo>
                    <a:cubicBezTo>
                      <a:pt x="53149" y="47625"/>
                      <a:pt x="56293" y="41053"/>
                      <a:pt x="59817" y="34671"/>
                    </a:cubicBezTo>
                    <a:cubicBezTo>
                      <a:pt x="63341" y="28289"/>
                      <a:pt x="67627" y="22479"/>
                      <a:pt x="72771" y="17240"/>
                    </a:cubicBezTo>
                    <a:cubicBezTo>
                      <a:pt x="77914" y="12001"/>
                      <a:pt x="84296" y="7810"/>
                      <a:pt x="91916" y="4667"/>
                    </a:cubicBezTo>
                    <a:cubicBezTo>
                      <a:pt x="99536" y="1524"/>
                      <a:pt x="108871" y="0"/>
                      <a:pt x="119920" y="0"/>
                    </a:cubicBezTo>
                    <a:cubicBezTo>
                      <a:pt x="124206" y="0"/>
                      <a:pt x="128397" y="286"/>
                      <a:pt x="132493" y="952"/>
                    </a:cubicBezTo>
                    <a:cubicBezTo>
                      <a:pt x="136588" y="1619"/>
                      <a:pt x="140684" y="2476"/>
                      <a:pt x="144685" y="3810"/>
                    </a:cubicBezTo>
                    <a:lnTo>
                      <a:pt x="141256" y="64294"/>
                    </a:lnTo>
                    <a:lnTo>
                      <a:pt x="119824" y="63151"/>
                    </a:lnTo>
                    <a:lnTo>
                      <a:pt x="119824" y="43625"/>
                    </a:lnTo>
                    <a:cubicBezTo>
                      <a:pt x="119824" y="42386"/>
                      <a:pt x="119348" y="40005"/>
                      <a:pt x="118300" y="36481"/>
                    </a:cubicBezTo>
                    <a:cubicBezTo>
                      <a:pt x="117253" y="32956"/>
                      <a:pt x="116110" y="29146"/>
                      <a:pt x="114681" y="25051"/>
                    </a:cubicBezTo>
                    <a:cubicBezTo>
                      <a:pt x="113252" y="20955"/>
                      <a:pt x="112014" y="17526"/>
                      <a:pt x="110680" y="14764"/>
                    </a:cubicBezTo>
                    <a:lnTo>
                      <a:pt x="128302" y="24575"/>
                    </a:lnTo>
                    <a:cubicBezTo>
                      <a:pt x="125825" y="24860"/>
                      <a:pt x="123254" y="24955"/>
                      <a:pt x="120587" y="24955"/>
                    </a:cubicBezTo>
                    <a:lnTo>
                      <a:pt x="112871" y="24955"/>
                    </a:lnTo>
                    <a:cubicBezTo>
                      <a:pt x="94869" y="24955"/>
                      <a:pt x="81724" y="30385"/>
                      <a:pt x="73628" y="41148"/>
                    </a:cubicBezTo>
                    <a:cubicBezTo>
                      <a:pt x="65437" y="51911"/>
                      <a:pt x="61436" y="66199"/>
                      <a:pt x="61436" y="84010"/>
                    </a:cubicBezTo>
                    <a:lnTo>
                      <a:pt x="61436" y="127635"/>
                    </a:lnTo>
                    <a:cubicBezTo>
                      <a:pt x="61436" y="137446"/>
                      <a:pt x="61817" y="147447"/>
                      <a:pt x="62579" y="157734"/>
                    </a:cubicBezTo>
                    <a:cubicBezTo>
                      <a:pt x="63341" y="168021"/>
                      <a:pt x="64103" y="175355"/>
                      <a:pt x="64865" y="179927"/>
                    </a:cubicBezTo>
                    <a:lnTo>
                      <a:pt x="50959" y="166021"/>
                    </a:lnTo>
                    <a:lnTo>
                      <a:pt x="101346" y="169735"/>
                    </a:lnTo>
                    <a:lnTo>
                      <a:pt x="99060" y="189262"/>
                    </a:lnTo>
                    <a:lnTo>
                      <a:pt x="43053" y="189262"/>
                    </a:lnTo>
                    <a:cubicBezTo>
                      <a:pt x="40576" y="189262"/>
                      <a:pt x="36862" y="189357"/>
                      <a:pt x="32195" y="189643"/>
                    </a:cubicBezTo>
                    <a:cubicBezTo>
                      <a:pt x="27432" y="189929"/>
                      <a:pt x="22384" y="190119"/>
                      <a:pt x="16954" y="190405"/>
                    </a:cubicBezTo>
                    <a:cubicBezTo>
                      <a:pt x="11525" y="190691"/>
                      <a:pt x="6477" y="190881"/>
                      <a:pt x="1714" y="1911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5" name="Forme libre : forme 34">
                <a:extLst>
                  <a:ext uri="{FF2B5EF4-FFF2-40B4-BE49-F238E27FC236}">
                    <a16:creationId xmlns:a16="http://schemas.microsoft.com/office/drawing/2014/main" id="{20C5CBC4-B93B-0D62-5C92-9EE881F9088C}"/>
                  </a:ext>
                </a:extLst>
              </p:cNvPr>
              <p:cNvSpPr/>
              <p:nvPr/>
            </p:nvSpPr>
            <p:spPr>
              <a:xfrm>
                <a:off x="7532560" y="4445507"/>
                <a:ext cx="169735" cy="192309"/>
              </a:xfrm>
              <a:custGeom>
                <a:avLst/>
                <a:gdLst>
                  <a:gd name="connsiteX0" fmla="*/ 54483 w 169735"/>
                  <a:gd name="connsiteY0" fmla="*/ 192310 h 192309"/>
                  <a:gd name="connsiteX1" fmla="*/ 14668 w 169735"/>
                  <a:gd name="connsiteY1" fmla="*/ 179356 h 192309"/>
                  <a:gd name="connsiteX2" fmla="*/ 0 w 169735"/>
                  <a:gd name="connsiteY2" fmla="*/ 144589 h 192309"/>
                  <a:gd name="connsiteX3" fmla="*/ 12573 w 169735"/>
                  <a:gd name="connsiteY3" fmla="*/ 112109 h 192309"/>
                  <a:gd name="connsiteX4" fmla="*/ 50387 w 169735"/>
                  <a:gd name="connsiteY4" fmla="*/ 94964 h 192309"/>
                  <a:gd name="connsiteX5" fmla="*/ 116205 w 169735"/>
                  <a:gd name="connsiteY5" fmla="*/ 84106 h 192309"/>
                  <a:gd name="connsiteX6" fmla="*/ 116205 w 169735"/>
                  <a:gd name="connsiteY6" fmla="*/ 102489 h 192309"/>
                  <a:gd name="connsiteX7" fmla="*/ 54959 w 169735"/>
                  <a:gd name="connsiteY7" fmla="*/ 114109 h 192309"/>
                  <a:gd name="connsiteX8" fmla="*/ 37338 w 169735"/>
                  <a:gd name="connsiteY8" fmla="*/ 122777 h 192309"/>
                  <a:gd name="connsiteX9" fmla="*/ 30956 w 169735"/>
                  <a:gd name="connsiteY9" fmla="*/ 139351 h 192309"/>
                  <a:gd name="connsiteX10" fmla="*/ 38290 w 169735"/>
                  <a:gd name="connsiteY10" fmla="*/ 161734 h 192309"/>
                  <a:gd name="connsiteX11" fmla="*/ 59150 w 169735"/>
                  <a:gd name="connsiteY11" fmla="*/ 169831 h 192309"/>
                  <a:gd name="connsiteX12" fmla="*/ 93916 w 169735"/>
                  <a:gd name="connsiteY12" fmla="*/ 157067 h 192309"/>
                  <a:gd name="connsiteX13" fmla="*/ 111347 w 169735"/>
                  <a:gd name="connsiteY13" fmla="*/ 125539 h 192309"/>
                  <a:gd name="connsiteX14" fmla="*/ 111347 w 169735"/>
                  <a:gd name="connsiteY14" fmla="*/ 72580 h 192309"/>
                  <a:gd name="connsiteX15" fmla="*/ 102298 w 169735"/>
                  <a:gd name="connsiteY15" fmla="*/ 32195 h 192309"/>
                  <a:gd name="connsiteX16" fmla="*/ 75247 w 169735"/>
                  <a:gd name="connsiteY16" fmla="*/ 18859 h 192309"/>
                  <a:gd name="connsiteX17" fmla="*/ 58293 w 169735"/>
                  <a:gd name="connsiteY17" fmla="*/ 20383 h 192309"/>
                  <a:gd name="connsiteX18" fmla="*/ 41338 w 169735"/>
                  <a:gd name="connsiteY18" fmla="*/ 24479 h 192309"/>
                  <a:gd name="connsiteX19" fmla="*/ 29337 w 169735"/>
                  <a:gd name="connsiteY19" fmla="*/ 30099 h 192309"/>
                  <a:gd name="connsiteX20" fmla="*/ 40957 w 169735"/>
                  <a:gd name="connsiteY20" fmla="*/ 13906 h 192309"/>
                  <a:gd name="connsiteX21" fmla="*/ 36481 w 169735"/>
                  <a:gd name="connsiteY21" fmla="*/ 42100 h 192309"/>
                  <a:gd name="connsiteX22" fmla="*/ 36862 w 169735"/>
                  <a:gd name="connsiteY22" fmla="*/ 57531 h 192309"/>
                  <a:gd name="connsiteX23" fmla="*/ 15049 w 169735"/>
                  <a:gd name="connsiteY23" fmla="*/ 58674 h 192309"/>
                  <a:gd name="connsiteX24" fmla="*/ 11335 w 169735"/>
                  <a:gd name="connsiteY24" fmla="*/ 8668 h 192309"/>
                  <a:gd name="connsiteX25" fmla="*/ 33909 w 169735"/>
                  <a:gd name="connsiteY25" fmla="*/ 3810 h 192309"/>
                  <a:gd name="connsiteX26" fmla="*/ 56483 w 169735"/>
                  <a:gd name="connsiteY26" fmla="*/ 953 h 192309"/>
                  <a:gd name="connsiteX27" fmla="*/ 79057 w 169735"/>
                  <a:gd name="connsiteY27" fmla="*/ 0 h 192309"/>
                  <a:gd name="connsiteX28" fmla="*/ 126016 w 169735"/>
                  <a:gd name="connsiteY28" fmla="*/ 18193 h 192309"/>
                  <a:gd name="connsiteX29" fmla="*/ 139541 w 169735"/>
                  <a:gd name="connsiteY29" fmla="*/ 80772 h 192309"/>
                  <a:gd name="connsiteX30" fmla="*/ 139541 w 169735"/>
                  <a:gd name="connsiteY30" fmla="*/ 126968 h 192309"/>
                  <a:gd name="connsiteX31" fmla="*/ 141637 w 169735"/>
                  <a:gd name="connsiteY31" fmla="*/ 156496 h 192309"/>
                  <a:gd name="connsiteX32" fmla="*/ 145256 w 169735"/>
                  <a:gd name="connsiteY32" fmla="*/ 176213 h 192309"/>
                  <a:gd name="connsiteX33" fmla="*/ 132874 w 169735"/>
                  <a:gd name="connsiteY33" fmla="*/ 164973 h 192309"/>
                  <a:gd name="connsiteX34" fmla="*/ 169736 w 169735"/>
                  <a:gd name="connsiteY34" fmla="*/ 169069 h 192309"/>
                  <a:gd name="connsiteX35" fmla="*/ 167449 w 169735"/>
                  <a:gd name="connsiteY35" fmla="*/ 188595 h 192309"/>
                  <a:gd name="connsiteX36" fmla="*/ 120491 w 169735"/>
                  <a:gd name="connsiteY36" fmla="*/ 188595 h 192309"/>
                  <a:gd name="connsiteX37" fmla="*/ 112966 w 169735"/>
                  <a:gd name="connsiteY37" fmla="*/ 146113 h 192309"/>
                  <a:gd name="connsiteX38" fmla="*/ 119729 w 169735"/>
                  <a:gd name="connsiteY38" fmla="*/ 144971 h 192309"/>
                  <a:gd name="connsiteX39" fmla="*/ 109823 w 169735"/>
                  <a:gd name="connsiteY39" fmla="*/ 166592 h 192309"/>
                  <a:gd name="connsiteX40" fmla="*/ 86106 w 169735"/>
                  <a:gd name="connsiteY40" fmla="*/ 184975 h 192309"/>
                  <a:gd name="connsiteX41" fmla="*/ 54769 w 169735"/>
                  <a:gd name="connsiteY41" fmla="*/ 192310 h 19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69735" h="192309">
                    <a:moveTo>
                      <a:pt x="54483" y="192310"/>
                    </a:moveTo>
                    <a:cubicBezTo>
                      <a:pt x="37719" y="192310"/>
                      <a:pt x="24384" y="188024"/>
                      <a:pt x="14668" y="179356"/>
                    </a:cubicBezTo>
                    <a:cubicBezTo>
                      <a:pt x="4858" y="170688"/>
                      <a:pt x="0" y="159163"/>
                      <a:pt x="0" y="144589"/>
                    </a:cubicBezTo>
                    <a:cubicBezTo>
                      <a:pt x="0" y="131540"/>
                      <a:pt x="4191" y="120682"/>
                      <a:pt x="12573" y="112109"/>
                    </a:cubicBezTo>
                    <a:cubicBezTo>
                      <a:pt x="20955" y="103442"/>
                      <a:pt x="33528" y="97726"/>
                      <a:pt x="50387" y="94964"/>
                    </a:cubicBezTo>
                    <a:lnTo>
                      <a:pt x="116205" y="84106"/>
                    </a:lnTo>
                    <a:lnTo>
                      <a:pt x="116205" y="102489"/>
                    </a:lnTo>
                    <a:lnTo>
                      <a:pt x="54959" y="114109"/>
                    </a:lnTo>
                    <a:cubicBezTo>
                      <a:pt x="47434" y="115348"/>
                      <a:pt x="41529" y="118205"/>
                      <a:pt x="37338" y="122777"/>
                    </a:cubicBezTo>
                    <a:cubicBezTo>
                      <a:pt x="33052" y="127254"/>
                      <a:pt x="30956" y="132779"/>
                      <a:pt x="30956" y="139351"/>
                    </a:cubicBezTo>
                    <a:cubicBezTo>
                      <a:pt x="30956" y="148876"/>
                      <a:pt x="33433" y="156305"/>
                      <a:pt x="38290" y="161734"/>
                    </a:cubicBezTo>
                    <a:cubicBezTo>
                      <a:pt x="43148" y="167164"/>
                      <a:pt x="50101" y="169831"/>
                      <a:pt x="59150" y="169831"/>
                    </a:cubicBezTo>
                    <a:cubicBezTo>
                      <a:pt x="72390" y="169831"/>
                      <a:pt x="84011" y="165545"/>
                      <a:pt x="93916" y="157067"/>
                    </a:cubicBezTo>
                    <a:cubicBezTo>
                      <a:pt x="103822" y="148590"/>
                      <a:pt x="109633" y="138017"/>
                      <a:pt x="111347" y="125539"/>
                    </a:cubicBezTo>
                    <a:lnTo>
                      <a:pt x="111347" y="72580"/>
                    </a:lnTo>
                    <a:cubicBezTo>
                      <a:pt x="111347" y="54578"/>
                      <a:pt x="108299" y="41053"/>
                      <a:pt x="102298" y="32195"/>
                    </a:cubicBezTo>
                    <a:cubicBezTo>
                      <a:pt x="96298" y="23336"/>
                      <a:pt x="87249" y="18859"/>
                      <a:pt x="75247" y="18859"/>
                    </a:cubicBezTo>
                    <a:cubicBezTo>
                      <a:pt x="70009" y="18859"/>
                      <a:pt x="64389" y="19336"/>
                      <a:pt x="58293" y="20383"/>
                    </a:cubicBezTo>
                    <a:cubicBezTo>
                      <a:pt x="52292" y="21431"/>
                      <a:pt x="46672" y="22765"/>
                      <a:pt x="41338" y="24479"/>
                    </a:cubicBezTo>
                    <a:cubicBezTo>
                      <a:pt x="36100" y="26194"/>
                      <a:pt x="32099" y="28099"/>
                      <a:pt x="29337" y="30099"/>
                    </a:cubicBezTo>
                    <a:lnTo>
                      <a:pt x="40957" y="13906"/>
                    </a:lnTo>
                    <a:lnTo>
                      <a:pt x="36481" y="42100"/>
                    </a:lnTo>
                    <a:lnTo>
                      <a:pt x="36862" y="57531"/>
                    </a:lnTo>
                    <a:lnTo>
                      <a:pt x="15049" y="58674"/>
                    </a:lnTo>
                    <a:lnTo>
                      <a:pt x="11335" y="8668"/>
                    </a:lnTo>
                    <a:cubicBezTo>
                      <a:pt x="18859" y="6667"/>
                      <a:pt x="26384" y="5048"/>
                      <a:pt x="33909" y="3810"/>
                    </a:cubicBezTo>
                    <a:cubicBezTo>
                      <a:pt x="41434" y="2572"/>
                      <a:pt x="48958" y="1619"/>
                      <a:pt x="56483" y="953"/>
                    </a:cubicBezTo>
                    <a:cubicBezTo>
                      <a:pt x="64008" y="286"/>
                      <a:pt x="71533" y="0"/>
                      <a:pt x="79057" y="0"/>
                    </a:cubicBezTo>
                    <a:cubicBezTo>
                      <a:pt x="101346" y="0"/>
                      <a:pt x="117062" y="6096"/>
                      <a:pt x="126016" y="18193"/>
                    </a:cubicBezTo>
                    <a:cubicBezTo>
                      <a:pt x="135064" y="30385"/>
                      <a:pt x="139541" y="51245"/>
                      <a:pt x="139541" y="80772"/>
                    </a:cubicBezTo>
                    <a:lnTo>
                      <a:pt x="139541" y="126968"/>
                    </a:lnTo>
                    <a:cubicBezTo>
                      <a:pt x="139541" y="138208"/>
                      <a:pt x="140208" y="148114"/>
                      <a:pt x="141637" y="156496"/>
                    </a:cubicBezTo>
                    <a:cubicBezTo>
                      <a:pt x="142970" y="164878"/>
                      <a:pt x="144208" y="171450"/>
                      <a:pt x="145256" y="176213"/>
                    </a:cubicBezTo>
                    <a:lnTo>
                      <a:pt x="132874" y="164973"/>
                    </a:lnTo>
                    <a:lnTo>
                      <a:pt x="169736" y="169069"/>
                    </a:lnTo>
                    <a:lnTo>
                      <a:pt x="167449" y="188595"/>
                    </a:lnTo>
                    <a:lnTo>
                      <a:pt x="120491" y="188595"/>
                    </a:lnTo>
                    <a:lnTo>
                      <a:pt x="112966" y="146113"/>
                    </a:lnTo>
                    <a:lnTo>
                      <a:pt x="119729" y="144971"/>
                    </a:lnTo>
                    <a:cubicBezTo>
                      <a:pt x="119253" y="152019"/>
                      <a:pt x="115919" y="159163"/>
                      <a:pt x="109823" y="166592"/>
                    </a:cubicBezTo>
                    <a:cubicBezTo>
                      <a:pt x="103632" y="174022"/>
                      <a:pt x="95821" y="180118"/>
                      <a:pt x="86106" y="184975"/>
                    </a:cubicBezTo>
                    <a:cubicBezTo>
                      <a:pt x="76390" y="189833"/>
                      <a:pt x="66008" y="192310"/>
                      <a:pt x="54769" y="1923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6" name="Forme libre : forme 35">
                <a:extLst>
                  <a:ext uri="{FF2B5EF4-FFF2-40B4-BE49-F238E27FC236}">
                    <a16:creationId xmlns:a16="http://schemas.microsoft.com/office/drawing/2014/main" id="{B959DF33-F113-9FB0-8992-3F9AFEA74431}"/>
                  </a:ext>
                </a:extLst>
              </p:cNvPr>
              <p:cNvSpPr/>
              <p:nvPr/>
            </p:nvSpPr>
            <p:spPr>
              <a:xfrm>
                <a:off x="7723441" y="4445412"/>
                <a:ext cx="211169" cy="190500"/>
              </a:xfrm>
              <a:custGeom>
                <a:avLst/>
                <a:gdLst>
                  <a:gd name="connsiteX0" fmla="*/ 1905 w 211169"/>
                  <a:gd name="connsiteY0" fmla="*/ 190500 h 190500"/>
                  <a:gd name="connsiteX1" fmla="*/ 0 w 211169"/>
                  <a:gd name="connsiteY1" fmla="*/ 172498 h 190500"/>
                  <a:gd name="connsiteX2" fmla="*/ 42101 w 211169"/>
                  <a:gd name="connsiteY2" fmla="*/ 163830 h 190500"/>
                  <a:gd name="connsiteX3" fmla="*/ 27051 w 211169"/>
                  <a:gd name="connsiteY3" fmla="*/ 177736 h 190500"/>
                  <a:gd name="connsiteX4" fmla="*/ 29147 w 211169"/>
                  <a:gd name="connsiteY4" fmla="*/ 167259 h 190500"/>
                  <a:gd name="connsiteX5" fmla="*/ 31814 w 211169"/>
                  <a:gd name="connsiteY5" fmla="*/ 151257 h 190500"/>
                  <a:gd name="connsiteX6" fmla="*/ 33147 w 211169"/>
                  <a:gd name="connsiteY6" fmla="*/ 138303 h 190500"/>
                  <a:gd name="connsiteX7" fmla="*/ 33147 w 211169"/>
                  <a:gd name="connsiteY7" fmla="*/ 54864 h 190500"/>
                  <a:gd name="connsiteX8" fmla="*/ 32004 w 211169"/>
                  <a:gd name="connsiteY8" fmla="*/ 41529 h 190500"/>
                  <a:gd name="connsiteX9" fmla="*/ 29337 w 211169"/>
                  <a:gd name="connsiteY9" fmla="*/ 24574 h 190500"/>
                  <a:gd name="connsiteX10" fmla="*/ 27051 w 211169"/>
                  <a:gd name="connsiteY10" fmla="*/ 12382 h 190500"/>
                  <a:gd name="connsiteX11" fmla="*/ 42101 w 211169"/>
                  <a:gd name="connsiteY11" fmla="*/ 29718 h 190500"/>
                  <a:gd name="connsiteX12" fmla="*/ 762 w 211169"/>
                  <a:gd name="connsiteY12" fmla="*/ 22574 h 190500"/>
                  <a:gd name="connsiteX13" fmla="*/ 2667 w 211169"/>
                  <a:gd name="connsiteY13" fmla="*/ 3048 h 190500"/>
                  <a:gd name="connsiteX14" fmla="*/ 49244 w 211169"/>
                  <a:gd name="connsiteY14" fmla="*/ 3048 h 190500"/>
                  <a:gd name="connsiteX15" fmla="*/ 56388 w 211169"/>
                  <a:gd name="connsiteY15" fmla="*/ 9811 h 190500"/>
                  <a:gd name="connsiteX16" fmla="*/ 61627 w 211169"/>
                  <a:gd name="connsiteY16" fmla="*/ 66199 h 190500"/>
                  <a:gd name="connsiteX17" fmla="*/ 53340 w 211169"/>
                  <a:gd name="connsiteY17" fmla="*/ 44386 h 190500"/>
                  <a:gd name="connsiteX18" fmla="*/ 67818 w 211169"/>
                  <a:gd name="connsiteY18" fmla="*/ 20288 h 190500"/>
                  <a:gd name="connsiteX19" fmla="*/ 88678 w 211169"/>
                  <a:gd name="connsiteY19" fmla="*/ 5239 h 190500"/>
                  <a:gd name="connsiteX20" fmla="*/ 114967 w 211169"/>
                  <a:gd name="connsiteY20" fmla="*/ 0 h 190500"/>
                  <a:gd name="connsiteX21" fmla="*/ 155162 w 211169"/>
                  <a:gd name="connsiteY21" fmla="*/ 10668 h 190500"/>
                  <a:gd name="connsiteX22" fmla="*/ 173546 w 211169"/>
                  <a:gd name="connsiteY22" fmla="*/ 40957 h 190500"/>
                  <a:gd name="connsiteX23" fmla="*/ 178403 w 211169"/>
                  <a:gd name="connsiteY23" fmla="*/ 86773 h 190500"/>
                  <a:gd name="connsiteX24" fmla="*/ 178403 w 211169"/>
                  <a:gd name="connsiteY24" fmla="*/ 126968 h 190500"/>
                  <a:gd name="connsiteX25" fmla="*/ 179737 w 211169"/>
                  <a:gd name="connsiteY25" fmla="*/ 154400 h 190500"/>
                  <a:gd name="connsiteX26" fmla="*/ 182213 w 211169"/>
                  <a:gd name="connsiteY26" fmla="*/ 175450 h 190500"/>
                  <a:gd name="connsiteX27" fmla="*/ 168688 w 211169"/>
                  <a:gd name="connsiteY27" fmla="*/ 165259 h 190500"/>
                  <a:gd name="connsiteX28" fmla="*/ 211169 w 211169"/>
                  <a:gd name="connsiteY28" fmla="*/ 168973 h 190500"/>
                  <a:gd name="connsiteX29" fmla="*/ 208502 w 211169"/>
                  <a:gd name="connsiteY29" fmla="*/ 188500 h 190500"/>
                  <a:gd name="connsiteX30" fmla="*/ 160401 w 211169"/>
                  <a:gd name="connsiteY30" fmla="*/ 188500 h 190500"/>
                  <a:gd name="connsiteX31" fmla="*/ 152114 w 211169"/>
                  <a:gd name="connsiteY31" fmla="*/ 188881 h 190500"/>
                  <a:gd name="connsiteX32" fmla="*/ 137255 w 211169"/>
                  <a:gd name="connsiteY32" fmla="*/ 189643 h 190500"/>
                  <a:gd name="connsiteX33" fmla="*/ 122777 w 211169"/>
                  <a:gd name="connsiteY33" fmla="*/ 190405 h 190500"/>
                  <a:gd name="connsiteX34" fmla="*/ 120872 w 211169"/>
                  <a:gd name="connsiteY34" fmla="*/ 172402 h 190500"/>
                  <a:gd name="connsiteX35" fmla="*/ 158496 w 211169"/>
                  <a:gd name="connsiteY35" fmla="*/ 163354 h 190500"/>
                  <a:gd name="connsiteX36" fmla="*/ 144590 w 211169"/>
                  <a:gd name="connsiteY36" fmla="*/ 172021 h 190500"/>
                  <a:gd name="connsiteX37" fmla="*/ 147066 w 211169"/>
                  <a:gd name="connsiteY37" fmla="*/ 162782 h 190500"/>
                  <a:gd name="connsiteX38" fmla="*/ 149352 w 211169"/>
                  <a:gd name="connsiteY38" fmla="*/ 150971 h 190500"/>
                  <a:gd name="connsiteX39" fmla="*/ 150305 w 211169"/>
                  <a:gd name="connsiteY39" fmla="*/ 138208 h 190500"/>
                  <a:gd name="connsiteX40" fmla="*/ 150305 w 211169"/>
                  <a:gd name="connsiteY40" fmla="*/ 86296 h 190500"/>
                  <a:gd name="connsiteX41" fmla="*/ 147257 w 211169"/>
                  <a:gd name="connsiteY41" fmla="*/ 54959 h 190500"/>
                  <a:gd name="connsiteX42" fmla="*/ 135636 w 211169"/>
                  <a:gd name="connsiteY42" fmla="*/ 30766 h 190500"/>
                  <a:gd name="connsiteX43" fmla="*/ 110490 w 211169"/>
                  <a:gd name="connsiteY43" fmla="*/ 21336 h 190500"/>
                  <a:gd name="connsiteX44" fmla="*/ 74581 w 211169"/>
                  <a:gd name="connsiteY44" fmla="*/ 39338 h 190500"/>
                  <a:gd name="connsiteX45" fmla="*/ 61627 w 211169"/>
                  <a:gd name="connsiteY45" fmla="*/ 85153 h 190500"/>
                  <a:gd name="connsiteX46" fmla="*/ 61627 w 211169"/>
                  <a:gd name="connsiteY46" fmla="*/ 126873 h 190500"/>
                  <a:gd name="connsiteX47" fmla="*/ 62770 w 211169"/>
                  <a:gd name="connsiteY47" fmla="*/ 156972 h 190500"/>
                  <a:gd name="connsiteX48" fmla="*/ 65056 w 211169"/>
                  <a:gd name="connsiteY48" fmla="*/ 179165 h 190500"/>
                  <a:gd name="connsiteX49" fmla="*/ 51149 w 211169"/>
                  <a:gd name="connsiteY49" fmla="*/ 165259 h 190500"/>
                  <a:gd name="connsiteX50" fmla="*/ 93631 w 211169"/>
                  <a:gd name="connsiteY50" fmla="*/ 168973 h 190500"/>
                  <a:gd name="connsiteX51" fmla="*/ 90964 w 211169"/>
                  <a:gd name="connsiteY51" fmla="*/ 188500 h 190500"/>
                  <a:gd name="connsiteX52" fmla="*/ 43244 w 211169"/>
                  <a:gd name="connsiteY52" fmla="*/ 188500 h 190500"/>
                  <a:gd name="connsiteX53" fmla="*/ 32385 w 211169"/>
                  <a:gd name="connsiteY53" fmla="*/ 188881 h 190500"/>
                  <a:gd name="connsiteX54" fmla="*/ 17145 w 211169"/>
                  <a:gd name="connsiteY54" fmla="*/ 189643 h 190500"/>
                  <a:gd name="connsiteX55" fmla="*/ 1905 w 211169"/>
                  <a:gd name="connsiteY55" fmla="*/ 190405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11169" h="190500">
                    <a:moveTo>
                      <a:pt x="1905" y="190500"/>
                    </a:moveTo>
                    <a:lnTo>
                      <a:pt x="0" y="172498"/>
                    </a:lnTo>
                    <a:lnTo>
                      <a:pt x="42101" y="163830"/>
                    </a:lnTo>
                    <a:lnTo>
                      <a:pt x="27051" y="177736"/>
                    </a:lnTo>
                    <a:cubicBezTo>
                      <a:pt x="27527" y="175736"/>
                      <a:pt x="28194" y="172212"/>
                      <a:pt x="29147" y="167259"/>
                    </a:cubicBezTo>
                    <a:cubicBezTo>
                      <a:pt x="30004" y="162211"/>
                      <a:pt x="30861" y="156972"/>
                      <a:pt x="31814" y="151257"/>
                    </a:cubicBezTo>
                    <a:cubicBezTo>
                      <a:pt x="32766" y="145542"/>
                      <a:pt x="33147" y="141256"/>
                      <a:pt x="33147" y="138303"/>
                    </a:cubicBezTo>
                    <a:lnTo>
                      <a:pt x="33147" y="54864"/>
                    </a:lnTo>
                    <a:cubicBezTo>
                      <a:pt x="33147" y="51625"/>
                      <a:pt x="32766" y="47149"/>
                      <a:pt x="32004" y="41529"/>
                    </a:cubicBezTo>
                    <a:cubicBezTo>
                      <a:pt x="31242" y="35909"/>
                      <a:pt x="30385" y="30289"/>
                      <a:pt x="29337" y="24574"/>
                    </a:cubicBezTo>
                    <a:cubicBezTo>
                      <a:pt x="28289" y="18955"/>
                      <a:pt x="27623" y="14859"/>
                      <a:pt x="27051" y="12382"/>
                    </a:cubicBezTo>
                    <a:lnTo>
                      <a:pt x="42101" y="29718"/>
                    </a:lnTo>
                    <a:lnTo>
                      <a:pt x="762" y="22574"/>
                    </a:lnTo>
                    <a:lnTo>
                      <a:pt x="2667" y="3048"/>
                    </a:lnTo>
                    <a:lnTo>
                      <a:pt x="49244" y="3048"/>
                    </a:lnTo>
                    <a:lnTo>
                      <a:pt x="56388" y="9811"/>
                    </a:lnTo>
                    <a:lnTo>
                      <a:pt x="61627" y="66199"/>
                    </a:lnTo>
                    <a:lnTo>
                      <a:pt x="53340" y="44386"/>
                    </a:lnTo>
                    <a:cubicBezTo>
                      <a:pt x="57055" y="34861"/>
                      <a:pt x="61913" y="26860"/>
                      <a:pt x="67818" y="20288"/>
                    </a:cubicBezTo>
                    <a:cubicBezTo>
                      <a:pt x="73724" y="13811"/>
                      <a:pt x="80677" y="8763"/>
                      <a:pt x="88678" y="5239"/>
                    </a:cubicBezTo>
                    <a:cubicBezTo>
                      <a:pt x="96679" y="1714"/>
                      <a:pt x="105442" y="0"/>
                      <a:pt x="114967" y="0"/>
                    </a:cubicBezTo>
                    <a:cubicBezTo>
                      <a:pt x="132779" y="0"/>
                      <a:pt x="146114" y="3619"/>
                      <a:pt x="155162" y="10668"/>
                    </a:cubicBezTo>
                    <a:cubicBezTo>
                      <a:pt x="164211" y="17812"/>
                      <a:pt x="170307" y="27908"/>
                      <a:pt x="173546" y="40957"/>
                    </a:cubicBezTo>
                    <a:cubicBezTo>
                      <a:pt x="176784" y="54007"/>
                      <a:pt x="178403" y="69247"/>
                      <a:pt x="178403" y="86773"/>
                    </a:cubicBezTo>
                    <a:lnTo>
                      <a:pt x="178403" y="126968"/>
                    </a:lnTo>
                    <a:cubicBezTo>
                      <a:pt x="178403" y="136207"/>
                      <a:pt x="178880" y="145351"/>
                      <a:pt x="179737" y="154400"/>
                    </a:cubicBezTo>
                    <a:cubicBezTo>
                      <a:pt x="180594" y="163449"/>
                      <a:pt x="181451" y="170402"/>
                      <a:pt x="182213" y="175450"/>
                    </a:cubicBezTo>
                    <a:lnTo>
                      <a:pt x="168688" y="165259"/>
                    </a:lnTo>
                    <a:lnTo>
                      <a:pt x="211169" y="168973"/>
                    </a:lnTo>
                    <a:lnTo>
                      <a:pt x="208502" y="188500"/>
                    </a:lnTo>
                    <a:lnTo>
                      <a:pt x="160401" y="188500"/>
                    </a:lnTo>
                    <a:cubicBezTo>
                      <a:pt x="159353" y="188500"/>
                      <a:pt x="156686" y="188595"/>
                      <a:pt x="152114" y="188881"/>
                    </a:cubicBezTo>
                    <a:cubicBezTo>
                      <a:pt x="147542" y="189167"/>
                      <a:pt x="142685" y="189357"/>
                      <a:pt x="137255" y="189643"/>
                    </a:cubicBezTo>
                    <a:cubicBezTo>
                      <a:pt x="131826" y="189928"/>
                      <a:pt x="127064" y="190119"/>
                      <a:pt x="122777" y="190405"/>
                    </a:cubicBezTo>
                    <a:lnTo>
                      <a:pt x="120872" y="172402"/>
                    </a:lnTo>
                    <a:lnTo>
                      <a:pt x="158496" y="163354"/>
                    </a:lnTo>
                    <a:lnTo>
                      <a:pt x="144590" y="172021"/>
                    </a:lnTo>
                    <a:cubicBezTo>
                      <a:pt x="145352" y="169545"/>
                      <a:pt x="146114" y="166497"/>
                      <a:pt x="147066" y="162782"/>
                    </a:cubicBezTo>
                    <a:cubicBezTo>
                      <a:pt x="147924" y="159163"/>
                      <a:pt x="148685" y="155257"/>
                      <a:pt x="149352" y="150971"/>
                    </a:cubicBezTo>
                    <a:cubicBezTo>
                      <a:pt x="150019" y="146685"/>
                      <a:pt x="150305" y="142494"/>
                      <a:pt x="150305" y="138208"/>
                    </a:cubicBezTo>
                    <a:lnTo>
                      <a:pt x="150305" y="86296"/>
                    </a:lnTo>
                    <a:cubicBezTo>
                      <a:pt x="150305" y="75247"/>
                      <a:pt x="149257" y="64865"/>
                      <a:pt x="147257" y="54959"/>
                    </a:cubicBezTo>
                    <a:cubicBezTo>
                      <a:pt x="145256" y="45053"/>
                      <a:pt x="141351" y="36957"/>
                      <a:pt x="135636" y="30766"/>
                    </a:cubicBezTo>
                    <a:cubicBezTo>
                      <a:pt x="129826" y="24479"/>
                      <a:pt x="121444" y="21336"/>
                      <a:pt x="110490" y="21336"/>
                    </a:cubicBezTo>
                    <a:cubicBezTo>
                      <a:pt x="95250" y="21336"/>
                      <a:pt x="83249" y="27337"/>
                      <a:pt x="74581" y="39338"/>
                    </a:cubicBezTo>
                    <a:cubicBezTo>
                      <a:pt x="65913" y="51340"/>
                      <a:pt x="61627" y="66675"/>
                      <a:pt x="61627" y="85153"/>
                    </a:cubicBezTo>
                    <a:lnTo>
                      <a:pt x="61627" y="126873"/>
                    </a:lnTo>
                    <a:cubicBezTo>
                      <a:pt x="61627" y="136684"/>
                      <a:pt x="62008" y="146685"/>
                      <a:pt x="62770" y="156972"/>
                    </a:cubicBezTo>
                    <a:cubicBezTo>
                      <a:pt x="63532" y="167259"/>
                      <a:pt x="64294" y="174593"/>
                      <a:pt x="65056" y="179165"/>
                    </a:cubicBezTo>
                    <a:lnTo>
                      <a:pt x="51149" y="165259"/>
                    </a:lnTo>
                    <a:lnTo>
                      <a:pt x="93631" y="168973"/>
                    </a:lnTo>
                    <a:lnTo>
                      <a:pt x="90964" y="188500"/>
                    </a:lnTo>
                    <a:lnTo>
                      <a:pt x="43244" y="188500"/>
                    </a:lnTo>
                    <a:cubicBezTo>
                      <a:pt x="40767" y="188500"/>
                      <a:pt x="37052" y="188595"/>
                      <a:pt x="32385" y="188881"/>
                    </a:cubicBezTo>
                    <a:cubicBezTo>
                      <a:pt x="27623" y="189167"/>
                      <a:pt x="22574" y="189357"/>
                      <a:pt x="17145" y="189643"/>
                    </a:cubicBezTo>
                    <a:cubicBezTo>
                      <a:pt x="11716" y="189928"/>
                      <a:pt x="6668" y="190119"/>
                      <a:pt x="1905" y="1904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7" name="Forme libre : forme 36">
                <a:extLst>
                  <a:ext uri="{FF2B5EF4-FFF2-40B4-BE49-F238E27FC236}">
                    <a16:creationId xmlns:a16="http://schemas.microsoft.com/office/drawing/2014/main" id="{E7680150-88E7-A743-A1F2-88256F057F5B}"/>
                  </a:ext>
                </a:extLst>
              </p:cNvPr>
              <p:cNvSpPr/>
              <p:nvPr/>
            </p:nvSpPr>
            <p:spPr>
              <a:xfrm>
                <a:off x="7960614" y="4445412"/>
                <a:ext cx="148589" cy="192404"/>
              </a:xfrm>
              <a:custGeom>
                <a:avLst/>
                <a:gdLst>
                  <a:gd name="connsiteX0" fmla="*/ 85344 w 148589"/>
                  <a:gd name="connsiteY0" fmla="*/ 192405 h 192404"/>
                  <a:gd name="connsiteX1" fmla="*/ 37814 w 148589"/>
                  <a:gd name="connsiteY1" fmla="*/ 180213 h 192404"/>
                  <a:gd name="connsiteX2" fmla="*/ 9430 w 148589"/>
                  <a:gd name="connsiteY2" fmla="*/ 146209 h 192404"/>
                  <a:gd name="connsiteX3" fmla="*/ 0 w 148589"/>
                  <a:gd name="connsiteY3" fmla="*/ 96202 h 192404"/>
                  <a:gd name="connsiteX4" fmla="*/ 9620 w 148589"/>
                  <a:gd name="connsiteY4" fmla="*/ 46006 h 192404"/>
                  <a:gd name="connsiteX5" fmla="*/ 38386 w 148589"/>
                  <a:gd name="connsiteY5" fmla="*/ 12192 h 192404"/>
                  <a:gd name="connsiteX6" fmla="*/ 86106 w 148589"/>
                  <a:gd name="connsiteY6" fmla="*/ 0 h 192404"/>
                  <a:gd name="connsiteX7" fmla="*/ 115062 w 148589"/>
                  <a:gd name="connsiteY7" fmla="*/ 3715 h 192404"/>
                  <a:gd name="connsiteX8" fmla="*/ 144399 w 148589"/>
                  <a:gd name="connsiteY8" fmla="*/ 13525 h 192404"/>
                  <a:gd name="connsiteX9" fmla="*/ 140684 w 148589"/>
                  <a:gd name="connsiteY9" fmla="*/ 58293 h 192404"/>
                  <a:gd name="connsiteX10" fmla="*/ 120015 w 148589"/>
                  <a:gd name="connsiteY10" fmla="*/ 57150 h 192404"/>
                  <a:gd name="connsiteX11" fmla="*/ 120015 w 148589"/>
                  <a:gd name="connsiteY11" fmla="*/ 44386 h 192404"/>
                  <a:gd name="connsiteX12" fmla="*/ 117920 w 148589"/>
                  <a:gd name="connsiteY12" fmla="*/ 34385 h 192404"/>
                  <a:gd name="connsiteX13" fmla="*/ 114014 w 148589"/>
                  <a:gd name="connsiteY13" fmla="*/ 21431 h 192404"/>
                  <a:gd name="connsiteX14" fmla="*/ 125635 w 148589"/>
                  <a:gd name="connsiteY14" fmla="*/ 33433 h 192404"/>
                  <a:gd name="connsiteX15" fmla="*/ 105537 w 148589"/>
                  <a:gd name="connsiteY15" fmla="*/ 24193 h 192404"/>
                  <a:gd name="connsiteX16" fmla="*/ 85820 w 148589"/>
                  <a:gd name="connsiteY16" fmla="*/ 20288 h 192404"/>
                  <a:gd name="connsiteX17" fmla="*/ 55150 w 148589"/>
                  <a:gd name="connsiteY17" fmla="*/ 31718 h 192404"/>
                  <a:gd name="connsiteX18" fmla="*/ 38386 w 148589"/>
                  <a:gd name="connsiteY18" fmla="*/ 60484 h 192404"/>
                  <a:gd name="connsiteX19" fmla="*/ 33147 w 148589"/>
                  <a:gd name="connsiteY19" fmla="*/ 96202 h 192404"/>
                  <a:gd name="connsiteX20" fmla="*/ 38195 w 148589"/>
                  <a:gd name="connsiteY20" fmla="*/ 131350 h 192404"/>
                  <a:gd name="connsiteX21" fmla="*/ 54578 w 148589"/>
                  <a:gd name="connsiteY21" fmla="*/ 158591 h 192404"/>
                  <a:gd name="connsiteX22" fmla="*/ 85058 w 148589"/>
                  <a:gd name="connsiteY22" fmla="*/ 169069 h 192404"/>
                  <a:gd name="connsiteX23" fmla="*/ 111919 w 148589"/>
                  <a:gd name="connsiteY23" fmla="*/ 165354 h 192404"/>
                  <a:gd name="connsiteX24" fmla="*/ 138398 w 148589"/>
                  <a:gd name="connsiteY24" fmla="*/ 155162 h 192404"/>
                  <a:gd name="connsiteX25" fmla="*/ 148590 w 148589"/>
                  <a:gd name="connsiteY25" fmla="*/ 172498 h 192404"/>
                  <a:gd name="connsiteX26" fmla="*/ 117348 w 148589"/>
                  <a:gd name="connsiteY26" fmla="*/ 187738 h 192404"/>
                  <a:gd name="connsiteX27" fmla="*/ 85439 w 148589"/>
                  <a:gd name="connsiteY27" fmla="*/ 192405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48589" h="192404">
                    <a:moveTo>
                      <a:pt x="85344" y="192405"/>
                    </a:moveTo>
                    <a:cubicBezTo>
                      <a:pt x="66294" y="192405"/>
                      <a:pt x="50482" y="188309"/>
                      <a:pt x="37814" y="180213"/>
                    </a:cubicBezTo>
                    <a:cubicBezTo>
                      <a:pt x="25146" y="172117"/>
                      <a:pt x="15716" y="160782"/>
                      <a:pt x="9430" y="146209"/>
                    </a:cubicBezTo>
                    <a:cubicBezTo>
                      <a:pt x="3143" y="131635"/>
                      <a:pt x="0" y="115062"/>
                      <a:pt x="0" y="96202"/>
                    </a:cubicBezTo>
                    <a:cubicBezTo>
                      <a:pt x="0" y="77343"/>
                      <a:pt x="3143" y="60484"/>
                      <a:pt x="9620" y="46006"/>
                    </a:cubicBezTo>
                    <a:cubicBezTo>
                      <a:pt x="16097" y="31528"/>
                      <a:pt x="25622" y="20288"/>
                      <a:pt x="38386" y="12192"/>
                    </a:cubicBezTo>
                    <a:cubicBezTo>
                      <a:pt x="51149" y="4096"/>
                      <a:pt x="67056" y="0"/>
                      <a:pt x="86106" y="0"/>
                    </a:cubicBezTo>
                    <a:cubicBezTo>
                      <a:pt x="97155" y="0"/>
                      <a:pt x="106775" y="1238"/>
                      <a:pt x="115062" y="3715"/>
                    </a:cubicBezTo>
                    <a:cubicBezTo>
                      <a:pt x="123349" y="6191"/>
                      <a:pt x="133064" y="9525"/>
                      <a:pt x="144399" y="13525"/>
                    </a:cubicBezTo>
                    <a:lnTo>
                      <a:pt x="140684" y="58293"/>
                    </a:lnTo>
                    <a:lnTo>
                      <a:pt x="120015" y="57150"/>
                    </a:lnTo>
                    <a:lnTo>
                      <a:pt x="120015" y="44386"/>
                    </a:lnTo>
                    <a:cubicBezTo>
                      <a:pt x="120015" y="42386"/>
                      <a:pt x="119348" y="39052"/>
                      <a:pt x="117920" y="34385"/>
                    </a:cubicBezTo>
                    <a:cubicBezTo>
                      <a:pt x="116491" y="29718"/>
                      <a:pt x="115252" y="25432"/>
                      <a:pt x="114014" y="21431"/>
                    </a:cubicBezTo>
                    <a:lnTo>
                      <a:pt x="125635" y="33433"/>
                    </a:lnTo>
                    <a:cubicBezTo>
                      <a:pt x="118872" y="29908"/>
                      <a:pt x="112204" y="26860"/>
                      <a:pt x="105537" y="24193"/>
                    </a:cubicBezTo>
                    <a:cubicBezTo>
                      <a:pt x="98870" y="21526"/>
                      <a:pt x="92297" y="20288"/>
                      <a:pt x="85820" y="20288"/>
                    </a:cubicBezTo>
                    <a:cubicBezTo>
                      <a:pt x="73057" y="20288"/>
                      <a:pt x="62865" y="24098"/>
                      <a:pt x="55150" y="31718"/>
                    </a:cubicBezTo>
                    <a:cubicBezTo>
                      <a:pt x="47530" y="39338"/>
                      <a:pt x="41910" y="48958"/>
                      <a:pt x="38386" y="60484"/>
                    </a:cubicBezTo>
                    <a:cubicBezTo>
                      <a:pt x="34862" y="72009"/>
                      <a:pt x="33147" y="83915"/>
                      <a:pt x="33147" y="96202"/>
                    </a:cubicBezTo>
                    <a:cubicBezTo>
                      <a:pt x="33147" y="108490"/>
                      <a:pt x="34862" y="120205"/>
                      <a:pt x="38195" y="131350"/>
                    </a:cubicBezTo>
                    <a:cubicBezTo>
                      <a:pt x="41624" y="142494"/>
                      <a:pt x="47054" y="151543"/>
                      <a:pt x="54578" y="158591"/>
                    </a:cubicBezTo>
                    <a:cubicBezTo>
                      <a:pt x="62103" y="165640"/>
                      <a:pt x="72199" y="169069"/>
                      <a:pt x="85058" y="169069"/>
                    </a:cubicBezTo>
                    <a:cubicBezTo>
                      <a:pt x="94297" y="169069"/>
                      <a:pt x="103251" y="167830"/>
                      <a:pt x="111919" y="165354"/>
                    </a:cubicBezTo>
                    <a:cubicBezTo>
                      <a:pt x="120587" y="162877"/>
                      <a:pt x="129349" y="159448"/>
                      <a:pt x="138398" y="155162"/>
                    </a:cubicBezTo>
                    <a:lnTo>
                      <a:pt x="148590" y="172498"/>
                    </a:lnTo>
                    <a:cubicBezTo>
                      <a:pt x="138017" y="179546"/>
                      <a:pt x="127635" y="184594"/>
                      <a:pt x="117348" y="187738"/>
                    </a:cubicBezTo>
                    <a:cubicBezTo>
                      <a:pt x="107061" y="190881"/>
                      <a:pt x="96393" y="192405"/>
                      <a:pt x="85439" y="1924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8" name="Forme libre : forme 37">
                <a:extLst>
                  <a:ext uri="{FF2B5EF4-FFF2-40B4-BE49-F238E27FC236}">
                    <a16:creationId xmlns:a16="http://schemas.microsoft.com/office/drawing/2014/main" id="{82DE5C1F-065D-6DD1-7198-CD92392B3688}"/>
                  </a:ext>
                </a:extLst>
              </p:cNvPr>
              <p:cNvSpPr/>
              <p:nvPr/>
            </p:nvSpPr>
            <p:spPr>
              <a:xfrm>
                <a:off x="8141398" y="4445412"/>
                <a:ext cx="151828" cy="192404"/>
              </a:xfrm>
              <a:custGeom>
                <a:avLst/>
                <a:gdLst>
                  <a:gd name="connsiteX0" fmla="*/ 85725 w 151828"/>
                  <a:gd name="connsiteY0" fmla="*/ 192405 h 192404"/>
                  <a:gd name="connsiteX1" fmla="*/ 38386 w 151828"/>
                  <a:gd name="connsiteY1" fmla="*/ 180022 h 192404"/>
                  <a:gd name="connsiteX2" fmla="*/ 9620 w 151828"/>
                  <a:gd name="connsiteY2" fmla="*/ 145828 h 192404"/>
                  <a:gd name="connsiteX3" fmla="*/ 0 w 151828"/>
                  <a:gd name="connsiteY3" fmla="*/ 96583 h 192404"/>
                  <a:gd name="connsiteX4" fmla="*/ 8668 w 151828"/>
                  <a:gd name="connsiteY4" fmla="*/ 46958 h 192404"/>
                  <a:gd name="connsiteX5" fmla="*/ 35338 w 151828"/>
                  <a:gd name="connsiteY5" fmla="*/ 12573 h 192404"/>
                  <a:gd name="connsiteX6" fmla="*/ 80772 w 151828"/>
                  <a:gd name="connsiteY6" fmla="*/ 0 h 192404"/>
                  <a:gd name="connsiteX7" fmla="*/ 122492 w 151828"/>
                  <a:gd name="connsiteY7" fmla="*/ 10858 h 192404"/>
                  <a:gd name="connsiteX8" fmla="*/ 144875 w 151828"/>
                  <a:gd name="connsiteY8" fmla="*/ 41338 h 192404"/>
                  <a:gd name="connsiteX9" fmla="*/ 151829 w 151828"/>
                  <a:gd name="connsiteY9" fmla="*/ 86487 h 192404"/>
                  <a:gd name="connsiteX10" fmla="*/ 145828 w 151828"/>
                  <a:gd name="connsiteY10" fmla="*/ 98488 h 192404"/>
                  <a:gd name="connsiteX11" fmla="*/ 24098 w 151828"/>
                  <a:gd name="connsiteY11" fmla="*/ 98488 h 192404"/>
                  <a:gd name="connsiteX12" fmla="*/ 24098 w 151828"/>
                  <a:gd name="connsiteY12" fmla="*/ 81534 h 192404"/>
                  <a:gd name="connsiteX13" fmla="*/ 132683 w 151828"/>
                  <a:gd name="connsiteY13" fmla="*/ 73247 h 192404"/>
                  <a:gd name="connsiteX14" fmla="*/ 120682 w 151828"/>
                  <a:gd name="connsiteY14" fmla="*/ 86392 h 192404"/>
                  <a:gd name="connsiteX15" fmla="*/ 120872 w 151828"/>
                  <a:gd name="connsiteY15" fmla="*/ 76771 h 192404"/>
                  <a:gd name="connsiteX16" fmla="*/ 121063 w 151828"/>
                  <a:gd name="connsiteY16" fmla="*/ 66484 h 192404"/>
                  <a:gd name="connsiteX17" fmla="*/ 110871 w 151828"/>
                  <a:gd name="connsiteY17" fmla="*/ 32290 h 192404"/>
                  <a:gd name="connsiteX18" fmla="*/ 79724 w 151828"/>
                  <a:gd name="connsiteY18" fmla="*/ 18002 h 192404"/>
                  <a:gd name="connsiteX19" fmla="*/ 56388 w 151828"/>
                  <a:gd name="connsiteY19" fmla="*/ 24955 h 192404"/>
                  <a:gd name="connsiteX20" fmla="*/ 41720 w 151828"/>
                  <a:gd name="connsiteY20" fmla="*/ 43529 h 192404"/>
                  <a:gd name="connsiteX21" fmla="*/ 34195 w 151828"/>
                  <a:gd name="connsiteY21" fmla="*/ 68485 h 192404"/>
                  <a:gd name="connsiteX22" fmla="*/ 31909 w 151828"/>
                  <a:gd name="connsiteY22" fmla="*/ 94964 h 192404"/>
                  <a:gd name="connsiteX23" fmla="*/ 34957 w 151828"/>
                  <a:gd name="connsiteY23" fmla="*/ 120301 h 192404"/>
                  <a:gd name="connsiteX24" fmla="*/ 44387 w 151828"/>
                  <a:gd name="connsiteY24" fmla="*/ 144494 h 192404"/>
                  <a:gd name="connsiteX25" fmla="*/ 60388 w 151828"/>
                  <a:gd name="connsiteY25" fmla="*/ 162496 h 192404"/>
                  <a:gd name="connsiteX26" fmla="*/ 83534 w 151828"/>
                  <a:gd name="connsiteY26" fmla="*/ 169259 h 192404"/>
                  <a:gd name="connsiteX27" fmla="*/ 117158 w 151828"/>
                  <a:gd name="connsiteY27" fmla="*/ 163830 h 192404"/>
                  <a:gd name="connsiteX28" fmla="*/ 141351 w 151828"/>
                  <a:gd name="connsiteY28" fmla="*/ 153448 h 192404"/>
                  <a:gd name="connsiteX29" fmla="*/ 151162 w 151828"/>
                  <a:gd name="connsiteY29" fmla="*/ 170021 h 192404"/>
                  <a:gd name="connsiteX30" fmla="*/ 148495 w 151828"/>
                  <a:gd name="connsiteY30" fmla="*/ 172117 h 192404"/>
                  <a:gd name="connsiteX31" fmla="*/ 136303 w 151828"/>
                  <a:gd name="connsiteY31" fmla="*/ 180022 h 192404"/>
                  <a:gd name="connsiteX32" fmla="*/ 115253 w 151828"/>
                  <a:gd name="connsiteY32" fmla="*/ 188500 h 192404"/>
                  <a:gd name="connsiteX33" fmla="*/ 85725 w 151828"/>
                  <a:gd name="connsiteY33" fmla="*/ 192214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1828" h="192404">
                    <a:moveTo>
                      <a:pt x="85725" y="192405"/>
                    </a:moveTo>
                    <a:cubicBezTo>
                      <a:pt x="66961" y="192405"/>
                      <a:pt x="51149" y="188309"/>
                      <a:pt x="38386" y="180022"/>
                    </a:cubicBezTo>
                    <a:cubicBezTo>
                      <a:pt x="25622" y="171736"/>
                      <a:pt x="16002" y="160306"/>
                      <a:pt x="9620" y="145828"/>
                    </a:cubicBezTo>
                    <a:cubicBezTo>
                      <a:pt x="3238" y="131350"/>
                      <a:pt x="0" y="114871"/>
                      <a:pt x="0" y="96583"/>
                    </a:cubicBezTo>
                    <a:cubicBezTo>
                      <a:pt x="0" y="78295"/>
                      <a:pt x="2858" y="61531"/>
                      <a:pt x="8668" y="46958"/>
                    </a:cubicBezTo>
                    <a:cubicBezTo>
                      <a:pt x="14478" y="32385"/>
                      <a:pt x="23336" y="20955"/>
                      <a:pt x="35338" y="12573"/>
                    </a:cubicBezTo>
                    <a:cubicBezTo>
                      <a:pt x="47339" y="4191"/>
                      <a:pt x="62484" y="0"/>
                      <a:pt x="80772" y="0"/>
                    </a:cubicBezTo>
                    <a:cubicBezTo>
                      <a:pt x="99060" y="0"/>
                      <a:pt x="112204" y="3619"/>
                      <a:pt x="122492" y="10858"/>
                    </a:cubicBezTo>
                    <a:cubicBezTo>
                      <a:pt x="132779" y="18097"/>
                      <a:pt x="140208" y="28289"/>
                      <a:pt x="144875" y="41338"/>
                    </a:cubicBezTo>
                    <a:cubicBezTo>
                      <a:pt x="149543" y="54388"/>
                      <a:pt x="151829" y="69437"/>
                      <a:pt x="151829" y="86487"/>
                    </a:cubicBezTo>
                    <a:lnTo>
                      <a:pt x="145828" y="98488"/>
                    </a:lnTo>
                    <a:lnTo>
                      <a:pt x="24098" y="98488"/>
                    </a:lnTo>
                    <a:lnTo>
                      <a:pt x="24098" y="81534"/>
                    </a:lnTo>
                    <a:lnTo>
                      <a:pt x="132683" y="73247"/>
                    </a:lnTo>
                    <a:lnTo>
                      <a:pt x="120682" y="86392"/>
                    </a:lnTo>
                    <a:cubicBezTo>
                      <a:pt x="120682" y="83153"/>
                      <a:pt x="120682" y="79915"/>
                      <a:pt x="120872" y="76771"/>
                    </a:cubicBezTo>
                    <a:cubicBezTo>
                      <a:pt x="120968" y="73628"/>
                      <a:pt x="121063" y="70199"/>
                      <a:pt x="121063" y="66484"/>
                    </a:cubicBezTo>
                    <a:cubicBezTo>
                      <a:pt x="121063" y="53245"/>
                      <a:pt x="117729" y="41815"/>
                      <a:pt x="110871" y="32290"/>
                    </a:cubicBezTo>
                    <a:cubicBezTo>
                      <a:pt x="104108" y="22765"/>
                      <a:pt x="93726" y="18002"/>
                      <a:pt x="79724" y="18002"/>
                    </a:cubicBezTo>
                    <a:cubicBezTo>
                      <a:pt x="70485" y="18002"/>
                      <a:pt x="62675" y="20288"/>
                      <a:pt x="56388" y="24955"/>
                    </a:cubicBezTo>
                    <a:cubicBezTo>
                      <a:pt x="50102" y="29623"/>
                      <a:pt x="45244" y="35814"/>
                      <a:pt x="41720" y="43529"/>
                    </a:cubicBezTo>
                    <a:cubicBezTo>
                      <a:pt x="38195" y="51340"/>
                      <a:pt x="35719" y="59626"/>
                      <a:pt x="34195" y="68485"/>
                    </a:cubicBezTo>
                    <a:cubicBezTo>
                      <a:pt x="32671" y="77343"/>
                      <a:pt x="31909" y="86201"/>
                      <a:pt x="31909" y="94964"/>
                    </a:cubicBezTo>
                    <a:cubicBezTo>
                      <a:pt x="31909" y="103251"/>
                      <a:pt x="32957" y="111728"/>
                      <a:pt x="34957" y="120301"/>
                    </a:cubicBezTo>
                    <a:cubicBezTo>
                      <a:pt x="36957" y="128968"/>
                      <a:pt x="40100" y="137065"/>
                      <a:pt x="44387" y="144494"/>
                    </a:cubicBezTo>
                    <a:cubicBezTo>
                      <a:pt x="48673" y="152019"/>
                      <a:pt x="54007" y="158020"/>
                      <a:pt x="60388" y="162496"/>
                    </a:cubicBezTo>
                    <a:cubicBezTo>
                      <a:pt x="66770" y="166973"/>
                      <a:pt x="74486" y="169259"/>
                      <a:pt x="83534" y="169259"/>
                    </a:cubicBezTo>
                    <a:cubicBezTo>
                      <a:pt x="95345" y="169259"/>
                      <a:pt x="106490" y="167449"/>
                      <a:pt x="117158" y="163830"/>
                    </a:cubicBezTo>
                    <a:cubicBezTo>
                      <a:pt x="127826" y="160210"/>
                      <a:pt x="135922" y="156781"/>
                      <a:pt x="141351" y="153448"/>
                    </a:cubicBezTo>
                    <a:lnTo>
                      <a:pt x="151162" y="170021"/>
                    </a:lnTo>
                    <a:cubicBezTo>
                      <a:pt x="151924" y="169259"/>
                      <a:pt x="151067" y="170021"/>
                      <a:pt x="148495" y="172117"/>
                    </a:cubicBezTo>
                    <a:cubicBezTo>
                      <a:pt x="146018" y="174212"/>
                      <a:pt x="141923" y="176879"/>
                      <a:pt x="136303" y="180022"/>
                    </a:cubicBezTo>
                    <a:cubicBezTo>
                      <a:pt x="130683" y="183166"/>
                      <a:pt x="123635" y="185928"/>
                      <a:pt x="115253" y="188500"/>
                    </a:cubicBezTo>
                    <a:cubicBezTo>
                      <a:pt x="106871" y="190976"/>
                      <a:pt x="97060" y="192214"/>
                      <a:pt x="85725" y="1922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9" name="Forme libre : forme 38">
                <a:extLst>
                  <a:ext uri="{FF2B5EF4-FFF2-40B4-BE49-F238E27FC236}">
                    <a16:creationId xmlns:a16="http://schemas.microsoft.com/office/drawing/2014/main" id="{6B0D86D6-2765-7E0F-D496-FB61D345D3C3}"/>
                  </a:ext>
                </a:extLst>
              </p:cNvPr>
              <p:cNvSpPr/>
              <p:nvPr/>
            </p:nvSpPr>
            <p:spPr>
              <a:xfrm>
                <a:off x="8332469" y="4444840"/>
                <a:ext cx="122110" cy="192976"/>
              </a:xfrm>
              <a:custGeom>
                <a:avLst/>
                <a:gdLst>
                  <a:gd name="connsiteX0" fmla="*/ 59246 w 122110"/>
                  <a:gd name="connsiteY0" fmla="*/ 192977 h 192976"/>
                  <a:gd name="connsiteX1" fmla="*/ 21812 w 122110"/>
                  <a:gd name="connsiteY1" fmla="*/ 187166 h 192976"/>
                  <a:gd name="connsiteX2" fmla="*/ 953 w 122110"/>
                  <a:gd name="connsiteY2" fmla="*/ 177546 h 192976"/>
                  <a:gd name="connsiteX3" fmla="*/ 953 w 122110"/>
                  <a:gd name="connsiteY3" fmla="*/ 129064 h 192976"/>
                  <a:gd name="connsiteX4" fmla="*/ 22384 w 122110"/>
                  <a:gd name="connsiteY4" fmla="*/ 127540 h 192976"/>
                  <a:gd name="connsiteX5" fmla="*/ 22384 w 122110"/>
                  <a:gd name="connsiteY5" fmla="*/ 142589 h 192976"/>
                  <a:gd name="connsiteX6" fmla="*/ 24289 w 122110"/>
                  <a:gd name="connsiteY6" fmla="*/ 151257 h 192976"/>
                  <a:gd name="connsiteX7" fmla="*/ 29146 w 122110"/>
                  <a:gd name="connsiteY7" fmla="*/ 163640 h 192976"/>
                  <a:gd name="connsiteX8" fmla="*/ 35147 w 122110"/>
                  <a:gd name="connsiteY8" fmla="*/ 174498 h 192976"/>
                  <a:gd name="connsiteX9" fmla="*/ 24289 w 122110"/>
                  <a:gd name="connsiteY9" fmla="*/ 158306 h 192976"/>
                  <a:gd name="connsiteX10" fmla="*/ 39719 w 122110"/>
                  <a:gd name="connsiteY10" fmla="*/ 171450 h 192976"/>
                  <a:gd name="connsiteX11" fmla="*/ 59627 w 122110"/>
                  <a:gd name="connsiteY11" fmla="*/ 174879 h 192976"/>
                  <a:gd name="connsiteX12" fmla="*/ 83725 w 122110"/>
                  <a:gd name="connsiteY12" fmla="*/ 167735 h 192976"/>
                  <a:gd name="connsiteX13" fmla="*/ 92774 w 122110"/>
                  <a:gd name="connsiteY13" fmla="*/ 145161 h 192976"/>
                  <a:gd name="connsiteX14" fmla="*/ 80772 w 122110"/>
                  <a:gd name="connsiteY14" fmla="*/ 123158 h 192976"/>
                  <a:gd name="connsiteX15" fmla="*/ 52959 w 122110"/>
                  <a:gd name="connsiteY15" fmla="*/ 107537 h 192976"/>
                  <a:gd name="connsiteX16" fmla="*/ 34195 w 122110"/>
                  <a:gd name="connsiteY16" fmla="*/ 97917 h 192976"/>
                  <a:gd name="connsiteX17" fmla="*/ 17050 w 122110"/>
                  <a:gd name="connsiteY17" fmla="*/ 86297 h 192976"/>
                  <a:gd name="connsiteX18" fmla="*/ 4667 w 122110"/>
                  <a:gd name="connsiteY18" fmla="*/ 70676 h 192976"/>
                  <a:gd name="connsiteX19" fmla="*/ 0 w 122110"/>
                  <a:gd name="connsiteY19" fmla="*/ 49244 h 192976"/>
                  <a:gd name="connsiteX20" fmla="*/ 16764 w 122110"/>
                  <a:gd name="connsiteY20" fmla="*/ 12954 h 192976"/>
                  <a:gd name="connsiteX21" fmla="*/ 57912 w 122110"/>
                  <a:gd name="connsiteY21" fmla="*/ 0 h 192976"/>
                  <a:gd name="connsiteX22" fmla="*/ 84201 w 122110"/>
                  <a:gd name="connsiteY22" fmla="*/ 1715 h 192976"/>
                  <a:gd name="connsiteX23" fmla="*/ 111252 w 122110"/>
                  <a:gd name="connsiteY23" fmla="*/ 6382 h 192976"/>
                  <a:gd name="connsiteX24" fmla="*/ 110871 w 122110"/>
                  <a:gd name="connsiteY24" fmla="*/ 59341 h 192976"/>
                  <a:gd name="connsiteX25" fmla="*/ 89440 w 122110"/>
                  <a:gd name="connsiteY25" fmla="*/ 58198 h 192976"/>
                  <a:gd name="connsiteX26" fmla="*/ 89440 w 122110"/>
                  <a:gd name="connsiteY26" fmla="*/ 45053 h 192976"/>
                  <a:gd name="connsiteX27" fmla="*/ 87344 w 122110"/>
                  <a:gd name="connsiteY27" fmla="*/ 36767 h 192976"/>
                  <a:gd name="connsiteX28" fmla="*/ 82868 w 122110"/>
                  <a:gd name="connsiteY28" fmla="*/ 24194 h 192976"/>
                  <a:gd name="connsiteX29" fmla="*/ 78962 w 122110"/>
                  <a:gd name="connsiteY29" fmla="*/ 13907 h 192976"/>
                  <a:gd name="connsiteX30" fmla="*/ 91726 w 122110"/>
                  <a:gd name="connsiteY30" fmla="*/ 27813 h 192976"/>
                  <a:gd name="connsiteX31" fmla="*/ 75533 w 122110"/>
                  <a:gd name="connsiteY31" fmla="*/ 20669 h 192976"/>
                  <a:gd name="connsiteX32" fmla="*/ 58293 w 122110"/>
                  <a:gd name="connsiteY32" fmla="*/ 18764 h 192976"/>
                  <a:gd name="connsiteX33" fmla="*/ 36862 w 122110"/>
                  <a:gd name="connsiteY33" fmla="*/ 25337 h 192976"/>
                  <a:gd name="connsiteX34" fmla="*/ 28575 w 122110"/>
                  <a:gd name="connsiteY34" fmla="*/ 43910 h 192976"/>
                  <a:gd name="connsiteX35" fmla="*/ 40577 w 122110"/>
                  <a:gd name="connsiteY35" fmla="*/ 65151 h 192976"/>
                  <a:gd name="connsiteX36" fmla="*/ 68390 w 122110"/>
                  <a:gd name="connsiteY36" fmla="*/ 80391 h 192976"/>
                  <a:gd name="connsiteX37" fmla="*/ 87535 w 122110"/>
                  <a:gd name="connsiteY37" fmla="*/ 90202 h 192976"/>
                  <a:gd name="connsiteX38" fmla="*/ 104870 w 122110"/>
                  <a:gd name="connsiteY38" fmla="*/ 102013 h 192976"/>
                  <a:gd name="connsiteX39" fmla="*/ 117443 w 122110"/>
                  <a:gd name="connsiteY39" fmla="*/ 117443 h 192976"/>
                  <a:gd name="connsiteX40" fmla="*/ 122111 w 122110"/>
                  <a:gd name="connsiteY40" fmla="*/ 138303 h 192976"/>
                  <a:gd name="connsiteX41" fmla="*/ 105156 w 122110"/>
                  <a:gd name="connsiteY41" fmla="*/ 180404 h 192976"/>
                  <a:gd name="connsiteX42" fmla="*/ 59341 w 122110"/>
                  <a:gd name="connsiteY42" fmla="*/ 192786 h 1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2110" h="192976">
                    <a:moveTo>
                      <a:pt x="59246" y="192977"/>
                    </a:moveTo>
                    <a:cubicBezTo>
                      <a:pt x="44006" y="192977"/>
                      <a:pt x="31528" y="191072"/>
                      <a:pt x="21812" y="187166"/>
                    </a:cubicBezTo>
                    <a:cubicBezTo>
                      <a:pt x="12192" y="183261"/>
                      <a:pt x="5239" y="180118"/>
                      <a:pt x="953" y="177546"/>
                    </a:cubicBezTo>
                    <a:lnTo>
                      <a:pt x="953" y="129064"/>
                    </a:lnTo>
                    <a:lnTo>
                      <a:pt x="22384" y="127540"/>
                    </a:lnTo>
                    <a:lnTo>
                      <a:pt x="22384" y="142589"/>
                    </a:lnTo>
                    <a:cubicBezTo>
                      <a:pt x="22384" y="144304"/>
                      <a:pt x="23051" y="147257"/>
                      <a:pt x="24289" y="151257"/>
                    </a:cubicBezTo>
                    <a:cubicBezTo>
                      <a:pt x="25527" y="155258"/>
                      <a:pt x="27146" y="159449"/>
                      <a:pt x="29146" y="163640"/>
                    </a:cubicBezTo>
                    <a:cubicBezTo>
                      <a:pt x="31147" y="167926"/>
                      <a:pt x="33147" y="171545"/>
                      <a:pt x="35147" y="174498"/>
                    </a:cubicBezTo>
                    <a:lnTo>
                      <a:pt x="24289" y="158306"/>
                    </a:lnTo>
                    <a:cubicBezTo>
                      <a:pt x="28766" y="164783"/>
                      <a:pt x="33909" y="169164"/>
                      <a:pt x="39719" y="171450"/>
                    </a:cubicBezTo>
                    <a:cubicBezTo>
                      <a:pt x="45434" y="173736"/>
                      <a:pt x="52102" y="174879"/>
                      <a:pt x="59627" y="174879"/>
                    </a:cubicBezTo>
                    <a:cubicBezTo>
                      <a:pt x="69628" y="174879"/>
                      <a:pt x="77629" y="172498"/>
                      <a:pt x="83725" y="167735"/>
                    </a:cubicBezTo>
                    <a:cubicBezTo>
                      <a:pt x="89726" y="162973"/>
                      <a:pt x="92774" y="155448"/>
                      <a:pt x="92774" y="145161"/>
                    </a:cubicBezTo>
                    <a:cubicBezTo>
                      <a:pt x="92774" y="135922"/>
                      <a:pt x="88773" y="128588"/>
                      <a:pt x="80772" y="123158"/>
                    </a:cubicBezTo>
                    <a:cubicBezTo>
                      <a:pt x="72771" y="117729"/>
                      <a:pt x="63437" y="112586"/>
                      <a:pt x="52959" y="107537"/>
                    </a:cubicBezTo>
                    <a:cubicBezTo>
                      <a:pt x="46673" y="104489"/>
                      <a:pt x="40386" y="101346"/>
                      <a:pt x="34195" y="97917"/>
                    </a:cubicBezTo>
                    <a:cubicBezTo>
                      <a:pt x="27908" y="94488"/>
                      <a:pt x="22193" y="90678"/>
                      <a:pt x="17050" y="86297"/>
                    </a:cubicBezTo>
                    <a:cubicBezTo>
                      <a:pt x="11906" y="81915"/>
                      <a:pt x="7811" y="76676"/>
                      <a:pt x="4667" y="70676"/>
                    </a:cubicBezTo>
                    <a:cubicBezTo>
                      <a:pt x="1524" y="64675"/>
                      <a:pt x="0" y="57531"/>
                      <a:pt x="0" y="49244"/>
                    </a:cubicBezTo>
                    <a:cubicBezTo>
                      <a:pt x="0" y="33719"/>
                      <a:pt x="5525" y="21622"/>
                      <a:pt x="16764" y="12954"/>
                    </a:cubicBezTo>
                    <a:cubicBezTo>
                      <a:pt x="27908" y="4286"/>
                      <a:pt x="41624" y="0"/>
                      <a:pt x="57912" y="0"/>
                    </a:cubicBezTo>
                    <a:cubicBezTo>
                      <a:pt x="66199" y="0"/>
                      <a:pt x="74962" y="572"/>
                      <a:pt x="84201" y="1715"/>
                    </a:cubicBezTo>
                    <a:cubicBezTo>
                      <a:pt x="93440" y="2858"/>
                      <a:pt x="102489" y="4382"/>
                      <a:pt x="111252" y="6382"/>
                    </a:cubicBezTo>
                    <a:lnTo>
                      <a:pt x="110871" y="59341"/>
                    </a:lnTo>
                    <a:lnTo>
                      <a:pt x="89440" y="58198"/>
                    </a:lnTo>
                    <a:lnTo>
                      <a:pt x="89440" y="45053"/>
                    </a:lnTo>
                    <a:cubicBezTo>
                      <a:pt x="89440" y="43529"/>
                      <a:pt x="88773" y="40767"/>
                      <a:pt x="87344" y="36767"/>
                    </a:cubicBezTo>
                    <a:cubicBezTo>
                      <a:pt x="86011" y="32766"/>
                      <a:pt x="84487" y="28575"/>
                      <a:pt x="82868" y="24194"/>
                    </a:cubicBezTo>
                    <a:cubicBezTo>
                      <a:pt x="81248" y="19812"/>
                      <a:pt x="79915" y="16383"/>
                      <a:pt x="78962" y="13907"/>
                    </a:cubicBezTo>
                    <a:lnTo>
                      <a:pt x="91726" y="27813"/>
                    </a:lnTo>
                    <a:cubicBezTo>
                      <a:pt x="85439" y="24289"/>
                      <a:pt x="80105" y="21908"/>
                      <a:pt x="75533" y="20669"/>
                    </a:cubicBezTo>
                    <a:cubicBezTo>
                      <a:pt x="70961" y="19431"/>
                      <a:pt x="65246" y="18764"/>
                      <a:pt x="58293" y="18764"/>
                    </a:cubicBezTo>
                    <a:cubicBezTo>
                      <a:pt x="49530" y="18764"/>
                      <a:pt x="42386" y="20955"/>
                      <a:pt x="36862" y="25337"/>
                    </a:cubicBezTo>
                    <a:cubicBezTo>
                      <a:pt x="31337" y="29718"/>
                      <a:pt x="28575" y="35909"/>
                      <a:pt x="28575" y="43910"/>
                    </a:cubicBezTo>
                    <a:cubicBezTo>
                      <a:pt x="28575" y="52673"/>
                      <a:pt x="32576" y="59722"/>
                      <a:pt x="40577" y="65151"/>
                    </a:cubicBezTo>
                    <a:cubicBezTo>
                      <a:pt x="48578" y="70580"/>
                      <a:pt x="57817" y="75629"/>
                      <a:pt x="68390" y="80391"/>
                    </a:cubicBezTo>
                    <a:cubicBezTo>
                      <a:pt x="74867" y="83439"/>
                      <a:pt x="81248" y="86678"/>
                      <a:pt x="87535" y="90202"/>
                    </a:cubicBezTo>
                    <a:cubicBezTo>
                      <a:pt x="93821" y="93726"/>
                      <a:pt x="99536" y="97631"/>
                      <a:pt x="104870" y="102013"/>
                    </a:cubicBezTo>
                    <a:cubicBezTo>
                      <a:pt x="110109" y="106394"/>
                      <a:pt x="114300" y="111538"/>
                      <a:pt x="117443" y="117443"/>
                    </a:cubicBezTo>
                    <a:cubicBezTo>
                      <a:pt x="120587" y="123349"/>
                      <a:pt x="122111" y="130302"/>
                      <a:pt x="122111" y="138303"/>
                    </a:cubicBezTo>
                    <a:cubicBezTo>
                      <a:pt x="122111" y="158115"/>
                      <a:pt x="116491" y="172117"/>
                      <a:pt x="105156" y="180404"/>
                    </a:cubicBezTo>
                    <a:cubicBezTo>
                      <a:pt x="93821" y="188690"/>
                      <a:pt x="78581" y="192786"/>
                      <a:pt x="59341" y="1927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A8E72A8F-7184-BDC3-E412-EFF851DCB12D}"/>
                </a:ext>
              </a:extLst>
            </p:cNvPr>
            <p:cNvSpPr/>
            <p:nvPr/>
          </p:nvSpPr>
          <p:spPr>
            <a:xfrm>
              <a:off x="7292149" y="2242089"/>
              <a:ext cx="1096137" cy="1406366"/>
            </a:xfrm>
            <a:custGeom>
              <a:avLst/>
              <a:gdLst>
                <a:gd name="connsiteX0" fmla="*/ 1048608 w 1096137"/>
                <a:gd name="connsiteY0" fmla="*/ 1405414 h 1406366"/>
                <a:gd name="connsiteX1" fmla="*/ 1096137 w 1096137"/>
                <a:gd name="connsiteY1" fmla="*/ 1405414 h 1406366"/>
                <a:gd name="connsiteX2" fmla="*/ 1089851 w 1096137"/>
                <a:gd name="connsiteY2" fmla="*/ 1390079 h 1406366"/>
                <a:gd name="connsiteX3" fmla="*/ 1090041 w 1096137"/>
                <a:gd name="connsiteY3" fmla="*/ 1390079 h 1406366"/>
                <a:gd name="connsiteX4" fmla="*/ 573596 w 1096137"/>
                <a:gd name="connsiteY4" fmla="*/ 0 h 1406366"/>
                <a:gd name="connsiteX5" fmla="*/ 561309 w 1096137"/>
                <a:gd name="connsiteY5" fmla="*/ 30861 h 1406366"/>
                <a:gd name="connsiteX6" fmla="*/ 296609 w 1096137"/>
                <a:gd name="connsiteY6" fmla="*/ 680466 h 1406366"/>
                <a:gd name="connsiteX7" fmla="*/ 295466 w 1096137"/>
                <a:gd name="connsiteY7" fmla="*/ 680466 h 1406366"/>
                <a:gd name="connsiteX8" fmla="*/ 295466 w 1096137"/>
                <a:gd name="connsiteY8" fmla="*/ 682942 h 1406366"/>
                <a:gd name="connsiteX9" fmla="*/ 11049 w 1096137"/>
                <a:gd name="connsiteY9" fmla="*/ 1380935 h 1406366"/>
                <a:gd name="connsiteX10" fmla="*/ 0 w 1096137"/>
                <a:gd name="connsiteY10" fmla="*/ 1405414 h 1406366"/>
                <a:gd name="connsiteX11" fmla="*/ 50102 w 1096137"/>
                <a:gd name="connsiteY11" fmla="*/ 1405414 h 1406366"/>
                <a:gd name="connsiteX12" fmla="*/ 51626 w 1096137"/>
                <a:gd name="connsiteY12" fmla="*/ 1405985 h 1406366"/>
                <a:gd name="connsiteX13" fmla="*/ 51816 w 1096137"/>
                <a:gd name="connsiteY13" fmla="*/ 1405414 h 1406366"/>
                <a:gd name="connsiteX14" fmla="*/ 75533 w 1096137"/>
                <a:gd name="connsiteY14" fmla="*/ 1405414 h 1406366"/>
                <a:gd name="connsiteX15" fmla="*/ 322993 w 1096137"/>
                <a:gd name="connsiteY15" fmla="*/ 800767 h 1406366"/>
                <a:gd name="connsiteX16" fmla="*/ 591788 w 1096137"/>
                <a:gd name="connsiteY16" fmla="*/ 800767 h 1406366"/>
                <a:gd name="connsiteX17" fmla="*/ 604457 w 1096137"/>
                <a:gd name="connsiteY17" fmla="*/ 800767 h 1406366"/>
                <a:gd name="connsiteX18" fmla="*/ 604457 w 1096137"/>
                <a:gd name="connsiteY18" fmla="*/ 779526 h 1406366"/>
                <a:gd name="connsiteX19" fmla="*/ 604457 w 1096137"/>
                <a:gd name="connsiteY19" fmla="*/ 680466 h 1406366"/>
                <a:gd name="connsiteX20" fmla="*/ 371951 w 1096137"/>
                <a:gd name="connsiteY20" fmla="*/ 680466 h 1406366"/>
                <a:gd name="connsiteX21" fmla="*/ 559308 w 1096137"/>
                <a:gd name="connsiteY21" fmla="*/ 220409 h 1406366"/>
                <a:gd name="connsiteX22" fmla="*/ 998887 w 1096137"/>
                <a:gd name="connsiteY22" fmla="*/ 1405414 h 1406366"/>
                <a:gd name="connsiteX23" fmla="*/ 1045559 w 1096137"/>
                <a:gd name="connsiteY23" fmla="*/ 1405414 h 1406366"/>
                <a:gd name="connsiteX24" fmla="*/ 1045941 w 1096137"/>
                <a:gd name="connsiteY24" fmla="*/ 1406366 h 1406366"/>
                <a:gd name="connsiteX25" fmla="*/ 1048608 w 1096137"/>
                <a:gd name="connsiteY25" fmla="*/ 1405414 h 1406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96137" h="1406366">
                  <a:moveTo>
                    <a:pt x="1048608" y="1405414"/>
                  </a:moveTo>
                  <a:lnTo>
                    <a:pt x="1096137" y="1405414"/>
                  </a:lnTo>
                  <a:lnTo>
                    <a:pt x="1089851" y="1390079"/>
                  </a:lnTo>
                  <a:lnTo>
                    <a:pt x="1090041" y="1390079"/>
                  </a:lnTo>
                  <a:lnTo>
                    <a:pt x="573596" y="0"/>
                  </a:lnTo>
                  <a:lnTo>
                    <a:pt x="561309" y="30861"/>
                  </a:lnTo>
                  <a:lnTo>
                    <a:pt x="296609" y="680466"/>
                  </a:lnTo>
                  <a:lnTo>
                    <a:pt x="295466" y="680466"/>
                  </a:lnTo>
                  <a:lnTo>
                    <a:pt x="295466" y="682942"/>
                  </a:lnTo>
                  <a:lnTo>
                    <a:pt x="11049" y="1380935"/>
                  </a:lnTo>
                  <a:lnTo>
                    <a:pt x="0" y="1405414"/>
                  </a:lnTo>
                  <a:lnTo>
                    <a:pt x="50102" y="1405414"/>
                  </a:lnTo>
                  <a:lnTo>
                    <a:pt x="51626" y="1405985"/>
                  </a:lnTo>
                  <a:lnTo>
                    <a:pt x="51816" y="1405414"/>
                  </a:lnTo>
                  <a:lnTo>
                    <a:pt x="75533" y="1405414"/>
                  </a:lnTo>
                  <a:lnTo>
                    <a:pt x="322993" y="800767"/>
                  </a:lnTo>
                  <a:lnTo>
                    <a:pt x="591788" y="800767"/>
                  </a:lnTo>
                  <a:lnTo>
                    <a:pt x="604457" y="800767"/>
                  </a:lnTo>
                  <a:lnTo>
                    <a:pt x="604457" y="779526"/>
                  </a:lnTo>
                  <a:lnTo>
                    <a:pt x="604457" y="680466"/>
                  </a:lnTo>
                  <a:lnTo>
                    <a:pt x="371951" y="680466"/>
                  </a:lnTo>
                  <a:lnTo>
                    <a:pt x="559308" y="220409"/>
                  </a:lnTo>
                  <a:lnTo>
                    <a:pt x="998887" y="1405414"/>
                  </a:lnTo>
                  <a:lnTo>
                    <a:pt x="1045559" y="1405414"/>
                  </a:lnTo>
                  <a:lnTo>
                    <a:pt x="1045941" y="1406366"/>
                  </a:lnTo>
                  <a:lnTo>
                    <a:pt x="1048608" y="14054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60547F06-A7C8-81F3-58D1-25B074314ED4}"/>
                </a:ext>
              </a:extLst>
            </p:cNvPr>
            <p:cNvSpPr/>
            <p:nvPr/>
          </p:nvSpPr>
          <p:spPr>
            <a:xfrm>
              <a:off x="3760088" y="3776852"/>
              <a:ext cx="4628197" cy="48005"/>
            </a:xfrm>
            <a:custGeom>
              <a:avLst/>
              <a:gdLst>
                <a:gd name="connsiteX0" fmla="*/ 3471196 w 4628197"/>
                <a:gd name="connsiteY0" fmla="*/ 12097 h 48005"/>
                <a:gd name="connsiteX1" fmla="*/ 2314289 w 4628197"/>
                <a:gd name="connsiteY1" fmla="*/ 0 h 48005"/>
                <a:gd name="connsiteX2" fmla="*/ 1157002 w 4628197"/>
                <a:gd name="connsiteY2" fmla="*/ 12097 h 48005"/>
                <a:gd name="connsiteX3" fmla="*/ 0 w 4628197"/>
                <a:gd name="connsiteY3" fmla="*/ 23717 h 48005"/>
                <a:gd name="connsiteX4" fmla="*/ 1157002 w 4628197"/>
                <a:gd name="connsiteY4" fmla="*/ 36100 h 48005"/>
                <a:gd name="connsiteX5" fmla="*/ 2314289 w 4628197"/>
                <a:gd name="connsiteY5" fmla="*/ 48006 h 48005"/>
                <a:gd name="connsiteX6" fmla="*/ 3471196 w 4628197"/>
                <a:gd name="connsiteY6" fmla="*/ 36100 h 48005"/>
                <a:gd name="connsiteX7" fmla="*/ 4628198 w 4628197"/>
                <a:gd name="connsiteY7" fmla="*/ 23717 h 48005"/>
                <a:gd name="connsiteX8" fmla="*/ 3471196 w 4628197"/>
                <a:gd name="connsiteY8" fmla="*/ 12097 h 4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28197" h="48005">
                  <a:moveTo>
                    <a:pt x="3471196" y="12097"/>
                  </a:moveTo>
                  <a:lnTo>
                    <a:pt x="2314289" y="0"/>
                  </a:lnTo>
                  <a:lnTo>
                    <a:pt x="1157002" y="12097"/>
                  </a:lnTo>
                  <a:lnTo>
                    <a:pt x="0" y="23717"/>
                  </a:lnTo>
                  <a:lnTo>
                    <a:pt x="1157002" y="36100"/>
                  </a:lnTo>
                  <a:lnTo>
                    <a:pt x="2314289" y="48006"/>
                  </a:lnTo>
                  <a:lnTo>
                    <a:pt x="3471196" y="36100"/>
                  </a:lnTo>
                  <a:lnTo>
                    <a:pt x="4628198" y="23717"/>
                  </a:lnTo>
                  <a:lnTo>
                    <a:pt x="3471196" y="120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0736CA25-B448-8E18-6E1D-649FE6E11DAF}"/>
                </a:ext>
              </a:extLst>
            </p:cNvPr>
            <p:cNvSpPr/>
            <p:nvPr/>
          </p:nvSpPr>
          <p:spPr>
            <a:xfrm>
              <a:off x="3759993" y="3762660"/>
              <a:ext cx="4628483" cy="76485"/>
            </a:xfrm>
            <a:custGeom>
              <a:avLst/>
              <a:gdLst>
                <a:gd name="connsiteX0" fmla="*/ 2314480 w 4628483"/>
                <a:gd name="connsiteY0" fmla="*/ 76486 h 76485"/>
                <a:gd name="connsiteX1" fmla="*/ 1157002 w 4628483"/>
                <a:gd name="connsiteY1" fmla="*/ 64675 h 76485"/>
                <a:gd name="connsiteX2" fmla="*/ 0 w 4628483"/>
                <a:gd name="connsiteY2" fmla="*/ 52292 h 76485"/>
                <a:gd name="connsiteX3" fmla="*/ 0 w 4628483"/>
                <a:gd name="connsiteY3" fmla="*/ 23717 h 76485"/>
                <a:gd name="connsiteX4" fmla="*/ 1157002 w 4628483"/>
                <a:gd name="connsiteY4" fmla="*/ 12192 h 76485"/>
                <a:gd name="connsiteX5" fmla="*/ 2314194 w 4628483"/>
                <a:gd name="connsiteY5" fmla="*/ 0 h 76485"/>
                <a:gd name="connsiteX6" fmla="*/ 3471482 w 4628483"/>
                <a:gd name="connsiteY6" fmla="*/ 12192 h 76485"/>
                <a:gd name="connsiteX7" fmla="*/ 4628483 w 4628483"/>
                <a:gd name="connsiteY7" fmla="*/ 23717 h 76485"/>
                <a:gd name="connsiteX8" fmla="*/ 4628483 w 4628483"/>
                <a:gd name="connsiteY8" fmla="*/ 52292 h 76485"/>
                <a:gd name="connsiteX9" fmla="*/ 3471577 w 4628483"/>
                <a:gd name="connsiteY9" fmla="*/ 64675 h 76485"/>
                <a:gd name="connsiteX10" fmla="*/ 2314575 w 4628483"/>
                <a:gd name="connsiteY10" fmla="*/ 76486 h 76485"/>
                <a:gd name="connsiteX11" fmla="*/ 1377887 w 4628483"/>
                <a:gd name="connsiteY11" fmla="*/ 38291 h 76485"/>
                <a:gd name="connsiteX12" fmla="*/ 2314480 w 4628483"/>
                <a:gd name="connsiteY12" fmla="*/ 47911 h 76485"/>
                <a:gd name="connsiteX13" fmla="*/ 3250597 w 4628483"/>
                <a:gd name="connsiteY13" fmla="*/ 38291 h 76485"/>
                <a:gd name="connsiteX14" fmla="*/ 2314099 w 4628483"/>
                <a:gd name="connsiteY14" fmla="*/ 28480 h 76485"/>
                <a:gd name="connsiteX15" fmla="*/ 1377791 w 4628483"/>
                <a:gd name="connsiteY15" fmla="*/ 38291 h 7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28483" h="76485">
                  <a:moveTo>
                    <a:pt x="2314480" y="76486"/>
                  </a:moveTo>
                  <a:lnTo>
                    <a:pt x="1157002" y="64675"/>
                  </a:lnTo>
                  <a:lnTo>
                    <a:pt x="0" y="52292"/>
                  </a:lnTo>
                  <a:lnTo>
                    <a:pt x="0" y="23717"/>
                  </a:lnTo>
                  <a:lnTo>
                    <a:pt x="1157002" y="12192"/>
                  </a:lnTo>
                  <a:lnTo>
                    <a:pt x="2314194" y="0"/>
                  </a:lnTo>
                  <a:lnTo>
                    <a:pt x="3471482" y="12192"/>
                  </a:lnTo>
                  <a:lnTo>
                    <a:pt x="4628483" y="23717"/>
                  </a:lnTo>
                  <a:lnTo>
                    <a:pt x="4628483" y="52292"/>
                  </a:lnTo>
                  <a:lnTo>
                    <a:pt x="3471577" y="64675"/>
                  </a:lnTo>
                  <a:lnTo>
                    <a:pt x="2314575" y="76486"/>
                  </a:lnTo>
                  <a:close/>
                  <a:moveTo>
                    <a:pt x="1377887" y="38291"/>
                  </a:moveTo>
                  <a:lnTo>
                    <a:pt x="2314480" y="47911"/>
                  </a:lnTo>
                  <a:lnTo>
                    <a:pt x="3250597" y="38291"/>
                  </a:lnTo>
                  <a:lnTo>
                    <a:pt x="2314099" y="28480"/>
                  </a:lnTo>
                  <a:lnTo>
                    <a:pt x="1377791" y="382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</p:grpSp>
      <p:pic>
        <p:nvPicPr>
          <p:cNvPr id="63" name="Image 62">
            <a:extLst>
              <a:ext uri="{FF2B5EF4-FFF2-40B4-BE49-F238E27FC236}">
                <a16:creationId xmlns:a16="http://schemas.microsoft.com/office/drawing/2014/main" id="{ADA2AFC9-27E1-843D-9920-B4435DA4E5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682" y="-1435180"/>
            <a:ext cx="5555580" cy="5576906"/>
          </a:xfrm>
          <a:prstGeom prst="rect">
            <a:avLst/>
          </a:prstGeom>
        </p:spPr>
      </p:pic>
      <p:sp>
        <p:nvSpPr>
          <p:cNvPr id="64" name="Graphique 2">
            <a:extLst>
              <a:ext uri="{FF2B5EF4-FFF2-40B4-BE49-F238E27FC236}">
                <a16:creationId xmlns:a16="http://schemas.microsoft.com/office/drawing/2014/main" id="{C2280E8D-8B6F-2DCE-6DEA-AF65993334F5}"/>
              </a:ext>
            </a:extLst>
          </p:cNvPr>
          <p:cNvSpPr/>
          <p:nvPr userDrawn="1"/>
        </p:nvSpPr>
        <p:spPr>
          <a:xfrm rot="320575">
            <a:off x="8204099" y="713290"/>
            <a:ext cx="2000080" cy="1982189"/>
          </a:xfrm>
          <a:custGeom>
            <a:avLst/>
            <a:gdLst>
              <a:gd name="connsiteX0" fmla="*/ 0 w 1852803"/>
              <a:gd name="connsiteY0" fmla="*/ 0 h 1836229"/>
              <a:gd name="connsiteX1" fmla="*/ 505397 w 1852803"/>
              <a:gd name="connsiteY1" fmla="*/ 1836230 h 1836229"/>
              <a:gd name="connsiteX2" fmla="*/ 1852803 w 1852803"/>
              <a:gd name="connsiteY2" fmla="*/ 441008 h 1836229"/>
              <a:gd name="connsiteX3" fmla="*/ 0 w 1852803"/>
              <a:gd name="connsiteY3" fmla="*/ 0 h 183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2803" h="1836229">
                <a:moveTo>
                  <a:pt x="0" y="0"/>
                </a:moveTo>
                <a:lnTo>
                  <a:pt x="505397" y="1836230"/>
                </a:lnTo>
                <a:lnTo>
                  <a:pt x="1852803" y="44100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6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BE" dirty="0"/>
          </a:p>
        </p:txBody>
      </p:sp>
      <p:pic>
        <p:nvPicPr>
          <p:cNvPr id="69" name="Image 68">
            <a:extLst>
              <a:ext uri="{FF2B5EF4-FFF2-40B4-BE49-F238E27FC236}">
                <a16:creationId xmlns:a16="http://schemas.microsoft.com/office/drawing/2014/main" id="{4E180AE1-675F-74D7-1D6E-3749664B0B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5" t="20292" r="24674" b="45253"/>
          <a:stretch>
            <a:fillRect/>
          </a:stretch>
        </p:blipFill>
        <p:spPr>
          <a:xfrm rot="20245957">
            <a:off x="-50315" y="3751368"/>
            <a:ext cx="2063390" cy="1921497"/>
          </a:xfrm>
          <a:custGeom>
            <a:avLst/>
            <a:gdLst>
              <a:gd name="connsiteX0" fmla="*/ 731146 w 2063390"/>
              <a:gd name="connsiteY0" fmla="*/ 0 h 1921497"/>
              <a:gd name="connsiteX1" fmla="*/ 2063390 w 2063390"/>
              <a:gd name="connsiteY1" fmla="*/ 1565913 h 1921497"/>
              <a:gd name="connsiteX2" fmla="*/ 0 w 2063390"/>
              <a:gd name="connsiteY2" fmla="*/ 1921497 h 192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3390" h="1921497">
                <a:moveTo>
                  <a:pt x="731146" y="0"/>
                </a:moveTo>
                <a:lnTo>
                  <a:pt x="2063390" y="1565913"/>
                </a:lnTo>
                <a:lnTo>
                  <a:pt x="0" y="1921497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993E6C7-11A2-F71D-B069-64C7E6E67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4294" y="2784294"/>
            <a:ext cx="4460077" cy="473075"/>
          </a:xfrm>
        </p:spPr>
        <p:txBody>
          <a:bodyPr anchor="t"/>
          <a:lstStyle>
            <a:lvl1pPr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  <a:endParaRPr lang="fr-BE" dirty="0"/>
          </a:p>
        </p:txBody>
      </p:sp>
      <p:sp>
        <p:nvSpPr>
          <p:cNvPr id="71" name="Espace réservé du texte 70">
            <a:extLst>
              <a:ext uri="{FF2B5EF4-FFF2-40B4-BE49-F238E27FC236}">
                <a16:creationId xmlns:a16="http://schemas.microsoft.com/office/drawing/2014/main" id="{D7C6D04A-80B6-7C3D-713B-1980D88398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44295" y="3814750"/>
            <a:ext cx="4241800" cy="447675"/>
          </a:xfr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 sz="28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4" name="Graphique 72">
            <a:extLst>
              <a:ext uri="{FF2B5EF4-FFF2-40B4-BE49-F238E27FC236}">
                <a16:creationId xmlns:a16="http://schemas.microsoft.com/office/drawing/2014/main" id="{2442E91D-8CD4-E94B-9BAE-A927A87087B4}"/>
              </a:ext>
            </a:extLst>
          </p:cNvPr>
          <p:cNvSpPr/>
          <p:nvPr/>
        </p:nvSpPr>
        <p:spPr>
          <a:xfrm>
            <a:off x="6053890" y="5322402"/>
            <a:ext cx="876194" cy="909716"/>
          </a:xfrm>
          <a:custGeom>
            <a:avLst/>
            <a:gdLst>
              <a:gd name="connsiteX0" fmla="*/ 1024859 w 1044316"/>
              <a:gd name="connsiteY0" fmla="*/ 831728 h 1084268"/>
              <a:gd name="connsiteX1" fmla="*/ 1044317 w 1044316"/>
              <a:gd name="connsiteY1" fmla="*/ 831728 h 1084268"/>
              <a:gd name="connsiteX2" fmla="*/ 1033139 w 1044316"/>
              <a:gd name="connsiteY2" fmla="*/ 823034 h 1084268"/>
              <a:gd name="connsiteX3" fmla="*/ 979733 w 1044316"/>
              <a:gd name="connsiteY3" fmla="*/ 697591 h 1084268"/>
              <a:gd name="connsiteX4" fmla="*/ 969383 w 1044316"/>
              <a:gd name="connsiteY4" fmla="*/ 697591 h 1084268"/>
              <a:gd name="connsiteX5" fmla="*/ 934400 w 1044316"/>
              <a:gd name="connsiteY5" fmla="*/ 674407 h 1084268"/>
              <a:gd name="connsiteX6" fmla="*/ 947441 w 1044316"/>
              <a:gd name="connsiteY6" fmla="*/ 662815 h 1084268"/>
              <a:gd name="connsiteX7" fmla="*/ 947441 w 1044316"/>
              <a:gd name="connsiteY7" fmla="*/ 616654 h 1084268"/>
              <a:gd name="connsiteX8" fmla="*/ 934400 w 1044316"/>
              <a:gd name="connsiteY8" fmla="*/ 576082 h 1084268"/>
              <a:gd name="connsiteX9" fmla="*/ 914942 w 1044316"/>
              <a:gd name="connsiteY9" fmla="*/ 527023 h 1084268"/>
              <a:gd name="connsiteX10" fmla="*/ 907490 w 1044316"/>
              <a:gd name="connsiteY10" fmla="*/ 498457 h 1084268"/>
              <a:gd name="connsiteX11" fmla="*/ 894449 w 1044316"/>
              <a:gd name="connsiteY11" fmla="*/ 487486 h 1084268"/>
              <a:gd name="connsiteX12" fmla="*/ 894449 w 1044316"/>
              <a:gd name="connsiteY12" fmla="*/ 465544 h 1084268"/>
              <a:gd name="connsiteX13" fmla="*/ 884720 w 1044316"/>
              <a:gd name="connsiteY13" fmla="*/ 458920 h 1084268"/>
              <a:gd name="connsiteX14" fmla="*/ 882443 w 1044316"/>
              <a:gd name="connsiteY14" fmla="*/ 441325 h 1084268"/>
              <a:gd name="connsiteX15" fmla="*/ 900245 w 1044316"/>
              <a:gd name="connsiteY15" fmla="*/ 431389 h 1084268"/>
              <a:gd name="connsiteX16" fmla="*/ 900245 w 1044316"/>
              <a:gd name="connsiteY16" fmla="*/ 409447 h 1084268"/>
              <a:gd name="connsiteX17" fmla="*/ 900245 w 1044316"/>
              <a:gd name="connsiteY17" fmla="*/ 385849 h 1084268"/>
              <a:gd name="connsiteX18" fmla="*/ 909974 w 1044316"/>
              <a:gd name="connsiteY18" fmla="*/ 360595 h 1084268"/>
              <a:gd name="connsiteX19" fmla="*/ 924464 w 1044316"/>
              <a:gd name="connsiteY19" fmla="*/ 273448 h 1084268"/>
              <a:gd name="connsiteX20" fmla="*/ 969176 w 1044316"/>
              <a:gd name="connsiteY20" fmla="*/ 227286 h 1084268"/>
              <a:gd name="connsiteX21" fmla="*/ 985943 w 1044316"/>
              <a:gd name="connsiteY21" fmla="*/ 184437 h 1084268"/>
              <a:gd name="connsiteX22" fmla="*/ 975179 w 1044316"/>
              <a:gd name="connsiteY22" fmla="*/ 169533 h 1084268"/>
              <a:gd name="connsiteX23" fmla="*/ 985943 w 1044316"/>
              <a:gd name="connsiteY23" fmla="*/ 138690 h 1084268"/>
              <a:gd name="connsiteX24" fmla="*/ 975179 w 1044316"/>
              <a:gd name="connsiteY24" fmla="*/ 110952 h 1084268"/>
              <a:gd name="connsiteX25" fmla="*/ 960068 w 1044316"/>
              <a:gd name="connsiteY25" fmla="*/ 88182 h 1084268"/>
              <a:gd name="connsiteX26" fmla="*/ 947027 w 1044316"/>
              <a:gd name="connsiteY26" fmla="*/ 68310 h 1084268"/>
              <a:gd name="connsiteX27" fmla="*/ 929846 w 1044316"/>
              <a:gd name="connsiteY27" fmla="*/ 44091 h 1084268"/>
              <a:gd name="connsiteX28" fmla="*/ 910388 w 1044316"/>
              <a:gd name="connsiteY28" fmla="*/ 52371 h 1084268"/>
              <a:gd name="connsiteX29" fmla="*/ 882236 w 1044316"/>
              <a:gd name="connsiteY29" fmla="*/ 68310 h 1084268"/>
              <a:gd name="connsiteX30" fmla="*/ 839180 w 1044316"/>
              <a:gd name="connsiteY30" fmla="*/ 52371 h 1084268"/>
              <a:gd name="connsiteX31" fmla="*/ 795917 w 1044316"/>
              <a:gd name="connsiteY31" fmla="*/ 26703 h 1084268"/>
              <a:gd name="connsiteX32" fmla="*/ 795917 w 1044316"/>
              <a:gd name="connsiteY32" fmla="*/ 24633 h 1084268"/>
              <a:gd name="connsiteX33" fmla="*/ 752861 w 1044316"/>
              <a:gd name="connsiteY33" fmla="*/ 24219 h 1084268"/>
              <a:gd name="connsiteX34" fmla="*/ 724708 w 1044316"/>
              <a:gd name="connsiteY34" fmla="*/ 9936 h 1084268"/>
              <a:gd name="connsiteX35" fmla="*/ 696556 w 1044316"/>
              <a:gd name="connsiteY35" fmla="*/ 0 h 1084268"/>
              <a:gd name="connsiteX36" fmla="*/ 684757 w 1044316"/>
              <a:gd name="connsiteY36" fmla="*/ 25254 h 1084268"/>
              <a:gd name="connsiteX37" fmla="*/ 664264 w 1044316"/>
              <a:gd name="connsiteY37" fmla="*/ 25254 h 1084268"/>
              <a:gd name="connsiteX38" fmla="*/ 653500 w 1044316"/>
              <a:gd name="connsiteY38" fmla="*/ 14283 h 1084268"/>
              <a:gd name="connsiteX39" fmla="*/ 642736 w 1044316"/>
              <a:gd name="connsiteY39" fmla="*/ 14283 h 1084268"/>
              <a:gd name="connsiteX40" fmla="*/ 636319 w 1044316"/>
              <a:gd name="connsiteY40" fmla="*/ 29601 h 1084268"/>
              <a:gd name="connsiteX41" fmla="*/ 606097 w 1044316"/>
              <a:gd name="connsiteY41" fmla="*/ 47196 h 1084268"/>
              <a:gd name="connsiteX42" fmla="*/ 586639 w 1044316"/>
              <a:gd name="connsiteY42" fmla="*/ 42849 h 1084268"/>
              <a:gd name="connsiteX43" fmla="*/ 565111 w 1044316"/>
              <a:gd name="connsiteY43" fmla="*/ 39537 h 1084268"/>
              <a:gd name="connsiteX44" fmla="*/ 554347 w 1044316"/>
              <a:gd name="connsiteY44" fmla="*/ 69345 h 1084268"/>
              <a:gd name="connsiteX45" fmla="*/ 534889 w 1044316"/>
              <a:gd name="connsiteY45" fmla="*/ 77004 h 1084268"/>
              <a:gd name="connsiteX46" fmla="*/ 513361 w 1044316"/>
              <a:gd name="connsiteY46" fmla="*/ 69345 h 1084268"/>
              <a:gd name="connsiteX47" fmla="*/ 474445 w 1044316"/>
              <a:gd name="connsiteY47" fmla="*/ 69345 h 1084268"/>
              <a:gd name="connsiteX48" fmla="*/ 463681 w 1044316"/>
              <a:gd name="connsiteY48" fmla="*/ 61686 h 1084268"/>
              <a:gd name="connsiteX49" fmla="*/ 443188 w 1044316"/>
              <a:gd name="connsiteY49" fmla="*/ 61686 h 1084268"/>
              <a:gd name="connsiteX50" fmla="*/ 422695 w 1044316"/>
              <a:gd name="connsiteY50" fmla="*/ 27531 h 1084268"/>
              <a:gd name="connsiteX51" fmla="*/ 397855 w 1044316"/>
              <a:gd name="connsiteY51" fmla="*/ 14283 h 1084268"/>
              <a:gd name="connsiteX52" fmla="*/ 377362 w 1044316"/>
              <a:gd name="connsiteY52" fmla="*/ 14283 h 1084268"/>
              <a:gd name="connsiteX53" fmla="*/ 361216 w 1044316"/>
              <a:gd name="connsiteY53" fmla="*/ 36225 h 1084268"/>
              <a:gd name="connsiteX54" fmla="*/ 341758 w 1044316"/>
              <a:gd name="connsiteY54" fmla="*/ 61479 h 1084268"/>
              <a:gd name="connsiteX55" fmla="*/ 334513 w 1044316"/>
              <a:gd name="connsiteY55" fmla="*/ 69138 h 1084268"/>
              <a:gd name="connsiteX56" fmla="*/ 334513 w 1044316"/>
              <a:gd name="connsiteY56" fmla="*/ 99567 h 1084268"/>
              <a:gd name="connsiteX57" fmla="*/ 346105 w 1044316"/>
              <a:gd name="connsiteY57" fmla="*/ 121923 h 1084268"/>
              <a:gd name="connsiteX58" fmla="*/ 334513 w 1044316"/>
              <a:gd name="connsiteY58" fmla="*/ 142830 h 1084268"/>
              <a:gd name="connsiteX59" fmla="*/ 316918 w 1044316"/>
              <a:gd name="connsiteY59" fmla="*/ 187956 h 1084268"/>
              <a:gd name="connsiteX60" fmla="*/ 308224 w 1044316"/>
              <a:gd name="connsiteY60" fmla="*/ 204516 h 1084268"/>
              <a:gd name="connsiteX61" fmla="*/ 308224 w 1044316"/>
              <a:gd name="connsiteY61" fmla="*/ 240327 h 1084268"/>
              <a:gd name="connsiteX62" fmla="*/ 302842 w 1044316"/>
              <a:gd name="connsiteY62" fmla="*/ 278209 h 1084268"/>
              <a:gd name="connsiteX63" fmla="*/ 302842 w 1044316"/>
              <a:gd name="connsiteY63" fmla="*/ 304705 h 1084268"/>
              <a:gd name="connsiteX64" fmla="*/ 288766 w 1044316"/>
              <a:gd name="connsiteY64" fmla="*/ 324577 h 1084268"/>
              <a:gd name="connsiteX65" fmla="*/ 288766 w 1044316"/>
              <a:gd name="connsiteY65" fmla="*/ 362044 h 1084268"/>
              <a:gd name="connsiteX66" fmla="*/ 264961 w 1044316"/>
              <a:gd name="connsiteY66" fmla="*/ 386263 h 1084268"/>
              <a:gd name="connsiteX67" fmla="*/ 233703 w 1044316"/>
              <a:gd name="connsiteY67" fmla="*/ 399511 h 1084268"/>
              <a:gd name="connsiteX68" fmla="*/ 233703 w 1044316"/>
              <a:gd name="connsiteY68" fmla="*/ 409654 h 1084268"/>
              <a:gd name="connsiteX69" fmla="*/ 207828 w 1044316"/>
              <a:gd name="connsiteY69" fmla="*/ 435736 h 1084268"/>
              <a:gd name="connsiteX70" fmla="*/ 207828 w 1044316"/>
              <a:gd name="connsiteY70" fmla="*/ 494110 h 1084268"/>
              <a:gd name="connsiteX71" fmla="*/ 207828 w 1044316"/>
              <a:gd name="connsiteY71" fmla="*/ 525988 h 1084268"/>
              <a:gd name="connsiteX72" fmla="*/ 190647 w 1044316"/>
              <a:gd name="connsiteY72" fmla="*/ 534889 h 1084268"/>
              <a:gd name="connsiteX73" fmla="*/ 178848 w 1044316"/>
              <a:gd name="connsiteY73" fmla="*/ 535924 h 1084268"/>
              <a:gd name="connsiteX74" fmla="*/ 169119 w 1044316"/>
              <a:gd name="connsiteY74" fmla="*/ 559108 h 1084268"/>
              <a:gd name="connsiteX75" fmla="*/ 142209 w 1044316"/>
              <a:gd name="connsiteY75" fmla="*/ 578980 h 1084268"/>
              <a:gd name="connsiteX76" fmla="*/ 126477 w 1044316"/>
              <a:gd name="connsiteY76" fmla="*/ 589951 h 1084268"/>
              <a:gd name="connsiteX77" fmla="*/ 121716 w 1044316"/>
              <a:gd name="connsiteY77" fmla="*/ 586639 h 1084268"/>
              <a:gd name="connsiteX78" fmla="*/ 114471 w 1044316"/>
              <a:gd name="connsiteY78" fmla="*/ 562420 h 1084268"/>
              <a:gd name="connsiteX79" fmla="*/ 99153 w 1044316"/>
              <a:gd name="connsiteY79" fmla="*/ 562420 h 1084268"/>
              <a:gd name="connsiteX80" fmla="*/ 81972 w 1044316"/>
              <a:gd name="connsiteY80" fmla="*/ 569044 h 1084268"/>
              <a:gd name="connsiteX81" fmla="*/ 81972 w 1044316"/>
              <a:gd name="connsiteY81" fmla="*/ 573391 h 1084268"/>
              <a:gd name="connsiteX82" fmla="*/ 72243 w 1044316"/>
              <a:gd name="connsiteY82" fmla="*/ 586639 h 1084268"/>
              <a:gd name="connsiteX83" fmla="*/ 63549 w 1044316"/>
              <a:gd name="connsiteY83" fmla="*/ 589951 h 1084268"/>
              <a:gd name="connsiteX84" fmla="*/ 45126 w 1044316"/>
              <a:gd name="connsiteY84" fmla="*/ 576703 h 1084268"/>
              <a:gd name="connsiteX85" fmla="*/ 19251 w 1044316"/>
              <a:gd name="connsiteY85" fmla="*/ 597610 h 1084268"/>
              <a:gd name="connsiteX86" fmla="*/ 10557 w 1044316"/>
              <a:gd name="connsiteY86" fmla="*/ 622864 h 1084268"/>
              <a:gd name="connsiteX87" fmla="*/ 9522 w 1044316"/>
              <a:gd name="connsiteY87" fmla="*/ 641494 h 1084268"/>
              <a:gd name="connsiteX88" fmla="*/ 0 w 1044316"/>
              <a:gd name="connsiteY88" fmla="*/ 645013 h 1084268"/>
              <a:gd name="connsiteX89" fmla="*/ 2898 w 1044316"/>
              <a:gd name="connsiteY89" fmla="*/ 662401 h 1084268"/>
              <a:gd name="connsiteX90" fmla="*/ 2898 w 1044316"/>
              <a:gd name="connsiteY90" fmla="*/ 669646 h 1084268"/>
              <a:gd name="connsiteX91" fmla="*/ 34155 w 1044316"/>
              <a:gd name="connsiteY91" fmla="*/ 649774 h 1084268"/>
              <a:gd name="connsiteX92" fmla="*/ 233289 w 1044316"/>
              <a:gd name="connsiteY92" fmla="*/ 649774 h 1084268"/>
              <a:gd name="connsiteX93" fmla="*/ 233289 w 1044316"/>
              <a:gd name="connsiteY93" fmla="*/ 699247 h 1084268"/>
              <a:gd name="connsiteX94" fmla="*/ 265582 w 1044316"/>
              <a:gd name="connsiteY94" fmla="*/ 763624 h 1084268"/>
              <a:gd name="connsiteX95" fmla="*/ 285040 w 1044316"/>
              <a:gd name="connsiteY95" fmla="*/ 776872 h 1084268"/>
              <a:gd name="connsiteX96" fmla="*/ 307810 w 1044316"/>
              <a:gd name="connsiteY96" fmla="*/ 773560 h 1084268"/>
              <a:gd name="connsiteX97" fmla="*/ 332650 w 1044316"/>
              <a:gd name="connsiteY97" fmla="*/ 763624 h 1084268"/>
              <a:gd name="connsiteX98" fmla="*/ 343414 w 1044316"/>
              <a:gd name="connsiteY98" fmla="*/ 770248 h 1084268"/>
              <a:gd name="connsiteX99" fmla="*/ 377362 w 1044316"/>
              <a:gd name="connsiteY99" fmla="*/ 768592 h 1084268"/>
              <a:gd name="connsiteX100" fmla="*/ 377362 w 1044316"/>
              <a:gd name="connsiteY100" fmla="*/ 730711 h 1084268"/>
              <a:gd name="connsiteX101" fmla="*/ 385435 w 1044316"/>
              <a:gd name="connsiteY101" fmla="*/ 712495 h 1084268"/>
              <a:gd name="connsiteX102" fmla="*/ 438841 w 1044316"/>
              <a:gd name="connsiteY102" fmla="*/ 712495 h 1084268"/>
              <a:gd name="connsiteX103" fmla="*/ 438841 w 1044316"/>
              <a:gd name="connsiteY103" fmla="*/ 730711 h 1084268"/>
              <a:gd name="connsiteX104" fmla="*/ 493282 w 1044316"/>
              <a:gd name="connsiteY104" fmla="*/ 730711 h 1084268"/>
              <a:gd name="connsiteX105" fmla="*/ 511705 w 1044316"/>
              <a:gd name="connsiteY105" fmla="*/ 738991 h 1084268"/>
              <a:gd name="connsiteX106" fmla="*/ 493903 w 1044316"/>
              <a:gd name="connsiteY106" fmla="*/ 765487 h 1084268"/>
              <a:gd name="connsiteX107" fmla="*/ 511705 w 1044316"/>
              <a:gd name="connsiteY107" fmla="*/ 795296 h 1084268"/>
              <a:gd name="connsiteX108" fmla="*/ 511705 w 1044316"/>
              <a:gd name="connsiteY108" fmla="*/ 843113 h 1084268"/>
              <a:gd name="connsiteX109" fmla="*/ 521434 w 1044316"/>
              <a:gd name="connsiteY109" fmla="*/ 866297 h 1084268"/>
              <a:gd name="connsiteX110" fmla="*/ 529507 w 1044316"/>
              <a:gd name="connsiteY110" fmla="*/ 916805 h 1084268"/>
              <a:gd name="connsiteX111" fmla="*/ 518122 w 1044316"/>
              <a:gd name="connsiteY111" fmla="*/ 934400 h 1084268"/>
              <a:gd name="connsiteX112" fmla="*/ 524539 w 1044316"/>
              <a:gd name="connsiteY112" fmla="*/ 948683 h 1084268"/>
              <a:gd name="connsiteX113" fmla="*/ 565111 w 1044316"/>
              <a:gd name="connsiteY113" fmla="*/ 938747 h 1084268"/>
              <a:gd name="connsiteX114" fmla="*/ 579601 w 1044316"/>
              <a:gd name="connsiteY114" fmla="*/ 938747 h 1084268"/>
              <a:gd name="connsiteX115" fmla="*/ 618517 w 1044316"/>
              <a:gd name="connsiteY115" fmla="*/ 938747 h 1084268"/>
              <a:gd name="connsiteX116" fmla="*/ 618517 w 1044316"/>
              <a:gd name="connsiteY116" fmla="*/ 948062 h 1084268"/>
              <a:gd name="connsiteX117" fmla="*/ 622243 w 1044316"/>
              <a:gd name="connsiteY117" fmla="*/ 949718 h 1084268"/>
              <a:gd name="connsiteX118" fmla="*/ 640666 w 1044316"/>
              <a:gd name="connsiteY118" fmla="*/ 949718 h 1084268"/>
              <a:gd name="connsiteX119" fmla="*/ 640666 w 1044316"/>
              <a:gd name="connsiteY119" fmla="*/ 974972 h 1084268"/>
              <a:gd name="connsiteX120" fmla="*/ 646669 w 1044316"/>
              <a:gd name="connsiteY120" fmla="*/ 974972 h 1084268"/>
              <a:gd name="connsiteX121" fmla="*/ 662401 w 1044316"/>
              <a:gd name="connsiteY121" fmla="*/ 969590 h 1084268"/>
              <a:gd name="connsiteX122" fmla="*/ 681859 w 1044316"/>
              <a:gd name="connsiteY122" fmla="*/ 955307 h 1084268"/>
              <a:gd name="connsiteX123" fmla="*/ 690553 w 1044316"/>
              <a:gd name="connsiteY123" fmla="*/ 978491 h 1084268"/>
              <a:gd name="connsiteX124" fmla="*/ 710011 w 1044316"/>
              <a:gd name="connsiteY124" fmla="*/ 995258 h 1084268"/>
              <a:gd name="connsiteX125" fmla="*/ 756379 w 1044316"/>
              <a:gd name="connsiteY125" fmla="*/ 998363 h 1084268"/>
              <a:gd name="connsiteX126" fmla="*/ 779150 w 1044316"/>
              <a:gd name="connsiteY126" fmla="*/ 1003745 h 1084268"/>
              <a:gd name="connsiteX127" fmla="*/ 786602 w 1044316"/>
              <a:gd name="connsiteY127" fmla="*/ 970832 h 1084268"/>
              <a:gd name="connsiteX128" fmla="*/ 793019 w 1044316"/>
              <a:gd name="connsiteY128" fmla="*/ 983459 h 1084268"/>
              <a:gd name="connsiteX129" fmla="*/ 807095 w 1044316"/>
              <a:gd name="connsiteY129" fmla="*/ 998363 h 1084268"/>
              <a:gd name="connsiteX130" fmla="*/ 807095 w 1044316"/>
              <a:gd name="connsiteY130" fmla="*/ 1013681 h 1084268"/>
              <a:gd name="connsiteX131" fmla="*/ 825518 w 1044316"/>
              <a:gd name="connsiteY131" fmla="*/ 1019270 h 1084268"/>
              <a:gd name="connsiteX132" fmla="*/ 847046 w 1044316"/>
              <a:gd name="connsiteY132" fmla="*/ 1032518 h 1084268"/>
              <a:gd name="connsiteX133" fmla="*/ 861122 w 1044316"/>
              <a:gd name="connsiteY133" fmla="*/ 1042454 h 1084268"/>
              <a:gd name="connsiteX134" fmla="*/ 870851 w 1044316"/>
              <a:gd name="connsiteY134" fmla="*/ 1064396 h 1084268"/>
              <a:gd name="connsiteX135" fmla="*/ 885341 w 1044316"/>
              <a:gd name="connsiteY135" fmla="*/ 1084268 h 1084268"/>
              <a:gd name="connsiteX136" fmla="*/ 900452 w 1044316"/>
              <a:gd name="connsiteY136" fmla="*/ 1084268 h 1084268"/>
              <a:gd name="connsiteX137" fmla="*/ 905213 w 1044316"/>
              <a:gd name="connsiteY137" fmla="*/ 1071020 h 1084268"/>
              <a:gd name="connsiteX138" fmla="*/ 921359 w 1044316"/>
              <a:gd name="connsiteY138" fmla="*/ 1077644 h 1084268"/>
              <a:gd name="connsiteX139" fmla="*/ 921359 w 1044316"/>
              <a:gd name="connsiteY139" fmla="*/ 1084268 h 1084268"/>
              <a:gd name="connsiteX140" fmla="*/ 934400 w 1044316"/>
              <a:gd name="connsiteY140" fmla="*/ 1084268 h 1084268"/>
              <a:gd name="connsiteX141" fmla="*/ 929018 w 1044316"/>
              <a:gd name="connsiteY141" fmla="*/ 1012853 h 1084268"/>
              <a:gd name="connsiteX142" fmla="*/ 907490 w 1044316"/>
              <a:gd name="connsiteY142" fmla="*/ 1010576 h 1084268"/>
              <a:gd name="connsiteX143" fmla="*/ 907490 w 1044316"/>
              <a:gd name="connsiteY143" fmla="*/ 1024859 h 1084268"/>
              <a:gd name="connsiteX144" fmla="*/ 895691 w 1044316"/>
              <a:gd name="connsiteY144" fmla="*/ 1024859 h 1084268"/>
              <a:gd name="connsiteX145" fmla="*/ 875198 w 1044316"/>
              <a:gd name="connsiteY145" fmla="*/ 1008299 h 1084268"/>
              <a:gd name="connsiteX146" fmla="*/ 855740 w 1044316"/>
              <a:gd name="connsiteY146" fmla="*/ 983459 h 1084268"/>
              <a:gd name="connsiteX147" fmla="*/ 853670 w 1044316"/>
              <a:gd name="connsiteY147" fmla="*/ 963173 h 1084268"/>
              <a:gd name="connsiteX148" fmla="*/ 861122 w 1044316"/>
              <a:gd name="connsiteY148" fmla="*/ 946613 h 1084268"/>
              <a:gd name="connsiteX149" fmla="*/ 861122 w 1044316"/>
              <a:gd name="connsiteY149" fmla="*/ 932330 h 1084268"/>
              <a:gd name="connsiteX150" fmla="*/ 866504 w 1044316"/>
              <a:gd name="connsiteY150" fmla="*/ 911423 h 1084268"/>
              <a:gd name="connsiteX151" fmla="*/ 866504 w 1044316"/>
              <a:gd name="connsiteY151" fmla="*/ 881615 h 1084268"/>
              <a:gd name="connsiteX152" fmla="*/ 870851 w 1044316"/>
              <a:gd name="connsiteY152" fmla="*/ 871679 h 1084268"/>
              <a:gd name="connsiteX153" fmla="*/ 856775 w 1044316"/>
              <a:gd name="connsiteY153" fmla="*/ 855119 h 1084268"/>
              <a:gd name="connsiteX154" fmla="*/ 875198 w 1044316"/>
              <a:gd name="connsiteY154" fmla="*/ 840836 h 1084268"/>
              <a:gd name="connsiteX155" fmla="*/ 895691 w 1044316"/>
              <a:gd name="connsiteY155" fmla="*/ 802334 h 1084268"/>
              <a:gd name="connsiteX156" fmla="*/ 944336 w 1044316"/>
              <a:gd name="connsiteY156" fmla="*/ 789086 h 1084268"/>
              <a:gd name="connsiteX157" fmla="*/ 960482 w 1044316"/>
              <a:gd name="connsiteY157" fmla="*/ 795710 h 1084268"/>
              <a:gd name="connsiteX158" fmla="*/ 960482 w 1044316"/>
              <a:gd name="connsiteY158" fmla="*/ 811028 h 1084268"/>
              <a:gd name="connsiteX159" fmla="*/ 994016 w 1044316"/>
              <a:gd name="connsiteY159" fmla="*/ 824276 h 1084268"/>
              <a:gd name="connsiteX160" fmla="*/ 1025273 w 1044316"/>
              <a:gd name="connsiteY160" fmla="*/ 831935 h 108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1044316" h="1084268">
                <a:moveTo>
                  <a:pt x="1024859" y="831728"/>
                </a:moveTo>
                <a:lnTo>
                  <a:pt x="1044317" y="831728"/>
                </a:lnTo>
                <a:cubicBezTo>
                  <a:pt x="1038728" y="827174"/>
                  <a:pt x="1034381" y="823862"/>
                  <a:pt x="1033139" y="823034"/>
                </a:cubicBezTo>
                <a:cubicBezTo>
                  <a:pt x="1028171" y="819722"/>
                  <a:pt x="979733" y="697591"/>
                  <a:pt x="979733" y="697591"/>
                </a:cubicBezTo>
                <a:lnTo>
                  <a:pt x="969383" y="697591"/>
                </a:lnTo>
                <a:lnTo>
                  <a:pt x="934400" y="674407"/>
                </a:lnTo>
                <a:lnTo>
                  <a:pt x="947441" y="662815"/>
                </a:lnTo>
                <a:lnTo>
                  <a:pt x="947441" y="616654"/>
                </a:lnTo>
                <a:lnTo>
                  <a:pt x="934400" y="576082"/>
                </a:lnTo>
                <a:lnTo>
                  <a:pt x="914942" y="527023"/>
                </a:lnTo>
                <a:lnTo>
                  <a:pt x="907490" y="498457"/>
                </a:lnTo>
                <a:cubicBezTo>
                  <a:pt x="907490" y="498457"/>
                  <a:pt x="894449" y="490798"/>
                  <a:pt x="894449" y="487486"/>
                </a:cubicBezTo>
                <a:lnTo>
                  <a:pt x="894449" y="465544"/>
                </a:lnTo>
                <a:lnTo>
                  <a:pt x="884720" y="458920"/>
                </a:lnTo>
                <a:cubicBezTo>
                  <a:pt x="884720" y="458920"/>
                  <a:pt x="879338" y="443602"/>
                  <a:pt x="882443" y="441325"/>
                </a:cubicBezTo>
                <a:cubicBezTo>
                  <a:pt x="885755" y="439048"/>
                  <a:pt x="900245" y="431389"/>
                  <a:pt x="900245" y="431389"/>
                </a:cubicBezTo>
                <a:cubicBezTo>
                  <a:pt x="900245" y="431389"/>
                  <a:pt x="897554" y="412759"/>
                  <a:pt x="900245" y="409447"/>
                </a:cubicBezTo>
                <a:cubicBezTo>
                  <a:pt x="902936" y="406135"/>
                  <a:pt x="900245" y="385849"/>
                  <a:pt x="900245" y="385849"/>
                </a:cubicBezTo>
                <a:lnTo>
                  <a:pt x="909974" y="360595"/>
                </a:lnTo>
                <a:lnTo>
                  <a:pt x="924464" y="273448"/>
                </a:lnTo>
                <a:lnTo>
                  <a:pt x="969176" y="227286"/>
                </a:lnTo>
                <a:lnTo>
                  <a:pt x="985943" y="184437"/>
                </a:lnTo>
                <a:lnTo>
                  <a:pt x="975179" y="169533"/>
                </a:lnTo>
                <a:lnTo>
                  <a:pt x="985943" y="138690"/>
                </a:lnTo>
                <a:lnTo>
                  <a:pt x="975179" y="110952"/>
                </a:lnTo>
                <a:cubicBezTo>
                  <a:pt x="962138" y="107433"/>
                  <a:pt x="960068" y="88182"/>
                  <a:pt x="960068" y="88182"/>
                </a:cubicBezTo>
                <a:lnTo>
                  <a:pt x="947027" y="68310"/>
                </a:lnTo>
                <a:lnTo>
                  <a:pt x="929846" y="44091"/>
                </a:lnTo>
                <a:lnTo>
                  <a:pt x="910388" y="52371"/>
                </a:lnTo>
                <a:lnTo>
                  <a:pt x="882236" y="68310"/>
                </a:lnTo>
                <a:cubicBezTo>
                  <a:pt x="882236" y="68310"/>
                  <a:pt x="847667" y="59409"/>
                  <a:pt x="839180" y="52371"/>
                </a:cubicBezTo>
                <a:cubicBezTo>
                  <a:pt x="830486" y="45126"/>
                  <a:pt x="795917" y="26703"/>
                  <a:pt x="795917" y="26703"/>
                </a:cubicBezTo>
                <a:lnTo>
                  <a:pt x="795917" y="24633"/>
                </a:lnTo>
                <a:cubicBezTo>
                  <a:pt x="777701" y="24633"/>
                  <a:pt x="755344" y="24840"/>
                  <a:pt x="752861" y="24219"/>
                </a:cubicBezTo>
                <a:cubicBezTo>
                  <a:pt x="748513" y="23184"/>
                  <a:pt x="729055" y="10971"/>
                  <a:pt x="724708" y="9936"/>
                </a:cubicBezTo>
                <a:cubicBezTo>
                  <a:pt x="720361" y="8901"/>
                  <a:pt x="696556" y="0"/>
                  <a:pt x="696556" y="0"/>
                </a:cubicBezTo>
                <a:lnTo>
                  <a:pt x="684757" y="25254"/>
                </a:lnTo>
                <a:lnTo>
                  <a:pt x="664264" y="25254"/>
                </a:lnTo>
                <a:lnTo>
                  <a:pt x="653500" y="14283"/>
                </a:lnTo>
                <a:cubicBezTo>
                  <a:pt x="653500" y="14283"/>
                  <a:pt x="647083" y="15525"/>
                  <a:pt x="642736" y="14283"/>
                </a:cubicBezTo>
                <a:cubicBezTo>
                  <a:pt x="638389" y="13248"/>
                  <a:pt x="636319" y="29601"/>
                  <a:pt x="636319" y="29601"/>
                </a:cubicBezTo>
                <a:lnTo>
                  <a:pt x="606097" y="47196"/>
                </a:lnTo>
                <a:lnTo>
                  <a:pt x="586639" y="42849"/>
                </a:lnTo>
                <a:lnTo>
                  <a:pt x="565111" y="39537"/>
                </a:lnTo>
                <a:lnTo>
                  <a:pt x="554347" y="69345"/>
                </a:lnTo>
                <a:lnTo>
                  <a:pt x="534889" y="77004"/>
                </a:lnTo>
                <a:lnTo>
                  <a:pt x="513361" y="69345"/>
                </a:lnTo>
                <a:lnTo>
                  <a:pt x="474445" y="69345"/>
                </a:lnTo>
                <a:lnTo>
                  <a:pt x="463681" y="61686"/>
                </a:lnTo>
                <a:lnTo>
                  <a:pt x="443188" y="61686"/>
                </a:lnTo>
                <a:lnTo>
                  <a:pt x="422695" y="27531"/>
                </a:lnTo>
                <a:lnTo>
                  <a:pt x="397855" y="14283"/>
                </a:lnTo>
                <a:lnTo>
                  <a:pt x="377362" y="14283"/>
                </a:lnTo>
                <a:cubicBezTo>
                  <a:pt x="370945" y="14283"/>
                  <a:pt x="361216" y="36225"/>
                  <a:pt x="361216" y="36225"/>
                </a:cubicBezTo>
                <a:lnTo>
                  <a:pt x="341758" y="61479"/>
                </a:lnTo>
                <a:lnTo>
                  <a:pt x="334513" y="69138"/>
                </a:lnTo>
                <a:lnTo>
                  <a:pt x="334513" y="99567"/>
                </a:lnTo>
                <a:cubicBezTo>
                  <a:pt x="341137" y="110331"/>
                  <a:pt x="346105" y="120267"/>
                  <a:pt x="346105" y="121923"/>
                </a:cubicBezTo>
                <a:cubicBezTo>
                  <a:pt x="346105" y="126270"/>
                  <a:pt x="338653" y="138483"/>
                  <a:pt x="334513" y="142830"/>
                </a:cubicBezTo>
                <a:cubicBezTo>
                  <a:pt x="330373" y="147177"/>
                  <a:pt x="316918" y="187956"/>
                  <a:pt x="316918" y="187956"/>
                </a:cubicBezTo>
                <a:lnTo>
                  <a:pt x="308224" y="204516"/>
                </a:lnTo>
                <a:lnTo>
                  <a:pt x="308224" y="240327"/>
                </a:lnTo>
                <a:lnTo>
                  <a:pt x="302842" y="278209"/>
                </a:lnTo>
                <a:lnTo>
                  <a:pt x="302842" y="304705"/>
                </a:lnTo>
                <a:lnTo>
                  <a:pt x="288766" y="324577"/>
                </a:lnTo>
                <a:cubicBezTo>
                  <a:pt x="288766" y="324577"/>
                  <a:pt x="289801" y="347761"/>
                  <a:pt x="288766" y="362044"/>
                </a:cubicBezTo>
                <a:cubicBezTo>
                  <a:pt x="287731" y="376327"/>
                  <a:pt x="264961" y="386263"/>
                  <a:pt x="264961" y="386263"/>
                </a:cubicBezTo>
                <a:lnTo>
                  <a:pt x="233703" y="399511"/>
                </a:lnTo>
                <a:lnTo>
                  <a:pt x="233703" y="409654"/>
                </a:lnTo>
                <a:lnTo>
                  <a:pt x="207828" y="435736"/>
                </a:lnTo>
                <a:cubicBezTo>
                  <a:pt x="207828" y="435736"/>
                  <a:pt x="209898" y="488521"/>
                  <a:pt x="207828" y="494110"/>
                </a:cubicBezTo>
                <a:cubicBezTo>
                  <a:pt x="205758" y="499699"/>
                  <a:pt x="207828" y="525988"/>
                  <a:pt x="207828" y="525988"/>
                </a:cubicBezTo>
                <a:lnTo>
                  <a:pt x="190647" y="534889"/>
                </a:lnTo>
                <a:lnTo>
                  <a:pt x="178848" y="535924"/>
                </a:lnTo>
                <a:lnTo>
                  <a:pt x="169119" y="559108"/>
                </a:lnTo>
                <a:cubicBezTo>
                  <a:pt x="169119" y="559108"/>
                  <a:pt x="162702" y="561385"/>
                  <a:pt x="142209" y="578980"/>
                </a:cubicBezTo>
                <a:cubicBezTo>
                  <a:pt x="121716" y="596575"/>
                  <a:pt x="134550" y="586639"/>
                  <a:pt x="126477" y="589951"/>
                </a:cubicBezTo>
                <a:cubicBezTo>
                  <a:pt x="118404" y="593263"/>
                  <a:pt x="121716" y="586639"/>
                  <a:pt x="121716" y="586639"/>
                </a:cubicBezTo>
                <a:lnTo>
                  <a:pt x="114471" y="562420"/>
                </a:lnTo>
                <a:lnTo>
                  <a:pt x="99153" y="562420"/>
                </a:lnTo>
                <a:lnTo>
                  <a:pt x="81972" y="569044"/>
                </a:lnTo>
                <a:lnTo>
                  <a:pt x="81972" y="573391"/>
                </a:lnTo>
                <a:cubicBezTo>
                  <a:pt x="81972" y="577738"/>
                  <a:pt x="72243" y="586639"/>
                  <a:pt x="72243" y="586639"/>
                </a:cubicBezTo>
                <a:lnTo>
                  <a:pt x="63549" y="589951"/>
                </a:lnTo>
                <a:lnTo>
                  <a:pt x="45126" y="576703"/>
                </a:lnTo>
                <a:cubicBezTo>
                  <a:pt x="45126" y="576703"/>
                  <a:pt x="25668" y="597610"/>
                  <a:pt x="19251" y="597610"/>
                </a:cubicBezTo>
                <a:cubicBezTo>
                  <a:pt x="12834" y="597610"/>
                  <a:pt x="10557" y="622864"/>
                  <a:pt x="10557" y="622864"/>
                </a:cubicBezTo>
                <a:lnTo>
                  <a:pt x="9522" y="641494"/>
                </a:lnTo>
                <a:lnTo>
                  <a:pt x="0" y="645013"/>
                </a:lnTo>
                <a:cubicBezTo>
                  <a:pt x="1656" y="654742"/>
                  <a:pt x="2898" y="662401"/>
                  <a:pt x="2898" y="662401"/>
                </a:cubicBezTo>
                <a:lnTo>
                  <a:pt x="2898" y="669646"/>
                </a:lnTo>
                <a:lnTo>
                  <a:pt x="34155" y="649774"/>
                </a:lnTo>
                <a:lnTo>
                  <a:pt x="233289" y="649774"/>
                </a:lnTo>
                <a:lnTo>
                  <a:pt x="233289" y="699247"/>
                </a:lnTo>
                <a:cubicBezTo>
                  <a:pt x="233289" y="705871"/>
                  <a:pt x="265582" y="763624"/>
                  <a:pt x="265582" y="763624"/>
                </a:cubicBezTo>
                <a:lnTo>
                  <a:pt x="285040" y="776872"/>
                </a:lnTo>
                <a:lnTo>
                  <a:pt x="307810" y="773560"/>
                </a:lnTo>
                <a:lnTo>
                  <a:pt x="332650" y="763624"/>
                </a:lnTo>
                <a:lnTo>
                  <a:pt x="343414" y="770248"/>
                </a:lnTo>
                <a:lnTo>
                  <a:pt x="377362" y="768592"/>
                </a:lnTo>
                <a:lnTo>
                  <a:pt x="377362" y="730711"/>
                </a:lnTo>
                <a:lnTo>
                  <a:pt x="385435" y="712495"/>
                </a:lnTo>
                <a:lnTo>
                  <a:pt x="438841" y="712495"/>
                </a:lnTo>
                <a:lnTo>
                  <a:pt x="438841" y="730711"/>
                </a:lnTo>
                <a:lnTo>
                  <a:pt x="493282" y="730711"/>
                </a:lnTo>
                <a:lnTo>
                  <a:pt x="511705" y="738991"/>
                </a:lnTo>
                <a:cubicBezTo>
                  <a:pt x="511705" y="738991"/>
                  <a:pt x="498664" y="757207"/>
                  <a:pt x="493903" y="765487"/>
                </a:cubicBezTo>
                <a:cubicBezTo>
                  <a:pt x="489142" y="773767"/>
                  <a:pt x="511705" y="795296"/>
                  <a:pt x="511705" y="795296"/>
                </a:cubicBezTo>
                <a:lnTo>
                  <a:pt x="511705" y="843113"/>
                </a:lnTo>
                <a:lnTo>
                  <a:pt x="521434" y="866297"/>
                </a:lnTo>
                <a:lnTo>
                  <a:pt x="529507" y="916805"/>
                </a:lnTo>
                <a:lnTo>
                  <a:pt x="518122" y="934400"/>
                </a:lnTo>
                <a:lnTo>
                  <a:pt x="524539" y="948683"/>
                </a:lnTo>
                <a:cubicBezTo>
                  <a:pt x="524539" y="948683"/>
                  <a:pt x="558487" y="948683"/>
                  <a:pt x="565111" y="938747"/>
                </a:cubicBezTo>
                <a:cubicBezTo>
                  <a:pt x="571528" y="928811"/>
                  <a:pt x="579601" y="938747"/>
                  <a:pt x="579601" y="938747"/>
                </a:cubicBezTo>
                <a:lnTo>
                  <a:pt x="618517" y="938747"/>
                </a:lnTo>
                <a:lnTo>
                  <a:pt x="618517" y="948062"/>
                </a:lnTo>
                <a:cubicBezTo>
                  <a:pt x="618517" y="948062"/>
                  <a:pt x="620380" y="949718"/>
                  <a:pt x="622243" y="949718"/>
                </a:cubicBezTo>
                <a:lnTo>
                  <a:pt x="640666" y="949718"/>
                </a:lnTo>
                <a:lnTo>
                  <a:pt x="640666" y="974972"/>
                </a:lnTo>
                <a:lnTo>
                  <a:pt x="646669" y="974972"/>
                </a:lnTo>
                <a:lnTo>
                  <a:pt x="662401" y="969590"/>
                </a:lnTo>
                <a:lnTo>
                  <a:pt x="681859" y="955307"/>
                </a:lnTo>
                <a:lnTo>
                  <a:pt x="690553" y="978491"/>
                </a:lnTo>
                <a:cubicBezTo>
                  <a:pt x="690553" y="978491"/>
                  <a:pt x="695935" y="994430"/>
                  <a:pt x="710011" y="995258"/>
                </a:cubicBezTo>
                <a:cubicBezTo>
                  <a:pt x="724087" y="996086"/>
                  <a:pt x="750998" y="993809"/>
                  <a:pt x="756379" y="998363"/>
                </a:cubicBezTo>
                <a:cubicBezTo>
                  <a:pt x="761762" y="1002710"/>
                  <a:pt x="779150" y="1003745"/>
                  <a:pt x="779150" y="1003745"/>
                </a:cubicBezTo>
                <a:lnTo>
                  <a:pt x="786602" y="970832"/>
                </a:lnTo>
                <a:lnTo>
                  <a:pt x="793019" y="983459"/>
                </a:lnTo>
                <a:lnTo>
                  <a:pt x="807095" y="998363"/>
                </a:lnTo>
                <a:lnTo>
                  <a:pt x="807095" y="1013681"/>
                </a:lnTo>
                <a:cubicBezTo>
                  <a:pt x="807095" y="1013681"/>
                  <a:pt x="821171" y="1015958"/>
                  <a:pt x="825518" y="1019270"/>
                </a:cubicBezTo>
                <a:cubicBezTo>
                  <a:pt x="829865" y="1022582"/>
                  <a:pt x="847046" y="1032518"/>
                  <a:pt x="847046" y="1032518"/>
                </a:cubicBezTo>
                <a:cubicBezTo>
                  <a:pt x="847046" y="1032518"/>
                  <a:pt x="857810" y="1035830"/>
                  <a:pt x="861122" y="1042454"/>
                </a:cubicBezTo>
                <a:cubicBezTo>
                  <a:pt x="864434" y="1049078"/>
                  <a:pt x="867539" y="1060049"/>
                  <a:pt x="870851" y="1064396"/>
                </a:cubicBezTo>
                <a:cubicBezTo>
                  <a:pt x="874163" y="1068743"/>
                  <a:pt x="885341" y="1084268"/>
                  <a:pt x="885341" y="1084268"/>
                </a:cubicBezTo>
                <a:lnTo>
                  <a:pt x="900452" y="1084268"/>
                </a:lnTo>
                <a:cubicBezTo>
                  <a:pt x="900452" y="1084268"/>
                  <a:pt x="901073" y="1071020"/>
                  <a:pt x="905213" y="1071020"/>
                </a:cubicBezTo>
                <a:cubicBezTo>
                  <a:pt x="909353" y="1071020"/>
                  <a:pt x="921359" y="1077644"/>
                  <a:pt x="921359" y="1077644"/>
                </a:cubicBezTo>
                <a:lnTo>
                  <a:pt x="921359" y="1084268"/>
                </a:lnTo>
                <a:lnTo>
                  <a:pt x="934400" y="1084268"/>
                </a:lnTo>
                <a:lnTo>
                  <a:pt x="929018" y="1012853"/>
                </a:lnTo>
                <a:lnTo>
                  <a:pt x="907490" y="1010576"/>
                </a:lnTo>
                <a:lnTo>
                  <a:pt x="907490" y="1024859"/>
                </a:lnTo>
                <a:lnTo>
                  <a:pt x="895691" y="1024859"/>
                </a:lnTo>
                <a:lnTo>
                  <a:pt x="875198" y="1008299"/>
                </a:lnTo>
                <a:lnTo>
                  <a:pt x="855740" y="983459"/>
                </a:lnTo>
                <a:lnTo>
                  <a:pt x="853670" y="963173"/>
                </a:lnTo>
                <a:cubicBezTo>
                  <a:pt x="853670" y="963173"/>
                  <a:pt x="861122" y="951167"/>
                  <a:pt x="861122" y="946613"/>
                </a:cubicBezTo>
                <a:lnTo>
                  <a:pt x="861122" y="932330"/>
                </a:lnTo>
                <a:lnTo>
                  <a:pt x="866504" y="911423"/>
                </a:lnTo>
                <a:cubicBezTo>
                  <a:pt x="866504" y="911423"/>
                  <a:pt x="863192" y="882857"/>
                  <a:pt x="866504" y="881615"/>
                </a:cubicBezTo>
                <a:cubicBezTo>
                  <a:pt x="869816" y="880580"/>
                  <a:pt x="870851" y="871679"/>
                  <a:pt x="870851" y="871679"/>
                </a:cubicBezTo>
                <a:lnTo>
                  <a:pt x="856775" y="855119"/>
                </a:lnTo>
                <a:lnTo>
                  <a:pt x="875198" y="840836"/>
                </a:lnTo>
                <a:lnTo>
                  <a:pt x="895691" y="802334"/>
                </a:lnTo>
                <a:lnTo>
                  <a:pt x="944336" y="789086"/>
                </a:lnTo>
                <a:lnTo>
                  <a:pt x="960482" y="795710"/>
                </a:lnTo>
                <a:cubicBezTo>
                  <a:pt x="960482" y="795710"/>
                  <a:pt x="951788" y="808958"/>
                  <a:pt x="960482" y="811028"/>
                </a:cubicBezTo>
                <a:cubicBezTo>
                  <a:pt x="969176" y="813305"/>
                  <a:pt x="989669" y="821999"/>
                  <a:pt x="994016" y="824276"/>
                </a:cubicBezTo>
                <a:cubicBezTo>
                  <a:pt x="998363" y="826553"/>
                  <a:pt x="1025273" y="831935"/>
                  <a:pt x="1025273" y="831935"/>
                </a:cubicBezTo>
              </a:path>
            </a:pathLst>
          </a:custGeom>
          <a:solidFill>
            <a:schemeClr val="bg1">
              <a:lumMod val="85000"/>
            </a:schemeClr>
          </a:solidFill>
          <a:ln w="20574" cap="flat">
            <a:noFill/>
            <a:prstDash val="solid"/>
            <a:miter/>
          </a:ln>
        </p:spPr>
        <p:txBody>
          <a:bodyPr rtlCol="0" anchor="ctr"/>
          <a:lstStyle/>
          <a:p>
            <a:endParaRPr lang="fr-BE"/>
          </a:p>
        </p:txBody>
      </p:sp>
      <p:sp>
        <p:nvSpPr>
          <p:cNvPr id="76" name="Espace réservé du texte 75">
            <a:extLst>
              <a:ext uri="{FF2B5EF4-FFF2-40B4-BE49-F238E27FC236}">
                <a16:creationId xmlns:a16="http://schemas.microsoft.com/office/drawing/2014/main" id="{1FB3A2E6-3C42-4626-41A1-372E6EAE7A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48360" y="5408745"/>
            <a:ext cx="4459439" cy="673100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48499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B16506-7933-B584-7FE9-EC6BE6717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47B41EC-4E1A-EFB1-7F53-E4E23CD1AA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33381B-A666-6D5C-9604-84DF48353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05/07/2022</a:t>
            </a:r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B2CC98-D43E-4C21-4104-E797316EE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État du marché des assurances - Exercices 2019 à 2021</a:t>
            </a:r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599ACA-1296-6FF0-08B4-D3EEAE9BB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72FC-FB28-452F-93A0-0862028795B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63951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D3B8F3-F50A-2EBD-E035-63FF8641D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C883B0-81E0-24B9-EDC0-8859C7B69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95E3CE-7ADA-3F12-3D3E-C94348337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05/07/2022</a:t>
            </a:r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0CCB94-04BB-6D60-3203-E108ED2AB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État du marché des assurances - Exercices 2019 à 2021</a:t>
            </a:r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2194C0-4A50-4F66-DF23-EB2017574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72FC-FB28-452F-93A0-0862028795B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10478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rgbClr val="DFE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49474137-E316-375A-CD71-10CB48F4DE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45" y="-1828798"/>
            <a:ext cx="5555580" cy="5576906"/>
          </a:xfrm>
          <a:prstGeom prst="rect">
            <a:avLst/>
          </a:prstGeom>
        </p:spPr>
      </p:pic>
      <p:sp>
        <p:nvSpPr>
          <p:cNvPr id="9" name="Graphique 2">
            <a:extLst>
              <a:ext uri="{FF2B5EF4-FFF2-40B4-BE49-F238E27FC236}">
                <a16:creationId xmlns:a16="http://schemas.microsoft.com/office/drawing/2014/main" id="{4A7409ED-3DEF-41A4-0F00-ECD000B5B1F2}"/>
              </a:ext>
            </a:extLst>
          </p:cNvPr>
          <p:cNvSpPr/>
          <p:nvPr userDrawn="1"/>
        </p:nvSpPr>
        <p:spPr>
          <a:xfrm rot="19909879">
            <a:off x="10414143" y="1438202"/>
            <a:ext cx="2000080" cy="1982189"/>
          </a:xfrm>
          <a:custGeom>
            <a:avLst/>
            <a:gdLst>
              <a:gd name="connsiteX0" fmla="*/ 0 w 1852803"/>
              <a:gd name="connsiteY0" fmla="*/ 0 h 1836229"/>
              <a:gd name="connsiteX1" fmla="*/ 505397 w 1852803"/>
              <a:gd name="connsiteY1" fmla="*/ 1836230 h 1836229"/>
              <a:gd name="connsiteX2" fmla="*/ 1852803 w 1852803"/>
              <a:gd name="connsiteY2" fmla="*/ 441008 h 1836229"/>
              <a:gd name="connsiteX3" fmla="*/ 0 w 1852803"/>
              <a:gd name="connsiteY3" fmla="*/ 0 h 183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2803" h="1836229">
                <a:moveTo>
                  <a:pt x="0" y="0"/>
                </a:moveTo>
                <a:lnTo>
                  <a:pt x="505397" y="1836230"/>
                </a:lnTo>
                <a:lnTo>
                  <a:pt x="1852803" y="44100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BE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85500AB-CD51-9306-A36F-2F76FEA9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94359"/>
            <a:ext cx="10515600" cy="2373766"/>
          </a:xfrm>
        </p:spPr>
        <p:txBody>
          <a:bodyPr anchor="b"/>
          <a:lstStyle>
            <a:lvl1pPr>
              <a:defRPr sz="5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441286-3251-2AB6-16F8-803FA1C2A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95113"/>
            <a:ext cx="10515600" cy="2353482"/>
          </a:xfrm>
        </p:spPr>
        <p:txBody>
          <a:bodyPr tIns="180000"/>
          <a:lstStyle>
            <a:lvl1pPr marL="457200" indent="-457200">
              <a:spcAft>
                <a:spcPts val="1200"/>
              </a:spcAft>
              <a:buFontTx/>
              <a:buBlip>
                <a:blip r:embed="rId3"/>
              </a:buBlip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50CDBF-FE17-11FF-98CC-4A6143691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05/07/2022</a:t>
            </a:r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FE8924-89C0-E697-270A-C92B387A3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État du marché des assurances - Exercices 2019 à 2021</a:t>
            </a:r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0732C5-D43E-2E16-C749-9A4A11A4B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72FC-FB28-452F-93A0-0862028795B6}" type="slidenum">
              <a:rPr lang="fr-BE" smtClean="0"/>
              <a:t>‹N°›</a:t>
            </a:fld>
            <a:endParaRPr lang="fr-BE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39676B26-3D94-8C45-9FC2-B39D64BF9A22}"/>
              </a:ext>
            </a:extLst>
          </p:cNvPr>
          <p:cNvCxnSpPr>
            <a:cxnSpLocks/>
          </p:cNvCxnSpPr>
          <p:nvPr userDrawn="1"/>
        </p:nvCxnSpPr>
        <p:spPr>
          <a:xfrm>
            <a:off x="831850" y="2968125"/>
            <a:ext cx="10521950" cy="0"/>
          </a:xfrm>
          <a:prstGeom prst="line">
            <a:avLst/>
          </a:prstGeom>
          <a:ln w="19050">
            <a:solidFill>
              <a:srgbClr val="E62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7A67099-5643-A425-F946-DE2CA80B5851}"/>
              </a:ext>
            </a:extLst>
          </p:cNvPr>
          <p:cNvSpPr/>
          <p:nvPr userDrawn="1"/>
        </p:nvSpPr>
        <p:spPr>
          <a:xfrm>
            <a:off x="419100" y="403860"/>
            <a:ext cx="609600" cy="190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DAFC3F93-F561-ABFE-F25F-363AC0394B1C}"/>
              </a:ext>
            </a:extLst>
          </p:cNvPr>
          <p:cNvGrpSpPr/>
          <p:nvPr userDrawn="1"/>
        </p:nvGrpSpPr>
        <p:grpSpPr>
          <a:xfrm>
            <a:off x="10619488" y="6069330"/>
            <a:ext cx="1147061" cy="589292"/>
            <a:chOff x="3733800" y="2214562"/>
            <a:chExt cx="4720779" cy="2425254"/>
          </a:xfrm>
          <a:solidFill>
            <a:schemeClr val="tx2"/>
          </a:solidFill>
        </p:grpSpPr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43AF3020-57EB-135E-F690-B525F40EE97C}"/>
                </a:ext>
              </a:extLst>
            </p:cNvPr>
            <p:cNvSpPr/>
            <p:nvPr/>
          </p:nvSpPr>
          <p:spPr>
            <a:xfrm>
              <a:off x="4334541" y="2214562"/>
              <a:ext cx="534447" cy="1432941"/>
            </a:xfrm>
            <a:custGeom>
              <a:avLst/>
              <a:gdLst>
                <a:gd name="connsiteX0" fmla="*/ 534448 w 534447"/>
                <a:gd name="connsiteY0" fmla="*/ 1430941 h 1432941"/>
                <a:gd name="connsiteX1" fmla="*/ 0 w 534447"/>
                <a:gd name="connsiteY1" fmla="*/ 0 h 1432941"/>
                <a:gd name="connsiteX2" fmla="*/ 0 w 534447"/>
                <a:gd name="connsiteY2" fmla="*/ 161449 h 1432941"/>
                <a:gd name="connsiteX3" fmla="*/ 95 w 534447"/>
                <a:gd name="connsiteY3" fmla="*/ 161830 h 1432941"/>
                <a:gd name="connsiteX4" fmla="*/ 286 w 534447"/>
                <a:gd name="connsiteY4" fmla="*/ 252794 h 1432941"/>
                <a:gd name="connsiteX5" fmla="*/ 437674 w 534447"/>
                <a:gd name="connsiteY5" fmla="*/ 1432941 h 1432941"/>
                <a:gd name="connsiteX6" fmla="*/ 499682 w 534447"/>
                <a:gd name="connsiteY6" fmla="*/ 1432941 h 1432941"/>
                <a:gd name="connsiteX7" fmla="*/ 498919 w 534447"/>
                <a:gd name="connsiteY7" fmla="*/ 1430941 h 1432941"/>
                <a:gd name="connsiteX8" fmla="*/ 534448 w 534447"/>
                <a:gd name="connsiteY8" fmla="*/ 1430941 h 143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4447" h="1432941">
                  <a:moveTo>
                    <a:pt x="534448" y="1430941"/>
                  </a:moveTo>
                  <a:lnTo>
                    <a:pt x="0" y="0"/>
                  </a:lnTo>
                  <a:lnTo>
                    <a:pt x="0" y="161449"/>
                  </a:lnTo>
                  <a:lnTo>
                    <a:pt x="95" y="161830"/>
                  </a:lnTo>
                  <a:lnTo>
                    <a:pt x="286" y="252794"/>
                  </a:lnTo>
                  <a:lnTo>
                    <a:pt x="437674" y="1432941"/>
                  </a:lnTo>
                  <a:lnTo>
                    <a:pt x="499682" y="1432941"/>
                  </a:lnTo>
                  <a:lnTo>
                    <a:pt x="498919" y="1430941"/>
                  </a:lnTo>
                  <a:lnTo>
                    <a:pt x="534448" y="14309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grpSp>
          <p:nvGrpSpPr>
            <p:cNvPr id="14" name="Graphique 8">
              <a:extLst>
                <a:ext uri="{FF2B5EF4-FFF2-40B4-BE49-F238E27FC236}">
                  <a16:creationId xmlns:a16="http://schemas.microsoft.com/office/drawing/2014/main" id="{8BD7B512-40A1-3634-10E9-F378D45B308B}"/>
                </a:ext>
              </a:extLst>
            </p:cNvPr>
            <p:cNvGrpSpPr/>
            <p:nvPr/>
          </p:nvGrpSpPr>
          <p:grpSpPr>
            <a:xfrm>
              <a:off x="3733800" y="2278922"/>
              <a:ext cx="3448907" cy="1369573"/>
              <a:chOff x="3733800" y="2278922"/>
              <a:chExt cx="3448907" cy="1369573"/>
            </a:xfrm>
            <a:grpFill/>
          </p:grpSpPr>
          <p:sp>
            <p:nvSpPr>
              <p:cNvPr id="67" name="Forme libre : forme 66">
                <a:extLst>
                  <a:ext uri="{FF2B5EF4-FFF2-40B4-BE49-F238E27FC236}">
                    <a16:creationId xmlns:a16="http://schemas.microsoft.com/office/drawing/2014/main" id="{9B77353D-94FE-3D4F-6A52-47E054E2B611}"/>
                  </a:ext>
                </a:extLst>
              </p:cNvPr>
              <p:cNvSpPr/>
              <p:nvPr/>
            </p:nvSpPr>
            <p:spPr>
              <a:xfrm>
                <a:off x="6129477" y="2278922"/>
                <a:ext cx="1053230" cy="1369573"/>
              </a:xfrm>
              <a:custGeom>
                <a:avLst/>
                <a:gdLst>
                  <a:gd name="connsiteX0" fmla="*/ 1026846 w 1053230"/>
                  <a:gd name="connsiteY0" fmla="*/ 1235230 h 1369573"/>
                  <a:gd name="connsiteX1" fmla="*/ 1024560 w 1053230"/>
                  <a:gd name="connsiteY1" fmla="*/ 1237040 h 1369573"/>
                  <a:gd name="connsiteX2" fmla="*/ 941216 w 1053230"/>
                  <a:gd name="connsiteY2" fmla="*/ 1276378 h 1369573"/>
                  <a:gd name="connsiteX3" fmla="*/ 967982 w 1053230"/>
                  <a:gd name="connsiteY3" fmla="*/ 1264091 h 1369573"/>
                  <a:gd name="connsiteX4" fmla="*/ 969982 w 1053230"/>
                  <a:gd name="connsiteY4" fmla="*/ 1263520 h 1369573"/>
                  <a:gd name="connsiteX5" fmla="*/ 1025798 w 1053230"/>
                  <a:gd name="connsiteY5" fmla="*/ 1234754 h 1369573"/>
                  <a:gd name="connsiteX6" fmla="*/ 1001128 w 1053230"/>
                  <a:gd name="connsiteY6" fmla="*/ 1206941 h 1369573"/>
                  <a:gd name="connsiteX7" fmla="*/ 1000843 w 1053230"/>
                  <a:gd name="connsiteY7" fmla="*/ 1207132 h 1369573"/>
                  <a:gd name="connsiteX8" fmla="*/ 984269 w 1053230"/>
                  <a:gd name="connsiteY8" fmla="*/ 1188367 h 1369573"/>
                  <a:gd name="connsiteX9" fmla="*/ 982269 w 1053230"/>
                  <a:gd name="connsiteY9" fmla="*/ 1189987 h 1369573"/>
                  <a:gd name="connsiteX10" fmla="*/ 211030 w 1053230"/>
                  <a:gd name="connsiteY10" fmla="*/ 1052064 h 1369573"/>
                  <a:gd name="connsiteX11" fmla="*/ 194932 w 1053230"/>
                  <a:gd name="connsiteY11" fmla="*/ 340356 h 1369573"/>
                  <a:gd name="connsiteX12" fmla="*/ 503066 w 1053230"/>
                  <a:gd name="connsiteY12" fmla="*/ 116614 h 1369573"/>
                  <a:gd name="connsiteX13" fmla="*/ 981412 w 1053230"/>
                  <a:gd name="connsiteY13" fmla="*/ 182432 h 1369573"/>
                  <a:gd name="connsiteX14" fmla="*/ 993508 w 1053230"/>
                  <a:gd name="connsiteY14" fmla="*/ 169478 h 1369573"/>
                  <a:gd name="connsiteX15" fmla="*/ 993508 w 1053230"/>
                  <a:gd name="connsiteY15" fmla="*/ 169478 h 1369573"/>
                  <a:gd name="connsiteX16" fmla="*/ 1005796 w 1053230"/>
                  <a:gd name="connsiteY16" fmla="*/ 156143 h 1369573"/>
                  <a:gd name="connsiteX17" fmla="*/ 1005605 w 1053230"/>
                  <a:gd name="connsiteY17" fmla="*/ 156143 h 1369573"/>
                  <a:gd name="connsiteX18" fmla="*/ 1010749 w 1053230"/>
                  <a:gd name="connsiteY18" fmla="*/ 150523 h 1369573"/>
                  <a:gd name="connsiteX19" fmla="*/ 1010749 w 1053230"/>
                  <a:gd name="connsiteY19" fmla="*/ 150523 h 1369573"/>
                  <a:gd name="connsiteX20" fmla="*/ 1023512 w 1053230"/>
                  <a:gd name="connsiteY20" fmla="*/ 136712 h 1369573"/>
                  <a:gd name="connsiteX21" fmla="*/ 984936 w 1053230"/>
                  <a:gd name="connsiteY21" fmla="*/ 115566 h 1369573"/>
                  <a:gd name="connsiteX22" fmla="*/ 1023893 w 1053230"/>
                  <a:gd name="connsiteY22" fmla="*/ 135759 h 1369573"/>
                  <a:gd name="connsiteX23" fmla="*/ 1037133 w 1053230"/>
                  <a:gd name="connsiteY23" fmla="*/ 121567 h 1369573"/>
                  <a:gd name="connsiteX24" fmla="*/ 1037133 w 1053230"/>
                  <a:gd name="connsiteY24" fmla="*/ 121567 h 1369573"/>
                  <a:gd name="connsiteX25" fmla="*/ 1050563 w 1053230"/>
                  <a:gd name="connsiteY25" fmla="*/ 106994 h 1369573"/>
                  <a:gd name="connsiteX26" fmla="*/ 1003224 w 1053230"/>
                  <a:gd name="connsiteY26" fmla="*/ 81086 h 1369573"/>
                  <a:gd name="connsiteX27" fmla="*/ 1001891 w 1053230"/>
                  <a:gd name="connsiteY27" fmla="*/ 80229 h 1369573"/>
                  <a:gd name="connsiteX28" fmla="*/ 998747 w 1053230"/>
                  <a:gd name="connsiteY28" fmla="*/ 78609 h 1369573"/>
                  <a:gd name="connsiteX29" fmla="*/ 992556 w 1053230"/>
                  <a:gd name="connsiteY29" fmla="*/ 75466 h 1369573"/>
                  <a:gd name="connsiteX30" fmla="*/ 991603 w 1053230"/>
                  <a:gd name="connsiteY30" fmla="*/ 75180 h 1369573"/>
                  <a:gd name="connsiteX31" fmla="*/ 488302 w 1053230"/>
                  <a:gd name="connsiteY31" fmla="*/ 28889 h 1369573"/>
                  <a:gd name="connsiteX32" fmla="*/ 197504 w 1053230"/>
                  <a:gd name="connsiteY32" fmla="*/ 1164650 h 1369573"/>
                  <a:gd name="connsiteX33" fmla="*/ 992270 w 1053230"/>
                  <a:gd name="connsiteY33" fmla="*/ 1295524 h 1369573"/>
                  <a:gd name="connsiteX34" fmla="*/ 994461 w 1053230"/>
                  <a:gd name="connsiteY34" fmla="*/ 1294857 h 1369573"/>
                  <a:gd name="connsiteX35" fmla="*/ 1053230 w 1053230"/>
                  <a:gd name="connsiteY35" fmla="*/ 1264567 h 1369573"/>
                  <a:gd name="connsiteX36" fmla="*/ 1027227 w 1053230"/>
                  <a:gd name="connsiteY36" fmla="*/ 1235230 h 1369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53230" h="1369573">
                    <a:moveTo>
                      <a:pt x="1026846" y="1235230"/>
                    </a:moveTo>
                    <a:cubicBezTo>
                      <a:pt x="1026846" y="1235230"/>
                      <a:pt x="1025989" y="1235897"/>
                      <a:pt x="1024560" y="1237040"/>
                    </a:cubicBezTo>
                    <a:cubicBezTo>
                      <a:pt x="996366" y="1252185"/>
                      <a:pt x="968553" y="1265139"/>
                      <a:pt x="941216" y="1276378"/>
                    </a:cubicBezTo>
                    <a:cubicBezTo>
                      <a:pt x="950170" y="1272378"/>
                      <a:pt x="959123" y="1268568"/>
                      <a:pt x="967982" y="1264091"/>
                    </a:cubicBezTo>
                    <a:cubicBezTo>
                      <a:pt x="968648" y="1264091"/>
                      <a:pt x="969220" y="1263900"/>
                      <a:pt x="969982" y="1263520"/>
                    </a:cubicBezTo>
                    <a:cubicBezTo>
                      <a:pt x="980554" y="1258757"/>
                      <a:pt x="1025798" y="1234754"/>
                      <a:pt x="1025798" y="1234754"/>
                    </a:cubicBezTo>
                    <a:lnTo>
                      <a:pt x="1001128" y="1206941"/>
                    </a:lnTo>
                    <a:lnTo>
                      <a:pt x="1000843" y="1207132"/>
                    </a:lnTo>
                    <a:lnTo>
                      <a:pt x="984269" y="1188367"/>
                    </a:lnTo>
                    <a:cubicBezTo>
                      <a:pt x="984269" y="1188367"/>
                      <a:pt x="983507" y="1189034"/>
                      <a:pt x="982269" y="1189987"/>
                    </a:cubicBezTo>
                    <a:cubicBezTo>
                      <a:pt x="633273" y="1377438"/>
                      <a:pt x="349333" y="1227039"/>
                      <a:pt x="211030" y="1052064"/>
                    </a:cubicBezTo>
                    <a:cubicBezTo>
                      <a:pt x="51676" y="850515"/>
                      <a:pt x="45676" y="544001"/>
                      <a:pt x="194932" y="340356"/>
                    </a:cubicBezTo>
                    <a:cubicBezTo>
                      <a:pt x="273704" y="232914"/>
                      <a:pt x="374383" y="155286"/>
                      <a:pt x="503066" y="116614"/>
                    </a:cubicBezTo>
                    <a:cubicBezTo>
                      <a:pt x="671944" y="65846"/>
                      <a:pt x="829964" y="98993"/>
                      <a:pt x="981412" y="182432"/>
                    </a:cubicBezTo>
                    <a:cubicBezTo>
                      <a:pt x="985412" y="178146"/>
                      <a:pt x="989508" y="173764"/>
                      <a:pt x="993508" y="169478"/>
                    </a:cubicBezTo>
                    <a:lnTo>
                      <a:pt x="993508" y="169478"/>
                    </a:lnTo>
                    <a:lnTo>
                      <a:pt x="1005796" y="156143"/>
                    </a:lnTo>
                    <a:lnTo>
                      <a:pt x="1005605" y="156143"/>
                    </a:lnTo>
                    <a:cubicBezTo>
                      <a:pt x="1007320" y="154143"/>
                      <a:pt x="1009034" y="152333"/>
                      <a:pt x="1010749" y="150523"/>
                    </a:cubicBezTo>
                    <a:lnTo>
                      <a:pt x="1010749" y="150523"/>
                    </a:lnTo>
                    <a:lnTo>
                      <a:pt x="1023512" y="136712"/>
                    </a:lnTo>
                    <a:cubicBezTo>
                      <a:pt x="1023512" y="136712"/>
                      <a:pt x="1001605" y="124520"/>
                      <a:pt x="984936" y="115566"/>
                    </a:cubicBezTo>
                    <a:cubicBezTo>
                      <a:pt x="997985" y="122043"/>
                      <a:pt x="1010939" y="128616"/>
                      <a:pt x="1023893" y="135759"/>
                    </a:cubicBezTo>
                    <a:cubicBezTo>
                      <a:pt x="1028275" y="130997"/>
                      <a:pt x="1032656" y="126330"/>
                      <a:pt x="1037133" y="121567"/>
                    </a:cubicBezTo>
                    <a:lnTo>
                      <a:pt x="1037133" y="121567"/>
                    </a:lnTo>
                    <a:lnTo>
                      <a:pt x="1050563" y="106994"/>
                    </a:lnTo>
                    <a:cubicBezTo>
                      <a:pt x="1050563" y="106994"/>
                      <a:pt x="1020941" y="90516"/>
                      <a:pt x="1003224" y="81086"/>
                    </a:cubicBezTo>
                    <a:cubicBezTo>
                      <a:pt x="1002748" y="80800"/>
                      <a:pt x="1002367" y="80419"/>
                      <a:pt x="1001891" y="80229"/>
                    </a:cubicBezTo>
                    <a:cubicBezTo>
                      <a:pt x="1000843" y="79657"/>
                      <a:pt x="999795" y="79181"/>
                      <a:pt x="998747" y="78609"/>
                    </a:cubicBezTo>
                    <a:cubicBezTo>
                      <a:pt x="996080" y="77276"/>
                      <a:pt x="993985" y="76133"/>
                      <a:pt x="992556" y="75466"/>
                    </a:cubicBezTo>
                    <a:cubicBezTo>
                      <a:pt x="992175" y="75276"/>
                      <a:pt x="991889" y="75276"/>
                      <a:pt x="991603" y="75180"/>
                    </a:cubicBezTo>
                    <a:cubicBezTo>
                      <a:pt x="830441" y="-4830"/>
                      <a:pt x="661181" y="-22165"/>
                      <a:pt x="488302" y="28889"/>
                    </a:cubicBezTo>
                    <a:cubicBezTo>
                      <a:pt x="-6426" y="175098"/>
                      <a:pt x="-164446" y="796128"/>
                      <a:pt x="197504" y="1164650"/>
                    </a:cubicBezTo>
                    <a:cubicBezTo>
                      <a:pt x="407149" y="1378010"/>
                      <a:pt x="727856" y="1430207"/>
                      <a:pt x="992270" y="1295524"/>
                    </a:cubicBezTo>
                    <a:cubicBezTo>
                      <a:pt x="992937" y="1295524"/>
                      <a:pt x="993604" y="1295333"/>
                      <a:pt x="994461" y="1294857"/>
                    </a:cubicBezTo>
                    <a:cubicBezTo>
                      <a:pt x="1005605" y="1289808"/>
                      <a:pt x="1053230" y="1264567"/>
                      <a:pt x="1053230" y="1264567"/>
                    </a:cubicBezTo>
                    <a:lnTo>
                      <a:pt x="1027227" y="123523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8" name="Forme libre : forme 67">
                <a:extLst>
                  <a:ext uri="{FF2B5EF4-FFF2-40B4-BE49-F238E27FC236}">
                    <a16:creationId xmlns:a16="http://schemas.microsoft.com/office/drawing/2014/main" id="{9B7799C2-B544-64F4-8B3F-FF01E0862920}"/>
                  </a:ext>
                </a:extLst>
              </p:cNvPr>
              <p:cNvSpPr/>
              <p:nvPr/>
            </p:nvSpPr>
            <p:spPr>
              <a:xfrm>
                <a:off x="4983765" y="2313203"/>
                <a:ext cx="994219" cy="1334394"/>
              </a:xfrm>
              <a:custGeom>
                <a:avLst/>
                <a:gdLst>
                  <a:gd name="connsiteX0" fmla="*/ 988124 w 994219"/>
                  <a:gd name="connsiteY0" fmla="*/ 1225428 h 1334394"/>
                  <a:gd name="connsiteX1" fmla="*/ 988028 w 994219"/>
                  <a:gd name="connsiteY1" fmla="*/ 1225143 h 1334394"/>
                  <a:gd name="connsiteX2" fmla="*/ 825341 w 994219"/>
                  <a:gd name="connsiteY2" fmla="*/ 925581 h 1334394"/>
                  <a:gd name="connsiteX3" fmla="*/ 805053 w 994219"/>
                  <a:gd name="connsiteY3" fmla="*/ 892911 h 1334394"/>
                  <a:gd name="connsiteX4" fmla="*/ 816674 w 994219"/>
                  <a:gd name="connsiteY4" fmla="*/ 882243 h 1334394"/>
                  <a:gd name="connsiteX5" fmla="*/ 872966 w 994219"/>
                  <a:gd name="connsiteY5" fmla="*/ 827093 h 1334394"/>
                  <a:gd name="connsiteX6" fmla="*/ 872966 w 994219"/>
                  <a:gd name="connsiteY6" fmla="*/ 826902 h 1334394"/>
                  <a:gd name="connsiteX7" fmla="*/ 885539 w 994219"/>
                  <a:gd name="connsiteY7" fmla="*/ 813853 h 1334394"/>
                  <a:gd name="connsiteX8" fmla="*/ 993934 w 994219"/>
                  <a:gd name="connsiteY8" fmla="*/ 497909 h 1334394"/>
                  <a:gd name="connsiteX9" fmla="*/ 926306 w 994219"/>
                  <a:gd name="connsiteY9" fmla="*/ 243972 h 1334394"/>
                  <a:gd name="connsiteX10" fmla="*/ 397669 w 994219"/>
                  <a:gd name="connsiteY10" fmla="*/ 10229 h 1334394"/>
                  <a:gd name="connsiteX11" fmla="*/ 857 w 994219"/>
                  <a:gd name="connsiteY11" fmla="*/ 488003 h 1334394"/>
                  <a:gd name="connsiteX12" fmla="*/ 0 w 994219"/>
                  <a:gd name="connsiteY12" fmla="*/ 488003 h 1334394"/>
                  <a:gd name="connsiteX13" fmla="*/ 0 w 994219"/>
                  <a:gd name="connsiteY13" fmla="*/ 1334204 h 1334394"/>
                  <a:gd name="connsiteX14" fmla="*/ 88678 w 994219"/>
                  <a:gd name="connsiteY14" fmla="*/ 1334204 h 1334394"/>
                  <a:gd name="connsiteX15" fmla="*/ 88678 w 994219"/>
                  <a:gd name="connsiteY15" fmla="*/ 1307629 h 1334394"/>
                  <a:gd name="connsiteX16" fmla="*/ 90107 w 994219"/>
                  <a:gd name="connsiteY16" fmla="*/ 1307343 h 1334394"/>
                  <a:gd name="connsiteX17" fmla="*/ 90107 w 994219"/>
                  <a:gd name="connsiteY17" fmla="*/ 667073 h 1334394"/>
                  <a:gd name="connsiteX18" fmla="*/ 88678 w 994219"/>
                  <a:gd name="connsiteY18" fmla="*/ 550487 h 1334394"/>
                  <a:gd name="connsiteX19" fmla="*/ 88678 w 994219"/>
                  <a:gd name="connsiteY19" fmla="*/ 488098 h 1334394"/>
                  <a:gd name="connsiteX20" fmla="*/ 87916 w 994219"/>
                  <a:gd name="connsiteY20" fmla="*/ 488098 h 1334394"/>
                  <a:gd name="connsiteX21" fmla="*/ 89725 w 994219"/>
                  <a:gd name="connsiteY21" fmla="*/ 386466 h 1334394"/>
                  <a:gd name="connsiteX22" fmla="*/ 113157 w 994219"/>
                  <a:gd name="connsiteY22" fmla="*/ 294836 h 1334394"/>
                  <a:gd name="connsiteX23" fmla="*/ 590645 w 994219"/>
                  <a:gd name="connsiteY23" fmla="*/ 65855 h 1334394"/>
                  <a:gd name="connsiteX24" fmla="*/ 931259 w 994219"/>
                  <a:gd name="connsiteY24" fmla="*/ 380180 h 1334394"/>
                  <a:gd name="connsiteX25" fmla="*/ 949928 w 994219"/>
                  <a:gd name="connsiteY25" fmla="*/ 486955 h 1334394"/>
                  <a:gd name="connsiteX26" fmla="*/ 835724 w 994219"/>
                  <a:gd name="connsiteY26" fmla="*/ 784611 h 1334394"/>
                  <a:gd name="connsiteX27" fmla="*/ 705803 w 994219"/>
                  <a:gd name="connsiteY27" fmla="*/ 834618 h 1334394"/>
                  <a:gd name="connsiteX28" fmla="*/ 659225 w 994219"/>
                  <a:gd name="connsiteY28" fmla="*/ 847762 h 1334394"/>
                  <a:gd name="connsiteX29" fmla="*/ 486728 w 994219"/>
                  <a:gd name="connsiteY29" fmla="*/ 881481 h 1334394"/>
                  <a:gd name="connsiteX30" fmla="*/ 486728 w 994219"/>
                  <a:gd name="connsiteY30" fmla="*/ 881481 h 1334394"/>
                  <a:gd name="connsiteX31" fmla="*/ 500158 w 994219"/>
                  <a:gd name="connsiteY31" fmla="*/ 955966 h 1334394"/>
                  <a:gd name="connsiteX32" fmla="*/ 501206 w 994219"/>
                  <a:gd name="connsiteY32" fmla="*/ 963967 h 1334394"/>
                  <a:gd name="connsiteX33" fmla="*/ 502253 w 994219"/>
                  <a:gd name="connsiteY33" fmla="*/ 967682 h 1334394"/>
                  <a:gd name="connsiteX34" fmla="*/ 504444 w 994219"/>
                  <a:gd name="connsiteY34" fmla="*/ 980255 h 1334394"/>
                  <a:gd name="connsiteX35" fmla="*/ 504730 w 994219"/>
                  <a:gd name="connsiteY35" fmla="*/ 980255 h 1334394"/>
                  <a:gd name="connsiteX36" fmla="*/ 505873 w 994219"/>
                  <a:gd name="connsiteY36" fmla="*/ 986637 h 1334394"/>
                  <a:gd name="connsiteX37" fmla="*/ 512255 w 994219"/>
                  <a:gd name="connsiteY37" fmla="*/ 985398 h 1334394"/>
                  <a:gd name="connsiteX38" fmla="*/ 512255 w 994219"/>
                  <a:gd name="connsiteY38" fmla="*/ 985589 h 1334394"/>
                  <a:gd name="connsiteX39" fmla="*/ 670560 w 994219"/>
                  <a:gd name="connsiteY39" fmla="*/ 956061 h 1334394"/>
                  <a:gd name="connsiteX40" fmla="*/ 732949 w 994219"/>
                  <a:gd name="connsiteY40" fmla="*/ 946060 h 1334394"/>
                  <a:gd name="connsiteX41" fmla="*/ 794957 w 994219"/>
                  <a:gd name="connsiteY41" fmla="*/ 957681 h 1334394"/>
                  <a:gd name="connsiteX42" fmla="*/ 909447 w 994219"/>
                  <a:gd name="connsiteY42" fmla="*/ 1108462 h 1334394"/>
                  <a:gd name="connsiteX43" fmla="*/ 941737 w 994219"/>
                  <a:gd name="connsiteY43" fmla="*/ 1217427 h 1334394"/>
                  <a:gd name="connsiteX44" fmla="*/ 946404 w 994219"/>
                  <a:gd name="connsiteY44" fmla="*/ 1276292 h 1334394"/>
                  <a:gd name="connsiteX45" fmla="*/ 946118 w 994219"/>
                  <a:gd name="connsiteY45" fmla="*/ 1287055 h 1334394"/>
                  <a:gd name="connsiteX46" fmla="*/ 946118 w 994219"/>
                  <a:gd name="connsiteY46" fmla="*/ 1287055 h 1334394"/>
                  <a:gd name="connsiteX47" fmla="*/ 946118 w 994219"/>
                  <a:gd name="connsiteY47" fmla="*/ 1292294 h 1334394"/>
                  <a:gd name="connsiteX48" fmla="*/ 945833 w 994219"/>
                  <a:gd name="connsiteY48" fmla="*/ 1292294 h 1334394"/>
                  <a:gd name="connsiteX49" fmla="*/ 945833 w 994219"/>
                  <a:gd name="connsiteY49" fmla="*/ 1334394 h 1334394"/>
                  <a:gd name="connsiteX50" fmla="*/ 994124 w 994219"/>
                  <a:gd name="connsiteY50" fmla="*/ 1334394 h 1334394"/>
                  <a:gd name="connsiteX51" fmla="*/ 994124 w 994219"/>
                  <a:gd name="connsiteY51" fmla="*/ 1300771 h 1334394"/>
                  <a:gd name="connsiteX52" fmla="*/ 994220 w 994219"/>
                  <a:gd name="connsiteY52" fmla="*/ 1294389 h 1334394"/>
                  <a:gd name="connsiteX53" fmla="*/ 988124 w 994219"/>
                  <a:gd name="connsiteY53" fmla="*/ 1225524 h 1334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994219" h="1334394">
                    <a:moveTo>
                      <a:pt x="988124" y="1225428"/>
                    </a:moveTo>
                    <a:cubicBezTo>
                      <a:pt x="988124" y="1225428"/>
                      <a:pt x="988028" y="1225238"/>
                      <a:pt x="988028" y="1225143"/>
                    </a:cubicBezTo>
                    <a:cubicBezTo>
                      <a:pt x="969359" y="1106937"/>
                      <a:pt x="915829" y="1006925"/>
                      <a:pt x="825341" y="925581"/>
                    </a:cubicBezTo>
                    <a:cubicBezTo>
                      <a:pt x="816197" y="917295"/>
                      <a:pt x="811054" y="904722"/>
                      <a:pt x="805053" y="892911"/>
                    </a:cubicBezTo>
                    <a:cubicBezTo>
                      <a:pt x="808863" y="889386"/>
                      <a:pt x="812768" y="885767"/>
                      <a:pt x="816674" y="882243"/>
                    </a:cubicBezTo>
                    <a:cubicBezTo>
                      <a:pt x="835724" y="871098"/>
                      <a:pt x="872966" y="827093"/>
                      <a:pt x="872966" y="827093"/>
                    </a:cubicBezTo>
                    <a:lnTo>
                      <a:pt x="872966" y="826902"/>
                    </a:lnTo>
                    <a:cubicBezTo>
                      <a:pt x="876967" y="823378"/>
                      <a:pt x="881158" y="819282"/>
                      <a:pt x="885539" y="813853"/>
                    </a:cubicBezTo>
                    <a:cubicBezTo>
                      <a:pt x="957929" y="724413"/>
                      <a:pt x="995077" y="610494"/>
                      <a:pt x="993934" y="497909"/>
                    </a:cubicBezTo>
                    <a:cubicBezTo>
                      <a:pt x="995363" y="408945"/>
                      <a:pt x="973455" y="320172"/>
                      <a:pt x="926306" y="243972"/>
                    </a:cubicBezTo>
                    <a:cubicBezTo>
                      <a:pt x="804005" y="46519"/>
                      <a:pt x="605314" y="-29586"/>
                      <a:pt x="397669" y="10229"/>
                    </a:cubicBezTo>
                    <a:cubicBezTo>
                      <a:pt x="165545" y="54901"/>
                      <a:pt x="5239" y="252450"/>
                      <a:pt x="857" y="488003"/>
                    </a:cubicBezTo>
                    <a:lnTo>
                      <a:pt x="0" y="488003"/>
                    </a:lnTo>
                    <a:lnTo>
                      <a:pt x="0" y="1334204"/>
                    </a:lnTo>
                    <a:lnTo>
                      <a:pt x="88678" y="1334204"/>
                    </a:lnTo>
                    <a:lnTo>
                      <a:pt x="88678" y="1307629"/>
                    </a:lnTo>
                    <a:cubicBezTo>
                      <a:pt x="89154" y="1307534"/>
                      <a:pt x="89535" y="1307439"/>
                      <a:pt x="90107" y="1307343"/>
                    </a:cubicBezTo>
                    <a:lnTo>
                      <a:pt x="90107" y="667073"/>
                    </a:lnTo>
                    <a:lnTo>
                      <a:pt x="88678" y="550487"/>
                    </a:lnTo>
                    <a:lnTo>
                      <a:pt x="88678" y="488098"/>
                    </a:lnTo>
                    <a:lnTo>
                      <a:pt x="87916" y="488098"/>
                    </a:lnTo>
                    <a:cubicBezTo>
                      <a:pt x="87630" y="454189"/>
                      <a:pt x="87821" y="420280"/>
                      <a:pt x="89725" y="386466"/>
                    </a:cubicBezTo>
                    <a:cubicBezTo>
                      <a:pt x="91535" y="355415"/>
                      <a:pt x="98679" y="321982"/>
                      <a:pt x="113157" y="294836"/>
                    </a:cubicBezTo>
                    <a:cubicBezTo>
                      <a:pt x="207359" y="117766"/>
                      <a:pt x="392525" y="26517"/>
                      <a:pt x="590645" y="65855"/>
                    </a:cubicBezTo>
                    <a:cubicBezTo>
                      <a:pt x="765429" y="100621"/>
                      <a:pt x="884492" y="209206"/>
                      <a:pt x="931259" y="380180"/>
                    </a:cubicBezTo>
                    <a:cubicBezTo>
                      <a:pt x="941165" y="416375"/>
                      <a:pt x="947357" y="451998"/>
                      <a:pt x="949928" y="486955"/>
                    </a:cubicBezTo>
                    <a:cubicBezTo>
                      <a:pt x="954977" y="596302"/>
                      <a:pt x="921925" y="698029"/>
                      <a:pt x="835724" y="784611"/>
                    </a:cubicBezTo>
                    <a:cubicBezTo>
                      <a:pt x="792480" y="826807"/>
                      <a:pt x="711994" y="832903"/>
                      <a:pt x="705803" y="834618"/>
                    </a:cubicBezTo>
                    <a:cubicBezTo>
                      <a:pt x="690277" y="839475"/>
                      <a:pt x="674751" y="843857"/>
                      <a:pt x="659225" y="847762"/>
                    </a:cubicBezTo>
                    <a:lnTo>
                      <a:pt x="486728" y="881481"/>
                    </a:lnTo>
                    <a:lnTo>
                      <a:pt x="486728" y="881481"/>
                    </a:lnTo>
                    <a:lnTo>
                      <a:pt x="500158" y="955966"/>
                    </a:lnTo>
                    <a:cubicBezTo>
                      <a:pt x="500444" y="958538"/>
                      <a:pt x="500825" y="961205"/>
                      <a:pt x="501206" y="963967"/>
                    </a:cubicBezTo>
                    <a:cubicBezTo>
                      <a:pt x="501396" y="965110"/>
                      <a:pt x="501777" y="966444"/>
                      <a:pt x="502253" y="967682"/>
                    </a:cubicBezTo>
                    <a:lnTo>
                      <a:pt x="504444" y="980255"/>
                    </a:lnTo>
                    <a:lnTo>
                      <a:pt x="504730" y="980255"/>
                    </a:lnTo>
                    <a:cubicBezTo>
                      <a:pt x="505492" y="984160"/>
                      <a:pt x="505873" y="986637"/>
                      <a:pt x="505873" y="986637"/>
                    </a:cubicBezTo>
                    <a:lnTo>
                      <a:pt x="512255" y="985398"/>
                    </a:lnTo>
                    <a:lnTo>
                      <a:pt x="512255" y="985589"/>
                    </a:lnTo>
                    <a:lnTo>
                      <a:pt x="670560" y="956061"/>
                    </a:lnTo>
                    <a:cubicBezTo>
                      <a:pt x="691325" y="952442"/>
                      <a:pt x="712089" y="949108"/>
                      <a:pt x="732949" y="946060"/>
                    </a:cubicBezTo>
                    <a:cubicBezTo>
                      <a:pt x="753047" y="943203"/>
                      <a:pt x="780669" y="945679"/>
                      <a:pt x="794957" y="957681"/>
                    </a:cubicBezTo>
                    <a:cubicBezTo>
                      <a:pt x="846392" y="1000829"/>
                      <a:pt x="884015" y="1051502"/>
                      <a:pt x="909447" y="1108462"/>
                    </a:cubicBezTo>
                    <a:cubicBezTo>
                      <a:pt x="924306" y="1142656"/>
                      <a:pt x="935069" y="1178947"/>
                      <a:pt x="941737" y="1217427"/>
                    </a:cubicBezTo>
                    <a:cubicBezTo>
                      <a:pt x="942880" y="1225428"/>
                      <a:pt x="945928" y="1248955"/>
                      <a:pt x="946404" y="1276292"/>
                    </a:cubicBezTo>
                    <a:cubicBezTo>
                      <a:pt x="946118" y="1280007"/>
                      <a:pt x="945928" y="1283626"/>
                      <a:pt x="946118" y="1287055"/>
                    </a:cubicBezTo>
                    <a:lnTo>
                      <a:pt x="946118" y="1287055"/>
                    </a:lnTo>
                    <a:lnTo>
                      <a:pt x="946118" y="1292294"/>
                    </a:lnTo>
                    <a:lnTo>
                      <a:pt x="945833" y="1292294"/>
                    </a:lnTo>
                    <a:lnTo>
                      <a:pt x="945833" y="1334394"/>
                    </a:lnTo>
                    <a:lnTo>
                      <a:pt x="994124" y="1334394"/>
                    </a:lnTo>
                    <a:lnTo>
                      <a:pt x="994124" y="1300771"/>
                    </a:lnTo>
                    <a:cubicBezTo>
                      <a:pt x="994124" y="1300771"/>
                      <a:pt x="994124" y="1298485"/>
                      <a:pt x="994220" y="1294389"/>
                    </a:cubicBezTo>
                    <a:cubicBezTo>
                      <a:pt x="994220" y="1282197"/>
                      <a:pt x="993743" y="1253813"/>
                      <a:pt x="988124" y="1225524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9" name="Forme libre : forme 68">
                <a:extLst>
                  <a:ext uri="{FF2B5EF4-FFF2-40B4-BE49-F238E27FC236}">
                    <a16:creationId xmlns:a16="http://schemas.microsoft.com/office/drawing/2014/main" id="{3E62D57A-E3E1-C321-F37F-2E166F29FD14}"/>
                  </a:ext>
                </a:extLst>
              </p:cNvPr>
              <p:cNvSpPr/>
              <p:nvPr/>
            </p:nvSpPr>
            <p:spPr>
              <a:xfrm>
                <a:off x="3733800" y="2845826"/>
                <a:ext cx="2223039" cy="683280"/>
              </a:xfrm>
              <a:custGeom>
                <a:avLst/>
                <a:gdLst>
                  <a:gd name="connsiteX0" fmla="*/ 2179034 w 2223039"/>
                  <a:gd name="connsiteY0" fmla="*/ 364574 h 683280"/>
                  <a:gd name="connsiteX1" fmla="*/ 2223040 w 2223039"/>
                  <a:gd name="connsiteY1" fmla="*/ 384577 h 683280"/>
                  <a:gd name="connsiteX2" fmla="*/ 2087213 w 2223039"/>
                  <a:gd name="connsiteY2" fmla="*/ 308186 h 683280"/>
                  <a:gd name="connsiteX3" fmla="*/ 2053590 w 2223039"/>
                  <a:gd name="connsiteY3" fmla="*/ 291327 h 683280"/>
                  <a:gd name="connsiteX4" fmla="*/ 1986725 w 2223039"/>
                  <a:gd name="connsiteY4" fmla="*/ 257513 h 683280"/>
                  <a:gd name="connsiteX5" fmla="*/ 1956816 w 2223039"/>
                  <a:gd name="connsiteY5" fmla="*/ 245226 h 683280"/>
                  <a:gd name="connsiteX6" fmla="*/ 1951958 w 2223039"/>
                  <a:gd name="connsiteY6" fmla="*/ 243035 h 683280"/>
                  <a:gd name="connsiteX7" fmla="*/ 1903476 w 2223039"/>
                  <a:gd name="connsiteY7" fmla="*/ 223604 h 683280"/>
                  <a:gd name="connsiteX8" fmla="*/ 1572578 w 2223039"/>
                  <a:gd name="connsiteY8" fmla="*/ 98827 h 683280"/>
                  <a:gd name="connsiteX9" fmla="*/ 855155 w 2223039"/>
                  <a:gd name="connsiteY9" fmla="*/ 9292 h 683280"/>
                  <a:gd name="connsiteX10" fmla="*/ 30956 w 2223039"/>
                  <a:gd name="connsiteY10" fmla="*/ 565838 h 683280"/>
                  <a:gd name="connsiteX11" fmla="*/ 0 w 2223039"/>
                  <a:gd name="connsiteY11" fmla="*/ 643657 h 683280"/>
                  <a:gd name="connsiteX12" fmla="*/ 35433 w 2223039"/>
                  <a:gd name="connsiteY12" fmla="*/ 656515 h 683280"/>
                  <a:gd name="connsiteX13" fmla="*/ 34766 w 2223039"/>
                  <a:gd name="connsiteY13" fmla="*/ 658230 h 683280"/>
                  <a:gd name="connsiteX14" fmla="*/ 96107 w 2223039"/>
                  <a:gd name="connsiteY14" fmla="*/ 680137 h 683280"/>
                  <a:gd name="connsiteX15" fmla="*/ 113443 w 2223039"/>
                  <a:gd name="connsiteY15" fmla="*/ 683281 h 683280"/>
                  <a:gd name="connsiteX16" fmla="*/ 126016 w 2223039"/>
                  <a:gd name="connsiteY16" fmla="*/ 656039 h 683280"/>
                  <a:gd name="connsiteX17" fmla="*/ 731330 w 2223039"/>
                  <a:gd name="connsiteY17" fmla="*/ 113590 h 683280"/>
                  <a:gd name="connsiteX18" fmla="*/ 817245 w 2223039"/>
                  <a:gd name="connsiteY18" fmla="*/ 94445 h 683280"/>
                  <a:gd name="connsiteX19" fmla="*/ 862013 w 2223039"/>
                  <a:gd name="connsiteY19" fmla="*/ 83682 h 683280"/>
                  <a:gd name="connsiteX20" fmla="*/ 1185672 w 2223039"/>
                  <a:gd name="connsiteY20" fmla="*/ 67204 h 683280"/>
                  <a:gd name="connsiteX21" fmla="*/ 1191673 w 2223039"/>
                  <a:gd name="connsiteY21" fmla="*/ 67013 h 683280"/>
                  <a:gd name="connsiteX22" fmla="*/ 1310735 w 2223039"/>
                  <a:gd name="connsiteY22" fmla="*/ 81206 h 683280"/>
                  <a:gd name="connsiteX23" fmla="*/ 1855851 w 2223039"/>
                  <a:gd name="connsiteY23" fmla="*/ 228843 h 683280"/>
                  <a:gd name="connsiteX24" fmla="*/ 1896237 w 2223039"/>
                  <a:gd name="connsiteY24" fmla="*/ 245702 h 683280"/>
                  <a:gd name="connsiteX25" fmla="*/ 1896618 w 2223039"/>
                  <a:gd name="connsiteY25" fmla="*/ 245893 h 683280"/>
                  <a:gd name="connsiteX26" fmla="*/ 1931003 w 2223039"/>
                  <a:gd name="connsiteY26" fmla="*/ 260275 h 683280"/>
                  <a:gd name="connsiteX27" fmla="*/ 2019967 w 2223039"/>
                  <a:gd name="connsiteY27" fmla="*/ 293804 h 683280"/>
                  <a:gd name="connsiteX28" fmla="*/ 2188178 w 2223039"/>
                  <a:gd name="connsiteY28" fmla="*/ 370289 h 683280"/>
                  <a:gd name="connsiteX29" fmla="*/ 2178939 w 2223039"/>
                  <a:gd name="connsiteY29" fmla="*/ 364765 h 683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223039" h="683280">
                    <a:moveTo>
                      <a:pt x="2179034" y="364574"/>
                    </a:moveTo>
                    <a:cubicBezTo>
                      <a:pt x="2193703" y="371242"/>
                      <a:pt x="2208371" y="377909"/>
                      <a:pt x="2223040" y="384577"/>
                    </a:cubicBezTo>
                    <a:cubicBezTo>
                      <a:pt x="2179511" y="355335"/>
                      <a:pt x="2133124" y="332094"/>
                      <a:pt x="2087213" y="308186"/>
                    </a:cubicBezTo>
                    <a:cubicBezTo>
                      <a:pt x="2076545" y="302662"/>
                      <a:pt x="2064163" y="297233"/>
                      <a:pt x="2053590" y="291327"/>
                    </a:cubicBezTo>
                    <a:cubicBezTo>
                      <a:pt x="2027873" y="276849"/>
                      <a:pt x="2009204" y="267229"/>
                      <a:pt x="1986725" y="257513"/>
                    </a:cubicBezTo>
                    <a:cubicBezTo>
                      <a:pt x="1976152" y="252941"/>
                      <a:pt x="1966532" y="249036"/>
                      <a:pt x="1956816" y="245226"/>
                    </a:cubicBezTo>
                    <a:cubicBezTo>
                      <a:pt x="1955197" y="244464"/>
                      <a:pt x="1953578" y="243797"/>
                      <a:pt x="1951958" y="243035"/>
                    </a:cubicBezTo>
                    <a:cubicBezTo>
                      <a:pt x="1934909" y="235606"/>
                      <a:pt x="1921097" y="230177"/>
                      <a:pt x="1903476" y="223604"/>
                    </a:cubicBezTo>
                    <a:cubicBezTo>
                      <a:pt x="1793081" y="182266"/>
                      <a:pt x="1684401" y="135403"/>
                      <a:pt x="1572578" y="98827"/>
                    </a:cubicBezTo>
                    <a:cubicBezTo>
                      <a:pt x="1339691" y="22531"/>
                      <a:pt x="1101471" y="-19950"/>
                      <a:pt x="855155" y="9292"/>
                    </a:cubicBezTo>
                    <a:cubicBezTo>
                      <a:pt x="485108" y="53202"/>
                      <a:pt x="209741" y="238368"/>
                      <a:pt x="30956" y="565838"/>
                    </a:cubicBezTo>
                    <a:cubicBezTo>
                      <a:pt x="18002" y="589650"/>
                      <a:pt x="10668" y="616511"/>
                      <a:pt x="0" y="643657"/>
                    </a:cubicBezTo>
                    <a:cubicBezTo>
                      <a:pt x="13335" y="648515"/>
                      <a:pt x="24765" y="652610"/>
                      <a:pt x="35433" y="656515"/>
                    </a:cubicBezTo>
                    <a:cubicBezTo>
                      <a:pt x="35243" y="657087"/>
                      <a:pt x="35052" y="657659"/>
                      <a:pt x="34766" y="658230"/>
                    </a:cubicBezTo>
                    <a:cubicBezTo>
                      <a:pt x="59341" y="667088"/>
                      <a:pt x="77629" y="673851"/>
                      <a:pt x="96107" y="680137"/>
                    </a:cubicBezTo>
                    <a:cubicBezTo>
                      <a:pt x="101156" y="681852"/>
                      <a:pt x="106775" y="682138"/>
                      <a:pt x="113443" y="683281"/>
                    </a:cubicBezTo>
                    <a:cubicBezTo>
                      <a:pt x="117920" y="673470"/>
                      <a:pt x="122111" y="664707"/>
                      <a:pt x="126016" y="656039"/>
                    </a:cubicBezTo>
                    <a:cubicBezTo>
                      <a:pt x="246793" y="384767"/>
                      <a:pt x="448437" y="204459"/>
                      <a:pt x="731330" y="113590"/>
                    </a:cubicBezTo>
                    <a:lnTo>
                      <a:pt x="817245" y="94445"/>
                    </a:lnTo>
                    <a:cubicBezTo>
                      <a:pt x="835438" y="89969"/>
                      <a:pt x="825818" y="92159"/>
                      <a:pt x="862013" y="83682"/>
                    </a:cubicBezTo>
                    <a:cubicBezTo>
                      <a:pt x="967169" y="59108"/>
                      <a:pt x="1077849" y="73395"/>
                      <a:pt x="1185672" y="67204"/>
                    </a:cubicBezTo>
                    <a:cubicBezTo>
                      <a:pt x="1187768" y="67108"/>
                      <a:pt x="1189768" y="67013"/>
                      <a:pt x="1191673" y="67013"/>
                    </a:cubicBezTo>
                    <a:cubicBezTo>
                      <a:pt x="1191673" y="67013"/>
                      <a:pt x="1253490" y="71681"/>
                      <a:pt x="1310735" y="81206"/>
                    </a:cubicBezTo>
                    <a:cubicBezTo>
                      <a:pt x="1501807" y="106447"/>
                      <a:pt x="1681067" y="158644"/>
                      <a:pt x="1855851" y="228843"/>
                    </a:cubicBezTo>
                    <a:cubicBezTo>
                      <a:pt x="1869281" y="234463"/>
                      <a:pt x="1882807" y="239892"/>
                      <a:pt x="1896237" y="245702"/>
                    </a:cubicBezTo>
                    <a:lnTo>
                      <a:pt x="1896618" y="245893"/>
                    </a:lnTo>
                    <a:cubicBezTo>
                      <a:pt x="1908048" y="250655"/>
                      <a:pt x="1919573" y="255323"/>
                      <a:pt x="1931003" y="260275"/>
                    </a:cubicBezTo>
                    <a:lnTo>
                      <a:pt x="2019967" y="293804"/>
                    </a:lnTo>
                    <a:cubicBezTo>
                      <a:pt x="2076069" y="319331"/>
                      <a:pt x="2132076" y="344762"/>
                      <a:pt x="2188178" y="370289"/>
                    </a:cubicBezTo>
                    <a:cubicBezTo>
                      <a:pt x="2185226" y="368289"/>
                      <a:pt x="2181987" y="366765"/>
                      <a:pt x="2178939" y="364765"/>
                    </a:cubicBezTo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70" name="Forme libre : forme 69">
                <a:extLst>
                  <a:ext uri="{FF2B5EF4-FFF2-40B4-BE49-F238E27FC236}">
                    <a16:creationId xmlns:a16="http://schemas.microsoft.com/office/drawing/2014/main" id="{75C65C5A-D0F0-0508-3C8D-A2D4C7C10BF7}"/>
                  </a:ext>
                </a:extLst>
              </p:cNvPr>
              <p:cNvSpPr/>
              <p:nvPr/>
            </p:nvSpPr>
            <p:spPr>
              <a:xfrm>
                <a:off x="3797045" y="2906691"/>
                <a:ext cx="2217610" cy="678327"/>
              </a:xfrm>
              <a:custGeom>
                <a:avLst/>
                <a:gdLst>
                  <a:gd name="connsiteX0" fmla="*/ 1950053 w 2217610"/>
                  <a:gd name="connsiteY0" fmla="*/ 265514 h 678327"/>
                  <a:gd name="connsiteX1" fmla="*/ 2022539 w 2217610"/>
                  <a:gd name="connsiteY1" fmla="*/ 294280 h 678327"/>
                  <a:gd name="connsiteX2" fmla="*/ 2093119 w 2217610"/>
                  <a:gd name="connsiteY2" fmla="*/ 326379 h 678327"/>
                  <a:gd name="connsiteX3" fmla="*/ 2217611 w 2217610"/>
                  <a:gd name="connsiteY3" fmla="*/ 383910 h 678327"/>
                  <a:gd name="connsiteX4" fmla="*/ 2080641 w 2217610"/>
                  <a:gd name="connsiteY4" fmla="*/ 303424 h 678327"/>
                  <a:gd name="connsiteX5" fmla="*/ 2047113 w 2217610"/>
                  <a:gd name="connsiteY5" fmla="*/ 286565 h 678327"/>
                  <a:gd name="connsiteX6" fmla="*/ 1980247 w 2217610"/>
                  <a:gd name="connsiteY6" fmla="*/ 252751 h 678327"/>
                  <a:gd name="connsiteX7" fmla="*/ 1931765 w 2217610"/>
                  <a:gd name="connsiteY7" fmla="*/ 233320 h 678327"/>
                  <a:gd name="connsiteX8" fmla="*/ 1663446 w 2217610"/>
                  <a:gd name="connsiteY8" fmla="*/ 130450 h 678327"/>
                  <a:gd name="connsiteX9" fmla="*/ 1573530 w 2217610"/>
                  <a:gd name="connsiteY9" fmla="*/ 98827 h 678327"/>
                  <a:gd name="connsiteX10" fmla="*/ 855631 w 2217610"/>
                  <a:gd name="connsiteY10" fmla="*/ 9292 h 678327"/>
                  <a:gd name="connsiteX11" fmla="*/ 30956 w 2217610"/>
                  <a:gd name="connsiteY11" fmla="*/ 565838 h 678327"/>
                  <a:gd name="connsiteX12" fmla="*/ 0 w 2217610"/>
                  <a:gd name="connsiteY12" fmla="*/ 643657 h 678327"/>
                  <a:gd name="connsiteX13" fmla="*/ 49435 w 2217610"/>
                  <a:gd name="connsiteY13" fmla="*/ 661373 h 678327"/>
                  <a:gd name="connsiteX14" fmla="*/ 88487 w 2217610"/>
                  <a:gd name="connsiteY14" fmla="*/ 675280 h 678327"/>
                  <a:gd name="connsiteX15" fmla="*/ 105823 w 2217610"/>
                  <a:gd name="connsiteY15" fmla="*/ 678328 h 678327"/>
                  <a:gd name="connsiteX16" fmla="*/ 118396 w 2217610"/>
                  <a:gd name="connsiteY16" fmla="*/ 651086 h 678327"/>
                  <a:gd name="connsiteX17" fmla="*/ 724091 w 2217610"/>
                  <a:gd name="connsiteY17" fmla="*/ 108637 h 678327"/>
                  <a:gd name="connsiteX18" fmla="*/ 810006 w 2217610"/>
                  <a:gd name="connsiteY18" fmla="*/ 89492 h 678327"/>
                  <a:gd name="connsiteX19" fmla="*/ 854774 w 2217610"/>
                  <a:gd name="connsiteY19" fmla="*/ 78729 h 678327"/>
                  <a:gd name="connsiteX20" fmla="*/ 1178624 w 2217610"/>
                  <a:gd name="connsiteY20" fmla="*/ 62251 h 678327"/>
                  <a:gd name="connsiteX21" fmla="*/ 1184624 w 2217610"/>
                  <a:gd name="connsiteY21" fmla="*/ 62060 h 678327"/>
                  <a:gd name="connsiteX22" fmla="*/ 1303687 w 2217610"/>
                  <a:gd name="connsiteY22" fmla="*/ 76252 h 678327"/>
                  <a:gd name="connsiteX23" fmla="*/ 1752791 w 2217610"/>
                  <a:gd name="connsiteY23" fmla="*/ 187504 h 678327"/>
                  <a:gd name="connsiteX24" fmla="*/ 1897380 w 2217610"/>
                  <a:gd name="connsiteY24" fmla="*/ 245512 h 678327"/>
                  <a:gd name="connsiteX25" fmla="*/ 1950244 w 2217610"/>
                  <a:gd name="connsiteY25" fmla="*/ 265419 h 678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217610" h="678327">
                    <a:moveTo>
                      <a:pt x="1950053" y="265514"/>
                    </a:moveTo>
                    <a:lnTo>
                      <a:pt x="2022539" y="294280"/>
                    </a:lnTo>
                    <a:cubicBezTo>
                      <a:pt x="2046065" y="304948"/>
                      <a:pt x="2069592" y="315711"/>
                      <a:pt x="2093119" y="326379"/>
                    </a:cubicBezTo>
                    <a:cubicBezTo>
                      <a:pt x="2134648" y="345715"/>
                      <a:pt x="2176272" y="365146"/>
                      <a:pt x="2217611" y="383910"/>
                    </a:cubicBezTo>
                    <a:cubicBezTo>
                      <a:pt x="2173986" y="354668"/>
                      <a:pt x="2126647" y="327427"/>
                      <a:pt x="2080641" y="303424"/>
                    </a:cubicBezTo>
                    <a:cubicBezTo>
                      <a:pt x="2069973" y="297899"/>
                      <a:pt x="2057591" y="292470"/>
                      <a:pt x="2047113" y="286565"/>
                    </a:cubicBezTo>
                    <a:cubicBezTo>
                      <a:pt x="2021300" y="272087"/>
                      <a:pt x="2002631" y="262466"/>
                      <a:pt x="1980247" y="252751"/>
                    </a:cubicBezTo>
                    <a:cubicBezTo>
                      <a:pt x="1963198" y="245321"/>
                      <a:pt x="1949291" y="239892"/>
                      <a:pt x="1931765" y="233320"/>
                    </a:cubicBezTo>
                    <a:cubicBezTo>
                      <a:pt x="1842040" y="199792"/>
                      <a:pt x="1753457" y="162930"/>
                      <a:pt x="1663446" y="130450"/>
                    </a:cubicBezTo>
                    <a:cubicBezTo>
                      <a:pt x="1633633" y="119401"/>
                      <a:pt x="1603724" y="108733"/>
                      <a:pt x="1573530" y="98827"/>
                    </a:cubicBezTo>
                    <a:cubicBezTo>
                      <a:pt x="1340549" y="22531"/>
                      <a:pt x="1102138" y="-19950"/>
                      <a:pt x="855631" y="9292"/>
                    </a:cubicBezTo>
                    <a:cubicBezTo>
                      <a:pt x="485394" y="53202"/>
                      <a:pt x="209836" y="238368"/>
                      <a:pt x="30956" y="565838"/>
                    </a:cubicBezTo>
                    <a:cubicBezTo>
                      <a:pt x="18002" y="589650"/>
                      <a:pt x="10573" y="616511"/>
                      <a:pt x="0" y="643657"/>
                    </a:cubicBezTo>
                    <a:cubicBezTo>
                      <a:pt x="19431" y="650610"/>
                      <a:pt x="34671" y="656230"/>
                      <a:pt x="49435" y="661373"/>
                    </a:cubicBezTo>
                    <a:cubicBezTo>
                      <a:pt x="63341" y="666422"/>
                      <a:pt x="76295" y="671089"/>
                      <a:pt x="88487" y="675280"/>
                    </a:cubicBezTo>
                    <a:cubicBezTo>
                      <a:pt x="93631" y="676994"/>
                      <a:pt x="99155" y="677185"/>
                      <a:pt x="105823" y="678328"/>
                    </a:cubicBezTo>
                    <a:cubicBezTo>
                      <a:pt x="110395" y="668517"/>
                      <a:pt x="114491" y="659754"/>
                      <a:pt x="118396" y="651086"/>
                    </a:cubicBezTo>
                    <a:cubicBezTo>
                      <a:pt x="239268" y="379814"/>
                      <a:pt x="441008" y="199411"/>
                      <a:pt x="724091" y="108637"/>
                    </a:cubicBezTo>
                    <a:lnTo>
                      <a:pt x="810006" y="89492"/>
                    </a:lnTo>
                    <a:cubicBezTo>
                      <a:pt x="828104" y="85015"/>
                      <a:pt x="818579" y="87206"/>
                      <a:pt x="854774" y="78729"/>
                    </a:cubicBezTo>
                    <a:cubicBezTo>
                      <a:pt x="960025" y="54154"/>
                      <a:pt x="1070801" y="68442"/>
                      <a:pt x="1178624" y="62251"/>
                    </a:cubicBezTo>
                    <a:cubicBezTo>
                      <a:pt x="1180814" y="62156"/>
                      <a:pt x="1182719" y="62060"/>
                      <a:pt x="1184624" y="62060"/>
                    </a:cubicBezTo>
                    <a:cubicBezTo>
                      <a:pt x="1184624" y="62060"/>
                      <a:pt x="1246537" y="66727"/>
                      <a:pt x="1303687" y="76252"/>
                    </a:cubicBezTo>
                    <a:cubicBezTo>
                      <a:pt x="1459992" y="96922"/>
                      <a:pt x="1608296" y="135784"/>
                      <a:pt x="1752791" y="187504"/>
                    </a:cubicBezTo>
                    <a:cubicBezTo>
                      <a:pt x="1801368" y="205507"/>
                      <a:pt x="1849469" y="224842"/>
                      <a:pt x="1897380" y="245512"/>
                    </a:cubicBezTo>
                    <a:lnTo>
                      <a:pt x="1950244" y="265419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7911C32B-DF33-BE44-4445-B732578BF047}"/>
                </a:ext>
              </a:extLst>
            </p:cNvPr>
            <p:cNvSpPr/>
            <p:nvPr/>
          </p:nvSpPr>
          <p:spPr>
            <a:xfrm>
              <a:off x="4014025" y="3989641"/>
              <a:ext cx="243935" cy="270700"/>
            </a:xfrm>
            <a:custGeom>
              <a:avLst/>
              <a:gdLst>
                <a:gd name="connsiteX0" fmla="*/ 1524 w 243935"/>
                <a:gd name="connsiteY0" fmla="*/ 270510 h 270700"/>
                <a:gd name="connsiteX1" fmla="*/ 0 w 243935"/>
                <a:gd name="connsiteY1" fmla="*/ 252889 h 270700"/>
                <a:gd name="connsiteX2" fmla="*/ 36100 w 243935"/>
                <a:gd name="connsiteY2" fmla="*/ 242697 h 270700"/>
                <a:gd name="connsiteX3" fmla="*/ 21050 w 243935"/>
                <a:gd name="connsiteY3" fmla="*/ 252127 h 270700"/>
                <a:gd name="connsiteX4" fmla="*/ 27241 w 243935"/>
                <a:gd name="connsiteY4" fmla="*/ 239554 h 270700"/>
                <a:gd name="connsiteX5" fmla="*/ 34385 w 243935"/>
                <a:gd name="connsiteY5" fmla="*/ 224504 h 270700"/>
                <a:gd name="connsiteX6" fmla="*/ 40577 w 243935"/>
                <a:gd name="connsiteY6" fmla="*/ 208502 h 270700"/>
                <a:gd name="connsiteX7" fmla="*/ 107061 w 243935"/>
                <a:gd name="connsiteY7" fmla="*/ 3715 h 270700"/>
                <a:gd name="connsiteX8" fmla="*/ 127730 w 243935"/>
                <a:gd name="connsiteY8" fmla="*/ 0 h 270700"/>
                <a:gd name="connsiteX9" fmla="*/ 205550 w 243935"/>
                <a:gd name="connsiteY9" fmla="*/ 211931 h 270700"/>
                <a:gd name="connsiteX10" fmla="*/ 214027 w 243935"/>
                <a:gd name="connsiteY10" fmla="*/ 232600 h 270700"/>
                <a:gd name="connsiteX11" fmla="*/ 223266 w 243935"/>
                <a:gd name="connsiteY11" fmla="*/ 251746 h 270700"/>
                <a:gd name="connsiteX12" fmla="*/ 207455 w 243935"/>
                <a:gd name="connsiteY12" fmla="*/ 242316 h 270700"/>
                <a:gd name="connsiteX13" fmla="*/ 243935 w 243935"/>
                <a:gd name="connsiteY13" fmla="*/ 248698 h 270700"/>
                <a:gd name="connsiteX14" fmla="*/ 242030 w 243935"/>
                <a:gd name="connsiteY14" fmla="*/ 268605 h 270700"/>
                <a:gd name="connsiteX15" fmla="*/ 203740 w 243935"/>
                <a:gd name="connsiteY15" fmla="*/ 268605 h 270700"/>
                <a:gd name="connsiteX16" fmla="*/ 190214 w 243935"/>
                <a:gd name="connsiteY16" fmla="*/ 268986 h 270700"/>
                <a:gd name="connsiteX17" fmla="*/ 170879 w 243935"/>
                <a:gd name="connsiteY17" fmla="*/ 269748 h 270700"/>
                <a:gd name="connsiteX18" fmla="*/ 151543 w 243935"/>
                <a:gd name="connsiteY18" fmla="*/ 270510 h 270700"/>
                <a:gd name="connsiteX19" fmla="*/ 150400 w 243935"/>
                <a:gd name="connsiteY19" fmla="*/ 252889 h 270700"/>
                <a:gd name="connsiteX20" fmla="*/ 190214 w 243935"/>
                <a:gd name="connsiteY20" fmla="*/ 240887 h 270700"/>
                <a:gd name="connsiteX21" fmla="*/ 179737 w 243935"/>
                <a:gd name="connsiteY21" fmla="*/ 253270 h 270700"/>
                <a:gd name="connsiteX22" fmla="*/ 174879 w 243935"/>
                <a:gd name="connsiteY22" fmla="*/ 227552 h 270700"/>
                <a:gd name="connsiteX23" fmla="*/ 167354 w 243935"/>
                <a:gd name="connsiteY23" fmla="*/ 202978 h 270700"/>
                <a:gd name="connsiteX24" fmla="*/ 111347 w 243935"/>
                <a:gd name="connsiteY24" fmla="*/ 45910 h 270700"/>
                <a:gd name="connsiteX25" fmla="*/ 119253 w 243935"/>
                <a:gd name="connsiteY25" fmla="*/ 45910 h 270700"/>
                <a:gd name="connsiteX26" fmla="*/ 63246 w 243935"/>
                <a:gd name="connsiteY26" fmla="*/ 220694 h 270700"/>
                <a:gd name="connsiteX27" fmla="*/ 59912 w 243935"/>
                <a:gd name="connsiteY27" fmla="*/ 237077 h 270700"/>
                <a:gd name="connsiteX28" fmla="*/ 58388 w 243935"/>
                <a:gd name="connsiteY28" fmla="*/ 253079 h 270700"/>
                <a:gd name="connsiteX29" fmla="*/ 46768 w 243935"/>
                <a:gd name="connsiteY29" fmla="*/ 243268 h 270700"/>
                <a:gd name="connsiteX30" fmla="*/ 86201 w 243935"/>
                <a:gd name="connsiteY30" fmla="*/ 248888 h 270700"/>
                <a:gd name="connsiteX31" fmla="*/ 84296 w 243935"/>
                <a:gd name="connsiteY31" fmla="*/ 268796 h 270700"/>
                <a:gd name="connsiteX32" fmla="*/ 52387 w 243935"/>
                <a:gd name="connsiteY32" fmla="*/ 268796 h 270700"/>
                <a:gd name="connsiteX33" fmla="*/ 39053 w 243935"/>
                <a:gd name="connsiteY33" fmla="*/ 269176 h 270700"/>
                <a:gd name="connsiteX34" fmla="*/ 20288 w 243935"/>
                <a:gd name="connsiteY34" fmla="*/ 269938 h 270700"/>
                <a:gd name="connsiteX35" fmla="*/ 1715 w 243935"/>
                <a:gd name="connsiteY35" fmla="*/ 270700 h 270700"/>
                <a:gd name="connsiteX36" fmla="*/ 66199 w 243935"/>
                <a:gd name="connsiteY36" fmla="*/ 184023 h 270700"/>
                <a:gd name="connsiteX37" fmla="*/ 66199 w 243935"/>
                <a:gd name="connsiteY37" fmla="*/ 164878 h 270700"/>
                <a:gd name="connsiteX38" fmla="*/ 172593 w 243935"/>
                <a:gd name="connsiteY38" fmla="*/ 164878 h 270700"/>
                <a:gd name="connsiteX39" fmla="*/ 172593 w 243935"/>
                <a:gd name="connsiteY39" fmla="*/ 184023 h 270700"/>
                <a:gd name="connsiteX40" fmla="*/ 66199 w 243935"/>
                <a:gd name="connsiteY40" fmla="*/ 184023 h 27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935" h="270700">
                  <a:moveTo>
                    <a:pt x="1524" y="270510"/>
                  </a:moveTo>
                  <a:lnTo>
                    <a:pt x="0" y="252889"/>
                  </a:lnTo>
                  <a:lnTo>
                    <a:pt x="36100" y="242697"/>
                  </a:lnTo>
                  <a:lnTo>
                    <a:pt x="21050" y="252127"/>
                  </a:lnTo>
                  <a:cubicBezTo>
                    <a:pt x="22765" y="248412"/>
                    <a:pt x="24860" y="244221"/>
                    <a:pt x="27241" y="239554"/>
                  </a:cubicBezTo>
                  <a:cubicBezTo>
                    <a:pt x="29623" y="234887"/>
                    <a:pt x="32004" y="229934"/>
                    <a:pt x="34385" y="224504"/>
                  </a:cubicBezTo>
                  <a:cubicBezTo>
                    <a:pt x="36766" y="219170"/>
                    <a:pt x="38862" y="213836"/>
                    <a:pt x="40577" y="208502"/>
                  </a:cubicBezTo>
                  <a:lnTo>
                    <a:pt x="107061" y="3715"/>
                  </a:lnTo>
                  <a:lnTo>
                    <a:pt x="127730" y="0"/>
                  </a:lnTo>
                  <a:lnTo>
                    <a:pt x="205550" y="211931"/>
                  </a:lnTo>
                  <a:cubicBezTo>
                    <a:pt x="207836" y="218980"/>
                    <a:pt x="210598" y="225838"/>
                    <a:pt x="214027" y="232600"/>
                  </a:cubicBezTo>
                  <a:cubicBezTo>
                    <a:pt x="217456" y="239363"/>
                    <a:pt x="220504" y="245745"/>
                    <a:pt x="223266" y="251746"/>
                  </a:cubicBezTo>
                  <a:lnTo>
                    <a:pt x="207455" y="242316"/>
                  </a:lnTo>
                  <a:lnTo>
                    <a:pt x="243935" y="248698"/>
                  </a:lnTo>
                  <a:lnTo>
                    <a:pt x="242030" y="268605"/>
                  </a:lnTo>
                  <a:lnTo>
                    <a:pt x="203740" y="268605"/>
                  </a:lnTo>
                  <a:cubicBezTo>
                    <a:pt x="200692" y="268605"/>
                    <a:pt x="196215" y="268700"/>
                    <a:pt x="190214" y="268986"/>
                  </a:cubicBezTo>
                  <a:cubicBezTo>
                    <a:pt x="184213" y="269272"/>
                    <a:pt x="177737" y="269462"/>
                    <a:pt x="170879" y="269748"/>
                  </a:cubicBezTo>
                  <a:cubicBezTo>
                    <a:pt x="164021" y="270034"/>
                    <a:pt x="157543" y="270224"/>
                    <a:pt x="151543" y="270510"/>
                  </a:cubicBezTo>
                  <a:lnTo>
                    <a:pt x="150400" y="252889"/>
                  </a:lnTo>
                  <a:lnTo>
                    <a:pt x="190214" y="240887"/>
                  </a:lnTo>
                  <a:lnTo>
                    <a:pt x="179737" y="253270"/>
                  </a:lnTo>
                  <a:cubicBezTo>
                    <a:pt x="178213" y="244221"/>
                    <a:pt x="176593" y="235649"/>
                    <a:pt x="174879" y="227552"/>
                  </a:cubicBezTo>
                  <a:cubicBezTo>
                    <a:pt x="173164" y="219456"/>
                    <a:pt x="170593" y="211169"/>
                    <a:pt x="167354" y="202978"/>
                  </a:cubicBezTo>
                  <a:lnTo>
                    <a:pt x="111347" y="45910"/>
                  </a:lnTo>
                  <a:lnTo>
                    <a:pt x="119253" y="45910"/>
                  </a:lnTo>
                  <a:lnTo>
                    <a:pt x="63246" y="220694"/>
                  </a:lnTo>
                  <a:cubicBezTo>
                    <a:pt x="61532" y="225933"/>
                    <a:pt x="60388" y="231362"/>
                    <a:pt x="59912" y="237077"/>
                  </a:cubicBezTo>
                  <a:cubicBezTo>
                    <a:pt x="59436" y="242697"/>
                    <a:pt x="58864" y="248031"/>
                    <a:pt x="58388" y="253079"/>
                  </a:cubicBezTo>
                  <a:lnTo>
                    <a:pt x="46768" y="243268"/>
                  </a:lnTo>
                  <a:lnTo>
                    <a:pt x="86201" y="248888"/>
                  </a:lnTo>
                  <a:lnTo>
                    <a:pt x="84296" y="268796"/>
                  </a:lnTo>
                  <a:lnTo>
                    <a:pt x="52387" y="268796"/>
                  </a:lnTo>
                  <a:cubicBezTo>
                    <a:pt x="49339" y="268796"/>
                    <a:pt x="44958" y="268891"/>
                    <a:pt x="39053" y="269176"/>
                  </a:cubicBezTo>
                  <a:cubicBezTo>
                    <a:pt x="33147" y="269462"/>
                    <a:pt x="26861" y="269653"/>
                    <a:pt x="20288" y="269938"/>
                  </a:cubicBezTo>
                  <a:cubicBezTo>
                    <a:pt x="13621" y="270224"/>
                    <a:pt x="7430" y="270415"/>
                    <a:pt x="1715" y="270700"/>
                  </a:cubicBezTo>
                  <a:close/>
                  <a:moveTo>
                    <a:pt x="66199" y="184023"/>
                  </a:moveTo>
                  <a:lnTo>
                    <a:pt x="66199" y="164878"/>
                  </a:lnTo>
                  <a:lnTo>
                    <a:pt x="172593" y="164878"/>
                  </a:lnTo>
                  <a:lnTo>
                    <a:pt x="172593" y="184023"/>
                  </a:lnTo>
                  <a:lnTo>
                    <a:pt x="66199" y="1840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grpSp>
          <p:nvGrpSpPr>
            <p:cNvPr id="16" name="Graphique 8">
              <a:extLst>
                <a:ext uri="{FF2B5EF4-FFF2-40B4-BE49-F238E27FC236}">
                  <a16:creationId xmlns:a16="http://schemas.microsoft.com/office/drawing/2014/main" id="{A4B2D73A-B916-9250-CDD7-BA1059526209}"/>
                </a:ext>
              </a:extLst>
            </p:cNvPr>
            <p:cNvGrpSpPr/>
            <p:nvPr/>
          </p:nvGrpSpPr>
          <p:grpSpPr>
            <a:xfrm>
              <a:off x="4243673" y="3972877"/>
              <a:ext cx="1644967" cy="291083"/>
              <a:chOff x="4243673" y="3972877"/>
              <a:chExt cx="1644967" cy="291083"/>
            </a:xfrm>
            <a:grpFill/>
          </p:grpSpPr>
          <p:sp>
            <p:nvSpPr>
              <p:cNvPr id="58" name="Forme libre : forme 57">
                <a:extLst>
                  <a:ext uri="{FF2B5EF4-FFF2-40B4-BE49-F238E27FC236}">
                    <a16:creationId xmlns:a16="http://schemas.microsoft.com/office/drawing/2014/main" id="{1176495E-292D-AE30-852E-02140F9066B2}"/>
                  </a:ext>
                </a:extLst>
              </p:cNvPr>
              <p:cNvSpPr/>
              <p:nvPr/>
            </p:nvSpPr>
            <p:spPr>
              <a:xfrm>
                <a:off x="4243673" y="4072317"/>
                <a:ext cx="202215" cy="190023"/>
              </a:xfrm>
              <a:custGeom>
                <a:avLst/>
                <a:gdLst>
                  <a:gd name="connsiteX0" fmla="*/ 89535 w 202215"/>
                  <a:gd name="connsiteY0" fmla="*/ 190024 h 190023"/>
                  <a:gd name="connsiteX1" fmla="*/ 50292 w 202215"/>
                  <a:gd name="connsiteY1" fmla="*/ 178975 h 190023"/>
                  <a:gd name="connsiteX2" fmla="*/ 33147 w 202215"/>
                  <a:gd name="connsiteY2" fmla="*/ 148114 h 190023"/>
                  <a:gd name="connsiteX3" fmla="*/ 29051 w 202215"/>
                  <a:gd name="connsiteY3" fmla="*/ 102870 h 190023"/>
                  <a:gd name="connsiteX4" fmla="*/ 29051 w 202215"/>
                  <a:gd name="connsiteY4" fmla="*/ 52102 h 190023"/>
                  <a:gd name="connsiteX5" fmla="*/ 28289 w 202215"/>
                  <a:gd name="connsiteY5" fmla="*/ 42101 h 190023"/>
                  <a:gd name="connsiteX6" fmla="*/ 26194 w 202215"/>
                  <a:gd name="connsiteY6" fmla="*/ 27623 h 190023"/>
                  <a:gd name="connsiteX7" fmla="*/ 23717 w 202215"/>
                  <a:gd name="connsiteY7" fmla="*/ 13335 h 190023"/>
                  <a:gd name="connsiteX8" fmla="*/ 37243 w 202215"/>
                  <a:gd name="connsiteY8" fmla="*/ 27242 h 190023"/>
                  <a:gd name="connsiteX9" fmla="*/ 0 w 202215"/>
                  <a:gd name="connsiteY9" fmla="*/ 19717 h 190023"/>
                  <a:gd name="connsiteX10" fmla="*/ 1524 w 202215"/>
                  <a:gd name="connsiteY10" fmla="*/ 191 h 190023"/>
                  <a:gd name="connsiteX11" fmla="*/ 52673 w 202215"/>
                  <a:gd name="connsiteY11" fmla="*/ 191 h 190023"/>
                  <a:gd name="connsiteX12" fmla="*/ 59817 w 202215"/>
                  <a:gd name="connsiteY12" fmla="*/ 6953 h 190023"/>
                  <a:gd name="connsiteX13" fmla="*/ 58674 w 202215"/>
                  <a:gd name="connsiteY13" fmla="*/ 25337 h 190023"/>
                  <a:gd name="connsiteX14" fmla="*/ 57531 w 202215"/>
                  <a:gd name="connsiteY14" fmla="*/ 46006 h 190023"/>
                  <a:gd name="connsiteX15" fmla="*/ 57150 w 202215"/>
                  <a:gd name="connsiteY15" fmla="*/ 63246 h 190023"/>
                  <a:gd name="connsiteX16" fmla="*/ 57150 w 202215"/>
                  <a:gd name="connsiteY16" fmla="*/ 116967 h 190023"/>
                  <a:gd name="connsiteX17" fmla="*/ 65437 w 202215"/>
                  <a:gd name="connsiteY17" fmla="*/ 152876 h 190023"/>
                  <a:gd name="connsiteX18" fmla="*/ 95536 w 202215"/>
                  <a:gd name="connsiteY18" fmla="*/ 166973 h 190023"/>
                  <a:gd name="connsiteX19" fmla="*/ 122206 w 202215"/>
                  <a:gd name="connsiteY19" fmla="*/ 158306 h 190023"/>
                  <a:gd name="connsiteX20" fmla="*/ 138208 w 202215"/>
                  <a:gd name="connsiteY20" fmla="*/ 135922 h 190023"/>
                  <a:gd name="connsiteX21" fmla="*/ 143637 w 202215"/>
                  <a:gd name="connsiteY21" fmla="*/ 107537 h 190023"/>
                  <a:gd name="connsiteX22" fmla="*/ 143637 w 202215"/>
                  <a:gd name="connsiteY22" fmla="*/ 51911 h 190023"/>
                  <a:gd name="connsiteX23" fmla="*/ 142875 w 202215"/>
                  <a:gd name="connsiteY23" fmla="*/ 41910 h 190023"/>
                  <a:gd name="connsiteX24" fmla="*/ 140970 w 202215"/>
                  <a:gd name="connsiteY24" fmla="*/ 27432 h 190023"/>
                  <a:gd name="connsiteX25" fmla="*/ 138684 w 202215"/>
                  <a:gd name="connsiteY25" fmla="*/ 13145 h 190023"/>
                  <a:gd name="connsiteX26" fmla="*/ 152591 w 202215"/>
                  <a:gd name="connsiteY26" fmla="*/ 26670 h 190023"/>
                  <a:gd name="connsiteX27" fmla="*/ 113538 w 202215"/>
                  <a:gd name="connsiteY27" fmla="*/ 19526 h 190023"/>
                  <a:gd name="connsiteX28" fmla="*/ 115062 w 202215"/>
                  <a:gd name="connsiteY28" fmla="*/ 0 h 190023"/>
                  <a:gd name="connsiteX29" fmla="*/ 167259 w 202215"/>
                  <a:gd name="connsiteY29" fmla="*/ 0 h 190023"/>
                  <a:gd name="connsiteX30" fmla="*/ 174403 w 202215"/>
                  <a:gd name="connsiteY30" fmla="*/ 6763 h 190023"/>
                  <a:gd name="connsiteX31" fmla="*/ 173450 w 202215"/>
                  <a:gd name="connsiteY31" fmla="*/ 25146 h 190023"/>
                  <a:gd name="connsiteX32" fmla="*/ 172498 w 202215"/>
                  <a:gd name="connsiteY32" fmla="*/ 45815 h 190023"/>
                  <a:gd name="connsiteX33" fmla="*/ 172117 w 202215"/>
                  <a:gd name="connsiteY33" fmla="*/ 63056 h 190023"/>
                  <a:gd name="connsiteX34" fmla="*/ 172117 w 202215"/>
                  <a:gd name="connsiteY34" fmla="*/ 123920 h 190023"/>
                  <a:gd name="connsiteX35" fmla="*/ 173831 w 202215"/>
                  <a:gd name="connsiteY35" fmla="*/ 149638 h 190023"/>
                  <a:gd name="connsiteX36" fmla="*/ 176689 w 202215"/>
                  <a:gd name="connsiteY36" fmla="*/ 175736 h 190023"/>
                  <a:gd name="connsiteX37" fmla="*/ 163163 w 202215"/>
                  <a:gd name="connsiteY37" fmla="*/ 161830 h 190023"/>
                  <a:gd name="connsiteX38" fmla="*/ 202216 w 202215"/>
                  <a:gd name="connsiteY38" fmla="*/ 165926 h 190023"/>
                  <a:gd name="connsiteX39" fmla="*/ 199930 w 202215"/>
                  <a:gd name="connsiteY39" fmla="*/ 185452 h 190023"/>
                  <a:gd name="connsiteX40" fmla="*/ 152971 w 202215"/>
                  <a:gd name="connsiteY40" fmla="*/ 185452 h 190023"/>
                  <a:gd name="connsiteX41" fmla="*/ 145828 w 202215"/>
                  <a:gd name="connsiteY41" fmla="*/ 143732 h 190023"/>
                  <a:gd name="connsiteX42" fmla="*/ 149543 w 202215"/>
                  <a:gd name="connsiteY42" fmla="*/ 152781 h 190023"/>
                  <a:gd name="connsiteX43" fmla="*/ 140684 w 202215"/>
                  <a:gd name="connsiteY43" fmla="*/ 166116 h 190023"/>
                  <a:gd name="connsiteX44" fmla="*/ 121920 w 202215"/>
                  <a:gd name="connsiteY44" fmla="*/ 182309 h 190023"/>
                  <a:gd name="connsiteX45" fmla="*/ 89440 w 202215"/>
                  <a:gd name="connsiteY45" fmla="*/ 189643 h 19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02215" h="190023">
                    <a:moveTo>
                      <a:pt x="89535" y="190024"/>
                    </a:moveTo>
                    <a:cubicBezTo>
                      <a:pt x="72009" y="190024"/>
                      <a:pt x="58865" y="186309"/>
                      <a:pt x="50292" y="178975"/>
                    </a:cubicBezTo>
                    <a:cubicBezTo>
                      <a:pt x="41624" y="171545"/>
                      <a:pt x="35909" y="161354"/>
                      <a:pt x="33147" y="148114"/>
                    </a:cubicBezTo>
                    <a:cubicBezTo>
                      <a:pt x="30385" y="134969"/>
                      <a:pt x="29051" y="119920"/>
                      <a:pt x="29051" y="102870"/>
                    </a:cubicBezTo>
                    <a:lnTo>
                      <a:pt x="29051" y="52102"/>
                    </a:lnTo>
                    <a:cubicBezTo>
                      <a:pt x="29051" y="49816"/>
                      <a:pt x="28766" y="46577"/>
                      <a:pt x="28289" y="42101"/>
                    </a:cubicBezTo>
                    <a:cubicBezTo>
                      <a:pt x="27813" y="37719"/>
                      <a:pt x="27146" y="32861"/>
                      <a:pt x="26194" y="27623"/>
                    </a:cubicBezTo>
                    <a:cubicBezTo>
                      <a:pt x="25336" y="22384"/>
                      <a:pt x="24479" y="17621"/>
                      <a:pt x="23717" y="13335"/>
                    </a:cubicBezTo>
                    <a:lnTo>
                      <a:pt x="37243" y="27242"/>
                    </a:lnTo>
                    <a:lnTo>
                      <a:pt x="0" y="19717"/>
                    </a:lnTo>
                    <a:lnTo>
                      <a:pt x="1524" y="191"/>
                    </a:lnTo>
                    <a:lnTo>
                      <a:pt x="52673" y="191"/>
                    </a:lnTo>
                    <a:lnTo>
                      <a:pt x="59817" y="6953"/>
                    </a:lnTo>
                    <a:cubicBezTo>
                      <a:pt x="59531" y="12192"/>
                      <a:pt x="59150" y="18383"/>
                      <a:pt x="58674" y="25337"/>
                    </a:cubicBezTo>
                    <a:cubicBezTo>
                      <a:pt x="58198" y="32385"/>
                      <a:pt x="57817" y="39243"/>
                      <a:pt x="57531" y="46006"/>
                    </a:cubicBezTo>
                    <a:cubicBezTo>
                      <a:pt x="57245" y="52769"/>
                      <a:pt x="57150" y="58579"/>
                      <a:pt x="57150" y="63246"/>
                    </a:cubicBezTo>
                    <a:lnTo>
                      <a:pt x="57150" y="116967"/>
                    </a:lnTo>
                    <a:cubicBezTo>
                      <a:pt x="57150" y="131540"/>
                      <a:pt x="59912" y="143447"/>
                      <a:pt x="65437" y="152876"/>
                    </a:cubicBezTo>
                    <a:cubicBezTo>
                      <a:pt x="70961" y="162306"/>
                      <a:pt x="80963" y="166973"/>
                      <a:pt x="95536" y="166973"/>
                    </a:cubicBezTo>
                    <a:cubicBezTo>
                      <a:pt x="106299" y="166973"/>
                      <a:pt x="115157" y="164116"/>
                      <a:pt x="122206" y="158306"/>
                    </a:cubicBezTo>
                    <a:cubicBezTo>
                      <a:pt x="129254" y="152591"/>
                      <a:pt x="134493" y="145066"/>
                      <a:pt x="138208" y="135922"/>
                    </a:cubicBezTo>
                    <a:cubicBezTo>
                      <a:pt x="141827" y="126778"/>
                      <a:pt x="143637" y="117348"/>
                      <a:pt x="143637" y="107537"/>
                    </a:cubicBezTo>
                    <a:lnTo>
                      <a:pt x="143637" y="51911"/>
                    </a:lnTo>
                    <a:cubicBezTo>
                      <a:pt x="143637" y="49625"/>
                      <a:pt x="143351" y="46387"/>
                      <a:pt x="142875" y="41910"/>
                    </a:cubicBezTo>
                    <a:cubicBezTo>
                      <a:pt x="142399" y="37529"/>
                      <a:pt x="141732" y="32671"/>
                      <a:pt x="140970" y="27432"/>
                    </a:cubicBezTo>
                    <a:cubicBezTo>
                      <a:pt x="140208" y="22193"/>
                      <a:pt x="139446" y="17431"/>
                      <a:pt x="138684" y="13145"/>
                    </a:cubicBezTo>
                    <a:lnTo>
                      <a:pt x="152591" y="26670"/>
                    </a:lnTo>
                    <a:lnTo>
                      <a:pt x="113538" y="19526"/>
                    </a:lnTo>
                    <a:lnTo>
                      <a:pt x="115062" y="0"/>
                    </a:lnTo>
                    <a:lnTo>
                      <a:pt x="167259" y="0"/>
                    </a:lnTo>
                    <a:lnTo>
                      <a:pt x="174403" y="6763"/>
                    </a:lnTo>
                    <a:cubicBezTo>
                      <a:pt x="174117" y="12002"/>
                      <a:pt x="173831" y="18193"/>
                      <a:pt x="173450" y="25146"/>
                    </a:cubicBezTo>
                    <a:cubicBezTo>
                      <a:pt x="173069" y="32195"/>
                      <a:pt x="172784" y="39053"/>
                      <a:pt x="172498" y="45815"/>
                    </a:cubicBezTo>
                    <a:cubicBezTo>
                      <a:pt x="172212" y="52578"/>
                      <a:pt x="172117" y="58388"/>
                      <a:pt x="172117" y="63056"/>
                    </a:cubicBezTo>
                    <a:lnTo>
                      <a:pt x="172117" y="123920"/>
                    </a:lnTo>
                    <a:cubicBezTo>
                      <a:pt x="172117" y="132398"/>
                      <a:pt x="172688" y="140970"/>
                      <a:pt x="173831" y="149638"/>
                    </a:cubicBezTo>
                    <a:cubicBezTo>
                      <a:pt x="174974" y="158306"/>
                      <a:pt x="175927" y="166973"/>
                      <a:pt x="176689" y="175736"/>
                    </a:cubicBezTo>
                    <a:lnTo>
                      <a:pt x="163163" y="161830"/>
                    </a:lnTo>
                    <a:lnTo>
                      <a:pt x="202216" y="165926"/>
                    </a:lnTo>
                    <a:lnTo>
                      <a:pt x="199930" y="185452"/>
                    </a:lnTo>
                    <a:lnTo>
                      <a:pt x="152971" y="185452"/>
                    </a:lnTo>
                    <a:lnTo>
                      <a:pt x="145828" y="143732"/>
                    </a:lnTo>
                    <a:lnTo>
                      <a:pt x="149543" y="152781"/>
                    </a:lnTo>
                    <a:cubicBezTo>
                      <a:pt x="148019" y="155829"/>
                      <a:pt x="145066" y="160211"/>
                      <a:pt x="140684" y="166116"/>
                    </a:cubicBezTo>
                    <a:cubicBezTo>
                      <a:pt x="136303" y="172022"/>
                      <a:pt x="130016" y="177356"/>
                      <a:pt x="121920" y="182309"/>
                    </a:cubicBezTo>
                    <a:cubicBezTo>
                      <a:pt x="113824" y="187166"/>
                      <a:pt x="102965" y="189643"/>
                      <a:pt x="89440" y="1896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9" name="Forme libre : forme 58">
                <a:extLst>
                  <a:ext uri="{FF2B5EF4-FFF2-40B4-BE49-F238E27FC236}">
                    <a16:creationId xmlns:a16="http://schemas.microsoft.com/office/drawing/2014/main" id="{EE33D465-BA48-5CCD-06AA-84300DF92461}"/>
                  </a:ext>
                </a:extLst>
              </p:cNvPr>
              <p:cNvSpPr/>
              <p:nvPr/>
            </p:nvSpPr>
            <p:spPr>
              <a:xfrm>
                <a:off x="4461986" y="4032789"/>
                <a:ext cx="126206" cy="231171"/>
              </a:xfrm>
              <a:custGeom>
                <a:avLst/>
                <a:gdLst>
                  <a:gd name="connsiteX0" fmla="*/ 74867 w 126206"/>
                  <a:gd name="connsiteY0" fmla="*/ 231076 h 231171"/>
                  <a:gd name="connsiteX1" fmla="*/ 41243 w 126206"/>
                  <a:gd name="connsiteY1" fmla="*/ 217551 h 231171"/>
                  <a:gd name="connsiteX2" fmla="*/ 32766 w 126206"/>
                  <a:gd name="connsiteY2" fmla="*/ 178879 h 231171"/>
                  <a:gd name="connsiteX3" fmla="*/ 32766 w 126206"/>
                  <a:gd name="connsiteY3" fmla="*/ 46958 h 231171"/>
                  <a:gd name="connsiteX4" fmla="*/ 44768 w 126206"/>
                  <a:gd name="connsiteY4" fmla="*/ 59341 h 231171"/>
                  <a:gd name="connsiteX5" fmla="*/ 1143 w 126206"/>
                  <a:gd name="connsiteY5" fmla="*/ 59341 h 231171"/>
                  <a:gd name="connsiteX6" fmla="*/ 0 w 126206"/>
                  <a:gd name="connsiteY6" fmla="*/ 44291 h 231171"/>
                  <a:gd name="connsiteX7" fmla="*/ 12002 w 126206"/>
                  <a:gd name="connsiteY7" fmla="*/ 40005 h 231171"/>
                  <a:gd name="connsiteX8" fmla="*/ 26480 w 126206"/>
                  <a:gd name="connsiteY8" fmla="*/ 34957 h 231171"/>
                  <a:gd name="connsiteX9" fmla="*/ 38291 w 126206"/>
                  <a:gd name="connsiteY9" fmla="*/ 30861 h 231171"/>
                  <a:gd name="connsiteX10" fmla="*/ 25527 w 126206"/>
                  <a:gd name="connsiteY10" fmla="*/ 43243 h 231171"/>
                  <a:gd name="connsiteX11" fmla="*/ 30575 w 126206"/>
                  <a:gd name="connsiteY11" fmla="*/ 35147 h 231171"/>
                  <a:gd name="connsiteX12" fmla="*/ 37148 w 126206"/>
                  <a:gd name="connsiteY12" fmla="*/ 22003 h 231171"/>
                  <a:gd name="connsiteX13" fmla="*/ 43529 w 126206"/>
                  <a:gd name="connsiteY13" fmla="*/ 8668 h 231171"/>
                  <a:gd name="connsiteX14" fmla="*/ 47625 w 126206"/>
                  <a:gd name="connsiteY14" fmla="*/ 0 h 231171"/>
                  <a:gd name="connsiteX15" fmla="*/ 61151 w 126206"/>
                  <a:gd name="connsiteY15" fmla="*/ 1524 h 231171"/>
                  <a:gd name="connsiteX16" fmla="*/ 61151 w 126206"/>
                  <a:gd name="connsiteY16" fmla="*/ 180404 h 231171"/>
                  <a:gd name="connsiteX17" fmla="*/ 65627 w 126206"/>
                  <a:gd name="connsiteY17" fmla="*/ 200311 h 231171"/>
                  <a:gd name="connsiteX18" fmla="*/ 82963 w 126206"/>
                  <a:gd name="connsiteY18" fmla="*/ 207454 h 231171"/>
                  <a:gd name="connsiteX19" fmla="*/ 100013 w 126206"/>
                  <a:gd name="connsiteY19" fmla="*/ 203454 h 231171"/>
                  <a:gd name="connsiteX20" fmla="*/ 116015 w 126206"/>
                  <a:gd name="connsiteY20" fmla="*/ 193167 h 231171"/>
                  <a:gd name="connsiteX21" fmla="*/ 126206 w 126206"/>
                  <a:gd name="connsiteY21" fmla="*/ 209359 h 231171"/>
                  <a:gd name="connsiteX22" fmla="*/ 99727 w 126206"/>
                  <a:gd name="connsiteY22" fmla="*/ 225742 h 231171"/>
                  <a:gd name="connsiteX23" fmla="*/ 74771 w 126206"/>
                  <a:gd name="connsiteY23" fmla="*/ 231172 h 231171"/>
                  <a:gd name="connsiteX24" fmla="*/ 54959 w 126206"/>
                  <a:gd name="connsiteY24" fmla="*/ 59341 h 231171"/>
                  <a:gd name="connsiteX25" fmla="*/ 54959 w 126206"/>
                  <a:gd name="connsiteY25" fmla="*/ 39815 h 231171"/>
                  <a:gd name="connsiteX26" fmla="*/ 116967 w 126206"/>
                  <a:gd name="connsiteY26" fmla="*/ 39815 h 231171"/>
                  <a:gd name="connsiteX27" fmla="*/ 115062 w 126206"/>
                  <a:gd name="connsiteY27" fmla="*/ 59341 h 231171"/>
                  <a:gd name="connsiteX28" fmla="*/ 54959 w 126206"/>
                  <a:gd name="connsiteY28" fmla="*/ 59341 h 231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6206" h="231171">
                    <a:moveTo>
                      <a:pt x="74867" y="231076"/>
                    </a:moveTo>
                    <a:cubicBezTo>
                      <a:pt x="58103" y="231076"/>
                      <a:pt x="46863" y="226600"/>
                      <a:pt x="41243" y="217551"/>
                    </a:cubicBezTo>
                    <a:cubicBezTo>
                      <a:pt x="35624" y="208502"/>
                      <a:pt x="32766" y="195643"/>
                      <a:pt x="32766" y="178879"/>
                    </a:cubicBezTo>
                    <a:lnTo>
                      <a:pt x="32766" y="46958"/>
                    </a:lnTo>
                    <a:lnTo>
                      <a:pt x="44768" y="59341"/>
                    </a:lnTo>
                    <a:lnTo>
                      <a:pt x="1143" y="59341"/>
                    </a:lnTo>
                    <a:lnTo>
                      <a:pt x="0" y="44291"/>
                    </a:lnTo>
                    <a:cubicBezTo>
                      <a:pt x="3239" y="43053"/>
                      <a:pt x="7239" y="41624"/>
                      <a:pt x="12002" y="40005"/>
                    </a:cubicBezTo>
                    <a:cubicBezTo>
                      <a:pt x="16764" y="38386"/>
                      <a:pt x="21622" y="36671"/>
                      <a:pt x="26480" y="34957"/>
                    </a:cubicBezTo>
                    <a:cubicBezTo>
                      <a:pt x="31337" y="33242"/>
                      <a:pt x="35338" y="31813"/>
                      <a:pt x="38291" y="30861"/>
                    </a:cubicBezTo>
                    <a:lnTo>
                      <a:pt x="25527" y="43243"/>
                    </a:lnTo>
                    <a:cubicBezTo>
                      <a:pt x="26765" y="41720"/>
                      <a:pt x="28480" y="39053"/>
                      <a:pt x="30575" y="35147"/>
                    </a:cubicBezTo>
                    <a:cubicBezTo>
                      <a:pt x="32671" y="31242"/>
                      <a:pt x="34862" y="26861"/>
                      <a:pt x="37148" y="22003"/>
                    </a:cubicBezTo>
                    <a:cubicBezTo>
                      <a:pt x="39433" y="17145"/>
                      <a:pt x="41529" y="12668"/>
                      <a:pt x="43529" y="8668"/>
                    </a:cubicBezTo>
                    <a:cubicBezTo>
                      <a:pt x="45530" y="4667"/>
                      <a:pt x="46863" y="1810"/>
                      <a:pt x="47625" y="0"/>
                    </a:cubicBezTo>
                    <a:lnTo>
                      <a:pt x="61151" y="1524"/>
                    </a:lnTo>
                    <a:lnTo>
                      <a:pt x="61151" y="180404"/>
                    </a:lnTo>
                    <a:cubicBezTo>
                      <a:pt x="61151" y="188976"/>
                      <a:pt x="62675" y="195548"/>
                      <a:pt x="65627" y="200311"/>
                    </a:cubicBezTo>
                    <a:cubicBezTo>
                      <a:pt x="68675" y="205073"/>
                      <a:pt x="74390" y="207454"/>
                      <a:pt x="82963" y="207454"/>
                    </a:cubicBezTo>
                    <a:cubicBezTo>
                      <a:pt x="88487" y="207454"/>
                      <a:pt x="94202" y="206121"/>
                      <a:pt x="100013" y="203454"/>
                    </a:cubicBezTo>
                    <a:cubicBezTo>
                      <a:pt x="105918" y="200787"/>
                      <a:pt x="111252" y="197358"/>
                      <a:pt x="116015" y="193167"/>
                    </a:cubicBezTo>
                    <a:lnTo>
                      <a:pt x="126206" y="209359"/>
                    </a:lnTo>
                    <a:cubicBezTo>
                      <a:pt x="117158" y="216599"/>
                      <a:pt x="108395" y="222028"/>
                      <a:pt x="99727" y="225742"/>
                    </a:cubicBezTo>
                    <a:cubicBezTo>
                      <a:pt x="91059" y="229362"/>
                      <a:pt x="82772" y="231172"/>
                      <a:pt x="74771" y="231172"/>
                    </a:cubicBezTo>
                    <a:close/>
                    <a:moveTo>
                      <a:pt x="54959" y="59341"/>
                    </a:moveTo>
                    <a:lnTo>
                      <a:pt x="54959" y="39815"/>
                    </a:lnTo>
                    <a:lnTo>
                      <a:pt x="116967" y="39815"/>
                    </a:lnTo>
                    <a:lnTo>
                      <a:pt x="115062" y="59341"/>
                    </a:lnTo>
                    <a:lnTo>
                      <a:pt x="54959" y="593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0" name="Forme libre : forme 59">
                <a:extLst>
                  <a:ext uri="{FF2B5EF4-FFF2-40B4-BE49-F238E27FC236}">
                    <a16:creationId xmlns:a16="http://schemas.microsoft.com/office/drawing/2014/main" id="{7880D3F6-BEF9-35CB-09C3-19D452DC741B}"/>
                  </a:ext>
                </a:extLst>
              </p:cNvPr>
              <p:cNvSpPr/>
              <p:nvPr/>
            </p:nvSpPr>
            <p:spPr>
              <a:xfrm>
                <a:off x="4616481" y="4069174"/>
                <a:ext cx="171450" cy="192785"/>
              </a:xfrm>
              <a:custGeom>
                <a:avLst/>
                <a:gdLst>
                  <a:gd name="connsiteX0" fmla="*/ 86106 w 171450"/>
                  <a:gd name="connsiteY0" fmla="*/ 192786 h 192785"/>
                  <a:gd name="connsiteX1" fmla="*/ 38386 w 171450"/>
                  <a:gd name="connsiteY1" fmla="*/ 180403 h 192785"/>
                  <a:gd name="connsiteX2" fmla="*/ 9620 w 171450"/>
                  <a:gd name="connsiteY2" fmla="*/ 146399 h 192785"/>
                  <a:gd name="connsiteX3" fmla="*/ 0 w 171450"/>
                  <a:gd name="connsiteY3" fmla="*/ 96583 h 192785"/>
                  <a:gd name="connsiteX4" fmla="*/ 9620 w 171450"/>
                  <a:gd name="connsiteY4" fmla="*/ 46387 h 192785"/>
                  <a:gd name="connsiteX5" fmla="*/ 38386 w 171450"/>
                  <a:gd name="connsiteY5" fmla="*/ 12382 h 192785"/>
                  <a:gd name="connsiteX6" fmla="*/ 86106 w 171450"/>
                  <a:gd name="connsiteY6" fmla="*/ 0 h 192785"/>
                  <a:gd name="connsiteX7" fmla="*/ 150209 w 171450"/>
                  <a:gd name="connsiteY7" fmla="*/ 26479 h 192785"/>
                  <a:gd name="connsiteX8" fmla="*/ 171450 w 171450"/>
                  <a:gd name="connsiteY8" fmla="*/ 96583 h 192785"/>
                  <a:gd name="connsiteX9" fmla="*/ 161830 w 171450"/>
                  <a:gd name="connsiteY9" fmla="*/ 146590 h 192785"/>
                  <a:gd name="connsiteX10" fmla="*/ 133255 w 171450"/>
                  <a:gd name="connsiteY10" fmla="*/ 180594 h 192785"/>
                  <a:gd name="connsiteX11" fmla="*/ 86106 w 171450"/>
                  <a:gd name="connsiteY11" fmla="*/ 192786 h 192785"/>
                  <a:gd name="connsiteX12" fmla="*/ 86106 w 171450"/>
                  <a:gd name="connsiteY12" fmla="*/ 172498 h 192785"/>
                  <a:gd name="connsiteX13" fmla="*/ 118015 w 171450"/>
                  <a:gd name="connsiteY13" fmla="*/ 161258 h 192785"/>
                  <a:gd name="connsiteX14" fmla="*/ 134398 w 171450"/>
                  <a:gd name="connsiteY14" fmla="*/ 132493 h 192785"/>
                  <a:gd name="connsiteX15" fmla="*/ 139065 w 171450"/>
                  <a:gd name="connsiteY15" fmla="*/ 96583 h 192785"/>
                  <a:gd name="connsiteX16" fmla="*/ 134398 w 171450"/>
                  <a:gd name="connsiteY16" fmla="*/ 60293 h 192785"/>
                  <a:gd name="connsiteX17" fmla="*/ 118015 w 171450"/>
                  <a:gd name="connsiteY17" fmla="*/ 31528 h 192785"/>
                  <a:gd name="connsiteX18" fmla="*/ 86106 w 171450"/>
                  <a:gd name="connsiteY18" fmla="*/ 20288 h 192785"/>
                  <a:gd name="connsiteX19" fmla="*/ 54197 w 171450"/>
                  <a:gd name="connsiteY19" fmla="*/ 31337 h 192785"/>
                  <a:gd name="connsiteX20" fmla="*/ 37433 w 171450"/>
                  <a:gd name="connsiteY20" fmla="*/ 59912 h 192785"/>
                  <a:gd name="connsiteX21" fmla="*/ 32385 w 171450"/>
                  <a:gd name="connsiteY21" fmla="*/ 96583 h 192785"/>
                  <a:gd name="connsiteX22" fmla="*/ 37433 w 171450"/>
                  <a:gd name="connsiteY22" fmla="*/ 132874 h 192785"/>
                  <a:gd name="connsiteX23" fmla="*/ 54197 w 171450"/>
                  <a:gd name="connsiteY23" fmla="*/ 161449 h 192785"/>
                  <a:gd name="connsiteX24" fmla="*/ 86106 w 171450"/>
                  <a:gd name="connsiteY24" fmla="*/ 172498 h 192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71450" h="192785">
                    <a:moveTo>
                      <a:pt x="86106" y="192786"/>
                    </a:moveTo>
                    <a:cubicBezTo>
                      <a:pt x="67056" y="192786"/>
                      <a:pt x="51149" y="188690"/>
                      <a:pt x="38386" y="180403"/>
                    </a:cubicBezTo>
                    <a:cubicBezTo>
                      <a:pt x="25622" y="172117"/>
                      <a:pt x="16002" y="160782"/>
                      <a:pt x="9620" y="146399"/>
                    </a:cubicBezTo>
                    <a:cubicBezTo>
                      <a:pt x="3239" y="132017"/>
                      <a:pt x="0" y="115443"/>
                      <a:pt x="0" y="96583"/>
                    </a:cubicBezTo>
                    <a:cubicBezTo>
                      <a:pt x="0" y="77724"/>
                      <a:pt x="3239" y="60865"/>
                      <a:pt x="9620" y="46387"/>
                    </a:cubicBezTo>
                    <a:cubicBezTo>
                      <a:pt x="16002" y="32004"/>
                      <a:pt x="25622" y="20669"/>
                      <a:pt x="38386" y="12382"/>
                    </a:cubicBezTo>
                    <a:cubicBezTo>
                      <a:pt x="51149" y="4096"/>
                      <a:pt x="67056" y="0"/>
                      <a:pt x="86106" y="0"/>
                    </a:cubicBezTo>
                    <a:cubicBezTo>
                      <a:pt x="114681" y="0"/>
                      <a:pt x="136017" y="8858"/>
                      <a:pt x="150209" y="26479"/>
                    </a:cubicBezTo>
                    <a:cubicBezTo>
                      <a:pt x="164402" y="44101"/>
                      <a:pt x="171450" y="67532"/>
                      <a:pt x="171450" y="96583"/>
                    </a:cubicBezTo>
                    <a:cubicBezTo>
                      <a:pt x="171450" y="115348"/>
                      <a:pt x="168212" y="132017"/>
                      <a:pt x="161830" y="146590"/>
                    </a:cubicBezTo>
                    <a:cubicBezTo>
                      <a:pt x="155448" y="161163"/>
                      <a:pt x="145923" y="172498"/>
                      <a:pt x="133255" y="180594"/>
                    </a:cubicBezTo>
                    <a:cubicBezTo>
                      <a:pt x="120587" y="188785"/>
                      <a:pt x="104870" y="192786"/>
                      <a:pt x="86106" y="192786"/>
                    </a:cubicBezTo>
                    <a:close/>
                    <a:moveTo>
                      <a:pt x="86106" y="172498"/>
                    </a:moveTo>
                    <a:cubicBezTo>
                      <a:pt x="99631" y="172498"/>
                      <a:pt x="110300" y="168783"/>
                      <a:pt x="118015" y="161258"/>
                    </a:cubicBezTo>
                    <a:cubicBezTo>
                      <a:pt x="125730" y="153734"/>
                      <a:pt x="131254" y="144209"/>
                      <a:pt x="134398" y="132493"/>
                    </a:cubicBezTo>
                    <a:cubicBezTo>
                      <a:pt x="137541" y="120872"/>
                      <a:pt x="139065" y="108871"/>
                      <a:pt x="139065" y="96583"/>
                    </a:cubicBezTo>
                    <a:cubicBezTo>
                      <a:pt x="139065" y="84296"/>
                      <a:pt x="137541" y="72009"/>
                      <a:pt x="134398" y="60293"/>
                    </a:cubicBezTo>
                    <a:cubicBezTo>
                      <a:pt x="131254" y="48673"/>
                      <a:pt x="125825" y="39052"/>
                      <a:pt x="118015" y="31528"/>
                    </a:cubicBezTo>
                    <a:cubicBezTo>
                      <a:pt x="110204" y="24003"/>
                      <a:pt x="99631" y="20288"/>
                      <a:pt x="86106" y="20288"/>
                    </a:cubicBezTo>
                    <a:cubicBezTo>
                      <a:pt x="72581" y="20288"/>
                      <a:pt x="61913" y="24003"/>
                      <a:pt x="54197" y="31337"/>
                    </a:cubicBezTo>
                    <a:cubicBezTo>
                      <a:pt x="46387" y="38767"/>
                      <a:pt x="40862" y="48292"/>
                      <a:pt x="37433" y="59912"/>
                    </a:cubicBezTo>
                    <a:cubicBezTo>
                      <a:pt x="34100" y="71533"/>
                      <a:pt x="32385" y="83820"/>
                      <a:pt x="32385" y="96583"/>
                    </a:cubicBezTo>
                    <a:cubicBezTo>
                      <a:pt x="32385" y="109347"/>
                      <a:pt x="34100" y="121158"/>
                      <a:pt x="37433" y="132874"/>
                    </a:cubicBezTo>
                    <a:cubicBezTo>
                      <a:pt x="40862" y="144494"/>
                      <a:pt x="46387" y="154019"/>
                      <a:pt x="54197" y="161449"/>
                    </a:cubicBezTo>
                    <a:cubicBezTo>
                      <a:pt x="62008" y="168878"/>
                      <a:pt x="72581" y="172498"/>
                      <a:pt x="86106" y="17249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1" name="Forme libre : forme 60">
                <a:extLst>
                  <a:ext uri="{FF2B5EF4-FFF2-40B4-BE49-F238E27FC236}">
                    <a16:creationId xmlns:a16="http://schemas.microsoft.com/office/drawing/2014/main" id="{9BB680B0-D220-BA0B-B257-19EAAC9D3F38}"/>
                  </a:ext>
                </a:extLst>
              </p:cNvPr>
              <p:cNvSpPr/>
              <p:nvPr/>
            </p:nvSpPr>
            <p:spPr>
              <a:xfrm>
                <a:off x="4819078" y="4069460"/>
                <a:ext cx="144684" cy="191166"/>
              </a:xfrm>
              <a:custGeom>
                <a:avLst/>
                <a:gdLst>
                  <a:gd name="connsiteX0" fmla="*/ 1905 w 144684"/>
                  <a:gd name="connsiteY0" fmla="*/ 190690 h 191166"/>
                  <a:gd name="connsiteX1" fmla="*/ 0 w 144684"/>
                  <a:gd name="connsiteY1" fmla="*/ 172688 h 191166"/>
                  <a:gd name="connsiteX2" fmla="*/ 42100 w 144684"/>
                  <a:gd name="connsiteY2" fmla="*/ 164021 h 191166"/>
                  <a:gd name="connsiteX3" fmla="*/ 27051 w 144684"/>
                  <a:gd name="connsiteY3" fmla="*/ 177927 h 191166"/>
                  <a:gd name="connsiteX4" fmla="*/ 29146 w 144684"/>
                  <a:gd name="connsiteY4" fmla="*/ 167450 h 191166"/>
                  <a:gd name="connsiteX5" fmla="*/ 31813 w 144684"/>
                  <a:gd name="connsiteY5" fmla="*/ 151447 h 191166"/>
                  <a:gd name="connsiteX6" fmla="*/ 33147 w 144684"/>
                  <a:gd name="connsiteY6" fmla="*/ 138493 h 191166"/>
                  <a:gd name="connsiteX7" fmla="*/ 33147 w 144684"/>
                  <a:gd name="connsiteY7" fmla="*/ 55054 h 191166"/>
                  <a:gd name="connsiteX8" fmla="*/ 32004 w 144684"/>
                  <a:gd name="connsiteY8" fmla="*/ 41719 h 191166"/>
                  <a:gd name="connsiteX9" fmla="*/ 29337 w 144684"/>
                  <a:gd name="connsiteY9" fmla="*/ 24765 h 191166"/>
                  <a:gd name="connsiteX10" fmla="*/ 27051 w 144684"/>
                  <a:gd name="connsiteY10" fmla="*/ 12573 h 191166"/>
                  <a:gd name="connsiteX11" fmla="*/ 42100 w 144684"/>
                  <a:gd name="connsiteY11" fmla="*/ 29908 h 191166"/>
                  <a:gd name="connsiteX12" fmla="*/ 762 w 144684"/>
                  <a:gd name="connsiteY12" fmla="*/ 22765 h 191166"/>
                  <a:gd name="connsiteX13" fmla="*/ 2667 w 144684"/>
                  <a:gd name="connsiteY13" fmla="*/ 3238 h 191166"/>
                  <a:gd name="connsiteX14" fmla="*/ 49244 w 144684"/>
                  <a:gd name="connsiteY14" fmla="*/ 3238 h 191166"/>
                  <a:gd name="connsiteX15" fmla="*/ 56388 w 144684"/>
                  <a:gd name="connsiteY15" fmla="*/ 10001 h 191166"/>
                  <a:gd name="connsiteX16" fmla="*/ 61627 w 144684"/>
                  <a:gd name="connsiteY16" fmla="*/ 66389 h 191166"/>
                  <a:gd name="connsiteX17" fmla="*/ 50387 w 144684"/>
                  <a:gd name="connsiteY17" fmla="*/ 54388 h 191166"/>
                  <a:gd name="connsiteX18" fmla="*/ 59817 w 144684"/>
                  <a:gd name="connsiteY18" fmla="*/ 34671 h 191166"/>
                  <a:gd name="connsiteX19" fmla="*/ 72771 w 144684"/>
                  <a:gd name="connsiteY19" fmla="*/ 17240 h 191166"/>
                  <a:gd name="connsiteX20" fmla="*/ 91916 w 144684"/>
                  <a:gd name="connsiteY20" fmla="*/ 4667 h 191166"/>
                  <a:gd name="connsiteX21" fmla="*/ 119920 w 144684"/>
                  <a:gd name="connsiteY21" fmla="*/ 0 h 191166"/>
                  <a:gd name="connsiteX22" fmla="*/ 132493 w 144684"/>
                  <a:gd name="connsiteY22" fmla="*/ 952 h 191166"/>
                  <a:gd name="connsiteX23" fmla="*/ 144685 w 144684"/>
                  <a:gd name="connsiteY23" fmla="*/ 3810 h 191166"/>
                  <a:gd name="connsiteX24" fmla="*/ 141256 w 144684"/>
                  <a:gd name="connsiteY24" fmla="*/ 64294 h 191166"/>
                  <a:gd name="connsiteX25" fmla="*/ 119824 w 144684"/>
                  <a:gd name="connsiteY25" fmla="*/ 63151 h 191166"/>
                  <a:gd name="connsiteX26" fmla="*/ 119824 w 144684"/>
                  <a:gd name="connsiteY26" fmla="*/ 43625 h 191166"/>
                  <a:gd name="connsiteX27" fmla="*/ 118300 w 144684"/>
                  <a:gd name="connsiteY27" fmla="*/ 36481 h 191166"/>
                  <a:gd name="connsiteX28" fmla="*/ 114681 w 144684"/>
                  <a:gd name="connsiteY28" fmla="*/ 25051 h 191166"/>
                  <a:gd name="connsiteX29" fmla="*/ 110776 w 144684"/>
                  <a:gd name="connsiteY29" fmla="*/ 14764 h 191166"/>
                  <a:gd name="connsiteX30" fmla="*/ 128397 w 144684"/>
                  <a:gd name="connsiteY30" fmla="*/ 24575 h 191166"/>
                  <a:gd name="connsiteX31" fmla="*/ 120682 w 144684"/>
                  <a:gd name="connsiteY31" fmla="*/ 24955 h 191166"/>
                  <a:gd name="connsiteX32" fmla="*/ 112967 w 144684"/>
                  <a:gd name="connsiteY32" fmla="*/ 24955 h 191166"/>
                  <a:gd name="connsiteX33" fmla="*/ 73723 w 144684"/>
                  <a:gd name="connsiteY33" fmla="*/ 41148 h 191166"/>
                  <a:gd name="connsiteX34" fmla="*/ 61531 w 144684"/>
                  <a:gd name="connsiteY34" fmla="*/ 84010 h 191166"/>
                  <a:gd name="connsiteX35" fmla="*/ 61531 w 144684"/>
                  <a:gd name="connsiteY35" fmla="*/ 127635 h 191166"/>
                  <a:gd name="connsiteX36" fmla="*/ 62674 w 144684"/>
                  <a:gd name="connsiteY36" fmla="*/ 157734 h 191166"/>
                  <a:gd name="connsiteX37" fmla="*/ 64960 w 144684"/>
                  <a:gd name="connsiteY37" fmla="*/ 179927 h 191166"/>
                  <a:gd name="connsiteX38" fmla="*/ 51054 w 144684"/>
                  <a:gd name="connsiteY38" fmla="*/ 166021 h 191166"/>
                  <a:gd name="connsiteX39" fmla="*/ 101441 w 144684"/>
                  <a:gd name="connsiteY39" fmla="*/ 169735 h 191166"/>
                  <a:gd name="connsiteX40" fmla="*/ 99155 w 144684"/>
                  <a:gd name="connsiteY40" fmla="*/ 189262 h 191166"/>
                  <a:gd name="connsiteX41" fmla="*/ 43148 w 144684"/>
                  <a:gd name="connsiteY41" fmla="*/ 189262 h 191166"/>
                  <a:gd name="connsiteX42" fmla="*/ 32290 w 144684"/>
                  <a:gd name="connsiteY42" fmla="*/ 189643 h 191166"/>
                  <a:gd name="connsiteX43" fmla="*/ 17050 w 144684"/>
                  <a:gd name="connsiteY43" fmla="*/ 190405 h 191166"/>
                  <a:gd name="connsiteX44" fmla="*/ 1810 w 144684"/>
                  <a:gd name="connsiteY44" fmla="*/ 191167 h 19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4684" h="191166">
                    <a:moveTo>
                      <a:pt x="1905" y="190690"/>
                    </a:moveTo>
                    <a:lnTo>
                      <a:pt x="0" y="172688"/>
                    </a:lnTo>
                    <a:lnTo>
                      <a:pt x="42100" y="164021"/>
                    </a:lnTo>
                    <a:lnTo>
                      <a:pt x="27051" y="177927"/>
                    </a:lnTo>
                    <a:cubicBezTo>
                      <a:pt x="27527" y="175927"/>
                      <a:pt x="28194" y="172402"/>
                      <a:pt x="29146" y="167450"/>
                    </a:cubicBezTo>
                    <a:cubicBezTo>
                      <a:pt x="30004" y="162401"/>
                      <a:pt x="30861" y="157163"/>
                      <a:pt x="31813" y="151447"/>
                    </a:cubicBezTo>
                    <a:cubicBezTo>
                      <a:pt x="32671" y="145828"/>
                      <a:pt x="33147" y="141446"/>
                      <a:pt x="33147" y="138493"/>
                    </a:cubicBezTo>
                    <a:lnTo>
                      <a:pt x="33147" y="55054"/>
                    </a:lnTo>
                    <a:cubicBezTo>
                      <a:pt x="33147" y="51816"/>
                      <a:pt x="32766" y="47339"/>
                      <a:pt x="32004" y="41719"/>
                    </a:cubicBezTo>
                    <a:cubicBezTo>
                      <a:pt x="31242" y="36100"/>
                      <a:pt x="30385" y="30480"/>
                      <a:pt x="29337" y="24765"/>
                    </a:cubicBezTo>
                    <a:cubicBezTo>
                      <a:pt x="28289" y="19145"/>
                      <a:pt x="27622" y="15050"/>
                      <a:pt x="27051" y="12573"/>
                    </a:cubicBezTo>
                    <a:lnTo>
                      <a:pt x="42100" y="29908"/>
                    </a:lnTo>
                    <a:lnTo>
                      <a:pt x="762" y="22765"/>
                    </a:lnTo>
                    <a:lnTo>
                      <a:pt x="2667" y="3238"/>
                    </a:lnTo>
                    <a:lnTo>
                      <a:pt x="49244" y="3238"/>
                    </a:lnTo>
                    <a:lnTo>
                      <a:pt x="56388" y="10001"/>
                    </a:lnTo>
                    <a:lnTo>
                      <a:pt x="61627" y="66389"/>
                    </a:lnTo>
                    <a:lnTo>
                      <a:pt x="50387" y="54388"/>
                    </a:lnTo>
                    <a:cubicBezTo>
                      <a:pt x="53149" y="47625"/>
                      <a:pt x="56293" y="41053"/>
                      <a:pt x="59817" y="34671"/>
                    </a:cubicBezTo>
                    <a:cubicBezTo>
                      <a:pt x="63341" y="28289"/>
                      <a:pt x="67627" y="22479"/>
                      <a:pt x="72771" y="17240"/>
                    </a:cubicBezTo>
                    <a:cubicBezTo>
                      <a:pt x="77915" y="12001"/>
                      <a:pt x="84296" y="7810"/>
                      <a:pt x="91916" y="4667"/>
                    </a:cubicBezTo>
                    <a:cubicBezTo>
                      <a:pt x="99536" y="1524"/>
                      <a:pt x="108871" y="0"/>
                      <a:pt x="119920" y="0"/>
                    </a:cubicBezTo>
                    <a:cubicBezTo>
                      <a:pt x="124206" y="0"/>
                      <a:pt x="128397" y="286"/>
                      <a:pt x="132493" y="952"/>
                    </a:cubicBezTo>
                    <a:cubicBezTo>
                      <a:pt x="136588" y="1619"/>
                      <a:pt x="140684" y="2476"/>
                      <a:pt x="144685" y="3810"/>
                    </a:cubicBezTo>
                    <a:lnTo>
                      <a:pt x="141256" y="64294"/>
                    </a:lnTo>
                    <a:lnTo>
                      <a:pt x="119824" y="63151"/>
                    </a:lnTo>
                    <a:lnTo>
                      <a:pt x="119824" y="43625"/>
                    </a:lnTo>
                    <a:cubicBezTo>
                      <a:pt x="119824" y="42386"/>
                      <a:pt x="119348" y="40005"/>
                      <a:pt x="118300" y="36481"/>
                    </a:cubicBezTo>
                    <a:cubicBezTo>
                      <a:pt x="117253" y="32956"/>
                      <a:pt x="116110" y="29146"/>
                      <a:pt x="114681" y="25051"/>
                    </a:cubicBezTo>
                    <a:cubicBezTo>
                      <a:pt x="113347" y="20955"/>
                      <a:pt x="112014" y="17526"/>
                      <a:pt x="110776" y="14764"/>
                    </a:cubicBezTo>
                    <a:lnTo>
                      <a:pt x="128397" y="24575"/>
                    </a:lnTo>
                    <a:cubicBezTo>
                      <a:pt x="125921" y="24860"/>
                      <a:pt x="123349" y="24955"/>
                      <a:pt x="120682" y="24955"/>
                    </a:cubicBezTo>
                    <a:lnTo>
                      <a:pt x="112967" y="24955"/>
                    </a:lnTo>
                    <a:cubicBezTo>
                      <a:pt x="94964" y="24955"/>
                      <a:pt x="81820" y="30385"/>
                      <a:pt x="73723" y="41148"/>
                    </a:cubicBezTo>
                    <a:cubicBezTo>
                      <a:pt x="65627" y="51911"/>
                      <a:pt x="61531" y="66199"/>
                      <a:pt x="61531" y="84010"/>
                    </a:cubicBezTo>
                    <a:lnTo>
                      <a:pt x="61531" y="127635"/>
                    </a:lnTo>
                    <a:cubicBezTo>
                      <a:pt x="61531" y="137446"/>
                      <a:pt x="61913" y="147447"/>
                      <a:pt x="62674" y="157734"/>
                    </a:cubicBezTo>
                    <a:cubicBezTo>
                      <a:pt x="63436" y="168021"/>
                      <a:pt x="64198" y="175355"/>
                      <a:pt x="64960" y="179927"/>
                    </a:cubicBezTo>
                    <a:lnTo>
                      <a:pt x="51054" y="166021"/>
                    </a:lnTo>
                    <a:lnTo>
                      <a:pt x="101441" y="169735"/>
                    </a:lnTo>
                    <a:lnTo>
                      <a:pt x="99155" y="189262"/>
                    </a:lnTo>
                    <a:lnTo>
                      <a:pt x="43148" y="189262"/>
                    </a:lnTo>
                    <a:cubicBezTo>
                      <a:pt x="40672" y="189262"/>
                      <a:pt x="37052" y="189357"/>
                      <a:pt x="32290" y="189643"/>
                    </a:cubicBezTo>
                    <a:cubicBezTo>
                      <a:pt x="27527" y="189928"/>
                      <a:pt x="22479" y="190119"/>
                      <a:pt x="17050" y="190405"/>
                    </a:cubicBezTo>
                    <a:cubicBezTo>
                      <a:pt x="11621" y="190690"/>
                      <a:pt x="6572" y="190881"/>
                      <a:pt x="1810" y="1911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2" name="Forme libre : forme 61">
                <a:extLst>
                  <a:ext uri="{FF2B5EF4-FFF2-40B4-BE49-F238E27FC236}">
                    <a16:creationId xmlns:a16="http://schemas.microsoft.com/office/drawing/2014/main" id="{CBC523AB-E9D0-BA9F-6EB7-B2F7BD783DBB}"/>
                  </a:ext>
                </a:extLst>
              </p:cNvPr>
              <p:cNvSpPr/>
              <p:nvPr/>
            </p:nvSpPr>
            <p:spPr>
              <a:xfrm>
                <a:off x="4990052" y="3988402"/>
                <a:ext cx="93630" cy="271843"/>
              </a:xfrm>
              <a:custGeom>
                <a:avLst/>
                <a:gdLst>
                  <a:gd name="connsiteX0" fmla="*/ 1905 w 93630"/>
                  <a:gd name="connsiteY0" fmla="*/ 271748 h 271843"/>
                  <a:gd name="connsiteX1" fmla="*/ 0 w 93630"/>
                  <a:gd name="connsiteY1" fmla="*/ 253746 h 271843"/>
                  <a:gd name="connsiteX2" fmla="*/ 42100 w 93630"/>
                  <a:gd name="connsiteY2" fmla="*/ 245078 h 271843"/>
                  <a:gd name="connsiteX3" fmla="*/ 27051 w 93630"/>
                  <a:gd name="connsiteY3" fmla="*/ 258985 h 271843"/>
                  <a:gd name="connsiteX4" fmla="*/ 29146 w 93630"/>
                  <a:gd name="connsiteY4" fmla="*/ 248507 h 271843"/>
                  <a:gd name="connsiteX5" fmla="*/ 31813 w 93630"/>
                  <a:gd name="connsiteY5" fmla="*/ 232505 h 271843"/>
                  <a:gd name="connsiteX6" fmla="*/ 33147 w 93630"/>
                  <a:gd name="connsiteY6" fmla="*/ 219551 h 271843"/>
                  <a:gd name="connsiteX7" fmla="*/ 33147 w 93630"/>
                  <a:gd name="connsiteY7" fmla="*/ 136112 h 271843"/>
                  <a:gd name="connsiteX8" fmla="*/ 32195 w 93630"/>
                  <a:gd name="connsiteY8" fmla="*/ 123539 h 271843"/>
                  <a:gd name="connsiteX9" fmla="*/ 29908 w 93630"/>
                  <a:gd name="connsiteY9" fmla="*/ 107537 h 271843"/>
                  <a:gd name="connsiteX10" fmla="*/ 27432 w 93630"/>
                  <a:gd name="connsiteY10" fmla="*/ 93631 h 271843"/>
                  <a:gd name="connsiteX11" fmla="*/ 42100 w 93630"/>
                  <a:gd name="connsiteY11" fmla="*/ 110966 h 271843"/>
                  <a:gd name="connsiteX12" fmla="*/ 762 w 93630"/>
                  <a:gd name="connsiteY12" fmla="*/ 103823 h 271843"/>
                  <a:gd name="connsiteX13" fmla="*/ 2667 w 93630"/>
                  <a:gd name="connsiteY13" fmla="*/ 84296 h 271843"/>
                  <a:gd name="connsiteX14" fmla="*/ 56769 w 93630"/>
                  <a:gd name="connsiteY14" fmla="*/ 84296 h 271843"/>
                  <a:gd name="connsiteX15" fmla="*/ 63913 w 93630"/>
                  <a:gd name="connsiteY15" fmla="*/ 91059 h 271843"/>
                  <a:gd name="connsiteX16" fmla="*/ 62960 w 93630"/>
                  <a:gd name="connsiteY16" fmla="*/ 106680 h 271843"/>
                  <a:gd name="connsiteX17" fmla="*/ 62008 w 93630"/>
                  <a:gd name="connsiteY17" fmla="*/ 127540 h 271843"/>
                  <a:gd name="connsiteX18" fmla="*/ 61627 w 93630"/>
                  <a:gd name="connsiteY18" fmla="*/ 147447 h 271843"/>
                  <a:gd name="connsiteX19" fmla="*/ 61627 w 93630"/>
                  <a:gd name="connsiteY19" fmla="*/ 208312 h 271843"/>
                  <a:gd name="connsiteX20" fmla="*/ 62770 w 93630"/>
                  <a:gd name="connsiteY20" fmla="*/ 238411 h 271843"/>
                  <a:gd name="connsiteX21" fmla="*/ 65056 w 93630"/>
                  <a:gd name="connsiteY21" fmla="*/ 260604 h 271843"/>
                  <a:gd name="connsiteX22" fmla="*/ 51149 w 93630"/>
                  <a:gd name="connsiteY22" fmla="*/ 246698 h 271843"/>
                  <a:gd name="connsiteX23" fmla="*/ 93631 w 93630"/>
                  <a:gd name="connsiteY23" fmla="*/ 250412 h 271843"/>
                  <a:gd name="connsiteX24" fmla="*/ 90964 w 93630"/>
                  <a:gd name="connsiteY24" fmla="*/ 269939 h 271843"/>
                  <a:gd name="connsiteX25" fmla="*/ 43243 w 93630"/>
                  <a:gd name="connsiteY25" fmla="*/ 269939 h 271843"/>
                  <a:gd name="connsiteX26" fmla="*/ 32385 w 93630"/>
                  <a:gd name="connsiteY26" fmla="*/ 270320 h 271843"/>
                  <a:gd name="connsiteX27" fmla="*/ 17145 w 93630"/>
                  <a:gd name="connsiteY27" fmla="*/ 271082 h 271843"/>
                  <a:gd name="connsiteX28" fmla="*/ 1905 w 93630"/>
                  <a:gd name="connsiteY28" fmla="*/ 271844 h 271843"/>
                  <a:gd name="connsiteX29" fmla="*/ 41720 w 93630"/>
                  <a:gd name="connsiteY29" fmla="*/ 47339 h 271843"/>
                  <a:gd name="connsiteX30" fmla="*/ 25527 w 93630"/>
                  <a:gd name="connsiteY30" fmla="*/ 40958 h 271843"/>
                  <a:gd name="connsiteX31" fmla="*/ 19907 w 93630"/>
                  <a:gd name="connsiteY31" fmla="*/ 24003 h 271843"/>
                  <a:gd name="connsiteX32" fmla="*/ 25527 w 93630"/>
                  <a:gd name="connsiteY32" fmla="*/ 6572 h 271843"/>
                  <a:gd name="connsiteX33" fmla="*/ 41720 w 93630"/>
                  <a:gd name="connsiteY33" fmla="*/ 0 h 271843"/>
                  <a:gd name="connsiteX34" fmla="*/ 57912 w 93630"/>
                  <a:gd name="connsiteY34" fmla="*/ 6191 h 271843"/>
                  <a:gd name="connsiteX35" fmla="*/ 63532 w 93630"/>
                  <a:gd name="connsiteY35" fmla="*/ 24098 h 271843"/>
                  <a:gd name="connsiteX36" fmla="*/ 58103 w 93630"/>
                  <a:gd name="connsiteY36" fmla="*/ 41053 h 271843"/>
                  <a:gd name="connsiteX37" fmla="*/ 41720 w 93630"/>
                  <a:gd name="connsiteY37" fmla="*/ 47435 h 27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3630" h="271843">
                    <a:moveTo>
                      <a:pt x="1905" y="271748"/>
                    </a:moveTo>
                    <a:lnTo>
                      <a:pt x="0" y="253746"/>
                    </a:lnTo>
                    <a:lnTo>
                      <a:pt x="42100" y="245078"/>
                    </a:lnTo>
                    <a:lnTo>
                      <a:pt x="27051" y="258985"/>
                    </a:lnTo>
                    <a:cubicBezTo>
                      <a:pt x="27527" y="256985"/>
                      <a:pt x="28194" y="253460"/>
                      <a:pt x="29146" y="248507"/>
                    </a:cubicBezTo>
                    <a:cubicBezTo>
                      <a:pt x="30004" y="243459"/>
                      <a:pt x="30861" y="238220"/>
                      <a:pt x="31813" y="232505"/>
                    </a:cubicBezTo>
                    <a:cubicBezTo>
                      <a:pt x="32671" y="226886"/>
                      <a:pt x="33147" y="222504"/>
                      <a:pt x="33147" y="219551"/>
                    </a:cubicBezTo>
                    <a:lnTo>
                      <a:pt x="33147" y="136112"/>
                    </a:lnTo>
                    <a:cubicBezTo>
                      <a:pt x="33147" y="132874"/>
                      <a:pt x="32861" y="128683"/>
                      <a:pt x="32195" y="123539"/>
                    </a:cubicBezTo>
                    <a:cubicBezTo>
                      <a:pt x="31528" y="118396"/>
                      <a:pt x="30861" y="113062"/>
                      <a:pt x="29908" y="107537"/>
                    </a:cubicBezTo>
                    <a:cubicBezTo>
                      <a:pt x="29051" y="102013"/>
                      <a:pt x="28194" y="97346"/>
                      <a:pt x="27432" y="93631"/>
                    </a:cubicBezTo>
                    <a:lnTo>
                      <a:pt x="42100" y="110966"/>
                    </a:lnTo>
                    <a:lnTo>
                      <a:pt x="762" y="103823"/>
                    </a:lnTo>
                    <a:lnTo>
                      <a:pt x="2667" y="84296"/>
                    </a:lnTo>
                    <a:lnTo>
                      <a:pt x="56769" y="84296"/>
                    </a:lnTo>
                    <a:lnTo>
                      <a:pt x="63913" y="91059"/>
                    </a:lnTo>
                    <a:cubicBezTo>
                      <a:pt x="63627" y="94774"/>
                      <a:pt x="63341" y="100013"/>
                      <a:pt x="62960" y="106680"/>
                    </a:cubicBezTo>
                    <a:cubicBezTo>
                      <a:pt x="62579" y="113348"/>
                      <a:pt x="62293" y="120301"/>
                      <a:pt x="62008" y="127540"/>
                    </a:cubicBezTo>
                    <a:cubicBezTo>
                      <a:pt x="61722" y="134779"/>
                      <a:pt x="61627" y="141446"/>
                      <a:pt x="61627" y="147447"/>
                    </a:cubicBezTo>
                    <a:lnTo>
                      <a:pt x="61627" y="208312"/>
                    </a:lnTo>
                    <a:cubicBezTo>
                      <a:pt x="61627" y="218123"/>
                      <a:pt x="62008" y="228124"/>
                      <a:pt x="62770" y="238411"/>
                    </a:cubicBezTo>
                    <a:cubicBezTo>
                      <a:pt x="63532" y="248698"/>
                      <a:pt x="64294" y="256032"/>
                      <a:pt x="65056" y="260604"/>
                    </a:cubicBezTo>
                    <a:lnTo>
                      <a:pt x="51149" y="246698"/>
                    </a:lnTo>
                    <a:lnTo>
                      <a:pt x="93631" y="250412"/>
                    </a:lnTo>
                    <a:lnTo>
                      <a:pt x="90964" y="269939"/>
                    </a:lnTo>
                    <a:lnTo>
                      <a:pt x="43243" y="269939"/>
                    </a:lnTo>
                    <a:cubicBezTo>
                      <a:pt x="40767" y="269939"/>
                      <a:pt x="37147" y="270034"/>
                      <a:pt x="32385" y="270320"/>
                    </a:cubicBezTo>
                    <a:cubicBezTo>
                      <a:pt x="27622" y="270605"/>
                      <a:pt x="22574" y="270796"/>
                      <a:pt x="17145" y="271082"/>
                    </a:cubicBezTo>
                    <a:cubicBezTo>
                      <a:pt x="11716" y="271367"/>
                      <a:pt x="6667" y="271558"/>
                      <a:pt x="1905" y="271844"/>
                    </a:cubicBezTo>
                    <a:close/>
                    <a:moveTo>
                      <a:pt x="41720" y="47339"/>
                    </a:moveTo>
                    <a:cubicBezTo>
                      <a:pt x="34671" y="47339"/>
                      <a:pt x="29337" y="45244"/>
                      <a:pt x="25527" y="40958"/>
                    </a:cubicBezTo>
                    <a:cubicBezTo>
                      <a:pt x="21717" y="36671"/>
                      <a:pt x="19907" y="31052"/>
                      <a:pt x="19907" y="24003"/>
                    </a:cubicBezTo>
                    <a:cubicBezTo>
                      <a:pt x="19907" y="16954"/>
                      <a:pt x="21812" y="10858"/>
                      <a:pt x="25527" y="6572"/>
                    </a:cubicBezTo>
                    <a:cubicBezTo>
                      <a:pt x="29242" y="2286"/>
                      <a:pt x="34671" y="0"/>
                      <a:pt x="41720" y="0"/>
                    </a:cubicBezTo>
                    <a:cubicBezTo>
                      <a:pt x="48768" y="0"/>
                      <a:pt x="54102" y="2096"/>
                      <a:pt x="57912" y="6191"/>
                    </a:cubicBezTo>
                    <a:cubicBezTo>
                      <a:pt x="61627" y="10287"/>
                      <a:pt x="63532" y="16288"/>
                      <a:pt x="63532" y="24098"/>
                    </a:cubicBezTo>
                    <a:cubicBezTo>
                      <a:pt x="63532" y="31147"/>
                      <a:pt x="61722" y="36767"/>
                      <a:pt x="58103" y="41053"/>
                    </a:cubicBezTo>
                    <a:cubicBezTo>
                      <a:pt x="54483" y="45339"/>
                      <a:pt x="49054" y="47435"/>
                      <a:pt x="41720" y="474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3" name="Forme libre : forme 62">
                <a:extLst>
                  <a:ext uri="{FF2B5EF4-FFF2-40B4-BE49-F238E27FC236}">
                    <a16:creationId xmlns:a16="http://schemas.microsoft.com/office/drawing/2014/main" id="{06844ED6-666C-9699-4995-A707AE755FFC}"/>
                  </a:ext>
                </a:extLst>
              </p:cNvPr>
              <p:cNvSpPr/>
              <p:nvPr/>
            </p:nvSpPr>
            <p:spPr>
              <a:xfrm>
                <a:off x="5100161" y="4032789"/>
                <a:ext cx="126206" cy="231171"/>
              </a:xfrm>
              <a:custGeom>
                <a:avLst/>
                <a:gdLst>
                  <a:gd name="connsiteX0" fmla="*/ 74867 w 126206"/>
                  <a:gd name="connsiteY0" fmla="*/ 231076 h 231171"/>
                  <a:gd name="connsiteX1" fmla="*/ 41243 w 126206"/>
                  <a:gd name="connsiteY1" fmla="*/ 217551 h 231171"/>
                  <a:gd name="connsiteX2" fmla="*/ 32766 w 126206"/>
                  <a:gd name="connsiteY2" fmla="*/ 178879 h 231171"/>
                  <a:gd name="connsiteX3" fmla="*/ 32766 w 126206"/>
                  <a:gd name="connsiteY3" fmla="*/ 46958 h 231171"/>
                  <a:gd name="connsiteX4" fmla="*/ 44767 w 126206"/>
                  <a:gd name="connsiteY4" fmla="*/ 59341 h 231171"/>
                  <a:gd name="connsiteX5" fmla="*/ 1143 w 126206"/>
                  <a:gd name="connsiteY5" fmla="*/ 59341 h 231171"/>
                  <a:gd name="connsiteX6" fmla="*/ 0 w 126206"/>
                  <a:gd name="connsiteY6" fmla="*/ 44291 h 231171"/>
                  <a:gd name="connsiteX7" fmla="*/ 12002 w 126206"/>
                  <a:gd name="connsiteY7" fmla="*/ 40005 h 231171"/>
                  <a:gd name="connsiteX8" fmla="*/ 26479 w 126206"/>
                  <a:gd name="connsiteY8" fmla="*/ 34957 h 231171"/>
                  <a:gd name="connsiteX9" fmla="*/ 38291 w 126206"/>
                  <a:gd name="connsiteY9" fmla="*/ 30861 h 231171"/>
                  <a:gd name="connsiteX10" fmla="*/ 25527 w 126206"/>
                  <a:gd name="connsiteY10" fmla="*/ 43243 h 231171"/>
                  <a:gd name="connsiteX11" fmla="*/ 30575 w 126206"/>
                  <a:gd name="connsiteY11" fmla="*/ 35147 h 231171"/>
                  <a:gd name="connsiteX12" fmla="*/ 37148 w 126206"/>
                  <a:gd name="connsiteY12" fmla="*/ 22003 h 231171"/>
                  <a:gd name="connsiteX13" fmla="*/ 43529 w 126206"/>
                  <a:gd name="connsiteY13" fmla="*/ 8668 h 231171"/>
                  <a:gd name="connsiteX14" fmla="*/ 47625 w 126206"/>
                  <a:gd name="connsiteY14" fmla="*/ 0 h 231171"/>
                  <a:gd name="connsiteX15" fmla="*/ 61150 w 126206"/>
                  <a:gd name="connsiteY15" fmla="*/ 1524 h 231171"/>
                  <a:gd name="connsiteX16" fmla="*/ 61150 w 126206"/>
                  <a:gd name="connsiteY16" fmla="*/ 180404 h 231171"/>
                  <a:gd name="connsiteX17" fmla="*/ 65627 w 126206"/>
                  <a:gd name="connsiteY17" fmla="*/ 200311 h 231171"/>
                  <a:gd name="connsiteX18" fmla="*/ 82963 w 126206"/>
                  <a:gd name="connsiteY18" fmla="*/ 207454 h 231171"/>
                  <a:gd name="connsiteX19" fmla="*/ 100013 w 126206"/>
                  <a:gd name="connsiteY19" fmla="*/ 203454 h 231171"/>
                  <a:gd name="connsiteX20" fmla="*/ 116015 w 126206"/>
                  <a:gd name="connsiteY20" fmla="*/ 193167 h 231171"/>
                  <a:gd name="connsiteX21" fmla="*/ 126206 w 126206"/>
                  <a:gd name="connsiteY21" fmla="*/ 209359 h 231171"/>
                  <a:gd name="connsiteX22" fmla="*/ 99727 w 126206"/>
                  <a:gd name="connsiteY22" fmla="*/ 225742 h 231171"/>
                  <a:gd name="connsiteX23" fmla="*/ 74771 w 126206"/>
                  <a:gd name="connsiteY23" fmla="*/ 231172 h 231171"/>
                  <a:gd name="connsiteX24" fmla="*/ 54959 w 126206"/>
                  <a:gd name="connsiteY24" fmla="*/ 59341 h 231171"/>
                  <a:gd name="connsiteX25" fmla="*/ 54959 w 126206"/>
                  <a:gd name="connsiteY25" fmla="*/ 39815 h 231171"/>
                  <a:gd name="connsiteX26" fmla="*/ 116967 w 126206"/>
                  <a:gd name="connsiteY26" fmla="*/ 39815 h 231171"/>
                  <a:gd name="connsiteX27" fmla="*/ 115062 w 126206"/>
                  <a:gd name="connsiteY27" fmla="*/ 59341 h 231171"/>
                  <a:gd name="connsiteX28" fmla="*/ 54959 w 126206"/>
                  <a:gd name="connsiteY28" fmla="*/ 59341 h 231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6206" h="231171">
                    <a:moveTo>
                      <a:pt x="74867" y="231076"/>
                    </a:moveTo>
                    <a:cubicBezTo>
                      <a:pt x="58103" y="231076"/>
                      <a:pt x="46863" y="226600"/>
                      <a:pt x="41243" y="217551"/>
                    </a:cubicBezTo>
                    <a:cubicBezTo>
                      <a:pt x="35624" y="208502"/>
                      <a:pt x="32766" y="195643"/>
                      <a:pt x="32766" y="178879"/>
                    </a:cubicBezTo>
                    <a:lnTo>
                      <a:pt x="32766" y="46958"/>
                    </a:lnTo>
                    <a:lnTo>
                      <a:pt x="44767" y="59341"/>
                    </a:lnTo>
                    <a:lnTo>
                      <a:pt x="1143" y="59341"/>
                    </a:lnTo>
                    <a:lnTo>
                      <a:pt x="0" y="44291"/>
                    </a:lnTo>
                    <a:cubicBezTo>
                      <a:pt x="3238" y="43053"/>
                      <a:pt x="7239" y="41624"/>
                      <a:pt x="12002" y="40005"/>
                    </a:cubicBezTo>
                    <a:cubicBezTo>
                      <a:pt x="16764" y="38386"/>
                      <a:pt x="21622" y="36671"/>
                      <a:pt x="26479" y="34957"/>
                    </a:cubicBezTo>
                    <a:cubicBezTo>
                      <a:pt x="31337" y="33242"/>
                      <a:pt x="35338" y="31813"/>
                      <a:pt x="38291" y="30861"/>
                    </a:cubicBezTo>
                    <a:lnTo>
                      <a:pt x="25527" y="43243"/>
                    </a:lnTo>
                    <a:cubicBezTo>
                      <a:pt x="26765" y="41720"/>
                      <a:pt x="28480" y="39053"/>
                      <a:pt x="30575" y="35147"/>
                    </a:cubicBezTo>
                    <a:cubicBezTo>
                      <a:pt x="32671" y="31242"/>
                      <a:pt x="34862" y="26861"/>
                      <a:pt x="37148" y="22003"/>
                    </a:cubicBezTo>
                    <a:cubicBezTo>
                      <a:pt x="39433" y="17145"/>
                      <a:pt x="41529" y="12668"/>
                      <a:pt x="43529" y="8668"/>
                    </a:cubicBezTo>
                    <a:cubicBezTo>
                      <a:pt x="45529" y="4667"/>
                      <a:pt x="46863" y="1810"/>
                      <a:pt x="47625" y="0"/>
                    </a:cubicBezTo>
                    <a:lnTo>
                      <a:pt x="61150" y="1524"/>
                    </a:lnTo>
                    <a:lnTo>
                      <a:pt x="61150" y="180404"/>
                    </a:lnTo>
                    <a:cubicBezTo>
                      <a:pt x="61150" y="188976"/>
                      <a:pt x="62675" y="195548"/>
                      <a:pt x="65627" y="200311"/>
                    </a:cubicBezTo>
                    <a:cubicBezTo>
                      <a:pt x="68675" y="205073"/>
                      <a:pt x="74390" y="207454"/>
                      <a:pt x="82963" y="207454"/>
                    </a:cubicBezTo>
                    <a:cubicBezTo>
                      <a:pt x="88487" y="207454"/>
                      <a:pt x="94202" y="206121"/>
                      <a:pt x="100013" y="203454"/>
                    </a:cubicBezTo>
                    <a:cubicBezTo>
                      <a:pt x="105918" y="200787"/>
                      <a:pt x="111252" y="197358"/>
                      <a:pt x="116015" y="193167"/>
                    </a:cubicBezTo>
                    <a:lnTo>
                      <a:pt x="126206" y="209359"/>
                    </a:lnTo>
                    <a:cubicBezTo>
                      <a:pt x="117158" y="216599"/>
                      <a:pt x="108395" y="222028"/>
                      <a:pt x="99727" y="225742"/>
                    </a:cubicBezTo>
                    <a:cubicBezTo>
                      <a:pt x="91059" y="229362"/>
                      <a:pt x="82772" y="231172"/>
                      <a:pt x="74771" y="231172"/>
                    </a:cubicBezTo>
                    <a:close/>
                    <a:moveTo>
                      <a:pt x="54959" y="59341"/>
                    </a:moveTo>
                    <a:lnTo>
                      <a:pt x="54959" y="39815"/>
                    </a:lnTo>
                    <a:lnTo>
                      <a:pt x="116967" y="39815"/>
                    </a:lnTo>
                    <a:lnTo>
                      <a:pt x="115062" y="59341"/>
                    </a:lnTo>
                    <a:lnTo>
                      <a:pt x="54959" y="593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4" name="Forme libre : forme 63">
                <a:extLst>
                  <a:ext uri="{FF2B5EF4-FFF2-40B4-BE49-F238E27FC236}">
                    <a16:creationId xmlns:a16="http://schemas.microsoft.com/office/drawing/2014/main" id="{37A6563A-D249-FD4C-EFE7-5DBF25CF4DFB}"/>
                  </a:ext>
                </a:extLst>
              </p:cNvPr>
              <p:cNvSpPr/>
              <p:nvPr/>
            </p:nvSpPr>
            <p:spPr>
              <a:xfrm>
                <a:off x="5254656" y="3980116"/>
                <a:ext cx="151828" cy="281844"/>
              </a:xfrm>
              <a:custGeom>
                <a:avLst/>
                <a:gdLst>
                  <a:gd name="connsiteX0" fmla="*/ 85725 w 151828"/>
                  <a:gd name="connsiteY0" fmla="*/ 281845 h 281844"/>
                  <a:gd name="connsiteX1" fmla="*/ 38386 w 151828"/>
                  <a:gd name="connsiteY1" fmla="*/ 269462 h 281844"/>
                  <a:gd name="connsiteX2" fmla="*/ 9620 w 151828"/>
                  <a:gd name="connsiteY2" fmla="*/ 235267 h 281844"/>
                  <a:gd name="connsiteX3" fmla="*/ 0 w 151828"/>
                  <a:gd name="connsiteY3" fmla="*/ 186023 h 281844"/>
                  <a:gd name="connsiteX4" fmla="*/ 8668 w 151828"/>
                  <a:gd name="connsiteY4" fmla="*/ 136398 h 281844"/>
                  <a:gd name="connsiteX5" fmla="*/ 35338 w 151828"/>
                  <a:gd name="connsiteY5" fmla="*/ 102013 h 281844"/>
                  <a:gd name="connsiteX6" fmla="*/ 80772 w 151828"/>
                  <a:gd name="connsiteY6" fmla="*/ 89440 h 281844"/>
                  <a:gd name="connsiteX7" fmla="*/ 122492 w 151828"/>
                  <a:gd name="connsiteY7" fmla="*/ 100298 h 281844"/>
                  <a:gd name="connsiteX8" fmla="*/ 144875 w 151828"/>
                  <a:gd name="connsiteY8" fmla="*/ 130778 h 281844"/>
                  <a:gd name="connsiteX9" fmla="*/ 151829 w 151828"/>
                  <a:gd name="connsiteY9" fmla="*/ 175927 h 281844"/>
                  <a:gd name="connsiteX10" fmla="*/ 145828 w 151828"/>
                  <a:gd name="connsiteY10" fmla="*/ 187928 h 281844"/>
                  <a:gd name="connsiteX11" fmla="*/ 24098 w 151828"/>
                  <a:gd name="connsiteY11" fmla="*/ 187928 h 281844"/>
                  <a:gd name="connsiteX12" fmla="*/ 24098 w 151828"/>
                  <a:gd name="connsiteY12" fmla="*/ 170974 h 281844"/>
                  <a:gd name="connsiteX13" fmla="*/ 132683 w 151828"/>
                  <a:gd name="connsiteY13" fmla="*/ 162687 h 281844"/>
                  <a:gd name="connsiteX14" fmla="*/ 120682 w 151828"/>
                  <a:gd name="connsiteY14" fmla="*/ 175832 h 281844"/>
                  <a:gd name="connsiteX15" fmla="*/ 120872 w 151828"/>
                  <a:gd name="connsiteY15" fmla="*/ 166211 h 281844"/>
                  <a:gd name="connsiteX16" fmla="*/ 121063 w 151828"/>
                  <a:gd name="connsiteY16" fmla="*/ 155924 h 281844"/>
                  <a:gd name="connsiteX17" fmla="*/ 110966 w 151828"/>
                  <a:gd name="connsiteY17" fmla="*/ 121729 h 281844"/>
                  <a:gd name="connsiteX18" fmla="*/ 79724 w 151828"/>
                  <a:gd name="connsiteY18" fmla="*/ 107442 h 281844"/>
                  <a:gd name="connsiteX19" fmla="*/ 56388 w 151828"/>
                  <a:gd name="connsiteY19" fmla="*/ 114395 h 281844"/>
                  <a:gd name="connsiteX20" fmla="*/ 41720 w 151828"/>
                  <a:gd name="connsiteY20" fmla="*/ 132969 h 281844"/>
                  <a:gd name="connsiteX21" fmla="*/ 34195 w 151828"/>
                  <a:gd name="connsiteY21" fmla="*/ 157925 h 281844"/>
                  <a:gd name="connsiteX22" fmla="*/ 31909 w 151828"/>
                  <a:gd name="connsiteY22" fmla="*/ 184404 h 281844"/>
                  <a:gd name="connsiteX23" fmla="*/ 34957 w 151828"/>
                  <a:gd name="connsiteY23" fmla="*/ 209741 h 281844"/>
                  <a:gd name="connsiteX24" fmla="*/ 44387 w 151828"/>
                  <a:gd name="connsiteY24" fmla="*/ 233934 h 281844"/>
                  <a:gd name="connsiteX25" fmla="*/ 60388 w 151828"/>
                  <a:gd name="connsiteY25" fmla="*/ 251936 h 281844"/>
                  <a:gd name="connsiteX26" fmla="*/ 83534 w 151828"/>
                  <a:gd name="connsiteY26" fmla="*/ 258699 h 281844"/>
                  <a:gd name="connsiteX27" fmla="*/ 117158 w 151828"/>
                  <a:gd name="connsiteY27" fmla="*/ 253270 h 281844"/>
                  <a:gd name="connsiteX28" fmla="*/ 141351 w 151828"/>
                  <a:gd name="connsiteY28" fmla="*/ 242888 h 281844"/>
                  <a:gd name="connsiteX29" fmla="*/ 151162 w 151828"/>
                  <a:gd name="connsiteY29" fmla="*/ 259461 h 281844"/>
                  <a:gd name="connsiteX30" fmla="*/ 148495 w 151828"/>
                  <a:gd name="connsiteY30" fmla="*/ 261557 h 281844"/>
                  <a:gd name="connsiteX31" fmla="*/ 136303 w 151828"/>
                  <a:gd name="connsiteY31" fmla="*/ 269462 h 281844"/>
                  <a:gd name="connsiteX32" fmla="*/ 115253 w 151828"/>
                  <a:gd name="connsiteY32" fmla="*/ 277939 h 281844"/>
                  <a:gd name="connsiteX33" fmla="*/ 85725 w 151828"/>
                  <a:gd name="connsiteY33" fmla="*/ 281654 h 281844"/>
                  <a:gd name="connsiteX34" fmla="*/ 68104 w 151828"/>
                  <a:gd name="connsiteY34" fmla="*/ 74009 h 281844"/>
                  <a:gd name="connsiteX35" fmla="*/ 53816 w 151828"/>
                  <a:gd name="connsiteY35" fmla="*/ 62008 h 281844"/>
                  <a:gd name="connsiteX36" fmla="*/ 112776 w 151828"/>
                  <a:gd name="connsiteY36" fmla="*/ 0 h 281844"/>
                  <a:gd name="connsiteX37" fmla="*/ 133445 w 151828"/>
                  <a:gd name="connsiteY37" fmla="*/ 17621 h 281844"/>
                  <a:gd name="connsiteX38" fmla="*/ 68008 w 151828"/>
                  <a:gd name="connsiteY38" fmla="*/ 74009 h 281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51828" h="281844">
                    <a:moveTo>
                      <a:pt x="85725" y="281845"/>
                    </a:moveTo>
                    <a:cubicBezTo>
                      <a:pt x="66961" y="281845"/>
                      <a:pt x="51149" y="277749"/>
                      <a:pt x="38386" y="269462"/>
                    </a:cubicBezTo>
                    <a:cubicBezTo>
                      <a:pt x="25622" y="261175"/>
                      <a:pt x="16002" y="249746"/>
                      <a:pt x="9620" y="235267"/>
                    </a:cubicBezTo>
                    <a:cubicBezTo>
                      <a:pt x="3238" y="220694"/>
                      <a:pt x="0" y="204311"/>
                      <a:pt x="0" y="186023"/>
                    </a:cubicBezTo>
                    <a:cubicBezTo>
                      <a:pt x="0" y="167735"/>
                      <a:pt x="2858" y="150971"/>
                      <a:pt x="8668" y="136398"/>
                    </a:cubicBezTo>
                    <a:cubicBezTo>
                      <a:pt x="14383" y="121825"/>
                      <a:pt x="23336" y="110395"/>
                      <a:pt x="35338" y="102013"/>
                    </a:cubicBezTo>
                    <a:cubicBezTo>
                      <a:pt x="47339" y="93631"/>
                      <a:pt x="62484" y="89440"/>
                      <a:pt x="80772" y="89440"/>
                    </a:cubicBezTo>
                    <a:cubicBezTo>
                      <a:pt x="99060" y="89440"/>
                      <a:pt x="112204" y="93059"/>
                      <a:pt x="122492" y="100298"/>
                    </a:cubicBezTo>
                    <a:cubicBezTo>
                      <a:pt x="132779" y="107537"/>
                      <a:pt x="140208" y="117729"/>
                      <a:pt x="144875" y="130778"/>
                    </a:cubicBezTo>
                    <a:cubicBezTo>
                      <a:pt x="149542" y="143828"/>
                      <a:pt x="151829" y="158877"/>
                      <a:pt x="151829" y="175927"/>
                    </a:cubicBezTo>
                    <a:lnTo>
                      <a:pt x="145828" y="187928"/>
                    </a:lnTo>
                    <a:lnTo>
                      <a:pt x="24098" y="187928"/>
                    </a:lnTo>
                    <a:lnTo>
                      <a:pt x="24098" y="170974"/>
                    </a:lnTo>
                    <a:lnTo>
                      <a:pt x="132683" y="162687"/>
                    </a:lnTo>
                    <a:lnTo>
                      <a:pt x="120682" y="175832"/>
                    </a:lnTo>
                    <a:cubicBezTo>
                      <a:pt x="120682" y="172593"/>
                      <a:pt x="120682" y="169354"/>
                      <a:pt x="120872" y="166211"/>
                    </a:cubicBezTo>
                    <a:cubicBezTo>
                      <a:pt x="120967" y="163068"/>
                      <a:pt x="121063" y="159639"/>
                      <a:pt x="121063" y="155924"/>
                    </a:cubicBezTo>
                    <a:cubicBezTo>
                      <a:pt x="121063" y="142684"/>
                      <a:pt x="117729" y="131254"/>
                      <a:pt x="110966" y="121729"/>
                    </a:cubicBezTo>
                    <a:cubicBezTo>
                      <a:pt x="104204" y="112204"/>
                      <a:pt x="93821" y="107442"/>
                      <a:pt x="79724" y="107442"/>
                    </a:cubicBezTo>
                    <a:cubicBezTo>
                      <a:pt x="70485" y="107442"/>
                      <a:pt x="62675" y="109728"/>
                      <a:pt x="56388" y="114395"/>
                    </a:cubicBezTo>
                    <a:cubicBezTo>
                      <a:pt x="50101" y="119063"/>
                      <a:pt x="45244" y="125254"/>
                      <a:pt x="41720" y="132969"/>
                    </a:cubicBezTo>
                    <a:cubicBezTo>
                      <a:pt x="38195" y="140779"/>
                      <a:pt x="35719" y="149066"/>
                      <a:pt x="34195" y="157925"/>
                    </a:cubicBezTo>
                    <a:cubicBezTo>
                      <a:pt x="32671" y="166783"/>
                      <a:pt x="31909" y="175641"/>
                      <a:pt x="31909" y="184404"/>
                    </a:cubicBezTo>
                    <a:cubicBezTo>
                      <a:pt x="31909" y="192691"/>
                      <a:pt x="32861" y="201168"/>
                      <a:pt x="34957" y="209741"/>
                    </a:cubicBezTo>
                    <a:cubicBezTo>
                      <a:pt x="36957" y="218408"/>
                      <a:pt x="40100" y="226504"/>
                      <a:pt x="44387" y="233934"/>
                    </a:cubicBezTo>
                    <a:cubicBezTo>
                      <a:pt x="48673" y="241363"/>
                      <a:pt x="54007" y="247459"/>
                      <a:pt x="60388" y="251936"/>
                    </a:cubicBezTo>
                    <a:cubicBezTo>
                      <a:pt x="66770" y="256413"/>
                      <a:pt x="74486" y="258699"/>
                      <a:pt x="83534" y="258699"/>
                    </a:cubicBezTo>
                    <a:cubicBezTo>
                      <a:pt x="95345" y="258699"/>
                      <a:pt x="106490" y="256889"/>
                      <a:pt x="117158" y="253270"/>
                    </a:cubicBezTo>
                    <a:cubicBezTo>
                      <a:pt x="127825" y="249650"/>
                      <a:pt x="135922" y="246221"/>
                      <a:pt x="141351" y="242888"/>
                    </a:cubicBezTo>
                    <a:lnTo>
                      <a:pt x="151162" y="259461"/>
                    </a:lnTo>
                    <a:cubicBezTo>
                      <a:pt x="151924" y="258699"/>
                      <a:pt x="151067" y="259461"/>
                      <a:pt x="148495" y="261557"/>
                    </a:cubicBezTo>
                    <a:cubicBezTo>
                      <a:pt x="146018" y="263652"/>
                      <a:pt x="141923" y="266319"/>
                      <a:pt x="136303" y="269462"/>
                    </a:cubicBezTo>
                    <a:cubicBezTo>
                      <a:pt x="130683" y="272605"/>
                      <a:pt x="123634" y="275368"/>
                      <a:pt x="115253" y="277939"/>
                    </a:cubicBezTo>
                    <a:cubicBezTo>
                      <a:pt x="106871" y="280416"/>
                      <a:pt x="97060" y="281654"/>
                      <a:pt x="85725" y="281654"/>
                    </a:cubicBezTo>
                    <a:close/>
                    <a:moveTo>
                      <a:pt x="68104" y="74009"/>
                    </a:moveTo>
                    <a:lnTo>
                      <a:pt x="53816" y="62008"/>
                    </a:lnTo>
                    <a:lnTo>
                      <a:pt x="112776" y="0"/>
                    </a:lnTo>
                    <a:lnTo>
                      <a:pt x="133445" y="17621"/>
                    </a:lnTo>
                    <a:lnTo>
                      <a:pt x="68008" y="7400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5" name="Forme libre : forme 64">
                <a:extLst>
                  <a:ext uri="{FF2B5EF4-FFF2-40B4-BE49-F238E27FC236}">
                    <a16:creationId xmlns:a16="http://schemas.microsoft.com/office/drawing/2014/main" id="{88538058-DB64-BCF6-9AAD-17D5E5A98274}"/>
                  </a:ext>
                </a:extLst>
              </p:cNvPr>
              <p:cNvSpPr/>
              <p:nvPr/>
            </p:nvSpPr>
            <p:spPr>
              <a:xfrm>
                <a:off x="5526404" y="3972877"/>
                <a:ext cx="184308" cy="289083"/>
              </a:xfrm>
              <a:custGeom>
                <a:avLst/>
                <a:gdLst>
                  <a:gd name="connsiteX0" fmla="*/ 75914 w 184308"/>
                  <a:gd name="connsiteY0" fmla="*/ 289084 h 289083"/>
                  <a:gd name="connsiteX1" fmla="*/ 20479 w 184308"/>
                  <a:gd name="connsiteY1" fmla="*/ 263176 h 289083"/>
                  <a:gd name="connsiteX2" fmla="*/ 0 w 184308"/>
                  <a:gd name="connsiteY2" fmla="*/ 192119 h 289083"/>
                  <a:gd name="connsiteX3" fmla="*/ 20860 w 184308"/>
                  <a:gd name="connsiteY3" fmla="*/ 122396 h 289083"/>
                  <a:gd name="connsiteX4" fmla="*/ 77057 w 184308"/>
                  <a:gd name="connsiteY4" fmla="*/ 96679 h 289083"/>
                  <a:gd name="connsiteX5" fmla="*/ 94298 w 184308"/>
                  <a:gd name="connsiteY5" fmla="*/ 97631 h 289083"/>
                  <a:gd name="connsiteX6" fmla="*/ 111538 w 184308"/>
                  <a:gd name="connsiteY6" fmla="*/ 101346 h 289083"/>
                  <a:gd name="connsiteX7" fmla="*/ 134112 w 184308"/>
                  <a:gd name="connsiteY7" fmla="*/ 109823 h 289083"/>
                  <a:gd name="connsiteX8" fmla="*/ 131445 w 184308"/>
                  <a:gd name="connsiteY8" fmla="*/ 136874 h 289083"/>
                  <a:gd name="connsiteX9" fmla="*/ 106108 w 184308"/>
                  <a:gd name="connsiteY9" fmla="*/ 122015 h 289083"/>
                  <a:gd name="connsiteX10" fmla="*/ 80772 w 184308"/>
                  <a:gd name="connsiteY10" fmla="*/ 117729 h 289083"/>
                  <a:gd name="connsiteX11" fmla="*/ 44482 w 184308"/>
                  <a:gd name="connsiteY11" fmla="*/ 137827 h 289083"/>
                  <a:gd name="connsiteX12" fmla="*/ 31147 w 184308"/>
                  <a:gd name="connsiteY12" fmla="*/ 193262 h 289083"/>
                  <a:gd name="connsiteX13" fmla="*/ 43529 w 184308"/>
                  <a:gd name="connsiteY13" fmla="*/ 247364 h 289083"/>
                  <a:gd name="connsiteX14" fmla="*/ 76581 w 184308"/>
                  <a:gd name="connsiteY14" fmla="*/ 267271 h 289083"/>
                  <a:gd name="connsiteX15" fmla="*/ 113062 w 184308"/>
                  <a:gd name="connsiteY15" fmla="*/ 251841 h 289083"/>
                  <a:gd name="connsiteX16" fmla="*/ 126206 w 184308"/>
                  <a:gd name="connsiteY16" fmla="*/ 208978 h 289083"/>
                  <a:gd name="connsiteX17" fmla="*/ 126206 w 184308"/>
                  <a:gd name="connsiteY17" fmla="*/ 52673 h 289083"/>
                  <a:gd name="connsiteX18" fmla="*/ 125063 w 184308"/>
                  <a:gd name="connsiteY18" fmla="*/ 39910 h 289083"/>
                  <a:gd name="connsiteX19" fmla="*/ 122396 w 184308"/>
                  <a:gd name="connsiteY19" fmla="*/ 24670 h 289083"/>
                  <a:gd name="connsiteX20" fmla="*/ 120110 w 184308"/>
                  <a:gd name="connsiteY20" fmla="*/ 14288 h 289083"/>
                  <a:gd name="connsiteX21" fmla="*/ 134398 w 184308"/>
                  <a:gd name="connsiteY21" fmla="*/ 26670 h 289083"/>
                  <a:gd name="connsiteX22" fmla="*/ 88583 w 184308"/>
                  <a:gd name="connsiteY22" fmla="*/ 18764 h 289083"/>
                  <a:gd name="connsiteX23" fmla="*/ 90488 w 184308"/>
                  <a:gd name="connsiteY23" fmla="*/ 0 h 289083"/>
                  <a:gd name="connsiteX24" fmla="*/ 128778 w 184308"/>
                  <a:gd name="connsiteY24" fmla="*/ 1143 h 289083"/>
                  <a:gd name="connsiteX25" fmla="*/ 149828 w 184308"/>
                  <a:gd name="connsiteY25" fmla="*/ 1143 h 289083"/>
                  <a:gd name="connsiteX26" fmla="*/ 156591 w 184308"/>
                  <a:gd name="connsiteY26" fmla="*/ 7906 h 289083"/>
                  <a:gd name="connsiteX27" fmla="*/ 155638 w 184308"/>
                  <a:gd name="connsiteY27" fmla="*/ 26289 h 289083"/>
                  <a:gd name="connsiteX28" fmla="*/ 154686 w 184308"/>
                  <a:gd name="connsiteY28" fmla="*/ 46958 h 289083"/>
                  <a:gd name="connsiteX29" fmla="*/ 154305 w 184308"/>
                  <a:gd name="connsiteY29" fmla="*/ 63913 h 289083"/>
                  <a:gd name="connsiteX30" fmla="*/ 154305 w 184308"/>
                  <a:gd name="connsiteY30" fmla="*/ 224028 h 289083"/>
                  <a:gd name="connsiteX31" fmla="*/ 156591 w 184308"/>
                  <a:gd name="connsiteY31" fmla="*/ 253746 h 289083"/>
                  <a:gd name="connsiteX32" fmla="*/ 160306 w 184308"/>
                  <a:gd name="connsiteY32" fmla="*/ 275177 h 289083"/>
                  <a:gd name="connsiteX33" fmla="*/ 145637 w 184308"/>
                  <a:gd name="connsiteY33" fmla="*/ 261652 h 289083"/>
                  <a:gd name="connsiteX34" fmla="*/ 184309 w 184308"/>
                  <a:gd name="connsiteY34" fmla="*/ 265747 h 289083"/>
                  <a:gd name="connsiteX35" fmla="*/ 182023 w 184308"/>
                  <a:gd name="connsiteY35" fmla="*/ 285274 h 289083"/>
                  <a:gd name="connsiteX36" fmla="*/ 135065 w 184308"/>
                  <a:gd name="connsiteY36" fmla="*/ 285274 h 289083"/>
                  <a:gd name="connsiteX37" fmla="*/ 127540 w 184308"/>
                  <a:gd name="connsiteY37" fmla="*/ 242792 h 289083"/>
                  <a:gd name="connsiteX38" fmla="*/ 130207 w 184308"/>
                  <a:gd name="connsiteY38" fmla="*/ 249174 h 289083"/>
                  <a:gd name="connsiteX39" fmla="*/ 125349 w 184308"/>
                  <a:gd name="connsiteY39" fmla="*/ 262509 h 289083"/>
                  <a:gd name="connsiteX40" fmla="*/ 111442 w 184308"/>
                  <a:gd name="connsiteY40" fmla="*/ 275463 h 289083"/>
                  <a:gd name="connsiteX41" fmla="*/ 93440 w 184308"/>
                  <a:gd name="connsiteY41" fmla="*/ 285274 h 289083"/>
                  <a:gd name="connsiteX42" fmla="*/ 75819 w 184308"/>
                  <a:gd name="connsiteY42" fmla="*/ 288988 h 28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84308" h="289083">
                    <a:moveTo>
                      <a:pt x="75914" y="289084"/>
                    </a:moveTo>
                    <a:cubicBezTo>
                      <a:pt x="52578" y="289084"/>
                      <a:pt x="34100" y="280416"/>
                      <a:pt x="20479" y="263176"/>
                    </a:cubicBezTo>
                    <a:cubicBezTo>
                      <a:pt x="6858" y="245935"/>
                      <a:pt x="0" y="222218"/>
                      <a:pt x="0" y="192119"/>
                    </a:cubicBezTo>
                    <a:cubicBezTo>
                      <a:pt x="0" y="162020"/>
                      <a:pt x="6953" y="139541"/>
                      <a:pt x="20860" y="122396"/>
                    </a:cubicBezTo>
                    <a:cubicBezTo>
                      <a:pt x="34766" y="105251"/>
                      <a:pt x="53531" y="96679"/>
                      <a:pt x="77057" y="96679"/>
                    </a:cubicBezTo>
                    <a:cubicBezTo>
                      <a:pt x="83344" y="96679"/>
                      <a:pt x="89059" y="96964"/>
                      <a:pt x="94298" y="97631"/>
                    </a:cubicBezTo>
                    <a:cubicBezTo>
                      <a:pt x="99536" y="98298"/>
                      <a:pt x="105346" y="99536"/>
                      <a:pt x="111538" y="101346"/>
                    </a:cubicBezTo>
                    <a:cubicBezTo>
                      <a:pt x="117824" y="103251"/>
                      <a:pt x="125349" y="106013"/>
                      <a:pt x="134112" y="109823"/>
                    </a:cubicBezTo>
                    <a:lnTo>
                      <a:pt x="131445" y="136874"/>
                    </a:lnTo>
                    <a:cubicBezTo>
                      <a:pt x="122682" y="129826"/>
                      <a:pt x="114205" y="124873"/>
                      <a:pt x="106108" y="122015"/>
                    </a:cubicBezTo>
                    <a:cubicBezTo>
                      <a:pt x="98012" y="119158"/>
                      <a:pt x="89535" y="117729"/>
                      <a:pt x="80772" y="117729"/>
                    </a:cubicBezTo>
                    <a:cubicBezTo>
                      <a:pt x="65532" y="117729"/>
                      <a:pt x="53435" y="124396"/>
                      <a:pt x="44482" y="137827"/>
                    </a:cubicBezTo>
                    <a:cubicBezTo>
                      <a:pt x="35624" y="151257"/>
                      <a:pt x="31147" y="169735"/>
                      <a:pt x="31147" y="193262"/>
                    </a:cubicBezTo>
                    <a:cubicBezTo>
                      <a:pt x="31147" y="216789"/>
                      <a:pt x="35242" y="234124"/>
                      <a:pt x="43529" y="247364"/>
                    </a:cubicBezTo>
                    <a:cubicBezTo>
                      <a:pt x="51816" y="260604"/>
                      <a:pt x="62770" y="267271"/>
                      <a:pt x="76581" y="267271"/>
                    </a:cubicBezTo>
                    <a:cubicBezTo>
                      <a:pt x="92107" y="267271"/>
                      <a:pt x="104299" y="262128"/>
                      <a:pt x="113062" y="251841"/>
                    </a:cubicBezTo>
                    <a:cubicBezTo>
                      <a:pt x="121825" y="241554"/>
                      <a:pt x="126206" y="227267"/>
                      <a:pt x="126206" y="208978"/>
                    </a:cubicBezTo>
                    <a:lnTo>
                      <a:pt x="126206" y="52673"/>
                    </a:lnTo>
                    <a:cubicBezTo>
                      <a:pt x="126206" y="49435"/>
                      <a:pt x="125825" y="45148"/>
                      <a:pt x="125063" y="39910"/>
                    </a:cubicBezTo>
                    <a:cubicBezTo>
                      <a:pt x="124301" y="34671"/>
                      <a:pt x="123444" y="29623"/>
                      <a:pt x="122396" y="24670"/>
                    </a:cubicBezTo>
                    <a:cubicBezTo>
                      <a:pt x="121444" y="19812"/>
                      <a:pt x="120682" y="16288"/>
                      <a:pt x="120110" y="14288"/>
                    </a:cubicBezTo>
                    <a:lnTo>
                      <a:pt x="134398" y="26670"/>
                    </a:lnTo>
                    <a:lnTo>
                      <a:pt x="88583" y="18764"/>
                    </a:lnTo>
                    <a:lnTo>
                      <a:pt x="90488" y="0"/>
                    </a:lnTo>
                    <a:lnTo>
                      <a:pt x="128778" y="1143"/>
                    </a:lnTo>
                    <a:lnTo>
                      <a:pt x="149828" y="1143"/>
                    </a:lnTo>
                    <a:lnTo>
                      <a:pt x="156591" y="7906"/>
                    </a:lnTo>
                    <a:cubicBezTo>
                      <a:pt x="156305" y="13144"/>
                      <a:pt x="156020" y="19336"/>
                      <a:pt x="155638" y="26289"/>
                    </a:cubicBezTo>
                    <a:cubicBezTo>
                      <a:pt x="155258" y="33338"/>
                      <a:pt x="154972" y="40196"/>
                      <a:pt x="154686" y="46958"/>
                    </a:cubicBezTo>
                    <a:cubicBezTo>
                      <a:pt x="154400" y="53721"/>
                      <a:pt x="154305" y="59341"/>
                      <a:pt x="154305" y="63913"/>
                    </a:cubicBezTo>
                    <a:lnTo>
                      <a:pt x="154305" y="224028"/>
                    </a:lnTo>
                    <a:cubicBezTo>
                      <a:pt x="154305" y="233839"/>
                      <a:pt x="155067" y="243745"/>
                      <a:pt x="156591" y="253746"/>
                    </a:cubicBezTo>
                    <a:cubicBezTo>
                      <a:pt x="158115" y="263747"/>
                      <a:pt x="159353" y="270891"/>
                      <a:pt x="160306" y="275177"/>
                    </a:cubicBezTo>
                    <a:lnTo>
                      <a:pt x="145637" y="261652"/>
                    </a:lnTo>
                    <a:lnTo>
                      <a:pt x="184309" y="265747"/>
                    </a:lnTo>
                    <a:lnTo>
                      <a:pt x="182023" y="285274"/>
                    </a:lnTo>
                    <a:lnTo>
                      <a:pt x="135065" y="285274"/>
                    </a:lnTo>
                    <a:lnTo>
                      <a:pt x="127540" y="242792"/>
                    </a:lnTo>
                    <a:lnTo>
                      <a:pt x="130207" y="249174"/>
                    </a:lnTo>
                    <a:cubicBezTo>
                      <a:pt x="130492" y="253460"/>
                      <a:pt x="128873" y="257842"/>
                      <a:pt x="125349" y="262509"/>
                    </a:cubicBezTo>
                    <a:cubicBezTo>
                      <a:pt x="121825" y="267176"/>
                      <a:pt x="117253" y="271463"/>
                      <a:pt x="111442" y="275463"/>
                    </a:cubicBezTo>
                    <a:cubicBezTo>
                      <a:pt x="105632" y="279463"/>
                      <a:pt x="99632" y="282702"/>
                      <a:pt x="93440" y="285274"/>
                    </a:cubicBezTo>
                    <a:cubicBezTo>
                      <a:pt x="87154" y="287750"/>
                      <a:pt x="81248" y="288988"/>
                      <a:pt x="75819" y="2889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6" name="Forme libre : forme 65">
                <a:extLst>
                  <a:ext uri="{FF2B5EF4-FFF2-40B4-BE49-F238E27FC236}">
                    <a16:creationId xmlns:a16="http://schemas.microsoft.com/office/drawing/2014/main" id="{E429F889-DE59-B165-595A-4C989D3AD139}"/>
                  </a:ext>
                </a:extLst>
              </p:cNvPr>
              <p:cNvSpPr/>
              <p:nvPr/>
            </p:nvSpPr>
            <p:spPr>
              <a:xfrm>
                <a:off x="5736812" y="4069555"/>
                <a:ext cx="151828" cy="192404"/>
              </a:xfrm>
              <a:custGeom>
                <a:avLst/>
                <a:gdLst>
                  <a:gd name="connsiteX0" fmla="*/ 85725 w 151828"/>
                  <a:gd name="connsiteY0" fmla="*/ 192405 h 192404"/>
                  <a:gd name="connsiteX1" fmla="*/ 38386 w 151828"/>
                  <a:gd name="connsiteY1" fmla="*/ 180022 h 192404"/>
                  <a:gd name="connsiteX2" fmla="*/ 9620 w 151828"/>
                  <a:gd name="connsiteY2" fmla="*/ 145828 h 192404"/>
                  <a:gd name="connsiteX3" fmla="*/ 0 w 151828"/>
                  <a:gd name="connsiteY3" fmla="*/ 96583 h 192404"/>
                  <a:gd name="connsiteX4" fmla="*/ 8668 w 151828"/>
                  <a:gd name="connsiteY4" fmla="*/ 46958 h 192404"/>
                  <a:gd name="connsiteX5" fmla="*/ 35338 w 151828"/>
                  <a:gd name="connsiteY5" fmla="*/ 12573 h 192404"/>
                  <a:gd name="connsiteX6" fmla="*/ 80772 w 151828"/>
                  <a:gd name="connsiteY6" fmla="*/ 0 h 192404"/>
                  <a:gd name="connsiteX7" fmla="*/ 122492 w 151828"/>
                  <a:gd name="connsiteY7" fmla="*/ 10858 h 192404"/>
                  <a:gd name="connsiteX8" fmla="*/ 144875 w 151828"/>
                  <a:gd name="connsiteY8" fmla="*/ 41338 h 192404"/>
                  <a:gd name="connsiteX9" fmla="*/ 151829 w 151828"/>
                  <a:gd name="connsiteY9" fmla="*/ 86487 h 192404"/>
                  <a:gd name="connsiteX10" fmla="*/ 145828 w 151828"/>
                  <a:gd name="connsiteY10" fmla="*/ 98488 h 192404"/>
                  <a:gd name="connsiteX11" fmla="*/ 24098 w 151828"/>
                  <a:gd name="connsiteY11" fmla="*/ 98488 h 192404"/>
                  <a:gd name="connsiteX12" fmla="*/ 24098 w 151828"/>
                  <a:gd name="connsiteY12" fmla="*/ 81534 h 192404"/>
                  <a:gd name="connsiteX13" fmla="*/ 132683 w 151828"/>
                  <a:gd name="connsiteY13" fmla="*/ 73247 h 192404"/>
                  <a:gd name="connsiteX14" fmla="*/ 120682 w 151828"/>
                  <a:gd name="connsiteY14" fmla="*/ 86392 h 192404"/>
                  <a:gd name="connsiteX15" fmla="*/ 120872 w 151828"/>
                  <a:gd name="connsiteY15" fmla="*/ 76771 h 192404"/>
                  <a:gd name="connsiteX16" fmla="*/ 121063 w 151828"/>
                  <a:gd name="connsiteY16" fmla="*/ 66484 h 192404"/>
                  <a:gd name="connsiteX17" fmla="*/ 110966 w 151828"/>
                  <a:gd name="connsiteY17" fmla="*/ 32290 h 192404"/>
                  <a:gd name="connsiteX18" fmla="*/ 79724 w 151828"/>
                  <a:gd name="connsiteY18" fmla="*/ 18002 h 192404"/>
                  <a:gd name="connsiteX19" fmla="*/ 56388 w 151828"/>
                  <a:gd name="connsiteY19" fmla="*/ 24955 h 192404"/>
                  <a:gd name="connsiteX20" fmla="*/ 41720 w 151828"/>
                  <a:gd name="connsiteY20" fmla="*/ 43529 h 192404"/>
                  <a:gd name="connsiteX21" fmla="*/ 34195 w 151828"/>
                  <a:gd name="connsiteY21" fmla="*/ 68485 h 192404"/>
                  <a:gd name="connsiteX22" fmla="*/ 31909 w 151828"/>
                  <a:gd name="connsiteY22" fmla="*/ 94964 h 192404"/>
                  <a:gd name="connsiteX23" fmla="*/ 34957 w 151828"/>
                  <a:gd name="connsiteY23" fmla="*/ 120301 h 192404"/>
                  <a:gd name="connsiteX24" fmla="*/ 44387 w 151828"/>
                  <a:gd name="connsiteY24" fmla="*/ 144494 h 192404"/>
                  <a:gd name="connsiteX25" fmla="*/ 60389 w 151828"/>
                  <a:gd name="connsiteY25" fmla="*/ 162496 h 192404"/>
                  <a:gd name="connsiteX26" fmla="*/ 83534 w 151828"/>
                  <a:gd name="connsiteY26" fmla="*/ 169259 h 192404"/>
                  <a:gd name="connsiteX27" fmla="*/ 117158 w 151828"/>
                  <a:gd name="connsiteY27" fmla="*/ 163830 h 192404"/>
                  <a:gd name="connsiteX28" fmla="*/ 141351 w 151828"/>
                  <a:gd name="connsiteY28" fmla="*/ 153448 h 192404"/>
                  <a:gd name="connsiteX29" fmla="*/ 151162 w 151828"/>
                  <a:gd name="connsiteY29" fmla="*/ 170021 h 192404"/>
                  <a:gd name="connsiteX30" fmla="*/ 148495 w 151828"/>
                  <a:gd name="connsiteY30" fmla="*/ 172117 h 192404"/>
                  <a:gd name="connsiteX31" fmla="*/ 136303 w 151828"/>
                  <a:gd name="connsiteY31" fmla="*/ 180022 h 192404"/>
                  <a:gd name="connsiteX32" fmla="*/ 115253 w 151828"/>
                  <a:gd name="connsiteY32" fmla="*/ 188500 h 192404"/>
                  <a:gd name="connsiteX33" fmla="*/ 85725 w 151828"/>
                  <a:gd name="connsiteY33" fmla="*/ 192214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1828" h="192404">
                    <a:moveTo>
                      <a:pt x="85725" y="192405"/>
                    </a:moveTo>
                    <a:cubicBezTo>
                      <a:pt x="66961" y="192405"/>
                      <a:pt x="51149" y="188309"/>
                      <a:pt x="38386" y="180022"/>
                    </a:cubicBezTo>
                    <a:cubicBezTo>
                      <a:pt x="25622" y="171736"/>
                      <a:pt x="16002" y="160306"/>
                      <a:pt x="9620" y="145828"/>
                    </a:cubicBezTo>
                    <a:cubicBezTo>
                      <a:pt x="3239" y="131254"/>
                      <a:pt x="0" y="114871"/>
                      <a:pt x="0" y="96583"/>
                    </a:cubicBezTo>
                    <a:cubicBezTo>
                      <a:pt x="0" y="78296"/>
                      <a:pt x="2858" y="61532"/>
                      <a:pt x="8668" y="46958"/>
                    </a:cubicBezTo>
                    <a:cubicBezTo>
                      <a:pt x="14383" y="32385"/>
                      <a:pt x="23336" y="20955"/>
                      <a:pt x="35338" y="12573"/>
                    </a:cubicBezTo>
                    <a:cubicBezTo>
                      <a:pt x="47339" y="4191"/>
                      <a:pt x="62484" y="0"/>
                      <a:pt x="80772" y="0"/>
                    </a:cubicBezTo>
                    <a:cubicBezTo>
                      <a:pt x="99060" y="0"/>
                      <a:pt x="112205" y="3620"/>
                      <a:pt x="122492" y="10858"/>
                    </a:cubicBezTo>
                    <a:cubicBezTo>
                      <a:pt x="132779" y="18097"/>
                      <a:pt x="140208" y="28289"/>
                      <a:pt x="144875" y="41338"/>
                    </a:cubicBezTo>
                    <a:cubicBezTo>
                      <a:pt x="149543" y="54388"/>
                      <a:pt x="151829" y="69437"/>
                      <a:pt x="151829" y="86487"/>
                    </a:cubicBezTo>
                    <a:lnTo>
                      <a:pt x="145828" y="98488"/>
                    </a:lnTo>
                    <a:lnTo>
                      <a:pt x="24098" y="98488"/>
                    </a:lnTo>
                    <a:lnTo>
                      <a:pt x="24098" y="81534"/>
                    </a:lnTo>
                    <a:lnTo>
                      <a:pt x="132683" y="73247"/>
                    </a:lnTo>
                    <a:lnTo>
                      <a:pt x="120682" y="86392"/>
                    </a:lnTo>
                    <a:cubicBezTo>
                      <a:pt x="120682" y="83153"/>
                      <a:pt x="120682" y="79915"/>
                      <a:pt x="120872" y="76771"/>
                    </a:cubicBezTo>
                    <a:cubicBezTo>
                      <a:pt x="120968" y="73628"/>
                      <a:pt x="121063" y="70199"/>
                      <a:pt x="121063" y="66484"/>
                    </a:cubicBezTo>
                    <a:cubicBezTo>
                      <a:pt x="121063" y="53245"/>
                      <a:pt x="117729" y="41815"/>
                      <a:pt x="110966" y="32290"/>
                    </a:cubicBezTo>
                    <a:cubicBezTo>
                      <a:pt x="104204" y="22765"/>
                      <a:pt x="93821" y="18002"/>
                      <a:pt x="79724" y="18002"/>
                    </a:cubicBezTo>
                    <a:cubicBezTo>
                      <a:pt x="70485" y="18002"/>
                      <a:pt x="62675" y="20288"/>
                      <a:pt x="56388" y="24955"/>
                    </a:cubicBezTo>
                    <a:cubicBezTo>
                      <a:pt x="50102" y="29623"/>
                      <a:pt x="45244" y="35814"/>
                      <a:pt x="41720" y="43529"/>
                    </a:cubicBezTo>
                    <a:cubicBezTo>
                      <a:pt x="38195" y="51340"/>
                      <a:pt x="35719" y="59626"/>
                      <a:pt x="34195" y="68485"/>
                    </a:cubicBezTo>
                    <a:cubicBezTo>
                      <a:pt x="32671" y="77343"/>
                      <a:pt x="31909" y="86201"/>
                      <a:pt x="31909" y="94964"/>
                    </a:cubicBezTo>
                    <a:cubicBezTo>
                      <a:pt x="31909" y="103251"/>
                      <a:pt x="32861" y="111728"/>
                      <a:pt x="34957" y="120301"/>
                    </a:cubicBezTo>
                    <a:cubicBezTo>
                      <a:pt x="36957" y="128968"/>
                      <a:pt x="40100" y="137065"/>
                      <a:pt x="44387" y="144494"/>
                    </a:cubicBezTo>
                    <a:cubicBezTo>
                      <a:pt x="48673" y="151924"/>
                      <a:pt x="54007" y="158020"/>
                      <a:pt x="60389" y="162496"/>
                    </a:cubicBezTo>
                    <a:cubicBezTo>
                      <a:pt x="66770" y="166973"/>
                      <a:pt x="74486" y="169259"/>
                      <a:pt x="83534" y="169259"/>
                    </a:cubicBezTo>
                    <a:cubicBezTo>
                      <a:pt x="95345" y="169259"/>
                      <a:pt x="106490" y="167450"/>
                      <a:pt x="117158" y="163830"/>
                    </a:cubicBezTo>
                    <a:cubicBezTo>
                      <a:pt x="127826" y="160211"/>
                      <a:pt x="135922" y="156782"/>
                      <a:pt x="141351" y="153448"/>
                    </a:cubicBezTo>
                    <a:lnTo>
                      <a:pt x="151162" y="170021"/>
                    </a:lnTo>
                    <a:cubicBezTo>
                      <a:pt x="151924" y="169259"/>
                      <a:pt x="151067" y="170021"/>
                      <a:pt x="148495" y="172117"/>
                    </a:cubicBezTo>
                    <a:cubicBezTo>
                      <a:pt x="146018" y="174212"/>
                      <a:pt x="141923" y="176879"/>
                      <a:pt x="136303" y="180022"/>
                    </a:cubicBezTo>
                    <a:cubicBezTo>
                      <a:pt x="130683" y="183166"/>
                      <a:pt x="123635" y="185928"/>
                      <a:pt x="115253" y="188500"/>
                    </a:cubicBezTo>
                    <a:cubicBezTo>
                      <a:pt x="106871" y="190976"/>
                      <a:pt x="97060" y="192214"/>
                      <a:pt x="85725" y="1922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78F6AA32-9A76-5D14-D384-76AAF0EFC3E1}"/>
                </a:ext>
              </a:extLst>
            </p:cNvPr>
            <p:cNvSpPr/>
            <p:nvPr/>
          </p:nvSpPr>
          <p:spPr>
            <a:xfrm>
              <a:off x="5951505" y="3991450"/>
              <a:ext cx="221837" cy="268795"/>
            </a:xfrm>
            <a:custGeom>
              <a:avLst/>
              <a:gdLst>
                <a:gd name="connsiteX0" fmla="*/ 1905 w 221837"/>
                <a:gd name="connsiteY0" fmla="*/ 268700 h 268795"/>
                <a:gd name="connsiteX1" fmla="*/ 0 w 221837"/>
                <a:gd name="connsiteY1" fmla="*/ 250317 h 268795"/>
                <a:gd name="connsiteX2" fmla="*/ 42863 w 221837"/>
                <a:gd name="connsiteY2" fmla="*/ 241649 h 268795"/>
                <a:gd name="connsiteX3" fmla="*/ 28194 w 221837"/>
                <a:gd name="connsiteY3" fmla="*/ 256318 h 268795"/>
                <a:gd name="connsiteX4" fmla="*/ 30099 w 221837"/>
                <a:gd name="connsiteY4" fmla="*/ 244888 h 268795"/>
                <a:gd name="connsiteX5" fmla="*/ 32385 w 221837"/>
                <a:gd name="connsiteY5" fmla="*/ 228314 h 268795"/>
                <a:gd name="connsiteX6" fmla="*/ 33528 w 221837"/>
                <a:gd name="connsiteY6" fmla="*/ 216122 h 268795"/>
                <a:gd name="connsiteX7" fmla="*/ 33528 w 221837"/>
                <a:gd name="connsiteY7" fmla="*/ 52673 h 268795"/>
                <a:gd name="connsiteX8" fmla="*/ 32575 w 221837"/>
                <a:gd name="connsiteY8" fmla="*/ 40481 h 268795"/>
                <a:gd name="connsiteX9" fmla="*/ 30289 w 221837"/>
                <a:gd name="connsiteY9" fmla="*/ 24098 h 268795"/>
                <a:gd name="connsiteX10" fmla="*/ 28194 w 221837"/>
                <a:gd name="connsiteY10" fmla="*/ 12097 h 268795"/>
                <a:gd name="connsiteX11" fmla="*/ 42863 w 221837"/>
                <a:gd name="connsiteY11" fmla="*/ 26384 h 268795"/>
                <a:gd name="connsiteX12" fmla="*/ 762 w 221837"/>
                <a:gd name="connsiteY12" fmla="*/ 19621 h 268795"/>
                <a:gd name="connsiteX13" fmla="*/ 2667 w 221837"/>
                <a:gd name="connsiteY13" fmla="*/ 95 h 268795"/>
                <a:gd name="connsiteX14" fmla="*/ 18479 w 221837"/>
                <a:gd name="connsiteY14" fmla="*/ 857 h 268795"/>
                <a:gd name="connsiteX15" fmla="*/ 34862 w 221837"/>
                <a:gd name="connsiteY15" fmla="*/ 1619 h 268795"/>
                <a:gd name="connsiteX16" fmla="*/ 45910 w 221837"/>
                <a:gd name="connsiteY16" fmla="*/ 2000 h 268795"/>
                <a:gd name="connsiteX17" fmla="*/ 70009 w 221837"/>
                <a:gd name="connsiteY17" fmla="*/ 12192 h 268795"/>
                <a:gd name="connsiteX18" fmla="*/ 68675 w 221837"/>
                <a:gd name="connsiteY18" fmla="*/ 23813 h 268795"/>
                <a:gd name="connsiteX19" fmla="*/ 66770 w 221837"/>
                <a:gd name="connsiteY19" fmla="*/ 43339 h 268795"/>
                <a:gd name="connsiteX20" fmla="*/ 65818 w 221837"/>
                <a:gd name="connsiteY20" fmla="*/ 64008 h 268795"/>
                <a:gd name="connsiteX21" fmla="*/ 65818 w 221837"/>
                <a:gd name="connsiteY21" fmla="*/ 204978 h 268795"/>
                <a:gd name="connsiteX22" fmla="*/ 66580 w 221837"/>
                <a:gd name="connsiteY22" fmla="*/ 224695 h 268795"/>
                <a:gd name="connsiteX23" fmla="*/ 68485 w 221837"/>
                <a:gd name="connsiteY23" fmla="*/ 243078 h 268795"/>
                <a:gd name="connsiteX24" fmla="*/ 70390 w 221837"/>
                <a:gd name="connsiteY24" fmla="*/ 256413 h 268795"/>
                <a:gd name="connsiteX25" fmla="*/ 55721 w 221837"/>
                <a:gd name="connsiteY25" fmla="*/ 243268 h 268795"/>
                <a:gd name="connsiteX26" fmla="*/ 103442 w 221837"/>
                <a:gd name="connsiteY26" fmla="*/ 246983 h 268795"/>
                <a:gd name="connsiteX27" fmla="*/ 100775 w 221837"/>
                <a:gd name="connsiteY27" fmla="*/ 266891 h 268795"/>
                <a:gd name="connsiteX28" fmla="*/ 52292 w 221837"/>
                <a:gd name="connsiteY28" fmla="*/ 266891 h 268795"/>
                <a:gd name="connsiteX29" fmla="*/ 39148 w 221837"/>
                <a:gd name="connsiteY29" fmla="*/ 267271 h 268795"/>
                <a:gd name="connsiteX30" fmla="*/ 20574 w 221837"/>
                <a:gd name="connsiteY30" fmla="*/ 268034 h 268795"/>
                <a:gd name="connsiteX31" fmla="*/ 2000 w 221837"/>
                <a:gd name="connsiteY31" fmla="*/ 268796 h 268795"/>
                <a:gd name="connsiteX32" fmla="*/ 100393 w 221837"/>
                <a:gd name="connsiteY32" fmla="*/ 152971 h 268795"/>
                <a:gd name="connsiteX33" fmla="*/ 70295 w 221837"/>
                <a:gd name="connsiteY33" fmla="*/ 152591 h 268795"/>
                <a:gd name="connsiteX34" fmla="*/ 40196 w 221837"/>
                <a:gd name="connsiteY34" fmla="*/ 151447 h 268795"/>
                <a:gd name="connsiteX35" fmla="*/ 40196 w 221837"/>
                <a:gd name="connsiteY35" fmla="*/ 130016 h 268795"/>
                <a:gd name="connsiteX36" fmla="*/ 66484 w 221837"/>
                <a:gd name="connsiteY36" fmla="*/ 133350 h 268795"/>
                <a:gd name="connsiteX37" fmla="*/ 92774 w 221837"/>
                <a:gd name="connsiteY37" fmla="*/ 135255 h 268795"/>
                <a:gd name="connsiteX38" fmla="*/ 139732 w 221837"/>
                <a:gd name="connsiteY38" fmla="*/ 120396 h 268795"/>
                <a:gd name="connsiteX39" fmla="*/ 157353 w 221837"/>
                <a:gd name="connsiteY39" fmla="*/ 75914 h 268795"/>
                <a:gd name="connsiteX40" fmla="*/ 139732 w 221837"/>
                <a:gd name="connsiteY40" fmla="*/ 32671 h 268795"/>
                <a:gd name="connsiteX41" fmla="*/ 92774 w 221837"/>
                <a:gd name="connsiteY41" fmla="*/ 18002 h 268795"/>
                <a:gd name="connsiteX42" fmla="*/ 78105 w 221837"/>
                <a:gd name="connsiteY42" fmla="*/ 18383 h 268795"/>
                <a:gd name="connsiteX43" fmla="*/ 62103 w 221837"/>
                <a:gd name="connsiteY43" fmla="*/ 19717 h 268795"/>
                <a:gd name="connsiteX44" fmla="*/ 45720 w 221837"/>
                <a:gd name="connsiteY44" fmla="*/ 21812 h 268795"/>
                <a:gd name="connsiteX45" fmla="*/ 45720 w 221837"/>
                <a:gd name="connsiteY45" fmla="*/ 1905 h 268795"/>
                <a:gd name="connsiteX46" fmla="*/ 76867 w 221837"/>
                <a:gd name="connsiteY46" fmla="*/ 952 h 268795"/>
                <a:gd name="connsiteX47" fmla="*/ 108109 w 221837"/>
                <a:gd name="connsiteY47" fmla="*/ 0 h 268795"/>
                <a:gd name="connsiteX48" fmla="*/ 152495 w 221837"/>
                <a:gd name="connsiteY48" fmla="*/ 8477 h 268795"/>
                <a:gd name="connsiteX49" fmla="*/ 180880 w 221837"/>
                <a:gd name="connsiteY49" fmla="*/ 33814 h 268795"/>
                <a:gd name="connsiteX50" fmla="*/ 190786 w 221837"/>
                <a:gd name="connsiteY50" fmla="*/ 75914 h 268795"/>
                <a:gd name="connsiteX51" fmla="*/ 178594 w 221837"/>
                <a:gd name="connsiteY51" fmla="*/ 117634 h 268795"/>
                <a:gd name="connsiteX52" fmla="*/ 145733 w 221837"/>
                <a:gd name="connsiteY52" fmla="*/ 143923 h 268795"/>
                <a:gd name="connsiteX53" fmla="*/ 100298 w 221837"/>
                <a:gd name="connsiteY53" fmla="*/ 152971 h 268795"/>
                <a:gd name="connsiteX54" fmla="*/ 160877 w 221837"/>
                <a:gd name="connsiteY54" fmla="*/ 266891 h 268795"/>
                <a:gd name="connsiteX55" fmla="*/ 153162 w 221837"/>
                <a:gd name="connsiteY55" fmla="*/ 250317 h 268795"/>
                <a:gd name="connsiteX56" fmla="*/ 145066 w 221837"/>
                <a:gd name="connsiteY56" fmla="*/ 233743 h 268795"/>
                <a:gd name="connsiteX57" fmla="*/ 139827 w 221837"/>
                <a:gd name="connsiteY57" fmla="*/ 223266 h 268795"/>
                <a:gd name="connsiteX58" fmla="*/ 94393 w 221837"/>
                <a:gd name="connsiteY58" fmla="*/ 137160 h 268795"/>
                <a:gd name="connsiteX59" fmla="*/ 129730 w 221837"/>
                <a:gd name="connsiteY59" fmla="*/ 135636 h 268795"/>
                <a:gd name="connsiteX60" fmla="*/ 149828 w 221837"/>
                <a:gd name="connsiteY60" fmla="*/ 173641 h 268795"/>
                <a:gd name="connsiteX61" fmla="*/ 167068 w 221837"/>
                <a:gd name="connsiteY61" fmla="*/ 203740 h 268795"/>
                <a:gd name="connsiteX62" fmla="*/ 175546 w 221837"/>
                <a:gd name="connsiteY62" fmla="*/ 217646 h 268795"/>
                <a:gd name="connsiteX63" fmla="*/ 183833 w 221837"/>
                <a:gd name="connsiteY63" fmla="*/ 229838 h 268795"/>
                <a:gd name="connsiteX64" fmla="*/ 194405 w 221837"/>
                <a:gd name="connsiteY64" fmla="*/ 244316 h 268795"/>
                <a:gd name="connsiteX65" fmla="*/ 221837 w 221837"/>
                <a:gd name="connsiteY65" fmla="*/ 246983 h 268795"/>
                <a:gd name="connsiteX66" fmla="*/ 219170 w 221837"/>
                <a:gd name="connsiteY66" fmla="*/ 266891 h 268795"/>
                <a:gd name="connsiteX67" fmla="*/ 160877 w 221837"/>
                <a:gd name="connsiteY67" fmla="*/ 266891 h 26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21837" h="268795">
                  <a:moveTo>
                    <a:pt x="1905" y="268700"/>
                  </a:moveTo>
                  <a:lnTo>
                    <a:pt x="0" y="250317"/>
                  </a:lnTo>
                  <a:lnTo>
                    <a:pt x="42863" y="241649"/>
                  </a:lnTo>
                  <a:lnTo>
                    <a:pt x="28194" y="256318"/>
                  </a:lnTo>
                  <a:cubicBezTo>
                    <a:pt x="28670" y="254032"/>
                    <a:pt x="29337" y="250222"/>
                    <a:pt x="30099" y="244888"/>
                  </a:cubicBezTo>
                  <a:cubicBezTo>
                    <a:pt x="30861" y="239459"/>
                    <a:pt x="31623" y="234029"/>
                    <a:pt x="32385" y="228314"/>
                  </a:cubicBezTo>
                  <a:cubicBezTo>
                    <a:pt x="33147" y="222694"/>
                    <a:pt x="33528" y="218599"/>
                    <a:pt x="33528" y="216122"/>
                  </a:cubicBezTo>
                  <a:lnTo>
                    <a:pt x="33528" y="52673"/>
                  </a:lnTo>
                  <a:cubicBezTo>
                    <a:pt x="33528" y="49911"/>
                    <a:pt x="33242" y="45815"/>
                    <a:pt x="32575" y="40481"/>
                  </a:cubicBezTo>
                  <a:cubicBezTo>
                    <a:pt x="31909" y="35052"/>
                    <a:pt x="31242" y="29623"/>
                    <a:pt x="30289" y="24098"/>
                  </a:cubicBezTo>
                  <a:cubicBezTo>
                    <a:pt x="29432" y="18574"/>
                    <a:pt x="28766" y="14573"/>
                    <a:pt x="28194" y="12097"/>
                  </a:cubicBezTo>
                  <a:lnTo>
                    <a:pt x="42863" y="26384"/>
                  </a:lnTo>
                  <a:lnTo>
                    <a:pt x="762" y="19621"/>
                  </a:lnTo>
                  <a:lnTo>
                    <a:pt x="2667" y="95"/>
                  </a:lnTo>
                  <a:cubicBezTo>
                    <a:pt x="7429" y="381"/>
                    <a:pt x="12668" y="571"/>
                    <a:pt x="18479" y="857"/>
                  </a:cubicBezTo>
                  <a:cubicBezTo>
                    <a:pt x="24193" y="1143"/>
                    <a:pt x="29718" y="1333"/>
                    <a:pt x="34862" y="1619"/>
                  </a:cubicBezTo>
                  <a:cubicBezTo>
                    <a:pt x="40005" y="1905"/>
                    <a:pt x="43720" y="2000"/>
                    <a:pt x="45910" y="2000"/>
                  </a:cubicBezTo>
                  <a:lnTo>
                    <a:pt x="70009" y="12192"/>
                  </a:lnTo>
                  <a:cubicBezTo>
                    <a:pt x="69723" y="14192"/>
                    <a:pt x="69342" y="18097"/>
                    <a:pt x="68675" y="23813"/>
                  </a:cubicBezTo>
                  <a:cubicBezTo>
                    <a:pt x="68008" y="29623"/>
                    <a:pt x="67437" y="36100"/>
                    <a:pt x="66770" y="43339"/>
                  </a:cubicBezTo>
                  <a:cubicBezTo>
                    <a:pt x="66104" y="50578"/>
                    <a:pt x="65818" y="57531"/>
                    <a:pt x="65818" y="64008"/>
                  </a:cubicBezTo>
                  <a:lnTo>
                    <a:pt x="65818" y="204978"/>
                  </a:lnTo>
                  <a:cubicBezTo>
                    <a:pt x="65818" y="211455"/>
                    <a:pt x="66104" y="218122"/>
                    <a:pt x="66580" y="224695"/>
                  </a:cubicBezTo>
                  <a:cubicBezTo>
                    <a:pt x="67056" y="231267"/>
                    <a:pt x="67723" y="237458"/>
                    <a:pt x="68485" y="243078"/>
                  </a:cubicBezTo>
                  <a:cubicBezTo>
                    <a:pt x="69247" y="248698"/>
                    <a:pt x="69818" y="253175"/>
                    <a:pt x="70390" y="256413"/>
                  </a:cubicBezTo>
                  <a:lnTo>
                    <a:pt x="55721" y="243268"/>
                  </a:lnTo>
                  <a:lnTo>
                    <a:pt x="103442" y="246983"/>
                  </a:lnTo>
                  <a:lnTo>
                    <a:pt x="100775" y="266891"/>
                  </a:lnTo>
                  <a:lnTo>
                    <a:pt x="52292" y="266891"/>
                  </a:lnTo>
                  <a:cubicBezTo>
                    <a:pt x="49244" y="266891"/>
                    <a:pt x="44863" y="266986"/>
                    <a:pt x="39148" y="267271"/>
                  </a:cubicBezTo>
                  <a:cubicBezTo>
                    <a:pt x="33338" y="267557"/>
                    <a:pt x="27146" y="267748"/>
                    <a:pt x="20574" y="268034"/>
                  </a:cubicBezTo>
                  <a:cubicBezTo>
                    <a:pt x="13906" y="268319"/>
                    <a:pt x="7715" y="268510"/>
                    <a:pt x="2000" y="268796"/>
                  </a:cubicBezTo>
                  <a:close/>
                  <a:moveTo>
                    <a:pt x="100393" y="152971"/>
                  </a:moveTo>
                  <a:cubicBezTo>
                    <a:pt x="90392" y="152971"/>
                    <a:pt x="80391" y="152876"/>
                    <a:pt x="70295" y="152591"/>
                  </a:cubicBezTo>
                  <a:cubicBezTo>
                    <a:pt x="60293" y="152305"/>
                    <a:pt x="50292" y="151924"/>
                    <a:pt x="40196" y="151447"/>
                  </a:cubicBezTo>
                  <a:lnTo>
                    <a:pt x="40196" y="130016"/>
                  </a:lnTo>
                  <a:cubicBezTo>
                    <a:pt x="48958" y="131064"/>
                    <a:pt x="57721" y="132112"/>
                    <a:pt x="66484" y="133350"/>
                  </a:cubicBezTo>
                  <a:cubicBezTo>
                    <a:pt x="75247" y="134588"/>
                    <a:pt x="84010" y="135255"/>
                    <a:pt x="92774" y="135255"/>
                  </a:cubicBezTo>
                  <a:cubicBezTo>
                    <a:pt x="112300" y="135255"/>
                    <a:pt x="128016" y="130302"/>
                    <a:pt x="139732" y="120396"/>
                  </a:cubicBezTo>
                  <a:cubicBezTo>
                    <a:pt x="151543" y="110490"/>
                    <a:pt x="157353" y="95631"/>
                    <a:pt x="157353" y="75914"/>
                  </a:cubicBezTo>
                  <a:cubicBezTo>
                    <a:pt x="157353" y="56197"/>
                    <a:pt x="151447" y="42481"/>
                    <a:pt x="139732" y="32671"/>
                  </a:cubicBezTo>
                  <a:cubicBezTo>
                    <a:pt x="127921" y="22860"/>
                    <a:pt x="112300" y="18002"/>
                    <a:pt x="92774" y="18002"/>
                  </a:cubicBezTo>
                  <a:cubicBezTo>
                    <a:pt x="88297" y="18002"/>
                    <a:pt x="83344" y="18097"/>
                    <a:pt x="78105" y="18383"/>
                  </a:cubicBezTo>
                  <a:cubicBezTo>
                    <a:pt x="72866" y="18669"/>
                    <a:pt x="67532" y="19050"/>
                    <a:pt x="62103" y="19717"/>
                  </a:cubicBezTo>
                  <a:cubicBezTo>
                    <a:pt x="56674" y="20383"/>
                    <a:pt x="51245" y="21050"/>
                    <a:pt x="45720" y="21812"/>
                  </a:cubicBezTo>
                  <a:lnTo>
                    <a:pt x="45720" y="1905"/>
                  </a:lnTo>
                  <a:cubicBezTo>
                    <a:pt x="56007" y="1905"/>
                    <a:pt x="66389" y="1619"/>
                    <a:pt x="76867" y="952"/>
                  </a:cubicBezTo>
                  <a:cubicBezTo>
                    <a:pt x="87344" y="286"/>
                    <a:pt x="97822" y="0"/>
                    <a:pt x="108109" y="0"/>
                  </a:cubicBezTo>
                  <a:cubicBezTo>
                    <a:pt x="125349" y="0"/>
                    <a:pt x="140208" y="2858"/>
                    <a:pt x="152495" y="8477"/>
                  </a:cubicBezTo>
                  <a:cubicBezTo>
                    <a:pt x="164783" y="14097"/>
                    <a:pt x="174212" y="22574"/>
                    <a:pt x="180880" y="33814"/>
                  </a:cubicBezTo>
                  <a:cubicBezTo>
                    <a:pt x="187547" y="45053"/>
                    <a:pt x="190786" y="59150"/>
                    <a:pt x="190786" y="75914"/>
                  </a:cubicBezTo>
                  <a:cubicBezTo>
                    <a:pt x="190786" y="92678"/>
                    <a:pt x="186690" y="106108"/>
                    <a:pt x="178594" y="117634"/>
                  </a:cubicBezTo>
                  <a:cubicBezTo>
                    <a:pt x="170402" y="129159"/>
                    <a:pt x="159449" y="137922"/>
                    <a:pt x="145733" y="143923"/>
                  </a:cubicBezTo>
                  <a:cubicBezTo>
                    <a:pt x="131921" y="149923"/>
                    <a:pt x="116776" y="152971"/>
                    <a:pt x="100298" y="152971"/>
                  </a:cubicBezTo>
                  <a:close/>
                  <a:moveTo>
                    <a:pt x="160877" y="266891"/>
                  </a:moveTo>
                  <a:cubicBezTo>
                    <a:pt x="158591" y="261842"/>
                    <a:pt x="156020" y="256413"/>
                    <a:pt x="153162" y="250317"/>
                  </a:cubicBezTo>
                  <a:cubicBezTo>
                    <a:pt x="150304" y="244316"/>
                    <a:pt x="147542" y="238792"/>
                    <a:pt x="145066" y="233743"/>
                  </a:cubicBezTo>
                  <a:cubicBezTo>
                    <a:pt x="142589" y="228695"/>
                    <a:pt x="140779" y="225266"/>
                    <a:pt x="139827" y="223266"/>
                  </a:cubicBezTo>
                  <a:lnTo>
                    <a:pt x="94393" y="137160"/>
                  </a:lnTo>
                  <a:lnTo>
                    <a:pt x="129730" y="135636"/>
                  </a:lnTo>
                  <a:cubicBezTo>
                    <a:pt x="136493" y="148876"/>
                    <a:pt x="143161" y="161544"/>
                    <a:pt x="149828" y="173641"/>
                  </a:cubicBezTo>
                  <a:cubicBezTo>
                    <a:pt x="156496" y="185738"/>
                    <a:pt x="162211" y="195643"/>
                    <a:pt x="167068" y="203740"/>
                  </a:cubicBezTo>
                  <a:cubicBezTo>
                    <a:pt x="171926" y="211741"/>
                    <a:pt x="174784" y="216408"/>
                    <a:pt x="175546" y="217646"/>
                  </a:cubicBezTo>
                  <a:cubicBezTo>
                    <a:pt x="177260" y="220409"/>
                    <a:pt x="180022" y="224504"/>
                    <a:pt x="183833" y="229838"/>
                  </a:cubicBezTo>
                  <a:cubicBezTo>
                    <a:pt x="187547" y="235267"/>
                    <a:pt x="191071" y="240030"/>
                    <a:pt x="194405" y="244316"/>
                  </a:cubicBezTo>
                  <a:lnTo>
                    <a:pt x="221837" y="246983"/>
                  </a:lnTo>
                  <a:lnTo>
                    <a:pt x="219170" y="266891"/>
                  </a:lnTo>
                  <a:lnTo>
                    <a:pt x="160877" y="2668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grpSp>
          <p:nvGrpSpPr>
            <p:cNvPr id="18" name="Graphique 8">
              <a:extLst>
                <a:ext uri="{FF2B5EF4-FFF2-40B4-BE49-F238E27FC236}">
                  <a16:creationId xmlns:a16="http://schemas.microsoft.com/office/drawing/2014/main" id="{FD85C558-FAC9-1271-EEE9-7A9C8527D350}"/>
                </a:ext>
              </a:extLst>
            </p:cNvPr>
            <p:cNvGrpSpPr/>
            <p:nvPr/>
          </p:nvGrpSpPr>
          <p:grpSpPr>
            <a:xfrm>
              <a:off x="6180010" y="3973067"/>
              <a:ext cx="877442" cy="373475"/>
              <a:chOff x="6180010" y="3973067"/>
              <a:chExt cx="877442" cy="373475"/>
            </a:xfrm>
            <a:grpFill/>
          </p:grpSpPr>
          <p:sp>
            <p:nvSpPr>
              <p:cNvPr id="53" name="Forme libre : forme 52">
                <a:extLst>
                  <a:ext uri="{FF2B5EF4-FFF2-40B4-BE49-F238E27FC236}">
                    <a16:creationId xmlns:a16="http://schemas.microsoft.com/office/drawing/2014/main" id="{ADE1584C-4EB1-9DCA-65C4-7DC76545A0B1}"/>
                  </a:ext>
                </a:extLst>
              </p:cNvPr>
              <p:cNvSpPr/>
              <p:nvPr/>
            </p:nvSpPr>
            <p:spPr>
              <a:xfrm>
                <a:off x="6180010" y="3980116"/>
                <a:ext cx="151828" cy="281844"/>
              </a:xfrm>
              <a:custGeom>
                <a:avLst/>
                <a:gdLst>
                  <a:gd name="connsiteX0" fmla="*/ 85725 w 151828"/>
                  <a:gd name="connsiteY0" fmla="*/ 281845 h 281844"/>
                  <a:gd name="connsiteX1" fmla="*/ 38386 w 151828"/>
                  <a:gd name="connsiteY1" fmla="*/ 269462 h 281844"/>
                  <a:gd name="connsiteX2" fmla="*/ 9620 w 151828"/>
                  <a:gd name="connsiteY2" fmla="*/ 235267 h 281844"/>
                  <a:gd name="connsiteX3" fmla="*/ 0 w 151828"/>
                  <a:gd name="connsiteY3" fmla="*/ 186023 h 281844"/>
                  <a:gd name="connsiteX4" fmla="*/ 8668 w 151828"/>
                  <a:gd name="connsiteY4" fmla="*/ 136398 h 281844"/>
                  <a:gd name="connsiteX5" fmla="*/ 35338 w 151828"/>
                  <a:gd name="connsiteY5" fmla="*/ 102013 h 281844"/>
                  <a:gd name="connsiteX6" fmla="*/ 80772 w 151828"/>
                  <a:gd name="connsiteY6" fmla="*/ 89440 h 281844"/>
                  <a:gd name="connsiteX7" fmla="*/ 122491 w 151828"/>
                  <a:gd name="connsiteY7" fmla="*/ 100298 h 281844"/>
                  <a:gd name="connsiteX8" fmla="*/ 144875 w 151828"/>
                  <a:gd name="connsiteY8" fmla="*/ 130778 h 281844"/>
                  <a:gd name="connsiteX9" fmla="*/ 151829 w 151828"/>
                  <a:gd name="connsiteY9" fmla="*/ 175927 h 281844"/>
                  <a:gd name="connsiteX10" fmla="*/ 145828 w 151828"/>
                  <a:gd name="connsiteY10" fmla="*/ 187928 h 281844"/>
                  <a:gd name="connsiteX11" fmla="*/ 24098 w 151828"/>
                  <a:gd name="connsiteY11" fmla="*/ 187928 h 281844"/>
                  <a:gd name="connsiteX12" fmla="*/ 24098 w 151828"/>
                  <a:gd name="connsiteY12" fmla="*/ 170974 h 281844"/>
                  <a:gd name="connsiteX13" fmla="*/ 132683 w 151828"/>
                  <a:gd name="connsiteY13" fmla="*/ 162687 h 281844"/>
                  <a:gd name="connsiteX14" fmla="*/ 120682 w 151828"/>
                  <a:gd name="connsiteY14" fmla="*/ 175832 h 281844"/>
                  <a:gd name="connsiteX15" fmla="*/ 120872 w 151828"/>
                  <a:gd name="connsiteY15" fmla="*/ 166211 h 281844"/>
                  <a:gd name="connsiteX16" fmla="*/ 121063 w 151828"/>
                  <a:gd name="connsiteY16" fmla="*/ 155924 h 281844"/>
                  <a:gd name="connsiteX17" fmla="*/ 110871 w 151828"/>
                  <a:gd name="connsiteY17" fmla="*/ 121729 h 281844"/>
                  <a:gd name="connsiteX18" fmla="*/ 79724 w 151828"/>
                  <a:gd name="connsiteY18" fmla="*/ 107442 h 281844"/>
                  <a:gd name="connsiteX19" fmla="*/ 56388 w 151828"/>
                  <a:gd name="connsiteY19" fmla="*/ 114395 h 281844"/>
                  <a:gd name="connsiteX20" fmla="*/ 41720 w 151828"/>
                  <a:gd name="connsiteY20" fmla="*/ 132969 h 281844"/>
                  <a:gd name="connsiteX21" fmla="*/ 34195 w 151828"/>
                  <a:gd name="connsiteY21" fmla="*/ 157925 h 281844"/>
                  <a:gd name="connsiteX22" fmla="*/ 31909 w 151828"/>
                  <a:gd name="connsiteY22" fmla="*/ 184404 h 281844"/>
                  <a:gd name="connsiteX23" fmla="*/ 34957 w 151828"/>
                  <a:gd name="connsiteY23" fmla="*/ 209741 h 281844"/>
                  <a:gd name="connsiteX24" fmla="*/ 44387 w 151828"/>
                  <a:gd name="connsiteY24" fmla="*/ 233934 h 281844"/>
                  <a:gd name="connsiteX25" fmla="*/ 60388 w 151828"/>
                  <a:gd name="connsiteY25" fmla="*/ 251936 h 281844"/>
                  <a:gd name="connsiteX26" fmla="*/ 83534 w 151828"/>
                  <a:gd name="connsiteY26" fmla="*/ 258699 h 281844"/>
                  <a:gd name="connsiteX27" fmla="*/ 117157 w 151828"/>
                  <a:gd name="connsiteY27" fmla="*/ 253270 h 281844"/>
                  <a:gd name="connsiteX28" fmla="*/ 141351 w 151828"/>
                  <a:gd name="connsiteY28" fmla="*/ 242888 h 281844"/>
                  <a:gd name="connsiteX29" fmla="*/ 151162 w 151828"/>
                  <a:gd name="connsiteY29" fmla="*/ 259461 h 281844"/>
                  <a:gd name="connsiteX30" fmla="*/ 148495 w 151828"/>
                  <a:gd name="connsiteY30" fmla="*/ 261557 h 281844"/>
                  <a:gd name="connsiteX31" fmla="*/ 136303 w 151828"/>
                  <a:gd name="connsiteY31" fmla="*/ 269462 h 281844"/>
                  <a:gd name="connsiteX32" fmla="*/ 115253 w 151828"/>
                  <a:gd name="connsiteY32" fmla="*/ 277939 h 281844"/>
                  <a:gd name="connsiteX33" fmla="*/ 85725 w 151828"/>
                  <a:gd name="connsiteY33" fmla="*/ 281654 h 281844"/>
                  <a:gd name="connsiteX34" fmla="*/ 68104 w 151828"/>
                  <a:gd name="connsiteY34" fmla="*/ 74009 h 281844"/>
                  <a:gd name="connsiteX35" fmla="*/ 53816 w 151828"/>
                  <a:gd name="connsiteY35" fmla="*/ 62008 h 281844"/>
                  <a:gd name="connsiteX36" fmla="*/ 112776 w 151828"/>
                  <a:gd name="connsiteY36" fmla="*/ 0 h 281844"/>
                  <a:gd name="connsiteX37" fmla="*/ 133445 w 151828"/>
                  <a:gd name="connsiteY37" fmla="*/ 17621 h 281844"/>
                  <a:gd name="connsiteX38" fmla="*/ 68008 w 151828"/>
                  <a:gd name="connsiteY38" fmla="*/ 74009 h 281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51828" h="281844">
                    <a:moveTo>
                      <a:pt x="85725" y="281845"/>
                    </a:moveTo>
                    <a:cubicBezTo>
                      <a:pt x="66961" y="281845"/>
                      <a:pt x="51149" y="277749"/>
                      <a:pt x="38386" y="269462"/>
                    </a:cubicBezTo>
                    <a:cubicBezTo>
                      <a:pt x="25622" y="261175"/>
                      <a:pt x="16002" y="249746"/>
                      <a:pt x="9620" y="235267"/>
                    </a:cubicBezTo>
                    <a:cubicBezTo>
                      <a:pt x="3238" y="220789"/>
                      <a:pt x="0" y="204311"/>
                      <a:pt x="0" y="186023"/>
                    </a:cubicBezTo>
                    <a:cubicBezTo>
                      <a:pt x="0" y="167735"/>
                      <a:pt x="2857" y="150971"/>
                      <a:pt x="8668" y="136398"/>
                    </a:cubicBezTo>
                    <a:cubicBezTo>
                      <a:pt x="14478" y="121825"/>
                      <a:pt x="23336" y="110395"/>
                      <a:pt x="35338" y="102013"/>
                    </a:cubicBezTo>
                    <a:cubicBezTo>
                      <a:pt x="47339" y="93631"/>
                      <a:pt x="62484" y="89440"/>
                      <a:pt x="80772" y="89440"/>
                    </a:cubicBezTo>
                    <a:cubicBezTo>
                      <a:pt x="99060" y="89440"/>
                      <a:pt x="112204" y="93059"/>
                      <a:pt x="122491" y="100298"/>
                    </a:cubicBezTo>
                    <a:cubicBezTo>
                      <a:pt x="132779" y="107537"/>
                      <a:pt x="140208" y="117729"/>
                      <a:pt x="144875" y="130778"/>
                    </a:cubicBezTo>
                    <a:cubicBezTo>
                      <a:pt x="149542" y="143828"/>
                      <a:pt x="151829" y="158877"/>
                      <a:pt x="151829" y="175927"/>
                    </a:cubicBezTo>
                    <a:lnTo>
                      <a:pt x="145828" y="187928"/>
                    </a:lnTo>
                    <a:lnTo>
                      <a:pt x="24098" y="187928"/>
                    </a:lnTo>
                    <a:lnTo>
                      <a:pt x="24098" y="170974"/>
                    </a:lnTo>
                    <a:lnTo>
                      <a:pt x="132683" y="162687"/>
                    </a:lnTo>
                    <a:lnTo>
                      <a:pt x="120682" y="175832"/>
                    </a:lnTo>
                    <a:cubicBezTo>
                      <a:pt x="120682" y="172593"/>
                      <a:pt x="120682" y="169354"/>
                      <a:pt x="120872" y="166211"/>
                    </a:cubicBezTo>
                    <a:cubicBezTo>
                      <a:pt x="120967" y="163068"/>
                      <a:pt x="121063" y="159639"/>
                      <a:pt x="121063" y="155924"/>
                    </a:cubicBezTo>
                    <a:cubicBezTo>
                      <a:pt x="121063" y="142684"/>
                      <a:pt x="117729" y="131254"/>
                      <a:pt x="110871" y="121729"/>
                    </a:cubicBezTo>
                    <a:cubicBezTo>
                      <a:pt x="104108" y="112204"/>
                      <a:pt x="93726" y="107442"/>
                      <a:pt x="79724" y="107442"/>
                    </a:cubicBezTo>
                    <a:cubicBezTo>
                      <a:pt x="70485" y="107442"/>
                      <a:pt x="62674" y="109728"/>
                      <a:pt x="56388" y="114395"/>
                    </a:cubicBezTo>
                    <a:cubicBezTo>
                      <a:pt x="50101" y="119063"/>
                      <a:pt x="45244" y="125254"/>
                      <a:pt x="41720" y="132969"/>
                    </a:cubicBezTo>
                    <a:cubicBezTo>
                      <a:pt x="38195" y="140779"/>
                      <a:pt x="35719" y="149066"/>
                      <a:pt x="34195" y="157925"/>
                    </a:cubicBezTo>
                    <a:cubicBezTo>
                      <a:pt x="32671" y="166783"/>
                      <a:pt x="31909" y="175641"/>
                      <a:pt x="31909" y="184404"/>
                    </a:cubicBezTo>
                    <a:cubicBezTo>
                      <a:pt x="31909" y="192691"/>
                      <a:pt x="32956" y="201168"/>
                      <a:pt x="34957" y="209741"/>
                    </a:cubicBezTo>
                    <a:cubicBezTo>
                      <a:pt x="36957" y="218408"/>
                      <a:pt x="40100" y="226504"/>
                      <a:pt x="44387" y="233934"/>
                    </a:cubicBezTo>
                    <a:cubicBezTo>
                      <a:pt x="48673" y="241459"/>
                      <a:pt x="54007" y="247459"/>
                      <a:pt x="60388" y="251936"/>
                    </a:cubicBezTo>
                    <a:cubicBezTo>
                      <a:pt x="66770" y="256413"/>
                      <a:pt x="74486" y="258699"/>
                      <a:pt x="83534" y="258699"/>
                    </a:cubicBezTo>
                    <a:cubicBezTo>
                      <a:pt x="95345" y="258699"/>
                      <a:pt x="106489" y="256889"/>
                      <a:pt x="117157" y="253270"/>
                    </a:cubicBezTo>
                    <a:cubicBezTo>
                      <a:pt x="127825" y="249650"/>
                      <a:pt x="135922" y="246221"/>
                      <a:pt x="141351" y="242888"/>
                    </a:cubicBezTo>
                    <a:lnTo>
                      <a:pt x="151162" y="259461"/>
                    </a:lnTo>
                    <a:cubicBezTo>
                      <a:pt x="151924" y="258699"/>
                      <a:pt x="151066" y="259461"/>
                      <a:pt x="148495" y="261557"/>
                    </a:cubicBezTo>
                    <a:cubicBezTo>
                      <a:pt x="146018" y="263652"/>
                      <a:pt x="141922" y="266319"/>
                      <a:pt x="136303" y="269462"/>
                    </a:cubicBezTo>
                    <a:cubicBezTo>
                      <a:pt x="130683" y="272605"/>
                      <a:pt x="123634" y="275368"/>
                      <a:pt x="115253" y="277939"/>
                    </a:cubicBezTo>
                    <a:cubicBezTo>
                      <a:pt x="106871" y="280416"/>
                      <a:pt x="97060" y="281654"/>
                      <a:pt x="85725" y="281654"/>
                    </a:cubicBezTo>
                    <a:close/>
                    <a:moveTo>
                      <a:pt x="68104" y="74009"/>
                    </a:moveTo>
                    <a:lnTo>
                      <a:pt x="53816" y="62008"/>
                    </a:lnTo>
                    <a:lnTo>
                      <a:pt x="112776" y="0"/>
                    </a:lnTo>
                    <a:lnTo>
                      <a:pt x="133445" y="17621"/>
                    </a:lnTo>
                    <a:lnTo>
                      <a:pt x="68008" y="7400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4" name="Forme libre : forme 53">
                <a:extLst>
                  <a:ext uri="{FF2B5EF4-FFF2-40B4-BE49-F238E27FC236}">
                    <a16:creationId xmlns:a16="http://schemas.microsoft.com/office/drawing/2014/main" id="{AD9D7E13-249D-516D-A0B2-B200E0FDCA6C}"/>
                  </a:ext>
                </a:extLst>
              </p:cNvPr>
              <p:cNvSpPr/>
              <p:nvPr/>
            </p:nvSpPr>
            <p:spPr>
              <a:xfrm>
                <a:off x="6360033" y="4068127"/>
                <a:ext cx="171354" cy="278415"/>
              </a:xfrm>
              <a:custGeom>
                <a:avLst/>
                <a:gdLst>
                  <a:gd name="connsiteX0" fmla="*/ 73247 w 171354"/>
                  <a:gd name="connsiteY0" fmla="*/ 278416 h 278415"/>
                  <a:gd name="connsiteX1" fmla="*/ 0 w 171354"/>
                  <a:gd name="connsiteY1" fmla="*/ 223933 h 278415"/>
                  <a:gd name="connsiteX2" fmla="*/ 10858 w 171354"/>
                  <a:gd name="connsiteY2" fmla="*/ 206883 h 278415"/>
                  <a:gd name="connsiteX3" fmla="*/ 38290 w 171354"/>
                  <a:gd name="connsiteY3" fmla="*/ 182309 h 278415"/>
                  <a:gd name="connsiteX4" fmla="*/ 52197 w 171354"/>
                  <a:gd name="connsiteY4" fmla="*/ 183832 h 278415"/>
                  <a:gd name="connsiteX5" fmla="*/ 38481 w 171354"/>
                  <a:gd name="connsiteY5" fmla="*/ 201263 h 278415"/>
                  <a:gd name="connsiteX6" fmla="*/ 32099 w 171354"/>
                  <a:gd name="connsiteY6" fmla="*/ 211741 h 278415"/>
                  <a:gd name="connsiteX7" fmla="*/ 30385 w 171354"/>
                  <a:gd name="connsiteY7" fmla="*/ 219837 h 278415"/>
                  <a:gd name="connsiteX8" fmla="*/ 43148 w 171354"/>
                  <a:gd name="connsiteY8" fmla="*/ 248602 h 278415"/>
                  <a:gd name="connsiteX9" fmla="*/ 83344 w 171354"/>
                  <a:gd name="connsiteY9" fmla="*/ 257842 h 278415"/>
                  <a:gd name="connsiteX10" fmla="*/ 122396 w 171354"/>
                  <a:gd name="connsiteY10" fmla="*/ 246793 h 278415"/>
                  <a:gd name="connsiteX11" fmla="*/ 137827 w 171354"/>
                  <a:gd name="connsiteY11" fmla="*/ 217646 h 278415"/>
                  <a:gd name="connsiteX12" fmla="*/ 134588 w 171354"/>
                  <a:gd name="connsiteY12" fmla="*/ 205264 h 278415"/>
                  <a:gd name="connsiteX13" fmla="*/ 122777 w 171354"/>
                  <a:gd name="connsiteY13" fmla="*/ 200406 h 278415"/>
                  <a:gd name="connsiteX14" fmla="*/ 73914 w 171354"/>
                  <a:gd name="connsiteY14" fmla="*/ 194405 h 278415"/>
                  <a:gd name="connsiteX15" fmla="*/ 56579 w 171354"/>
                  <a:gd name="connsiteY15" fmla="*/ 191548 h 278415"/>
                  <a:gd name="connsiteX16" fmla="*/ 38195 w 171354"/>
                  <a:gd name="connsiteY16" fmla="*/ 186880 h 278415"/>
                  <a:gd name="connsiteX17" fmla="*/ 20003 w 171354"/>
                  <a:gd name="connsiteY17" fmla="*/ 176022 h 278415"/>
                  <a:gd name="connsiteX18" fmla="*/ 14573 w 171354"/>
                  <a:gd name="connsiteY18" fmla="*/ 158686 h 278415"/>
                  <a:gd name="connsiteX19" fmla="*/ 46482 w 171354"/>
                  <a:gd name="connsiteY19" fmla="*/ 124873 h 278415"/>
                  <a:gd name="connsiteX20" fmla="*/ 58864 w 171354"/>
                  <a:gd name="connsiteY20" fmla="*/ 128968 h 278415"/>
                  <a:gd name="connsiteX21" fmla="*/ 47244 w 171354"/>
                  <a:gd name="connsiteY21" fmla="*/ 142684 h 278415"/>
                  <a:gd name="connsiteX22" fmla="*/ 43910 w 171354"/>
                  <a:gd name="connsiteY22" fmla="*/ 150019 h 278415"/>
                  <a:gd name="connsiteX23" fmla="*/ 50863 w 171354"/>
                  <a:gd name="connsiteY23" fmla="*/ 158115 h 278415"/>
                  <a:gd name="connsiteX24" fmla="*/ 79629 w 171354"/>
                  <a:gd name="connsiteY24" fmla="*/ 163163 h 278415"/>
                  <a:gd name="connsiteX25" fmla="*/ 105156 w 171354"/>
                  <a:gd name="connsiteY25" fmla="*/ 166306 h 278415"/>
                  <a:gd name="connsiteX26" fmla="*/ 131636 w 171354"/>
                  <a:gd name="connsiteY26" fmla="*/ 170021 h 278415"/>
                  <a:gd name="connsiteX27" fmla="*/ 151733 w 171354"/>
                  <a:gd name="connsiteY27" fmla="*/ 174307 h 278415"/>
                  <a:gd name="connsiteX28" fmla="*/ 168307 w 171354"/>
                  <a:gd name="connsiteY28" fmla="*/ 206978 h 278415"/>
                  <a:gd name="connsiteX29" fmla="*/ 155353 w 171354"/>
                  <a:gd name="connsiteY29" fmla="*/ 242697 h 278415"/>
                  <a:gd name="connsiteX30" fmla="*/ 120968 w 171354"/>
                  <a:gd name="connsiteY30" fmla="*/ 268605 h 278415"/>
                  <a:gd name="connsiteX31" fmla="*/ 73247 w 171354"/>
                  <a:gd name="connsiteY31" fmla="*/ 278416 h 278415"/>
                  <a:gd name="connsiteX32" fmla="*/ 80010 w 171354"/>
                  <a:gd name="connsiteY32" fmla="*/ 137446 h 278415"/>
                  <a:gd name="connsiteX33" fmla="*/ 42101 w 171354"/>
                  <a:gd name="connsiteY33" fmla="*/ 128778 h 278415"/>
                  <a:gd name="connsiteX34" fmla="*/ 17145 w 171354"/>
                  <a:gd name="connsiteY34" fmla="*/ 104680 h 278415"/>
                  <a:gd name="connsiteX35" fmla="*/ 8287 w 171354"/>
                  <a:gd name="connsiteY35" fmla="*/ 68961 h 278415"/>
                  <a:gd name="connsiteX36" fmla="*/ 17336 w 171354"/>
                  <a:gd name="connsiteY36" fmla="*/ 33242 h 278415"/>
                  <a:gd name="connsiteX37" fmla="*/ 42481 w 171354"/>
                  <a:gd name="connsiteY37" fmla="*/ 9715 h 278415"/>
                  <a:gd name="connsiteX38" fmla="*/ 80105 w 171354"/>
                  <a:gd name="connsiteY38" fmla="*/ 1238 h 278415"/>
                  <a:gd name="connsiteX39" fmla="*/ 118110 w 171354"/>
                  <a:gd name="connsiteY39" fmla="*/ 9906 h 278415"/>
                  <a:gd name="connsiteX40" fmla="*/ 143065 w 171354"/>
                  <a:gd name="connsiteY40" fmla="*/ 33814 h 278415"/>
                  <a:gd name="connsiteX41" fmla="*/ 151924 w 171354"/>
                  <a:gd name="connsiteY41" fmla="*/ 69342 h 278415"/>
                  <a:gd name="connsiteX42" fmla="*/ 142875 w 171354"/>
                  <a:gd name="connsiteY42" fmla="*/ 105061 h 278415"/>
                  <a:gd name="connsiteX43" fmla="*/ 117920 w 171354"/>
                  <a:gd name="connsiteY43" fmla="*/ 128873 h 278415"/>
                  <a:gd name="connsiteX44" fmla="*/ 80105 w 171354"/>
                  <a:gd name="connsiteY44" fmla="*/ 137350 h 278415"/>
                  <a:gd name="connsiteX45" fmla="*/ 80010 w 171354"/>
                  <a:gd name="connsiteY45" fmla="*/ 118681 h 278415"/>
                  <a:gd name="connsiteX46" fmla="*/ 121348 w 171354"/>
                  <a:gd name="connsiteY46" fmla="*/ 69437 h 278415"/>
                  <a:gd name="connsiteX47" fmla="*/ 80010 w 171354"/>
                  <a:gd name="connsiteY47" fmla="*/ 19812 h 278415"/>
                  <a:gd name="connsiteX48" fmla="*/ 38290 w 171354"/>
                  <a:gd name="connsiteY48" fmla="*/ 69056 h 278415"/>
                  <a:gd name="connsiteX49" fmla="*/ 80010 w 171354"/>
                  <a:gd name="connsiteY49" fmla="*/ 118681 h 278415"/>
                  <a:gd name="connsiteX50" fmla="*/ 171355 w 171354"/>
                  <a:gd name="connsiteY50" fmla="*/ 24003 h 278415"/>
                  <a:gd name="connsiteX51" fmla="*/ 131921 w 171354"/>
                  <a:gd name="connsiteY51" fmla="*/ 23241 h 278415"/>
                  <a:gd name="connsiteX52" fmla="*/ 108585 w 171354"/>
                  <a:gd name="connsiteY52" fmla="*/ 12001 h 278415"/>
                  <a:gd name="connsiteX53" fmla="*/ 168307 w 171354"/>
                  <a:gd name="connsiteY53" fmla="*/ 0 h 278415"/>
                  <a:gd name="connsiteX54" fmla="*/ 171355 w 171354"/>
                  <a:gd name="connsiteY54" fmla="*/ 24098 h 278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71354" h="278415">
                    <a:moveTo>
                      <a:pt x="73247" y="278416"/>
                    </a:moveTo>
                    <a:cubicBezTo>
                      <a:pt x="24384" y="278416"/>
                      <a:pt x="0" y="260223"/>
                      <a:pt x="0" y="223933"/>
                    </a:cubicBezTo>
                    <a:cubicBezTo>
                      <a:pt x="0" y="220409"/>
                      <a:pt x="3620" y="214693"/>
                      <a:pt x="10858" y="206883"/>
                    </a:cubicBezTo>
                    <a:cubicBezTo>
                      <a:pt x="18097" y="198977"/>
                      <a:pt x="27241" y="190786"/>
                      <a:pt x="38290" y="182309"/>
                    </a:cubicBezTo>
                    <a:lnTo>
                      <a:pt x="52197" y="183832"/>
                    </a:lnTo>
                    <a:cubicBezTo>
                      <a:pt x="46196" y="191071"/>
                      <a:pt x="41624" y="196882"/>
                      <a:pt x="38481" y="201263"/>
                    </a:cubicBezTo>
                    <a:cubicBezTo>
                      <a:pt x="35338" y="205645"/>
                      <a:pt x="33242" y="209169"/>
                      <a:pt x="32099" y="211741"/>
                    </a:cubicBezTo>
                    <a:cubicBezTo>
                      <a:pt x="30956" y="214313"/>
                      <a:pt x="30385" y="217075"/>
                      <a:pt x="30385" y="219837"/>
                    </a:cubicBezTo>
                    <a:cubicBezTo>
                      <a:pt x="30385" y="232886"/>
                      <a:pt x="34671" y="242411"/>
                      <a:pt x="43148" y="248602"/>
                    </a:cubicBezTo>
                    <a:cubicBezTo>
                      <a:pt x="51626" y="254698"/>
                      <a:pt x="65056" y="257842"/>
                      <a:pt x="83344" y="257842"/>
                    </a:cubicBezTo>
                    <a:cubicBezTo>
                      <a:pt x="99155" y="257842"/>
                      <a:pt x="112109" y="254127"/>
                      <a:pt x="122396" y="246793"/>
                    </a:cubicBezTo>
                    <a:cubicBezTo>
                      <a:pt x="132683" y="239363"/>
                      <a:pt x="137827" y="229648"/>
                      <a:pt x="137827" y="217646"/>
                    </a:cubicBezTo>
                    <a:cubicBezTo>
                      <a:pt x="137827" y="211836"/>
                      <a:pt x="136779" y="207740"/>
                      <a:pt x="134588" y="205264"/>
                    </a:cubicBezTo>
                    <a:cubicBezTo>
                      <a:pt x="132397" y="202787"/>
                      <a:pt x="128492" y="201168"/>
                      <a:pt x="122777" y="200406"/>
                    </a:cubicBezTo>
                    <a:lnTo>
                      <a:pt x="73914" y="194405"/>
                    </a:lnTo>
                    <a:cubicBezTo>
                      <a:pt x="67151" y="193357"/>
                      <a:pt x="61341" y="192500"/>
                      <a:pt x="56579" y="191548"/>
                    </a:cubicBezTo>
                    <a:cubicBezTo>
                      <a:pt x="51816" y="190595"/>
                      <a:pt x="45720" y="189071"/>
                      <a:pt x="38195" y="186880"/>
                    </a:cubicBezTo>
                    <a:cubicBezTo>
                      <a:pt x="29718" y="184118"/>
                      <a:pt x="23622" y="180499"/>
                      <a:pt x="20003" y="176022"/>
                    </a:cubicBezTo>
                    <a:cubicBezTo>
                      <a:pt x="16383" y="171545"/>
                      <a:pt x="14573" y="165735"/>
                      <a:pt x="14573" y="158686"/>
                    </a:cubicBezTo>
                    <a:cubicBezTo>
                      <a:pt x="14573" y="153638"/>
                      <a:pt x="25241" y="142399"/>
                      <a:pt x="46482" y="124873"/>
                    </a:cubicBezTo>
                    <a:lnTo>
                      <a:pt x="58864" y="128968"/>
                    </a:lnTo>
                    <a:cubicBezTo>
                      <a:pt x="53340" y="134493"/>
                      <a:pt x="49435" y="139065"/>
                      <a:pt x="47244" y="142684"/>
                    </a:cubicBezTo>
                    <a:cubicBezTo>
                      <a:pt x="44958" y="146304"/>
                      <a:pt x="43910" y="148780"/>
                      <a:pt x="43910" y="150019"/>
                    </a:cubicBezTo>
                    <a:cubicBezTo>
                      <a:pt x="43910" y="153734"/>
                      <a:pt x="46196" y="156496"/>
                      <a:pt x="50863" y="158115"/>
                    </a:cubicBezTo>
                    <a:cubicBezTo>
                      <a:pt x="55531" y="159734"/>
                      <a:pt x="65056" y="161449"/>
                      <a:pt x="79629" y="163163"/>
                    </a:cubicBezTo>
                    <a:cubicBezTo>
                      <a:pt x="87439" y="164211"/>
                      <a:pt x="95917" y="165259"/>
                      <a:pt x="105156" y="166306"/>
                    </a:cubicBezTo>
                    <a:cubicBezTo>
                      <a:pt x="114395" y="167449"/>
                      <a:pt x="123254" y="168688"/>
                      <a:pt x="131636" y="170021"/>
                    </a:cubicBezTo>
                    <a:cubicBezTo>
                      <a:pt x="140018" y="171450"/>
                      <a:pt x="146685" y="172879"/>
                      <a:pt x="151733" y="174307"/>
                    </a:cubicBezTo>
                    <a:cubicBezTo>
                      <a:pt x="162782" y="177832"/>
                      <a:pt x="168307" y="188690"/>
                      <a:pt x="168307" y="206978"/>
                    </a:cubicBezTo>
                    <a:cubicBezTo>
                      <a:pt x="168307" y="220027"/>
                      <a:pt x="164021" y="231934"/>
                      <a:pt x="155353" y="242697"/>
                    </a:cubicBezTo>
                    <a:cubicBezTo>
                      <a:pt x="146685" y="253460"/>
                      <a:pt x="135255" y="262128"/>
                      <a:pt x="120968" y="268605"/>
                    </a:cubicBezTo>
                    <a:cubicBezTo>
                      <a:pt x="106680" y="275082"/>
                      <a:pt x="90773" y="278416"/>
                      <a:pt x="73247" y="278416"/>
                    </a:cubicBezTo>
                    <a:close/>
                    <a:moveTo>
                      <a:pt x="80010" y="137446"/>
                    </a:moveTo>
                    <a:cubicBezTo>
                      <a:pt x="65437" y="137446"/>
                      <a:pt x="52864" y="134588"/>
                      <a:pt x="42101" y="128778"/>
                    </a:cubicBezTo>
                    <a:cubicBezTo>
                      <a:pt x="31337" y="123063"/>
                      <a:pt x="22955" y="114967"/>
                      <a:pt x="17145" y="104680"/>
                    </a:cubicBezTo>
                    <a:cubicBezTo>
                      <a:pt x="11239" y="94393"/>
                      <a:pt x="8287" y="82486"/>
                      <a:pt x="8287" y="68961"/>
                    </a:cubicBezTo>
                    <a:cubicBezTo>
                      <a:pt x="8287" y="55435"/>
                      <a:pt x="11335" y="43243"/>
                      <a:pt x="17336" y="33242"/>
                    </a:cubicBezTo>
                    <a:cubicBezTo>
                      <a:pt x="23336" y="23241"/>
                      <a:pt x="31718" y="15430"/>
                      <a:pt x="42481" y="9715"/>
                    </a:cubicBezTo>
                    <a:cubicBezTo>
                      <a:pt x="53245" y="4000"/>
                      <a:pt x="65818" y="1238"/>
                      <a:pt x="80105" y="1238"/>
                    </a:cubicBezTo>
                    <a:cubicBezTo>
                      <a:pt x="94393" y="1238"/>
                      <a:pt x="107252" y="4096"/>
                      <a:pt x="118110" y="9906"/>
                    </a:cubicBezTo>
                    <a:cubicBezTo>
                      <a:pt x="128873" y="15716"/>
                      <a:pt x="137255" y="23622"/>
                      <a:pt x="143065" y="33814"/>
                    </a:cubicBezTo>
                    <a:cubicBezTo>
                      <a:pt x="148876" y="44005"/>
                      <a:pt x="151924" y="55817"/>
                      <a:pt x="151924" y="69342"/>
                    </a:cubicBezTo>
                    <a:cubicBezTo>
                      <a:pt x="151924" y="82867"/>
                      <a:pt x="148876" y="94774"/>
                      <a:pt x="142875" y="105061"/>
                    </a:cubicBezTo>
                    <a:cubicBezTo>
                      <a:pt x="136874" y="115348"/>
                      <a:pt x="128492" y="123253"/>
                      <a:pt x="117920" y="128873"/>
                    </a:cubicBezTo>
                    <a:cubicBezTo>
                      <a:pt x="107347" y="134493"/>
                      <a:pt x="94679" y="137350"/>
                      <a:pt x="80105" y="137350"/>
                    </a:cubicBezTo>
                    <a:close/>
                    <a:moveTo>
                      <a:pt x="80010" y="118681"/>
                    </a:moveTo>
                    <a:cubicBezTo>
                      <a:pt x="107537" y="118681"/>
                      <a:pt x="121348" y="102298"/>
                      <a:pt x="121348" y="69437"/>
                    </a:cubicBezTo>
                    <a:cubicBezTo>
                      <a:pt x="121348" y="36576"/>
                      <a:pt x="107537" y="19812"/>
                      <a:pt x="80010" y="19812"/>
                    </a:cubicBezTo>
                    <a:cubicBezTo>
                      <a:pt x="52483" y="19812"/>
                      <a:pt x="38290" y="36195"/>
                      <a:pt x="38290" y="69056"/>
                    </a:cubicBezTo>
                    <a:cubicBezTo>
                      <a:pt x="38290" y="101917"/>
                      <a:pt x="52197" y="118681"/>
                      <a:pt x="80010" y="118681"/>
                    </a:cubicBezTo>
                    <a:close/>
                    <a:moveTo>
                      <a:pt x="171355" y="24003"/>
                    </a:moveTo>
                    <a:lnTo>
                      <a:pt x="131921" y="23241"/>
                    </a:lnTo>
                    <a:lnTo>
                      <a:pt x="108585" y="12001"/>
                    </a:lnTo>
                    <a:lnTo>
                      <a:pt x="168307" y="0"/>
                    </a:lnTo>
                    <a:lnTo>
                      <a:pt x="171355" y="2409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5" name="Forme libre : forme 54">
                <a:extLst>
                  <a:ext uri="{FF2B5EF4-FFF2-40B4-BE49-F238E27FC236}">
                    <a16:creationId xmlns:a16="http://schemas.microsoft.com/office/drawing/2014/main" id="{88C9FEE4-EA60-8DFE-AFB6-2C8B6E07C747}"/>
                  </a:ext>
                </a:extLst>
              </p:cNvPr>
              <p:cNvSpPr/>
              <p:nvPr/>
            </p:nvSpPr>
            <p:spPr>
              <a:xfrm>
                <a:off x="6551199" y="4072317"/>
                <a:ext cx="202215" cy="190023"/>
              </a:xfrm>
              <a:custGeom>
                <a:avLst/>
                <a:gdLst>
                  <a:gd name="connsiteX0" fmla="*/ 89535 w 202215"/>
                  <a:gd name="connsiteY0" fmla="*/ 190024 h 190023"/>
                  <a:gd name="connsiteX1" fmla="*/ 50292 w 202215"/>
                  <a:gd name="connsiteY1" fmla="*/ 178975 h 190023"/>
                  <a:gd name="connsiteX2" fmla="*/ 33147 w 202215"/>
                  <a:gd name="connsiteY2" fmla="*/ 148114 h 190023"/>
                  <a:gd name="connsiteX3" fmla="*/ 29051 w 202215"/>
                  <a:gd name="connsiteY3" fmla="*/ 102870 h 190023"/>
                  <a:gd name="connsiteX4" fmla="*/ 29051 w 202215"/>
                  <a:gd name="connsiteY4" fmla="*/ 52102 h 190023"/>
                  <a:gd name="connsiteX5" fmla="*/ 28289 w 202215"/>
                  <a:gd name="connsiteY5" fmla="*/ 42101 h 190023"/>
                  <a:gd name="connsiteX6" fmla="*/ 26194 w 202215"/>
                  <a:gd name="connsiteY6" fmla="*/ 27623 h 190023"/>
                  <a:gd name="connsiteX7" fmla="*/ 23717 w 202215"/>
                  <a:gd name="connsiteY7" fmla="*/ 13335 h 190023"/>
                  <a:gd name="connsiteX8" fmla="*/ 37243 w 202215"/>
                  <a:gd name="connsiteY8" fmla="*/ 27242 h 190023"/>
                  <a:gd name="connsiteX9" fmla="*/ 0 w 202215"/>
                  <a:gd name="connsiteY9" fmla="*/ 19717 h 190023"/>
                  <a:gd name="connsiteX10" fmla="*/ 1524 w 202215"/>
                  <a:gd name="connsiteY10" fmla="*/ 191 h 190023"/>
                  <a:gd name="connsiteX11" fmla="*/ 52673 w 202215"/>
                  <a:gd name="connsiteY11" fmla="*/ 191 h 190023"/>
                  <a:gd name="connsiteX12" fmla="*/ 59817 w 202215"/>
                  <a:gd name="connsiteY12" fmla="*/ 6953 h 190023"/>
                  <a:gd name="connsiteX13" fmla="*/ 58674 w 202215"/>
                  <a:gd name="connsiteY13" fmla="*/ 25337 h 190023"/>
                  <a:gd name="connsiteX14" fmla="*/ 57531 w 202215"/>
                  <a:gd name="connsiteY14" fmla="*/ 46006 h 190023"/>
                  <a:gd name="connsiteX15" fmla="*/ 57150 w 202215"/>
                  <a:gd name="connsiteY15" fmla="*/ 63246 h 190023"/>
                  <a:gd name="connsiteX16" fmla="*/ 57150 w 202215"/>
                  <a:gd name="connsiteY16" fmla="*/ 116967 h 190023"/>
                  <a:gd name="connsiteX17" fmla="*/ 65437 w 202215"/>
                  <a:gd name="connsiteY17" fmla="*/ 152876 h 190023"/>
                  <a:gd name="connsiteX18" fmla="*/ 95536 w 202215"/>
                  <a:gd name="connsiteY18" fmla="*/ 166973 h 190023"/>
                  <a:gd name="connsiteX19" fmla="*/ 122206 w 202215"/>
                  <a:gd name="connsiteY19" fmla="*/ 158306 h 190023"/>
                  <a:gd name="connsiteX20" fmla="*/ 138208 w 202215"/>
                  <a:gd name="connsiteY20" fmla="*/ 135922 h 190023"/>
                  <a:gd name="connsiteX21" fmla="*/ 143637 w 202215"/>
                  <a:gd name="connsiteY21" fmla="*/ 107537 h 190023"/>
                  <a:gd name="connsiteX22" fmla="*/ 143637 w 202215"/>
                  <a:gd name="connsiteY22" fmla="*/ 51911 h 190023"/>
                  <a:gd name="connsiteX23" fmla="*/ 142875 w 202215"/>
                  <a:gd name="connsiteY23" fmla="*/ 41910 h 190023"/>
                  <a:gd name="connsiteX24" fmla="*/ 140970 w 202215"/>
                  <a:gd name="connsiteY24" fmla="*/ 27432 h 190023"/>
                  <a:gd name="connsiteX25" fmla="*/ 138684 w 202215"/>
                  <a:gd name="connsiteY25" fmla="*/ 13145 h 190023"/>
                  <a:gd name="connsiteX26" fmla="*/ 152590 w 202215"/>
                  <a:gd name="connsiteY26" fmla="*/ 26670 h 190023"/>
                  <a:gd name="connsiteX27" fmla="*/ 113538 w 202215"/>
                  <a:gd name="connsiteY27" fmla="*/ 19526 h 190023"/>
                  <a:gd name="connsiteX28" fmla="*/ 115062 w 202215"/>
                  <a:gd name="connsiteY28" fmla="*/ 0 h 190023"/>
                  <a:gd name="connsiteX29" fmla="*/ 167259 w 202215"/>
                  <a:gd name="connsiteY29" fmla="*/ 0 h 190023"/>
                  <a:gd name="connsiteX30" fmla="*/ 174403 w 202215"/>
                  <a:gd name="connsiteY30" fmla="*/ 6763 h 190023"/>
                  <a:gd name="connsiteX31" fmla="*/ 173450 w 202215"/>
                  <a:gd name="connsiteY31" fmla="*/ 25146 h 190023"/>
                  <a:gd name="connsiteX32" fmla="*/ 172498 w 202215"/>
                  <a:gd name="connsiteY32" fmla="*/ 45815 h 190023"/>
                  <a:gd name="connsiteX33" fmla="*/ 172117 w 202215"/>
                  <a:gd name="connsiteY33" fmla="*/ 63056 h 190023"/>
                  <a:gd name="connsiteX34" fmla="*/ 172117 w 202215"/>
                  <a:gd name="connsiteY34" fmla="*/ 123920 h 190023"/>
                  <a:gd name="connsiteX35" fmla="*/ 173831 w 202215"/>
                  <a:gd name="connsiteY35" fmla="*/ 149638 h 190023"/>
                  <a:gd name="connsiteX36" fmla="*/ 176689 w 202215"/>
                  <a:gd name="connsiteY36" fmla="*/ 175736 h 190023"/>
                  <a:gd name="connsiteX37" fmla="*/ 163163 w 202215"/>
                  <a:gd name="connsiteY37" fmla="*/ 161830 h 190023"/>
                  <a:gd name="connsiteX38" fmla="*/ 202216 w 202215"/>
                  <a:gd name="connsiteY38" fmla="*/ 165926 h 190023"/>
                  <a:gd name="connsiteX39" fmla="*/ 199930 w 202215"/>
                  <a:gd name="connsiteY39" fmla="*/ 185452 h 190023"/>
                  <a:gd name="connsiteX40" fmla="*/ 152971 w 202215"/>
                  <a:gd name="connsiteY40" fmla="*/ 185452 h 190023"/>
                  <a:gd name="connsiteX41" fmla="*/ 145828 w 202215"/>
                  <a:gd name="connsiteY41" fmla="*/ 143732 h 190023"/>
                  <a:gd name="connsiteX42" fmla="*/ 149542 w 202215"/>
                  <a:gd name="connsiteY42" fmla="*/ 152781 h 190023"/>
                  <a:gd name="connsiteX43" fmla="*/ 140684 w 202215"/>
                  <a:gd name="connsiteY43" fmla="*/ 166116 h 190023"/>
                  <a:gd name="connsiteX44" fmla="*/ 121920 w 202215"/>
                  <a:gd name="connsiteY44" fmla="*/ 182309 h 190023"/>
                  <a:gd name="connsiteX45" fmla="*/ 89440 w 202215"/>
                  <a:gd name="connsiteY45" fmla="*/ 189643 h 19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02215" h="190023">
                    <a:moveTo>
                      <a:pt x="89535" y="190024"/>
                    </a:moveTo>
                    <a:cubicBezTo>
                      <a:pt x="72009" y="190024"/>
                      <a:pt x="58864" y="186309"/>
                      <a:pt x="50292" y="178975"/>
                    </a:cubicBezTo>
                    <a:cubicBezTo>
                      <a:pt x="41624" y="171545"/>
                      <a:pt x="35909" y="161354"/>
                      <a:pt x="33147" y="148114"/>
                    </a:cubicBezTo>
                    <a:cubicBezTo>
                      <a:pt x="30385" y="134969"/>
                      <a:pt x="29051" y="119920"/>
                      <a:pt x="29051" y="102870"/>
                    </a:cubicBezTo>
                    <a:lnTo>
                      <a:pt x="29051" y="52102"/>
                    </a:lnTo>
                    <a:cubicBezTo>
                      <a:pt x="29051" y="49816"/>
                      <a:pt x="28765" y="46577"/>
                      <a:pt x="28289" y="42101"/>
                    </a:cubicBezTo>
                    <a:cubicBezTo>
                      <a:pt x="27813" y="37719"/>
                      <a:pt x="27146" y="32861"/>
                      <a:pt x="26194" y="27623"/>
                    </a:cubicBezTo>
                    <a:cubicBezTo>
                      <a:pt x="25337" y="22384"/>
                      <a:pt x="24479" y="17621"/>
                      <a:pt x="23717" y="13335"/>
                    </a:cubicBezTo>
                    <a:lnTo>
                      <a:pt x="37243" y="27242"/>
                    </a:lnTo>
                    <a:lnTo>
                      <a:pt x="0" y="19717"/>
                    </a:lnTo>
                    <a:lnTo>
                      <a:pt x="1524" y="191"/>
                    </a:lnTo>
                    <a:lnTo>
                      <a:pt x="52673" y="191"/>
                    </a:lnTo>
                    <a:lnTo>
                      <a:pt x="59817" y="6953"/>
                    </a:lnTo>
                    <a:cubicBezTo>
                      <a:pt x="59531" y="12192"/>
                      <a:pt x="59150" y="18383"/>
                      <a:pt x="58674" y="25337"/>
                    </a:cubicBezTo>
                    <a:cubicBezTo>
                      <a:pt x="58198" y="32385"/>
                      <a:pt x="57817" y="39243"/>
                      <a:pt x="57531" y="46006"/>
                    </a:cubicBezTo>
                    <a:cubicBezTo>
                      <a:pt x="57245" y="52769"/>
                      <a:pt x="57150" y="58579"/>
                      <a:pt x="57150" y="63246"/>
                    </a:cubicBezTo>
                    <a:lnTo>
                      <a:pt x="57150" y="116967"/>
                    </a:lnTo>
                    <a:cubicBezTo>
                      <a:pt x="57150" y="131540"/>
                      <a:pt x="59912" y="143447"/>
                      <a:pt x="65437" y="152876"/>
                    </a:cubicBezTo>
                    <a:cubicBezTo>
                      <a:pt x="70961" y="162306"/>
                      <a:pt x="80963" y="166973"/>
                      <a:pt x="95536" y="166973"/>
                    </a:cubicBezTo>
                    <a:cubicBezTo>
                      <a:pt x="106299" y="166973"/>
                      <a:pt x="115157" y="164116"/>
                      <a:pt x="122206" y="158306"/>
                    </a:cubicBezTo>
                    <a:cubicBezTo>
                      <a:pt x="129254" y="152591"/>
                      <a:pt x="134588" y="145066"/>
                      <a:pt x="138208" y="135922"/>
                    </a:cubicBezTo>
                    <a:cubicBezTo>
                      <a:pt x="141827" y="126778"/>
                      <a:pt x="143637" y="117348"/>
                      <a:pt x="143637" y="107537"/>
                    </a:cubicBezTo>
                    <a:lnTo>
                      <a:pt x="143637" y="51911"/>
                    </a:lnTo>
                    <a:cubicBezTo>
                      <a:pt x="143637" y="49625"/>
                      <a:pt x="143351" y="46387"/>
                      <a:pt x="142875" y="41910"/>
                    </a:cubicBezTo>
                    <a:cubicBezTo>
                      <a:pt x="142399" y="37529"/>
                      <a:pt x="141732" y="32671"/>
                      <a:pt x="140970" y="27432"/>
                    </a:cubicBezTo>
                    <a:cubicBezTo>
                      <a:pt x="140208" y="22193"/>
                      <a:pt x="139446" y="17431"/>
                      <a:pt x="138684" y="13145"/>
                    </a:cubicBezTo>
                    <a:lnTo>
                      <a:pt x="152590" y="26670"/>
                    </a:lnTo>
                    <a:lnTo>
                      <a:pt x="113538" y="19526"/>
                    </a:lnTo>
                    <a:lnTo>
                      <a:pt x="115062" y="0"/>
                    </a:lnTo>
                    <a:lnTo>
                      <a:pt x="167259" y="0"/>
                    </a:lnTo>
                    <a:lnTo>
                      <a:pt x="174403" y="6763"/>
                    </a:lnTo>
                    <a:cubicBezTo>
                      <a:pt x="174117" y="12002"/>
                      <a:pt x="173831" y="18193"/>
                      <a:pt x="173450" y="25146"/>
                    </a:cubicBezTo>
                    <a:cubicBezTo>
                      <a:pt x="173069" y="32195"/>
                      <a:pt x="172783" y="39053"/>
                      <a:pt x="172498" y="45815"/>
                    </a:cubicBezTo>
                    <a:cubicBezTo>
                      <a:pt x="172212" y="52578"/>
                      <a:pt x="172117" y="58388"/>
                      <a:pt x="172117" y="63056"/>
                    </a:cubicBezTo>
                    <a:lnTo>
                      <a:pt x="172117" y="123920"/>
                    </a:lnTo>
                    <a:cubicBezTo>
                      <a:pt x="172117" y="132398"/>
                      <a:pt x="172688" y="140970"/>
                      <a:pt x="173831" y="149638"/>
                    </a:cubicBezTo>
                    <a:cubicBezTo>
                      <a:pt x="174974" y="158306"/>
                      <a:pt x="175927" y="166973"/>
                      <a:pt x="176689" y="175736"/>
                    </a:cubicBezTo>
                    <a:lnTo>
                      <a:pt x="163163" y="161830"/>
                    </a:lnTo>
                    <a:lnTo>
                      <a:pt x="202216" y="165926"/>
                    </a:lnTo>
                    <a:lnTo>
                      <a:pt x="199930" y="185452"/>
                    </a:lnTo>
                    <a:lnTo>
                      <a:pt x="152971" y="185452"/>
                    </a:lnTo>
                    <a:lnTo>
                      <a:pt x="145828" y="143732"/>
                    </a:lnTo>
                    <a:lnTo>
                      <a:pt x="149542" y="152781"/>
                    </a:lnTo>
                    <a:cubicBezTo>
                      <a:pt x="148018" y="155829"/>
                      <a:pt x="145066" y="160211"/>
                      <a:pt x="140684" y="166116"/>
                    </a:cubicBezTo>
                    <a:cubicBezTo>
                      <a:pt x="136303" y="172022"/>
                      <a:pt x="130016" y="177356"/>
                      <a:pt x="121920" y="182309"/>
                    </a:cubicBezTo>
                    <a:cubicBezTo>
                      <a:pt x="113729" y="187166"/>
                      <a:pt x="102965" y="189643"/>
                      <a:pt x="89440" y="1896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6" name="Forme libre : forme 55">
                <a:extLst>
                  <a:ext uri="{FF2B5EF4-FFF2-40B4-BE49-F238E27FC236}">
                    <a16:creationId xmlns:a16="http://schemas.microsoft.com/office/drawing/2014/main" id="{4278C307-7749-0343-7331-D91FB32A7359}"/>
                  </a:ext>
                </a:extLst>
              </p:cNvPr>
              <p:cNvSpPr/>
              <p:nvPr/>
            </p:nvSpPr>
            <p:spPr>
              <a:xfrm>
                <a:off x="6769322" y="3973067"/>
                <a:ext cx="93630" cy="287178"/>
              </a:xfrm>
              <a:custGeom>
                <a:avLst/>
                <a:gdLst>
                  <a:gd name="connsiteX0" fmla="*/ 1905 w 93630"/>
                  <a:gd name="connsiteY0" fmla="*/ 287084 h 287178"/>
                  <a:gd name="connsiteX1" fmla="*/ 0 w 93630"/>
                  <a:gd name="connsiteY1" fmla="*/ 269081 h 287178"/>
                  <a:gd name="connsiteX2" fmla="*/ 42100 w 93630"/>
                  <a:gd name="connsiteY2" fmla="*/ 260414 h 287178"/>
                  <a:gd name="connsiteX3" fmla="*/ 27051 w 93630"/>
                  <a:gd name="connsiteY3" fmla="*/ 274320 h 287178"/>
                  <a:gd name="connsiteX4" fmla="*/ 29146 w 93630"/>
                  <a:gd name="connsiteY4" fmla="*/ 263843 h 287178"/>
                  <a:gd name="connsiteX5" fmla="*/ 31813 w 93630"/>
                  <a:gd name="connsiteY5" fmla="*/ 247841 h 287178"/>
                  <a:gd name="connsiteX6" fmla="*/ 33147 w 93630"/>
                  <a:gd name="connsiteY6" fmla="*/ 234887 h 287178"/>
                  <a:gd name="connsiteX7" fmla="*/ 33147 w 93630"/>
                  <a:gd name="connsiteY7" fmla="*/ 52959 h 287178"/>
                  <a:gd name="connsiteX8" fmla="*/ 32195 w 93630"/>
                  <a:gd name="connsiteY8" fmla="*/ 40386 h 287178"/>
                  <a:gd name="connsiteX9" fmla="*/ 29908 w 93630"/>
                  <a:gd name="connsiteY9" fmla="*/ 24384 h 287178"/>
                  <a:gd name="connsiteX10" fmla="*/ 27432 w 93630"/>
                  <a:gd name="connsiteY10" fmla="*/ 10478 h 287178"/>
                  <a:gd name="connsiteX11" fmla="*/ 42100 w 93630"/>
                  <a:gd name="connsiteY11" fmla="*/ 27813 h 287178"/>
                  <a:gd name="connsiteX12" fmla="*/ 762 w 93630"/>
                  <a:gd name="connsiteY12" fmla="*/ 18764 h 287178"/>
                  <a:gd name="connsiteX13" fmla="*/ 2667 w 93630"/>
                  <a:gd name="connsiteY13" fmla="*/ 0 h 287178"/>
                  <a:gd name="connsiteX14" fmla="*/ 36100 w 93630"/>
                  <a:gd name="connsiteY14" fmla="*/ 1143 h 287178"/>
                  <a:gd name="connsiteX15" fmla="*/ 56769 w 93630"/>
                  <a:gd name="connsiteY15" fmla="*/ 1143 h 287178"/>
                  <a:gd name="connsiteX16" fmla="*/ 63913 w 93630"/>
                  <a:gd name="connsiteY16" fmla="*/ 7906 h 287178"/>
                  <a:gd name="connsiteX17" fmla="*/ 62960 w 93630"/>
                  <a:gd name="connsiteY17" fmla="*/ 23527 h 287178"/>
                  <a:gd name="connsiteX18" fmla="*/ 62008 w 93630"/>
                  <a:gd name="connsiteY18" fmla="*/ 44387 h 287178"/>
                  <a:gd name="connsiteX19" fmla="*/ 61627 w 93630"/>
                  <a:gd name="connsiteY19" fmla="*/ 64294 h 287178"/>
                  <a:gd name="connsiteX20" fmla="*/ 61627 w 93630"/>
                  <a:gd name="connsiteY20" fmla="*/ 223647 h 287178"/>
                  <a:gd name="connsiteX21" fmla="*/ 62770 w 93630"/>
                  <a:gd name="connsiteY21" fmla="*/ 253937 h 287178"/>
                  <a:gd name="connsiteX22" fmla="*/ 65056 w 93630"/>
                  <a:gd name="connsiteY22" fmla="*/ 275939 h 287178"/>
                  <a:gd name="connsiteX23" fmla="*/ 51149 w 93630"/>
                  <a:gd name="connsiteY23" fmla="*/ 262033 h 287178"/>
                  <a:gd name="connsiteX24" fmla="*/ 93631 w 93630"/>
                  <a:gd name="connsiteY24" fmla="*/ 265748 h 287178"/>
                  <a:gd name="connsiteX25" fmla="*/ 90964 w 93630"/>
                  <a:gd name="connsiteY25" fmla="*/ 285274 h 287178"/>
                  <a:gd name="connsiteX26" fmla="*/ 43244 w 93630"/>
                  <a:gd name="connsiteY26" fmla="*/ 285274 h 287178"/>
                  <a:gd name="connsiteX27" fmla="*/ 32385 w 93630"/>
                  <a:gd name="connsiteY27" fmla="*/ 285655 h 287178"/>
                  <a:gd name="connsiteX28" fmla="*/ 17145 w 93630"/>
                  <a:gd name="connsiteY28" fmla="*/ 286417 h 287178"/>
                  <a:gd name="connsiteX29" fmla="*/ 1905 w 93630"/>
                  <a:gd name="connsiteY29" fmla="*/ 287179 h 28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3630" h="287178">
                    <a:moveTo>
                      <a:pt x="1905" y="287084"/>
                    </a:moveTo>
                    <a:lnTo>
                      <a:pt x="0" y="269081"/>
                    </a:lnTo>
                    <a:lnTo>
                      <a:pt x="42100" y="260414"/>
                    </a:lnTo>
                    <a:lnTo>
                      <a:pt x="27051" y="274320"/>
                    </a:lnTo>
                    <a:cubicBezTo>
                      <a:pt x="27527" y="272320"/>
                      <a:pt x="28194" y="268796"/>
                      <a:pt x="29146" y="263843"/>
                    </a:cubicBezTo>
                    <a:cubicBezTo>
                      <a:pt x="30004" y="258794"/>
                      <a:pt x="30861" y="253556"/>
                      <a:pt x="31813" y="247841"/>
                    </a:cubicBezTo>
                    <a:cubicBezTo>
                      <a:pt x="32671" y="242221"/>
                      <a:pt x="33147" y="237839"/>
                      <a:pt x="33147" y="234887"/>
                    </a:cubicBezTo>
                    <a:lnTo>
                      <a:pt x="33147" y="52959"/>
                    </a:lnTo>
                    <a:cubicBezTo>
                      <a:pt x="33147" y="49721"/>
                      <a:pt x="32861" y="45529"/>
                      <a:pt x="32195" y="40386"/>
                    </a:cubicBezTo>
                    <a:cubicBezTo>
                      <a:pt x="31528" y="35243"/>
                      <a:pt x="30861" y="29908"/>
                      <a:pt x="29908" y="24384"/>
                    </a:cubicBezTo>
                    <a:cubicBezTo>
                      <a:pt x="29051" y="18860"/>
                      <a:pt x="28194" y="14192"/>
                      <a:pt x="27432" y="10478"/>
                    </a:cubicBezTo>
                    <a:lnTo>
                      <a:pt x="42100" y="27813"/>
                    </a:lnTo>
                    <a:lnTo>
                      <a:pt x="762" y="18764"/>
                    </a:lnTo>
                    <a:lnTo>
                      <a:pt x="2667" y="0"/>
                    </a:lnTo>
                    <a:lnTo>
                      <a:pt x="36100" y="1143"/>
                    </a:lnTo>
                    <a:lnTo>
                      <a:pt x="56769" y="1143"/>
                    </a:lnTo>
                    <a:lnTo>
                      <a:pt x="63913" y="7906"/>
                    </a:lnTo>
                    <a:cubicBezTo>
                      <a:pt x="63627" y="11621"/>
                      <a:pt x="63341" y="16859"/>
                      <a:pt x="62960" y="23527"/>
                    </a:cubicBezTo>
                    <a:cubicBezTo>
                      <a:pt x="62579" y="30194"/>
                      <a:pt x="62294" y="37148"/>
                      <a:pt x="62008" y="44387"/>
                    </a:cubicBezTo>
                    <a:cubicBezTo>
                      <a:pt x="61722" y="51625"/>
                      <a:pt x="61627" y="58293"/>
                      <a:pt x="61627" y="64294"/>
                    </a:cubicBezTo>
                    <a:lnTo>
                      <a:pt x="61627" y="223647"/>
                    </a:lnTo>
                    <a:cubicBezTo>
                      <a:pt x="61627" y="233648"/>
                      <a:pt x="62008" y="243745"/>
                      <a:pt x="62770" y="253937"/>
                    </a:cubicBezTo>
                    <a:cubicBezTo>
                      <a:pt x="63532" y="264128"/>
                      <a:pt x="64294" y="271367"/>
                      <a:pt x="65056" y="275939"/>
                    </a:cubicBezTo>
                    <a:lnTo>
                      <a:pt x="51149" y="262033"/>
                    </a:lnTo>
                    <a:lnTo>
                      <a:pt x="93631" y="265748"/>
                    </a:lnTo>
                    <a:lnTo>
                      <a:pt x="90964" y="285274"/>
                    </a:lnTo>
                    <a:lnTo>
                      <a:pt x="43244" y="285274"/>
                    </a:lnTo>
                    <a:cubicBezTo>
                      <a:pt x="40767" y="285274"/>
                      <a:pt x="37147" y="285369"/>
                      <a:pt x="32385" y="285655"/>
                    </a:cubicBezTo>
                    <a:cubicBezTo>
                      <a:pt x="27622" y="285941"/>
                      <a:pt x="22574" y="286131"/>
                      <a:pt x="17145" y="286417"/>
                    </a:cubicBezTo>
                    <a:cubicBezTo>
                      <a:pt x="11716" y="286703"/>
                      <a:pt x="6668" y="286893"/>
                      <a:pt x="1905" y="2871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7" name="Forme libre : forme 56">
                <a:extLst>
                  <a:ext uri="{FF2B5EF4-FFF2-40B4-BE49-F238E27FC236}">
                    <a16:creationId xmlns:a16="http://schemas.microsoft.com/office/drawing/2014/main" id="{9783D236-8213-3178-733A-B749E8EEA6BF}"/>
                  </a:ext>
                </a:extLst>
              </p:cNvPr>
              <p:cNvSpPr/>
              <p:nvPr/>
            </p:nvSpPr>
            <p:spPr>
              <a:xfrm>
                <a:off x="6887717" y="4069650"/>
                <a:ext cx="169735" cy="192309"/>
              </a:xfrm>
              <a:custGeom>
                <a:avLst/>
                <a:gdLst>
                  <a:gd name="connsiteX0" fmla="*/ 54483 w 169735"/>
                  <a:gd name="connsiteY0" fmla="*/ 192310 h 192309"/>
                  <a:gd name="connsiteX1" fmla="*/ 14669 w 169735"/>
                  <a:gd name="connsiteY1" fmla="*/ 179356 h 192309"/>
                  <a:gd name="connsiteX2" fmla="*/ 0 w 169735"/>
                  <a:gd name="connsiteY2" fmla="*/ 144590 h 192309"/>
                  <a:gd name="connsiteX3" fmla="*/ 12573 w 169735"/>
                  <a:gd name="connsiteY3" fmla="*/ 112109 h 192309"/>
                  <a:gd name="connsiteX4" fmla="*/ 50387 w 169735"/>
                  <a:gd name="connsiteY4" fmla="*/ 94964 h 192309"/>
                  <a:gd name="connsiteX5" fmla="*/ 116205 w 169735"/>
                  <a:gd name="connsiteY5" fmla="*/ 84106 h 192309"/>
                  <a:gd name="connsiteX6" fmla="*/ 116205 w 169735"/>
                  <a:gd name="connsiteY6" fmla="*/ 102489 h 192309"/>
                  <a:gd name="connsiteX7" fmla="*/ 54959 w 169735"/>
                  <a:gd name="connsiteY7" fmla="*/ 114110 h 192309"/>
                  <a:gd name="connsiteX8" fmla="*/ 37338 w 169735"/>
                  <a:gd name="connsiteY8" fmla="*/ 122777 h 192309"/>
                  <a:gd name="connsiteX9" fmla="*/ 30956 w 169735"/>
                  <a:gd name="connsiteY9" fmla="*/ 139351 h 192309"/>
                  <a:gd name="connsiteX10" fmla="*/ 38291 w 169735"/>
                  <a:gd name="connsiteY10" fmla="*/ 161735 h 192309"/>
                  <a:gd name="connsiteX11" fmla="*/ 59150 w 169735"/>
                  <a:gd name="connsiteY11" fmla="*/ 169831 h 192309"/>
                  <a:gd name="connsiteX12" fmla="*/ 93917 w 169735"/>
                  <a:gd name="connsiteY12" fmla="*/ 157067 h 192309"/>
                  <a:gd name="connsiteX13" fmla="*/ 111347 w 169735"/>
                  <a:gd name="connsiteY13" fmla="*/ 125540 h 192309"/>
                  <a:gd name="connsiteX14" fmla="*/ 111347 w 169735"/>
                  <a:gd name="connsiteY14" fmla="*/ 72581 h 192309"/>
                  <a:gd name="connsiteX15" fmla="*/ 102298 w 169735"/>
                  <a:gd name="connsiteY15" fmla="*/ 32195 h 192309"/>
                  <a:gd name="connsiteX16" fmla="*/ 75247 w 169735"/>
                  <a:gd name="connsiteY16" fmla="*/ 18860 h 192309"/>
                  <a:gd name="connsiteX17" fmla="*/ 58293 w 169735"/>
                  <a:gd name="connsiteY17" fmla="*/ 20383 h 192309"/>
                  <a:gd name="connsiteX18" fmla="*/ 41338 w 169735"/>
                  <a:gd name="connsiteY18" fmla="*/ 24479 h 192309"/>
                  <a:gd name="connsiteX19" fmla="*/ 29337 w 169735"/>
                  <a:gd name="connsiteY19" fmla="*/ 30099 h 192309"/>
                  <a:gd name="connsiteX20" fmla="*/ 40958 w 169735"/>
                  <a:gd name="connsiteY20" fmla="*/ 13907 h 192309"/>
                  <a:gd name="connsiteX21" fmla="*/ 36481 w 169735"/>
                  <a:gd name="connsiteY21" fmla="*/ 42100 h 192309"/>
                  <a:gd name="connsiteX22" fmla="*/ 36862 w 169735"/>
                  <a:gd name="connsiteY22" fmla="*/ 57531 h 192309"/>
                  <a:gd name="connsiteX23" fmla="*/ 15050 w 169735"/>
                  <a:gd name="connsiteY23" fmla="*/ 58674 h 192309"/>
                  <a:gd name="connsiteX24" fmla="*/ 11335 w 169735"/>
                  <a:gd name="connsiteY24" fmla="*/ 8668 h 192309"/>
                  <a:gd name="connsiteX25" fmla="*/ 33909 w 169735"/>
                  <a:gd name="connsiteY25" fmla="*/ 3810 h 192309"/>
                  <a:gd name="connsiteX26" fmla="*/ 56483 w 169735"/>
                  <a:gd name="connsiteY26" fmla="*/ 953 h 192309"/>
                  <a:gd name="connsiteX27" fmla="*/ 79058 w 169735"/>
                  <a:gd name="connsiteY27" fmla="*/ 0 h 192309"/>
                  <a:gd name="connsiteX28" fmla="*/ 126016 w 169735"/>
                  <a:gd name="connsiteY28" fmla="*/ 18193 h 192309"/>
                  <a:gd name="connsiteX29" fmla="*/ 139541 w 169735"/>
                  <a:gd name="connsiteY29" fmla="*/ 80772 h 192309"/>
                  <a:gd name="connsiteX30" fmla="*/ 139541 w 169735"/>
                  <a:gd name="connsiteY30" fmla="*/ 126968 h 192309"/>
                  <a:gd name="connsiteX31" fmla="*/ 141637 w 169735"/>
                  <a:gd name="connsiteY31" fmla="*/ 156496 h 192309"/>
                  <a:gd name="connsiteX32" fmla="*/ 145256 w 169735"/>
                  <a:gd name="connsiteY32" fmla="*/ 176213 h 192309"/>
                  <a:gd name="connsiteX33" fmla="*/ 132874 w 169735"/>
                  <a:gd name="connsiteY33" fmla="*/ 164973 h 192309"/>
                  <a:gd name="connsiteX34" fmla="*/ 169736 w 169735"/>
                  <a:gd name="connsiteY34" fmla="*/ 169069 h 192309"/>
                  <a:gd name="connsiteX35" fmla="*/ 167450 w 169735"/>
                  <a:gd name="connsiteY35" fmla="*/ 188595 h 192309"/>
                  <a:gd name="connsiteX36" fmla="*/ 120491 w 169735"/>
                  <a:gd name="connsiteY36" fmla="*/ 188595 h 192309"/>
                  <a:gd name="connsiteX37" fmla="*/ 112967 w 169735"/>
                  <a:gd name="connsiteY37" fmla="*/ 146114 h 192309"/>
                  <a:gd name="connsiteX38" fmla="*/ 119729 w 169735"/>
                  <a:gd name="connsiteY38" fmla="*/ 144971 h 192309"/>
                  <a:gd name="connsiteX39" fmla="*/ 109823 w 169735"/>
                  <a:gd name="connsiteY39" fmla="*/ 166592 h 192309"/>
                  <a:gd name="connsiteX40" fmla="*/ 86106 w 169735"/>
                  <a:gd name="connsiteY40" fmla="*/ 184975 h 192309"/>
                  <a:gd name="connsiteX41" fmla="*/ 54769 w 169735"/>
                  <a:gd name="connsiteY41" fmla="*/ 192310 h 19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69735" h="192309">
                    <a:moveTo>
                      <a:pt x="54483" y="192310"/>
                    </a:moveTo>
                    <a:cubicBezTo>
                      <a:pt x="37719" y="192310"/>
                      <a:pt x="24384" y="188024"/>
                      <a:pt x="14669" y="179356"/>
                    </a:cubicBezTo>
                    <a:cubicBezTo>
                      <a:pt x="4858" y="170688"/>
                      <a:pt x="0" y="159163"/>
                      <a:pt x="0" y="144590"/>
                    </a:cubicBezTo>
                    <a:cubicBezTo>
                      <a:pt x="0" y="131540"/>
                      <a:pt x="4191" y="120682"/>
                      <a:pt x="12573" y="112109"/>
                    </a:cubicBezTo>
                    <a:cubicBezTo>
                      <a:pt x="20955" y="103442"/>
                      <a:pt x="33528" y="97727"/>
                      <a:pt x="50387" y="94964"/>
                    </a:cubicBezTo>
                    <a:lnTo>
                      <a:pt x="116205" y="84106"/>
                    </a:lnTo>
                    <a:lnTo>
                      <a:pt x="116205" y="102489"/>
                    </a:lnTo>
                    <a:lnTo>
                      <a:pt x="54959" y="114110"/>
                    </a:lnTo>
                    <a:cubicBezTo>
                      <a:pt x="47435" y="115348"/>
                      <a:pt x="41529" y="118205"/>
                      <a:pt x="37338" y="122777"/>
                    </a:cubicBezTo>
                    <a:cubicBezTo>
                      <a:pt x="33052" y="127254"/>
                      <a:pt x="30956" y="132779"/>
                      <a:pt x="30956" y="139351"/>
                    </a:cubicBezTo>
                    <a:cubicBezTo>
                      <a:pt x="30956" y="148876"/>
                      <a:pt x="33433" y="156305"/>
                      <a:pt x="38291" y="161735"/>
                    </a:cubicBezTo>
                    <a:cubicBezTo>
                      <a:pt x="43148" y="167164"/>
                      <a:pt x="50102" y="169831"/>
                      <a:pt x="59150" y="169831"/>
                    </a:cubicBezTo>
                    <a:cubicBezTo>
                      <a:pt x="72390" y="169831"/>
                      <a:pt x="84011" y="165545"/>
                      <a:pt x="93917" y="157067"/>
                    </a:cubicBezTo>
                    <a:cubicBezTo>
                      <a:pt x="103822" y="148590"/>
                      <a:pt x="109633" y="138017"/>
                      <a:pt x="111347" y="125540"/>
                    </a:cubicBezTo>
                    <a:lnTo>
                      <a:pt x="111347" y="72581"/>
                    </a:lnTo>
                    <a:cubicBezTo>
                      <a:pt x="111347" y="54578"/>
                      <a:pt x="108299" y="41053"/>
                      <a:pt x="102298" y="32195"/>
                    </a:cubicBezTo>
                    <a:cubicBezTo>
                      <a:pt x="96298" y="23336"/>
                      <a:pt x="87249" y="18860"/>
                      <a:pt x="75247" y="18860"/>
                    </a:cubicBezTo>
                    <a:cubicBezTo>
                      <a:pt x="70009" y="18860"/>
                      <a:pt x="64389" y="19336"/>
                      <a:pt x="58293" y="20383"/>
                    </a:cubicBezTo>
                    <a:cubicBezTo>
                      <a:pt x="52292" y="21431"/>
                      <a:pt x="46672" y="22765"/>
                      <a:pt x="41338" y="24479"/>
                    </a:cubicBezTo>
                    <a:cubicBezTo>
                      <a:pt x="36100" y="26194"/>
                      <a:pt x="32099" y="28099"/>
                      <a:pt x="29337" y="30099"/>
                    </a:cubicBezTo>
                    <a:lnTo>
                      <a:pt x="40958" y="13907"/>
                    </a:lnTo>
                    <a:lnTo>
                      <a:pt x="36481" y="42100"/>
                    </a:lnTo>
                    <a:lnTo>
                      <a:pt x="36862" y="57531"/>
                    </a:lnTo>
                    <a:lnTo>
                      <a:pt x="15050" y="58674"/>
                    </a:lnTo>
                    <a:lnTo>
                      <a:pt x="11335" y="8668"/>
                    </a:lnTo>
                    <a:cubicBezTo>
                      <a:pt x="18860" y="6668"/>
                      <a:pt x="26384" y="5048"/>
                      <a:pt x="33909" y="3810"/>
                    </a:cubicBezTo>
                    <a:cubicBezTo>
                      <a:pt x="41434" y="2572"/>
                      <a:pt x="48959" y="1619"/>
                      <a:pt x="56483" y="953"/>
                    </a:cubicBezTo>
                    <a:cubicBezTo>
                      <a:pt x="64008" y="286"/>
                      <a:pt x="71533" y="0"/>
                      <a:pt x="79058" y="0"/>
                    </a:cubicBezTo>
                    <a:cubicBezTo>
                      <a:pt x="101346" y="0"/>
                      <a:pt x="117062" y="6096"/>
                      <a:pt x="126016" y="18193"/>
                    </a:cubicBezTo>
                    <a:cubicBezTo>
                      <a:pt x="135064" y="30385"/>
                      <a:pt x="139541" y="51245"/>
                      <a:pt x="139541" y="80772"/>
                    </a:cubicBezTo>
                    <a:lnTo>
                      <a:pt x="139541" y="126968"/>
                    </a:lnTo>
                    <a:cubicBezTo>
                      <a:pt x="139541" y="138208"/>
                      <a:pt x="140208" y="148114"/>
                      <a:pt x="141637" y="156496"/>
                    </a:cubicBezTo>
                    <a:cubicBezTo>
                      <a:pt x="142970" y="164878"/>
                      <a:pt x="144209" y="171450"/>
                      <a:pt x="145256" y="176213"/>
                    </a:cubicBezTo>
                    <a:lnTo>
                      <a:pt x="132874" y="164973"/>
                    </a:lnTo>
                    <a:lnTo>
                      <a:pt x="169736" y="169069"/>
                    </a:lnTo>
                    <a:lnTo>
                      <a:pt x="167450" y="188595"/>
                    </a:lnTo>
                    <a:lnTo>
                      <a:pt x="120491" y="188595"/>
                    </a:lnTo>
                    <a:lnTo>
                      <a:pt x="112967" y="146114"/>
                    </a:lnTo>
                    <a:lnTo>
                      <a:pt x="119729" y="144971"/>
                    </a:lnTo>
                    <a:cubicBezTo>
                      <a:pt x="119253" y="152019"/>
                      <a:pt x="115919" y="159163"/>
                      <a:pt x="109823" y="166592"/>
                    </a:cubicBezTo>
                    <a:cubicBezTo>
                      <a:pt x="103632" y="174022"/>
                      <a:pt x="95821" y="180118"/>
                      <a:pt x="86106" y="184975"/>
                    </a:cubicBezTo>
                    <a:cubicBezTo>
                      <a:pt x="76391" y="189833"/>
                      <a:pt x="66008" y="192310"/>
                      <a:pt x="54769" y="1923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F64F2B9-C098-8808-7516-C3B81101E54D}"/>
                </a:ext>
              </a:extLst>
            </p:cNvPr>
            <p:cNvSpPr/>
            <p:nvPr/>
          </p:nvSpPr>
          <p:spPr>
            <a:xfrm>
              <a:off x="7065073" y="4023931"/>
              <a:ext cx="107918" cy="237934"/>
            </a:xfrm>
            <a:custGeom>
              <a:avLst/>
              <a:gdLst>
                <a:gd name="connsiteX0" fmla="*/ 60579 w 107918"/>
                <a:gd name="connsiteY0" fmla="*/ 190 h 237934"/>
                <a:gd name="connsiteX1" fmla="*/ 60579 w 107918"/>
                <a:gd name="connsiteY1" fmla="*/ 52388 h 237934"/>
                <a:gd name="connsiteX2" fmla="*/ 107918 w 107918"/>
                <a:gd name="connsiteY2" fmla="*/ 52388 h 237934"/>
                <a:gd name="connsiteX3" fmla="*/ 107918 w 107918"/>
                <a:gd name="connsiteY3" fmla="*/ 77533 h 237934"/>
                <a:gd name="connsiteX4" fmla="*/ 60579 w 107918"/>
                <a:gd name="connsiteY4" fmla="*/ 77533 h 237934"/>
                <a:gd name="connsiteX5" fmla="*/ 60579 w 107918"/>
                <a:gd name="connsiteY5" fmla="*/ 175641 h 237934"/>
                <a:gd name="connsiteX6" fmla="*/ 85344 w 107918"/>
                <a:gd name="connsiteY6" fmla="*/ 210979 h 237934"/>
                <a:gd name="connsiteX7" fmla="*/ 104489 w 107918"/>
                <a:gd name="connsiteY7" fmla="*/ 208693 h 237934"/>
                <a:gd name="connsiteX8" fmla="*/ 106013 w 107918"/>
                <a:gd name="connsiteY8" fmla="*/ 233458 h 237934"/>
                <a:gd name="connsiteX9" fmla="*/ 76676 w 107918"/>
                <a:gd name="connsiteY9" fmla="*/ 237934 h 237934"/>
                <a:gd name="connsiteX10" fmla="*/ 40958 w 107918"/>
                <a:gd name="connsiteY10" fmla="*/ 224028 h 237934"/>
                <a:gd name="connsiteX11" fmla="*/ 28194 w 107918"/>
                <a:gd name="connsiteY11" fmla="*/ 176689 h 237934"/>
                <a:gd name="connsiteX12" fmla="*/ 28194 w 107918"/>
                <a:gd name="connsiteY12" fmla="*/ 77438 h 237934"/>
                <a:gd name="connsiteX13" fmla="*/ 0 w 107918"/>
                <a:gd name="connsiteY13" fmla="*/ 77438 h 237934"/>
                <a:gd name="connsiteX14" fmla="*/ 0 w 107918"/>
                <a:gd name="connsiteY14" fmla="*/ 52292 h 237934"/>
                <a:gd name="connsiteX15" fmla="*/ 28194 w 107918"/>
                <a:gd name="connsiteY15" fmla="*/ 52292 h 237934"/>
                <a:gd name="connsiteX16" fmla="*/ 28194 w 107918"/>
                <a:gd name="connsiteY16" fmla="*/ 8668 h 237934"/>
                <a:gd name="connsiteX17" fmla="*/ 60484 w 107918"/>
                <a:gd name="connsiteY17" fmla="*/ 0 h 237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918" h="237934">
                  <a:moveTo>
                    <a:pt x="60579" y="190"/>
                  </a:moveTo>
                  <a:lnTo>
                    <a:pt x="60579" y="52388"/>
                  </a:lnTo>
                  <a:lnTo>
                    <a:pt x="107918" y="52388"/>
                  </a:lnTo>
                  <a:lnTo>
                    <a:pt x="107918" y="77533"/>
                  </a:lnTo>
                  <a:lnTo>
                    <a:pt x="60579" y="77533"/>
                  </a:lnTo>
                  <a:lnTo>
                    <a:pt x="60579" y="175641"/>
                  </a:lnTo>
                  <a:cubicBezTo>
                    <a:pt x="60579" y="198215"/>
                    <a:pt x="66961" y="210979"/>
                    <a:pt x="85344" y="210979"/>
                  </a:cubicBezTo>
                  <a:cubicBezTo>
                    <a:pt x="94012" y="210979"/>
                    <a:pt x="100394" y="209836"/>
                    <a:pt x="104489" y="208693"/>
                  </a:cubicBezTo>
                  <a:lnTo>
                    <a:pt x="106013" y="233458"/>
                  </a:lnTo>
                  <a:cubicBezTo>
                    <a:pt x="99632" y="236125"/>
                    <a:pt x="89440" y="237934"/>
                    <a:pt x="76676" y="237934"/>
                  </a:cubicBezTo>
                  <a:cubicBezTo>
                    <a:pt x="61246" y="237934"/>
                    <a:pt x="48863" y="233077"/>
                    <a:pt x="40958" y="224028"/>
                  </a:cubicBezTo>
                  <a:cubicBezTo>
                    <a:pt x="31528" y="214217"/>
                    <a:pt x="28194" y="198120"/>
                    <a:pt x="28194" y="176689"/>
                  </a:cubicBezTo>
                  <a:lnTo>
                    <a:pt x="28194" y="77438"/>
                  </a:lnTo>
                  <a:lnTo>
                    <a:pt x="0" y="77438"/>
                  </a:lnTo>
                  <a:lnTo>
                    <a:pt x="0" y="52292"/>
                  </a:lnTo>
                  <a:lnTo>
                    <a:pt x="28194" y="52292"/>
                  </a:lnTo>
                  <a:lnTo>
                    <a:pt x="28194" y="8668"/>
                  </a:lnTo>
                  <a:lnTo>
                    <a:pt x="6048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grpSp>
          <p:nvGrpSpPr>
            <p:cNvPr id="20" name="Graphique 8">
              <a:extLst>
                <a:ext uri="{FF2B5EF4-FFF2-40B4-BE49-F238E27FC236}">
                  <a16:creationId xmlns:a16="http://schemas.microsoft.com/office/drawing/2014/main" id="{332DD02A-E0F5-D20B-4392-8C4F2142BAB1}"/>
                </a:ext>
              </a:extLst>
            </p:cNvPr>
            <p:cNvGrpSpPr/>
            <p:nvPr/>
          </p:nvGrpSpPr>
          <p:grpSpPr>
            <a:xfrm>
              <a:off x="7195851" y="3988402"/>
              <a:ext cx="947356" cy="275558"/>
              <a:chOff x="7195851" y="3988402"/>
              <a:chExt cx="947356" cy="275558"/>
            </a:xfrm>
            <a:grpFill/>
          </p:grpSpPr>
          <p:sp>
            <p:nvSpPr>
              <p:cNvPr id="48" name="Forme libre : forme 47">
                <a:extLst>
                  <a:ext uri="{FF2B5EF4-FFF2-40B4-BE49-F238E27FC236}">
                    <a16:creationId xmlns:a16="http://schemas.microsoft.com/office/drawing/2014/main" id="{553F0A16-F7C1-6872-6C7A-7E369745A41F}"/>
                  </a:ext>
                </a:extLst>
              </p:cNvPr>
              <p:cNvSpPr/>
              <p:nvPr/>
            </p:nvSpPr>
            <p:spPr>
              <a:xfrm>
                <a:off x="7195851" y="3988402"/>
                <a:ext cx="93630" cy="271843"/>
              </a:xfrm>
              <a:custGeom>
                <a:avLst/>
                <a:gdLst>
                  <a:gd name="connsiteX0" fmla="*/ 1905 w 93630"/>
                  <a:gd name="connsiteY0" fmla="*/ 271748 h 271843"/>
                  <a:gd name="connsiteX1" fmla="*/ 0 w 93630"/>
                  <a:gd name="connsiteY1" fmla="*/ 253746 h 271843"/>
                  <a:gd name="connsiteX2" fmla="*/ 42101 w 93630"/>
                  <a:gd name="connsiteY2" fmla="*/ 245078 h 271843"/>
                  <a:gd name="connsiteX3" fmla="*/ 27051 w 93630"/>
                  <a:gd name="connsiteY3" fmla="*/ 258985 h 271843"/>
                  <a:gd name="connsiteX4" fmla="*/ 29146 w 93630"/>
                  <a:gd name="connsiteY4" fmla="*/ 248507 h 271843"/>
                  <a:gd name="connsiteX5" fmla="*/ 31813 w 93630"/>
                  <a:gd name="connsiteY5" fmla="*/ 232505 h 271843"/>
                  <a:gd name="connsiteX6" fmla="*/ 33147 w 93630"/>
                  <a:gd name="connsiteY6" fmla="*/ 219551 h 271843"/>
                  <a:gd name="connsiteX7" fmla="*/ 33147 w 93630"/>
                  <a:gd name="connsiteY7" fmla="*/ 136112 h 271843"/>
                  <a:gd name="connsiteX8" fmla="*/ 32195 w 93630"/>
                  <a:gd name="connsiteY8" fmla="*/ 123539 h 271843"/>
                  <a:gd name="connsiteX9" fmla="*/ 29908 w 93630"/>
                  <a:gd name="connsiteY9" fmla="*/ 107537 h 271843"/>
                  <a:gd name="connsiteX10" fmla="*/ 27432 w 93630"/>
                  <a:gd name="connsiteY10" fmla="*/ 93631 h 271843"/>
                  <a:gd name="connsiteX11" fmla="*/ 42101 w 93630"/>
                  <a:gd name="connsiteY11" fmla="*/ 110966 h 271843"/>
                  <a:gd name="connsiteX12" fmla="*/ 762 w 93630"/>
                  <a:gd name="connsiteY12" fmla="*/ 103823 h 271843"/>
                  <a:gd name="connsiteX13" fmla="*/ 2667 w 93630"/>
                  <a:gd name="connsiteY13" fmla="*/ 84296 h 271843"/>
                  <a:gd name="connsiteX14" fmla="*/ 56769 w 93630"/>
                  <a:gd name="connsiteY14" fmla="*/ 84296 h 271843"/>
                  <a:gd name="connsiteX15" fmla="*/ 63913 w 93630"/>
                  <a:gd name="connsiteY15" fmla="*/ 91059 h 271843"/>
                  <a:gd name="connsiteX16" fmla="*/ 62960 w 93630"/>
                  <a:gd name="connsiteY16" fmla="*/ 106680 h 271843"/>
                  <a:gd name="connsiteX17" fmla="*/ 62008 w 93630"/>
                  <a:gd name="connsiteY17" fmla="*/ 127540 h 271843"/>
                  <a:gd name="connsiteX18" fmla="*/ 61627 w 93630"/>
                  <a:gd name="connsiteY18" fmla="*/ 147447 h 271843"/>
                  <a:gd name="connsiteX19" fmla="*/ 61627 w 93630"/>
                  <a:gd name="connsiteY19" fmla="*/ 208312 h 271843"/>
                  <a:gd name="connsiteX20" fmla="*/ 62770 w 93630"/>
                  <a:gd name="connsiteY20" fmla="*/ 238411 h 271843"/>
                  <a:gd name="connsiteX21" fmla="*/ 65056 w 93630"/>
                  <a:gd name="connsiteY21" fmla="*/ 260604 h 271843"/>
                  <a:gd name="connsiteX22" fmla="*/ 51149 w 93630"/>
                  <a:gd name="connsiteY22" fmla="*/ 246698 h 271843"/>
                  <a:gd name="connsiteX23" fmla="*/ 93631 w 93630"/>
                  <a:gd name="connsiteY23" fmla="*/ 250412 h 271843"/>
                  <a:gd name="connsiteX24" fmla="*/ 90964 w 93630"/>
                  <a:gd name="connsiteY24" fmla="*/ 269939 h 271843"/>
                  <a:gd name="connsiteX25" fmla="*/ 43244 w 93630"/>
                  <a:gd name="connsiteY25" fmla="*/ 269939 h 271843"/>
                  <a:gd name="connsiteX26" fmla="*/ 32385 w 93630"/>
                  <a:gd name="connsiteY26" fmla="*/ 270320 h 271843"/>
                  <a:gd name="connsiteX27" fmla="*/ 17145 w 93630"/>
                  <a:gd name="connsiteY27" fmla="*/ 271082 h 271843"/>
                  <a:gd name="connsiteX28" fmla="*/ 1905 w 93630"/>
                  <a:gd name="connsiteY28" fmla="*/ 271844 h 271843"/>
                  <a:gd name="connsiteX29" fmla="*/ 41720 w 93630"/>
                  <a:gd name="connsiteY29" fmla="*/ 47339 h 271843"/>
                  <a:gd name="connsiteX30" fmla="*/ 25527 w 93630"/>
                  <a:gd name="connsiteY30" fmla="*/ 40958 h 271843"/>
                  <a:gd name="connsiteX31" fmla="*/ 19907 w 93630"/>
                  <a:gd name="connsiteY31" fmla="*/ 24003 h 271843"/>
                  <a:gd name="connsiteX32" fmla="*/ 25527 w 93630"/>
                  <a:gd name="connsiteY32" fmla="*/ 6572 h 271843"/>
                  <a:gd name="connsiteX33" fmla="*/ 41720 w 93630"/>
                  <a:gd name="connsiteY33" fmla="*/ 0 h 271843"/>
                  <a:gd name="connsiteX34" fmla="*/ 57912 w 93630"/>
                  <a:gd name="connsiteY34" fmla="*/ 6191 h 271843"/>
                  <a:gd name="connsiteX35" fmla="*/ 63532 w 93630"/>
                  <a:gd name="connsiteY35" fmla="*/ 24098 h 271843"/>
                  <a:gd name="connsiteX36" fmla="*/ 58103 w 93630"/>
                  <a:gd name="connsiteY36" fmla="*/ 41053 h 271843"/>
                  <a:gd name="connsiteX37" fmla="*/ 41720 w 93630"/>
                  <a:gd name="connsiteY37" fmla="*/ 47435 h 27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3630" h="271843">
                    <a:moveTo>
                      <a:pt x="1905" y="271748"/>
                    </a:moveTo>
                    <a:lnTo>
                      <a:pt x="0" y="253746"/>
                    </a:lnTo>
                    <a:lnTo>
                      <a:pt x="42101" y="245078"/>
                    </a:lnTo>
                    <a:lnTo>
                      <a:pt x="27051" y="258985"/>
                    </a:lnTo>
                    <a:cubicBezTo>
                      <a:pt x="27527" y="256985"/>
                      <a:pt x="28194" y="253460"/>
                      <a:pt x="29146" y="248507"/>
                    </a:cubicBezTo>
                    <a:cubicBezTo>
                      <a:pt x="30004" y="243459"/>
                      <a:pt x="30861" y="238220"/>
                      <a:pt x="31813" y="232505"/>
                    </a:cubicBezTo>
                    <a:cubicBezTo>
                      <a:pt x="32766" y="226790"/>
                      <a:pt x="33147" y="222504"/>
                      <a:pt x="33147" y="219551"/>
                    </a:cubicBezTo>
                    <a:lnTo>
                      <a:pt x="33147" y="136112"/>
                    </a:lnTo>
                    <a:cubicBezTo>
                      <a:pt x="33147" y="132874"/>
                      <a:pt x="32861" y="128683"/>
                      <a:pt x="32195" y="123539"/>
                    </a:cubicBezTo>
                    <a:cubicBezTo>
                      <a:pt x="31528" y="118396"/>
                      <a:pt x="30766" y="113062"/>
                      <a:pt x="29908" y="107537"/>
                    </a:cubicBezTo>
                    <a:cubicBezTo>
                      <a:pt x="29051" y="102013"/>
                      <a:pt x="28194" y="97346"/>
                      <a:pt x="27432" y="93631"/>
                    </a:cubicBezTo>
                    <a:lnTo>
                      <a:pt x="42101" y="110966"/>
                    </a:lnTo>
                    <a:lnTo>
                      <a:pt x="762" y="103823"/>
                    </a:lnTo>
                    <a:lnTo>
                      <a:pt x="2667" y="84296"/>
                    </a:lnTo>
                    <a:lnTo>
                      <a:pt x="56769" y="84296"/>
                    </a:lnTo>
                    <a:lnTo>
                      <a:pt x="63913" y="91059"/>
                    </a:lnTo>
                    <a:cubicBezTo>
                      <a:pt x="63627" y="94774"/>
                      <a:pt x="63341" y="100013"/>
                      <a:pt x="62960" y="106680"/>
                    </a:cubicBezTo>
                    <a:cubicBezTo>
                      <a:pt x="62579" y="113348"/>
                      <a:pt x="62294" y="120301"/>
                      <a:pt x="62008" y="127540"/>
                    </a:cubicBezTo>
                    <a:cubicBezTo>
                      <a:pt x="61722" y="134779"/>
                      <a:pt x="61627" y="141446"/>
                      <a:pt x="61627" y="147447"/>
                    </a:cubicBezTo>
                    <a:lnTo>
                      <a:pt x="61627" y="208312"/>
                    </a:lnTo>
                    <a:cubicBezTo>
                      <a:pt x="61627" y="218123"/>
                      <a:pt x="62008" y="228124"/>
                      <a:pt x="62770" y="238411"/>
                    </a:cubicBezTo>
                    <a:cubicBezTo>
                      <a:pt x="63532" y="248698"/>
                      <a:pt x="64294" y="256032"/>
                      <a:pt x="65056" y="260604"/>
                    </a:cubicBezTo>
                    <a:lnTo>
                      <a:pt x="51149" y="246698"/>
                    </a:lnTo>
                    <a:lnTo>
                      <a:pt x="93631" y="250412"/>
                    </a:lnTo>
                    <a:lnTo>
                      <a:pt x="90964" y="269939"/>
                    </a:lnTo>
                    <a:lnTo>
                      <a:pt x="43244" y="269939"/>
                    </a:lnTo>
                    <a:cubicBezTo>
                      <a:pt x="40767" y="269939"/>
                      <a:pt x="37052" y="270034"/>
                      <a:pt x="32385" y="270320"/>
                    </a:cubicBezTo>
                    <a:cubicBezTo>
                      <a:pt x="27622" y="270605"/>
                      <a:pt x="22574" y="270796"/>
                      <a:pt x="17145" y="271082"/>
                    </a:cubicBezTo>
                    <a:cubicBezTo>
                      <a:pt x="11716" y="271367"/>
                      <a:pt x="6668" y="271558"/>
                      <a:pt x="1905" y="271844"/>
                    </a:cubicBezTo>
                    <a:close/>
                    <a:moveTo>
                      <a:pt x="41720" y="47339"/>
                    </a:moveTo>
                    <a:cubicBezTo>
                      <a:pt x="34671" y="47339"/>
                      <a:pt x="29337" y="45244"/>
                      <a:pt x="25527" y="40958"/>
                    </a:cubicBezTo>
                    <a:cubicBezTo>
                      <a:pt x="21717" y="36671"/>
                      <a:pt x="19907" y="31052"/>
                      <a:pt x="19907" y="24003"/>
                    </a:cubicBezTo>
                    <a:cubicBezTo>
                      <a:pt x="19907" y="16954"/>
                      <a:pt x="21812" y="10858"/>
                      <a:pt x="25527" y="6572"/>
                    </a:cubicBezTo>
                    <a:cubicBezTo>
                      <a:pt x="29242" y="2286"/>
                      <a:pt x="34671" y="0"/>
                      <a:pt x="41720" y="0"/>
                    </a:cubicBezTo>
                    <a:cubicBezTo>
                      <a:pt x="48768" y="0"/>
                      <a:pt x="54102" y="2096"/>
                      <a:pt x="57912" y="6191"/>
                    </a:cubicBezTo>
                    <a:cubicBezTo>
                      <a:pt x="61627" y="10287"/>
                      <a:pt x="63532" y="16288"/>
                      <a:pt x="63532" y="24098"/>
                    </a:cubicBezTo>
                    <a:cubicBezTo>
                      <a:pt x="63532" y="31147"/>
                      <a:pt x="61722" y="36767"/>
                      <a:pt x="58103" y="41053"/>
                    </a:cubicBezTo>
                    <a:cubicBezTo>
                      <a:pt x="54483" y="45339"/>
                      <a:pt x="49054" y="47435"/>
                      <a:pt x="41720" y="474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9" name="Forme libre : forme 48">
                <a:extLst>
                  <a:ext uri="{FF2B5EF4-FFF2-40B4-BE49-F238E27FC236}">
                    <a16:creationId xmlns:a16="http://schemas.microsoft.com/office/drawing/2014/main" id="{C9374ED0-06F1-5A51-7FFD-D91B9DEFAD4D}"/>
                  </a:ext>
                </a:extLst>
              </p:cNvPr>
              <p:cNvSpPr/>
              <p:nvPr/>
            </p:nvSpPr>
            <p:spPr>
              <a:xfrm>
                <a:off x="7315390" y="4069174"/>
                <a:ext cx="171450" cy="192785"/>
              </a:xfrm>
              <a:custGeom>
                <a:avLst/>
                <a:gdLst>
                  <a:gd name="connsiteX0" fmla="*/ 86106 w 171450"/>
                  <a:gd name="connsiteY0" fmla="*/ 192786 h 192785"/>
                  <a:gd name="connsiteX1" fmla="*/ 38386 w 171450"/>
                  <a:gd name="connsiteY1" fmla="*/ 180403 h 192785"/>
                  <a:gd name="connsiteX2" fmla="*/ 9620 w 171450"/>
                  <a:gd name="connsiteY2" fmla="*/ 146399 h 192785"/>
                  <a:gd name="connsiteX3" fmla="*/ 0 w 171450"/>
                  <a:gd name="connsiteY3" fmla="*/ 96583 h 192785"/>
                  <a:gd name="connsiteX4" fmla="*/ 9620 w 171450"/>
                  <a:gd name="connsiteY4" fmla="*/ 46387 h 192785"/>
                  <a:gd name="connsiteX5" fmla="*/ 38386 w 171450"/>
                  <a:gd name="connsiteY5" fmla="*/ 12382 h 192785"/>
                  <a:gd name="connsiteX6" fmla="*/ 86106 w 171450"/>
                  <a:gd name="connsiteY6" fmla="*/ 0 h 192785"/>
                  <a:gd name="connsiteX7" fmla="*/ 150209 w 171450"/>
                  <a:gd name="connsiteY7" fmla="*/ 26479 h 192785"/>
                  <a:gd name="connsiteX8" fmla="*/ 171450 w 171450"/>
                  <a:gd name="connsiteY8" fmla="*/ 96583 h 192785"/>
                  <a:gd name="connsiteX9" fmla="*/ 161830 w 171450"/>
                  <a:gd name="connsiteY9" fmla="*/ 146590 h 192785"/>
                  <a:gd name="connsiteX10" fmla="*/ 133255 w 171450"/>
                  <a:gd name="connsiteY10" fmla="*/ 180594 h 192785"/>
                  <a:gd name="connsiteX11" fmla="*/ 86106 w 171450"/>
                  <a:gd name="connsiteY11" fmla="*/ 192786 h 192785"/>
                  <a:gd name="connsiteX12" fmla="*/ 86106 w 171450"/>
                  <a:gd name="connsiteY12" fmla="*/ 172498 h 192785"/>
                  <a:gd name="connsiteX13" fmla="*/ 118015 w 171450"/>
                  <a:gd name="connsiteY13" fmla="*/ 161258 h 192785"/>
                  <a:gd name="connsiteX14" fmla="*/ 134398 w 171450"/>
                  <a:gd name="connsiteY14" fmla="*/ 132493 h 192785"/>
                  <a:gd name="connsiteX15" fmla="*/ 139065 w 171450"/>
                  <a:gd name="connsiteY15" fmla="*/ 96583 h 192785"/>
                  <a:gd name="connsiteX16" fmla="*/ 134398 w 171450"/>
                  <a:gd name="connsiteY16" fmla="*/ 60293 h 192785"/>
                  <a:gd name="connsiteX17" fmla="*/ 118015 w 171450"/>
                  <a:gd name="connsiteY17" fmla="*/ 31528 h 192785"/>
                  <a:gd name="connsiteX18" fmla="*/ 86106 w 171450"/>
                  <a:gd name="connsiteY18" fmla="*/ 20288 h 192785"/>
                  <a:gd name="connsiteX19" fmla="*/ 54197 w 171450"/>
                  <a:gd name="connsiteY19" fmla="*/ 31337 h 192785"/>
                  <a:gd name="connsiteX20" fmla="*/ 37433 w 171450"/>
                  <a:gd name="connsiteY20" fmla="*/ 59912 h 192785"/>
                  <a:gd name="connsiteX21" fmla="*/ 32385 w 171450"/>
                  <a:gd name="connsiteY21" fmla="*/ 96583 h 192785"/>
                  <a:gd name="connsiteX22" fmla="*/ 37433 w 171450"/>
                  <a:gd name="connsiteY22" fmla="*/ 132874 h 192785"/>
                  <a:gd name="connsiteX23" fmla="*/ 54197 w 171450"/>
                  <a:gd name="connsiteY23" fmla="*/ 161449 h 192785"/>
                  <a:gd name="connsiteX24" fmla="*/ 86106 w 171450"/>
                  <a:gd name="connsiteY24" fmla="*/ 172498 h 192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71450" h="192785">
                    <a:moveTo>
                      <a:pt x="86106" y="192786"/>
                    </a:moveTo>
                    <a:cubicBezTo>
                      <a:pt x="67056" y="192786"/>
                      <a:pt x="51149" y="188690"/>
                      <a:pt x="38386" y="180403"/>
                    </a:cubicBezTo>
                    <a:cubicBezTo>
                      <a:pt x="25622" y="172117"/>
                      <a:pt x="16002" y="160782"/>
                      <a:pt x="9620" y="146399"/>
                    </a:cubicBezTo>
                    <a:cubicBezTo>
                      <a:pt x="3238" y="132017"/>
                      <a:pt x="0" y="115443"/>
                      <a:pt x="0" y="96583"/>
                    </a:cubicBezTo>
                    <a:cubicBezTo>
                      <a:pt x="0" y="77724"/>
                      <a:pt x="3143" y="60865"/>
                      <a:pt x="9620" y="46387"/>
                    </a:cubicBezTo>
                    <a:cubicBezTo>
                      <a:pt x="16097" y="31909"/>
                      <a:pt x="25622" y="20669"/>
                      <a:pt x="38386" y="12382"/>
                    </a:cubicBezTo>
                    <a:cubicBezTo>
                      <a:pt x="51149" y="4096"/>
                      <a:pt x="67056" y="0"/>
                      <a:pt x="86106" y="0"/>
                    </a:cubicBezTo>
                    <a:cubicBezTo>
                      <a:pt x="114681" y="0"/>
                      <a:pt x="136017" y="8858"/>
                      <a:pt x="150209" y="26479"/>
                    </a:cubicBezTo>
                    <a:cubicBezTo>
                      <a:pt x="164402" y="44101"/>
                      <a:pt x="171450" y="67532"/>
                      <a:pt x="171450" y="96583"/>
                    </a:cubicBezTo>
                    <a:cubicBezTo>
                      <a:pt x="171450" y="115348"/>
                      <a:pt x="168307" y="132017"/>
                      <a:pt x="161830" y="146590"/>
                    </a:cubicBezTo>
                    <a:cubicBezTo>
                      <a:pt x="155448" y="161163"/>
                      <a:pt x="145923" y="172498"/>
                      <a:pt x="133255" y="180594"/>
                    </a:cubicBezTo>
                    <a:cubicBezTo>
                      <a:pt x="120587" y="188785"/>
                      <a:pt x="104870" y="192786"/>
                      <a:pt x="86106" y="192786"/>
                    </a:cubicBezTo>
                    <a:close/>
                    <a:moveTo>
                      <a:pt x="86106" y="172498"/>
                    </a:moveTo>
                    <a:cubicBezTo>
                      <a:pt x="99632" y="172498"/>
                      <a:pt x="110300" y="168783"/>
                      <a:pt x="118015" y="161258"/>
                    </a:cubicBezTo>
                    <a:cubicBezTo>
                      <a:pt x="125730" y="153734"/>
                      <a:pt x="131254" y="144209"/>
                      <a:pt x="134398" y="132493"/>
                    </a:cubicBezTo>
                    <a:cubicBezTo>
                      <a:pt x="137541" y="120872"/>
                      <a:pt x="139065" y="108871"/>
                      <a:pt x="139065" y="96583"/>
                    </a:cubicBezTo>
                    <a:cubicBezTo>
                      <a:pt x="139065" y="84296"/>
                      <a:pt x="137446" y="72009"/>
                      <a:pt x="134398" y="60293"/>
                    </a:cubicBezTo>
                    <a:cubicBezTo>
                      <a:pt x="131254" y="48673"/>
                      <a:pt x="125825" y="39052"/>
                      <a:pt x="118015" y="31528"/>
                    </a:cubicBezTo>
                    <a:cubicBezTo>
                      <a:pt x="110204" y="24003"/>
                      <a:pt x="99632" y="20288"/>
                      <a:pt x="86106" y="20288"/>
                    </a:cubicBezTo>
                    <a:cubicBezTo>
                      <a:pt x="72581" y="20288"/>
                      <a:pt x="61913" y="24003"/>
                      <a:pt x="54197" y="31337"/>
                    </a:cubicBezTo>
                    <a:cubicBezTo>
                      <a:pt x="46387" y="38767"/>
                      <a:pt x="40862" y="48292"/>
                      <a:pt x="37433" y="59912"/>
                    </a:cubicBezTo>
                    <a:cubicBezTo>
                      <a:pt x="34100" y="71533"/>
                      <a:pt x="32385" y="83820"/>
                      <a:pt x="32385" y="96583"/>
                    </a:cubicBezTo>
                    <a:cubicBezTo>
                      <a:pt x="32385" y="109347"/>
                      <a:pt x="34100" y="121158"/>
                      <a:pt x="37433" y="132874"/>
                    </a:cubicBezTo>
                    <a:cubicBezTo>
                      <a:pt x="40862" y="144494"/>
                      <a:pt x="46387" y="154019"/>
                      <a:pt x="54197" y="161449"/>
                    </a:cubicBezTo>
                    <a:cubicBezTo>
                      <a:pt x="62008" y="168878"/>
                      <a:pt x="72581" y="172498"/>
                      <a:pt x="86106" y="17249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0" name="Forme libre : forme 49">
                <a:extLst>
                  <a:ext uri="{FF2B5EF4-FFF2-40B4-BE49-F238E27FC236}">
                    <a16:creationId xmlns:a16="http://schemas.microsoft.com/office/drawing/2014/main" id="{C2BC7EAD-6D68-5762-33A6-2A271C9566A8}"/>
                  </a:ext>
                </a:extLst>
              </p:cNvPr>
              <p:cNvSpPr/>
              <p:nvPr/>
            </p:nvSpPr>
            <p:spPr>
              <a:xfrm>
                <a:off x="7517891" y="4069650"/>
                <a:ext cx="211169" cy="190500"/>
              </a:xfrm>
              <a:custGeom>
                <a:avLst/>
                <a:gdLst>
                  <a:gd name="connsiteX0" fmla="*/ 1905 w 211169"/>
                  <a:gd name="connsiteY0" fmla="*/ 190500 h 190500"/>
                  <a:gd name="connsiteX1" fmla="*/ 0 w 211169"/>
                  <a:gd name="connsiteY1" fmla="*/ 172498 h 190500"/>
                  <a:gd name="connsiteX2" fmla="*/ 42101 w 211169"/>
                  <a:gd name="connsiteY2" fmla="*/ 163830 h 190500"/>
                  <a:gd name="connsiteX3" fmla="*/ 27051 w 211169"/>
                  <a:gd name="connsiteY3" fmla="*/ 177737 h 190500"/>
                  <a:gd name="connsiteX4" fmla="*/ 29146 w 211169"/>
                  <a:gd name="connsiteY4" fmla="*/ 167259 h 190500"/>
                  <a:gd name="connsiteX5" fmla="*/ 31813 w 211169"/>
                  <a:gd name="connsiteY5" fmla="*/ 151257 h 190500"/>
                  <a:gd name="connsiteX6" fmla="*/ 33147 w 211169"/>
                  <a:gd name="connsiteY6" fmla="*/ 138303 h 190500"/>
                  <a:gd name="connsiteX7" fmla="*/ 33147 w 211169"/>
                  <a:gd name="connsiteY7" fmla="*/ 54864 h 190500"/>
                  <a:gd name="connsiteX8" fmla="*/ 32004 w 211169"/>
                  <a:gd name="connsiteY8" fmla="*/ 41529 h 190500"/>
                  <a:gd name="connsiteX9" fmla="*/ 29337 w 211169"/>
                  <a:gd name="connsiteY9" fmla="*/ 24575 h 190500"/>
                  <a:gd name="connsiteX10" fmla="*/ 27051 w 211169"/>
                  <a:gd name="connsiteY10" fmla="*/ 12383 h 190500"/>
                  <a:gd name="connsiteX11" fmla="*/ 42101 w 211169"/>
                  <a:gd name="connsiteY11" fmla="*/ 29718 h 190500"/>
                  <a:gd name="connsiteX12" fmla="*/ 762 w 211169"/>
                  <a:gd name="connsiteY12" fmla="*/ 22574 h 190500"/>
                  <a:gd name="connsiteX13" fmla="*/ 2667 w 211169"/>
                  <a:gd name="connsiteY13" fmla="*/ 3048 h 190500"/>
                  <a:gd name="connsiteX14" fmla="*/ 49244 w 211169"/>
                  <a:gd name="connsiteY14" fmla="*/ 3048 h 190500"/>
                  <a:gd name="connsiteX15" fmla="*/ 56388 w 211169"/>
                  <a:gd name="connsiteY15" fmla="*/ 9811 h 190500"/>
                  <a:gd name="connsiteX16" fmla="*/ 61627 w 211169"/>
                  <a:gd name="connsiteY16" fmla="*/ 66199 h 190500"/>
                  <a:gd name="connsiteX17" fmla="*/ 53340 w 211169"/>
                  <a:gd name="connsiteY17" fmla="*/ 44387 h 190500"/>
                  <a:gd name="connsiteX18" fmla="*/ 67818 w 211169"/>
                  <a:gd name="connsiteY18" fmla="*/ 20288 h 190500"/>
                  <a:gd name="connsiteX19" fmla="*/ 88678 w 211169"/>
                  <a:gd name="connsiteY19" fmla="*/ 5239 h 190500"/>
                  <a:gd name="connsiteX20" fmla="*/ 114967 w 211169"/>
                  <a:gd name="connsiteY20" fmla="*/ 0 h 190500"/>
                  <a:gd name="connsiteX21" fmla="*/ 155162 w 211169"/>
                  <a:gd name="connsiteY21" fmla="*/ 10668 h 190500"/>
                  <a:gd name="connsiteX22" fmla="*/ 173546 w 211169"/>
                  <a:gd name="connsiteY22" fmla="*/ 40958 h 190500"/>
                  <a:gd name="connsiteX23" fmla="*/ 178403 w 211169"/>
                  <a:gd name="connsiteY23" fmla="*/ 86773 h 190500"/>
                  <a:gd name="connsiteX24" fmla="*/ 178403 w 211169"/>
                  <a:gd name="connsiteY24" fmla="*/ 126968 h 190500"/>
                  <a:gd name="connsiteX25" fmla="*/ 179737 w 211169"/>
                  <a:gd name="connsiteY25" fmla="*/ 154400 h 190500"/>
                  <a:gd name="connsiteX26" fmla="*/ 182213 w 211169"/>
                  <a:gd name="connsiteY26" fmla="*/ 175450 h 190500"/>
                  <a:gd name="connsiteX27" fmla="*/ 168688 w 211169"/>
                  <a:gd name="connsiteY27" fmla="*/ 165259 h 190500"/>
                  <a:gd name="connsiteX28" fmla="*/ 211169 w 211169"/>
                  <a:gd name="connsiteY28" fmla="*/ 168974 h 190500"/>
                  <a:gd name="connsiteX29" fmla="*/ 208502 w 211169"/>
                  <a:gd name="connsiteY29" fmla="*/ 188500 h 190500"/>
                  <a:gd name="connsiteX30" fmla="*/ 160401 w 211169"/>
                  <a:gd name="connsiteY30" fmla="*/ 188500 h 190500"/>
                  <a:gd name="connsiteX31" fmla="*/ 152114 w 211169"/>
                  <a:gd name="connsiteY31" fmla="*/ 188881 h 190500"/>
                  <a:gd name="connsiteX32" fmla="*/ 137255 w 211169"/>
                  <a:gd name="connsiteY32" fmla="*/ 189643 h 190500"/>
                  <a:gd name="connsiteX33" fmla="*/ 122777 w 211169"/>
                  <a:gd name="connsiteY33" fmla="*/ 190405 h 190500"/>
                  <a:gd name="connsiteX34" fmla="*/ 120872 w 211169"/>
                  <a:gd name="connsiteY34" fmla="*/ 172403 h 190500"/>
                  <a:gd name="connsiteX35" fmla="*/ 158496 w 211169"/>
                  <a:gd name="connsiteY35" fmla="*/ 163354 h 190500"/>
                  <a:gd name="connsiteX36" fmla="*/ 144589 w 211169"/>
                  <a:gd name="connsiteY36" fmla="*/ 172022 h 190500"/>
                  <a:gd name="connsiteX37" fmla="*/ 147066 w 211169"/>
                  <a:gd name="connsiteY37" fmla="*/ 162782 h 190500"/>
                  <a:gd name="connsiteX38" fmla="*/ 149352 w 211169"/>
                  <a:gd name="connsiteY38" fmla="*/ 150971 h 190500"/>
                  <a:gd name="connsiteX39" fmla="*/ 150304 w 211169"/>
                  <a:gd name="connsiteY39" fmla="*/ 138208 h 190500"/>
                  <a:gd name="connsiteX40" fmla="*/ 150304 w 211169"/>
                  <a:gd name="connsiteY40" fmla="*/ 86297 h 190500"/>
                  <a:gd name="connsiteX41" fmla="*/ 147256 w 211169"/>
                  <a:gd name="connsiteY41" fmla="*/ 54959 h 190500"/>
                  <a:gd name="connsiteX42" fmla="*/ 135636 w 211169"/>
                  <a:gd name="connsiteY42" fmla="*/ 30766 h 190500"/>
                  <a:gd name="connsiteX43" fmla="*/ 110490 w 211169"/>
                  <a:gd name="connsiteY43" fmla="*/ 21336 h 190500"/>
                  <a:gd name="connsiteX44" fmla="*/ 74581 w 211169"/>
                  <a:gd name="connsiteY44" fmla="*/ 39338 h 190500"/>
                  <a:gd name="connsiteX45" fmla="*/ 61627 w 211169"/>
                  <a:gd name="connsiteY45" fmla="*/ 85154 h 190500"/>
                  <a:gd name="connsiteX46" fmla="*/ 61627 w 211169"/>
                  <a:gd name="connsiteY46" fmla="*/ 126873 h 190500"/>
                  <a:gd name="connsiteX47" fmla="*/ 62770 w 211169"/>
                  <a:gd name="connsiteY47" fmla="*/ 156972 h 190500"/>
                  <a:gd name="connsiteX48" fmla="*/ 65056 w 211169"/>
                  <a:gd name="connsiteY48" fmla="*/ 179165 h 190500"/>
                  <a:gd name="connsiteX49" fmla="*/ 51149 w 211169"/>
                  <a:gd name="connsiteY49" fmla="*/ 165259 h 190500"/>
                  <a:gd name="connsiteX50" fmla="*/ 93631 w 211169"/>
                  <a:gd name="connsiteY50" fmla="*/ 168974 h 190500"/>
                  <a:gd name="connsiteX51" fmla="*/ 90964 w 211169"/>
                  <a:gd name="connsiteY51" fmla="*/ 188500 h 190500"/>
                  <a:gd name="connsiteX52" fmla="*/ 43244 w 211169"/>
                  <a:gd name="connsiteY52" fmla="*/ 188500 h 190500"/>
                  <a:gd name="connsiteX53" fmla="*/ 32385 w 211169"/>
                  <a:gd name="connsiteY53" fmla="*/ 188881 h 190500"/>
                  <a:gd name="connsiteX54" fmla="*/ 17145 w 211169"/>
                  <a:gd name="connsiteY54" fmla="*/ 189643 h 190500"/>
                  <a:gd name="connsiteX55" fmla="*/ 1905 w 211169"/>
                  <a:gd name="connsiteY55" fmla="*/ 190405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11169" h="190500">
                    <a:moveTo>
                      <a:pt x="1905" y="190500"/>
                    </a:moveTo>
                    <a:lnTo>
                      <a:pt x="0" y="172498"/>
                    </a:lnTo>
                    <a:lnTo>
                      <a:pt x="42101" y="163830"/>
                    </a:lnTo>
                    <a:lnTo>
                      <a:pt x="27051" y="177737"/>
                    </a:lnTo>
                    <a:cubicBezTo>
                      <a:pt x="27527" y="175736"/>
                      <a:pt x="28194" y="172212"/>
                      <a:pt x="29146" y="167259"/>
                    </a:cubicBezTo>
                    <a:cubicBezTo>
                      <a:pt x="30004" y="162211"/>
                      <a:pt x="30861" y="156972"/>
                      <a:pt x="31813" y="151257"/>
                    </a:cubicBezTo>
                    <a:cubicBezTo>
                      <a:pt x="32766" y="145542"/>
                      <a:pt x="33147" y="141256"/>
                      <a:pt x="33147" y="138303"/>
                    </a:cubicBezTo>
                    <a:lnTo>
                      <a:pt x="33147" y="54864"/>
                    </a:lnTo>
                    <a:cubicBezTo>
                      <a:pt x="33147" y="51625"/>
                      <a:pt x="32766" y="47149"/>
                      <a:pt x="32004" y="41529"/>
                    </a:cubicBezTo>
                    <a:cubicBezTo>
                      <a:pt x="31242" y="35909"/>
                      <a:pt x="30385" y="30290"/>
                      <a:pt x="29337" y="24575"/>
                    </a:cubicBezTo>
                    <a:cubicBezTo>
                      <a:pt x="28289" y="18955"/>
                      <a:pt x="27622" y="14859"/>
                      <a:pt x="27051" y="12383"/>
                    </a:cubicBezTo>
                    <a:lnTo>
                      <a:pt x="42101" y="29718"/>
                    </a:lnTo>
                    <a:lnTo>
                      <a:pt x="762" y="22574"/>
                    </a:lnTo>
                    <a:lnTo>
                      <a:pt x="2667" y="3048"/>
                    </a:lnTo>
                    <a:lnTo>
                      <a:pt x="49244" y="3048"/>
                    </a:lnTo>
                    <a:lnTo>
                      <a:pt x="56388" y="9811"/>
                    </a:lnTo>
                    <a:lnTo>
                      <a:pt x="61627" y="66199"/>
                    </a:lnTo>
                    <a:lnTo>
                      <a:pt x="53340" y="44387"/>
                    </a:lnTo>
                    <a:cubicBezTo>
                      <a:pt x="57055" y="34862"/>
                      <a:pt x="61913" y="26861"/>
                      <a:pt x="67818" y="20288"/>
                    </a:cubicBezTo>
                    <a:cubicBezTo>
                      <a:pt x="73723" y="13811"/>
                      <a:pt x="80677" y="8763"/>
                      <a:pt x="88678" y="5239"/>
                    </a:cubicBezTo>
                    <a:cubicBezTo>
                      <a:pt x="96679" y="1715"/>
                      <a:pt x="105442" y="0"/>
                      <a:pt x="114967" y="0"/>
                    </a:cubicBezTo>
                    <a:cubicBezTo>
                      <a:pt x="132779" y="0"/>
                      <a:pt x="146113" y="3620"/>
                      <a:pt x="155162" y="10668"/>
                    </a:cubicBezTo>
                    <a:cubicBezTo>
                      <a:pt x="164211" y="17812"/>
                      <a:pt x="170307" y="27908"/>
                      <a:pt x="173546" y="40958"/>
                    </a:cubicBezTo>
                    <a:cubicBezTo>
                      <a:pt x="176784" y="54007"/>
                      <a:pt x="178403" y="69247"/>
                      <a:pt x="178403" y="86773"/>
                    </a:cubicBezTo>
                    <a:lnTo>
                      <a:pt x="178403" y="126968"/>
                    </a:lnTo>
                    <a:cubicBezTo>
                      <a:pt x="178403" y="136208"/>
                      <a:pt x="178879" y="145352"/>
                      <a:pt x="179737" y="154400"/>
                    </a:cubicBezTo>
                    <a:cubicBezTo>
                      <a:pt x="180594" y="163449"/>
                      <a:pt x="181451" y="170402"/>
                      <a:pt x="182213" y="175450"/>
                    </a:cubicBezTo>
                    <a:lnTo>
                      <a:pt x="168688" y="165259"/>
                    </a:lnTo>
                    <a:lnTo>
                      <a:pt x="211169" y="168974"/>
                    </a:lnTo>
                    <a:lnTo>
                      <a:pt x="208502" y="188500"/>
                    </a:lnTo>
                    <a:lnTo>
                      <a:pt x="160401" y="188500"/>
                    </a:lnTo>
                    <a:cubicBezTo>
                      <a:pt x="159353" y="188500"/>
                      <a:pt x="156686" y="188595"/>
                      <a:pt x="152114" y="188881"/>
                    </a:cubicBezTo>
                    <a:cubicBezTo>
                      <a:pt x="147542" y="189167"/>
                      <a:pt x="142685" y="189357"/>
                      <a:pt x="137255" y="189643"/>
                    </a:cubicBezTo>
                    <a:cubicBezTo>
                      <a:pt x="131826" y="189929"/>
                      <a:pt x="127063" y="190119"/>
                      <a:pt x="122777" y="190405"/>
                    </a:cubicBezTo>
                    <a:lnTo>
                      <a:pt x="120872" y="172403"/>
                    </a:lnTo>
                    <a:lnTo>
                      <a:pt x="158496" y="163354"/>
                    </a:lnTo>
                    <a:lnTo>
                      <a:pt x="144589" y="172022"/>
                    </a:lnTo>
                    <a:cubicBezTo>
                      <a:pt x="145352" y="169545"/>
                      <a:pt x="146113" y="166497"/>
                      <a:pt x="147066" y="162782"/>
                    </a:cubicBezTo>
                    <a:cubicBezTo>
                      <a:pt x="147923" y="159163"/>
                      <a:pt x="148685" y="155258"/>
                      <a:pt x="149352" y="150971"/>
                    </a:cubicBezTo>
                    <a:cubicBezTo>
                      <a:pt x="150019" y="146685"/>
                      <a:pt x="150304" y="142494"/>
                      <a:pt x="150304" y="138208"/>
                    </a:cubicBezTo>
                    <a:lnTo>
                      <a:pt x="150304" y="86297"/>
                    </a:lnTo>
                    <a:cubicBezTo>
                      <a:pt x="150304" y="75248"/>
                      <a:pt x="149257" y="64865"/>
                      <a:pt x="147256" y="54959"/>
                    </a:cubicBezTo>
                    <a:cubicBezTo>
                      <a:pt x="145256" y="45053"/>
                      <a:pt x="141351" y="36957"/>
                      <a:pt x="135636" y="30766"/>
                    </a:cubicBezTo>
                    <a:cubicBezTo>
                      <a:pt x="129826" y="24479"/>
                      <a:pt x="121444" y="21336"/>
                      <a:pt x="110490" y="21336"/>
                    </a:cubicBezTo>
                    <a:cubicBezTo>
                      <a:pt x="95250" y="21336"/>
                      <a:pt x="83248" y="27337"/>
                      <a:pt x="74581" y="39338"/>
                    </a:cubicBezTo>
                    <a:cubicBezTo>
                      <a:pt x="65913" y="51340"/>
                      <a:pt x="61627" y="66675"/>
                      <a:pt x="61627" y="85154"/>
                    </a:cubicBezTo>
                    <a:lnTo>
                      <a:pt x="61627" y="126873"/>
                    </a:lnTo>
                    <a:cubicBezTo>
                      <a:pt x="61627" y="136684"/>
                      <a:pt x="62008" y="146685"/>
                      <a:pt x="62770" y="156972"/>
                    </a:cubicBezTo>
                    <a:cubicBezTo>
                      <a:pt x="63532" y="167259"/>
                      <a:pt x="64294" y="174593"/>
                      <a:pt x="65056" y="179165"/>
                    </a:cubicBezTo>
                    <a:lnTo>
                      <a:pt x="51149" y="165259"/>
                    </a:lnTo>
                    <a:lnTo>
                      <a:pt x="93631" y="168974"/>
                    </a:lnTo>
                    <a:lnTo>
                      <a:pt x="90964" y="188500"/>
                    </a:lnTo>
                    <a:lnTo>
                      <a:pt x="43244" y="188500"/>
                    </a:lnTo>
                    <a:cubicBezTo>
                      <a:pt x="40767" y="188500"/>
                      <a:pt x="37052" y="188595"/>
                      <a:pt x="32385" y="188881"/>
                    </a:cubicBezTo>
                    <a:cubicBezTo>
                      <a:pt x="27622" y="189167"/>
                      <a:pt x="22574" y="189357"/>
                      <a:pt x="17145" y="189643"/>
                    </a:cubicBezTo>
                    <a:cubicBezTo>
                      <a:pt x="11716" y="189929"/>
                      <a:pt x="6668" y="190119"/>
                      <a:pt x="1905" y="1904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1" name="Forme libre : forme 50">
                <a:extLst>
                  <a:ext uri="{FF2B5EF4-FFF2-40B4-BE49-F238E27FC236}">
                    <a16:creationId xmlns:a16="http://schemas.microsoft.com/office/drawing/2014/main" id="{0407B3F4-DCEF-93CD-B58A-A0432784CC1D}"/>
                  </a:ext>
                </a:extLst>
              </p:cNvPr>
              <p:cNvSpPr/>
              <p:nvPr/>
            </p:nvSpPr>
            <p:spPr>
              <a:xfrm>
                <a:off x="7839265" y="4069555"/>
                <a:ext cx="151828" cy="192404"/>
              </a:xfrm>
              <a:custGeom>
                <a:avLst/>
                <a:gdLst>
                  <a:gd name="connsiteX0" fmla="*/ 85725 w 151828"/>
                  <a:gd name="connsiteY0" fmla="*/ 192405 h 192404"/>
                  <a:gd name="connsiteX1" fmla="*/ 38386 w 151828"/>
                  <a:gd name="connsiteY1" fmla="*/ 180022 h 192404"/>
                  <a:gd name="connsiteX2" fmla="*/ 9620 w 151828"/>
                  <a:gd name="connsiteY2" fmla="*/ 145828 h 192404"/>
                  <a:gd name="connsiteX3" fmla="*/ 0 w 151828"/>
                  <a:gd name="connsiteY3" fmla="*/ 96583 h 192404"/>
                  <a:gd name="connsiteX4" fmla="*/ 8668 w 151828"/>
                  <a:gd name="connsiteY4" fmla="*/ 46958 h 192404"/>
                  <a:gd name="connsiteX5" fmla="*/ 35338 w 151828"/>
                  <a:gd name="connsiteY5" fmla="*/ 12573 h 192404"/>
                  <a:gd name="connsiteX6" fmla="*/ 80772 w 151828"/>
                  <a:gd name="connsiteY6" fmla="*/ 0 h 192404"/>
                  <a:gd name="connsiteX7" fmla="*/ 122492 w 151828"/>
                  <a:gd name="connsiteY7" fmla="*/ 10858 h 192404"/>
                  <a:gd name="connsiteX8" fmla="*/ 144875 w 151828"/>
                  <a:gd name="connsiteY8" fmla="*/ 41338 h 192404"/>
                  <a:gd name="connsiteX9" fmla="*/ 151829 w 151828"/>
                  <a:gd name="connsiteY9" fmla="*/ 86487 h 192404"/>
                  <a:gd name="connsiteX10" fmla="*/ 145828 w 151828"/>
                  <a:gd name="connsiteY10" fmla="*/ 98488 h 192404"/>
                  <a:gd name="connsiteX11" fmla="*/ 24098 w 151828"/>
                  <a:gd name="connsiteY11" fmla="*/ 98488 h 192404"/>
                  <a:gd name="connsiteX12" fmla="*/ 24098 w 151828"/>
                  <a:gd name="connsiteY12" fmla="*/ 81534 h 192404"/>
                  <a:gd name="connsiteX13" fmla="*/ 132683 w 151828"/>
                  <a:gd name="connsiteY13" fmla="*/ 73247 h 192404"/>
                  <a:gd name="connsiteX14" fmla="*/ 120682 w 151828"/>
                  <a:gd name="connsiteY14" fmla="*/ 86392 h 192404"/>
                  <a:gd name="connsiteX15" fmla="*/ 120872 w 151828"/>
                  <a:gd name="connsiteY15" fmla="*/ 76771 h 192404"/>
                  <a:gd name="connsiteX16" fmla="*/ 121063 w 151828"/>
                  <a:gd name="connsiteY16" fmla="*/ 66484 h 192404"/>
                  <a:gd name="connsiteX17" fmla="*/ 110871 w 151828"/>
                  <a:gd name="connsiteY17" fmla="*/ 32290 h 192404"/>
                  <a:gd name="connsiteX18" fmla="*/ 79724 w 151828"/>
                  <a:gd name="connsiteY18" fmla="*/ 18002 h 192404"/>
                  <a:gd name="connsiteX19" fmla="*/ 56388 w 151828"/>
                  <a:gd name="connsiteY19" fmla="*/ 24955 h 192404"/>
                  <a:gd name="connsiteX20" fmla="*/ 41720 w 151828"/>
                  <a:gd name="connsiteY20" fmla="*/ 43529 h 192404"/>
                  <a:gd name="connsiteX21" fmla="*/ 34195 w 151828"/>
                  <a:gd name="connsiteY21" fmla="*/ 68485 h 192404"/>
                  <a:gd name="connsiteX22" fmla="*/ 31909 w 151828"/>
                  <a:gd name="connsiteY22" fmla="*/ 94964 h 192404"/>
                  <a:gd name="connsiteX23" fmla="*/ 34957 w 151828"/>
                  <a:gd name="connsiteY23" fmla="*/ 120301 h 192404"/>
                  <a:gd name="connsiteX24" fmla="*/ 44387 w 151828"/>
                  <a:gd name="connsiteY24" fmla="*/ 144494 h 192404"/>
                  <a:gd name="connsiteX25" fmla="*/ 60388 w 151828"/>
                  <a:gd name="connsiteY25" fmla="*/ 162496 h 192404"/>
                  <a:gd name="connsiteX26" fmla="*/ 83534 w 151828"/>
                  <a:gd name="connsiteY26" fmla="*/ 169259 h 192404"/>
                  <a:gd name="connsiteX27" fmla="*/ 117158 w 151828"/>
                  <a:gd name="connsiteY27" fmla="*/ 163830 h 192404"/>
                  <a:gd name="connsiteX28" fmla="*/ 141351 w 151828"/>
                  <a:gd name="connsiteY28" fmla="*/ 153448 h 192404"/>
                  <a:gd name="connsiteX29" fmla="*/ 151162 w 151828"/>
                  <a:gd name="connsiteY29" fmla="*/ 170021 h 192404"/>
                  <a:gd name="connsiteX30" fmla="*/ 148495 w 151828"/>
                  <a:gd name="connsiteY30" fmla="*/ 172117 h 192404"/>
                  <a:gd name="connsiteX31" fmla="*/ 136303 w 151828"/>
                  <a:gd name="connsiteY31" fmla="*/ 180022 h 192404"/>
                  <a:gd name="connsiteX32" fmla="*/ 115253 w 151828"/>
                  <a:gd name="connsiteY32" fmla="*/ 188500 h 192404"/>
                  <a:gd name="connsiteX33" fmla="*/ 85725 w 151828"/>
                  <a:gd name="connsiteY33" fmla="*/ 192214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1828" h="192404">
                    <a:moveTo>
                      <a:pt x="85725" y="192405"/>
                    </a:moveTo>
                    <a:cubicBezTo>
                      <a:pt x="66961" y="192405"/>
                      <a:pt x="51149" y="188309"/>
                      <a:pt x="38386" y="180022"/>
                    </a:cubicBezTo>
                    <a:cubicBezTo>
                      <a:pt x="25622" y="171736"/>
                      <a:pt x="16002" y="160306"/>
                      <a:pt x="9620" y="145828"/>
                    </a:cubicBezTo>
                    <a:cubicBezTo>
                      <a:pt x="3238" y="131350"/>
                      <a:pt x="0" y="114871"/>
                      <a:pt x="0" y="96583"/>
                    </a:cubicBezTo>
                    <a:cubicBezTo>
                      <a:pt x="0" y="78296"/>
                      <a:pt x="2858" y="61532"/>
                      <a:pt x="8668" y="46958"/>
                    </a:cubicBezTo>
                    <a:cubicBezTo>
                      <a:pt x="14478" y="32385"/>
                      <a:pt x="23336" y="20955"/>
                      <a:pt x="35338" y="12573"/>
                    </a:cubicBezTo>
                    <a:cubicBezTo>
                      <a:pt x="47339" y="4191"/>
                      <a:pt x="62484" y="0"/>
                      <a:pt x="80772" y="0"/>
                    </a:cubicBezTo>
                    <a:cubicBezTo>
                      <a:pt x="99060" y="0"/>
                      <a:pt x="112204" y="3620"/>
                      <a:pt x="122492" y="10858"/>
                    </a:cubicBezTo>
                    <a:cubicBezTo>
                      <a:pt x="132779" y="18097"/>
                      <a:pt x="140208" y="28289"/>
                      <a:pt x="144875" y="41338"/>
                    </a:cubicBezTo>
                    <a:cubicBezTo>
                      <a:pt x="149543" y="54388"/>
                      <a:pt x="151829" y="69437"/>
                      <a:pt x="151829" y="86487"/>
                    </a:cubicBezTo>
                    <a:lnTo>
                      <a:pt x="145828" y="98488"/>
                    </a:lnTo>
                    <a:lnTo>
                      <a:pt x="24098" y="98488"/>
                    </a:lnTo>
                    <a:lnTo>
                      <a:pt x="24098" y="81534"/>
                    </a:lnTo>
                    <a:lnTo>
                      <a:pt x="132683" y="73247"/>
                    </a:lnTo>
                    <a:lnTo>
                      <a:pt x="120682" y="86392"/>
                    </a:lnTo>
                    <a:cubicBezTo>
                      <a:pt x="120682" y="83153"/>
                      <a:pt x="120682" y="79915"/>
                      <a:pt x="120872" y="76771"/>
                    </a:cubicBezTo>
                    <a:cubicBezTo>
                      <a:pt x="120968" y="73628"/>
                      <a:pt x="121063" y="70199"/>
                      <a:pt x="121063" y="66484"/>
                    </a:cubicBezTo>
                    <a:cubicBezTo>
                      <a:pt x="121063" y="53245"/>
                      <a:pt x="117729" y="41815"/>
                      <a:pt x="110871" y="32290"/>
                    </a:cubicBezTo>
                    <a:cubicBezTo>
                      <a:pt x="104108" y="22765"/>
                      <a:pt x="93726" y="18002"/>
                      <a:pt x="79724" y="18002"/>
                    </a:cubicBezTo>
                    <a:cubicBezTo>
                      <a:pt x="70485" y="18002"/>
                      <a:pt x="62675" y="20288"/>
                      <a:pt x="56388" y="24955"/>
                    </a:cubicBezTo>
                    <a:cubicBezTo>
                      <a:pt x="50102" y="29623"/>
                      <a:pt x="45244" y="35814"/>
                      <a:pt x="41720" y="43529"/>
                    </a:cubicBezTo>
                    <a:cubicBezTo>
                      <a:pt x="38195" y="51340"/>
                      <a:pt x="35719" y="59626"/>
                      <a:pt x="34195" y="68485"/>
                    </a:cubicBezTo>
                    <a:cubicBezTo>
                      <a:pt x="32671" y="77343"/>
                      <a:pt x="31909" y="86201"/>
                      <a:pt x="31909" y="94964"/>
                    </a:cubicBezTo>
                    <a:cubicBezTo>
                      <a:pt x="31909" y="103251"/>
                      <a:pt x="32957" y="111728"/>
                      <a:pt x="34957" y="120301"/>
                    </a:cubicBezTo>
                    <a:cubicBezTo>
                      <a:pt x="36957" y="128968"/>
                      <a:pt x="40100" y="137065"/>
                      <a:pt x="44387" y="144494"/>
                    </a:cubicBezTo>
                    <a:cubicBezTo>
                      <a:pt x="48673" y="152019"/>
                      <a:pt x="54007" y="158020"/>
                      <a:pt x="60388" y="162496"/>
                    </a:cubicBezTo>
                    <a:cubicBezTo>
                      <a:pt x="66770" y="166973"/>
                      <a:pt x="74486" y="169259"/>
                      <a:pt x="83534" y="169259"/>
                    </a:cubicBezTo>
                    <a:cubicBezTo>
                      <a:pt x="95345" y="169259"/>
                      <a:pt x="106490" y="167450"/>
                      <a:pt x="117158" y="163830"/>
                    </a:cubicBezTo>
                    <a:cubicBezTo>
                      <a:pt x="127826" y="160211"/>
                      <a:pt x="135922" y="156782"/>
                      <a:pt x="141351" y="153448"/>
                    </a:cubicBezTo>
                    <a:lnTo>
                      <a:pt x="151162" y="170021"/>
                    </a:lnTo>
                    <a:cubicBezTo>
                      <a:pt x="151924" y="169259"/>
                      <a:pt x="151067" y="170021"/>
                      <a:pt x="148495" y="172117"/>
                    </a:cubicBezTo>
                    <a:cubicBezTo>
                      <a:pt x="146018" y="174212"/>
                      <a:pt x="141923" y="176879"/>
                      <a:pt x="136303" y="180022"/>
                    </a:cubicBezTo>
                    <a:cubicBezTo>
                      <a:pt x="130683" y="183166"/>
                      <a:pt x="123635" y="185928"/>
                      <a:pt x="115253" y="188500"/>
                    </a:cubicBezTo>
                    <a:cubicBezTo>
                      <a:pt x="106871" y="190976"/>
                      <a:pt x="97060" y="192214"/>
                      <a:pt x="85725" y="1922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2" name="Forme libre : forme 51">
                <a:extLst>
                  <a:ext uri="{FF2B5EF4-FFF2-40B4-BE49-F238E27FC236}">
                    <a16:creationId xmlns:a16="http://schemas.microsoft.com/office/drawing/2014/main" id="{EDF4FC3C-38E3-B579-65B4-93D461C545ED}"/>
                  </a:ext>
                </a:extLst>
              </p:cNvPr>
              <p:cNvSpPr/>
              <p:nvPr/>
            </p:nvSpPr>
            <p:spPr>
              <a:xfrm>
                <a:off x="8017001" y="4032789"/>
                <a:ext cx="126206" cy="231171"/>
              </a:xfrm>
              <a:custGeom>
                <a:avLst/>
                <a:gdLst>
                  <a:gd name="connsiteX0" fmla="*/ 74867 w 126206"/>
                  <a:gd name="connsiteY0" fmla="*/ 231076 h 231171"/>
                  <a:gd name="connsiteX1" fmla="*/ 41243 w 126206"/>
                  <a:gd name="connsiteY1" fmla="*/ 217551 h 231171"/>
                  <a:gd name="connsiteX2" fmla="*/ 32766 w 126206"/>
                  <a:gd name="connsiteY2" fmla="*/ 178879 h 231171"/>
                  <a:gd name="connsiteX3" fmla="*/ 32766 w 126206"/>
                  <a:gd name="connsiteY3" fmla="*/ 46958 h 231171"/>
                  <a:gd name="connsiteX4" fmla="*/ 44768 w 126206"/>
                  <a:gd name="connsiteY4" fmla="*/ 59341 h 231171"/>
                  <a:gd name="connsiteX5" fmla="*/ 1143 w 126206"/>
                  <a:gd name="connsiteY5" fmla="*/ 59341 h 231171"/>
                  <a:gd name="connsiteX6" fmla="*/ 0 w 126206"/>
                  <a:gd name="connsiteY6" fmla="*/ 44291 h 231171"/>
                  <a:gd name="connsiteX7" fmla="*/ 12002 w 126206"/>
                  <a:gd name="connsiteY7" fmla="*/ 40005 h 231171"/>
                  <a:gd name="connsiteX8" fmla="*/ 26479 w 126206"/>
                  <a:gd name="connsiteY8" fmla="*/ 34957 h 231171"/>
                  <a:gd name="connsiteX9" fmla="*/ 38291 w 126206"/>
                  <a:gd name="connsiteY9" fmla="*/ 30861 h 231171"/>
                  <a:gd name="connsiteX10" fmla="*/ 25527 w 126206"/>
                  <a:gd name="connsiteY10" fmla="*/ 43243 h 231171"/>
                  <a:gd name="connsiteX11" fmla="*/ 30575 w 126206"/>
                  <a:gd name="connsiteY11" fmla="*/ 35147 h 231171"/>
                  <a:gd name="connsiteX12" fmla="*/ 37147 w 126206"/>
                  <a:gd name="connsiteY12" fmla="*/ 22003 h 231171"/>
                  <a:gd name="connsiteX13" fmla="*/ 43529 w 126206"/>
                  <a:gd name="connsiteY13" fmla="*/ 8668 h 231171"/>
                  <a:gd name="connsiteX14" fmla="*/ 47625 w 126206"/>
                  <a:gd name="connsiteY14" fmla="*/ 0 h 231171"/>
                  <a:gd name="connsiteX15" fmla="*/ 61151 w 126206"/>
                  <a:gd name="connsiteY15" fmla="*/ 1524 h 231171"/>
                  <a:gd name="connsiteX16" fmla="*/ 61151 w 126206"/>
                  <a:gd name="connsiteY16" fmla="*/ 180404 h 231171"/>
                  <a:gd name="connsiteX17" fmla="*/ 65627 w 126206"/>
                  <a:gd name="connsiteY17" fmla="*/ 200311 h 231171"/>
                  <a:gd name="connsiteX18" fmla="*/ 82868 w 126206"/>
                  <a:gd name="connsiteY18" fmla="*/ 207454 h 231171"/>
                  <a:gd name="connsiteX19" fmla="*/ 100013 w 126206"/>
                  <a:gd name="connsiteY19" fmla="*/ 203454 h 231171"/>
                  <a:gd name="connsiteX20" fmla="*/ 116014 w 126206"/>
                  <a:gd name="connsiteY20" fmla="*/ 193167 h 231171"/>
                  <a:gd name="connsiteX21" fmla="*/ 126206 w 126206"/>
                  <a:gd name="connsiteY21" fmla="*/ 209359 h 231171"/>
                  <a:gd name="connsiteX22" fmla="*/ 99727 w 126206"/>
                  <a:gd name="connsiteY22" fmla="*/ 225742 h 231171"/>
                  <a:gd name="connsiteX23" fmla="*/ 74771 w 126206"/>
                  <a:gd name="connsiteY23" fmla="*/ 231172 h 231171"/>
                  <a:gd name="connsiteX24" fmla="*/ 54959 w 126206"/>
                  <a:gd name="connsiteY24" fmla="*/ 59341 h 231171"/>
                  <a:gd name="connsiteX25" fmla="*/ 54959 w 126206"/>
                  <a:gd name="connsiteY25" fmla="*/ 39815 h 231171"/>
                  <a:gd name="connsiteX26" fmla="*/ 116967 w 126206"/>
                  <a:gd name="connsiteY26" fmla="*/ 39815 h 231171"/>
                  <a:gd name="connsiteX27" fmla="*/ 115062 w 126206"/>
                  <a:gd name="connsiteY27" fmla="*/ 59341 h 231171"/>
                  <a:gd name="connsiteX28" fmla="*/ 54959 w 126206"/>
                  <a:gd name="connsiteY28" fmla="*/ 59341 h 231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6206" h="231171">
                    <a:moveTo>
                      <a:pt x="74867" y="231076"/>
                    </a:moveTo>
                    <a:cubicBezTo>
                      <a:pt x="58103" y="231076"/>
                      <a:pt x="46863" y="226600"/>
                      <a:pt x="41243" y="217551"/>
                    </a:cubicBezTo>
                    <a:cubicBezTo>
                      <a:pt x="35624" y="208502"/>
                      <a:pt x="32766" y="195643"/>
                      <a:pt x="32766" y="178879"/>
                    </a:cubicBezTo>
                    <a:lnTo>
                      <a:pt x="32766" y="46958"/>
                    </a:lnTo>
                    <a:lnTo>
                      <a:pt x="44768" y="59341"/>
                    </a:lnTo>
                    <a:lnTo>
                      <a:pt x="1143" y="59341"/>
                    </a:lnTo>
                    <a:lnTo>
                      <a:pt x="0" y="44291"/>
                    </a:lnTo>
                    <a:cubicBezTo>
                      <a:pt x="3238" y="43053"/>
                      <a:pt x="7239" y="41624"/>
                      <a:pt x="12002" y="40005"/>
                    </a:cubicBezTo>
                    <a:cubicBezTo>
                      <a:pt x="16764" y="38386"/>
                      <a:pt x="21622" y="36671"/>
                      <a:pt x="26479" y="34957"/>
                    </a:cubicBezTo>
                    <a:cubicBezTo>
                      <a:pt x="31337" y="33242"/>
                      <a:pt x="35338" y="31813"/>
                      <a:pt x="38291" y="30861"/>
                    </a:cubicBezTo>
                    <a:lnTo>
                      <a:pt x="25527" y="43243"/>
                    </a:lnTo>
                    <a:cubicBezTo>
                      <a:pt x="26765" y="41720"/>
                      <a:pt x="28480" y="39053"/>
                      <a:pt x="30575" y="35147"/>
                    </a:cubicBezTo>
                    <a:cubicBezTo>
                      <a:pt x="32671" y="31242"/>
                      <a:pt x="34862" y="26861"/>
                      <a:pt x="37147" y="22003"/>
                    </a:cubicBezTo>
                    <a:cubicBezTo>
                      <a:pt x="39434" y="17145"/>
                      <a:pt x="41529" y="12668"/>
                      <a:pt x="43529" y="8668"/>
                    </a:cubicBezTo>
                    <a:cubicBezTo>
                      <a:pt x="45529" y="4667"/>
                      <a:pt x="46863" y="1810"/>
                      <a:pt x="47625" y="0"/>
                    </a:cubicBezTo>
                    <a:lnTo>
                      <a:pt x="61151" y="1524"/>
                    </a:lnTo>
                    <a:lnTo>
                      <a:pt x="61151" y="180404"/>
                    </a:lnTo>
                    <a:cubicBezTo>
                      <a:pt x="61151" y="188976"/>
                      <a:pt x="62675" y="195548"/>
                      <a:pt x="65627" y="200311"/>
                    </a:cubicBezTo>
                    <a:cubicBezTo>
                      <a:pt x="68675" y="205073"/>
                      <a:pt x="74390" y="207454"/>
                      <a:pt x="82868" y="207454"/>
                    </a:cubicBezTo>
                    <a:cubicBezTo>
                      <a:pt x="88392" y="207454"/>
                      <a:pt x="94107" y="206121"/>
                      <a:pt x="100013" y="203454"/>
                    </a:cubicBezTo>
                    <a:cubicBezTo>
                      <a:pt x="105918" y="200787"/>
                      <a:pt x="111252" y="197358"/>
                      <a:pt x="116014" y="193167"/>
                    </a:cubicBezTo>
                    <a:lnTo>
                      <a:pt x="126206" y="209359"/>
                    </a:lnTo>
                    <a:cubicBezTo>
                      <a:pt x="117158" y="216599"/>
                      <a:pt x="108395" y="222028"/>
                      <a:pt x="99727" y="225742"/>
                    </a:cubicBezTo>
                    <a:cubicBezTo>
                      <a:pt x="91059" y="229362"/>
                      <a:pt x="82772" y="231172"/>
                      <a:pt x="74771" y="231172"/>
                    </a:cubicBezTo>
                    <a:close/>
                    <a:moveTo>
                      <a:pt x="54959" y="59341"/>
                    </a:moveTo>
                    <a:lnTo>
                      <a:pt x="54959" y="39815"/>
                    </a:lnTo>
                    <a:lnTo>
                      <a:pt x="116967" y="39815"/>
                    </a:lnTo>
                    <a:lnTo>
                      <a:pt x="115062" y="59341"/>
                    </a:lnTo>
                    <a:lnTo>
                      <a:pt x="54959" y="593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grpSp>
          <p:nvGrpSpPr>
            <p:cNvPr id="21" name="Graphique 8">
              <a:extLst>
                <a:ext uri="{FF2B5EF4-FFF2-40B4-BE49-F238E27FC236}">
                  <a16:creationId xmlns:a16="http://schemas.microsoft.com/office/drawing/2014/main" id="{6F8ABDAD-DC71-0EFE-E63E-2576BDE301FB}"/>
                </a:ext>
              </a:extLst>
            </p:cNvPr>
            <p:cNvGrpSpPr/>
            <p:nvPr/>
          </p:nvGrpSpPr>
          <p:grpSpPr>
            <a:xfrm>
              <a:off x="3819048" y="4348733"/>
              <a:ext cx="4635531" cy="291083"/>
              <a:chOff x="3819048" y="4348733"/>
              <a:chExt cx="4635531" cy="291083"/>
            </a:xfrm>
            <a:grpFill/>
          </p:grpSpPr>
          <p:sp>
            <p:nvSpPr>
              <p:cNvPr id="25" name="Forme libre : forme 24">
                <a:extLst>
                  <a:ext uri="{FF2B5EF4-FFF2-40B4-BE49-F238E27FC236}">
                    <a16:creationId xmlns:a16="http://schemas.microsoft.com/office/drawing/2014/main" id="{111FA599-42FE-1D46-9C8A-18506FB4C2B8}"/>
                  </a:ext>
                </a:extLst>
              </p:cNvPr>
              <p:cNvSpPr/>
              <p:nvPr/>
            </p:nvSpPr>
            <p:spPr>
              <a:xfrm>
                <a:off x="3819048" y="4348733"/>
                <a:ext cx="184308" cy="289083"/>
              </a:xfrm>
              <a:custGeom>
                <a:avLst/>
                <a:gdLst>
                  <a:gd name="connsiteX0" fmla="*/ 75914 w 184308"/>
                  <a:gd name="connsiteY0" fmla="*/ 289084 h 289083"/>
                  <a:gd name="connsiteX1" fmla="*/ 20479 w 184308"/>
                  <a:gd name="connsiteY1" fmla="*/ 263176 h 289083"/>
                  <a:gd name="connsiteX2" fmla="*/ 0 w 184308"/>
                  <a:gd name="connsiteY2" fmla="*/ 192119 h 289083"/>
                  <a:gd name="connsiteX3" fmla="*/ 20860 w 184308"/>
                  <a:gd name="connsiteY3" fmla="*/ 122396 h 289083"/>
                  <a:gd name="connsiteX4" fmla="*/ 77057 w 184308"/>
                  <a:gd name="connsiteY4" fmla="*/ 96679 h 289083"/>
                  <a:gd name="connsiteX5" fmla="*/ 94298 w 184308"/>
                  <a:gd name="connsiteY5" fmla="*/ 97631 h 289083"/>
                  <a:gd name="connsiteX6" fmla="*/ 111538 w 184308"/>
                  <a:gd name="connsiteY6" fmla="*/ 101346 h 289083"/>
                  <a:gd name="connsiteX7" fmla="*/ 134112 w 184308"/>
                  <a:gd name="connsiteY7" fmla="*/ 109823 h 289083"/>
                  <a:gd name="connsiteX8" fmla="*/ 131445 w 184308"/>
                  <a:gd name="connsiteY8" fmla="*/ 136874 h 289083"/>
                  <a:gd name="connsiteX9" fmla="*/ 106109 w 184308"/>
                  <a:gd name="connsiteY9" fmla="*/ 122015 h 289083"/>
                  <a:gd name="connsiteX10" fmla="*/ 80772 w 184308"/>
                  <a:gd name="connsiteY10" fmla="*/ 117729 h 289083"/>
                  <a:gd name="connsiteX11" fmla="*/ 44482 w 184308"/>
                  <a:gd name="connsiteY11" fmla="*/ 137827 h 289083"/>
                  <a:gd name="connsiteX12" fmla="*/ 31147 w 184308"/>
                  <a:gd name="connsiteY12" fmla="*/ 193262 h 289083"/>
                  <a:gd name="connsiteX13" fmla="*/ 43529 w 184308"/>
                  <a:gd name="connsiteY13" fmla="*/ 247364 h 289083"/>
                  <a:gd name="connsiteX14" fmla="*/ 76581 w 184308"/>
                  <a:gd name="connsiteY14" fmla="*/ 267271 h 289083"/>
                  <a:gd name="connsiteX15" fmla="*/ 113062 w 184308"/>
                  <a:gd name="connsiteY15" fmla="*/ 251841 h 289083"/>
                  <a:gd name="connsiteX16" fmla="*/ 126206 w 184308"/>
                  <a:gd name="connsiteY16" fmla="*/ 208979 h 289083"/>
                  <a:gd name="connsiteX17" fmla="*/ 126206 w 184308"/>
                  <a:gd name="connsiteY17" fmla="*/ 52673 h 289083"/>
                  <a:gd name="connsiteX18" fmla="*/ 125063 w 184308"/>
                  <a:gd name="connsiteY18" fmla="*/ 39910 h 289083"/>
                  <a:gd name="connsiteX19" fmla="*/ 122396 w 184308"/>
                  <a:gd name="connsiteY19" fmla="*/ 24670 h 289083"/>
                  <a:gd name="connsiteX20" fmla="*/ 120110 w 184308"/>
                  <a:gd name="connsiteY20" fmla="*/ 14288 h 289083"/>
                  <a:gd name="connsiteX21" fmla="*/ 134398 w 184308"/>
                  <a:gd name="connsiteY21" fmla="*/ 26670 h 289083"/>
                  <a:gd name="connsiteX22" fmla="*/ 88583 w 184308"/>
                  <a:gd name="connsiteY22" fmla="*/ 18764 h 289083"/>
                  <a:gd name="connsiteX23" fmla="*/ 90488 w 184308"/>
                  <a:gd name="connsiteY23" fmla="*/ 0 h 289083"/>
                  <a:gd name="connsiteX24" fmla="*/ 128778 w 184308"/>
                  <a:gd name="connsiteY24" fmla="*/ 1143 h 289083"/>
                  <a:gd name="connsiteX25" fmla="*/ 149828 w 184308"/>
                  <a:gd name="connsiteY25" fmla="*/ 1143 h 289083"/>
                  <a:gd name="connsiteX26" fmla="*/ 156591 w 184308"/>
                  <a:gd name="connsiteY26" fmla="*/ 7906 h 289083"/>
                  <a:gd name="connsiteX27" fmla="*/ 155639 w 184308"/>
                  <a:gd name="connsiteY27" fmla="*/ 26289 h 289083"/>
                  <a:gd name="connsiteX28" fmla="*/ 154686 w 184308"/>
                  <a:gd name="connsiteY28" fmla="*/ 46958 h 289083"/>
                  <a:gd name="connsiteX29" fmla="*/ 154305 w 184308"/>
                  <a:gd name="connsiteY29" fmla="*/ 63913 h 289083"/>
                  <a:gd name="connsiteX30" fmla="*/ 154305 w 184308"/>
                  <a:gd name="connsiteY30" fmla="*/ 224028 h 289083"/>
                  <a:gd name="connsiteX31" fmla="*/ 156591 w 184308"/>
                  <a:gd name="connsiteY31" fmla="*/ 253746 h 289083"/>
                  <a:gd name="connsiteX32" fmla="*/ 160306 w 184308"/>
                  <a:gd name="connsiteY32" fmla="*/ 275177 h 289083"/>
                  <a:gd name="connsiteX33" fmla="*/ 145637 w 184308"/>
                  <a:gd name="connsiteY33" fmla="*/ 261652 h 289083"/>
                  <a:gd name="connsiteX34" fmla="*/ 184309 w 184308"/>
                  <a:gd name="connsiteY34" fmla="*/ 265748 h 289083"/>
                  <a:gd name="connsiteX35" fmla="*/ 182023 w 184308"/>
                  <a:gd name="connsiteY35" fmla="*/ 285274 h 289083"/>
                  <a:gd name="connsiteX36" fmla="*/ 135065 w 184308"/>
                  <a:gd name="connsiteY36" fmla="*/ 285274 h 289083"/>
                  <a:gd name="connsiteX37" fmla="*/ 127540 w 184308"/>
                  <a:gd name="connsiteY37" fmla="*/ 242792 h 289083"/>
                  <a:gd name="connsiteX38" fmla="*/ 130207 w 184308"/>
                  <a:gd name="connsiteY38" fmla="*/ 249174 h 289083"/>
                  <a:gd name="connsiteX39" fmla="*/ 125349 w 184308"/>
                  <a:gd name="connsiteY39" fmla="*/ 262509 h 289083"/>
                  <a:gd name="connsiteX40" fmla="*/ 111443 w 184308"/>
                  <a:gd name="connsiteY40" fmla="*/ 275463 h 289083"/>
                  <a:gd name="connsiteX41" fmla="*/ 93440 w 184308"/>
                  <a:gd name="connsiteY41" fmla="*/ 285274 h 289083"/>
                  <a:gd name="connsiteX42" fmla="*/ 75819 w 184308"/>
                  <a:gd name="connsiteY42" fmla="*/ 288988 h 28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84308" h="289083">
                    <a:moveTo>
                      <a:pt x="75914" y="289084"/>
                    </a:moveTo>
                    <a:cubicBezTo>
                      <a:pt x="52578" y="289084"/>
                      <a:pt x="34100" y="280416"/>
                      <a:pt x="20479" y="263176"/>
                    </a:cubicBezTo>
                    <a:cubicBezTo>
                      <a:pt x="6858" y="245936"/>
                      <a:pt x="0" y="222218"/>
                      <a:pt x="0" y="192119"/>
                    </a:cubicBezTo>
                    <a:cubicBezTo>
                      <a:pt x="0" y="162020"/>
                      <a:pt x="6953" y="139541"/>
                      <a:pt x="20860" y="122396"/>
                    </a:cubicBezTo>
                    <a:cubicBezTo>
                      <a:pt x="34766" y="105251"/>
                      <a:pt x="53531" y="96679"/>
                      <a:pt x="77057" y="96679"/>
                    </a:cubicBezTo>
                    <a:cubicBezTo>
                      <a:pt x="83344" y="96679"/>
                      <a:pt x="89059" y="96965"/>
                      <a:pt x="94298" y="97631"/>
                    </a:cubicBezTo>
                    <a:cubicBezTo>
                      <a:pt x="99536" y="98298"/>
                      <a:pt x="105347" y="99536"/>
                      <a:pt x="111538" y="101346"/>
                    </a:cubicBezTo>
                    <a:cubicBezTo>
                      <a:pt x="117824" y="103251"/>
                      <a:pt x="125349" y="106013"/>
                      <a:pt x="134112" y="109823"/>
                    </a:cubicBezTo>
                    <a:lnTo>
                      <a:pt x="131445" y="136874"/>
                    </a:lnTo>
                    <a:cubicBezTo>
                      <a:pt x="122682" y="129826"/>
                      <a:pt x="114205" y="124873"/>
                      <a:pt x="106109" y="122015"/>
                    </a:cubicBezTo>
                    <a:cubicBezTo>
                      <a:pt x="98012" y="119158"/>
                      <a:pt x="89535" y="117729"/>
                      <a:pt x="80772" y="117729"/>
                    </a:cubicBezTo>
                    <a:cubicBezTo>
                      <a:pt x="65532" y="117729"/>
                      <a:pt x="53435" y="124396"/>
                      <a:pt x="44482" y="137827"/>
                    </a:cubicBezTo>
                    <a:cubicBezTo>
                      <a:pt x="35623" y="151257"/>
                      <a:pt x="31147" y="169736"/>
                      <a:pt x="31147" y="193262"/>
                    </a:cubicBezTo>
                    <a:cubicBezTo>
                      <a:pt x="31147" y="216789"/>
                      <a:pt x="35243" y="234125"/>
                      <a:pt x="43529" y="247364"/>
                    </a:cubicBezTo>
                    <a:cubicBezTo>
                      <a:pt x="51816" y="260604"/>
                      <a:pt x="62770" y="267271"/>
                      <a:pt x="76581" y="267271"/>
                    </a:cubicBezTo>
                    <a:cubicBezTo>
                      <a:pt x="92107" y="267271"/>
                      <a:pt x="104299" y="262128"/>
                      <a:pt x="113062" y="251841"/>
                    </a:cubicBezTo>
                    <a:cubicBezTo>
                      <a:pt x="121825" y="241554"/>
                      <a:pt x="126206" y="227267"/>
                      <a:pt x="126206" y="208979"/>
                    </a:cubicBezTo>
                    <a:lnTo>
                      <a:pt x="126206" y="52673"/>
                    </a:lnTo>
                    <a:cubicBezTo>
                      <a:pt x="126206" y="49435"/>
                      <a:pt x="125825" y="45149"/>
                      <a:pt x="125063" y="39910"/>
                    </a:cubicBezTo>
                    <a:cubicBezTo>
                      <a:pt x="124301" y="34671"/>
                      <a:pt x="123444" y="29623"/>
                      <a:pt x="122396" y="24670"/>
                    </a:cubicBezTo>
                    <a:cubicBezTo>
                      <a:pt x="121444" y="19812"/>
                      <a:pt x="120682" y="16288"/>
                      <a:pt x="120110" y="14288"/>
                    </a:cubicBezTo>
                    <a:lnTo>
                      <a:pt x="134398" y="26670"/>
                    </a:lnTo>
                    <a:lnTo>
                      <a:pt x="88583" y="18764"/>
                    </a:lnTo>
                    <a:lnTo>
                      <a:pt x="90488" y="0"/>
                    </a:lnTo>
                    <a:lnTo>
                      <a:pt x="128778" y="1143"/>
                    </a:lnTo>
                    <a:lnTo>
                      <a:pt x="149828" y="1143"/>
                    </a:lnTo>
                    <a:lnTo>
                      <a:pt x="156591" y="7906"/>
                    </a:lnTo>
                    <a:cubicBezTo>
                      <a:pt x="156305" y="13145"/>
                      <a:pt x="156020" y="19336"/>
                      <a:pt x="155639" y="26289"/>
                    </a:cubicBezTo>
                    <a:cubicBezTo>
                      <a:pt x="155258" y="33338"/>
                      <a:pt x="154972" y="40196"/>
                      <a:pt x="154686" y="46958"/>
                    </a:cubicBezTo>
                    <a:cubicBezTo>
                      <a:pt x="154400" y="53721"/>
                      <a:pt x="154305" y="59341"/>
                      <a:pt x="154305" y="63913"/>
                    </a:cubicBezTo>
                    <a:lnTo>
                      <a:pt x="154305" y="224028"/>
                    </a:lnTo>
                    <a:cubicBezTo>
                      <a:pt x="154305" y="233839"/>
                      <a:pt x="155067" y="243745"/>
                      <a:pt x="156591" y="253746"/>
                    </a:cubicBezTo>
                    <a:cubicBezTo>
                      <a:pt x="158115" y="263747"/>
                      <a:pt x="159353" y="270891"/>
                      <a:pt x="160306" y="275177"/>
                    </a:cubicBezTo>
                    <a:lnTo>
                      <a:pt x="145637" y="261652"/>
                    </a:lnTo>
                    <a:lnTo>
                      <a:pt x="184309" y="265748"/>
                    </a:lnTo>
                    <a:lnTo>
                      <a:pt x="182023" y="285274"/>
                    </a:lnTo>
                    <a:lnTo>
                      <a:pt x="135065" y="285274"/>
                    </a:lnTo>
                    <a:lnTo>
                      <a:pt x="127540" y="242792"/>
                    </a:lnTo>
                    <a:lnTo>
                      <a:pt x="130207" y="249174"/>
                    </a:lnTo>
                    <a:cubicBezTo>
                      <a:pt x="130493" y="253460"/>
                      <a:pt x="128873" y="257842"/>
                      <a:pt x="125349" y="262509"/>
                    </a:cubicBezTo>
                    <a:cubicBezTo>
                      <a:pt x="121825" y="267176"/>
                      <a:pt x="117253" y="271463"/>
                      <a:pt x="111443" y="275463"/>
                    </a:cubicBezTo>
                    <a:cubicBezTo>
                      <a:pt x="105632" y="279463"/>
                      <a:pt x="99632" y="282702"/>
                      <a:pt x="93440" y="285274"/>
                    </a:cubicBezTo>
                    <a:cubicBezTo>
                      <a:pt x="87154" y="287750"/>
                      <a:pt x="81248" y="288988"/>
                      <a:pt x="75819" y="2889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6" name="Forme libre : forme 25">
                <a:extLst>
                  <a:ext uri="{FF2B5EF4-FFF2-40B4-BE49-F238E27FC236}">
                    <a16:creationId xmlns:a16="http://schemas.microsoft.com/office/drawing/2014/main" id="{4867D971-9B14-8540-423E-8AA8A68B8E26}"/>
                  </a:ext>
                </a:extLst>
              </p:cNvPr>
              <p:cNvSpPr/>
              <p:nvPr/>
            </p:nvSpPr>
            <p:spPr>
              <a:xfrm>
                <a:off x="4029456" y="4445412"/>
                <a:ext cx="151828" cy="192404"/>
              </a:xfrm>
              <a:custGeom>
                <a:avLst/>
                <a:gdLst>
                  <a:gd name="connsiteX0" fmla="*/ 85725 w 151828"/>
                  <a:gd name="connsiteY0" fmla="*/ 192405 h 192404"/>
                  <a:gd name="connsiteX1" fmla="*/ 38386 w 151828"/>
                  <a:gd name="connsiteY1" fmla="*/ 180022 h 192404"/>
                  <a:gd name="connsiteX2" fmla="*/ 9620 w 151828"/>
                  <a:gd name="connsiteY2" fmla="*/ 145828 h 192404"/>
                  <a:gd name="connsiteX3" fmla="*/ 0 w 151828"/>
                  <a:gd name="connsiteY3" fmla="*/ 96583 h 192404"/>
                  <a:gd name="connsiteX4" fmla="*/ 8668 w 151828"/>
                  <a:gd name="connsiteY4" fmla="*/ 46958 h 192404"/>
                  <a:gd name="connsiteX5" fmla="*/ 35338 w 151828"/>
                  <a:gd name="connsiteY5" fmla="*/ 12573 h 192404"/>
                  <a:gd name="connsiteX6" fmla="*/ 80772 w 151828"/>
                  <a:gd name="connsiteY6" fmla="*/ 0 h 192404"/>
                  <a:gd name="connsiteX7" fmla="*/ 122492 w 151828"/>
                  <a:gd name="connsiteY7" fmla="*/ 10858 h 192404"/>
                  <a:gd name="connsiteX8" fmla="*/ 144875 w 151828"/>
                  <a:gd name="connsiteY8" fmla="*/ 41338 h 192404"/>
                  <a:gd name="connsiteX9" fmla="*/ 151828 w 151828"/>
                  <a:gd name="connsiteY9" fmla="*/ 86487 h 192404"/>
                  <a:gd name="connsiteX10" fmla="*/ 145828 w 151828"/>
                  <a:gd name="connsiteY10" fmla="*/ 98488 h 192404"/>
                  <a:gd name="connsiteX11" fmla="*/ 24098 w 151828"/>
                  <a:gd name="connsiteY11" fmla="*/ 98488 h 192404"/>
                  <a:gd name="connsiteX12" fmla="*/ 24098 w 151828"/>
                  <a:gd name="connsiteY12" fmla="*/ 81534 h 192404"/>
                  <a:gd name="connsiteX13" fmla="*/ 132683 w 151828"/>
                  <a:gd name="connsiteY13" fmla="*/ 73247 h 192404"/>
                  <a:gd name="connsiteX14" fmla="*/ 120682 w 151828"/>
                  <a:gd name="connsiteY14" fmla="*/ 86392 h 192404"/>
                  <a:gd name="connsiteX15" fmla="*/ 120872 w 151828"/>
                  <a:gd name="connsiteY15" fmla="*/ 76771 h 192404"/>
                  <a:gd name="connsiteX16" fmla="*/ 121063 w 151828"/>
                  <a:gd name="connsiteY16" fmla="*/ 66484 h 192404"/>
                  <a:gd name="connsiteX17" fmla="*/ 110966 w 151828"/>
                  <a:gd name="connsiteY17" fmla="*/ 32290 h 192404"/>
                  <a:gd name="connsiteX18" fmla="*/ 79724 w 151828"/>
                  <a:gd name="connsiteY18" fmla="*/ 18002 h 192404"/>
                  <a:gd name="connsiteX19" fmla="*/ 56388 w 151828"/>
                  <a:gd name="connsiteY19" fmla="*/ 24955 h 192404"/>
                  <a:gd name="connsiteX20" fmla="*/ 41719 w 151828"/>
                  <a:gd name="connsiteY20" fmla="*/ 43529 h 192404"/>
                  <a:gd name="connsiteX21" fmla="*/ 34195 w 151828"/>
                  <a:gd name="connsiteY21" fmla="*/ 68485 h 192404"/>
                  <a:gd name="connsiteX22" fmla="*/ 31909 w 151828"/>
                  <a:gd name="connsiteY22" fmla="*/ 94964 h 192404"/>
                  <a:gd name="connsiteX23" fmla="*/ 34957 w 151828"/>
                  <a:gd name="connsiteY23" fmla="*/ 120301 h 192404"/>
                  <a:gd name="connsiteX24" fmla="*/ 44387 w 151828"/>
                  <a:gd name="connsiteY24" fmla="*/ 144494 h 192404"/>
                  <a:gd name="connsiteX25" fmla="*/ 60389 w 151828"/>
                  <a:gd name="connsiteY25" fmla="*/ 162496 h 192404"/>
                  <a:gd name="connsiteX26" fmla="*/ 83534 w 151828"/>
                  <a:gd name="connsiteY26" fmla="*/ 169259 h 192404"/>
                  <a:gd name="connsiteX27" fmla="*/ 117157 w 151828"/>
                  <a:gd name="connsiteY27" fmla="*/ 163830 h 192404"/>
                  <a:gd name="connsiteX28" fmla="*/ 141351 w 151828"/>
                  <a:gd name="connsiteY28" fmla="*/ 153448 h 192404"/>
                  <a:gd name="connsiteX29" fmla="*/ 151162 w 151828"/>
                  <a:gd name="connsiteY29" fmla="*/ 170021 h 192404"/>
                  <a:gd name="connsiteX30" fmla="*/ 148495 w 151828"/>
                  <a:gd name="connsiteY30" fmla="*/ 172117 h 192404"/>
                  <a:gd name="connsiteX31" fmla="*/ 136303 w 151828"/>
                  <a:gd name="connsiteY31" fmla="*/ 180022 h 192404"/>
                  <a:gd name="connsiteX32" fmla="*/ 115252 w 151828"/>
                  <a:gd name="connsiteY32" fmla="*/ 188500 h 192404"/>
                  <a:gd name="connsiteX33" fmla="*/ 85725 w 151828"/>
                  <a:gd name="connsiteY33" fmla="*/ 192214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1828" h="192404">
                    <a:moveTo>
                      <a:pt x="85725" y="192405"/>
                    </a:moveTo>
                    <a:cubicBezTo>
                      <a:pt x="66961" y="192405"/>
                      <a:pt x="51149" y="188309"/>
                      <a:pt x="38386" y="180022"/>
                    </a:cubicBezTo>
                    <a:cubicBezTo>
                      <a:pt x="25622" y="171736"/>
                      <a:pt x="16002" y="160306"/>
                      <a:pt x="9620" y="145828"/>
                    </a:cubicBezTo>
                    <a:cubicBezTo>
                      <a:pt x="3238" y="131254"/>
                      <a:pt x="0" y="114871"/>
                      <a:pt x="0" y="96583"/>
                    </a:cubicBezTo>
                    <a:cubicBezTo>
                      <a:pt x="0" y="78295"/>
                      <a:pt x="2857" y="61531"/>
                      <a:pt x="8668" y="46958"/>
                    </a:cubicBezTo>
                    <a:cubicBezTo>
                      <a:pt x="14383" y="32385"/>
                      <a:pt x="23336" y="20955"/>
                      <a:pt x="35338" y="12573"/>
                    </a:cubicBezTo>
                    <a:cubicBezTo>
                      <a:pt x="47339" y="4191"/>
                      <a:pt x="62484" y="0"/>
                      <a:pt x="80772" y="0"/>
                    </a:cubicBezTo>
                    <a:cubicBezTo>
                      <a:pt x="99060" y="0"/>
                      <a:pt x="112204" y="3619"/>
                      <a:pt x="122492" y="10858"/>
                    </a:cubicBezTo>
                    <a:cubicBezTo>
                      <a:pt x="132778" y="18097"/>
                      <a:pt x="140208" y="28289"/>
                      <a:pt x="144875" y="41338"/>
                    </a:cubicBezTo>
                    <a:cubicBezTo>
                      <a:pt x="149543" y="54388"/>
                      <a:pt x="151828" y="69437"/>
                      <a:pt x="151828" y="86487"/>
                    </a:cubicBezTo>
                    <a:lnTo>
                      <a:pt x="145828" y="98488"/>
                    </a:lnTo>
                    <a:lnTo>
                      <a:pt x="24098" y="98488"/>
                    </a:lnTo>
                    <a:lnTo>
                      <a:pt x="24098" y="81534"/>
                    </a:lnTo>
                    <a:lnTo>
                      <a:pt x="132683" y="73247"/>
                    </a:lnTo>
                    <a:lnTo>
                      <a:pt x="120682" y="86392"/>
                    </a:lnTo>
                    <a:cubicBezTo>
                      <a:pt x="120682" y="83153"/>
                      <a:pt x="120682" y="79915"/>
                      <a:pt x="120872" y="76771"/>
                    </a:cubicBezTo>
                    <a:cubicBezTo>
                      <a:pt x="120968" y="73628"/>
                      <a:pt x="121063" y="70199"/>
                      <a:pt x="121063" y="66484"/>
                    </a:cubicBezTo>
                    <a:cubicBezTo>
                      <a:pt x="121063" y="53245"/>
                      <a:pt x="117729" y="41815"/>
                      <a:pt x="110966" y="32290"/>
                    </a:cubicBezTo>
                    <a:cubicBezTo>
                      <a:pt x="104203" y="22765"/>
                      <a:pt x="93821" y="18002"/>
                      <a:pt x="79724" y="18002"/>
                    </a:cubicBezTo>
                    <a:cubicBezTo>
                      <a:pt x="70485" y="18002"/>
                      <a:pt x="62674" y="20288"/>
                      <a:pt x="56388" y="24955"/>
                    </a:cubicBezTo>
                    <a:cubicBezTo>
                      <a:pt x="50101" y="29623"/>
                      <a:pt x="45244" y="35814"/>
                      <a:pt x="41719" y="43529"/>
                    </a:cubicBezTo>
                    <a:cubicBezTo>
                      <a:pt x="38195" y="51340"/>
                      <a:pt x="35719" y="59626"/>
                      <a:pt x="34195" y="68485"/>
                    </a:cubicBezTo>
                    <a:cubicBezTo>
                      <a:pt x="32671" y="77343"/>
                      <a:pt x="31909" y="86201"/>
                      <a:pt x="31909" y="94964"/>
                    </a:cubicBezTo>
                    <a:cubicBezTo>
                      <a:pt x="31909" y="103251"/>
                      <a:pt x="32861" y="111728"/>
                      <a:pt x="34957" y="120301"/>
                    </a:cubicBezTo>
                    <a:cubicBezTo>
                      <a:pt x="36957" y="128968"/>
                      <a:pt x="40100" y="137065"/>
                      <a:pt x="44387" y="144494"/>
                    </a:cubicBezTo>
                    <a:cubicBezTo>
                      <a:pt x="48673" y="151924"/>
                      <a:pt x="54007" y="158020"/>
                      <a:pt x="60389" y="162496"/>
                    </a:cubicBezTo>
                    <a:cubicBezTo>
                      <a:pt x="66770" y="166973"/>
                      <a:pt x="74486" y="169259"/>
                      <a:pt x="83534" y="169259"/>
                    </a:cubicBezTo>
                    <a:cubicBezTo>
                      <a:pt x="95345" y="169259"/>
                      <a:pt x="106490" y="167449"/>
                      <a:pt x="117157" y="163830"/>
                    </a:cubicBezTo>
                    <a:cubicBezTo>
                      <a:pt x="127825" y="160210"/>
                      <a:pt x="135922" y="156781"/>
                      <a:pt x="141351" y="153448"/>
                    </a:cubicBezTo>
                    <a:lnTo>
                      <a:pt x="151162" y="170021"/>
                    </a:lnTo>
                    <a:cubicBezTo>
                      <a:pt x="151924" y="169259"/>
                      <a:pt x="151067" y="170021"/>
                      <a:pt x="148495" y="172117"/>
                    </a:cubicBezTo>
                    <a:cubicBezTo>
                      <a:pt x="146018" y="174212"/>
                      <a:pt x="141922" y="176879"/>
                      <a:pt x="136303" y="180022"/>
                    </a:cubicBezTo>
                    <a:cubicBezTo>
                      <a:pt x="130683" y="183166"/>
                      <a:pt x="123634" y="185928"/>
                      <a:pt x="115252" y="188500"/>
                    </a:cubicBezTo>
                    <a:cubicBezTo>
                      <a:pt x="106870" y="190976"/>
                      <a:pt x="97060" y="192214"/>
                      <a:pt x="85725" y="1922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7" name="Forme libre : forme 26">
                <a:extLst>
                  <a:ext uri="{FF2B5EF4-FFF2-40B4-BE49-F238E27FC236}">
                    <a16:creationId xmlns:a16="http://schemas.microsoft.com/office/drawing/2014/main" id="{7F8EE981-630C-7A7D-812F-0AB142A53275}"/>
                  </a:ext>
                </a:extLst>
              </p:cNvPr>
              <p:cNvSpPr/>
              <p:nvPr/>
            </p:nvSpPr>
            <p:spPr>
              <a:xfrm>
                <a:off x="4310634" y="4363497"/>
                <a:ext cx="199358" cy="276225"/>
              </a:xfrm>
              <a:custGeom>
                <a:avLst/>
                <a:gdLst>
                  <a:gd name="connsiteX0" fmla="*/ 118015 w 199358"/>
                  <a:gd name="connsiteY0" fmla="*/ 276225 h 276225"/>
                  <a:gd name="connsiteX1" fmla="*/ 52578 w 199358"/>
                  <a:gd name="connsiteY1" fmla="*/ 258794 h 276225"/>
                  <a:gd name="connsiteX2" fmla="*/ 13144 w 199358"/>
                  <a:gd name="connsiteY2" fmla="*/ 210312 h 276225"/>
                  <a:gd name="connsiteX3" fmla="*/ 0 w 199358"/>
                  <a:gd name="connsiteY3" fmla="*/ 138303 h 276225"/>
                  <a:gd name="connsiteX4" fmla="*/ 13144 w 199358"/>
                  <a:gd name="connsiteY4" fmla="*/ 66104 h 276225"/>
                  <a:gd name="connsiteX5" fmla="*/ 52578 w 199358"/>
                  <a:gd name="connsiteY5" fmla="*/ 17431 h 276225"/>
                  <a:gd name="connsiteX6" fmla="*/ 118015 w 199358"/>
                  <a:gd name="connsiteY6" fmla="*/ 0 h 276225"/>
                  <a:gd name="connsiteX7" fmla="*/ 159734 w 199358"/>
                  <a:gd name="connsiteY7" fmla="*/ 4096 h 276225"/>
                  <a:gd name="connsiteX8" fmla="*/ 195834 w 199358"/>
                  <a:gd name="connsiteY8" fmla="*/ 12763 h 276225"/>
                  <a:gd name="connsiteX9" fmla="*/ 192119 w 199358"/>
                  <a:gd name="connsiteY9" fmla="*/ 67628 h 276225"/>
                  <a:gd name="connsiteX10" fmla="*/ 170307 w 199358"/>
                  <a:gd name="connsiteY10" fmla="*/ 66104 h 276225"/>
                  <a:gd name="connsiteX11" fmla="*/ 170307 w 199358"/>
                  <a:gd name="connsiteY11" fmla="*/ 48768 h 276225"/>
                  <a:gd name="connsiteX12" fmla="*/ 167640 w 199358"/>
                  <a:gd name="connsiteY12" fmla="*/ 36004 h 276225"/>
                  <a:gd name="connsiteX13" fmla="*/ 163163 w 199358"/>
                  <a:gd name="connsiteY13" fmla="*/ 20193 h 276225"/>
                  <a:gd name="connsiteX14" fmla="*/ 172974 w 199358"/>
                  <a:gd name="connsiteY14" fmla="*/ 32575 h 276225"/>
                  <a:gd name="connsiteX15" fmla="*/ 146495 w 199358"/>
                  <a:gd name="connsiteY15" fmla="*/ 24098 h 276225"/>
                  <a:gd name="connsiteX16" fmla="*/ 118110 w 199358"/>
                  <a:gd name="connsiteY16" fmla="*/ 20479 h 276225"/>
                  <a:gd name="connsiteX17" fmla="*/ 72866 w 199358"/>
                  <a:gd name="connsiteY17" fmla="*/ 36100 h 276225"/>
                  <a:gd name="connsiteX18" fmla="*/ 45625 w 199358"/>
                  <a:gd name="connsiteY18" fmla="*/ 78200 h 276225"/>
                  <a:gd name="connsiteX19" fmla="*/ 36576 w 199358"/>
                  <a:gd name="connsiteY19" fmla="*/ 137732 h 276225"/>
                  <a:gd name="connsiteX20" fmla="*/ 45625 w 199358"/>
                  <a:gd name="connsiteY20" fmla="*/ 197072 h 276225"/>
                  <a:gd name="connsiteX21" fmla="*/ 72676 w 199358"/>
                  <a:gd name="connsiteY21" fmla="*/ 239554 h 276225"/>
                  <a:gd name="connsiteX22" fmla="*/ 117729 w 199358"/>
                  <a:gd name="connsiteY22" fmla="*/ 255365 h 276225"/>
                  <a:gd name="connsiteX23" fmla="*/ 148018 w 199358"/>
                  <a:gd name="connsiteY23" fmla="*/ 252127 h 276225"/>
                  <a:gd name="connsiteX24" fmla="*/ 176403 w 199358"/>
                  <a:gd name="connsiteY24" fmla="*/ 244030 h 276225"/>
                  <a:gd name="connsiteX25" fmla="*/ 165926 w 199358"/>
                  <a:gd name="connsiteY25" fmla="*/ 256794 h 276225"/>
                  <a:gd name="connsiteX26" fmla="*/ 170021 w 199358"/>
                  <a:gd name="connsiteY26" fmla="*/ 244983 h 276225"/>
                  <a:gd name="connsiteX27" fmla="*/ 173164 w 199358"/>
                  <a:gd name="connsiteY27" fmla="*/ 233553 h 276225"/>
                  <a:gd name="connsiteX28" fmla="*/ 174498 w 199358"/>
                  <a:gd name="connsiteY28" fmla="*/ 225647 h 276225"/>
                  <a:gd name="connsiteX29" fmla="*/ 175260 w 199358"/>
                  <a:gd name="connsiteY29" fmla="*/ 208026 h 276225"/>
                  <a:gd name="connsiteX30" fmla="*/ 197072 w 199358"/>
                  <a:gd name="connsiteY30" fmla="*/ 207264 h 276225"/>
                  <a:gd name="connsiteX31" fmla="*/ 199358 w 199358"/>
                  <a:gd name="connsiteY31" fmla="*/ 263271 h 276225"/>
                  <a:gd name="connsiteX32" fmla="*/ 161353 w 199358"/>
                  <a:gd name="connsiteY32" fmla="*/ 271939 h 276225"/>
                  <a:gd name="connsiteX33" fmla="*/ 118110 w 199358"/>
                  <a:gd name="connsiteY33" fmla="*/ 276034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99358" h="276225">
                    <a:moveTo>
                      <a:pt x="118015" y="276225"/>
                    </a:moveTo>
                    <a:cubicBezTo>
                      <a:pt x="91916" y="276225"/>
                      <a:pt x="70199" y="270415"/>
                      <a:pt x="52578" y="258794"/>
                    </a:cubicBezTo>
                    <a:cubicBezTo>
                      <a:pt x="35052" y="247174"/>
                      <a:pt x="21907" y="230981"/>
                      <a:pt x="13144" y="210312"/>
                    </a:cubicBezTo>
                    <a:cubicBezTo>
                      <a:pt x="4381" y="189643"/>
                      <a:pt x="0" y="165640"/>
                      <a:pt x="0" y="138303"/>
                    </a:cubicBezTo>
                    <a:cubicBezTo>
                      <a:pt x="0" y="110966"/>
                      <a:pt x="4381" y="86963"/>
                      <a:pt x="13144" y="66104"/>
                    </a:cubicBezTo>
                    <a:cubicBezTo>
                      <a:pt x="21907" y="45339"/>
                      <a:pt x="35052" y="29051"/>
                      <a:pt x="52578" y="17431"/>
                    </a:cubicBezTo>
                    <a:cubicBezTo>
                      <a:pt x="70104" y="5810"/>
                      <a:pt x="91916" y="0"/>
                      <a:pt x="118015" y="0"/>
                    </a:cubicBezTo>
                    <a:cubicBezTo>
                      <a:pt x="133541" y="0"/>
                      <a:pt x="147447" y="1333"/>
                      <a:pt x="159734" y="4096"/>
                    </a:cubicBezTo>
                    <a:cubicBezTo>
                      <a:pt x="172022" y="6858"/>
                      <a:pt x="184023" y="9716"/>
                      <a:pt x="195834" y="12763"/>
                    </a:cubicBezTo>
                    <a:lnTo>
                      <a:pt x="192119" y="67628"/>
                    </a:lnTo>
                    <a:lnTo>
                      <a:pt x="170307" y="66104"/>
                    </a:lnTo>
                    <a:lnTo>
                      <a:pt x="170307" y="48768"/>
                    </a:lnTo>
                    <a:cubicBezTo>
                      <a:pt x="170307" y="46292"/>
                      <a:pt x="169450" y="42005"/>
                      <a:pt x="167640" y="36004"/>
                    </a:cubicBezTo>
                    <a:cubicBezTo>
                      <a:pt x="165926" y="30004"/>
                      <a:pt x="164401" y="24765"/>
                      <a:pt x="163163" y="20193"/>
                    </a:cubicBezTo>
                    <a:lnTo>
                      <a:pt x="172974" y="32575"/>
                    </a:lnTo>
                    <a:cubicBezTo>
                      <a:pt x="165735" y="29337"/>
                      <a:pt x="156877" y="26479"/>
                      <a:pt x="146495" y="24098"/>
                    </a:cubicBezTo>
                    <a:cubicBezTo>
                      <a:pt x="136112" y="21717"/>
                      <a:pt x="126682" y="20479"/>
                      <a:pt x="118110" y="20479"/>
                    </a:cubicBezTo>
                    <a:cubicBezTo>
                      <a:pt x="100108" y="20479"/>
                      <a:pt x="84963" y="25717"/>
                      <a:pt x="72866" y="36100"/>
                    </a:cubicBezTo>
                    <a:cubicBezTo>
                      <a:pt x="60674" y="46482"/>
                      <a:pt x="51626" y="60484"/>
                      <a:pt x="45625" y="78200"/>
                    </a:cubicBezTo>
                    <a:cubicBezTo>
                      <a:pt x="39624" y="95917"/>
                      <a:pt x="36576" y="115729"/>
                      <a:pt x="36576" y="137732"/>
                    </a:cubicBezTo>
                    <a:cubicBezTo>
                      <a:pt x="36576" y="159734"/>
                      <a:pt x="39624" y="179356"/>
                      <a:pt x="45625" y="197072"/>
                    </a:cubicBezTo>
                    <a:cubicBezTo>
                      <a:pt x="51626" y="214884"/>
                      <a:pt x="60674" y="228981"/>
                      <a:pt x="72676" y="239554"/>
                    </a:cubicBezTo>
                    <a:cubicBezTo>
                      <a:pt x="84677" y="250126"/>
                      <a:pt x="99727" y="255365"/>
                      <a:pt x="117729" y="255365"/>
                    </a:cubicBezTo>
                    <a:cubicBezTo>
                      <a:pt x="126778" y="255365"/>
                      <a:pt x="136874" y="254317"/>
                      <a:pt x="148018" y="252127"/>
                    </a:cubicBezTo>
                    <a:cubicBezTo>
                      <a:pt x="159163" y="250031"/>
                      <a:pt x="168593" y="247269"/>
                      <a:pt x="176403" y="244030"/>
                    </a:cubicBezTo>
                    <a:lnTo>
                      <a:pt x="165926" y="256794"/>
                    </a:lnTo>
                    <a:cubicBezTo>
                      <a:pt x="167449" y="253079"/>
                      <a:pt x="168783" y="249079"/>
                      <a:pt x="170021" y="244983"/>
                    </a:cubicBezTo>
                    <a:cubicBezTo>
                      <a:pt x="171260" y="240887"/>
                      <a:pt x="172307" y="237077"/>
                      <a:pt x="173164" y="233553"/>
                    </a:cubicBezTo>
                    <a:cubicBezTo>
                      <a:pt x="174022" y="230029"/>
                      <a:pt x="174498" y="227457"/>
                      <a:pt x="174498" y="225647"/>
                    </a:cubicBezTo>
                    <a:lnTo>
                      <a:pt x="175260" y="208026"/>
                    </a:lnTo>
                    <a:lnTo>
                      <a:pt x="197072" y="207264"/>
                    </a:lnTo>
                    <a:lnTo>
                      <a:pt x="199358" y="263271"/>
                    </a:lnTo>
                    <a:cubicBezTo>
                      <a:pt x="187547" y="266319"/>
                      <a:pt x="174974" y="269176"/>
                      <a:pt x="161353" y="271939"/>
                    </a:cubicBezTo>
                    <a:cubicBezTo>
                      <a:pt x="147733" y="274701"/>
                      <a:pt x="133445" y="276034"/>
                      <a:pt x="118110" y="2760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8" name="Forme libre : forme 27">
                <a:extLst>
                  <a:ext uri="{FF2B5EF4-FFF2-40B4-BE49-F238E27FC236}">
                    <a16:creationId xmlns:a16="http://schemas.microsoft.com/office/drawing/2014/main" id="{53D3F4AD-C8EE-A78D-BACF-D7505A1C64D6}"/>
                  </a:ext>
                </a:extLst>
              </p:cNvPr>
              <p:cNvSpPr/>
              <p:nvPr/>
            </p:nvSpPr>
            <p:spPr>
              <a:xfrm>
                <a:off x="4554474" y="4445031"/>
                <a:ext cx="171450" cy="192786"/>
              </a:xfrm>
              <a:custGeom>
                <a:avLst/>
                <a:gdLst>
                  <a:gd name="connsiteX0" fmla="*/ 86106 w 171450"/>
                  <a:gd name="connsiteY0" fmla="*/ 192786 h 192786"/>
                  <a:gd name="connsiteX1" fmla="*/ 38386 w 171450"/>
                  <a:gd name="connsiteY1" fmla="*/ 180404 h 192786"/>
                  <a:gd name="connsiteX2" fmla="*/ 9620 w 171450"/>
                  <a:gd name="connsiteY2" fmla="*/ 146399 h 192786"/>
                  <a:gd name="connsiteX3" fmla="*/ 0 w 171450"/>
                  <a:gd name="connsiteY3" fmla="*/ 96583 h 192786"/>
                  <a:gd name="connsiteX4" fmla="*/ 9620 w 171450"/>
                  <a:gd name="connsiteY4" fmla="*/ 46387 h 192786"/>
                  <a:gd name="connsiteX5" fmla="*/ 38386 w 171450"/>
                  <a:gd name="connsiteY5" fmla="*/ 12383 h 192786"/>
                  <a:gd name="connsiteX6" fmla="*/ 86106 w 171450"/>
                  <a:gd name="connsiteY6" fmla="*/ 0 h 192786"/>
                  <a:gd name="connsiteX7" fmla="*/ 150209 w 171450"/>
                  <a:gd name="connsiteY7" fmla="*/ 26479 h 192786"/>
                  <a:gd name="connsiteX8" fmla="*/ 171450 w 171450"/>
                  <a:gd name="connsiteY8" fmla="*/ 96583 h 192786"/>
                  <a:gd name="connsiteX9" fmla="*/ 161830 w 171450"/>
                  <a:gd name="connsiteY9" fmla="*/ 146590 h 192786"/>
                  <a:gd name="connsiteX10" fmla="*/ 133255 w 171450"/>
                  <a:gd name="connsiteY10" fmla="*/ 180594 h 192786"/>
                  <a:gd name="connsiteX11" fmla="*/ 86106 w 171450"/>
                  <a:gd name="connsiteY11" fmla="*/ 192786 h 192786"/>
                  <a:gd name="connsiteX12" fmla="*/ 86106 w 171450"/>
                  <a:gd name="connsiteY12" fmla="*/ 172498 h 192786"/>
                  <a:gd name="connsiteX13" fmla="*/ 118015 w 171450"/>
                  <a:gd name="connsiteY13" fmla="*/ 161258 h 192786"/>
                  <a:gd name="connsiteX14" fmla="*/ 134398 w 171450"/>
                  <a:gd name="connsiteY14" fmla="*/ 132493 h 192786"/>
                  <a:gd name="connsiteX15" fmla="*/ 139065 w 171450"/>
                  <a:gd name="connsiteY15" fmla="*/ 96583 h 192786"/>
                  <a:gd name="connsiteX16" fmla="*/ 134398 w 171450"/>
                  <a:gd name="connsiteY16" fmla="*/ 60293 h 192786"/>
                  <a:gd name="connsiteX17" fmla="*/ 118015 w 171450"/>
                  <a:gd name="connsiteY17" fmla="*/ 31528 h 192786"/>
                  <a:gd name="connsiteX18" fmla="*/ 86106 w 171450"/>
                  <a:gd name="connsiteY18" fmla="*/ 20288 h 192786"/>
                  <a:gd name="connsiteX19" fmla="*/ 54197 w 171450"/>
                  <a:gd name="connsiteY19" fmla="*/ 31337 h 192786"/>
                  <a:gd name="connsiteX20" fmla="*/ 37433 w 171450"/>
                  <a:gd name="connsiteY20" fmla="*/ 59912 h 192786"/>
                  <a:gd name="connsiteX21" fmla="*/ 32385 w 171450"/>
                  <a:gd name="connsiteY21" fmla="*/ 96583 h 192786"/>
                  <a:gd name="connsiteX22" fmla="*/ 37433 w 171450"/>
                  <a:gd name="connsiteY22" fmla="*/ 132874 h 192786"/>
                  <a:gd name="connsiteX23" fmla="*/ 54197 w 171450"/>
                  <a:gd name="connsiteY23" fmla="*/ 161449 h 192786"/>
                  <a:gd name="connsiteX24" fmla="*/ 86106 w 171450"/>
                  <a:gd name="connsiteY24" fmla="*/ 172498 h 192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71450" h="192786">
                    <a:moveTo>
                      <a:pt x="86106" y="192786"/>
                    </a:moveTo>
                    <a:cubicBezTo>
                      <a:pt x="67056" y="192786"/>
                      <a:pt x="51149" y="188690"/>
                      <a:pt x="38386" y="180404"/>
                    </a:cubicBezTo>
                    <a:cubicBezTo>
                      <a:pt x="25622" y="172117"/>
                      <a:pt x="16002" y="160782"/>
                      <a:pt x="9620" y="146399"/>
                    </a:cubicBezTo>
                    <a:cubicBezTo>
                      <a:pt x="3238" y="132017"/>
                      <a:pt x="0" y="115443"/>
                      <a:pt x="0" y="96583"/>
                    </a:cubicBezTo>
                    <a:cubicBezTo>
                      <a:pt x="0" y="77724"/>
                      <a:pt x="3238" y="60865"/>
                      <a:pt x="9620" y="46387"/>
                    </a:cubicBezTo>
                    <a:cubicBezTo>
                      <a:pt x="16002" y="32004"/>
                      <a:pt x="25622" y="20669"/>
                      <a:pt x="38386" y="12383"/>
                    </a:cubicBezTo>
                    <a:cubicBezTo>
                      <a:pt x="51149" y="4096"/>
                      <a:pt x="67056" y="0"/>
                      <a:pt x="86106" y="0"/>
                    </a:cubicBezTo>
                    <a:cubicBezTo>
                      <a:pt x="114681" y="0"/>
                      <a:pt x="136017" y="8858"/>
                      <a:pt x="150209" y="26479"/>
                    </a:cubicBezTo>
                    <a:cubicBezTo>
                      <a:pt x="164401" y="44101"/>
                      <a:pt x="171450" y="67532"/>
                      <a:pt x="171450" y="96583"/>
                    </a:cubicBezTo>
                    <a:cubicBezTo>
                      <a:pt x="171450" y="115348"/>
                      <a:pt x="168211" y="132017"/>
                      <a:pt x="161830" y="146590"/>
                    </a:cubicBezTo>
                    <a:cubicBezTo>
                      <a:pt x="155448" y="161163"/>
                      <a:pt x="145923" y="172498"/>
                      <a:pt x="133255" y="180594"/>
                    </a:cubicBezTo>
                    <a:cubicBezTo>
                      <a:pt x="120586" y="188786"/>
                      <a:pt x="104870" y="192786"/>
                      <a:pt x="86106" y="192786"/>
                    </a:cubicBezTo>
                    <a:close/>
                    <a:moveTo>
                      <a:pt x="86106" y="172498"/>
                    </a:moveTo>
                    <a:cubicBezTo>
                      <a:pt x="99631" y="172498"/>
                      <a:pt x="110299" y="168783"/>
                      <a:pt x="118015" y="161258"/>
                    </a:cubicBezTo>
                    <a:cubicBezTo>
                      <a:pt x="125730" y="153734"/>
                      <a:pt x="131254" y="144209"/>
                      <a:pt x="134398" y="132493"/>
                    </a:cubicBezTo>
                    <a:cubicBezTo>
                      <a:pt x="137541" y="120872"/>
                      <a:pt x="139065" y="108871"/>
                      <a:pt x="139065" y="96583"/>
                    </a:cubicBezTo>
                    <a:cubicBezTo>
                      <a:pt x="139065" y="84296"/>
                      <a:pt x="137541" y="72009"/>
                      <a:pt x="134398" y="60293"/>
                    </a:cubicBezTo>
                    <a:cubicBezTo>
                      <a:pt x="131254" y="48673"/>
                      <a:pt x="125825" y="39053"/>
                      <a:pt x="118015" y="31528"/>
                    </a:cubicBezTo>
                    <a:cubicBezTo>
                      <a:pt x="110204" y="24003"/>
                      <a:pt x="99631" y="20288"/>
                      <a:pt x="86106" y="20288"/>
                    </a:cubicBezTo>
                    <a:cubicBezTo>
                      <a:pt x="72580" y="20288"/>
                      <a:pt x="61913" y="24003"/>
                      <a:pt x="54197" y="31337"/>
                    </a:cubicBezTo>
                    <a:cubicBezTo>
                      <a:pt x="46387" y="38767"/>
                      <a:pt x="40862" y="48292"/>
                      <a:pt x="37433" y="59912"/>
                    </a:cubicBezTo>
                    <a:cubicBezTo>
                      <a:pt x="34099" y="71533"/>
                      <a:pt x="32385" y="83820"/>
                      <a:pt x="32385" y="96583"/>
                    </a:cubicBezTo>
                    <a:cubicBezTo>
                      <a:pt x="32385" y="109347"/>
                      <a:pt x="34099" y="121158"/>
                      <a:pt x="37433" y="132874"/>
                    </a:cubicBezTo>
                    <a:cubicBezTo>
                      <a:pt x="40862" y="144494"/>
                      <a:pt x="46387" y="154019"/>
                      <a:pt x="54197" y="161449"/>
                    </a:cubicBezTo>
                    <a:cubicBezTo>
                      <a:pt x="62008" y="168878"/>
                      <a:pt x="72580" y="172498"/>
                      <a:pt x="86106" y="17249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9" name="Forme libre : forme 28">
                <a:extLst>
                  <a:ext uri="{FF2B5EF4-FFF2-40B4-BE49-F238E27FC236}">
                    <a16:creationId xmlns:a16="http://schemas.microsoft.com/office/drawing/2014/main" id="{BD4B1496-B606-12BA-827E-057EB2550F37}"/>
                  </a:ext>
                </a:extLst>
              </p:cNvPr>
              <p:cNvSpPr/>
              <p:nvPr/>
            </p:nvSpPr>
            <p:spPr>
              <a:xfrm>
                <a:off x="4757070" y="4445412"/>
                <a:ext cx="211169" cy="190500"/>
              </a:xfrm>
              <a:custGeom>
                <a:avLst/>
                <a:gdLst>
                  <a:gd name="connsiteX0" fmla="*/ 1905 w 211169"/>
                  <a:gd name="connsiteY0" fmla="*/ 190500 h 190500"/>
                  <a:gd name="connsiteX1" fmla="*/ 0 w 211169"/>
                  <a:gd name="connsiteY1" fmla="*/ 172498 h 190500"/>
                  <a:gd name="connsiteX2" fmla="*/ 42100 w 211169"/>
                  <a:gd name="connsiteY2" fmla="*/ 163830 h 190500"/>
                  <a:gd name="connsiteX3" fmla="*/ 27051 w 211169"/>
                  <a:gd name="connsiteY3" fmla="*/ 177736 h 190500"/>
                  <a:gd name="connsiteX4" fmla="*/ 29146 w 211169"/>
                  <a:gd name="connsiteY4" fmla="*/ 167259 h 190500"/>
                  <a:gd name="connsiteX5" fmla="*/ 31813 w 211169"/>
                  <a:gd name="connsiteY5" fmla="*/ 151257 h 190500"/>
                  <a:gd name="connsiteX6" fmla="*/ 33147 w 211169"/>
                  <a:gd name="connsiteY6" fmla="*/ 138303 h 190500"/>
                  <a:gd name="connsiteX7" fmla="*/ 33147 w 211169"/>
                  <a:gd name="connsiteY7" fmla="*/ 54864 h 190500"/>
                  <a:gd name="connsiteX8" fmla="*/ 32004 w 211169"/>
                  <a:gd name="connsiteY8" fmla="*/ 41529 h 190500"/>
                  <a:gd name="connsiteX9" fmla="*/ 29337 w 211169"/>
                  <a:gd name="connsiteY9" fmla="*/ 24574 h 190500"/>
                  <a:gd name="connsiteX10" fmla="*/ 27051 w 211169"/>
                  <a:gd name="connsiteY10" fmla="*/ 12382 h 190500"/>
                  <a:gd name="connsiteX11" fmla="*/ 42100 w 211169"/>
                  <a:gd name="connsiteY11" fmla="*/ 29718 h 190500"/>
                  <a:gd name="connsiteX12" fmla="*/ 762 w 211169"/>
                  <a:gd name="connsiteY12" fmla="*/ 22574 h 190500"/>
                  <a:gd name="connsiteX13" fmla="*/ 2667 w 211169"/>
                  <a:gd name="connsiteY13" fmla="*/ 3048 h 190500"/>
                  <a:gd name="connsiteX14" fmla="*/ 49244 w 211169"/>
                  <a:gd name="connsiteY14" fmla="*/ 3048 h 190500"/>
                  <a:gd name="connsiteX15" fmla="*/ 56388 w 211169"/>
                  <a:gd name="connsiteY15" fmla="*/ 9811 h 190500"/>
                  <a:gd name="connsiteX16" fmla="*/ 61627 w 211169"/>
                  <a:gd name="connsiteY16" fmla="*/ 66199 h 190500"/>
                  <a:gd name="connsiteX17" fmla="*/ 53340 w 211169"/>
                  <a:gd name="connsiteY17" fmla="*/ 44386 h 190500"/>
                  <a:gd name="connsiteX18" fmla="*/ 67818 w 211169"/>
                  <a:gd name="connsiteY18" fmla="*/ 20288 h 190500"/>
                  <a:gd name="connsiteX19" fmla="*/ 88678 w 211169"/>
                  <a:gd name="connsiteY19" fmla="*/ 5239 h 190500"/>
                  <a:gd name="connsiteX20" fmla="*/ 114967 w 211169"/>
                  <a:gd name="connsiteY20" fmla="*/ 0 h 190500"/>
                  <a:gd name="connsiteX21" fmla="*/ 155162 w 211169"/>
                  <a:gd name="connsiteY21" fmla="*/ 10668 h 190500"/>
                  <a:gd name="connsiteX22" fmla="*/ 173546 w 211169"/>
                  <a:gd name="connsiteY22" fmla="*/ 40957 h 190500"/>
                  <a:gd name="connsiteX23" fmla="*/ 178403 w 211169"/>
                  <a:gd name="connsiteY23" fmla="*/ 86773 h 190500"/>
                  <a:gd name="connsiteX24" fmla="*/ 178403 w 211169"/>
                  <a:gd name="connsiteY24" fmla="*/ 126968 h 190500"/>
                  <a:gd name="connsiteX25" fmla="*/ 179737 w 211169"/>
                  <a:gd name="connsiteY25" fmla="*/ 154400 h 190500"/>
                  <a:gd name="connsiteX26" fmla="*/ 182213 w 211169"/>
                  <a:gd name="connsiteY26" fmla="*/ 175450 h 190500"/>
                  <a:gd name="connsiteX27" fmla="*/ 168688 w 211169"/>
                  <a:gd name="connsiteY27" fmla="*/ 165259 h 190500"/>
                  <a:gd name="connsiteX28" fmla="*/ 211169 w 211169"/>
                  <a:gd name="connsiteY28" fmla="*/ 168973 h 190500"/>
                  <a:gd name="connsiteX29" fmla="*/ 208502 w 211169"/>
                  <a:gd name="connsiteY29" fmla="*/ 188500 h 190500"/>
                  <a:gd name="connsiteX30" fmla="*/ 160401 w 211169"/>
                  <a:gd name="connsiteY30" fmla="*/ 188500 h 190500"/>
                  <a:gd name="connsiteX31" fmla="*/ 152114 w 211169"/>
                  <a:gd name="connsiteY31" fmla="*/ 188881 h 190500"/>
                  <a:gd name="connsiteX32" fmla="*/ 137255 w 211169"/>
                  <a:gd name="connsiteY32" fmla="*/ 189643 h 190500"/>
                  <a:gd name="connsiteX33" fmla="*/ 122777 w 211169"/>
                  <a:gd name="connsiteY33" fmla="*/ 190405 h 190500"/>
                  <a:gd name="connsiteX34" fmla="*/ 120872 w 211169"/>
                  <a:gd name="connsiteY34" fmla="*/ 172402 h 190500"/>
                  <a:gd name="connsiteX35" fmla="*/ 158496 w 211169"/>
                  <a:gd name="connsiteY35" fmla="*/ 163354 h 190500"/>
                  <a:gd name="connsiteX36" fmla="*/ 144590 w 211169"/>
                  <a:gd name="connsiteY36" fmla="*/ 172021 h 190500"/>
                  <a:gd name="connsiteX37" fmla="*/ 147066 w 211169"/>
                  <a:gd name="connsiteY37" fmla="*/ 162782 h 190500"/>
                  <a:gd name="connsiteX38" fmla="*/ 149352 w 211169"/>
                  <a:gd name="connsiteY38" fmla="*/ 150971 h 190500"/>
                  <a:gd name="connsiteX39" fmla="*/ 150304 w 211169"/>
                  <a:gd name="connsiteY39" fmla="*/ 138208 h 190500"/>
                  <a:gd name="connsiteX40" fmla="*/ 150304 w 211169"/>
                  <a:gd name="connsiteY40" fmla="*/ 86296 h 190500"/>
                  <a:gd name="connsiteX41" fmla="*/ 147256 w 211169"/>
                  <a:gd name="connsiteY41" fmla="*/ 54959 h 190500"/>
                  <a:gd name="connsiteX42" fmla="*/ 135636 w 211169"/>
                  <a:gd name="connsiteY42" fmla="*/ 30766 h 190500"/>
                  <a:gd name="connsiteX43" fmla="*/ 110490 w 211169"/>
                  <a:gd name="connsiteY43" fmla="*/ 21336 h 190500"/>
                  <a:gd name="connsiteX44" fmla="*/ 74581 w 211169"/>
                  <a:gd name="connsiteY44" fmla="*/ 39338 h 190500"/>
                  <a:gd name="connsiteX45" fmla="*/ 61627 w 211169"/>
                  <a:gd name="connsiteY45" fmla="*/ 85153 h 190500"/>
                  <a:gd name="connsiteX46" fmla="*/ 61627 w 211169"/>
                  <a:gd name="connsiteY46" fmla="*/ 126873 h 190500"/>
                  <a:gd name="connsiteX47" fmla="*/ 62770 w 211169"/>
                  <a:gd name="connsiteY47" fmla="*/ 156972 h 190500"/>
                  <a:gd name="connsiteX48" fmla="*/ 65056 w 211169"/>
                  <a:gd name="connsiteY48" fmla="*/ 179165 h 190500"/>
                  <a:gd name="connsiteX49" fmla="*/ 51149 w 211169"/>
                  <a:gd name="connsiteY49" fmla="*/ 165259 h 190500"/>
                  <a:gd name="connsiteX50" fmla="*/ 93631 w 211169"/>
                  <a:gd name="connsiteY50" fmla="*/ 168973 h 190500"/>
                  <a:gd name="connsiteX51" fmla="*/ 90964 w 211169"/>
                  <a:gd name="connsiteY51" fmla="*/ 188500 h 190500"/>
                  <a:gd name="connsiteX52" fmla="*/ 43244 w 211169"/>
                  <a:gd name="connsiteY52" fmla="*/ 188500 h 190500"/>
                  <a:gd name="connsiteX53" fmla="*/ 32385 w 211169"/>
                  <a:gd name="connsiteY53" fmla="*/ 188881 h 190500"/>
                  <a:gd name="connsiteX54" fmla="*/ 17145 w 211169"/>
                  <a:gd name="connsiteY54" fmla="*/ 189643 h 190500"/>
                  <a:gd name="connsiteX55" fmla="*/ 1905 w 211169"/>
                  <a:gd name="connsiteY55" fmla="*/ 190405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11169" h="190500">
                    <a:moveTo>
                      <a:pt x="1905" y="190500"/>
                    </a:moveTo>
                    <a:lnTo>
                      <a:pt x="0" y="172498"/>
                    </a:lnTo>
                    <a:lnTo>
                      <a:pt x="42100" y="163830"/>
                    </a:lnTo>
                    <a:lnTo>
                      <a:pt x="27051" y="177736"/>
                    </a:lnTo>
                    <a:cubicBezTo>
                      <a:pt x="27527" y="175736"/>
                      <a:pt x="28194" y="172212"/>
                      <a:pt x="29146" y="167259"/>
                    </a:cubicBezTo>
                    <a:cubicBezTo>
                      <a:pt x="30004" y="162211"/>
                      <a:pt x="30861" y="156972"/>
                      <a:pt x="31813" y="151257"/>
                    </a:cubicBezTo>
                    <a:cubicBezTo>
                      <a:pt x="32671" y="145637"/>
                      <a:pt x="33147" y="141256"/>
                      <a:pt x="33147" y="138303"/>
                    </a:cubicBezTo>
                    <a:lnTo>
                      <a:pt x="33147" y="54864"/>
                    </a:lnTo>
                    <a:cubicBezTo>
                      <a:pt x="33147" y="51625"/>
                      <a:pt x="32766" y="47149"/>
                      <a:pt x="32004" y="41529"/>
                    </a:cubicBezTo>
                    <a:cubicBezTo>
                      <a:pt x="31242" y="35909"/>
                      <a:pt x="30385" y="30289"/>
                      <a:pt x="29337" y="24574"/>
                    </a:cubicBezTo>
                    <a:cubicBezTo>
                      <a:pt x="28289" y="18955"/>
                      <a:pt x="27623" y="14859"/>
                      <a:pt x="27051" y="12382"/>
                    </a:cubicBezTo>
                    <a:lnTo>
                      <a:pt x="42100" y="29718"/>
                    </a:lnTo>
                    <a:lnTo>
                      <a:pt x="762" y="22574"/>
                    </a:lnTo>
                    <a:lnTo>
                      <a:pt x="2667" y="3048"/>
                    </a:lnTo>
                    <a:lnTo>
                      <a:pt x="49244" y="3048"/>
                    </a:lnTo>
                    <a:lnTo>
                      <a:pt x="56388" y="9811"/>
                    </a:lnTo>
                    <a:lnTo>
                      <a:pt x="61627" y="66199"/>
                    </a:lnTo>
                    <a:lnTo>
                      <a:pt x="53340" y="44386"/>
                    </a:lnTo>
                    <a:cubicBezTo>
                      <a:pt x="57055" y="34861"/>
                      <a:pt x="61913" y="26860"/>
                      <a:pt x="67818" y="20288"/>
                    </a:cubicBezTo>
                    <a:cubicBezTo>
                      <a:pt x="73723" y="13811"/>
                      <a:pt x="80677" y="8763"/>
                      <a:pt x="88678" y="5239"/>
                    </a:cubicBezTo>
                    <a:cubicBezTo>
                      <a:pt x="96679" y="1714"/>
                      <a:pt x="105442" y="0"/>
                      <a:pt x="114967" y="0"/>
                    </a:cubicBezTo>
                    <a:cubicBezTo>
                      <a:pt x="132779" y="0"/>
                      <a:pt x="146113" y="3619"/>
                      <a:pt x="155162" y="10668"/>
                    </a:cubicBezTo>
                    <a:cubicBezTo>
                      <a:pt x="164211" y="17812"/>
                      <a:pt x="170307" y="27908"/>
                      <a:pt x="173546" y="40957"/>
                    </a:cubicBezTo>
                    <a:cubicBezTo>
                      <a:pt x="176784" y="54007"/>
                      <a:pt x="178403" y="69247"/>
                      <a:pt x="178403" y="86773"/>
                    </a:cubicBezTo>
                    <a:lnTo>
                      <a:pt x="178403" y="126968"/>
                    </a:lnTo>
                    <a:cubicBezTo>
                      <a:pt x="178403" y="136207"/>
                      <a:pt x="178879" y="145351"/>
                      <a:pt x="179737" y="154400"/>
                    </a:cubicBezTo>
                    <a:cubicBezTo>
                      <a:pt x="180594" y="163449"/>
                      <a:pt x="181451" y="170402"/>
                      <a:pt x="182213" y="175450"/>
                    </a:cubicBezTo>
                    <a:lnTo>
                      <a:pt x="168688" y="165259"/>
                    </a:lnTo>
                    <a:lnTo>
                      <a:pt x="211169" y="168973"/>
                    </a:lnTo>
                    <a:lnTo>
                      <a:pt x="208502" y="188500"/>
                    </a:lnTo>
                    <a:lnTo>
                      <a:pt x="160401" y="188500"/>
                    </a:lnTo>
                    <a:cubicBezTo>
                      <a:pt x="159353" y="188500"/>
                      <a:pt x="156686" y="188595"/>
                      <a:pt x="152114" y="188881"/>
                    </a:cubicBezTo>
                    <a:cubicBezTo>
                      <a:pt x="147542" y="189167"/>
                      <a:pt x="142685" y="189357"/>
                      <a:pt x="137255" y="189643"/>
                    </a:cubicBezTo>
                    <a:cubicBezTo>
                      <a:pt x="131826" y="189928"/>
                      <a:pt x="127063" y="190119"/>
                      <a:pt x="122777" y="190405"/>
                    </a:cubicBezTo>
                    <a:lnTo>
                      <a:pt x="120872" y="172402"/>
                    </a:lnTo>
                    <a:lnTo>
                      <a:pt x="158496" y="163354"/>
                    </a:lnTo>
                    <a:lnTo>
                      <a:pt x="144590" y="172021"/>
                    </a:lnTo>
                    <a:cubicBezTo>
                      <a:pt x="145352" y="169545"/>
                      <a:pt x="146113" y="166497"/>
                      <a:pt x="147066" y="162782"/>
                    </a:cubicBezTo>
                    <a:cubicBezTo>
                      <a:pt x="147923" y="159163"/>
                      <a:pt x="148685" y="155257"/>
                      <a:pt x="149352" y="150971"/>
                    </a:cubicBezTo>
                    <a:cubicBezTo>
                      <a:pt x="150019" y="146685"/>
                      <a:pt x="150304" y="142494"/>
                      <a:pt x="150304" y="138208"/>
                    </a:cubicBezTo>
                    <a:lnTo>
                      <a:pt x="150304" y="86296"/>
                    </a:lnTo>
                    <a:cubicBezTo>
                      <a:pt x="150304" y="75247"/>
                      <a:pt x="149257" y="64865"/>
                      <a:pt x="147256" y="54959"/>
                    </a:cubicBezTo>
                    <a:cubicBezTo>
                      <a:pt x="145256" y="45053"/>
                      <a:pt x="141351" y="36957"/>
                      <a:pt x="135636" y="30766"/>
                    </a:cubicBezTo>
                    <a:cubicBezTo>
                      <a:pt x="129826" y="24479"/>
                      <a:pt x="121444" y="21336"/>
                      <a:pt x="110490" y="21336"/>
                    </a:cubicBezTo>
                    <a:cubicBezTo>
                      <a:pt x="95250" y="21336"/>
                      <a:pt x="83248" y="27337"/>
                      <a:pt x="74581" y="39338"/>
                    </a:cubicBezTo>
                    <a:cubicBezTo>
                      <a:pt x="65913" y="51340"/>
                      <a:pt x="61627" y="66675"/>
                      <a:pt x="61627" y="85153"/>
                    </a:cubicBezTo>
                    <a:lnTo>
                      <a:pt x="61627" y="126873"/>
                    </a:lnTo>
                    <a:cubicBezTo>
                      <a:pt x="61627" y="136684"/>
                      <a:pt x="62008" y="146685"/>
                      <a:pt x="62770" y="156972"/>
                    </a:cubicBezTo>
                    <a:cubicBezTo>
                      <a:pt x="63532" y="167259"/>
                      <a:pt x="64294" y="174593"/>
                      <a:pt x="65056" y="179165"/>
                    </a:cubicBezTo>
                    <a:lnTo>
                      <a:pt x="51149" y="165259"/>
                    </a:lnTo>
                    <a:lnTo>
                      <a:pt x="93631" y="168973"/>
                    </a:lnTo>
                    <a:lnTo>
                      <a:pt x="90964" y="188500"/>
                    </a:lnTo>
                    <a:lnTo>
                      <a:pt x="43244" y="188500"/>
                    </a:lnTo>
                    <a:cubicBezTo>
                      <a:pt x="40767" y="188500"/>
                      <a:pt x="37148" y="188595"/>
                      <a:pt x="32385" y="188881"/>
                    </a:cubicBezTo>
                    <a:cubicBezTo>
                      <a:pt x="27623" y="189167"/>
                      <a:pt x="22574" y="189357"/>
                      <a:pt x="17145" y="189643"/>
                    </a:cubicBezTo>
                    <a:cubicBezTo>
                      <a:pt x="11716" y="189928"/>
                      <a:pt x="6667" y="190119"/>
                      <a:pt x="1905" y="1904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0" name="Forme libre : forme 29">
                <a:extLst>
                  <a:ext uri="{FF2B5EF4-FFF2-40B4-BE49-F238E27FC236}">
                    <a16:creationId xmlns:a16="http://schemas.microsoft.com/office/drawing/2014/main" id="{47BA4A1F-9A6F-056A-2CC7-F75753C540CA}"/>
                  </a:ext>
                </a:extLst>
              </p:cNvPr>
              <p:cNvSpPr/>
              <p:nvPr/>
            </p:nvSpPr>
            <p:spPr>
              <a:xfrm>
                <a:off x="4984813" y="4408645"/>
                <a:ext cx="126206" cy="231171"/>
              </a:xfrm>
              <a:custGeom>
                <a:avLst/>
                <a:gdLst>
                  <a:gd name="connsiteX0" fmla="*/ 74867 w 126206"/>
                  <a:gd name="connsiteY0" fmla="*/ 231076 h 231171"/>
                  <a:gd name="connsiteX1" fmla="*/ 41243 w 126206"/>
                  <a:gd name="connsiteY1" fmla="*/ 217551 h 231171"/>
                  <a:gd name="connsiteX2" fmla="*/ 32766 w 126206"/>
                  <a:gd name="connsiteY2" fmla="*/ 178879 h 231171"/>
                  <a:gd name="connsiteX3" fmla="*/ 32766 w 126206"/>
                  <a:gd name="connsiteY3" fmla="*/ 46958 h 231171"/>
                  <a:gd name="connsiteX4" fmla="*/ 44767 w 126206"/>
                  <a:gd name="connsiteY4" fmla="*/ 59341 h 231171"/>
                  <a:gd name="connsiteX5" fmla="*/ 1143 w 126206"/>
                  <a:gd name="connsiteY5" fmla="*/ 59341 h 231171"/>
                  <a:gd name="connsiteX6" fmla="*/ 0 w 126206"/>
                  <a:gd name="connsiteY6" fmla="*/ 44291 h 231171"/>
                  <a:gd name="connsiteX7" fmla="*/ 12002 w 126206"/>
                  <a:gd name="connsiteY7" fmla="*/ 40005 h 231171"/>
                  <a:gd name="connsiteX8" fmla="*/ 26479 w 126206"/>
                  <a:gd name="connsiteY8" fmla="*/ 34957 h 231171"/>
                  <a:gd name="connsiteX9" fmla="*/ 38291 w 126206"/>
                  <a:gd name="connsiteY9" fmla="*/ 30861 h 231171"/>
                  <a:gd name="connsiteX10" fmla="*/ 25527 w 126206"/>
                  <a:gd name="connsiteY10" fmla="*/ 43243 h 231171"/>
                  <a:gd name="connsiteX11" fmla="*/ 30575 w 126206"/>
                  <a:gd name="connsiteY11" fmla="*/ 35147 h 231171"/>
                  <a:gd name="connsiteX12" fmla="*/ 37148 w 126206"/>
                  <a:gd name="connsiteY12" fmla="*/ 22003 h 231171"/>
                  <a:gd name="connsiteX13" fmla="*/ 43529 w 126206"/>
                  <a:gd name="connsiteY13" fmla="*/ 8668 h 231171"/>
                  <a:gd name="connsiteX14" fmla="*/ 47625 w 126206"/>
                  <a:gd name="connsiteY14" fmla="*/ 0 h 231171"/>
                  <a:gd name="connsiteX15" fmla="*/ 61150 w 126206"/>
                  <a:gd name="connsiteY15" fmla="*/ 1524 h 231171"/>
                  <a:gd name="connsiteX16" fmla="*/ 61150 w 126206"/>
                  <a:gd name="connsiteY16" fmla="*/ 180403 h 231171"/>
                  <a:gd name="connsiteX17" fmla="*/ 65627 w 126206"/>
                  <a:gd name="connsiteY17" fmla="*/ 200311 h 231171"/>
                  <a:gd name="connsiteX18" fmla="*/ 82963 w 126206"/>
                  <a:gd name="connsiteY18" fmla="*/ 207454 h 231171"/>
                  <a:gd name="connsiteX19" fmla="*/ 100013 w 126206"/>
                  <a:gd name="connsiteY19" fmla="*/ 203454 h 231171"/>
                  <a:gd name="connsiteX20" fmla="*/ 116015 w 126206"/>
                  <a:gd name="connsiteY20" fmla="*/ 193167 h 231171"/>
                  <a:gd name="connsiteX21" fmla="*/ 126206 w 126206"/>
                  <a:gd name="connsiteY21" fmla="*/ 209359 h 231171"/>
                  <a:gd name="connsiteX22" fmla="*/ 99727 w 126206"/>
                  <a:gd name="connsiteY22" fmla="*/ 225742 h 231171"/>
                  <a:gd name="connsiteX23" fmla="*/ 74771 w 126206"/>
                  <a:gd name="connsiteY23" fmla="*/ 231172 h 231171"/>
                  <a:gd name="connsiteX24" fmla="*/ 54959 w 126206"/>
                  <a:gd name="connsiteY24" fmla="*/ 59341 h 231171"/>
                  <a:gd name="connsiteX25" fmla="*/ 54959 w 126206"/>
                  <a:gd name="connsiteY25" fmla="*/ 39814 h 231171"/>
                  <a:gd name="connsiteX26" fmla="*/ 116967 w 126206"/>
                  <a:gd name="connsiteY26" fmla="*/ 39814 h 231171"/>
                  <a:gd name="connsiteX27" fmla="*/ 115062 w 126206"/>
                  <a:gd name="connsiteY27" fmla="*/ 59341 h 231171"/>
                  <a:gd name="connsiteX28" fmla="*/ 54959 w 126206"/>
                  <a:gd name="connsiteY28" fmla="*/ 59341 h 231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6206" h="231171">
                    <a:moveTo>
                      <a:pt x="74867" y="231076"/>
                    </a:moveTo>
                    <a:cubicBezTo>
                      <a:pt x="58103" y="231076"/>
                      <a:pt x="46863" y="226600"/>
                      <a:pt x="41243" y="217551"/>
                    </a:cubicBezTo>
                    <a:cubicBezTo>
                      <a:pt x="35624" y="208502"/>
                      <a:pt x="32766" y="195643"/>
                      <a:pt x="32766" y="178879"/>
                    </a:cubicBezTo>
                    <a:lnTo>
                      <a:pt x="32766" y="46958"/>
                    </a:lnTo>
                    <a:lnTo>
                      <a:pt x="44767" y="59341"/>
                    </a:lnTo>
                    <a:lnTo>
                      <a:pt x="1143" y="59341"/>
                    </a:lnTo>
                    <a:lnTo>
                      <a:pt x="0" y="44291"/>
                    </a:lnTo>
                    <a:cubicBezTo>
                      <a:pt x="3238" y="43053"/>
                      <a:pt x="7239" y="41624"/>
                      <a:pt x="12002" y="40005"/>
                    </a:cubicBezTo>
                    <a:cubicBezTo>
                      <a:pt x="16764" y="38386"/>
                      <a:pt x="21622" y="36671"/>
                      <a:pt x="26479" y="34957"/>
                    </a:cubicBezTo>
                    <a:cubicBezTo>
                      <a:pt x="31337" y="33242"/>
                      <a:pt x="35338" y="31813"/>
                      <a:pt x="38291" y="30861"/>
                    </a:cubicBezTo>
                    <a:lnTo>
                      <a:pt x="25527" y="43243"/>
                    </a:lnTo>
                    <a:cubicBezTo>
                      <a:pt x="26765" y="41719"/>
                      <a:pt x="28480" y="39052"/>
                      <a:pt x="30575" y="35147"/>
                    </a:cubicBezTo>
                    <a:cubicBezTo>
                      <a:pt x="32671" y="31242"/>
                      <a:pt x="34862" y="26860"/>
                      <a:pt x="37148" y="22003"/>
                    </a:cubicBezTo>
                    <a:cubicBezTo>
                      <a:pt x="39433" y="17145"/>
                      <a:pt x="41529" y="12668"/>
                      <a:pt x="43529" y="8668"/>
                    </a:cubicBezTo>
                    <a:cubicBezTo>
                      <a:pt x="45529" y="4667"/>
                      <a:pt x="46863" y="1810"/>
                      <a:pt x="47625" y="0"/>
                    </a:cubicBezTo>
                    <a:lnTo>
                      <a:pt x="61150" y="1524"/>
                    </a:lnTo>
                    <a:lnTo>
                      <a:pt x="61150" y="180403"/>
                    </a:lnTo>
                    <a:cubicBezTo>
                      <a:pt x="61150" y="188976"/>
                      <a:pt x="62675" y="195548"/>
                      <a:pt x="65627" y="200311"/>
                    </a:cubicBezTo>
                    <a:cubicBezTo>
                      <a:pt x="68675" y="205073"/>
                      <a:pt x="74390" y="207454"/>
                      <a:pt x="82963" y="207454"/>
                    </a:cubicBezTo>
                    <a:cubicBezTo>
                      <a:pt x="88487" y="207454"/>
                      <a:pt x="94202" y="206121"/>
                      <a:pt x="100013" y="203454"/>
                    </a:cubicBezTo>
                    <a:cubicBezTo>
                      <a:pt x="105918" y="200787"/>
                      <a:pt x="111252" y="197358"/>
                      <a:pt x="116015" y="193167"/>
                    </a:cubicBezTo>
                    <a:lnTo>
                      <a:pt x="126206" y="209359"/>
                    </a:lnTo>
                    <a:cubicBezTo>
                      <a:pt x="117158" y="216598"/>
                      <a:pt x="108395" y="222028"/>
                      <a:pt x="99727" y="225742"/>
                    </a:cubicBezTo>
                    <a:cubicBezTo>
                      <a:pt x="91059" y="229362"/>
                      <a:pt x="82772" y="231172"/>
                      <a:pt x="74771" y="231172"/>
                    </a:cubicBezTo>
                    <a:close/>
                    <a:moveTo>
                      <a:pt x="54959" y="59341"/>
                    </a:moveTo>
                    <a:lnTo>
                      <a:pt x="54959" y="39814"/>
                    </a:lnTo>
                    <a:lnTo>
                      <a:pt x="116967" y="39814"/>
                    </a:lnTo>
                    <a:lnTo>
                      <a:pt x="115062" y="59341"/>
                    </a:lnTo>
                    <a:lnTo>
                      <a:pt x="54959" y="593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1" name="Forme libre : forme 30">
                <a:extLst>
                  <a:ext uri="{FF2B5EF4-FFF2-40B4-BE49-F238E27FC236}">
                    <a16:creationId xmlns:a16="http://schemas.microsoft.com/office/drawing/2014/main" id="{21FEA363-3706-24EA-CFB8-842CDB999F48}"/>
                  </a:ext>
                </a:extLst>
              </p:cNvPr>
              <p:cNvSpPr/>
              <p:nvPr/>
            </p:nvSpPr>
            <p:spPr>
              <a:xfrm>
                <a:off x="5134737" y="4445221"/>
                <a:ext cx="144684" cy="191166"/>
              </a:xfrm>
              <a:custGeom>
                <a:avLst/>
                <a:gdLst>
                  <a:gd name="connsiteX0" fmla="*/ 1905 w 144684"/>
                  <a:gd name="connsiteY0" fmla="*/ 190691 h 191166"/>
                  <a:gd name="connsiteX1" fmla="*/ 0 w 144684"/>
                  <a:gd name="connsiteY1" fmla="*/ 172688 h 191166"/>
                  <a:gd name="connsiteX2" fmla="*/ 42100 w 144684"/>
                  <a:gd name="connsiteY2" fmla="*/ 164021 h 191166"/>
                  <a:gd name="connsiteX3" fmla="*/ 27051 w 144684"/>
                  <a:gd name="connsiteY3" fmla="*/ 177927 h 191166"/>
                  <a:gd name="connsiteX4" fmla="*/ 29146 w 144684"/>
                  <a:gd name="connsiteY4" fmla="*/ 167450 h 191166"/>
                  <a:gd name="connsiteX5" fmla="*/ 31813 w 144684"/>
                  <a:gd name="connsiteY5" fmla="*/ 151447 h 191166"/>
                  <a:gd name="connsiteX6" fmla="*/ 33147 w 144684"/>
                  <a:gd name="connsiteY6" fmla="*/ 138493 h 191166"/>
                  <a:gd name="connsiteX7" fmla="*/ 33147 w 144684"/>
                  <a:gd name="connsiteY7" fmla="*/ 55054 h 191166"/>
                  <a:gd name="connsiteX8" fmla="*/ 32004 w 144684"/>
                  <a:gd name="connsiteY8" fmla="*/ 41720 h 191166"/>
                  <a:gd name="connsiteX9" fmla="*/ 29337 w 144684"/>
                  <a:gd name="connsiteY9" fmla="*/ 24765 h 191166"/>
                  <a:gd name="connsiteX10" fmla="*/ 27051 w 144684"/>
                  <a:gd name="connsiteY10" fmla="*/ 12573 h 191166"/>
                  <a:gd name="connsiteX11" fmla="*/ 42100 w 144684"/>
                  <a:gd name="connsiteY11" fmla="*/ 29908 h 191166"/>
                  <a:gd name="connsiteX12" fmla="*/ 762 w 144684"/>
                  <a:gd name="connsiteY12" fmla="*/ 22765 h 191166"/>
                  <a:gd name="connsiteX13" fmla="*/ 2667 w 144684"/>
                  <a:gd name="connsiteY13" fmla="*/ 3238 h 191166"/>
                  <a:gd name="connsiteX14" fmla="*/ 49244 w 144684"/>
                  <a:gd name="connsiteY14" fmla="*/ 3238 h 191166"/>
                  <a:gd name="connsiteX15" fmla="*/ 56388 w 144684"/>
                  <a:gd name="connsiteY15" fmla="*/ 10001 h 191166"/>
                  <a:gd name="connsiteX16" fmla="*/ 61627 w 144684"/>
                  <a:gd name="connsiteY16" fmla="*/ 66389 h 191166"/>
                  <a:gd name="connsiteX17" fmla="*/ 50387 w 144684"/>
                  <a:gd name="connsiteY17" fmla="*/ 54388 h 191166"/>
                  <a:gd name="connsiteX18" fmla="*/ 59817 w 144684"/>
                  <a:gd name="connsiteY18" fmla="*/ 34671 h 191166"/>
                  <a:gd name="connsiteX19" fmla="*/ 72771 w 144684"/>
                  <a:gd name="connsiteY19" fmla="*/ 17240 h 191166"/>
                  <a:gd name="connsiteX20" fmla="*/ 91916 w 144684"/>
                  <a:gd name="connsiteY20" fmla="*/ 4667 h 191166"/>
                  <a:gd name="connsiteX21" fmla="*/ 119920 w 144684"/>
                  <a:gd name="connsiteY21" fmla="*/ 0 h 191166"/>
                  <a:gd name="connsiteX22" fmla="*/ 132493 w 144684"/>
                  <a:gd name="connsiteY22" fmla="*/ 952 h 191166"/>
                  <a:gd name="connsiteX23" fmla="*/ 144685 w 144684"/>
                  <a:gd name="connsiteY23" fmla="*/ 3810 h 191166"/>
                  <a:gd name="connsiteX24" fmla="*/ 141256 w 144684"/>
                  <a:gd name="connsiteY24" fmla="*/ 64294 h 191166"/>
                  <a:gd name="connsiteX25" fmla="*/ 119825 w 144684"/>
                  <a:gd name="connsiteY25" fmla="*/ 63151 h 191166"/>
                  <a:gd name="connsiteX26" fmla="*/ 119825 w 144684"/>
                  <a:gd name="connsiteY26" fmla="*/ 43625 h 191166"/>
                  <a:gd name="connsiteX27" fmla="*/ 118300 w 144684"/>
                  <a:gd name="connsiteY27" fmla="*/ 36481 h 191166"/>
                  <a:gd name="connsiteX28" fmla="*/ 114681 w 144684"/>
                  <a:gd name="connsiteY28" fmla="*/ 25051 h 191166"/>
                  <a:gd name="connsiteX29" fmla="*/ 110776 w 144684"/>
                  <a:gd name="connsiteY29" fmla="*/ 14764 h 191166"/>
                  <a:gd name="connsiteX30" fmla="*/ 128397 w 144684"/>
                  <a:gd name="connsiteY30" fmla="*/ 24575 h 191166"/>
                  <a:gd name="connsiteX31" fmla="*/ 120682 w 144684"/>
                  <a:gd name="connsiteY31" fmla="*/ 24955 h 191166"/>
                  <a:gd name="connsiteX32" fmla="*/ 112967 w 144684"/>
                  <a:gd name="connsiteY32" fmla="*/ 24955 h 191166"/>
                  <a:gd name="connsiteX33" fmla="*/ 73724 w 144684"/>
                  <a:gd name="connsiteY33" fmla="*/ 41148 h 191166"/>
                  <a:gd name="connsiteX34" fmla="*/ 61531 w 144684"/>
                  <a:gd name="connsiteY34" fmla="*/ 84010 h 191166"/>
                  <a:gd name="connsiteX35" fmla="*/ 61531 w 144684"/>
                  <a:gd name="connsiteY35" fmla="*/ 127635 h 191166"/>
                  <a:gd name="connsiteX36" fmla="*/ 62675 w 144684"/>
                  <a:gd name="connsiteY36" fmla="*/ 157734 h 191166"/>
                  <a:gd name="connsiteX37" fmla="*/ 64960 w 144684"/>
                  <a:gd name="connsiteY37" fmla="*/ 179927 h 191166"/>
                  <a:gd name="connsiteX38" fmla="*/ 51054 w 144684"/>
                  <a:gd name="connsiteY38" fmla="*/ 166021 h 191166"/>
                  <a:gd name="connsiteX39" fmla="*/ 101441 w 144684"/>
                  <a:gd name="connsiteY39" fmla="*/ 169735 h 191166"/>
                  <a:gd name="connsiteX40" fmla="*/ 99155 w 144684"/>
                  <a:gd name="connsiteY40" fmla="*/ 189262 h 191166"/>
                  <a:gd name="connsiteX41" fmla="*/ 43148 w 144684"/>
                  <a:gd name="connsiteY41" fmla="*/ 189262 h 191166"/>
                  <a:gd name="connsiteX42" fmla="*/ 32290 w 144684"/>
                  <a:gd name="connsiteY42" fmla="*/ 189643 h 191166"/>
                  <a:gd name="connsiteX43" fmla="*/ 17050 w 144684"/>
                  <a:gd name="connsiteY43" fmla="*/ 190405 h 191166"/>
                  <a:gd name="connsiteX44" fmla="*/ 1810 w 144684"/>
                  <a:gd name="connsiteY44" fmla="*/ 191167 h 19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4684" h="191166">
                    <a:moveTo>
                      <a:pt x="1905" y="190691"/>
                    </a:moveTo>
                    <a:lnTo>
                      <a:pt x="0" y="172688"/>
                    </a:lnTo>
                    <a:lnTo>
                      <a:pt x="42100" y="164021"/>
                    </a:lnTo>
                    <a:lnTo>
                      <a:pt x="27051" y="177927"/>
                    </a:lnTo>
                    <a:cubicBezTo>
                      <a:pt x="27527" y="175927"/>
                      <a:pt x="28194" y="172402"/>
                      <a:pt x="29146" y="167450"/>
                    </a:cubicBezTo>
                    <a:cubicBezTo>
                      <a:pt x="30004" y="162401"/>
                      <a:pt x="30861" y="157163"/>
                      <a:pt x="31813" y="151447"/>
                    </a:cubicBezTo>
                    <a:cubicBezTo>
                      <a:pt x="32671" y="145828"/>
                      <a:pt x="33147" y="141446"/>
                      <a:pt x="33147" y="138493"/>
                    </a:cubicBezTo>
                    <a:lnTo>
                      <a:pt x="33147" y="55054"/>
                    </a:lnTo>
                    <a:cubicBezTo>
                      <a:pt x="33147" y="51816"/>
                      <a:pt x="32766" y="47339"/>
                      <a:pt x="32004" y="41720"/>
                    </a:cubicBezTo>
                    <a:cubicBezTo>
                      <a:pt x="31242" y="36100"/>
                      <a:pt x="30385" y="30480"/>
                      <a:pt x="29337" y="24765"/>
                    </a:cubicBezTo>
                    <a:cubicBezTo>
                      <a:pt x="28289" y="19145"/>
                      <a:pt x="27622" y="15050"/>
                      <a:pt x="27051" y="12573"/>
                    </a:cubicBezTo>
                    <a:lnTo>
                      <a:pt x="42100" y="29908"/>
                    </a:lnTo>
                    <a:lnTo>
                      <a:pt x="762" y="22765"/>
                    </a:lnTo>
                    <a:lnTo>
                      <a:pt x="2667" y="3238"/>
                    </a:lnTo>
                    <a:lnTo>
                      <a:pt x="49244" y="3238"/>
                    </a:lnTo>
                    <a:lnTo>
                      <a:pt x="56388" y="10001"/>
                    </a:lnTo>
                    <a:lnTo>
                      <a:pt x="61627" y="66389"/>
                    </a:lnTo>
                    <a:lnTo>
                      <a:pt x="50387" y="54388"/>
                    </a:lnTo>
                    <a:cubicBezTo>
                      <a:pt x="53150" y="47625"/>
                      <a:pt x="56293" y="41053"/>
                      <a:pt x="59817" y="34671"/>
                    </a:cubicBezTo>
                    <a:cubicBezTo>
                      <a:pt x="63341" y="28289"/>
                      <a:pt x="67627" y="22479"/>
                      <a:pt x="72771" y="17240"/>
                    </a:cubicBezTo>
                    <a:cubicBezTo>
                      <a:pt x="77914" y="12001"/>
                      <a:pt x="84296" y="7810"/>
                      <a:pt x="91916" y="4667"/>
                    </a:cubicBezTo>
                    <a:cubicBezTo>
                      <a:pt x="99536" y="1524"/>
                      <a:pt x="108871" y="0"/>
                      <a:pt x="119920" y="0"/>
                    </a:cubicBezTo>
                    <a:cubicBezTo>
                      <a:pt x="124206" y="0"/>
                      <a:pt x="128397" y="286"/>
                      <a:pt x="132493" y="952"/>
                    </a:cubicBezTo>
                    <a:cubicBezTo>
                      <a:pt x="136588" y="1619"/>
                      <a:pt x="140684" y="2476"/>
                      <a:pt x="144685" y="3810"/>
                    </a:cubicBezTo>
                    <a:lnTo>
                      <a:pt x="141256" y="64294"/>
                    </a:lnTo>
                    <a:lnTo>
                      <a:pt x="119825" y="63151"/>
                    </a:lnTo>
                    <a:lnTo>
                      <a:pt x="119825" y="43625"/>
                    </a:lnTo>
                    <a:cubicBezTo>
                      <a:pt x="119825" y="42386"/>
                      <a:pt x="119348" y="40005"/>
                      <a:pt x="118300" y="36481"/>
                    </a:cubicBezTo>
                    <a:cubicBezTo>
                      <a:pt x="117253" y="32956"/>
                      <a:pt x="116110" y="29146"/>
                      <a:pt x="114681" y="25051"/>
                    </a:cubicBezTo>
                    <a:cubicBezTo>
                      <a:pt x="113347" y="20955"/>
                      <a:pt x="112014" y="17526"/>
                      <a:pt x="110776" y="14764"/>
                    </a:cubicBezTo>
                    <a:lnTo>
                      <a:pt x="128397" y="24575"/>
                    </a:lnTo>
                    <a:cubicBezTo>
                      <a:pt x="125921" y="24860"/>
                      <a:pt x="123349" y="24955"/>
                      <a:pt x="120682" y="24955"/>
                    </a:cubicBezTo>
                    <a:lnTo>
                      <a:pt x="112967" y="24955"/>
                    </a:lnTo>
                    <a:cubicBezTo>
                      <a:pt x="94964" y="24955"/>
                      <a:pt x="81820" y="30385"/>
                      <a:pt x="73724" y="41148"/>
                    </a:cubicBezTo>
                    <a:cubicBezTo>
                      <a:pt x="65627" y="51911"/>
                      <a:pt x="61531" y="66199"/>
                      <a:pt x="61531" y="84010"/>
                    </a:cubicBezTo>
                    <a:lnTo>
                      <a:pt x="61531" y="127635"/>
                    </a:lnTo>
                    <a:cubicBezTo>
                      <a:pt x="61531" y="137446"/>
                      <a:pt x="61913" y="147447"/>
                      <a:pt x="62675" y="157734"/>
                    </a:cubicBezTo>
                    <a:cubicBezTo>
                      <a:pt x="63437" y="168021"/>
                      <a:pt x="64199" y="175355"/>
                      <a:pt x="64960" y="179927"/>
                    </a:cubicBezTo>
                    <a:lnTo>
                      <a:pt x="51054" y="166021"/>
                    </a:lnTo>
                    <a:lnTo>
                      <a:pt x="101441" y="169735"/>
                    </a:lnTo>
                    <a:lnTo>
                      <a:pt x="99155" y="189262"/>
                    </a:lnTo>
                    <a:lnTo>
                      <a:pt x="43148" y="189262"/>
                    </a:lnTo>
                    <a:cubicBezTo>
                      <a:pt x="40672" y="189262"/>
                      <a:pt x="37052" y="189357"/>
                      <a:pt x="32290" y="189643"/>
                    </a:cubicBezTo>
                    <a:cubicBezTo>
                      <a:pt x="27527" y="189929"/>
                      <a:pt x="22479" y="190119"/>
                      <a:pt x="17050" y="190405"/>
                    </a:cubicBezTo>
                    <a:cubicBezTo>
                      <a:pt x="11621" y="190691"/>
                      <a:pt x="6572" y="190881"/>
                      <a:pt x="1810" y="1911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2" name="Forme libre : forme 31">
                <a:extLst>
                  <a:ext uri="{FF2B5EF4-FFF2-40B4-BE49-F238E27FC236}">
                    <a16:creationId xmlns:a16="http://schemas.microsoft.com/office/drawing/2014/main" id="{9EC92AAE-0324-F2D2-CD14-77F8C0185FB8}"/>
                  </a:ext>
                </a:extLst>
              </p:cNvPr>
              <p:cNvSpPr/>
              <p:nvPr/>
            </p:nvSpPr>
            <p:spPr>
              <a:xfrm>
                <a:off x="5310282" y="4371783"/>
                <a:ext cx="171450" cy="266033"/>
              </a:xfrm>
              <a:custGeom>
                <a:avLst/>
                <a:gdLst>
                  <a:gd name="connsiteX0" fmla="*/ 86106 w 171450"/>
                  <a:gd name="connsiteY0" fmla="*/ 266033 h 266033"/>
                  <a:gd name="connsiteX1" fmla="*/ 38386 w 171450"/>
                  <a:gd name="connsiteY1" fmla="*/ 253651 h 266033"/>
                  <a:gd name="connsiteX2" fmla="*/ 9620 w 171450"/>
                  <a:gd name="connsiteY2" fmla="*/ 219646 h 266033"/>
                  <a:gd name="connsiteX3" fmla="*/ 0 w 171450"/>
                  <a:gd name="connsiteY3" fmla="*/ 169831 h 266033"/>
                  <a:gd name="connsiteX4" fmla="*/ 9620 w 171450"/>
                  <a:gd name="connsiteY4" fmla="*/ 119634 h 266033"/>
                  <a:gd name="connsiteX5" fmla="*/ 38386 w 171450"/>
                  <a:gd name="connsiteY5" fmla="*/ 85630 h 266033"/>
                  <a:gd name="connsiteX6" fmla="*/ 86106 w 171450"/>
                  <a:gd name="connsiteY6" fmla="*/ 73247 h 266033"/>
                  <a:gd name="connsiteX7" fmla="*/ 150209 w 171450"/>
                  <a:gd name="connsiteY7" fmla="*/ 99727 h 266033"/>
                  <a:gd name="connsiteX8" fmla="*/ 171450 w 171450"/>
                  <a:gd name="connsiteY8" fmla="*/ 169831 h 266033"/>
                  <a:gd name="connsiteX9" fmla="*/ 161830 w 171450"/>
                  <a:gd name="connsiteY9" fmla="*/ 219837 h 266033"/>
                  <a:gd name="connsiteX10" fmla="*/ 133255 w 171450"/>
                  <a:gd name="connsiteY10" fmla="*/ 253841 h 266033"/>
                  <a:gd name="connsiteX11" fmla="*/ 86106 w 171450"/>
                  <a:gd name="connsiteY11" fmla="*/ 266033 h 266033"/>
                  <a:gd name="connsiteX12" fmla="*/ 35719 w 171450"/>
                  <a:gd name="connsiteY12" fmla="*/ 59722 h 266033"/>
                  <a:gd name="connsiteX13" fmla="*/ 24479 w 171450"/>
                  <a:gd name="connsiteY13" fmla="*/ 49244 h 266033"/>
                  <a:gd name="connsiteX14" fmla="*/ 74867 w 171450"/>
                  <a:gd name="connsiteY14" fmla="*/ 0 h 266033"/>
                  <a:gd name="connsiteX15" fmla="*/ 88011 w 171450"/>
                  <a:gd name="connsiteY15" fmla="*/ 0 h 266033"/>
                  <a:gd name="connsiteX16" fmla="*/ 101918 w 171450"/>
                  <a:gd name="connsiteY16" fmla="*/ 10858 h 266033"/>
                  <a:gd name="connsiteX17" fmla="*/ 35814 w 171450"/>
                  <a:gd name="connsiteY17" fmla="*/ 59722 h 266033"/>
                  <a:gd name="connsiteX18" fmla="*/ 86106 w 171450"/>
                  <a:gd name="connsiteY18" fmla="*/ 245745 h 266033"/>
                  <a:gd name="connsiteX19" fmla="*/ 118015 w 171450"/>
                  <a:gd name="connsiteY19" fmla="*/ 234506 h 266033"/>
                  <a:gd name="connsiteX20" fmla="*/ 134398 w 171450"/>
                  <a:gd name="connsiteY20" fmla="*/ 205740 h 266033"/>
                  <a:gd name="connsiteX21" fmla="*/ 139065 w 171450"/>
                  <a:gd name="connsiteY21" fmla="*/ 169831 h 266033"/>
                  <a:gd name="connsiteX22" fmla="*/ 134398 w 171450"/>
                  <a:gd name="connsiteY22" fmla="*/ 133541 h 266033"/>
                  <a:gd name="connsiteX23" fmla="*/ 118015 w 171450"/>
                  <a:gd name="connsiteY23" fmla="*/ 104775 h 266033"/>
                  <a:gd name="connsiteX24" fmla="*/ 86106 w 171450"/>
                  <a:gd name="connsiteY24" fmla="*/ 93536 h 266033"/>
                  <a:gd name="connsiteX25" fmla="*/ 54197 w 171450"/>
                  <a:gd name="connsiteY25" fmla="*/ 104585 h 266033"/>
                  <a:gd name="connsiteX26" fmla="*/ 37433 w 171450"/>
                  <a:gd name="connsiteY26" fmla="*/ 133160 h 266033"/>
                  <a:gd name="connsiteX27" fmla="*/ 32385 w 171450"/>
                  <a:gd name="connsiteY27" fmla="*/ 169831 h 266033"/>
                  <a:gd name="connsiteX28" fmla="*/ 37433 w 171450"/>
                  <a:gd name="connsiteY28" fmla="*/ 206121 h 266033"/>
                  <a:gd name="connsiteX29" fmla="*/ 54197 w 171450"/>
                  <a:gd name="connsiteY29" fmla="*/ 234696 h 266033"/>
                  <a:gd name="connsiteX30" fmla="*/ 86106 w 171450"/>
                  <a:gd name="connsiteY30" fmla="*/ 245745 h 266033"/>
                  <a:gd name="connsiteX31" fmla="*/ 134969 w 171450"/>
                  <a:gd name="connsiteY31" fmla="*/ 59722 h 266033"/>
                  <a:gd name="connsiteX32" fmla="*/ 68866 w 171450"/>
                  <a:gd name="connsiteY32" fmla="*/ 10858 h 266033"/>
                  <a:gd name="connsiteX33" fmla="*/ 82772 w 171450"/>
                  <a:gd name="connsiteY33" fmla="*/ 0 h 266033"/>
                  <a:gd name="connsiteX34" fmla="*/ 95536 w 171450"/>
                  <a:gd name="connsiteY34" fmla="*/ 0 h 266033"/>
                  <a:gd name="connsiteX35" fmla="*/ 146304 w 171450"/>
                  <a:gd name="connsiteY35" fmla="*/ 49244 h 266033"/>
                  <a:gd name="connsiteX36" fmla="*/ 135065 w 171450"/>
                  <a:gd name="connsiteY36" fmla="*/ 59722 h 266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71450" h="266033">
                    <a:moveTo>
                      <a:pt x="86106" y="266033"/>
                    </a:moveTo>
                    <a:cubicBezTo>
                      <a:pt x="67056" y="266033"/>
                      <a:pt x="51149" y="261938"/>
                      <a:pt x="38386" y="253651"/>
                    </a:cubicBezTo>
                    <a:cubicBezTo>
                      <a:pt x="25622" y="245364"/>
                      <a:pt x="16002" y="234029"/>
                      <a:pt x="9620" y="219646"/>
                    </a:cubicBezTo>
                    <a:cubicBezTo>
                      <a:pt x="3239" y="205264"/>
                      <a:pt x="0" y="188690"/>
                      <a:pt x="0" y="169831"/>
                    </a:cubicBezTo>
                    <a:cubicBezTo>
                      <a:pt x="0" y="150971"/>
                      <a:pt x="3239" y="134112"/>
                      <a:pt x="9620" y="119634"/>
                    </a:cubicBezTo>
                    <a:cubicBezTo>
                      <a:pt x="16002" y="105251"/>
                      <a:pt x="25622" y="93917"/>
                      <a:pt x="38386" y="85630"/>
                    </a:cubicBezTo>
                    <a:cubicBezTo>
                      <a:pt x="51149" y="77343"/>
                      <a:pt x="67056" y="73247"/>
                      <a:pt x="86106" y="73247"/>
                    </a:cubicBezTo>
                    <a:cubicBezTo>
                      <a:pt x="114681" y="73247"/>
                      <a:pt x="136017" y="82106"/>
                      <a:pt x="150209" y="99727"/>
                    </a:cubicBezTo>
                    <a:cubicBezTo>
                      <a:pt x="164402" y="117348"/>
                      <a:pt x="171450" y="140779"/>
                      <a:pt x="171450" y="169831"/>
                    </a:cubicBezTo>
                    <a:cubicBezTo>
                      <a:pt x="171450" y="188595"/>
                      <a:pt x="168212" y="205264"/>
                      <a:pt x="161830" y="219837"/>
                    </a:cubicBezTo>
                    <a:cubicBezTo>
                      <a:pt x="155448" y="234410"/>
                      <a:pt x="145923" y="245745"/>
                      <a:pt x="133255" y="253841"/>
                    </a:cubicBezTo>
                    <a:cubicBezTo>
                      <a:pt x="120587" y="262033"/>
                      <a:pt x="104870" y="266033"/>
                      <a:pt x="86106" y="266033"/>
                    </a:cubicBezTo>
                    <a:close/>
                    <a:moveTo>
                      <a:pt x="35719" y="59722"/>
                    </a:moveTo>
                    <a:lnTo>
                      <a:pt x="24479" y="49244"/>
                    </a:lnTo>
                    <a:lnTo>
                      <a:pt x="74867" y="0"/>
                    </a:lnTo>
                    <a:lnTo>
                      <a:pt x="88011" y="0"/>
                    </a:lnTo>
                    <a:lnTo>
                      <a:pt x="101918" y="10858"/>
                    </a:lnTo>
                    <a:lnTo>
                      <a:pt x="35814" y="59722"/>
                    </a:lnTo>
                    <a:close/>
                    <a:moveTo>
                      <a:pt x="86106" y="245745"/>
                    </a:moveTo>
                    <a:cubicBezTo>
                      <a:pt x="99632" y="245745"/>
                      <a:pt x="110300" y="242030"/>
                      <a:pt x="118015" y="234506"/>
                    </a:cubicBezTo>
                    <a:cubicBezTo>
                      <a:pt x="125730" y="226981"/>
                      <a:pt x="131254" y="217456"/>
                      <a:pt x="134398" y="205740"/>
                    </a:cubicBezTo>
                    <a:cubicBezTo>
                      <a:pt x="137541" y="194120"/>
                      <a:pt x="139065" y="182118"/>
                      <a:pt x="139065" y="169831"/>
                    </a:cubicBezTo>
                    <a:cubicBezTo>
                      <a:pt x="139065" y="157544"/>
                      <a:pt x="137541" y="145256"/>
                      <a:pt x="134398" y="133541"/>
                    </a:cubicBezTo>
                    <a:cubicBezTo>
                      <a:pt x="131254" y="121920"/>
                      <a:pt x="125825" y="112300"/>
                      <a:pt x="118015" y="104775"/>
                    </a:cubicBezTo>
                    <a:cubicBezTo>
                      <a:pt x="110204" y="97250"/>
                      <a:pt x="99632" y="93536"/>
                      <a:pt x="86106" y="93536"/>
                    </a:cubicBezTo>
                    <a:cubicBezTo>
                      <a:pt x="72581" y="93536"/>
                      <a:pt x="61913" y="97250"/>
                      <a:pt x="54197" y="104585"/>
                    </a:cubicBezTo>
                    <a:cubicBezTo>
                      <a:pt x="46387" y="112014"/>
                      <a:pt x="40862" y="121539"/>
                      <a:pt x="37433" y="133160"/>
                    </a:cubicBezTo>
                    <a:cubicBezTo>
                      <a:pt x="34100" y="144780"/>
                      <a:pt x="32385" y="157067"/>
                      <a:pt x="32385" y="169831"/>
                    </a:cubicBezTo>
                    <a:cubicBezTo>
                      <a:pt x="32385" y="182594"/>
                      <a:pt x="34100" y="194405"/>
                      <a:pt x="37433" y="206121"/>
                    </a:cubicBezTo>
                    <a:cubicBezTo>
                      <a:pt x="40862" y="217742"/>
                      <a:pt x="46387" y="227267"/>
                      <a:pt x="54197" y="234696"/>
                    </a:cubicBezTo>
                    <a:cubicBezTo>
                      <a:pt x="62008" y="242125"/>
                      <a:pt x="72581" y="245745"/>
                      <a:pt x="86106" y="245745"/>
                    </a:cubicBezTo>
                    <a:close/>
                    <a:moveTo>
                      <a:pt x="134969" y="59722"/>
                    </a:moveTo>
                    <a:lnTo>
                      <a:pt x="68866" y="10858"/>
                    </a:lnTo>
                    <a:lnTo>
                      <a:pt x="82772" y="0"/>
                    </a:lnTo>
                    <a:lnTo>
                      <a:pt x="95536" y="0"/>
                    </a:lnTo>
                    <a:lnTo>
                      <a:pt x="146304" y="49244"/>
                    </a:lnTo>
                    <a:lnTo>
                      <a:pt x="135065" y="597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3" name="Forme libre : forme 32">
                <a:extLst>
                  <a:ext uri="{FF2B5EF4-FFF2-40B4-BE49-F238E27FC236}">
                    <a16:creationId xmlns:a16="http://schemas.microsoft.com/office/drawing/2014/main" id="{374DA23B-DACA-A35A-96E1-A1FB909E2464}"/>
                  </a:ext>
                </a:extLst>
              </p:cNvPr>
              <p:cNvSpPr/>
              <p:nvPr/>
            </p:nvSpPr>
            <p:spPr>
              <a:xfrm>
                <a:off x="5507545" y="4348828"/>
                <a:ext cx="93630" cy="287178"/>
              </a:xfrm>
              <a:custGeom>
                <a:avLst/>
                <a:gdLst>
                  <a:gd name="connsiteX0" fmla="*/ 1905 w 93630"/>
                  <a:gd name="connsiteY0" fmla="*/ 287084 h 287178"/>
                  <a:gd name="connsiteX1" fmla="*/ 0 w 93630"/>
                  <a:gd name="connsiteY1" fmla="*/ 269081 h 287178"/>
                  <a:gd name="connsiteX2" fmla="*/ 42100 w 93630"/>
                  <a:gd name="connsiteY2" fmla="*/ 260413 h 287178"/>
                  <a:gd name="connsiteX3" fmla="*/ 27051 w 93630"/>
                  <a:gd name="connsiteY3" fmla="*/ 274320 h 287178"/>
                  <a:gd name="connsiteX4" fmla="*/ 29146 w 93630"/>
                  <a:gd name="connsiteY4" fmla="*/ 263842 h 287178"/>
                  <a:gd name="connsiteX5" fmla="*/ 31813 w 93630"/>
                  <a:gd name="connsiteY5" fmla="*/ 247840 h 287178"/>
                  <a:gd name="connsiteX6" fmla="*/ 33147 w 93630"/>
                  <a:gd name="connsiteY6" fmla="*/ 234886 h 287178"/>
                  <a:gd name="connsiteX7" fmla="*/ 33147 w 93630"/>
                  <a:gd name="connsiteY7" fmla="*/ 52959 h 287178"/>
                  <a:gd name="connsiteX8" fmla="*/ 32195 w 93630"/>
                  <a:gd name="connsiteY8" fmla="*/ 40386 h 287178"/>
                  <a:gd name="connsiteX9" fmla="*/ 29908 w 93630"/>
                  <a:gd name="connsiteY9" fmla="*/ 24384 h 287178"/>
                  <a:gd name="connsiteX10" fmla="*/ 27432 w 93630"/>
                  <a:gd name="connsiteY10" fmla="*/ 10477 h 287178"/>
                  <a:gd name="connsiteX11" fmla="*/ 42100 w 93630"/>
                  <a:gd name="connsiteY11" fmla="*/ 27813 h 287178"/>
                  <a:gd name="connsiteX12" fmla="*/ 762 w 93630"/>
                  <a:gd name="connsiteY12" fmla="*/ 18764 h 287178"/>
                  <a:gd name="connsiteX13" fmla="*/ 2667 w 93630"/>
                  <a:gd name="connsiteY13" fmla="*/ 0 h 287178"/>
                  <a:gd name="connsiteX14" fmla="*/ 36100 w 93630"/>
                  <a:gd name="connsiteY14" fmla="*/ 1143 h 287178"/>
                  <a:gd name="connsiteX15" fmla="*/ 56769 w 93630"/>
                  <a:gd name="connsiteY15" fmla="*/ 1143 h 287178"/>
                  <a:gd name="connsiteX16" fmla="*/ 63913 w 93630"/>
                  <a:gd name="connsiteY16" fmla="*/ 7906 h 287178"/>
                  <a:gd name="connsiteX17" fmla="*/ 62960 w 93630"/>
                  <a:gd name="connsiteY17" fmla="*/ 23527 h 287178"/>
                  <a:gd name="connsiteX18" fmla="*/ 62008 w 93630"/>
                  <a:gd name="connsiteY18" fmla="*/ 44386 h 287178"/>
                  <a:gd name="connsiteX19" fmla="*/ 61627 w 93630"/>
                  <a:gd name="connsiteY19" fmla="*/ 64294 h 287178"/>
                  <a:gd name="connsiteX20" fmla="*/ 61627 w 93630"/>
                  <a:gd name="connsiteY20" fmla="*/ 223647 h 287178"/>
                  <a:gd name="connsiteX21" fmla="*/ 62770 w 93630"/>
                  <a:gd name="connsiteY21" fmla="*/ 253936 h 287178"/>
                  <a:gd name="connsiteX22" fmla="*/ 65056 w 93630"/>
                  <a:gd name="connsiteY22" fmla="*/ 275939 h 287178"/>
                  <a:gd name="connsiteX23" fmla="*/ 51149 w 93630"/>
                  <a:gd name="connsiteY23" fmla="*/ 262033 h 287178"/>
                  <a:gd name="connsiteX24" fmla="*/ 93631 w 93630"/>
                  <a:gd name="connsiteY24" fmla="*/ 265747 h 287178"/>
                  <a:gd name="connsiteX25" fmla="*/ 90964 w 93630"/>
                  <a:gd name="connsiteY25" fmla="*/ 285274 h 287178"/>
                  <a:gd name="connsiteX26" fmla="*/ 43243 w 93630"/>
                  <a:gd name="connsiteY26" fmla="*/ 285274 h 287178"/>
                  <a:gd name="connsiteX27" fmla="*/ 32385 w 93630"/>
                  <a:gd name="connsiteY27" fmla="*/ 285655 h 287178"/>
                  <a:gd name="connsiteX28" fmla="*/ 17145 w 93630"/>
                  <a:gd name="connsiteY28" fmla="*/ 286417 h 287178"/>
                  <a:gd name="connsiteX29" fmla="*/ 1905 w 93630"/>
                  <a:gd name="connsiteY29" fmla="*/ 287179 h 28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3630" h="287178">
                    <a:moveTo>
                      <a:pt x="1905" y="287084"/>
                    </a:moveTo>
                    <a:lnTo>
                      <a:pt x="0" y="269081"/>
                    </a:lnTo>
                    <a:lnTo>
                      <a:pt x="42100" y="260413"/>
                    </a:lnTo>
                    <a:lnTo>
                      <a:pt x="27051" y="274320"/>
                    </a:lnTo>
                    <a:cubicBezTo>
                      <a:pt x="27527" y="272320"/>
                      <a:pt x="28194" y="268795"/>
                      <a:pt x="29146" y="263842"/>
                    </a:cubicBezTo>
                    <a:cubicBezTo>
                      <a:pt x="30004" y="258794"/>
                      <a:pt x="30861" y="253555"/>
                      <a:pt x="31813" y="247840"/>
                    </a:cubicBezTo>
                    <a:cubicBezTo>
                      <a:pt x="32671" y="242221"/>
                      <a:pt x="33147" y="237839"/>
                      <a:pt x="33147" y="234886"/>
                    </a:cubicBezTo>
                    <a:lnTo>
                      <a:pt x="33147" y="52959"/>
                    </a:lnTo>
                    <a:cubicBezTo>
                      <a:pt x="33147" y="49720"/>
                      <a:pt x="32861" y="45529"/>
                      <a:pt x="32195" y="40386"/>
                    </a:cubicBezTo>
                    <a:cubicBezTo>
                      <a:pt x="31528" y="35242"/>
                      <a:pt x="30766" y="29908"/>
                      <a:pt x="29908" y="24384"/>
                    </a:cubicBezTo>
                    <a:cubicBezTo>
                      <a:pt x="29051" y="18859"/>
                      <a:pt x="28194" y="14192"/>
                      <a:pt x="27432" y="10477"/>
                    </a:cubicBezTo>
                    <a:lnTo>
                      <a:pt x="42100" y="27813"/>
                    </a:lnTo>
                    <a:lnTo>
                      <a:pt x="762" y="18764"/>
                    </a:lnTo>
                    <a:lnTo>
                      <a:pt x="2667" y="0"/>
                    </a:lnTo>
                    <a:lnTo>
                      <a:pt x="36100" y="1143"/>
                    </a:lnTo>
                    <a:lnTo>
                      <a:pt x="56769" y="1143"/>
                    </a:lnTo>
                    <a:lnTo>
                      <a:pt x="63913" y="7906"/>
                    </a:lnTo>
                    <a:cubicBezTo>
                      <a:pt x="63627" y="11620"/>
                      <a:pt x="63341" y="16859"/>
                      <a:pt x="62960" y="23527"/>
                    </a:cubicBezTo>
                    <a:cubicBezTo>
                      <a:pt x="62579" y="30194"/>
                      <a:pt x="62293" y="37147"/>
                      <a:pt x="62008" y="44386"/>
                    </a:cubicBezTo>
                    <a:cubicBezTo>
                      <a:pt x="61722" y="51625"/>
                      <a:pt x="61627" y="58293"/>
                      <a:pt x="61627" y="64294"/>
                    </a:cubicBezTo>
                    <a:lnTo>
                      <a:pt x="61627" y="223647"/>
                    </a:lnTo>
                    <a:cubicBezTo>
                      <a:pt x="61627" y="233648"/>
                      <a:pt x="62008" y="243745"/>
                      <a:pt x="62770" y="253936"/>
                    </a:cubicBezTo>
                    <a:cubicBezTo>
                      <a:pt x="63532" y="264128"/>
                      <a:pt x="64294" y="271367"/>
                      <a:pt x="65056" y="275939"/>
                    </a:cubicBezTo>
                    <a:lnTo>
                      <a:pt x="51149" y="262033"/>
                    </a:lnTo>
                    <a:lnTo>
                      <a:pt x="93631" y="265747"/>
                    </a:lnTo>
                    <a:lnTo>
                      <a:pt x="90964" y="285274"/>
                    </a:lnTo>
                    <a:lnTo>
                      <a:pt x="43243" y="285274"/>
                    </a:lnTo>
                    <a:cubicBezTo>
                      <a:pt x="40767" y="285274"/>
                      <a:pt x="37052" y="285369"/>
                      <a:pt x="32385" y="285655"/>
                    </a:cubicBezTo>
                    <a:cubicBezTo>
                      <a:pt x="27622" y="285940"/>
                      <a:pt x="22574" y="286131"/>
                      <a:pt x="17145" y="286417"/>
                    </a:cubicBezTo>
                    <a:cubicBezTo>
                      <a:pt x="11716" y="286702"/>
                      <a:pt x="6667" y="286893"/>
                      <a:pt x="1905" y="2871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4" name="Forme libre : forme 33">
                <a:extLst>
                  <a:ext uri="{FF2B5EF4-FFF2-40B4-BE49-F238E27FC236}">
                    <a16:creationId xmlns:a16="http://schemas.microsoft.com/office/drawing/2014/main" id="{0AA91F63-ABA7-3A7E-6DA6-50A151654928}"/>
                  </a:ext>
                </a:extLst>
              </p:cNvPr>
              <p:cNvSpPr/>
              <p:nvPr/>
            </p:nvSpPr>
            <p:spPr>
              <a:xfrm>
                <a:off x="5627084" y="4445412"/>
                <a:ext cx="151828" cy="192404"/>
              </a:xfrm>
              <a:custGeom>
                <a:avLst/>
                <a:gdLst>
                  <a:gd name="connsiteX0" fmla="*/ 85725 w 151828"/>
                  <a:gd name="connsiteY0" fmla="*/ 192405 h 192404"/>
                  <a:gd name="connsiteX1" fmla="*/ 38386 w 151828"/>
                  <a:gd name="connsiteY1" fmla="*/ 180022 h 192404"/>
                  <a:gd name="connsiteX2" fmla="*/ 9620 w 151828"/>
                  <a:gd name="connsiteY2" fmla="*/ 145828 h 192404"/>
                  <a:gd name="connsiteX3" fmla="*/ 0 w 151828"/>
                  <a:gd name="connsiteY3" fmla="*/ 96583 h 192404"/>
                  <a:gd name="connsiteX4" fmla="*/ 8668 w 151828"/>
                  <a:gd name="connsiteY4" fmla="*/ 46958 h 192404"/>
                  <a:gd name="connsiteX5" fmla="*/ 35338 w 151828"/>
                  <a:gd name="connsiteY5" fmla="*/ 12573 h 192404"/>
                  <a:gd name="connsiteX6" fmla="*/ 80772 w 151828"/>
                  <a:gd name="connsiteY6" fmla="*/ 0 h 192404"/>
                  <a:gd name="connsiteX7" fmla="*/ 122492 w 151828"/>
                  <a:gd name="connsiteY7" fmla="*/ 10858 h 192404"/>
                  <a:gd name="connsiteX8" fmla="*/ 144875 w 151828"/>
                  <a:gd name="connsiteY8" fmla="*/ 41338 h 192404"/>
                  <a:gd name="connsiteX9" fmla="*/ 151829 w 151828"/>
                  <a:gd name="connsiteY9" fmla="*/ 86487 h 192404"/>
                  <a:gd name="connsiteX10" fmla="*/ 145828 w 151828"/>
                  <a:gd name="connsiteY10" fmla="*/ 98488 h 192404"/>
                  <a:gd name="connsiteX11" fmla="*/ 24098 w 151828"/>
                  <a:gd name="connsiteY11" fmla="*/ 98488 h 192404"/>
                  <a:gd name="connsiteX12" fmla="*/ 24098 w 151828"/>
                  <a:gd name="connsiteY12" fmla="*/ 81534 h 192404"/>
                  <a:gd name="connsiteX13" fmla="*/ 132683 w 151828"/>
                  <a:gd name="connsiteY13" fmla="*/ 73247 h 192404"/>
                  <a:gd name="connsiteX14" fmla="*/ 120682 w 151828"/>
                  <a:gd name="connsiteY14" fmla="*/ 86392 h 192404"/>
                  <a:gd name="connsiteX15" fmla="*/ 120872 w 151828"/>
                  <a:gd name="connsiteY15" fmla="*/ 76771 h 192404"/>
                  <a:gd name="connsiteX16" fmla="*/ 121063 w 151828"/>
                  <a:gd name="connsiteY16" fmla="*/ 66484 h 192404"/>
                  <a:gd name="connsiteX17" fmla="*/ 110966 w 151828"/>
                  <a:gd name="connsiteY17" fmla="*/ 32290 h 192404"/>
                  <a:gd name="connsiteX18" fmla="*/ 79724 w 151828"/>
                  <a:gd name="connsiteY18" fmla="*/ 18002 h 192404"/>
                  <a:gd name="connsiteX19" fmla="*/ 56388 w 151828"/>
                  <a:gd name="connsiteY19" fmla="*/ 24955 h 192404"/>
                  <a:gd name="connsiteX20" fmla="*/ 41719 w 151828"/>
                  <a:gd name="connsiteY20" fmla="*/ 43529 h 192404"/>
                  <a:gd name="connsiteX21" fmla="*/ 34195 w 151828"/>
                  <a:gd name="connsiteY21" fmla="*/ 68485 h 192404"/>
                  <a:gd name="connsiteX22" fmla="*/ 31909 w 151828"/>
                  <a:gd name="connsiteY22" fmla="*/ 94964 h 192404"/>
                  <a:gd name="connsiteX23" fmla="*/ 34957 w 151828"/>
                  <a:gd name="connsiteY23" fmla="*/ 120301 h 192404"/>
                  <a:gd name="connsiteX24" fmla="*/ 44386 w 151828"/>
                  <a:gd name="connsiteY24" fmla="*/ 144494 h 192404"/>
                  <a:gd name="connsiteX25" fmla="*/ 60388 w 151828"/>
                  <a:gd name="connsiteY25" fmla="*/ 162496 h 192404"/>
                  <a:gd name="connsiteX26" fmla="*/ 83534 w 151828"/>
                  <a:gd name="connsiteY26" fmla="*/ 169259 h 192404"/>
                  <a:gd name="connsiteX27" fmla="*/ 117158 w 151828"/>
                  <a:gd name="connsiteY27" fmla="*/ 163830 h 192404"/>
                  <a:gd name="connsiteX28" fmla="*/ 141351 w 151828"/>
                  <a:gd name="connsiteY28" fmla="*/ 153448 h 192404"/>
                  <a:gd name="connsiteX29" fmla="*/ 151162 w 151828"/>
                  <a:gd name="connsiteY29" fmla="*/ 170021 h 192404"/>
                  <a:gd name="connsiteX30" fmla="*/ 148495 w 151828"/>
                  <a:gd name="connsiteY30" fmla="*/ 172117 h 192404"/>
                  <a:gd name="connsiteX31" fmla="*/ 136303 w 151828"/>
                  <a:gd name="connsiteY31" fmla="*/ 180022 h 192404"/>
                  <a:gd name="connsiteX32" fmla="*/ 115252 w 151828"/>
                  <a:gd name="connsiteY32" fmla="*/ 188500 h 192404"/>
                  <a:gd name="connsiteX33" fmla="*/ 85725 w 151828"/>
                  <a:gd name="connsiteY33" fmla="*/ 192214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1828" h="192404">
                    <a:moveTo>
                      <a:pt x="85725" y="192405"/>
                    </a:moveTo>
                    <a:cubicBezTo>
                      <a:pt x="66961" y="192405"/>
                      <a:pt x="51149" y="188309"/>
                      <a:pt x="38386" y="180022"/>
                    </a:cubicBezTo>
                    <a:cubicBezTo>
                      <a:pt x="25622" y="171736"/>
                      <a:pt x="16002" y="160306"/>
                      <a:pt x="9620" y="145828"/>
                    </a:cubicBezTo>
                    <a:cubicBezTo>
                      <a:pt x="3238" y="131254"/>
                      <a:pt x="0" y="114871"/>
                      <a:pt x="0" y="96583"/>
                    </a:cubicBezTo>
                    <a:cubicBezTo>
                      <a:pt x="0" y="78295"/>
                      <a:pt x="2858" y="61531"/>
                      <a:pt x="8668" y="46958"/>
                    </a:cubicBezTo>
                    <a:cubicBezTo>
                      <a:pt x="14383" y="32385"/>
                      <a:pt x="23336" y="20955"/>
                      <a:pt x="35338" y="12573"/>
                    </a:cubicBezTo>
                    <a:cubicBezTo>
                      <a:pt x="47339" y="4191"/>
                      <a:pt x="62484" y="0"/>
                      <a:pt x="80772" y="0"/>
                    </a:cubicBezTo>
                    <a:cubicBezTo>
                      <a:pt x="99060" y="0"/>
                      <a:pt x="112204" y="3619"/>
                      <a:pt x="122492" y="10858"/>
                    </a:cubicBezTo>
                    <a:cubicBezTo>
                      <a:pt x="132779" y="18097"/>
                      <a:pt x="140208" y="28289"/>
                      <a:pt x="144875" y="41338"/>
                    </a:cubicBezTo>
                    <a:cubicBezTo>
                      <a:pt x="149542" y="54388"/>
                      <a:pt x="151829" y="69437"/>
                      <a:pt x="151829" y="86487"/>
                    </a:cubicBezTo>
                    <a:lnTo>
                      <a:pt x="145828" y="98488"/>
                    </a:lnTo>
                    <a:lnTo>
                      <a:pt x="24098" y="98488"/>
                    </a:lnTo>
                    <a:lnTo>
                      <a:pt x="24098" y="81534"/>
                    </a:lnTo>
                    <a:lnTo>
                      <a:pt x="132683" y="73247"/>
                    </a:lnTo>
                    <a:lnTo>
                      <a:pt x="120682" y="86392"/>
                    </a:lnTo>
                    <a:cubicBezTo>
                      <a:pt x="120682" y="83153"/>
                      <a:pt x="120682" y="79915"/>
                      <a:pt x="120872" y="76771"/>
                    </a:cubicBezTo>
                    <a:cubicBezTo>
                      <a:pt x="120967" y="73628"/>
                      <a:pt x="121063" y="70199"/>
                      <a:pt x="121063" y="66484"/>
                    </a:cubicBezTo>
                    <a:cubicBezTo>
                      <a:pt x="121063" y="53245"/>
                      <a:pt x="117729" y="41815"/>
                      <a:pt x="110966" y="32290"/>
                    </a:cubicBezTo>
                    <a:cubicBezTo>
                      <a:pt x="104204" y="22765"/>
                      <a:pt x="93821" y="18002"/>
                      <a:pt x="79724" y="18002"/>
                    </a:cubicBezTo>
                    <a:cubicBezTo>
                      <a:pt x="70485" y="18002"/>
                      <a:pt x="62675" y="20288"/>
                      <a:pt x="56388" y="24955"/>
                    </a:cubicBezTo>
                    <a:cubicBezTo>
                      <a:pt x="50101" y="29623"/>
                      <a:pt x="45244" y="35814"/>
                      <a:pt x="41719" y="43529"/>
                    </a:cubicBezTo>
                    <a:cubicBezTo>
                      <a:pt x="38195" y="51340"/>
                      <a:pt x="35719" y="59626"/>
                      <a:pt x="34195" y="68485"/>
                    </a:cubicBezTo>
                    <a:cubicBezTo>
                      <a:pt x="32671" y="77343"/>
                      <a:pt x="31909" y="86201"/>
                      <a:pt x="31909" y="94964"/>
                    </a:cubicBezTo>
                    <a:cubicBezTo>
                      <a:pt x="31909" y="103251"/>
                      <a:pt x="32861" y="111728"/>
                      <a:pt x="34957" y="120301"/>
                    </a:cubicBezTo>
                    <a:cubicBezTo>
                      <a:pt x="36957" y="128968"/>
                      <a:pt x="40100" y="137065"/>
                      <a:pt x="44386" y="144494"/>
                    </a:cubicBezTo>
                    <a:cubicBezTo>
                      <a:pt x="48673" y="151924"/>
                      <a:pt x="54007" y="158020"/>
                      <a:pt x="60388" y="162496"/>
                    </a:cubicBezTo>
                    <a:cubicBezTo>
                      <a:pt x="66770" y="166973"/>
                      <a:pt x="74485" y="169259"/>
                      <a:pt x="83534" y="169259"/>
                    </a:cubicBezTo>
                    <a:cubicBezTo>
                      <a:pt x="95345" y="169259"/>
                      <a:pt x="106489" y="167449"/>
                      <a:pt x="117158" y="163830"/>
                    </a:cubicBezTo>
                    <a:cubicBezTo>
                      <a:pt x="127825" y="160210"/>
                      <a:pt x="135922" y="156781"/>
                      <a:pt x="141351" y="153448"/>
                    </a:cubicBezTo>
                    <a:lnTo>
                      <a:pt x="151162" y="170021"/>
                    </a:lnTo>
                    <a:cubicBezTo>
                      <a:pt x="151924" y="169259"/>
                      <a:pt x="151067" y="170021"/>
                      <a:pt x="148495" y="172117"/>
                    </a:cubicBezTo>
                    <a:cubicBezTo>
                      <a:pt x="146018" y="174212"/>
                      <a:pt x="141922" y="176879"/>
                      <a:pt x="136303" y="180022"/>
                    </a:cubicBezTo>
                    <a:cubicBezTo>
                      <a:pt x="130683" y="183166"/>
                      <a:pt x="123634" y="185928"/>
                      <a:pt x="115252" y="188500"/>
                    </a:cubicBezTo>
                    <a:cubicBezTo>
                      <a:pt x="106871" y="190976"/>
                      <a:pt x="97060" y="192214"/>
                      <a:pt x="85725" y="1922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5" name="Forme libre : forme 34">
                <a:extLst>
                  <a:ext uri="{FF2B5EF4-FFF2-40B4-BE49-F238E27FC236}">
                    <a16:creationId xmlns:a16="http://schemas.microsoft.com/office/drawing/2014/main" id="{B79A2D4F-33DB-56CC-D8F7-54365425344F}"/>
                  </a:ext>
                </a:extLst>
              </p:cNvPr>
              <p:cNvSpPr/>
              <p:nvPr/>
            </p:nvSpPr>
            <p:spPr>
              <a:xfrm>
                <a:off x="5898832" y="4348733"/>
                <a:ext cx="184308" cy="289083"/>
              </a:xfrm>
              <a:custGeom>
                <a:avLst/>
                <a:gdLst>
                  <a:gd name="connsiteX0" fmla="*/ 75914 w 184308"/>
                  <a:gd name="connsiteY0" fmla="*/ 289084 h 289083"/>
                  <a:gd name="connsiteX1" fmla="*/ 20479 w 184308"/>
                  <a:gd name="connsiteY1" fmla="*/ 263176 h 289083"/>
                  <a:gd name="connsiteX2" fmla="*/ 0 w 184308"/>
                  <a:gd name="connsiteY2" fmla="*/ 192119 h 289083"/>
                  <a:gd name="connsiteX3" fmla="*/ 20860 w 184308"/>
                  <a:gd name="connsiteY3" fmla="*/ 122396 h 289083"/>
                  <a:gd name="connsiteX4" fmla="*/ 77057 w 184308"/>
                  <a:gd name="connsiteY4" fmla="*/ 96679 h 289083"/>
                  <a:gd name="connsiteX5" fmla="*/ 94297 w 184308"/>
                  <a:gd name="connsiteY5" fmla="*/ 97631 h 289083"/>
                  <a:gd name="connsiteX6" fmla="*/ 111538 w 184308"/>
                  <a:gd name="connsiteY6" fmla="*/ 101346 h 289083"/>
                  <a:gd name="connsiteX7" fmla="*/ 134112 w 184308"/>
                  <a:gd name="connsiteY7" fmla="*/ 109823 h 289083"/>
                  <a:gd name="connsiteX8" fmla="*/ 131445 w 184308"/>
                  <a:gd name="connsiteY8" fmla="*/ 136874 h 289083"/>
                  <a:gd name="connsiteX9" fmla="*/ 106108 w 184308"/>
                  <a:gd name="connsiteY9" fmla="*/ 122015 h 289083"/>
                  <a:gd name="connsiteX10" fmla="*/ 80772 w 184308"/>
                  <a:gd name="connsiteY10" fmla="*/ 117729 h 289083"/>
                  <a:gd name="connsiteX11" fmla="*/ 44482 w 184308"/>
                  <a:gd name="connsiteY11" fmla="*/ 137827 h 289083"/>
                  <a:gd name="connsiteX12" fmla="*/ 31147 w 184308"/>
                  <a:gd name="connsiteY12" fmla="*/ 193262 h 289083"/>
                  <a:gd name="connsiteX13" fmla="*/ 43529 w 184308"/>
                  <a:gd name="connsiteY13" fmla="*/ 247364 h 289083"/>
                  <a:gd name="connsiteX14" fmla="*/ 76581 w 184308"/>
                  <a:gd name="connsiteY14" fmla="*/ 267271 h 289083"/>
                  <a:gd name="connsiteX15" fmla="*/ 113062 w 184308"/>
                  <a:gd name="connsiteY15" fmla="*/ 251841 h 289083"/>
                  <a:gd name="connsiteX16" fmla="*/ 126206 w 184308"/>
                  <a:gd name="connsiteY16" fmla="*/ 208979 h 289083"/>
                  <a:gd name="connsiteX17" fmla="*/ 126206 w 184308"/>
                  <a:gd name="connsiteY17" fmla="*/ 52673 h 289083"/>
                  <a:gd name="connsiteX18" fmla="*/ 125063 w 184308"/>
                  <a:gd name="connsiteY18" fmla="*/ 39910 h 289083"/>
                  <a:gd name="connsiteX19" fmla="*/ 122396 w 184308"/>
                  <a:gd name="connsiteY19" fmla="*/ 24670 h 289083"/>
                  <a:gd name="connsiteX20" fmla="*/ 120110 w 184308"/>
                  <a:gd name="connsiteY20" fmla="*/ 14288 h 289083"/>
                  <a:gd name="connsiteX21" fmla="*/ 134398 w 184308"/>
                  <a:gd name="connsiteY21" fmla="*/ 26670 h 289083"/>
                  <a:gd name="connsiteX22" fmla="*/ 88583 w 184308"/>
                  <a:gd name="connsiteY22" fmla="*/ 18764 h 289083"/>
                  <a:gd name="connsiteX23" fmla="*/ 90488 w 184308"/>
                  <a:gd name="connsiteY23" fmla="*/ 0 h 289083"/>
                  <a:gd name="connsiteX24" fmla="*/ 128778 w 184308"/>
                  <a:gd name="connsiteY24" fmla="*/ 1143 h 289083"/>
                  <a:gd name="connsiteX25" fmla="*/ 149828 w 184308"/>
                  <a:gd name="connsiteY25" fmla="*/ 1143 h 289083"/>
                  <a:gd name="connsiteX26" fmla="*/ 156591 w 184308"/>
                  <a:gd name="connsiteY26" fmla="*/ 7906 h 289083"/>
                  <a:gd name="connsiteX27" fmla="*/ 155638 w 184308"/>
                  <a:gd name="connsiteY27" fmla="*/ 26289 h 289083"/>
                  <a:gd name="connsiteX28" fmla="*/ 154686 w 184308"/>
                  <a:gd name="connsiteY28" fmla="*/ 46958 h 289083"/>
                  <a:gd name="connsiteX29" fmla="*/ 154305 w 184308"/>
                  <a:gd name="connsiteY29" fmla="*/ 63913 h 289083"/>
                  <a:gd name="connsiteX30" fmla="*/ 154305 w 184308"/>
                  <a:gd name="connsiteY30" fmla="*/ 224028 h 289083"/>
                  <a:gd name="connsiteX31" fmla="*/ 156591 w 184308"/>
                  <a:gd name="connsiteY31" fmla="*/ 253746 h 289083"/>
                  <a:gd name="connsiteX32" fmla="*/ 160306 w 184308"/>
                  <a:gd name="connsiteY32" fmla="*/ 275177 h 289083"/>
                  <a:gd name="connsiteX33" fmla="*/ 145637 w 184308"/>
                  <a:gd name="connsiteY33" fmla="*/ 261652 h 289083"/>
                  <a:gd name="connsiteX34" fmla="*/ 184309 w 184308"/>
                  <a:gd name="connsiteY34" fmla="*/ 265748 h 289083"/>
                  <a:gd name="connsiteX35" fmla="*/ 182023 w 184308"/>
                  <a:gd name="connsiteY35" fmla="*/ 285274 h 289083"/>
                  <a:gd name="connsiteX36" fmla="*/ 135064 w 184308"/>
                  <a:gd name="connsiteY36" fmla="*/ 285274 h 289083"/>
                  <a:gd name="connsiteX37" fmla="*/ 127540 w 184308"/>
                  <a:gd name="connsiteY37" fmla="*/ 242792 h 289083"/>
                  <a:gd name="connsiteX38" fmla="*/ 130207 w 184308"/>
                  <a:gd name="connsiteY38" fmla="*/ 249174 h 289083"/>
                  <a:gd name="connsiteX39" fmla="*/ 125349 w 184308"/>
                  <a:gd name="connsiteY39" fmla="*/ 262509 h 289083"/>
                  <a:gd name="connsiteX40" fmla="*/ 111442 w 184308"/>
                  <a:gd name="connsiteY40" fmla="*/ 275463 h 289083"/>
                  <a:gd name="connsiteX41" fmla="*/ 93440 w 184308"/>
                  <a:gd name="connsiteY41" fmla="*/ 285274 h 289083"/>
                  <a:gd name="connsiteX42" fmla="*/ 75819 w 184308"/>
                  <a:gd name="connsiteY42" fmla="*/ 288988 h 28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84308" h="289083">
                    <a:moveTo>
                      <a:pt x="75914" y="289084"/>
                    </a:moveTo>
                    <a:cubicBezTo>
                      <a:pt x="52578" y="289084"/>
                      <a:pt x="34100" y="280416"/>
                      <a:pt x="20479" y="263176"/>
                    </a:cubicBezTo>
                    <a:cubicBezTo>
                      <a:pt x="6858" y="245936"/>
                      <a:pt x="0" y="222218"/>
                      <a:pt x="0" y="192119"/>
                    </a:cubicBezTo>
                    <a:cubicBezTo>
                      <a:pt x="0" y="162020"/>
                      <a:pt x="6953" y="139541"/>
                      <a:pt x="20860" y="122396"/>
                    </a:cubicBezTo>
                    <a:cubicBezTo>
                      <a:pt x="34766" y="105251"/>
                      <a:pt x="53530" y="96679"/>
                      <a:pt x="77057" y="96679"/>
                    </a:cubicBezTo>
                    <a:cubicBezTo>
                      <a:pt x="83344" y="96679"/>
                      <a:pt x="89059" y="96965"/>
                      <a:pt x="94297" y="97631"/>
                    </a:cubicBezTo>
                    <a:cubicBezTo>
                      <a:pt x="99536" y="98298"/>
                      <a:pt x="105346" y="99536"/>
                      <a:pt x="111538" y="101346"/>
                    </a:cubicBezTo>
                    <a:cubicBezTo>
                      <a:pt x="117824" y="103251"/>
                      <a:pt x="125349" y="106013"/>
                      <a:pt x="134112" y="109823"/>
                    </a:cubicBezTo>
                    <a:lnTo>
                      <a:pt x="131445" y="136874"/>
                    </a:lnTo>
                    <a:cubicBezTo>
                      <a:pt x="122682" y="129826"/>
                      <a:pt x="114205" y="124873"/>
                      <a:pt x="106108" y="122015"/>
                    </a:cubicBezTo>
                    <a:cubicBezTo>
                      <a:pt x="98012" y="119158"/>
                      <a:pt x="89535" y="117729"/>
                      <a:pt x="80772" y="117729"/>
                    </a:cubicBezTo>
                    <a:cubicBezTo>
                      <a:pt x="65532" y="117729"/>
                      <a:pt x="53435" y="124396"/>
                      <a:pt x="44482" y="137827"/>
                    </a:cubicBezTo>
                    <a:cubicBezTo>
                      <a:pt x="35623" y="151257"/>
                      <a:pt x="31147" y="169736"/>
                      <a:pt x="31147" y="193262"/>
                    </a:cubicBezTo>
                    <a:cubicBezTo>
                      <a:pt x="31147" y="216789"/>
                      <a:pt x="35242" y="234125"/>
                      <a:pt x="43529" y="247364"/>
                    </a:cubicBezTo>
                    <a:cubicBezTo>
                      <a:pt x="51816" y="260604"/>
                      <a:pt x="62770" y="267271"/>
                      <a:pt x="76581" y="267271"/>
                    </a:cubicBezTo>
                    <a:cubicBezTo>
                      <a:pt x="92107" y="267271"/>
                      <a:pt x="104299" y="262128"/>
                      <a:pt x="113062" y="251841"/>
                    </a:cubicBezTo>
                    <a:cubicBezTo>
                      <a:pt x="121825" y="241554"/>
                      <a:pt x="126206" y="227267"/>
                      <a:pt x="126206" y="208979"/>
                    </a:cubicBezTo>
                    <a:lnTo>
                      <a:pt x="126206" y="52673"/>
                    </a:lnTo>
                    <a:cubicBezTo>
                      <a:pt x="126206" y="49435"/>
                      <a:pt x="125825" y="45149"/>
                      <a:pt x="125063" y="39910"/>
                    </a:cubicBezTo>
                    <a:cubicBezTo>
                      <a:pt x="124301" y="34671"/>
                      <a:pt x="123444" y="29623"/>
                      <a:pt x="122396" y="24670"/>
                    </a:cubicBezTo>
                    <a:cubicBezTo>
                      <a:pt x="121444" y="19812"/>
                      <a:pt x="120682" y="16288"/>
                      <a:pt x="120110" y="14288"/>
                    </a:cubicBezTo>
                    <a:lnTo>
                      <a:pt x="134398" y="26670"/>
                    </a:lnTo>
                    <a:lnTo>
                      <a:pt x="88583" y="18764"/>
                    </a:lnTo>
                    <a:lnTo>
                      <a:pt x="90488" y="0"/>
                    </a:lnTo>
                    <a:lnTo>
                      <a:pt x="128778" y="1143"/>
                    </a:lnTo>
                    <a:lnTo>
                      <a:pt x="149828" y="1143"/>
                    </a:lnTo>
                    <a:lnTo>
                      <a:pt x="156591" y="7906"/>
                    </a:lnTo>
                    <a:cubicBezTo>
                      <a:pt x="156305" y="13145"/>
                      <a:pt x="156019" y="19336"/>
                      <a:pt x="155638" y="26289"/>
                    </a:cubicBezTo>
                    <a:cubicBezTo>
                      <a:pt x="155258" y="33338"/>
                      <a:pt x="154972" y="40196"/>
                      <a:pt x="154686" y="46958"/>
                    </a:cubicBezTo>
                    <a:cubicBezTo>
                      <a:pt x="154400" y="53721"/>
                      <a:pt x="154305" y="59341"/>
                      <a:pt x="154305" y="63913"/>
                    </a:cubicBezTo>
                    <a:lnTo>
                      <a:pt x="154305" y="224028"/>
                    </a:lnTo>
                    <a:cubicBezTo>
                      <a:pt x="154305" y="233839"/>
                      <a:pt x="155067" y="243745"/>
                      <a:pt x="156591" y="253746"/>
                    </a:cubicBezTo>
                    <a:cubicBezTo>
                      <a:pt x="158115" y="263747"/>
                      <a:pt x="159353" y="270891"/>
                      <a:pt x="160306" y="275177"/>
                    </a:cubicBezTo>
                    <a:lnTo>
                      <a:pt x="145637" y="261652"/>
                    </a:lnTo>
                    <a:lnTo>
                      <a:pt x="184309" y="265748"/>
                    </a:lnTo>
                    <a:lnTo>
                      <a:pt x="182023" y="285274"/>
                    </a:lnTo>
                    <a:lnTo>
                      <a:pt x="135064" y="285274"/>
                    </a:lnTo>
                    <a:lnTo>
                      <a:pt x="127540" y="242792"/>
                    </a:lnTo>
                    <a:lnTo>
                      <a:pt x="130207" y="249174"/>
                    </a:lnTo>
                    <a:cubicBezTo>
                      <a:pt x="130492" y="253460"/>
                      <a:pt x="128873" y="257842"/>
                      <a:pt x="125349" y="262509"/>
                    </a:cubicBezTo>
                    <a:cubicBezTo>
                      <a:pt x="121825" y="267176"/>
                      <a:pt x="117253" y="271463"/>
                      <a:pt x="111442" y="275463"/>
                    </a:cubicBezTo>
                    <a:cubicBezTo>
                      <a:pt x="105632" y="279463"/>
                      <a:pt x="99631" y="282702"/>
                      <a:pt x="93440" y="285274"/>
                    </a:cubicBezTo>
                    <a:cubicBezTo>
                      <a:pt x="87154" y="287750"/>
                      <a:pt x="81248" y="288988"/>
                      <a:pt x="75819" y="2889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6" name="Forme libre : forme 35">
                <a:extLst>
                  <a:ext uri="{FF2B5EF4-FFF2-40B4-BE49-F238E27FC236}">
                    <a16:creationId xmlns:a16="http://schemas.microsoft.com/office/drawing/2014/main" id="{B77C5DDA-EBAB-D0D4-4088-181B580B86CC}"/>
                  </a:ext>
                </a:extLst>
              </p:cNvPr>
              <p:cNvSpPr/>
              <p:nvPr/>
            </p:nvSpPr>
            <p:spPr>
              <a:xfrm>
                <a:off x="6109239" y="4445412"/>
                <a:ext cx="151828" cy="192404"/>
              </a:xfrm>
              <a:custGeom>
                <a:avLst/>
                <a:gdLst>
                  <a:gd name="connsiteX0" fmla="*/ 85725 w 151828"/>
                  <a:gd name="connsiteY0" fmla="*/ 192405 h 192404"/>
                  <a:gd name="connsiteX1" fmla="*/ 38386 w 151828"/>
                  <a:gd name="connsiteY1" fmla="*/ 180022 h 192404"/>
                  <a:gd name="connsiteX2" fmla="*/ 9620 w 151828"/>
                  <a:gd name="connsiteY2" fmla="*/ 145828 h 192404"/>
                  <a:gd name="connsiteX3" fmla="*/ 0 w 151828"/>
                  <a:gd name="connsiteY3" fmla="*/ 96583 h 192404"/>
                  <a:gd name="connsiteX4" fmla="*/ 8668 w 151828"/>
                  <a:gd name="connsiteY4" fmla="*/ 46958 h 192404"/>
                  <a:gd name="connsiteX5" fmla="*/ 35338 w 151828"/>
                  <a:gd name="connsiteY5" fmla="*/ 12573 h 192404"/>
                  <a:gd name="connsiteX6" fmla="*/ 80772 w 151828"/>
                  <a:gd name="connsiteY6" fmla="*/ 0 h 192404"/>
                  <a:gd name="connsiteX7" fmla="*/ 122492 w 151828"/>
                  <a:gd name="connsiteY7" fmla="*/ 10858 h 192404"/>
                  <a:gd name="connsiteX8" fmla="*/ 144875 w 151828"/>
                  <a:gd name="connsiteY8" fmla="*/ 41338 h 192404"/>
                  <a:gd name="connsiteX9" fmla="*/ 151828 w 151828"/>
                  <a:gd name="connsiteY9" fmla="*/ 86487 h 192404"/>
                  <a:gd name="connsiteX10" fmla="*/ 145828 w 151828"/>
                  <a:gd name="connsiteY10" fmla="*/ 98488 h 192404"/>
                  <a:gd name="connsiteX11" fmla="*/ 24098 w 151828"/>
                  <a:gd name="connsiteY11" fmla="*/ 98488 h 192404"/>
                  <a:gd name="connsiteX12" fmla="*/ 24098 w 151828"/>
                  <a:gd name="connsiteY12" fmla="*/ 81534 h 192404"/>
                  <a:gd name="connsiteX13" fmla="*/ 132683 w 151828"/>
                  <a:gd name="connsiteY13" fmla="*/ 73247 h 192404"/>
                  <a:gd name="connsiteX14" fmla="*/ 120682 w 151828"/>
                  <a:gd name="connsiteY14" fmla="*/ 86392 h 192404"/>
                  <a:gd name="connsiteX15" fmla="*/ 120872 w 151828"/>
                  <a:gd name="connsiteY15" fmla="*/ 76771 h 192404"/>
                  <a:gd name="connsiteX16" fmla="*/ 121063 w 151828"/>
                  <a:gd name="connsiteY16" fmla="*/ 66484 h 192404"/>
                  <a:gd name="connsiteX17" fmla="*/ 110871 w 151828"/>
                  <a:gd name="connsiteY17" fmla="*/ 32290 h 192404"/>
                  <a:gd name="connsiteX18" fmla="*/ 79724 w 151828"/>
                  <a:gd name="connsiteY18" fmla="*/ 18002 h 192404"/>
                  <a:gd name="connsiteX19" fmla="*/ 56388 w 151828"/>
                  <a:gd name="connsiteY19" fmla="*/ 24955 h 192404"/>
                  <a:gd name="connsiteX20" fmla="*/ 41720 w 151828"/>
                  <a:gd name="connsiteY20" fmla="*/ 43529 h 192404"/>
                  <a:gd name="connsiteX21" fmla="*/ 34195 w 151828"/>
                  <a:gd name="connsiteY21" fmla="*/ 68485 h 192404"/>
                  <a:gd name="connsiteX22" fmla="*/ 31909 w 151828"/>
                  <a:gd name="connsiteY22" fmla="*/ 94964 h 192404"/>
                  <a:gd name="connsiteX23" fmla="*/ 34957 w 151828"/>
                  <a:gd name="connsiteY23" fmla="*/ 120301 h 192404"/>
                  <a:gd name="connsiteX24" fmla="*/ 44387 w 151828"/>
                  <a:gd name="connsiteY24" fmla="*/ 144494 h 192404"/>
                  <a:gd name="connsiteX25" fmla="*/ 60388 w 151828"/>
                  <a:gd name="connsiteY25" fmla="*/ 162496 h 192404"/>
                  <a:gd name="connsiteX26" fmla="*/ 83534 w 151828"/>
                  <a:gd name="connsiteY26" fmla="*/ 169259 h 192404"/>
                  <a:gd name="connsiteX27" fmla="*/ 117158 w 151828"/>
                  <a:gd name="connsiteY27" fmla="*/ 163830 h 192404"/>
                  <a:gd name="connsiteX28" fmla="*/ 141351 w 151828"/>
                  <a:gd name="connsiteY28" fmla="*/ 153448 h 192404"/>
                  <a:gd name="connsiteX29" fmla="*/ 151162 w 151828"/>
                  <a:gd name="connsiteY29" fmla="*/ 170021 h 192404"/>
                  <a:gd name="connsiteX30" fmla="*/ 148495 w 151828"/>
                  <a:gd name="connsiteY30" fmla="*/ 172117 h 192404"/>
                  <a:gd name="connsiteX31" fmla="*/ 136303 w 151828"/>
                  <a:gd name="connsiteY31" fmla="*/ 180022 h 192404"/>
                  <a:gd name="connsiteX32" fmla="*/ 115252 w 151828"/>
                  <a:gd name="connsiteY32" fmla="*/ 188500 h 192404"/>
                  <a:gd name="connsiteX33" fmla="*/ 85725 w 151828"/>
                  <a:gd name="connsiteY33" fmla="*/ 192214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1828" h="192404">
                    <a:moveTo>
                      <a:pt x="85725" y="192405"/>
                    </a:moveTo>
                    <a:cubicBezTo>
                      <a:pt x="66961" y="192405"/>
                      <a:pt x="51149" y="188309"/>
                      <a:pt x="38386" y="180022"/>
                    </a:cubicBezTo>
                    <a:cubicBezTo>
                      <a:pt x="25622" y="171736"/>
                      <a:pt x="16002" y="160306"/>
                      <a:pt x="9620" y="145828"/>
                    </a:cubicBezTo>
                    <a:cubicBezTo>
                      <a:pt x="3238" y="131350"/>
                      <a:pt x="0" y="114871"/>
                      <a:pt x="0" y="96583"/>
                    </a:cubicBezTo>
                    <a:cubicBezTo>
                      <a:pt x="0" y="78295"/>
                      <a:pt x="2858" y="61531"/>
                      <a:pt x="8668" y="46958"/>
                    </a:cubicBezTo>
                    <a:cubicBezTo>
                      <a:pt x="14478" y="32385"/>
                      <a:pt x="23336" y="20955"/>
                      <a:pt x="35338" y="12573"/>
                    </a:cubicBezTo>
                    <a:cubicBezTo>
                      <a:pt x="47339" y="4191"/>
                      <a:pt x="62484" y="0"/>
                      <a:pt x="80772" y="0"/>
                    </a:cubicBezTo>
                    <a:cubicBezTo>
                      <a:pt x="99060" y="0"/>
                      <a:pt x="112205" y="3619"/>
                      <a:pt x="122492" y="10858"/>
                    </a:cubicBezTo>
                    <a:cubicBezTo>
                      <a:pt x="132778" y="18097"/>
                      <a:pt x="140208" y="28289"/>
                      <a:pt x="144875" y="41338"/>
                    </a:cubicBezTo>
                    <a:cubicBezTo>
                      <a:pt x="149542" y="54388"/>
                      <a:pt x="151828" y="69437"/>
                      <a:pt x="151828" y="86487"/>
                    </a:cubicBezTo>
                    <a:lnTo>
                      <a:pt x="145828" y="98488"/>
                    </a:lnTo>
                    <a:lnTo>
                      <a:pt x="24098" y="98488"/>
                    </a:lnTo>
                    <a:lnTo>
                      <a:pt x="24098" y="81534"/>
                    </a:lnTo>
                    <a:lnTo>
                      <a:pt x="132683" y="73247"/>
                    </a:lnTo>
                    <a:lnTo>
                      <a:pt x="120682" y="86392"/>
                    </a:lnTo>
                    <a:cubicBezTo>
                      <a:pt x="120682" y="83153"/>
                      <a:pt x="120682" y="79915"/>
                      <a:pt x="120872" y="76771"/>
                    </a:cubicBezTo>
                    <a:cubicBezTo>
                      <a:pt x="120967" y="73628"/>
                      <a:pt x="121063" y="70199"/>
                      <a:pt x="121063" y="66484"/>
                    </a:cubicBezTo>
                    <a:cubicBezTo>
                      <a:pt x="121063" y="53245"/>
                      <a:pt x="117729" y="41815"/>
                      <a:pt x="110871" y="32290"/>
                    </a:cubicBezTo>
                    <a:cubicBezTo>
                      <a:pt x="104108" y="22765"/>
                      <a:pt x="93726" y="18002"/>
                      <a:pt x="79724" y="18002"/>
                    </a:cubicBezTo>
                    <a:cubicBezTo>
                      <a:pt x="70485" y="18002"/>
                      <a:pt x="62675" y="20288"/>
                      <a:pt x="56388" y="24955"/>
                    </a:cubicBezTo>
                    <a:cubicBezTo>
                      <a:pt x="50101" y="29623"/>
                      <a:pt x="45244" y="35814"/>
                      <a:pt x="41720" y="43529"/>
                    </a:cubicBezTo>
                    <a:cubicBezTo>
                      <a:pt x="38195" y="51340"/>
                      <a:pt x="35719" y="59626"/>
                      <a:pt x="34195" y="68485"/>
                    </a:cubicBezTo>
                    <a:cubicBezTo>
                      <a:pt x="32671" y="77343"/>
                      <a:pt x="31909" y="86201"/>
                      <a:pt x="31909" y="94964"/>
                    </a:cubicBezTo>
                    <a:cubicBezTo>
                      <a:pt x="31909" y="103251"/>
                      <a:pt x="32957" y="111728"/>
                      <a:pt x="34957" y="120301"/>
                    </a:cubicBezTo>
                    <a:cubicBezTo>
                      <a:pt x="36957" y="128968"/>
                      <a:pt x="40100" y="137065"/>
                      <a:pt x="44387" y="144494"/>
                    </a:cubicBezTo>
                    <a:cubicBezTo>
                      <a:pt x="48673" y="152019"/>
                      <a:pt x="54007" y="158020"/>
                      <a:pt x="60388" y="162496"/>
                    </a:cubicBezTo>
                    <a:cubicBezTo>
                      <a:pt x="66770" y="166973"/>
                      <a:pt x="74485" y="169259"/>
                      <a:pt x="83534" y="169259"/>
                    </a:cubicBezTo>
                    <a:cubicBezTo>
                      <a:pt x="95345" y="169259"/>
                      <a:pt x="106490" y="167449"/>
                      <a:pt x="117158" y="163830"/>
                    </a:cubicBezTo>
                    <a:cubicBezTo>
                      <a:pt x="127825" y="160210"/>
                      <a:pt x="135922" y="156781"/>
                      <a:pt x="141351" y="153448"/>
                    </a:cubicBezTo>
                    <a:lnTo>
                      <a:pt x="151162" y="170021"/>
                    </a:lnTo>
                    <a:cubicBezTo>
                      <a:pt x="151924" y="169259"/>
                      <a:pt x="151067" y="170021"/>
                      <a:pt x="148495" y="172117"/>
                    </a:cubicBezTo>
                    <a:cubicBezTo>
                      <a:pt x="146018" y="174212"/>
                      <a:pt x="141923" y="176879"/>
                      <a:pt x="136303" y="180022"/>
                    </a:cubicBezTo>
                    <a:cubicBezTo>
                      <a:pt x="130683" y="183166"/>
                      <a:pt x="123634" y="185928"/>
                      <a:pt x="115252" y="188500"/>
                    </a:cubicBezTo>
                    <a:cubicBezTo>
                      <a:pt x="106870" y="190976"/>
                      <a:pt x="97060" y="192214"/>
                      <a:pt x="85725" y="1922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7" name="Forme libre : forme 36">
                <a:extLst>
                  <a:ext uri="{FF2B5EF4-FFF2-40B4-BE49-F238E27FC236}">
                    <a16:creationId xmlns:a16="http://schemas.microsoft.com/office/drawing/2014/main" id="{7C8C0824-5C03-5005-7CB8-7841C6AF8406}"/>
                  </a:ext>
                </a:extLst>
              </p:cNvPr>
              <p:cNvSpPr/>
              <p:nvPr/>
            </p:nvSpPr>
            <p:spPr>
              <a:xfrm>
                <a:off x="6300311" y="4444840"/>
                <a:ext cx="122110" cy="192976"/>
              </a:xfrm>
              <a:custGeom>
                <a:avLst/>
                <a:gdLst>
                  <a:gd name="connsiteX0" fmla="*/ 59246 w 122110"/>
                  <a:gd name="connsiteY0" fmla="*/ 192977 h 192976"/>
                  <a:gd name="connsiteX1" fmla="*/ 21812 w 122110"/>
                  <a:gd name="connsiteY1" fmla="*/ 187166 h 192976"/>
                  <a:gd name="connsiteX2" fmla="*/ 952 w 122110"/>
                  <a:gd name="connsiteY2" fmla="*/ 177546 h 192976"/>
                  <a:gd name="connsiteX3" fmla="*/ 952 w 122110"/>
                  <a:gd name="connsiteY3" fmla="*/ 129064 h 192976"/>
                  <a:gd name="connsiteX4" fmla="*/ 22384 w 122110"/>
                  <a:gd name="connsiteY4" fmla="*/ 127540 h 192976"/>
                  <a:gd name="connsiteX5" fmla="*/ 22384 w 122110"/>
                  <a:gd name="connsiteY5" fmla="*/ 142589 h 192976"/>
                  <a:gd name="connsiteX6" fmla="*/ 24289 w 122110"/>
                  <a:gd name="connsiteY6" fmla="*/ 151257 h 192976"/>
                  <a:gd name="connsiteX7" fmla="*/ 29146 w 122110"/>
                  <a:gd name="connsiteY7" fmla="*/ 163640 h 192976"/>
                  <a:gd name="connsiteX8" fmla="*/ 35147 w 122110"/>
                  <a:gd name="connsiteY8" fmla="*/ 174498 h 192976"/>
                  <a:gd name="connsiteX9" fmla="*/ 24289 w 122110"/>
                  <a:gd name="connsiteY9" fmla="*/ 158306 h 192976"/>
                  <a:gd name="connsiteX10" fmla="*/ 39719 w 122110"/>
                  <a:gd name="connsiteY10" fmla="*/ 171450 h 192976"/>
                  <a:gd name="connsiteX11" fmla="*/ 59626 w 122110"/>
                  <a:gd name="connsiteY11" fmla="*/ 174879 h 192976"/>
                  <a:gd name="connsiteX12" fmla="*/ 83725 w 122110"/>
                  <a:gd name="connsiteY12" fmla="*/ 167735 h 192976"/>
                  <a:gd name="connsiteX13" fmla="*/ 92773 w 122110"/>
                  <a:gd name="connsiteY13" fmla="*/ 145161 h 192976"/>
                  <a:gd name="connsiteX14" fmla="*/ 80772 w 122110"/>
                  <a:gd name="connsiteY14" fmla="*/ 123158 h 192976"/>
                  <a:gd name="connsiteX15" fmla="*/ 52959 w 122110"/>
                  <a:gd name="connsiteY15" fmla="*/ 107537 h 192976"/>
                  <a:gd name="connsiteX16" fmla="*/ 34195 w 122110"/>
                  <a:gd name="connsiteY16" fmla="*/ 97917 h 192976"/>
                  <a:gd name="connsiteX17" fmla="*/ 17050 w 122110"/>
                  <a:gd name="connsiteY17" fmla="*/ 86297 h 192976"/>
                  <a:gd name="connsiteX18" fmla="*/ 4667 w 122110"/>
                  <a:gd name="connsiteY18" fmla="*/ 70676 h 192976"/>
                  <a:gd name="connsiteX19" fmla="*/ 0 w 122110"/>
                  <a:gd name="connsiteY19" fmla="*/ 49244 h 192976"/>
                  <a:gd name="connsiteX20" fmla="*/ 16764 w 122110"/>
                  <a:gd name="connsiteY20" fmla="*/ 12954 h 192976"/>
                  <a:gd name="connsiteX21" fmla="*/ 57912 w 122110"/>
                  <a:gd name="connsiteY21" fmla="*/ 0 h 192976"/>
                  <a:gd name="connsiteX22" fmla="*/ 84201 w 122110"/>
                  <a:gd name="connsiteY22" fmla="*/ 1715 h 192976"/>
                  <a:gd name="connsiteX23" fmla="*/ 111252 w 122110"/>
                  <a:gd name="connsiteY23" fmla="*/ 6382 h 192976"/>
                  <a:gd name="connsiteX24" fmla="*/ 110871 w 122110"/>
                  <a:gd name="connsiteY24" fmla="*/ 59341 h 192976"/>
                  <a:gd name="connsiteX25" fmla="*/ 89440 w 122110"/>
                  <a:gd name="connsiteY25" fmla="*/ 58198 h 192976"/>
                  <a:gd name="connsiteX26" fmla="*/ 89440 w 122110"/>
                  <a:gd name="connsiteY26" fmla="*/ 45053 h 192976"/>
                  <a:gd name="connsiteX27" fmla="*/ 87344 w 122110"/>
                  <a:gd name="connsiteY27" fmla="*/ 36767 h 192976"/>
                  <a:gd name="connsiteX28" fmla="*/ 82867 w 122110"/>
                  <a:gd name="connsiteY28" fmla="*/ 24194 h 192976"/>
                  <a:gd name="connsiteX29" fmla="*/ 78962 w 122110"/>
                  <a:gd name="connsiteY29" fmla="*/ 13907 h 192976"/>
                  <a:gd name="connsiteX30" fmla="*/ 91726 w 122110"/>
                  <a:gd name="connsiteY30" fmla="*/ 27813 h 192976"/>
                  <a:gd name="connsiteX31" fmla="*/ 75533 w 122110"/>
                  <a:gd name="connsiteY31" fmla="*/ 20669 h 192976"/>
                  <a:gd name="connsiteX32" fmla="*/ 58293 w 122110"/>
                  <a:gd name="connsiteY32" fmla="*/ 18764 h 192976"/>
                  <a:gd name="connsiteX33" fmla="*/ 36862 w 122110"/>
                  <a:gd name="connsiteY33" fmla="*/ 25337 h 192976"/>
                  <a:gd name="connsiteX34" fmla="*/ 28575 w 122110"/>
                  <a:gd name="connsiteY34" fmla="*/ 43910 h 192976"/>
                  <a:gd name="connsiteX35" fmla="*/ 40576 w 122110"/>
                  <a:gd name="connsiteY35" fmla="*/ 65151 h 192976"/>
                  <a:gd name="connsiteX36" fmla="*/ 68389 w 122110"/>
                  <a:gd name="connsiteY36" fmla="*/ 80391 h 192976"/>
                  <a:gd name="connsiteX37" fmla="*/ 87535 w 122110"/>
                  <a:gd name="connsiteY37" fmla="*/ 90202 h 192976"/>
                  <a:gd name="connsiteX38" fmla="*/ 104870 w 122110"/>
                  <a:gd name="connsiteY38" fmla="*/ 102013 h 192976"/>
                  <a:gd name="connsiteX39" fmla="*/ 117443 w 122110"/>
                  <a:gd name="connsiteY39" fmla="*/ 117443 h 192976"/>
                  <a:gd name="connsiteX40" fmla="*/ 122110 w 122110"/>
                  <a:gd name="connsiteY40" fmla="*/ 138303 h 192976"/>
                  <a:gd name="connsiteX41" fmla="*/ 105156 w 122110"/>
                  <a:gd name="connsiteY41" fmla="*/ 180404 h 192976"/>
                  <a:gd name="connsiteX42" fmla="*/ 59341 w 122110"/>
                  <a:gd name="connsiteY42" fmla="*/ 192786 h 1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2110" h="192976">
                    <a:moveTo>
                      <a:pt x="59246" y="192977"/>
                    </a:moveTo>
                    <a:cubicBezTo>
                      <a:pt x="44005" y="192977"/>
                      <a:pt x="31528" y="191072"/>
                      <a:pt x="21812" y="187166"/>
                    </a:cubicBezTo>
                    <a:cubicBezTo>
                      <a:pt x="12192" y="183261"/>
                      <a:pt x="5239" y="180118"/>
                      <a:pt x="952" y="177546"/>
                    </a:cubicBezTo>
                    <a:lnTo>
                      <a:pt x="952" y="129064"/>
                    </a:lnTo>
                    <a:lnTo>
                      <a:pt x="22384" y="127540"/>
                    </a:lnTo>
                    <a:lnTo>
                      <a:pt x="22384" y="142589"/>
                    </a:lnTo>
                    <a:cubicBezTo>
                      <a:pt x="22384" y="144304"/>
                      <a:pt x="23050" y="147257"/>
                      <a:pt x="24289" y="151257"/>
                    </a:cubicBezTo>
                    <a:cubicBezTo>
                      <a:pt x="25527" y="155258"/>
                      <a:pt x="27146" y="159449"/>
                      <a:pt x="29146" y="163640"/>
                    </a:cubicBezTo>
                    <a:cubicBezTo>
                      <a:pt x="31147" y="167926"/>
                      <a:pt x="33147" y="171545"/>
                      <a:pt x="35147" y="174498"/>
                    </a:cubicBezTo>
                    <a:lnTo>
                      <a:pt x="24289" y="158306"/>
                    </a:lnTo>
                    <a:cubicBezTo>
                      <a:pt x="28765" y="164783"/>
                      <a:pt x="33909" y="169164"/>
                      <a:pt x="39719" y="171450"/>
                    </a:cubicBezTo>
                    <a:cubicBezTo>
                      <a:pt x="45434" y="173736"/>
                      <a:pt x="52102" y="174879"/>
                      <a:pt x="59626" y="174879"/>
                    </a:cubicBezTo>
                    <a:cubicBezTo>
                      <a:pt x="69628" y="174879"/>
                      <a:pt x="77629" y="172498"/>
                      <a:pt x="83725" y="167735"/>
                    </a:cubicBezTo>
                    <a:cubicBezTo>
                      <a:pt x="89725" y="162973"/>
                      <a:pt x="92773" y="155448"/>
                      <a:pt x="92773" y="145161"/>
                    </a:cubicBezTo>
                    <a:cubicBezTo>
                      <a:pt x="92773" y="135922"/>
                      <a:pt x="88773" y="128588"/>
                      <a:pt x="80772" y="123158"/>
                    </a:cubicBezTo>
                    <a:cubicBezTo>
                      <a:pt x="72771" y="117729"/>
                      <a:pt x="63436" y="112586"/>
                      <a:pt x="52959" y="107537"/>
                    </a:cubicBezTo>
                    <a:cubicBezTo>
                      <a:pt x="46672" y="104489"/>
                      <a:pt x="40386" y="101346"/>
                      <a:pt x="34195" y="97917"/>
                    </a:cubicBezTo>
                    <a:cubicBezTo>
                      <a:pt x="27908" y="94488"/>
                      <a:pt x="22193" y="90678"/>
                      <a:pt x="17050" y="86297"/>
                    </a:cubicBezTo>
                    <a:cubicBezTo>
                      <a:pt x="11906" y="81915"/>
                      <a:pt x="7810" y="76676"/>
                      <a:pt x="4667" y="70676"/>
                    </a:cubicBezTo>
                    <a:cubicBezTo>
                      <a:pt x="1524" y="64675"/>
                      <a:pt x="0" y="57531"/>
                      <a:pt x="0" y="49244"/>
                    </a:cubicBezTo>
                    <a:cubicBezTo>
                      <a:pt x="0" y="33719"/>
                      <a:pt x="5524" y="21622"/>
                      <a:pt x="16764" y="12954"/>
                    </a:cubicBezTo>
                    <a:cubicBezTo>
                      <a:pt x="27908" y="4286"/>
                      <a:pt x="41624" y="0"/>
                      <a:pt x="57912" y="0"/>
                    </a:cubicBezTo>
                    <a:cubicBezTo>
                      <a:pt x="66199" y="0"/>
                      <a:pt x="74962" y="572"/>
                      <a:pt x="84201" y="1715"/>
                    </a:cubicBezTo>
                    <a:cubicBezTo>
                      <a:pt x="93440" y="2858"/>
                      <a:pt x="102489" y="4382"/>
                      <a:pt x="111252" y="6382"/>
                    </a:cubicBezTo>
                    <a:lnTo>
                      <a:pt x="110871" y="59341"/>
                    </a:lnTo>
                    <a:lnTo>
                      <a:pt x="89440" y="58198"/>
                    </a:lnTo>
                    <a:lnTo>
                      <a:pt x="89440" y="45053"/>
                    </a:lnTo>
                    <a:cubicBezTo>
                      <a:pt x="89440" y="43529"/>
                      <a:pt x="88773" y="40767"/>
                      <a:pt x="87344" y="36767"/>
                    </a:cubicBezTo>
                    <a:cubicBezTo>
                      <a:pt x="86011" y="32766"/>
                      <a:pt x="84487" y="28575"/>
                      <a:pt x="82867" y="24194"/>
                    </a:cubicBezTo>
                    <a:cubicBezTo>
                      <a:pt x="81248" y="19812"/>
                      <a:pt x="79915" y="16383"/>
                      <a:pt x="78962" y="13907"/>
                    </a:cubicBezTo>
                    <a:lnTo>
                      <a:pt x="91726" y="27813"/>
                    </a:lnTo>
                    <a:cubicBezTo>
                      <a:pt x="85439" y="24289"/>
                      <a:pt x="80105" y="21908"/>
                      <a:pt x="75533" y="20669"/>
                    </a:cubicBezTo>
                    <a:cubicBezTo>
                      <a:pt x="70961" y="19431"/>
                      <a:pt x="65246" y="18764"/>
                      <a:pt x="58293" y="18764"/>
                    </a:cubicBezTo>
                    <a:cubicBezTo>
                      <a:pt x="49530" y="18764"/>
                      <a:pt x="42386" y="20955"/>
                      <a:pt x="36862" y="25337"/>
                    </a:cubicBezTo>
                    <a:cubicBezTo>
                      <a:pt x="31337" y="29718"/>
                      <a:pt x="28575" y="35909"/>
                      <a:pt x="28575" y="43910"/>
                    </a:cubicBezTo>
                    <a:cubicBezTo>
                      <a:pt x="28575" y="52673"/>
                      <a:pt x="32575" y="59722"/>
                      <a:pt x="40576" y="65151"/>
                    </a:cubicBezTo>
                    <a:cubicBezTo>
                      <a:pt x="48577" y="70580"/>
                      <a:pt x="57817" y="75629"/>
                      <a:pt x="68389" y="80391"/>
                    </a:cubicBezTo>
                    <a:cubicBezTo>
                      <a:pt x="74866" y="83439"/>
                      <a:pt x="81248" y="86678"/>
                      <a:pt x="87535" y="90202"/>
                    </a:cubicBezTo>
                    <a:cubicBezTo>
                      <a:pt x="93821" y="93726"/>
                      <a:pt x="99536" y="97631"/>
                      <a:pt x="104870" y="102013"/>
                    </a:cubicBezTo>
                    <a:cubicBezTo>
                      <a:pt x="110109" y="106394"/>
                      <a:pt x="114300" y="111538"/>
                      <a:pt x="117443" y="117443"/>
                    </a:cubicBezTo>
                    <a:cubicBezTo>
                      <a:pt x="120586" y="123349"/>
                      <a:pt x="122110" y="130302"/>
                      <a:pt x="122110" y="138303"/>
                    </a:cubicBezTo>
                    <a:cubicBezTo>
                      <a:pt x="122110" y="158115"/>
                      <a:pt x="116491" y="172117"/>
                      <a:pt x="105156" y="180404"/>
                    </a:cubicBezTo>
                    <a:cubicBezTo>
                      <a:pt x="93821" y="188690"/>
                      <a:pt x="78581" y="192786"/>
                      <a:pt x="59341" y="1927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8" name="Forme libre : forme 37">
                <a:extLst>
                  <a:ext uri="{FF2B5EF4-FFF2-40B4-BE49-F238E27FC236}">
                    <a16:creationId xmlns:a16="http://schemas.microsoft.com/office/drawing/2014/main" id="{83A8B905-5094-C362-D726-BF57255FB817}"/>
                  </a:ext>
                </a:extLst>
              </p:cNvPr>
              <p:cNvSpPr/>
              <p:nvPr/>
            </p:nvSpPr>
            <p:spPr>
              <a:xfrm>
                <a:off x="6541865" y="4365402"/>
                <a:ext cx="243935" cy="270700"/>
              </a:xfrm>
              <a:custGeom>
                <a:avLst/>
                <a:gdLst>
                  <a:gd name="connsiteX0" fmla="*/ 1524 w 243935"/>
                  <a:gd name="connsiteY0" fmla="*/ 270510 h 270700"/>
                  <a:gd name="connsiteX1" fmla="*/ 0 w 243935"/>
                  <a:gd name="connsiteY1" fmla="*/ 252889 h 270700"/>
                  <a:gd name="connsiteX2" fmla="*/ 36100 w 243935"/>
                  <a:gd name="connsiteY2" fmla="*/ 242697 h 270700"/>
                  <a:gd name="connsiteX3" fmla="*/ 21050 w 243935"/>
                  <a:gd name="connsiteY3" fmla="*/ 252127 h 270700"/>
                  <a:gd name="connsiteX4" fmla="*/ 27242 w 243935"/>
                  <a:gd name="connsiteY4" fmla="*/ 239554 h 270700"/>
                  <a:gd name="connsiteX5" fmla="*/ 34385 w 243935"/>
                  <a:gd name="connsiteY5" fmla="*/ 224504 h 270700"/>
                  <a:gd name="connsiteX6" fmla="*/ 40577 w 243935"/>
                  <a:gd name="connsiteY6" fmla="*/ 208502 h 270700"/>
                  <a:gd name="connsiteX7" fmla="*/ 107061 w 243935"/>
                  <a:gd name="connsiteY7" fmla="*/ 3715 h 270700"/>
                  <a:gd name="connsiteX8" fmla="*/ 127730 w 243935"/>
                  <a:gd name="connsiteY8" fmla="*/ 0 h 270700"/>
                  <a:gd name="connsiteX9" fmla="*/ 205550 w 243935"/>
                  <a:gd name="connsiteY9" fmla="*/ 211931 h 270700"/>
                  <a:gd name="connsiteX10" fmla="*/ 214027 w 243935"/>
                  <a:gd name="connsiteY10" fmla="*/ 232600 h 270700"/>
                  <a:gd name="connsiteX11" fmla="*/ 223266 w 243935"/>
                  <a:gd name="connsiteY11" fmla="*/ 251746 h 270700"/>
                  <a:gd name="connsiteX12" fmla="*/ 207454 w 243935"/>
                  <a:gd name="connsiteY12" fmla="*/ 242316 h 270700"/>
                  <a:gd name="connsiteX13" fmla="*/ 243935 w 243935"/>
                  <a:gd name="connsiteY13" fmla="*/ 248698 h 270700"/>
                  <a:gd name="connsiteX14" fmla="*/ 242030 w 243935"/>
                  <a:gd name="connsiteY14" fmla="*/ 268605 h 270700"/>
                  <a:gd name="connsiteX15" fmla="*/ 203740 w 243935"/>
                  <a:gd name="connsiteY15" fmla="*/ 268605 h 270700"/>
                  <a:gd name="connsiteX16" fmla="*/ 190214 w 243935"/>
                  <a:gd name="connsiteY16" fmla="*/ 268986 h 270700"/>
                  <a:gd name="connsiteX17" fmla="*/ 170879 w 243935"/>
                  <a:gd name="connsiteY17" fmla="*/ 269748 h 270700"/>
                  <a:gd name="connsiteX18" fmla="*/ 151543 w 243935"/>
                  <a:gd name="connsiteY18" fmla="*/ 270510 h 270700"/>
                  <a:gd name="connsiteX19" fmla="*/ 150400 w 243935"/>
                  <a:gd name="connsiteY19" fmla="*/ 252889 h 270700"/>
                  <a:gd name="connsiteX20" fmla="*/ 190214 w 243935"/>
                  <a:gd name="connsiteY20" fmla="*/ 240887 h 270700"/>
                  <a:gd name="connsiteX21" fmla="*/ 179737 w 243935"/>
                  <a:gd name="connsiteY21" fmla="*/ 253270 h 270700"/>
                  <a:gd name="connsiteX22" fmla="*/ 174879 w 243935"/>
                  <a:gd name="connsiteY22" fmla="*/ 227552 h 270700"/>
                  <a:gd name="connsiteX23" fmla="*/ 167354 w 243935"/>
                  <a:gd name="connsiteY23" fmla="*/ 202978 h 270700"/>
                  <a:gd name="connsiteX24" fmla="*/ 111347 w 243935"/>
                  <a:gd name="connsiteY24" fmla="*/ 45911 h 270700"/>
                  <a:gd name="connsiteX25" fmla="*/ 119253 w 243935"/>
                  <a:gd name="connsiteY25" fmla="*/ 45911 h 270700"/>
                  <a:gd name="connsiteX26" fmla="*/ 63246 w 243935"/>
                  <a:gd name="connsiteY26" fmla="*/ 220694 h 270700"/>
                  <a:gd name="connsiteX27" fmla="*/ 59817 w 243935"/>
                  <a:gd name="connsiteY27" fmla="*/ 237077 h 270700"/>
                  <a:gd name="connsiteX28" fmla="*/ 58293 w 243935"/>
                  <a:gd name="connsiteY28" fmla="*/ 253079 h 270700"/>
                  <a:gd name="connsiteX29" fmla="*/ 46672 w 243935"/>
                  <a:gd name="connsiteY29" fmla="*/ 243269 h 270700"/>
                  <a:gd name="connsiteX30" fmla="*/ 86106 w 243935"/>
                  <a:gd name="connsiteY30" fmla="*/ 248888 h 270700"/>
                  <a:gd name="connsiteX31" fmla="*/ 84201 w 243935"/>
                  <a:gd name="connsiteY31" fmla="*/ 268796 h 270700"/>
                  <a:gd name="connsiteX32" fmla="*/ 52292 w 243935"/>
                  <a:gd name="connsiteY32" fmla="*/ 268796 h 270700"/>
                  <a:gd name="connsiteX33" fmla="*/ 38957 w 243935"/>
                  <a:gd name="connsiteY33" fmla="*/ 269177 h 270700"/>
                  <a:gd name="connsiteX34" fmla="*/ 20193 w 243935"/>
                  <a:gd name="connsiteY34" fmla="*/ 269938 h 270700"/>
                  <a:gd name="connsiteX35" fmla="*/ 1619 w 243935"/>
                  <a:gd name="connsiteY35" fmla="*/ 270700 h 270700"/>
                  <a:gd name="connsiteX36" fmla="*/ 66199 w 243935"/>
                  <a:gd name="connsiteY36" fmla="*/ 184023 h 270700"/>
                  <a:gd name="connsiteX37" fmla="*/ 66199 w 243935"/>
                  <a:gd name="connsiteY37" fmla="*/ 164878 h 270700"/>
                  <a:gd name="connsiteX38" fmla="*/ 172593 w 243935"/>
                  <a:gd name="connsiteY38" fmla="*/ 164878 h 270700"/>
                  <a:gd name="connsiteX39" fmla="*/ 172593 w 243935"/>
                  <a:gd name="connsiteY39" fmla="*/ 184023 h 270700"/>
                  <a:gd name="connsiteX40" fmla="*/ 66199 w 243935"/>
                  <a:gd name="connsiteY40" fmla="*/ 184023 h 27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43935" h="270700">
                    <a:moveTo>
                      <a:pt x="1524" y="270510"/>
                    </a:moveTo>
                    <a:lnTo>
                      <a:pt x="0" y="252889"/>
                    </a:lnTo>
                    <a:lnTo>
                      <a:pt x="36100" y="242697"/>
                    </a:lnTo>
                    <a:lnTo>
                      <a:pt x="21050" y="252127"/>
                    </a:lnTo>
                    <a:cubicBezTo>
                      <a:pt x="22765" y="248412"/>
                      <a:pt x="24860" y="244221"/>
                      <a:pt x="27242" y="239554"/>
                    </a:cubicBezTo>
                    <a:cubicBezTo>
                      <a:pt x="29623" y="234887"/>
                      <a:pt x="32004" y="229934"/>
                      <a:pt x="34385" y="224504"/>
                    </a:cubicBezTo>
                    <a:cubicBezTo>
                      <a:pt x="36767" y="219170"/>
                      <a:pt x="38862" y="213836"/>
                      <a:pt x="40577" y="208502"/>
                    </a:cubicBezTo>
                    <a:lnTo>
                      <a:pt x="107061" y="3715"/>
                    </a:lnTo>
                    <a:lnTo>
                      <a:pt x="127730" y="0"/>
                    </a:lnTo>
                    <a:lnTo>
                      <a:pt x="205550" y="211931"/>
                    </a:lnTo>
                    <a:cubicBezTo>
                      <a:pt x="207836" y="218980"/>
                      <a:pt x="210598" y="225838"/>
                      <a:pt x="214027" y="232600"/>
                    </a:cubicBezTo>
                    <a:cubicBezTo>
                      <a:pt x="217456" y="239363"/>
                      <a:pt x="220504" y="245745"/>
                      <a:pt x="223266" y="251746"/>
                    </a:cubicBezTo>
                    <a:lnTo>
                      <a:pt x="207454" y="242316"/>
                    </a:lnTo>
                    <a:lnTo>
                      <a:pt x="243935" y="248698"/>
                    </a:lnTo>
                    <a:lnTo>
                      <a:pt x="242030" y="268605"/>
                    </a:lnTo>
                    <a:lnTo>
                      <a:pt x="203740" y="268605"/>
                    </a:lnTo>
                    <a:cubicBezTo>
                      <a:pt x="200692" y="268605"/>
                      <a:pt x="196215" y="268700"/>
                      <a:pt x="190214" y="268986"/>
                    </a:cubicBezTo>
                    <a:cubicBezTo>
                      <a:pt x="184213" y="269272"/>
                      <a:pt x="177737" y="269462"/>
                      <a:pt x="170879" y="269748"/>
                    </a:cubicBezTo>
                    <a:cubicBezTo>
                      <a:pt x="164021" y="270034"/>
                      <a:pt x="157544" y="270224"/>
                      <a:pt x="151543" y="270510"/>
                    </a:cubicBezTo>
                    <a:lnTo>
                      <a:pt x="150400" y="252889"/>
                    </a:lnTo>
                    <a:lnTo>
                      <a:pt x="190214" y="240887"/>
                    </a:lnTo>
                    <a:lnTo>
                      <a:pt x="179737" y="253270"/>
                    </a:lnTo>
                    <a:cubicBezTo>
                      <a:pt x="178213" y="244221"/>
                      <a:pt x="176594" y="235649"/>
                      <a:pt x="174879" y="227552"/>
                    </a:cubicBezTo>
                    <a:cubicBezTo>
                      <a:pt x="173164" y="219456"/>
                      <a:pt x="170593" y="211169"/>
                      <a:pt x="167354" y="202978"/>
                    </a:cubicBezTo>
                    <a:lnTo>
                      <a:pt x="111347" y="45911"/>
                    </a:lnTo>
                    <a:lnTo>
                      <a:pt x="119253" y="45911"/>
                    </a:lnTo>
                    <a:lnTo>
                      <a:pt x="63246" y="220694"/>
                    </a:lnTo>
                    <a:cubicBezTo>
                      <a:pt x="61531" y="225933"/>
                      <a:pt x="60388" y="231362"/>
                      <a:pt x="59817" y="237077"/>
                    </a:cubicBezTo>
                    <a:cubicBezTo>
                      <a:pt x="59246" y="242792"/>
                      <a:pt x="58769" y="248031"/>
                      <a:pt x="58293" y="253079"/>
                    </a:cubicBezTo>
                    <a:lnTo>
                      <a:pt x="46672" y="243269"/>
                    </a:lnTo>
                    <a:lnTo>
                      <a:pt x="86106" y="248888"/>
                    </a:lnTo>
                    <a:lnTo>
                      <a:pt x="84201" y="268796"/>
                    </a:lnTo>
                    <a:lnTo>
                      <a:pt x="52292" y="268796"/>
                    </a:lnTo>
                    <a:cubicBezTo>
                      <a:pt x="49244" y="268796"/>
                      <a:pt x="44863" y="268891"/>
                      <a:pt x="38957" y="269177"/>
                    </a:cubicBezTo>
                    <a:cubicBezTo>
                      <a:pt x="33052" y="269462"/>
                      <a:pt x="26765" y="269653"/>
                      <a:pt x="20193" y="269938"/>
                    </a:cubicBezTo>
                    <a:cubicBezTo>
                      <a:pt x="13621" y="270224"/>
                      <a:pt x="7334" y="270415"/>
                      <a:pt x="1619" y="270700"/>
                    </a:cubicBezTo>
                    <a:close/>
                    <a:moveTo>
                      <a:pt x="66199" y="184023"/>
                    </a:moveTo>
                    <a:lnTo>
                      <a:pt x="66199" y="164878"/>
                    </a:lnTo>
                    <a:lnTo>
                      <a:pt x="172593" y="164878"/>
                    </a:lnTo>
                    <a:lnTo>
                      <a:pt x="172593" y="184023"/>
                    </a:lnTo>
                    <a:lnTo>
                      <a:pt x="66199" y="1840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9" name="Forme libre : forme 38">
                <a:extLst>
                  <a:ext uri="{FF2B5EF4-FFF2-40B4-BE49-F238E27FC236}">
                    <a16:creationId xmlns:a16="http://schemas.microsoft.com/office/drawing/2014/main" id="{FCD504FA-9278-B768-F3A7-156089180584}"/>
                  </a:ext>
                </a:extLst>
              </p:cNvPr>
              <p:cNvSpPr/>
              <p:nvPr/>
            </p:nvSpPr>
            <p:spPr>
              <a:xfrm>
                <a:off x="6825043" y="4444840"/>
                <a:ext cx="122110" cy="192976"/>
              </a:xfrm>
              <a:custGeom>
                <a:avLst/>
                <a:gdLst>
                  <a:gd name="connsiteX0" fmla="*/ 59246 w 122110"/>
                  <a:gd name="connsiteY0" fmla="*/ 192977 h 192976"/>
                  <a:gd name="connsiteX1" fmla="*/ 21812 w 122110"/>
                  <a:gd name="connsiteY1" fmla="*/ 187166 h 192976"/>
                  <a:gd name="connsiteX2" fmla="*/ 953 w 122110"/>
                  <a:gd name="connsiteY2" fmla="*/ 177546 h 192976"/>
                  <a:gd name="connsiteX3" fmla="*/ 953 w 122110"/>
                  <a:gd name="connsiteY3" fmla="*/ 129064 h 192976"/>
                  <a:gd name="connsiteX4" fmla="*/ 22384 w 122110"/>
                  <a:gd name="connsiteY4" fmla="*/ 127540 h 192976"/>
                  <a:gd name="connsiteX5" fmla="*/ 22384 w 122110"/>
                  <a:gd name="connsiteY5" fmla="*/ 142589 h 192976"/>
                  <a:gd name="connsiteX6" fmla="*/ 24289 w 122110"/>
                  <a:gd name="connsiteY6" fmla="*/ 151257 h 192976"/>
                  <a:gd name="connsiteX7" fmla="*/ 29146 w 122110"/>
                  <a:gd name="connsiteY7" fmla="*/ 163640 h 192976"/>
                  <a:gd name="connsiteX8" fmla="*/ 35147 w 122110"/>
                  <a:gd name="connsiteY8" fmla="*/ 174498 h 192976"/>
                  <a:gd name="connsiteX9" fmla="*/ 24289 w 122110"/>
                  <a:gd name="connsiteY9" fmla="*/ 158306 h 192976"/>
                  <a:gd name="connsiteX10" fmla="*/ 39719 w 122110"/>
                  <a:gd name="connsiteY10" fmla="*/ 171450 h 192976"/>
                  <a:gd name="connsiteX11" fmla="*/ 59626 w 122110"/>
                  <a:gd name="connsiteY11" fmla="*/ 174879 h 192976"/>
                  <a:gd name="connsiteX12" fmla="*/ 83725 w 122110"/>
                  <a:gd name="connsiteY12" fmla="*/ 167735 h 192976"/>
                  <a:gd name="connsiteX13" fmla="*/ 92773 w 122110"/>
                  <a:gd name="connsiteY13" fmla="*/ 145161 h 192976"/>
                  <a:gd name="connsiteX14" fmla="*/ 80772 w 122110"/>
                  <a:gd name="connsiteY14" fmla="*/ 123158 h 192976"/>
                  <a:gd name="connsiteX15" fmla="*/ 52959 w 122110"/>
                  <a:gd name="connsiteY15" fmla="*/ 107537 h 192976"/>
                  <a:gd name="connsiteX16" fmla="*/ 34195 w 122110"/>
                  <a:gd name="connsiteY16" fmla="*/ 97917 h 192976"/>
                  <a:gd name="connsiteX17" fmla="*/ 17050 w 122110"/>
                  <a:gd name="connsiteY17" fmla="*/ 86297 h 192976"/>
                  <a:gd name="connsiteX18" fmla="*/ 4667 w 122110"/>
                  <a:gd name="connsiteY18" fmla="*/ 70676 h 192976"/>
                  <a:gd name="connsiteX19" fmla="*/ 0 w 122110"/>
                  <a:gd name="connsiteY19" fmla="*/ 49244 h 192976"/>
                  <a:gd name="connsiteX20" fmla="*/ 16764 w 122110"/>
                  <a:gd name="connsiteY20" fmla="*/ 12954 h 192976"/>
                  <a:gd name="connsiteX21" fmla="*/ 57912 w 122110"/>
                  <a:gd name="connsiteY21" fmla="*/ 0 h 192976"/>
                  <a:gd name="connsiteX22" fmla="*/ 84201 w 122110"/>
                  <a:gd name="connsiteY22" fmla="*/ 1715 h 192976"/>
                  <a:gd name="connsiteX23" fmla="*/ 111252 w 122110"/>
                  <a:gd name="connsiteY23" fmla="*/ 6382 h 192976"/>
                  <a:gd name="connsiteX24" fmla="*/ 110871 w 122110"/>
                  <a:gd name="connsiteY24" fmla="*/ 59341 h 192976"/>
                  <a:gd name="connsiteX25" fmla="*/ 89440 w 122110"/>
                  <a:gd name="connsiteY25" fmla="*/ 58198 h 192976"/>
                  <a:gd name="connsiteX26" fmla="*/ 89440 w 122110"/>
                  <a:gd name="connsiteY26" fmla="*/ 45053 h 192976"/>
                  <a:gd name="connsiteX27" fmla="*/ 87344 w 122110"/>
                  <a:gd name="connsiteY27" fmla="*/ 36767 h 192976"/>
                  <a:gd name="connsiteX28" fmla="*/ 82867 w 122110"/>
                  <a:gd name="connsiteY28" fmla="*/ 24194 h 192976"/>
                  <a:gd name="connsiteX29" fmla="*/ 78962 w 122110"/>
                  <a:gd name="connsiteY29" fmla="*/ 13907 h 192976"/>
                  <a:gd name="connsiteX30" fmla="*/ 91726 w 122110"/>
                  <a:gd name="connsiteY30" fmla="*/ 27813 h 192976"/>
                  <a:gd name="connsiteX31" fmla="*/ 75533 w 122110"/>
                  <a:gd name="connsiteY31" fmla="*/ 20669 h 192976"/>
                  <a:gd name="connsiteX32" fmla="*/ 58293 w 122110"/>
                  <a:gd name="connsiteY32" fmla="*/ 18764 h 192976"/>
                  <a:gd name="connsiteX33" fmla="*/ 36862 w 122110"/>
                  <a:gd name="connsiteY33" fmla="*/ 25337 h 192976"/>
                  <a:gd name="connsiteX34" fmla="*/ 28575 w 122110"/>
                  <a:gd name="connsiteY34" fmla="*/ 43910 h 192976"/>
                  <a:gd name="connsiteX35" fmla="*/ 40576 w 122110"/>
                  <a:gd name="connsiteY35" fmla="*/ 65151 h 192976"/>
                  <a:gd name="connsiteX36" fmla="*/ 68389 w 122110"/>
                  <a:gd name="connsiteY36" fmla="*/ 80391 h 192976"/>
                  <a:gd name="connsiteX37" fmla="*/ 87535 w 122110"/>
                  <a:gd name="connsiteY37" fmla="*/ 90202 h 192976"/>
                  <a:gd name="connsiteX38" fmla="*/ 104870 w 122110"/>
                  <a:gd name="connsiteY38" fmla="*/ 102013 h 192976"/>
                  <a:gd name="connsiteX39" fmla="*/ 117443 w 122110"/>
                  <a:gd name="connsiteY39" fmla="*/ 117443 h 192976"/>
                  <a:gd name="connsiteX40" fmla="*/ 122110 w 122110"/>
                  <a:gd name="connsiteY40" fmla="*/ 138303 h 192976"/>
                  <a:gd name="connsiteX41" fmla="*/ 105156 w 122110"/>
                  <a:gd name="connsiteY41" fmla="*/ 180404 h 192976"/>
                  <a:gd name="connsiteX42" fmla="*/ 59341 w 122110"/>
                  <a:gd name="connsiteY42" fmla="*/ 192786 h 1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2110" h="192976">
                    <a:moveTo>
                      <a:pt x="59246" y="192977"/>
                    </a:moveTo>
                    <a:cubicBezTo>
                      <a:pt x="44005" y="192977"/>
                      <a:pt x="31528" y="191072"/>
                      <a:pt x="21812" y="187166"/>
                    </a:cubicBezTo>
                    <a:cubicBezTo>
                      <a:pt x="12192" y="183261"/>
                      <a:pt x="5239" y="180118"/>
                      <a:pt x="953" y="177546"/>
                    </a:cubicBezTo>
                    <a:lnTo>
                      <a:pt x="953" y="129064"/>
                    </a:lnTo>
                    <a:lnTo>
                      <a:pt x="22384" y="127540"/>
                    </a:lnTo>
                    <a:lnTo>
                      <a:pt x="22384" y="142589"/>
                    </a:lnTo>
                    <a:cubicBezTo>
                      <a:pt x="22384" y="144304"/>
                      <a:pt x="23050" y="147257"/>
                      <a:pt x="24289" y="151257"/>
                    </a:cubicBezTo>
                    <a:cubicBezTo>
                      <a:pt x="25527" y="155258"/>
                      <a:pt x="27146" y="159449"/>
                      <a:pt x="29146" y="163640"/>
                    </a:cubicBezTo>
                    <a:cubicBezTo>
                      <a:pt x="31147" y="167926"/>
                      <a:pt x="33147" y="171545"/>
                      <a:pt x="35147" y="174498"/>
                    </a:cubicBezTo>
                    <a:lnTo>
                      <a:pt x="24289" y="158306"/>
                    </a:lnTo>
                    <a:cubicBezTo>
                      <a:pt x="28765" y="164783"/>
                      <a:pt x="33909" y="169164"/>
                      <a:pt x="39719" y="171450"/>
                    </a:cubicBezTo>
                    <a:cubicBezTo>
                      <a:pt x="45434" y="173736"/>
                      <a:pt x="52102" y="174879"/>
                      <a:pt x="59626" y="174879"/>
                    </a:cubicBezTo>
                    <a:cubicBezTo>
                      <a:pt x="69628" y="174879"/>
                      <a:pt x="77629" y="172498"/>
                      <a:pt x="83725" y="167735"/>
                    </a:cubicBezTo>
                    <a:cubicBezTo>
                      <a:pt x="89725" y="162973"/>
                      <a:pt x="92773" y="155448"/>
                      <a:pt x="92773" y="145161"/>
                    </a:cubicBezTo>
                    <a:cubicBezTo>
                      <a:pt x="92773" y="135922"/>
                      <a:pt x="88773" y="128588"/>
                      <a:pt x="80772" y="123158"/>
                    </a:cubicBezTo>
                    <a:cubicBezTo>
                      <a:pt x="72771" y="117729"/>
                      <a:pt x="63437" y="112586"/>
                      <a:pt x="52959" y="107537"/>
                    </a:cubicBezTo>
                    <a:cubicBezTo>
                      <a:pt x="46672" y="104489"/>
                      <a:pt x="40386" y="101346"/>
                      <a:pt x="34195" y="97917"/>
                    </a:cubicBezTo>
                    <a:cubicBezTo>
                      <a:pt x="27908" y="94488"/>
                      <a:pt x="22193" y="90678"/>
                      <a:pt x="17050" y="86297"/>
                    </a:cubicBezTo>
                    <a:cubicBezTo>
                      <a:pt x="11906" y="81915"/>
                      <a:pt x="7810" y="76676"/>
                      <a:pt x="4667" y="70676"/>
                    </a:cubicBezTo>
                    <a:cubicBezTo>
                      <a:pt x="1524" y="64675"/>
                      <a:pt x="0" y="57531"/>
                      <a:pt x="0" y="49244"/>
                    </a:cubicBezTo>
                    <a:cubicBezTo>
                      <a:pt x="0" y="33719"/>
                      <a:pt x="5524" y="21622"/>
                      <a:pt x="16764" y="12954"/>
                    </a:cubicBezTo>
                    <a:cubicBezTo>
                      <a:pt x="27908" y="4286"/>
                      <a:pt x="41624" y="0"/>
                      <a:pt x="57912" y="0"/>
                    </a:cubicBezTo>
                    <a:cubicBezTo>
                      <a:pt x="66199" y="0"/>
                      <a:pt x="74962" y="572"/>
                      <a:pt x="84201" y="1715"/>
                    </a:cubicBezTo>
                    <a:cubicBezTo>
                      <a:pt x="93440" y="2858"/>
                      <a:pt x="102489" y="4382"/>
                      <a:pt x="111252" y="6382"/>
                    </a:cubicBezTo>
                    <a:lnTo>
                      <a:pt x="110871" y="59341"/>
                    </a:lnTo>
                    <a:lnTo>
                      <a:pt x="89440" y="58198"/>
                    </a:lnTo>
                    <a:lnTo>
                      <a:pt x="89440" y="45053"/>
                    </a:lnTo>
                    <a:cubicBezTo>
                      <a:pt x="89440" y="43529"/>
                      <a:pt x="88773" y="40767"/>
                      <a:pt x="87344" y="36767"/>
                    </a:cubicBezTo>
                    <a:cubicBezTo>
                      <a:pt x="86011" y="32766"/>
                      <a:pt x="84487" y="28575"/>
                      <a:pt x="82867" y="24194"/>
                    </a:cubicBezTo>
                    <a:cubicBezTo>
                      <a:pt x="81248" y="19812"/>
                      <a:pt x="79915" y="16383"/>
                      <a:pt x="78962" y="13907"/>
                    </a:cubicBezTo>
                    <a:lnTo>
                      <a:pt x="91726" y="27813"/>
                    </a:lnTo>
                    <a:cubicBezTo>
                      <a:pt x="85439" y="24289"/>
                      <a:pt x="80105" y="21908"/>
                      <a:pt x="75533" y="20669"/>
                    </a:cubicBezTo>
                    <a:cubicBezTo>
                      <a:pt x="70961" y="19431"/>
                      <a:pt x="65246" y="18764"/>
                      <a:pt x="58293" y="18764"/>
                    </a:cubicBezTo>
                    <a:cubicBezTo>
                      <a:pt x="49530" y="18764"/>
                      <a:pt x="42386" y="20955"/>
                      <a:pt x="36862" y="25337"/>
                    </a:cubicBezTo>
                    <a:cubicBezTo>
                      <a:pt x="31337" y="29718"/>
                      <a:pt x="28575" y="35909"/>
                      <a:pt x="28575" y="43910"/>
                    </a:cubicBezTo>
                    <a:cubicBezTo>
                      <a:pt x="28575" y="52673"/>
                      <a:pt x="32575" y="59722"/>
                      <a:pt x="40576" y="65151"/>
                    </a:cubicBezTo>
                    <a:cubicBezTo>
                      <a:pt x="48578" y="70580"/>
                      <a:pt x="57817" y="75629"/>
                      <a:pt x="68389" y="80391"/>
                    </a:cubicBezTo>
                    <a:cubicBezTo>
                      <a:pt x="74866" y="83439"/>
                      <a:pt x="81248" y="86678"/>
                      <a:pt x="87535" y="90202"/>
                    </a:cubicBezTo>
                    <a:cubicBezTo>
                      <a:pt x="93821" y="93726"/>
                      <a:pt x="99536" y="97631"/>
                      <a:pt x="104870" y="102013"/>
                    </a:cubicBezTo>
                    <a:cubicBezTo>
                      <a:pt x="110109" y="106394"/>
                      <a:pt x="114300" y="111538"/>
                      <a:pt x="117443" y="117443"/>
                    </a:cubicBezTo>
                    <a:cubicBezTo>
                      <a:pt x="120587" y="123349"/>
                      <a:pt x="122110" y="130302"/>
                      <a:pt x="122110" y="138303"/>
                    </a:cubicBezTo>
                    <a:cubicBezTo>
                      <a:pt x="122110" y="158115"/>
                      <a:pt x="116491" y="172117"/>
                      <a:pt x="105156" y="180404"/>
                    </a:cubicBezTo>
                    <a:cubicBezTo>
                      <a:pt x="93821" y="188690"/>
                      <a:pt x="78581" y="192786"/>
                      <a:pt x="59341" y="1927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0" name="Forme libre : forme 39">
                <a:extLst>
                  <a:ext uri="{FF2B5EF4-FFF2-40B4-BE49-F238E27FC236}">
                    <a16:creationId xmlns:a16="http://schemas.microsoft.com/office/drawing/2014/main" id="{0FE27543-B97D-3BAD-981F-B3C1FA551658}"/>
                  </a:ext>
                </a:extLst>
              </p:cNvPr>
              <p:cNvSpPr/>
              <p:nvPr/>
            </p:nvSpPr>
            <p:spPr>
              <a:xfrm>
                <a:off x="6986587" y="4444840"/>
                <a:ext cx="122110" cy="192976"/>
              </a:xfrm>
              <a:custGeom>
                <a:avLst/>
                <a:gdLst>
                  <a:gd name="connsiteX0" fmla="*/ 59246 w 122110"/>
                  <a:gd name="connsiteY0" fmla="*/ 192977 h 192976"/>
                  <a:gd name="connsiteX1" fmla="*/ 21812 w 122110"/>
                  <a:gd name="connsiteY1" fmla="*/ 187166 h 192976"/>
                  <a:gd name="connsiteX2" fmla="*/ 953 w 122110"/>
                  <a:gd name="connsiteY2" fmla="*/ 177546 h 192976"/>
                  <a:gd name="connsiteX3" fmla="*/ 953 w 122110"/>
                  <a:gd name="connsiteY3" fmla="*/ 129064 h 192976"/>
                  <a:gd name="connsiteX4" fmla="*/ 22384 w 122110"/>
                  <a:gd name="connsiteY4" fmla="*/ 127540 h 192976"/>
                  <a:gd name="connsiteX5" fmla="*/ 22384 w 122110"/>
                  <a:gd name="connsiteY5" fmla="*/ 142589 h 192976"/>
                  <a:gd name="connsiteX6" fmla="*/ 24289 w 122110"/>
                  <a:gd name="connsiteY6" fmla="*/ 151257 h 192976"/>
                  <a:gd name="connsiteX7" fmla="*/ 29146 w 122110"/>
                  <a:gd name="connsiteY7" fmla="*/ 163640 h 192976"/>
                  <a:gd name="connsiteX8" fmla="*/ 35147 w 122110"/>
                  <a:gd name="connsiteY8" fmla="*/ 174498 h 192976"/>
                  <a:gd name="connsiteX9" fmla="*/ 24289 w 122110"/>
                  <a:gd name="connsiteY9" fmla="*/ 158306 h 192976"/>
                  <a:gd name="connsiteX10" fmla="*/ 39719 w 122110"/>
                  <a:gd name="connsiteY10" fmla="*/ 171450 h 192976"/>
                  <a:gd name="connsiteX11" fmla="*/ 59627 w 122110"/>
                  <a:gd name="connsiteY11" fmla="*/ 174879 h 192976"/>
                  <a:gd name="connsiteX12" fmla="*/ 83725 w 122110"/>
                  <a:gd name="connsiteY12" fmla="*/ 167735 h 192976"/>
                  <a:gd name="connsiteX13" fmla="*/ 92773 w 122110"/>
                  <a:gd name="connsiteY13" fmla="*/ 145161 h 192976"/>
                  <a:gd name="connsiteX14" fmla="*/ 80772 w 122110"/>
                  <a:gd name="connsiteY14" fmla="*/ 123158 h 192976"/>
                  <a:gd name="connsiteX15" fmla="*/ 52959 w 122110"/>
                  <a:gd name="connsiteY15" fmla="*/ 107537 h 192976"/>
                  <a:gd name="connsiteX16" fmla="*/ 34195 w 122110"/>
                  <a:gd name="connsiteY16" fmla="*/ 97917 h 192976"/>
                  <a:gd name="connsiteX17" fmla="*/ 17050 w 122110"/>
                  <a:gd name="connsiteY17" fmla="*/ 86297 h 192976"/>
                  <a:gd name="connsiteX18" fmla="*/ 4667 w 122110"/>
                  <a:gd name="connsiteY18" fmla="*/ 70676 h 192976"/>
                  <a:gd name="connsiteX19" fmla="*/ 0 w 122110"/>
                  <a:gd name="connsiteY19" fmla="*/ 49244 h 192976"/>
                  <a:gd name="connsiteX20" fmla="*/ 16764 w 122110"/>
                  <a:gd name="connsiteY20" fmla="*/ 12954 h 192976"/>
                  <a:gd name="connsiteX21" fmla="*/ 57912 w 122110"/>
                  <a:gd name="connsiteY21" fmla="*/ 0 h 192976"/>
                  <a:gd name="connsiteX22" fmla="*/ 84201 w 122110"/>
                  <a:gd name="connsiteY22" fmla="*/ 1715 h 192976"/>
                  <a:gd name="connsiteX23" fmla="*/ 111252 w 122110"/>
                  <a:gd name="connsiteY23" fmla="*/ 6382 h 192976"/>
                  <a:gd name="connsiteX24" fmla="*/ 110871 w 122110"/>
                  <a:gd name="connsiteY24" fmla="*/ 59341 h 192976"/>
                  <a:gd name="connsiteX25" fmla="*/ 89440 w 122110"/>
                  <a:gd name="connsiteY25" fmla="*/ 58198 h 192976"/>
                  <a:gd name="connsiteX26" fmla="*/ 89440 w 122110"/>
                  <a:gd name="connsiteY26" fmla="*/ 45053 h 192976"/>
                  <a:gd name="connsiteX27" fmla="*/ 87344 w 122110"/>
                  <a:gd name="connsiteY27" fmla="*/ 36767 h 192976"/>
                  <a:gd name="connsiteX28" fmla="*/ 82868 w 122110"/>
                  <a:gd name="connsiteY28" fmla="*/ 24194 h 192976"/>
                  <a:gd name="connsiteX29" fmla="*/ 78962 w 122110"/>
                  <a:gd name="connsiteY29" fmla="*/ 13907 h 192976"/>
                  <a:gd name="connsiteX30" fmla="*/ 91726 w 122110"/>
                  <a:gd name="connsiteY30" fmla="*/ 27813 h 192976"/>
                  <a:gd name="connsiteX31" fmla="*/ 75533 w 122110"/>
                  <a:gd name="connsiteY31" fmla="*/ 20669 h 192976"/>
                  <a:gd name="connsiteX32" fmla="*/ 58293 w 122110"/>
                  <a:gd name="connsiteY32" fmla="*/ 18764 h 192976"/>
                  <a:gd name="connsiteX33" fmla="*/ 36862 w 122110"/>
                  <a:gd name="connsiteY33" fmla="*/ 25337 h 192976"/>
                  <a:gd name="connsiteX34" fmla="*/ 28575 w 122110"/>
                  <a:gd name="connsiteY34" fmla="*/ 43910 h 192976"/>
                  <a:gd name="connsiteX35" fmla="*/ 40577 w 122110"/>
                  <a:gd name="connsiteY35" fmla="*/ 65151 h 192976"/>
                  <a:gd name="connsiteX36" fmla="*/ 68389 w 122110"/>
                  <a:gd name="connsiteY36" fmla="*/ 80391 h 192976"/>
                  <a:gd name="connsiteX37" fmla="*/ 87535 w 122110"/>
                  <a:gd name="connsiteY37" fmla="*/ 90202 h 192976"/>
                  <a:gd name="connsiteX38" fmla="*/ 104870 w 122110"/>
                  <a:gd name="connsiteY38" fmla="*/ 102013 h 192976"/>
                  <a:gd name="connsiteX39" fmla="*/ 117443 w 122110"/>
                  <a:gd name="connsiteY39" fmla="*/ 117443 h 192976"/>
                  <a:gd name="connsiteX40" fmla="*/ 122111 w 122110"/>
                  <a:gd name="connsiteY40" fmla="*/ 138303 h 192976"/>
                  <a:gd name="connsiteX41" fmla="*/ 105156 w 122110"/>
                  <a:gd name="connsiteY41" fmla="*/ 180404 h 192976"/>
                  <a:gd name="connsiteX42" fmla="*/ 59341 w 122110"/>
                  <a:gd name="connsiteY42" fmla="*/ 192786 h 1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2110" h="192976">
                    <a:moveTo>
                      <a:pt x="59246" y="192977"/>
                    </a:moveTo>
                    <a:cubicBezTo>
                      <a:pt x="44005" y="192977"/>
                      <a:pt x="31528" y="191072"/>
                      <a:pt x="21812" y="187166"/>
                    </a:cubicBezTo>
                    <a:cubicBezTo>
                      <a:pt x="12192" y="183261"/>
                      <a:pt x="5239" y="180118"/>
                      <a:pt x="953" y="177546"/>
                    </a:cubicBezTo>
                    <a:lnTo>
                      <a:pt x="953" y="129064"/>
                    </a:lnTo>
                    <a:lnTo>
                      <a:pt x="22384" y="127540"/>
                    </a:lnTo>
                    <a:lnTo>
                      <a:pt x="22384" y="142589"/>
                    </a:lnTo>
                    <a:cubicBezTo>
                      <a:pt x="22384" y="144304"/>
                      <a:pt x="23051" y="147257"/>
                      <a:pt x="24289" y="151257"/>
                    </a:cubicBezTo>
                    <a:cubicBezTo>
                      <a:pt x="25527" y="155258"/>
                      <a:pt x="27146" y="159449"/>
                      <a:pt x="29146" y="163640"/>
                    </a:cubicBezTo>
                    <a:cubicBezTo>
                      <a:pt x="31147" y="167926"/>
                      <a:pt x="33147" y="171545"/>
                      <a:pt x="35147" y="174498"/>
                    </a:cubicBezTo>
                    <a:lnTo>
                      <a:pt x="24289" y="158306"/>
                    </a:lnTo>
                    <a:cubicBezTo>
                      <a:pt x="28765" y="164783"/>
                      <a:pt x="33909" y="169164"/>
                      <a:pt x="39719" y="171450"/>
                    </a:cubicBezTo>
                    <a:cubicBezTo>
                      <a:pt x="45434" y="173736"/>
                      <a:pt x="52102" y="174879"/>
                      <a:pt x="59627" y="174879"/>
                    </a:cubicBezTo>
                    <a:cubicBezTo>
                      <a:pt x="69628" y="174879"/>
                      <a:pt x="77629" y="172498"/>
                      <a:pt x="83725" y="167735"/>
                    </a:cubicBezTo>
                    <a:cubicBezTo>
                      <a:pt x="89726" y="162973"/>
                      <a:pt x="92773" y="155448"/>
                      <a:pt x="92773" y="145161"/>
                    </a:cubicBezTo>
                    <a:cubicBezTo>
                      <a:pt x="92773" y="135922"/>
                      <a:pt x="88773" y="128588"/>
                      <a:pt x="80772" y="123158"/>
                    </a:cubicBezTo>
                    <a:cubicBezTo>
                      <a:pt x="72771" y="117729"/>
                      <a:pt x="63437" y="112586"/>
                      <a:pt x="52959" y="107537"/>
                    </a:cubicBezTo>
                    <a:cubicBezTo>
                      <a:pt x="46672" y="104489"/>
                      <a:pt x="40386" y="101346"/>
                      <a:pt x="34195" y="97917"/>
                    </a:cubicBezTo>
                    <a:cubicBezTo>
                      <a:pt x="27908" y="94488"/>
                      <a:pt x="22193" y="90678"/>
                      <a:pt x="17050" y="86297"/>
                    </a:cubicBezTo>
                    <a:cubicBezTo>
                      <a:pt x="11906" y="81915"/>
                      <a:pt x="7811" y="76676"/>
                      <a:pt x="4667" y="70676"/>
                    </a:cubicBezTo>
                    <a:cubicBezTo>
                      <a:pt x="1524" y="64675"/>
                      <a:pt x="0" y="57531"/>
                      <a:pt x="0" y="49244"/>
                    </a:cubicBezTo>
                    <a:cubicBezTo>
                      <a:pt x="0" y="33719"/>
                      <a:pt x="5524" y="21622"/>
                      <a:pt x="16764" y="12954"/>
                    </a:cubicBezTo>
                    <a:cubicBezTo>
                      <a:pt x="27908" y="4286"/>
                      <a:pt x="41624" y="0"/>
                      <a:pt x="57912" y="0"/>
                    </a:cubicBezTo>
                    <a:cubicBezTo>
                      <a:pt x="66199" y="0"/>
                      <a:pt x="74962" y="572"/>
                      <a:pt x="84201" y="1715"/>
                    </a:cubicBezTo>
                    <a:cubicBezTo>
                      <a:pt x="93440" y="2858"/>
                      <a:pt x="102489" y="4382"/>
                      <a:pt x="111252" y="6382"/>
                    </a:cubicBezTo>
                    <a:lnTo>
                      <a:pt x="110871" y="59341"/>
                    </a:lnTo>
                    <a:lnTo>
                      <a:pt x="89440" y="58198"/>
                    </a:lnTo>
                    <a:lnTo>
                      <a:pt x="89440" y="45053"/>
                    </a:lnTo>
                    <a:cubicBezTo>
                      <a:pt x="89440" y="43529"/>
                      <a:pt x="88773" y="40767"/>
                      <a:pt x="87344" y="36767"/>
                    </a:cubicBezTo>
                    <a:cubicBezTo>
                      <a:pt x="86011" y="32766"/>
                      <a:pt x="84487" y="28575"/>
                      <a:pt x="82868" y="24194"/>
                    </a:cubicBezTo>
                    <a:cubicBezTo>
                      <a:pt x="81248" y="19812"/>
                      <a:pt x="79915" y="16383"/>
                      <a:pt x="78962" y="13907"/>
                    </a:cubicBezTo>
                    <a:lnTo>
                      <a:pt x="91726" y="27813"/>
                    </a:lnTo>
                    <a:cubicBezTo>
                      <a:pt x="85439" y="24289"/>
                      <a:pt x="80105" y="21908"/>
                      <a:pt x="75533" y="20669"/>
                    </a:cubicBezTo>
                    <a:cubicBezTo>
                      <a:pt x="70961" y="19431"/>
                      <a:pt x="65246" y="18764"/>
                      <a:pt x="58293" y="18764"/>
                    </a:cubicBezTo>
                    <a:cubicBezTo>
                      <a:pt x="49530" y="18764"/>
                      <a:pt x="42386" y="20955"/>
                      <a:pt x="36862" y="25337"/>
                    </a:cubicBezTo>
                    <a:cubicBezTo>
                      <a:pt x="31337" y="29718"/>
                      <a:pt x="28575" y="35909"/>
                      <a:pt x="28575" y="43910"/>
                    </a:cubicBezTo>
                    <a:cubicBezTo>
                      <a:pt x="28575" y="52673"/>
                      <a:pt x="32576" y="59722"/>
                      <a:pt x="40577" y="65151"/>
                    </a:cubicBezTo>
                    <a:cubicBezTo>
                      <a:pt x="48578" y="70580"/>
                      <a:pt x="57817" y="75629"/>
                      <a:pt x="68389" y="80391"/>
                    </a:cubicBezTo>
                    <a:cubicBezTo>
                      <a:pt x="74866" y="83439"/>
                      <a:pt x="81248" y="86678"/>
                      <a:pt x="87535" y="90202"/>
                    </a:cubicBezTo>
                    <a:cubicBezTo>
                      <a:pt x="93821" y="93726"/>
                      <a:pt x="99536" y="97631"/>
                      <a:pt x="104870" y="102013"/>
                    </a:cubicBezTo>
                    <a:cubicBezTo>
                      <a:pt x="110109" y="106394"/>
                      <a:pt x="114300" y="111538"/>
                      <a:pt x="117443" y="117443"/>
                    </a:cubicBezTo>
                    <a:cubicBezTo>
                      <a:pt x="120587" y="123349"/>
                      <a:pt x="122111" y="130302"/>
                      <a:pt x="122111" y="138303"/>
                    </a:cubicBezTo>
                    <a:cubicBezTo>
                      <a:pt x="122111" y="158115"/>
                      <a:pt x="116491" y="172117"/>
                      <a:pt x="105156" y="180404"/>
                    </a:cubicBezTo>
                    <a:cubicBezTo>
                      <a:pt x="93821" y="188690"/>
                      <a:pt x="78581" y="192786"/>
                      <a:pt x="59341" y="1927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1" name="Forme libre : forme 40">
                <a:extLst>
                  <a:ext uri="{FF2B5EF4-FFF2-40B4-BE49-F238E27FC236}">
                    <a16:creationId xmlns:a16="http://schemas.microsoft.com/office/drawing/2014/main" id="{256FF0BC-C118-0F25-B45A-BA5DA3093233}"/>
                  </a:ext>
                </a:extLst>
              </p:cNvPr>
              <p:cNvSpPr/>
              <p:nvPr/>
            </p:nvSpPr>
            <p:spPr>
              <a:xfrm>
                <a:off x="7134796" y="4448174"/>
                <a:ext cx="202215" cy="190023"/>
              </a:xfrm>
              <a:custGeom>
                <a:avLst/>
                <a:gdLst>
                  <a:gd name="connsiteX0" fmla="*/ 89535 w 202215"/>
                  <a:gd name="connsiteY0" fmla="*/ 190024 h 190023"/>
                  <a:gd name="connsiteX1" fmla="*/ 50292 w 202215"/>
                  <a:gd name="connsiteY1" fmla="*/ 178975 h 190023"/>
                  <a:gd name="connsiteX2" fmla="*/ 33147 w 202215"/>
                  <a:gd name="connsiteY2" fmla="*/ 148114 h 190023"/>
                  <a:gd name="connsiteX3" fmla="*/ 29051 w 202215"/>
                  <a:gd name="connsiteY3" fmla="*/ 102870 h 190023"/>
                  <a:gd name="connsiteX4" fmla="*/ 29051 w 202215"/>
                  <a:gd name="connsiteY4" fmla="*/ 52102 h 190023"/>
                  <a:gd name="connsiteX5" fmla="*/ 28289 w 202215"/>
                  <a:gd name="connsiteY5" fmla="*/ 42100 h 190023"/>
                  <a:gd name="connsiteX6" fmla="*/ 26194 w 202215"/>
                  <a:gd name="connsiteY6" fmla="*/ 27622 h 190023"/>
                  <a:gd name="connsiteX7" fmla="*/ 23717 w 202215"/>
                  <a:gd name="connsiteY7" fmla="*/ 13335 h 190023"/>
                  <a:gd name="connsiteX8" fmla="*/ 37243 w 202215"/>
                  <a:gd name="connsiteY8" fmla="*/ 27242 h 190023"/>
                  <a:gd name="connsiteX9" fmla="*/ 0 w 202215"/>
                  <a:gd name="connsiteY9" fmla="*/ 19717 h 190023"/>
                  <a:gd name="connsiteX10" fmla="*/ 1524 w 202215"/>
                  <a:gd name="connsiteY10" fmla="*/ 191 h 190023"/>
                  <a:gd name="connsiteX11" fmla="*/ 52673 w 202215"/>
                  <a:gd name="connsiteY11" fmla="*/ 191 h 190023"/>
                  <a:gd name="connsiteX12" fmla="*/ 59817 w 202215"/>
                  <a:gd name="connsiteY12" fmla="*/ 6953 h 190023"/>
                  <a:gd name="connsiteX13" fmla="*/ 58674 w 202215"/>
                  <a:gd name="connsiteY13" fmla="*/ 25337 h 190023"/>
                  <a:gd name="connsiteX14" fmla="*/ 57531 w 202215"/>
                  <a:gd name="connsiteY14" fmla="*/ 46006 h 190023"/>
                  <a:gd name="connsiteX15" fmla="*/ 57150 w 202215"/>
                  <a:gd name="connsiteY15" fmla="*/ 63246 h 190023"/>
                  <a:gd name="connsiteX16" fmla="*/ 57150 w 202215"/>
                  <a:gd name="connsiteY16" fmla="*/ 116967 h 190023"/>
                  <a:gd name="connsiteX17" fmla="*/ 65437 w 202215"/>
                  <a:gd name="connsiteY17" fmla="*/ 152876 h 190023"/>
                  <a:gd name="connsiteX18" fmla="*/ 95536 w 202215"/>
                  <a:gd name="connsiteY18" fmla="*/ 166973 h 190023"/>
                  <a:gd name="connsiteX19" fmla="*/ 122206 w 202215"/>
                  <a:gd name="connsiteY19" fmla="*/ 158305 h 190023"/>
                  <a:gd name="connsiteX20" fmla="*/ 138208 w 202215"/>
                  <a:gd name="connsiteY20" fmla="*/ 135922 h 190023"/>
                  <a:gd name="connsiteX21" fmla="*/ 143637 w 202215"/>
                  <a:gd name="connsiteY21" fmla="*/ 107537 h 190023"/>
                  <a:gd name="connsiteX22" fmla="*/ 143637 w 202215"/>
                  <a:gd name="connsiteY22" fmla="*/ 51911 h 190023"/>
                  <a:gd name="connsiteX23" fmla="*/ 142875 w 202215"/>
                  <a:gd name="connsiteY23" fmla="*/ 41910 h 190023"/>
                  <a:gd name="connsiteX24" fmla="*/ 140970 w 202215"/>
                  <a:gd name="connsiteY24" fmla="*/ 27432 h 190023"/>
                  <a:gd name="connsiteX25" fmla="*/ 138684 w 202215"/>
                  <a:gd name="connsiteY25" fmla="*/ 13145 h 190023"/>
                  <a:gd name="connsiteX26" fmla="*/ 152590 w 202215"/>
                  <a:gd name="connsiteY26" fmla="*/ 26670 h 190023"/>
                  <a:gd name="connsiteX27" fmla="*/ 113538 w 202215"/>
                  <a:gd name="connsiteY27" fmla="*/ 19526 h 190023"/>
                  <a:gd name="connsiteX28" fmla="*/ 115062 w 202215"/>
                  <a:gd name="connsiteY28" fmla="*/ 0 h 190023"/>
                  <a:gd name="connsiteX29" fmla="*/ 167259 w 202215"/>
                  <a:gd name="connsiteY29" fmla="*/ 0 h 190023"/>
                  <a:gd name="connsiteX30" fmla="*/ 174403 w 202215"/>
                  <a:gd name="connsiteY30" fmla="*/ 6763 h 190023"/>
                  <a:gd name="connsiteX31" fmla="*/ 173450 w 202215"/>
                  <a:gd name="connsiteY31" fmla="*/ 25146 h 190023"/>
                  <a:gd name="connsiteX32" fmla="*/ 172498 w 202215"/>
                  <a:gd name="connsiteY32" fmla="*/ 45815 h 190023"/>
                  <a:gd name="connsiteX33" fmla="*/ 172117 w 202215"/>
                  <a:gd name="connsiteY33" fmla="*/ 63055 h 190023"/>
                  <a:gd name="connsiteX34" fmla="*/ 172117 w 202215"/>
                  <a:gd name="connsiteY34" fmla="*/ 123920 h 190023"/>
                  <a:gd name="connsiteX35" fmla="*/ 173831 w 202215"/>
                  <a:gd name="connsiteY35" fmla="*/ 149638 h 190023"/>
                  <a:gd name="connsiteX36" fmla="*/ 176689 w 202215"/>
                  <a:gd name="connsiteY36" fmla="*/ 175736 h 190023"/>
                  <a:gd name="connsiteX37" fmla="*/ 163163 w 202215"/>
                  <a:gd name="connsiteY37" fmla="*/ 161830 h 190023"/>
                  <a:gd name="connsiteX38" fmla="*/ 202216 w 202215"/>
                  <a:gd name="connsiteY38" fmla="*/ 165925 h 190023"/>
                  <a:gd name="connsiteX39" fmla="*/ 199930 w 202215"/>
                  <a:gd name="connsiteY39" fmla="*/ 185452 h 190023"/>
                  <a:gd name="connsiteX40" fmla="*/ 152971 w 202215"/>
                  <a:gd name="connsiteY40" fmla="*/ 185452 h 190023"/>
                  <a:gd name="connsiteX41" fmla="*/ 145828 w 202215"/>
                  <a:gd name="connsiteY41" fmla="*/ 143732 h 190023"/>
                  <a:gd name="connsiteX42" fmla="*/ 149543 w 202215"/>
                  <a:gd name="connsiteY42" fmla="*/ 152781 h 190023"/>
                  <a:gd name="connsiteX43" fmla="*/ 140684 w 202215"/>
                  <a:gd name="connsiteY43" fmla="*/ 166116 h 190023"/>
                  <a:gd name="connsiteX44" fmla="*/ 121920 w 202215"/>
                  <a:gd name="connsiteY44" fmla="*/ 182309 h 190023"/>
                  <a:gd name="connsiteX45" fmla="*/ 89440 w 202215"/>
                  <a:gd name="connsiteY45" fmla="*/ 189643 h 19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02215" h="190023">
                    <a:moveTo>
                      <a:pt x="89535" y="190024"/>
                    </a:moveTo>
                    <a:cubicBezTo>
                      <a:pt x="72009" y="190024"/>
                      <a:pt x="58864" y="186309"/>
                      <a:pt x="50292" y="178975"/>
                    </a:cubicBezTo>
                    <a:cubicBezTo>
                      <a:pt x="41624" y="171545"/>
                      <a:pt x="35909" y="161354"/>
                      <a:pt x="33147" y="148114"/>
                    </a:cubicBezTo>
                    <a:cubicBezTo>
                      <a:pt x="30385" y="134969"/>
                      <a:pt x="29051" y="119920"/>
                      <a:pt x="29051" y="102870"/>
                    </a:cubicBezTo>
                    <a:lnTo>
                      <a:pt x="29051" y="52102"/>
                    </a:lnTo>
                    <a:cubicBezTo>
                      <a:pt x="29051" y="49816"/>
                      <a:pt x="28765" y="46577"/>
                      <a:pt x="28289" y="42100"/>
                    </a:cubicBezTo>
                    <a:cubicBezTo>
                      <a:pt x="27813" y="37719"/>
                      <a:pt x="27146" y="32861"/>
                      <a:pt x="26194" y="27622"/>
                    </a:cubicBezTo>
                    <a:cubicBezTo>
                      <a:pt x="25337" y="22384"/>
                      <a:pt x="24479" y="17621"/>
                      <a:pt x="23717" y="13335"/>
                    </a:cubicBezTo>
                    <a:lnTo>
                      <a:pt x="37243" y="27242"/>
                    </a:lnTo>
                    <a:lnTo>
                      <a:pt x="0" y="19717"/>
                    </a:lnTo>
                    <a:lnTo>
                      <a:pt x="1524" y="191"/>
                    </a:lnTo>
                    <a:lnTo>
                      <a:pt x="52673" y="191"/>
                    </a:lnTo>
                    <a:lnTo>
                      <a:pt x="59817" y="6953"/>
                    </a:lnTo>
                    <a:cubicBezTo>
                      <a:pt x="59531" y="12192"/>
                      <a:pt x="59150" y="18383"/>
                      <a:pt x="58674" y="25337"/>
                    </a:cubicBezTo>
                    <a:cubicBezTo>
                      <a:pt x="58198" y="32385"/>
                      <a:pt x="57817" y="39243"/>
                      <a:pt x="57531" y="46006"/>
                    </a:cubicBezTo>
                    <a:cubicBezTo>
                      <a:pt x="57245" y="52768"/>
                      <a:pt x="57150" y="58579"/>
                      <a:pt x="57150" y="63246"/>
                    </a:cubicBezTo>
                    <a:lnTo>
                      <a:pt x="57150" y="116967"/>
                    </a:lnTo>
                    <a:cubicBezTo>
                      <a:pt x="57150" y="131540"/>
                      <a:pt x="59912" y="143446"/>
                      <a:pt x="65437" y="152876"/>
                    </a:cubicBezTo>
                    <a:cubicBezTo>
                      <a:pt x="70961" y="162306"/>
                      <a:pt x="80963" y="166973"/>
                      <a:pt x="95536" y="166973"/>
                    </a:cubicBezTo>
                    <a:cubicBezTo>
                      <a:pt x="106299" y="166973"/>
                      <a:pt x="115157" y="164116"/>
                      <a:pt x="122206" y="158305"/>
                    </a:cubicBezTo>
                    <a:cubicBezTo>
                      <a:pt x="129254" y="152591"/>
                      <a:pt x="134588" y="145066"/>
                      <a:pt x="138208" y="135922"/>
                    </a:cubicBezTo>
                    <a:cubicBezTo>
                      <a:pt x="141827" y="126778"/>
                      <a:pt x="143637" y="117348"/>
                      <a:pt x="143637" y="107537"/>
                    </a:cubicBezTo>
                    <a:lnTo>
                      <a:pt x="143637" y="51911"/>
                    </a:lnTo>
                    <a:cubicBezTo>
                      <a:pt x="143637" y="49625"/>
                      <a:pt x="143351" y="46387"/>
                      <a:pt x="142875" y="41910"/>
                    </a:cubicBezTo>
                    <a:cubicBezTo>
                      <a:pt x="142399" y="37529"/>
                      <a:pt x="141732" y="32671"/>
                      <a:pt x="140970" y="27432"/>
                    </a:cubicBezTo>
                    <a:cubicBezTo>
                      <a:pt x="140208" y="22193"/>
                      <a:pt x="139446" y="17431"/>
                      <a:pt x="138684" y="13145"/>
                    </a:cubicBezTo>
                    <a:lnTo>
                      <a:pt x="152590" y="26670"/>
                    </a:lnTo>
                    <a:lnTo>
                      <a:pt x="113538" y="19526"/>
                    </a:lnTo>
                    <a:lnTo>
                      <a:pt x="115062" y="0"/>
                    </a:lnTo>
                    <a:lnTo>
                      <a:pt x="167259" y="0"/>
                    </a:lnTo>
                    <a:lnTo>
                      <a:pt x="174403" y="6763"/>
                    </a:lnTo>
                    <a:cubicBezTo>
                      <a:pt x="174117" y="12001"/>
                      <a:pt x="173831" y="18193"/>
                      <a:pt x="173450" y="25146"/>
                    </a:cubicBezTo>
                    <a:cubicBezTo>
                      <a:pt x="173069" y="32195"/>
                      <a:pt x="172784" y="39053"/>
                      <a:pt x="172498" y="45815"/>
                    </a:cubicBezTo>
                    <a:cubicBezTo>
                      <a:pt x="172212" y="52578"/>
                      <a:pt x="172117" y="58388"/>
                      <a:pt x="172117" y="63055"/>
                    </a:cubicBezTo>
                    <a:lnTo>
                      <a:pt x="172117" y="123920"/>
                    </a:lnTo>
                    <a:cubicBezTo>
                      <a:pt x="172117" y="132397"/>
                      <a:pt x="172688" y="140970"/>
                      <a:pt x="173831" y="149638"/>
                    </a:cubicBezTo>
                    <a:cubicBezTo>
                      <a:pt x="174974" y="158305"/>
                      <a:pt x="175927" y="166973"/>
                      <a:pt x="176689" y="175736"/>
                    </a:cubicBezTo>
                    <a:lnTo>
                      <a:pt x="163163" y="161830"/>
                    </a:lnTo>
                    <a:lnTo>
                      <a:pt x="202216" y="165925"/>
                    </a:lnTo>
                    <a:lnTo>
                      <a:pt x="199930" y="185452"/>
                    </a:lnTo>
                    <a:lnTo>
                      <a:pt x="152971" y="185452"/>
                    </a:lnTo>
                    <a:lnTo>
                      <a:pt x="145828" y="143732"/>
                    </a:lnTo>
                    <a:lnTo>
                      <a:pt x="149543" y="152781"/>
                    </a:lnTo>
                    <a:cubicBezTo>
                      <a:pt x="148019" y="155829"/>
                      <a:pt x="145066" y="160211"/>
                      <a:pt x="140684" y="166116"/>
                    </a:cubicBezTo>
                    <a:cubicBezTo>
                      <a:pt x="136303" y="172021"/>
                      <a:pt x="130016" y="177355"/>
                      <a:pt x="121920" y="182309"/>
                    </a:cubicBezTo>
                    <a:cubicBezTo>
                      <a:pt x="113729" y="187166"/>
                      <a:pt x="102965" y="189643"/>
                      <a:pt x="89440" y="1896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2" name="Forme libre : forme 41">
                <a:extLst>
                  <a:ext uri="{FF2B5EF4-FFF2-40B4-BE49-F238E27FC236}">
                    <a16:creationId xmlns:a16="http://schemas.microsoft.com/office/drawing/2014/main" id="{49782677-A2A0-562D-29F9-5D66FB4D145F}"/>
                  </a:ext>
                </a:extLst>
              </p:cNvPr>
              <p:cNvSpPr/>
              <p:nvPr/>
            </p:nvSpPr>
            <p:spPr>
              <a:xfrm>
                <a:off x="7358157" y="4445221"/>
                <a:ext cx="144684" cy="191166"/>
              </a:xfrm>
              <a:custGeom>
                <a:avLst/>
                <a:gdLst>
                  <a:gd name="connsiteX0" fmla="*/ 1905 w 144684"/>
                  <a:gd name="connsiteY0" fmla="*/ 190691 h 191166"/>
                  <a:gd name="connsiteX1" fmla="*/ 0 w 144684"/>
                  <a:gd name="connsiteY1" fmla="*/ 172688 h 191166"/>
                  <a:gd name="connsiteX2" fmla="*/ 42100 w 144684"/>
                  <a:gd name="connsiteY2" fmla="*/ 164021 h 191166"/>
                  <a:gd name="connsiteX3" fmla="*/ 27051 w 144684"/>
                  <a:gd name="connsiteY3" fmla="*/ 177927 h 191166"/>
                  <a:gd name="connsiteX4" fmla="*/ 29146 w 144684"/>
                  <a:gd name="connsiteY4" fmla="*/ 167450 h 191166"/>
                  <a:gd name="connsiteX5" fmla="*/ 31813 w 144684"/>
                  <a:gd name="connsiteY5" fmla="*/ 151447 h 191166"/>
                  <a:gd name="connsiteX6" fmla="*/ 33147 w 144684"/>
                  <a:gd name="connsiteY6" fmla="*/ 138493 h 191166"/>
                  <a:gd name="connsiteX7" fmla="*/ 33147 w 144684"/>
                  <a:gd name="connsiteY7" fmla="*/ 55054 h 191166"/>
                  <a:gd name="connsiteX8" fmla="*/ 32004 w 144684"/>
                  <a:gd name="connsiteY8" fmla="*/ 41720 h 191166"/>
                  <a:gd name="connsiteX9" fmla="*/ 29337 w 144684"/>
                  <a:gd name="connsiteY9" fmla="*/ 24765 h 191166"/>
                  <a:gd name="connsiteX10" fmla="*/ 27051 w 144684"/>
                  <a:gd name="connsiteY10" fmla="*/ 12573 h 191166"/>
                  <a:gd name="connsiteX11" fmla="*/ 42100 w 144684"/>
                  <a:gd name="connsiteY11" fmla="*/ 29908 h 191166"/>
                  <a:gd name="connsiteX12" fmla="*/ 762 w 144684"/>
                  <a:gd name="connsiteY12" fmla="*/ 22765 h 191166"/>
                  <a:gd name="connsiteX13" fmla="*/ 2667 w 144684"/>
                  <a:gd name="connsiteY13" fmla="*/ 3238 h 191166"/>
                  <a:gd name="connsiteX14" fmla="*/ 49244 w 144684"/>
                  <a:gd name="connsiteY14" fmla="*/ 3238 h 191166"/>
                  <a:gd name="connsiteX15" fmla="*/ 56388 w 144684"/>
                  <a:gd name="connsiteY15" fmla="*/ 10001 h 191166"/>
                  <a:gd name="connsiteX16" fmla="*/ 61627 w 144684"/>
                  <a:gd name="connsiteY16" fmla="*/ 66389 h 191166"/>
                  <a:gd name="connsiteX17" fmla="*/ 50387 w 144684"/>
                  <a:gd name="connsiteY17" fmla="*/ 54388 h 191166"/>
                  <a:gd name="connsiteX18" fmla="*/ 59817 w 144684"/>
                  <a:gd name="connsiteY18" fmla="*/ 34671 h 191166"/>
                  <a:gd name="connsiteX19" fmla="*/ 72771 w 144684"/>
                  <a:gd name="connsiteY19" fmla="*/ 17240 h 191166"/>
                  <a:gd name="connsiteX20" fmla="*/ 91916 w 144684"/>
                  <a:gd name="connsiteY20" fmla="*/ 4667 h 191166"/>
                  <a:gd name="connsiteX21" fmla="*/ 119920 w 144684"/>
                  <a:gd name="connsiteY21" fmla="*/ 0 h 191166"/>
                  <a:gd name="connsiteX22" fmla="*/ 132493 w 144684"/>
                  <a:gd name="connsiteY22" fmla="*/ 952 h 191166"/>
                  <a:gd name="connsiteX23" fmla="*/ 144685 w 144684"/>
                  <a:gd name="connsiteY23" fmla="*/ 3810 h 191166"/>
                  <a:gd name="connsiteX24" fmla="*/ 141256 w 144684"/>
                  <a:gd name="connsiteY24" fmla="*/ 64294 h 191166"/>
                  <a:gd name="connsiteX25" fmla="*/ 119824 w 144684"/>
                  <a:gd name="connsiteY25" fmla="*/ 63151 h 191166"/>
                  <a:gd name="connsiteX26" fmla="*/ 119824 w 144684"/>
                  <a:gd name="connsiteY26" fmla="*/ 43625 h 191166"/>
                  <a:gd name="connsiteX27" fmla="*/ 118300 w 144684"/>
                  <a:gd name="connsiteY27" fmla="*/ 36481 h 191166"/>
                  <a:gd name="connsiteX28" fmla="*/ 114681 w 144684"/>
                  <a:gd name="connsiteY28" fmla="*/ 25051 h 191166"/>
                  <a:gd name="connsiteX29" fmla="*/ 110680 w 144684"/>
                  <a:gd name="connsiteY29" fmla="*/ 14764 h 191166"/>
                  <a:gd name="connsiteX30" fmla="*/ 128302 w 144684"/>
                  <a:gd name="connsiteY30" fmla="*/ 24575 h 191166"/>
                  <a:gd name="connsiteX31" fmla="*/ 120587 w 144684"/>
                  <a:gd name="connsiteY31" fmla="*/ 24955 h 191166"/>
                  <a:gd name="connsiteX32" fmla="*/ 112871 w 144684"/>
                  <a:gd name="connsiteY32" fmla="*/ 24955 h 191166"/>
                  <a:gd name="connsiteX33" fmla="*/ 73628 w 144684"/>
                  <a:gd name="connsiteY33" fmla="*/ 41148 h 191166"/>
                  <a:gd name="connsiteX34" fmla="*/ 61436 w 144684"/>
                  <a:gd name="connsiteY34" fmla="*/ 84010 h 191166"/>
                  <a:gd name="connsiteX35" fmla="*/ 61436 w 144684"/>
                  <a:gd name="connsiteY35" fmla="*/ 127635 h 191166"/>
                  <a:gd name="connsiteX36" fmla="*/ 62579 w 144684"/>
                  <a:gd name="connsiteY36" fmla="*/ 157734 h 191166"/>
                  <a:gd name="connsiteX37" fmla="*/ 64865 w 144684"/>
                  <a:gd name="connsiteY37" fmla="*/ 179927 h 191166"/>
                  <a:gd name="connsiteX38" fmla="*/ 50959 w 144684"/>
                  <a:gd name="connsiteY38" fmla="*/ 166021 h 191166"/>
                  <a:gd name="connsiteX39" fmla="*/ 101346 w 144684"/>
                  <a:gd name="connsiteY39" fmla="*/ 169735 h 191166"/>
                  <a:gd name="connsiteX40" fmla="*/ 99060 w 144684"/>
                  <a:gd name="connsiteY40" fmla="*/ 189262 h 191166"/>
                  <a:gd name="connsiteX41" fmla="*/ 43053 w 144684"/>
                  <a:gd name="connsiteY41" fmla="*/ 189262 h 191166"/>
                  <a:gd name="connsiteX42" fmla="*/ 32195 w 144684"/>
                  <a:gd name="connsiteY42" fmla="*/ 189643 h 191166"/>
                  <a:gd name="connsiteX43" fmla="*/ 16954 w 144684"/>
                  <a:gd name="connsiteY43" fmla="*/ 190405 h 191166"/>
                  <a:gd name="connsiteX44" fmla="*/ 1714 w 144684"/>
                  <a:gd name="connsiteY44" fmla="*/ 191167 h 19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4684" h="191166">
                    <a:moveTo>
                      <a:pt x="1905" y="190691"/>
                    </a:moveTo>
                    <a:lnTo>
                      <a:pt x="0" y="172688"/>
                    </a:lnTo>
                    <a:lnTo>
                      <a:pt x="42100" y="164021"/>
                    </a:lnTo>
                    <a:lnTo>
                      <a:pt x="27051" y="177927"/>
                    </a:lnTo>
                    <a:cubicBezTo>
                      <a:pt x="27527" y="175927"/>
                      <a:pt x="28194" y="172402"/>
                      <a:pt x="29146" y="167450"/>
                    </a:cubicBezTo>
                    <a:cubicBezTo>
                      <a:pt x="30004" y="162401"/>
                      <a:pt x="30861" y="157163"/>
                      <a:pt x="31813" y="151447"/>
                    </a:cubicBezTo>
                    <a:cubicBezTo>
                      <a:pt x="32766" y="145733"/>
                      <a:pt x="33147" y="141446"/>
                      <a:pt x="33147" y="138493"/>
                    </a:cubicBezTo>
                    <a:lnTo>
                      <a:pt x="33147" y="55054"/>
                    </a:lnTo>
                    <a:cubicBezTo>
                      <a:pt x="33147" y="51816"/>
                      <a:pt x="32766" y="47339"/>
                      <a:pt x="32004" y="41720"/>
                    </a:cubicBezTo>
                    <a:cubicBezTo>
                      <a:pt x="31242" y="36100"/>
                      <a:pt x="30385" y="30480"/>
                      <a:pt x="29337" y="24765"/>
                    </a:cubicBezTo>
                    <a:cubicBezTo>
                      <a:pt x="28289" y="19145"/>
                      <a:pt x="27622" y="15050"/>
                      <a:pt x="27051" y="12573"/>
                    </a:cubicBezTo>
                    <a:lnTo>
                      <a:pt x="42100" y="29908"/>
                    </a:lnTo>
                    <a:lnTo>
                      <a:pt x="762" y="22765"/>
                    </a:lnTo>
                    <a:lnTo>
                      <a:pt x="2667" y="3238"/>
                    </a:lnTo>
                    <a:lnTo>
                      <a:pt x="49244" y="3238"/>
                    </a:lnTo>
                    <a:lnTo>
                      <a:pt x="56388" y="10001"/>
                    </a:lnTo>
                    <a:lnTo>
                      <a:pt x="61627" y="66389"/>
                    </a:lnTo>
                    <a:lnTo>
                      <a:pt x="50387" y="54388"/>
                    </a:lnTo>
                    <a:cubicBezTo>
                      <a:pt x="53149" y="47625"/>
                      <a:pt x="56293" y="41053"/>
                      <a:pt x="59817" y="34671"/>
                    </a:cubicBezTo>
                    <a:cubicBezTo>
                      <a:pt x="63341" y="28289"/>
                      <a:pt x="67627" y="22479"/>
                      <a:pt x="72771" y="17240"/>
                    </a:cubicBezTo>
                    <a:cubicBezTo>
                      <a:pt x="77914" y="12001"/>
                      <a:pt x="84296" y="7810"/>
                      <a:pt x="91916" y="4667"/>
                    </a:cubicBezTo>
                    <a:cubicBezTo>
                      <a:pt x="99536" y="1524"/>
                      <a:pt x="108871" y="0"/>
                      <a:pt x="119920" y="0"/>
                    </a:cubicBezTo>
                    <a:cubicBezTo>
                      <a:pt x="124206" y="0"/>
                      <a:pt x="128397" y="286"/>
                      <a:pt x="132493" y="952"/>
                    </a:cubicBezTo>
                    <a:cubicBezTo>
                      <a:pt x="136588" y="1619"/>
                      <a:pt x="140684" y="2476"/>
                      <a:pt x="144685" y="3810"/>
                    </a:cubicBezTo>
                    <a:lnTo>
                      <a:pt x="141256" y="64294"/>
                    </a:lnTo>
                    <a:lnTo>
                      <a:pt x="119824" y="63151"/>
                    </a:lnTo>
                    <a:lnTo>
                      <a:pt x="119824" y="43625"/>
                    </a:lnTo>
                    <a:cubicBezTo>
                      <a:pt x="119824" y="42386"/>
                      <a:pt x="119348" y="40005"/>
                      <a:pt x="118300" y="36481"/>
                    </a:cubicBezTo>
                    <a:cubicBezTo>
                      <a:pt x="117253" y="32956"/>
                      <a:pt x="116110" y="29146"/>
                      <a:pt x="114681" y="25051"/>
                    </a:cubicBezTo>
                    <a:cubicBezTo>
                      <a:pt x="113252" y="20955"/>
                      <a:pt x="112014" y="17526"/>
                      <a:pt x="110680" y="14764"/>
                    </a:cubicBezTo>
                    <a:lnTo>
                      <a:pt x="128302" y="24575"/>
                    </a:lnTo>
                    <a:cubicBezTo>
                      <a:pt x="125825" y="24860"/>
                      <a:pt x="123254" y="24955"/>
                      <a:pt x="120587" y="24955"/>
                    </a:cubicBezTo>
                    <a:lnTo>
                      <a:pt x="112871" y="24955"/>
                    </a:lnTo>
                    <a:cubicBezTo>
                      <a:pt x="94869" y="24955"/>
                      <a:pt x="81724" y="30385"/>
                      <a:pt x="73628" y="41148"/>
                    </a:cubicBezTo>
                    <a:cubicBezTo>
                      <a:pt x="65437" y="51911"/>
                      <a:pt x="61436" y="66199"/>
                      <a:pt x="61436" y="84010"/>
                    </a:cubicBezTo>
                    <a:lnTo>
                      <a:pt x="61436" y="127635"/>
                    </a:lnTo>
                    <a:cubicBezTo>
                      <a:pt x="61436" y="137446"/>
                      <a:pt x="61817" y="147447"/>
                      <a:pt x="62579" y="157734"/>
                    </a:cubicBezTo>
                    <a:cubicBezTo>
                      <a:pt x="63341" y="168021"/>
                      <a:pt x="64103" y="175355"/>
                      <a:pt x="64865" y="179927"/>
                    </a:cubicBezTo>
                    <a:lnTo>
                      <a:pt x="50959" y="166021"/>
                    </a:lnTo>
                    <a:lnTo>
                      <a:pt x="101346" y="169735"/>
                    </a:lnTo>
                    <a:lnTo>
                      <a:pt x="99060" y="189262"/>
                    </a:lnTo>
                    <a:lnTo>
                      <a:pt x="43053" y="189262"/>
                    </a:lnTo>
                    <a:cubicBezTo>
                      <a:pt x="40576" y="189262"/>
                      <a:pt x="36862" y="189357"/>
                      <a:pt x="32195" y="189643"/>
                    </a:cubicBezTo>
                    <a:cubicBezTo>
                      <a:pt x="27432" y="189929"/>
                      <a:pt x="22384" y="190119"/>
                      <a:pt x="16954" y="190405"/>
                    </a:cubicBezTo>
                    <a:cubicBezTo>
                      <a:pt x="11525" y="190691"/>
                      <a:pt x="6477" y="190881"/>
                      <a:pt x="1714" y="1911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3" name="Forme libre : forme 42">
                <a:extLst>
                  <a:ext uri="{FF2B5EF4-FFF2-40B4-BE49-F238E27FC236}">
                    <a16:creationId xmlns:a16="http://schemas.microsoft.com/office/drawing/2014/main" id="{A2A383F2-720A-4D0A-4FF8-BC24F6133D9E}"/>
                  </a:ext>
                </a:extLst>
              </p:cNvPr>
              <p:cNvSpPr/>
              <p:nvPr/>
            </p:nvSpPr>
            <p:spPr>
              <a:xfrm>
                <a:off x="7532560" y="4445507"/>
                <a:ext cx="169735" cy="192309"/>
              </a:xfrm>
              <a:custGeom>
                <a:avLst/>
                <a:gdLst>
                  <a:gd name="connsiteX0" fmla="*/ 54483 w 169735"/>
                  <a:gd name="connsiteY0" fmla="*/ 192310 h 192309"/>
                  <a:gd name="connsiteX1" fmla="*/ 14668 w 169735"/>
                  <a:gd name="connsiteY1" fmla="*/ 179356 h 192309"/>
                  <a:gd name="connsiteX2" fmla="*/ 0 w 169735"/>
                  <a:gd name="connsiteY2" fmla="*/ 144589 h 192309"/>
                  <a:gd name="connsiteX3" fmla="*/ 12573 w 169735"/>
                  <a:gd name="connsiteY3" fmla="*/ 112109 h 192309"/>
                  <a:gd name="connsiteX4" fmla="*/ 50387 w 169735"/>
                  <a:gd name="connsiteY4" fmla="*/ 94964 h 192309"/>
                  <a:gd name="connsiteX5" fmla="*/ 116205 w 169735"/>
                  <a:gd name="connsiteY5" fmla="*/ 84106 h 192309"/>
                  <a:gd name="connsiteX6" fmla="*/ 116205 w 169735"/>
                  <a:gd name="connsiteY6" fmla="*/ 102489 h 192309"/>
                  <a:gd name="connsiteX7" fmla="*/ 54959 w 169735"/>
                  <a:gd name="connsiteY7" fmla="*/ 114109 h 192309"/>
                  <a:gd name="connsiteX8" fmla="*/ 37338 w 169735"/>
                  <a:gd name="connsiteY8" fmla="*/ 122777 h 192309"/>
                  <a:gd name="connsiteX9" fmla="*/ 30956 w 169735"/>
                  <a:gd name="connsiteY9" fmla="*/ 139351 h 192309"/>
                  <a:gd name="connsiteX10" fmla="*/ 38290 w 169735"/>
                  <a:gd name="connsiteY10" fmla="*/ 161734 h 192309"/>
                  <a:gd name="connsiteX11" fmla="*/ 59150 w 169735"/>
                  <a:gd name="connsiteY11" fmla="*/ 169831 h 192309"/>
                  <a:gd name="connsiteX12" fmla="*/ 93916 w 169735"/>
                  <a:gd name="connsiteY12" fmla="*/ 157067 h 192309"/>
                  <a:gd name="connsiteX13" fmla="*/ 111347 w 169735"/>
                  <a:gd name="connsiteY13" fmla="*/ 125539 h 192309"/>
                  <a:gd name="connsiteX14" fmla="*/ 111347 w 169735"/>
                  <a:gd name="connsiteY14" fmla="*/ 72580 h 192309"/>
                  <a:gd name="connsiteX15" fmla="*/ 102298 w 169735"/>
                  <a:gd name="connsiteY15" fmla="*/ 32195 h 192309"/>
                  <a:gd name="connsiteX16" fmla="*/ 75247 w 169735"/>
                  <a:gd name="connsiteY16" fmla="*/ 18859 h 192309"/>
                  <a:gd name="connsiteX17" fmla="*/ 58293 w 169735"/>
                  <a:gd name="connsiteY17" fmla="*/ 20383 h 192309"/>
                  <a:gd name="connsiteX18" fmla="*/ 41338 w 169735"/>
                  <a:gd name="connsiteY18" fmla="*/ 24479 h 192309"/>
                  <a:gd name="connsiteX19" fmla="*/ 29337 w 169735"/>
                  <a:gd name="connsiteY19" fmla="*/ 30099 h 192309"/>
                  <a:gd name="connsiteX20" fmla="*/ 40957 w 169735"/>
                  <a:gd name="connsiteY20" fmla="*/ 13906 h 192309"/>
                  <a:gd name="connsiteX21" fmla="*/ 36481 w 169735"/>
                  <a:gd name="connsiteY21" fmla="*/ 42100 h 192309"/>
                  <a:gd name="connsiteX22" fmla="*/ 36862 w 169735"/>
                  <a:gd name="connsiteY22" fmla="*/ 57531 h 192309"/>
                  <a:gd name="connsiteX23" fmla="*/ 15049 w 169735"/>
                  <a:gd name="connsiteY23" fmla="*/ 58674 h 192309"/>
                  <a:gd name="connsiteX24" fmla="*/ 11335 w 169735"/>
                  <a:gd name="connsiteY24" fmla="*/ 8668 h 192309"/>
                  <a:gd name="connsiteX25" fmla="*/ 33909 w 169735"/>
                  <a:gd name="connsiteY25" fmla="*/ 3810 h 192309"/>
                  <a:gd name="connsiteX26" fmla="*/ 56483 w 169735"/>
                  <a:gd name="connsiteY26" fmla="*/ 953 h 192309"/>
                  <a:gd name="connsiteX27" fmla="*/ 79057 w 169735"/>
                  <a:gd name="connsiteY27" fmla="*/ 0 h 192309"/>
                  <a:gd name="connsiteX28" fmla="*/ 126016 w 169735"/>
                  <a:gd name="connsiteY28" fmla="*/ 18193 h 192309"/>
                  <a:gd name="connsiteX29" fmla="*/ 139541 w 169735"/>
                  <a:gd name="connsiteY29" fmla="*/ 80772 h 192309"/>
                  <a:gd name="connsiteX30" fmla="*/ 139541 w 169735"/>
                  <a:gd name="connsiteY30" fmla="*/ 126968 h 192309"/>
                  <a:gd name="connsiteX31" fmla="*/ 141637 w 169735"/>
                  <a:gd name="connsiteY31" fmla="*/ 156496 h 192309"/>
                  <a:gd name="connsiteX32" fmla="*/ 145256 w 169735"/>
                  <a:gd name="connsiteY32" fmla="*/ 176213 h 192309"/>
                  <a:gd name="connsiteX33" fmla="*/ 132874 w 169735"/>
                  <a:gd name="connsiteY33" fmla="*/ 164973 h 192309"/>
                  <a:gd name="connsiteX34" fmla="*/ 169736 w 169735"/>
                  <a:gd name="connsiteY34" fmla="*/ 169069 h 192309"/>
                  <a:gd name="connsiteX35" fmla="*/ 167449 w 169735"/>
                  <a:gd name="connsiteY35" fmla="*/ 188595 h 192309"/>
                  <a:gd name="connsiteX36" fmla="*/ 120491 w 169735"/>
                  <a:gd name="connsiteY36" fmla="*/ 188595 h 192309"/>
                  <a:gd name="connsiteX37" fmla="*/ 112966 w 169735"/>
                  <a:gd name="connsiteY37" fmla="*/ 146113 h 192309"/>
                  <a:gd name="connsiteX38" fmla="*/ 119729 w 169735"/>
                  <a:gd name="connsiteY38" fmla="*/ 144971 h 192309"/>
                  <a:gd name="connsiteX39" fmla="*/ 109823 w 169735"/>
                  <a:gd name="connsiteY39" fmla="*/ 166592 h 192309"/>
                  <a:gd name="connsiteX40" fmla="*/ 86106 w 169735"/>
                  <a:gd name="connsiteY40" fmla="*/ 184975 h 192309"/>
                  <a:gd name="connsiteX41" fmla="*/ 54769 w 169735"/>
                  <a:gd name="connsiteY41" fmla="*/ 192310 h 19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69735" h="192309">
                    <a:moveTo>
                      <a:pt x="54483" y="192310"/>
                    </a:moveTo>
                    <a:cubicBezTo>
                      <a:pt x="37719" y="192310"/>
                      <a:pt x="24384" y="188024"/>
                      <a:pt x="14668" y="179356"/>
                    </a:cubicBezTo>
                    <a:cubicBezTo>
                      <a:pt x="4858" y="170688"/>
                      <a:pt x="0" y="159163"/>
                      <a:pt x="0" y="144589"/>
                    </a:cubicBezTo>
                    <a:cubicBezTo>
                      <a:pt x="0" y="131540"/>
                      <a:pt x="4191" y="120682"/>
                      <a:pt x="12573" y="112109"/>
                    </a:cubicBezTo>
                    <a:cubicBezTo>
                      <a:pt x="20955" y="103442"/>
                      <a:pt x="33528" y="97726"/>
                      <a:pt x="50387" y="94964"/>
                    </a:cubicBezTo>
                    <a:lnTo>
                      <a:pt x="116205" y="84106"/>
                    </a:lnTo>
                    <a:lnTo>
                      <a:pt x="116205" y="102489"/>
                    </a:lnTo>
                    <a:lnTo>
                      <a:pt x="54959" y="114109"/>
                    </a:lnTo>
                    <a:cubicBezTo>
                      <a:pt x="47434" y="115348"/>
                      <a:pt x="41529" y="118205"/>
                      <a:pt x="37338" y="122777"/>
                    </a:cubicBezTo>
                    <a:cubicBezTo>
                      <a:pt x="33052" y="127254"/>
                      <a:pt x="30956" y="132779"/>
                      <a:pt x="30956" y="139351"/>
                    </a:cubicBezTo>
                    <a:cubicBezTo>
                      <a:pt x="30956" y="148876"/>
                      <a:pt x="33433" y="156305"/>
                      <a:pt x="38290" y="161734"/>
                    </a:cubicBezTo>
                    <a:cubicBezTo>
                      <a:pt x="43148" y="167164"/>
                      <a:pt x="50101" y="169831"/>
                      <a:pt x="59150" y="169831"/>
                    </a:cubicBezTo>
                    <a:cubicBezTo>
                      <a:pt x="72390" y="169831"/>
                      <a:pt x="84011" y="165545"/>
                      <a:pt x="93916" y="157067"/>
                    </a:cubicBezTo>
                    <a:cubicBezTo>
                      <a:pt x="103822" y="148590"/>
                      <a:pt x="109633" y="138017"/>
                      <a:pt x="111347" y="125539"/>
                    </a:cubicBezTo>
                    <a:lnTo>
                      <a:pt x="111347" y="72580"/>
                    </a:lnTo>
                    <a:cubicBezTo>
                      <a:pt x="111347" y="54578"/>
                      <a:pt x="108299" y="41053"/>
                      <a:pt x="102298" y="32195"/>
                    </a:cubicBezTo>
                    <a:cubicBezTo>
                      <a:pt x="96298" y="23336"/>
                      <a:pt x="87249" y="18859"/>
                      <a:pt x="75247" y="18859"/>
                    </a:cubicBezTo>
                    <a:cubicBezTo>
                      <a:pt x="70009" y="18859"/>
                      <a:pt x="64389" y="19336"/>
                      <a:pt x="58293" y="20383"/>
                    </a:cubicBezTo>
                    <a:cubicBezTo>
                      <a:pt x="52292" y="21431"/>
                      <a:pt x="46672" y="22765"/>
                      <a:pt x="41338" y="24479"/>
                    </a:cubicBezTo>
                    <a:cubicBezTo>
                      <a:pt x="36100" y="26194"/>
                      <a:pt x="32099" y="28099"/>
                      <a:pt x="29337" y="30099"/>
                    </a:cubicBezTo>
                    <a:lnTo>
                      <a:pt x="40957" y="13906"/>
                    </a:lnTo>
                    <a:lnTo>
                      <a:pt x="36481" y="42100"/>
                    </a:lnTo>
                    <a:lnTo>
                      <a:pt x="36862" y="57531"/>
                    </a:lnTo>
                    <a:lnTo>
                      <a:pt x="15049" y="58674"/>
                    </a:lnTo>
                    <a:lnTo>
                      <a:pt x="11335" y="8668"/>
                    </a:lnTo>
                    <a:cubicBezTo>
                      <a:pt x="18859" y="6667"/>
                      <a:pt x="26384" y="5048"/>
                      <a:pt x="33909" y="3810"/>
                    </a:cubicBezTo>
                    <a:cubicBezTo>
                      <a:pt x="41434" y="2572"/>
                      <a:pt x="48958" y="1619"/>
                      <a:pt x="56483" y="953"/>
                    </a:cubicBezTo>
                    <a:cubicBezTo>
                      <a:pt x="64008" y="286"/>
                      <a:pt x="71533" y="0"/>
                      <a:pt x="79057" y="0"/>
                    </a:cubicBezTo>
                    <a:cubicBezTo>
                      <a:pt x="101346" y="0"/>
                      <a:pt x="117062" y="6096"/>
                      <a:pt x="126016" y="18193"/>
                    </a:cubicBezTo>
                    <a:cubicBezTo>
                      <a:pt x="135064" y="30385"/>
                      <a:pt x="139541" y="51245"/>
                      <a:pt x="139541" y="80772"/>
                    </a:cubicBezTo>
                    <a:lnTo>
                      <a:pt x="139541" y="126968"/>
                    </a:lnTo>
                    <a:cubicBezTo>
                      <a:pt x="139541" y="138208"/>
                      <a:pt x="140208" y="148114"/>
                      <a:pt x="141637" y="156496"/>
                    </a:cubicBezTo>
                    <a:cubicBezTo>
                      <a:pt x="142970" y="164878"/>
                      <a:pt x="144208" y="171450"/>
                      <a:pt x="145256" y="176213"/>
                    </a:cubicBezTo>
                    <a:lnTo>
                      <a:pt x="132874" y="164973"/>
                    </a:lnTo>
                    <a:lnTo>
                      <a:pt x="169736" y="169069"/>
                    </a:lnTo>
                    <a:lnTo>
                      <a:pt x="167449" y="188595"/>
                    </a:lnTo>
                    <a:lnTo>
                      <a:pt x="120491" y="188595"/>
                    </a:lnTo>
                    <a:lnTo>
                      <a:pt x="112966" y="146113"/>
                    </a:lnTo>
                    <a:lnTo>
                      <a:pt x="119729" y="144971"/>
                    </a:lnTo>
                    <a:cubicBezTo>
                      <a:pt x="119253" y="152019"/>
                      <a:pt x="115919" y="159163"/>
                      <a:pt x="109823" y="166592"/>
                    </a:cubicBezTo>
                    <a:cubicBezTo>
                      <a:pt x="103632" y="174022"/>
                      <a:pt x="95821" y="180118"/>
                      <a:pt x="86106" y="184975"/>
                    </a:cubicBezTo>
                    <a:cubicBezTo>
                      <a:pt x="76390" y="189833"/>
                      <a:pt x="66008" y="192310"/>
                      <a:pt x="54769" y="1923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4" name="Forme libre : forme 43">
                <a:extLst>
                  <a:ext uri="{FF2B5EF4-FFF2-40B4-BE49-F238E27FC236}">
                    <a16:creationId xmlns:a16="http://schemas.microsoft.com/office/drawing/2014/main" id="{604306A9-B6BA-EA0D-5FFC-C5204AE39EEA}"/>
                  </a:ext>
                </a:extLst>
              </p:cNvPr>
              <p:cNvSpPr/>
              <p:nvPr/>
            </p:nvSpPr>
            <p:spPr>
              <a:xfrm>
                <a:off x="7723441" y="4445412"/>
                <a:ext cx="211169" cy="190500"/>
              </a:xfrm>
              <a:custGeom>
                <a:avLst/>
                <a:gdLst>
                  <a:gd name="connsiteX0" fmla="*/ 1905 w 211169"/>
                  <a:gd name="connsiteY0" fmla="*/ 190500 h 190500"/>
                  <a:gd name="connsiteX1" fmla="*/ 0 w 211169"/>
                  <a:gd name="connsiteY1" fmla="*/ 172498 h 190500"/>
                  <a:gd name="connsiteX2" fmla="*/ 42101 w 211169"/>
                  <a:gd name="connsiteY2" fmla="*/ 163830 h 190500"/>
                  <a:gd name="connsiteX3" fmla="*/ 27051 w 211169"/>
                  <a:gd name="connsiteY3" fmla="*/ 177736 h 190500"/>
                  <a:gd name="connsiteX4" fmla="*/ 29147 w 211169"/>
                  <a:gd name="connsiteY4" fmla="*/ 167259 h 190500"/>
                  <a:gd name="connsiteX5" fmla="*/ 31814 w 211169"/>
                  <a:gd name="connsiteY5" fmla="*/ 151257 h 190500"/>
                  <a:gd name="connsiteX6" fmla="*/ 33147 w 211169"/>
                  <a:gd name="connsiteY6" fmla="*/ 138303 h 190500"/>
                  <a:gd name="connsiteX7" fmla="*/ 33147 w 211169"/>
                  <a:gd name="connsiteY7" fmla="*/ 54864 h 190500"/>
                  <a:gd name="connsiteX8" fmla="*/ 32004 w 211169"/>
                  <a:gd name="connsiteY8" fmla="*/ 41529 h 190500"/>
                  <a:gd name="connsiteX9" fmla="*/ 29337 w 211169"/>
                  <a:gd name="connsiteY9" fmla="*/ 24574 h 190500"/>
                  <a:gd name="connsiteX10" fmla="*/ 27051 w 211169"/>
                  <a:gd name="connsiteY10" fmla="*/ 12382 h 190500"/>
                  <a:gd name="connsiteX11" fmla="*/ 42101 w 211169"/>
                  <a:gd name="connsiteY11" fmla="*/ 29718 h 190500"/>
                  <a:gd name="connsiteX12" fmla="*/ 762 w 211169"/>
                  <a:gd name="connsiteY12" fmla="*/ 22574 h 190500"/>
                  <a:gd name="connsiteX13" fmla="*/ 2667 w 211169"/>
                  <a:gd name="connsiteY13" fmla="*/ 3048 h 190500"/>
                  <a:gd name="connsiteX14" fmla="*/ 49244 w 211169"/>
                  <a:gd name="connsiteY14" fmla="*/ 3048 h 190500"/>
                  <a:gd name="connsiteX15" fmla="*/ 56388 w 211169"/>
                  <a:gd name="connsiteY15" fmla="*/ 9811 h 190500"/>
                  <a:gd name="connsiteX16" fmla="*/ 61627 w 211169"/>
                  <a:gd name="connsiteY16" fmla="*/ 66199 h 190500"/>
                  <a:gd name="connsiteX17" fmla="*/ 53340 w 211169"/>
                  <a:gd name="connsiteY17" fmla="*/ 44386 h 190500"/>
                  <a:gd name="connsiteX18" fmla="*/ 67818 w 211169"/>
                  <a:gd name="connsiteY18" fmla="*/ 20288 h 190500"/>
                  <a:gd name="connsiteX19" fmla="*/ 88678 w 211169"/>
                  <a:gd name="connsiteY19" fmla="*/ 5239 h 190500"/>
                  <a:gd name="connsiteX20" fmla="*/ 114967 w 211169"/>
                  <a:gd name="connsiteY20" fmla="*/ 0 h 190500"/>
                  <a:gd name="connsiteX21" fmla="*/ 155162 w 211169"/>
                  <a:gd name="connsiteY21" fmla="*/ 10668 h 190500"/>
                  <a:gd name="connsiteX22" fmla="*/ 173546 w 211169"/>
                  <a:gd name="connsiteY22" fmla="*/ 40957 h 190500"/>
                  <a:gd name="connsiteX23" fmla="*/ 178403 w 211169"/>
                  <a:gd name="connsiteY23" fmla="*/ 86773 h 190500"/>
                  <a:gd name="connsiteX24" fmla="*/ 178403 w 211169"/>
                  <a:gd name="connsiteY24" fmla="*/ 126968 h 190500"/>
                  <a:gd name="connsiteX25" fmla="*/ 179737 w 211169"/>
                  <a:gd name="connsiteY25" fmla="*/ 154400 h 190500"/>
                  <a:gd name="connsiteX26" fmla="*/ 182213 w 211169"/>
                  <a:gd name="connsiteY26" fmla="*/ 175450 h 190500"/>
                  <a:gd name="connsiteX27" fmla="*/ 168688 w 211169"/>
                  <a:gd name="connsiteY27" fmla="*/ 165259 h 190500"/>
                  <a:gd name="connsiteX28" fmla="*/ 211169 w 211169"/>
                  <a:gd name="connsiteY28" fmla="*/ 168973 h 190500"/>
                  <a:gd name="connsiteX29" fmla="*/ 208502 w 211169"/>
                  <a:gd name="connsiteY29" fmla="*/ 188500 h 190500"/>
                  <a:gd name="connsiteX30" fmla="*/ 160401 w 211169"/>
                  <a:gd name="connsiteY30" fmla="*/ 188500 h 190500"/>
                  <a:gd name="connsiteX31" fmla="*/ 152114 w 211169"/>
                  <a:gd name="connsiteY31" fmla="*/ 188881 h 190500"/>
                  <a:gd name="connsiteX32" fmla="*/ 137255 w 211169"/>
                  <a:gd name="connsiteY32" fmla="*/ 189643 h 190500"/>
                  <a:gd name="connsiteX33" fmla="*/ 122777 w 211169"/>
                  <a:gd name="connsiteY33" fmla="*/ 190405 h 190500"/>
                  <a:gd name="connsiteX34" fmla="*/ 120872 w 211169"/>
                  <a:gd name="connsiteY34" fmla="*/ 172402 h 190500"/>
                  <a:gd name="connsiteX35" fmla="*/ 158496 w 211169"/>
                  <a:gd name="connsiteY35" fmla="*/ 163354 h 190500"/>
                  <a:gd name="connsiteX36" fmla="*/ 144590 w 211169"/>
                  <a:gd name="connsiteY36" fmla="*/ 172021 h 190500"/>
                  <a:gd name="connsiteX37" fmla="*/ 147066 w 211169"/>
                  <a:gd name="connsiteY37" fmla="*/ 162782 h 190500"/>
                  <a:gd name="connsiteX38" fmla="*/ 149352 w 211169"/>
                  <a:gd name="connsiteY38" fmla="*/ 150971 h 190500"/>
                  <a:gd name="connsiteX39" fmla="*/ 150305 w 211169"/>
                  <a:gd name="connsiteY39" fmla="*/ 138208 h 190500"/>
                  <a:gd name="connsiteX40" fmla="*/ 150305 w 211169"/>
                  <a:gd name="connsiteY40" fmla="*/ 86296 h 190500"/>
                  <a:gd name="connsiteX41" fmla="*/ 147257 w 211169"/>
                  <a:gd name="connsiteY41" fmla="*/ 54959 h 190500"/>
                  <a:gd name="connsiteX42" fmla="*/ 135636 w 211169"/>
                  <a:gd name="connsiteY42" fmla="*/ 30766 h 190500"/>
                  <a:gd name="connsiteX43" fmla="*/ 110490 w 211169"/>
                  <a:gd name="connsiteY43" fmla="*/ 21336 h 190500"/>
                  <a:gd name="connsiteX44" fmla="*/ 74581 w 211169"/>
                  <a:gd name="connsiteY44" fmla="*/ 39338 h 190500"/>
                  <a:gd name="connsiteX45" fmla="*/ 61627 w 211169"/>
                  <a:gd name="connsiteY45" fmla="*/ 85153 h 190500"/>
                  <a:gd name="connsiteX46" fmla="*/ 61627 w 211169"/>
                  <a:gd name="connsiteY46" fmla="*/ 126873 h 190500"/>
                  <a:gd name="connsiteX47" fmla="*/ 62770 w 211169"/>
                  <a:gd name="connsiteY47" fmla="*/ 156972 h 190500"/>
                  <a:gd name="connsiteX48" fmla="*/ 65056 w 211169"/>
                  <a:gd name="connsiteY48" fmla="*/ 179165 h 190500"/>
                  <a:gd name="connsiteX49" fmla="*/ 51149 w 211169"/>
                  <a:gd name="connsiteY49" fmla="*/ 165259 h 190500"/>
                  <a:gd name="connsiteX50" fmla="*/ 93631 w 211169"/>
                  <a:gd name="connsiteY50" fmla="*/ 168973 h 190500"/>
                  <a:gd name="connsiteX51" fmla="*/ 90964 w 211169"/>
                  <a:gd name="connsiteY51" fmla="*/ 188500 h 190500"/>
                  <a:gd name="connsiteX52" fmla="*/ 43244 w 211169"/>
                  <a:gd name="connsiteY52" fmla="*/ 188500 h 190500"/>
                  <a:gd name="connsiteX53" fmla="*/ 32385 w 211169"/>
                  <a:gd name="connsiteY53" fmla="*/ 188881 h 190500"/>
                  <a:gd name="connsiteX54" fmla="*/ 17145 w 211169"/>
                  <a:gd name="connsiteY54" fmla="*/ 189643 h 190500"/>
                  <a:gd name="connsiteX55" fmla="*/ 1905 w 211169"/>
                  <a:gd name="connsiteY55" fmla="*/ 190405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11169" h="190500">
                    <a:moveTo>
                      <a:pt x="1905" y="190500"/>
                    </a:moveTo>
                    <a:lnTo>
                      <a:pt x="0" y="172498"/>
                    </a:lnTo>
                    <a:lnTo>
                      <a:pt x="42101" y="163830"/>
                    </a:lnTo>
                    <a:lnTo>
                      <a:pt x="27051" y="177736"/>
                    </a:lnTo>
                    <a:cubicBezTo>
                      <a:pt x="27527" y="175736"/>
                      <a:pt x="28194" y="172212"/>
                      <a:pt x="29147" y="167259"/>
                    </a:cubicBezTo>
                    <a:cubicBezTo>
                      <a:pt x="30004" y="162211"/>
                      <a:pt x="30861" y="156972"/>
                      <a:pt x="31814" y="151257"/>
                    </a:cubicBezTo>
                    <a:cubicBezTo>
                      <a:pt x="32766" y="145542"/>
                      <a:pt x="33147" y="141256"/>
                      <a:pt x="33147" y="138303"/>
                    </a:cubicBezTo>
                    <a:lnTo>
                      <a:pt x="33147" y="54864"/>
                    </a:lnTo>
                    <a:cubicBezTo>
                      <a:pt x="33147" y="51625"/>
                      <a:pt x="32766" y="47149"/>
                      <a:pt x="32004" y="41529"/>
                    </a:cubicBezTo>
                    <a:cubicBezTo>
                      <a:pt x="31242" y="35909"/>
                      <a:pt x="30385" y="30289"/>
                      <a:pt x="29337" y="24574"/>
                    </a:cubicBezTo>
                    <a:cubicBezTo>
                      <a:pt x="28289" y="18955"/>
                      <a:pt x="27623" y="14859"/>
                      <a:pt x="27051" y="12382"/>
                    </a:cubicBezTo>
                    <a:lnTo>
                      <a:pt x="42101" y="29718"/>
                    </a:lnTo>
                    <a:lnTo>
                      <a:pt x="762" y="22574"/>
                    </a:lnTo>
                    <a:lnTo>
                      <a:pt x="2667" y="3048"/>
                    </a:lnTo>
                    <a:lnTo>
                      <a:pt x="49244" y="3048"/>
                    </a:lnTo>
                    <a:lnTo>
                      <a:pt x="56388" y="9811"/>
                    </a:lnTo>
                    <a:lnTo>
                      <a:pt x="61627" y="66199"/>
                    </a:lnTo>
                    <a:lnTo>
                      <a:pt x="53340" y="44386"/>
                    </a:lnTo>
                    <a:cubicBezTo>
                      <a:pt x="57055" y="34861"/>
                      <a:pt x="61913" y="26860"/>
                      <a:pt x="67818" y="20288"/>
                    </a:cubicBezTo>
                    <a:cubicBezTo>
                      <a:pt x="73724" y="13811"/>
                      <a:pt x="80677" y="8763"/>
                      <a:pt x="88678" y="5239"/>
                    </a:cubicBezTo>
                    <a:cubicBezTo>
                      <a:pt x="96679" y="1714"/>
                      <a:pt x="105442" y="0"/>
                      <a:pt x="114967" y="0"/>
                    </a:cubicBezTo>
                    <a:cubicBezTo>
                      <a:pt x="132779" y="0"/>
                      <a:pt x="146114" y="3619"/>
                      <a:pt x="155162" y="10668"/>
                    </a:cubicBezTo>
                    <a:cubicBezTo>
                      <a:pt x="164211" y="17812"/>
                      <a:pt x="170307" y="27908"/>
                      <a:pt x="173546" y="40957"/>
                    </a:cubicBezTo>
                    <a:cubicBezTo>
                      <a:pt x="176784" y="54007"/>
                      <a:pt x="178403" y="69247"/>
                      <a:pt x="178403" y="86773"/>
                    </a:cubicBezTo>
                    <a:lnTo>
                      <a:pt x="178403" y="126968"/>
                    </a:lnTo>
                    <a:cubicBezTo>
                      <a:pt x="178403" y="136207"/>
                      <a:pt x="178880" y="145351"/>
                      <a:pt x="179737" y="154400"/>
                    </a:cubicBezTo>
                    <a:cubicBezTo>
                      <a:pt x="180594" y="163449"/>
                      <a:pt x="181451" y="170402"/>
                      <a:pt x="182213" y="175450"/>
                    </a:cubicBezTo>
                    <a:lnTo>
                      <a:pt x="168688" y="165259"/>
                    </a:lnTo>
                    <a:lnTo>
                      <a:pt x="211169" y="168973"/>
                    </a:lnTo>
                    <a:lnTo>
                      <a:pt x="208502" y="188500"/>
                    </a:lnTo>
                    <a:lnTo>
                      <a:pt x="160401" y="188500"/>
                    </a:lnTo>
                    <a:cubicBezTo>
                      <a:pt x="159353" y="188500"/>
                      <a:pt x="156686" y="188595"/>
                      <a:pt x="152114" y="188881"/>
                    </a:cubicBezTo>
                    <a:cubicBezTo>
                      <a:pt x="147542" y="189167"/>
                      <a:pt x="142685" y="189357"/>
                      <a:pt x="137255" y="189643"/>
                    </a:cubicBezTo>
                    <a:cubicBezTo>
                      <a:pt x="131826" y="189928"/>
                      <a:pt x="127064" y="190119"/>
                      <a:pt x="122777" y="190405"/>
                    </a:cubicBezTo>
                    <a:lnTo>
                      <a:pt x="120872" y="172402"/>
                    </a:lnTo>
                    <a:lnTo>
                      <a:pt x="158496" y="163354"/>
                    </a:lnTo>
                    <a:lnTo>
                      <a:pt x="144590" y="172021"/>
                    </a:lnTo>
                    <a:cubicBezTo>
                      <a:pt x="145352" y="169545"/>
                      <a:pt x="146114" y="166497"/>
                      <a:pt x="147066" y="162782"/>
                    </a:cubicBezTo>
                    <a:cubicBezTo>
                      <a:pt x="147924" y="159163"/>
                      <a:pt x="148685" y="155257"/>
                      <a:pt x="149352" y="150971"/>
                    </a:cubicBezTo>
                    <a:cubicBezTo>
                      <a:pt x="150019" y="146685"/>
                      <a:pt x="150305" y="142494"/>
                      <a:pt x="150305" y="138208"/>
                    </a:cubicBezTo>
                    <a:lnTo>
                      <a:pt x="150305" y="86296"/>
                    </a:lnTo>
                    <a:cubicBezTo>
                      <a:pt x="150305" y="75247"/>
                      <a:pt x="149257" y="64865"/>
                      <a:pt x="147257" y="54959"/>
                    </a:cubicBezTo>
                    <a:cubicBezTo>
                      <a:pt x="145256" y="45053"/>
                      <a:pt x="141351" y="36957"/>
                      <a:pt x="135636" y="30766"/>
                    </a:cubicBezTo>
                    <a:cubicBezTo>
                      <a:pt x="129826" y="24479"/>
                      <a:pt x="121444" y="21336"/>
                      <a:pt x="110490" y="21336"/>
                    </a:cubicBezTo>
                    <a:cubicBezTo>
                      <a:pt x="95250" y="21336"/>
                      <a:pt x="83249" y="27337"/>
                      <a:pt x="74581" y="39338"/>
                    </a:cubicBezTo>
                    <a:cubicBezTo>
                      <a:pt x="65913" y="51340"/>
                      <a:pt x="61627" y="66675"/>
                      <a:pt x="61627" y="85153"/>
                    </a:cubicBezTo>
                    <a:lnTo>
                      <a:pt x="61627" y="126873"/>
                    </a:lnTo>
                    <a:cubicBezTo>
                      <a:pt x="61627" y="136684"/>
                      <a:pt x="62008" y="146685"/>
                      <a:pt x="62770" y="156972"/>
                    </a:cubicBezTo>
                    <a:cubicBezTo>
                      <a:pt x="63532" y="167259"/>
                      <a:pt x="64294" y="174593"/>
                      <a:pt x="65056" y="179165"/>
                    </a:cubicBezTo>
                    <a:lnTo>
                      <a:pt x="51149" y="165259"/>
                    </a:lnTo>
                    <a:lnTo>
                      <a:pt x="93631" y="168973"/>
                    </a:lnTo>
                    <a:lnTo>
                      <a:pt x="90964" y="188500"/>
                    </a:lnTo>
                    <a:lnTo>
                      <a:pt x="43244" y="188500"/>
                    </a:lnTo>
                    <a:cubicBezTo>
                      <a:pt x="40767" y="188500"/>
                      <a:pt x="37052" y="188595"/>
                      <a:pt x="32385" y="188881"/>
                    </a:cubicBezTo>
                    <a:cubicBezTo>
                      <a:pt x="27623" y="189167"/>
                      <a:pt x="22574" y="189357"/>
                      <a:pt x="17145" y="189643"/>
                    </a:cubicBezTo>
                    <a:cubicBezTo>
                      <a:pt x="11716" y="189928"/>
                      <a:pt x="6668" y="190119"/>
                      <a:pt x="1905" y="1904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5" name="Forme libre : forme 44">
                <a:extLst>
                  <a:ext uri="{FF2B5EF4-FFF2-40B4-BE49-F238E27FC236}">
                    <a16:creationId xmlns:a16="http://schemas.microsoft.com/office/drawing/2014/main" id="{F1D4BE4F-9822-24D5-4D94-64A69FEB8278}"/>
                  </a:ext>
                </a:extLst>
              </p:cNvPr>
              <p:cNvSpPr/>
              <p:nvPr/>
            </p:nvSpPr>
            <p:spPr>
              <a:xfrm>
                <a:off x="7960614" y="4445412"/>
                <a:ext cx="148589" cy="192404"/>
              </a:xfrm>
              <a:custGeom>
                <a:avLst/>
                <a:gdLst>
                  <a:gd name="connsiteX0" fmla="*/ 85344 w 148589"/>
                  <a:gd name="connsiteY0" fmla="*/ 192405 h 192404"/>
                  <a:gd name="connsiteX1" fmla="*/ 37814 w 148589"/>
                  <a:gd name="connsiteY1" fmla="*/ 180213 h 192404"/>
                  <a:gd name="connsiteX2" fmla="*/ 9430 w 148589"/>
                  <a:gd name="connsiteY2" fmla="*/ 146209 h 192404"/>
                  <a:gd name="connsiteX3" fmla="*/ 0 w 148589"/>
                  <a:gd name="connsiteY3" fmla="*/ 96202 h 192404"/>
                  <a:gd name="connsiteX4" fmla="*/ 9620 w 148589"/>
                  <a:gd name="connsiteY4" fmla="*/ 46006 h 192404"/>
                  <a:gd name="connsiteX5" fmla="*/ 38386 w 148589"/>
                  <a:gd name="connsiteY5" fmla="*/ 12192 h 192404"/>
                  <a:gd name="connsiteX6" fmla="*/ 86106 w 148589"/>
                  <a:gd name="connsiteY6" fmla="*/ 0 h 192404"/>
                  <a:gd name="connsiteX7" fmla="*/ 115062 w 148589"/>
                  <a:gd name="connsiteY7" fmla="*/ 3715 h 192404"/>
                  <a:gd name="connsiteX8" fmla="*/ 144399 w 148589"/>
                  <a:gd name="connsiteY8" fmla="*/ 13525 h 192404"/>
                  <a:gd name="connsiteX9" fmla="*/ 140684 w 148589"/>
                  <a:gd name="connsiteY9" fmla="*/ 58293 h 192404"/>
                  <a:gd name="connsiteX10" fmla="*/ 120015 w 148589"/>
                  <a:gd name="connsiteY10" fmla="*/ 57150 h 192404"/>
                  <a:gd name="connsiteX11" fmla="*/ 120015 w 148589"/>
                  <a:gd name="connsiteY11" fmla="*/ 44386 h 192404"/>
                  <a:gd name="connsiteX12" fmla="*/ 117920 w 148589"/>
                  <a:gd name="connsiteY12" fmla="*/ 34385 h 192404"/>
                  <a:gd name="connsiteX13" fmla="*/ 114014 w 148589"/>
                  <a:gd name="connsiteY13" fmla="*/ 21431 h 192404"/>
                  <a:gd name="connsiteX14" fmla="*/ 125635 w 148589"/>
                  <a:gd name="connsiteY14" fmla="*/ 33433 h 192404"/>
                  <a:gd name="connsiteX15" fmla="*/ 105537 w 148589"/>
                  <a:gd name="connsiteY15" fmla="*/ 24193 h 192404"/>
                  <a:gd name="connsiteX16" fmla="*/ 85820 w 148589"/>
                  <a:gd name="connsiteY16" fmla="*/ 20288 h 192404"/>
                  <a:gd name="connsiteX17" fmla="*/ 55150 w 148589"/>
                  <a:gd name="connsiteY17" fmla="*/ 31718 h 192404"/>
                  <a:gd name="connsiteX18" fmla="*/ 38386 w 148589"/>
                  <a:gd name="connsiteY18" fmla="*/ 60484 h 192404"/>
                  <a:gd name="connsiteX19" fmla="*/ 33147 w 148589"/>
                  <a:gd name="connsiteY19" fmla="*/ 96202 h 192404"/>
                  <a:gd name="connsiteX20" fmla="*/ 38195 w 148589"/>
                  <a:gd name="connsiteY20" fmla="*/ 131350 h 192404"/>
                  <a:gd name="connsiteX21" fmla="*/ 54578 w 148589"/>
                  <a:gd name="connsiteY21" fmla="*/ 158591 h 192404"/>
                  <a:gd name="connsiteX22" fmla="*/ 85058 w 148589"/>
                  <a:gd name="connsiteY22" fmla="*/ 169069 h 192404"/>
                  <a:gd name="connsiteX23" fmla="*/ 111919 w 148589"/>
                  <a:gd name="connsiteY23" fmla="*/ 165354 h 192404"/>
                  <a:gd name="connsiteX24" fmla="*/ 138398 w 148589"/>
                  <a:gd name="connsiteY24" fmla="*/ 155162 h 192404"/>
                  <a:gd name="connsiteX25" fmla="*/ 148590 w 148589"/>
                  <a:gd name="connsiteY25" fmla="*/ 172498 h 192404"/>
                  <a:gd name="connsiteX26" fmla="*/ 117348 w 148589"/>
                  <a:gd name="connsiteY26" fmla="*/ 187738 h 192404"/>
                  <a:gd name="connsiteX27" fmla="*/ 85439 w 148589"/>
                  <a:gd name="connsiteY27" fmla="*/ 192405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48589" h="192404">
                    <a:moveTo>
                      <a:pt x="85344" y="192405"/>
                    </a:moveTo>
                    <a:cubicBezTo>
                      <a:pt x="66294" y="192405"/>
                      <a:pt x="50482" y="188309"/>
                      <a:pt x="37814" y="180213"/>
                    </a:cubicBezTo>
                    <a:cubicBezTo>
                      <a:pt x="25146" y="172117"/>
                      <a:pt x="15716" y="160782"/>
                      <a:pt x="9430" y="146209"/>
                    </a:cubicBezTo>
                    <a:cubicBezTo>
                      <a:pt x="3143" y="131635"/>
                      <a:pt x="0" y="115062"/>
                      <a:pt x="0" y="96202"/>
                    </a:cubicBezTo>
                    <a:cubicBezTo>
                      <a:pt x="0" y="77343"/>
                      <a:pt x="3143" y="60484"/>
                      <a:pt x="9620" y="46006"/>
                    </a:cubicBezTo>
                    <a:cubicBezTo>
                      <a:pt x="16097" y="31528"/>
                      <a:pt x="25622" y="20288"/>
                      <a:pt x="38386" y="12192"/>
                    </a:cubicBezTo>
                    <a:cubicBezTo>
                      <a:pt x="51149" y="4096"/>
                      <a:pt x="67056" y="0"/>
                      <a:pt x="86106" y="0"/>
                    </a:cubicBezTo>
                    <a:cubicBezTo>
                      <a:pt x="97155" y="0"/>
                      <a:pt x="106775" y="1238"/>
                      <a:pt x="115062" y="3715"/>
                    </a:cubicBezTo>
                    <a:cubicBezTo>
                      <a:pt x="123349" y="6191"/>
                      <a:pt x="133064" y="9525"/>
                      <a:pt x="144399" y="13525"/>
                    </a:cubicBezTo>
                    <a:lnTo>
                      <a:pt x="140684" y="58293"/>
                    </a:lnTo>
                    <a:lnTo>
                      <a:pt x="120015" y="57150"/>
                    </a:lnTo>
                    <a:lnTo>
                      <a:pt x="120015" y="44386"/>
                    </a:lnTo>
                    <a:cubicBezTo>
                      <a:pt x="120015" y="42386"/>
                      <a:pt x="119348" y="39052"/>
                      <a:pt x="117920" y="34385"/>
                    </a:cubicBezTo>
                    <a:cubicBezTo>
                      <a:pt x="116491" y="29718"/>
                      <a:pt x="115252" y="25432"/>
                      <a:pt x="114014" y="21431"/>
                    </a:cubicBezTo>
                    <a:lnTo>
                      <a:pt x="125635" y="33433"/>
                    </a:lnTo>
                    <a:cubicBezTo>
                      <a:pt x="118872" y="29908"/>
                      <a:pt x="112204" y="26860"/>
                      <a:pt x="105537" y="24193"/>
                    </a:cubicBezTo>
                    <a:cubicBezTo>
                      <a:pt x="98870" y="21526"/>
                      <a:pt x="92297" y="20288"/>
                      <a:pt x="85820" y="20288"/>
                    </a:cubicBezTo>
                    <a:cubicBezTo>
                      <a:pt x="73057" y="20288"/>
                      <a:pt x="62865" y="24098"/>
                      <a:pt x="55150" y="31718"/>
                    </a:cubicBezTo>
                    <a:cubicBezTo>
                      <a:pt x="47530" y="39338"/>
                      <a:pt x="41910" y="48958"/>
                      <a:pt x="38386" y="60484"/>
                    </a:cubicBezTo>
                    <a:cubicBezTo>
                      <a:pt x="34862" y="72009"/>
                      <a:pt x="33147" y="83915"/>
                      <a:pt x="33147" y="96202"/>
                    </a:cubicBezTo>
                    <a:cubicBezTo>
                      <a:pt x="33147" y="108490"/>
                      <a:pt x="34862" y="120205"/>
                      <a:pt x="38195" y="131350"/>
                    </a:cubicBezTo>
                    <a:cubicBezTo>
                      <a:pt x="41624" y="142494"/>
                      <a:pt x="47054" y="151543"/>
                      <a:pt x="54578" y="158591"/>
                    </a:cubicBezTo>
                    <a:cubicBezTo>
                      <a:pt x="62103" y="165640"/>
                      <a:pt x="72199" y="169069"/>
                      <a:pt x="85058" y="169069"/>
                    </a:cubicBezTo>
                    <a:cubicBezTo>
                      <a:pt x="94297" y="169069"/>
                      <a:pt x="103251" y="167830"/>
                      <a:pt x="111919" y="165354"/>
                    </a:cubicBezTo>
                    <a:cubicBezTo>
                      <a:pt x="120587" y="162877"/>
                      <a:pt x="129349" y="159448"/>
                      <a:pt x="138398" y="155162"/>
                    </a:cubicBezTo>
                    <a:lnTo>
                      <a:pt x="148590" y="172498"/>
                    </a:lnTo>
                    <a:cubicBezTo>
                      <a:pt x="138017" y="179546"/>
                      <a:pt x="127635" y="184594"/>
                      <a:pt x="117348" y="187738"/>
                    </a:cubicBezTo>
                    <a:cubicBezTo>
                      <a:pt x="107061" y="190881"/>
                      <a:pt x="96393" y="192405"/>
                      <a:pt x="85439" y="1924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6" name="Forme libre : forme 45">
                <a:extLst>
                  <a:ext uri="{FF2B5EF4-FFF2-40B4-BE49-F238E27FC236}">
                    <a16:creationId xmlns:a16="http://schemas.microsoft.com/office/drawing/2014/main" id="{48547D2F-4A87-155E-0139-6B0AA2DF48C8}"/>
                  </a:ext>
                </a:extLst>
              </p:cNvPr>
              <p:cNvSpPr/>
              <p:nvPr/>
            </p:nvSpPr>
            <p:spPr>
              <a:xfrm>
                <a:off x="8141398" y="4445412"/>
                <a:ext cx="151828" cy="192404"/>
              </a:xfrm>
              <a:custGeom>
                <a:avLst/>
                <a:gdLst>
                  <a:gd name="connsiteX0" fmla="*/ 85725 w 151828"/>
                  <a:gd name="connsiteY0" fmla="*/ 192405 h 192404"/>
                  <a:gd name="connsiteX1" fmla="*/ 38386 w 151828"/>
                  <a:gd name="connsiteY1" fmla="*/ 180022 h 192404"/>
                  <a:gd name="connsiteX2" fmla="*/ 9620 w 151828"/>
                  <a:gd name="connsiteY2" fmla="*/ 145828 h 192404"/>
                  <a:gd name="connsiteX3" fmla="*/ 0 w 151828"/>
                  <a:gd name="connsiteY3" fmla="*/ 96583 h 192404"/>
                  <a:gd name="connsiteX4" fmla="*/ 8668 w 151828"/>
                  <a:gd name="connsiteY4" fmla="*/ 46958 h 192404"/>
                  <a:gd name="connsiteX5" fmla="*/ 35338 w 151828"/>
                  <a:gd name="connsiteY5" fmla="*/ 12573 h 192404"/>
                  <a:gd name="connsiteX6" fmla="*/ 80772 w 151828"/>
                  <a:gd name="connsiteY6" fmla="*/ 0 h 192404"/>
                  <a:gd name="connsiteX7" fmla="*/ 122492 w 151828"/>
                  <a:gd name="connsiteY7" fmla="*/ 10858 h 192404"/>
                  <a:gd name="connsiteX8" fmla="*/ 144875 w 151828"/>
                  <a:gd name="connsiteY8" fmla="*/ 41338 h 192404"/>
                  <a:gd name="connsiteX9" fmla="*/ 151829 w 151828"/>
                  <a:gd name="connsiteY9" fmla="*/ 86487 h 192404"/>
                  <a:gd name="connsiteX10" fmla="*/ 145828 w 151828"/>
                  <a:gd name="connsiteY10" fmla="*/ 98488 h 192404"/>
                  <a:gd name="connsiteX11" fmla="*/ 24098 w 151828"/>
                  <a:gd name="connsiteY11" fmla="*/ 98488 h 192404"/>
                  <a:gd name="connsiteX12" fmla="*/ 24098 w 151828"/>
                  <a:gd name="connsiteY12" fmla="*/ 81534 h 192404"/>
                  <a:gd name="connsiteX13" fmla="*/ 132683 w 151828"/>
                  <a:gd name="connsiteY13" fmla="*/ 73247 h 192404"/>
                  <a:gd name="connsiteX14" fmla="*/ 120682 w 151828"/>
                  <a:gd name="connsiteY14" fmla="*/ 86392 h 192404"/>
                  <a:gd name="connsiteX15" fmla="*/ 120872 w 151828"/>
                  <a:gd name="connsiteY15" fmla="*/ 76771 h 192404"/>
                  <a:gd name="connsiteX16" fmla="*/ 121063 w 151828"/>
                  <a:gd name="connsiteY16" fmla="*/ 66484 h 192404"/>
                  <a:gd name="connsiteX17" fmla="*/ 110871 w 151828"/>
                  <a:gd name="connsiteY17" fmla="*/ 32290 h 192404"/>
                  <a:gd name="connsiteX18" fmla="*/ 79724 w 151828"/>
                  <a:gd name="connsiteY18" fmla="*/ 18002 h 192404"/>
                  <a:gd name="connsiteX19" fmla="*/ 56388 w 151828"/>
                  <a:gd name="connsiteY19" fmla="*/ 24955 h 192404"/>
                  <a:gd name="connsiteX20" fmla="*/ 41720 w 151828"/>
                  <a:gd name="connsiteY20" fmla="*/ 43529 h 192404"/>
                  <a:gd name="connsiteX21" fmla="*/ 34195 w 151828"/>
                  <a:gd name="connsiteY21" fmla="*/ 68485 h 192404"/>
                  <a:gd name="connsiteX22" fmla="*/ 31909 w 151828"/>
                  <a:gd name="connsiteY22" fmla="*/ 94964 h 192404"/>
                  <a:gd name="connsiteX23" fmla="*/ 34957 w 151828"/>
                  <a:gd name="connsiteY23" fmla="*/ 120301 h 192404"/>
                  <a:gd name="connsiteX24" fmla="*/ 44387 w 151828"/>
                  <a:gd name="connsiteY24" fmla="*/ 144494 h 192404"/>
                  <a:gd name="connsiteX25" fmla="*/ 60388 w 151828"/>
                  <a:gd name="connsiteY25" fmla="*/ 162496 h 192404"/>
                  <a:gd name="connsiteX26" fmla="*/ 83534 w 151828"/>
                  <a:gd name="connsiteY26" fmla="*/ 169259 h 192404"/>
                  <a:gd name="connsiteX27" fmla="*/ 117158 w 151828"/>
                  <a:gd name="connsiteY27" fmla="*/ 163830 h 192404"/>
                  <a:gd name="connsiteX28" fmla="*/ 141351 w 151828"/>
                  <a:gd name="connsiteY28" fmla="*/ 153448 h 192404"/>
                  <a:gd name="connsiteX29" fmla="*/ 151162 w 151828"/>
                  <a:gd name="connsiteY29" fmla="*/ 170021 h 192404"/>
                  <a:gd name="connsiteX30" fmla="*/ 148495 w 151828"/>
                  <a:gd name="connsiteY30" fmla="*/ 172117 h 192404"/>
                  <a:gd name="connsiteX31" fmla="*/ 136303 w 151828"/>
                  <a:gd name="connsiteY31" fmla="*/ 180022 h 192404"/>
                  <a:gd name="connsiteX32" fmla="*/ 115253 w 151828"/>
                  <a:gd name="connsiteY32" fmla="*/ 188500 h 192404"/>
                  <a:gd name="connsiteX33" fmla="*/ 85725 w 151828"/>
                  <a:gd name="connsiteY33" fmla="*/ 192214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1828" h="192404">
                    <a:moveTo>
                      <a:pt x="85725" y="192405"/>
                    </a:moveTo>
                    <a:cubicBezTo>
                      <a:pt x="66961" y="192405"/>
                      <a:pt x="51149" y="188309"/>
                      <a:pt x="38386" y="180022"/>
                    </a:cubicBezTo>
                    <a:cubicBezTo>
                      <a:pt x="25622" y="171736"/>
                      <a:pt x="16002" y="160306"/>
                      <a:pt x="9620" y="145828"/>
                    </a:cubicBezTo>
                    <a:cubicBezTo>
                      <a:pt x="3238" y="131350"/>
                      <a:pt x="0" y="114871"/>
                      <a:pt x="0" y="96583"/>
                    </a:cubicBezTo>
                    <a:cubicBezTo>
                      <a:pt x="0" y="78295"/>
                      <a:pt x="2858" y="61531"/>
                      <a:pt x="8668" y="46958"/>
                    </a:cubicBezTo>
                    <a:cubicBezTo>
                      <a:pt x="14478" y="32385"/>
                      <a:pt x="23336" y="20955"/>
                      <a:pt x="35338" y="12573"/>
                    </a:cubicBezTo>
                    <a:cubicBezTo>
                      <a:pt x="47339" y="4191"/>
                      <a:pt x="62484" y="0"/>
                      <a:pt x="80772" y="0"/>
                    </a:cubicBezTo>
                    <a:cubicBezTo>
                      <a:pt x="99060" y="0"/>
                      <a:pt x="112204" y="3619"/>
                      <a:pt x="122492" y="10858"/>
                    </a:cubicBezTo>
                    <a:cubicBezTo>
                      <a:pt x="132779" y="18097"/>
                      <a:pt x="140208" y="28289"/>
                      <a:pt x="144875" y="41338"/>
                    </a:cubicBezTo>
                    <a:cubicBezTo>
                      <a:pt x="149543" y="54388"/>
                      <a:pt x="151829" y="69437"/>
                      <a:pt x="151829" y="86487"/>
                    </a:cubicBezTo>
                    <a:lnTo>
                      <a:pt x="145828" y="98488"/>
                    </a:lnTo>
                    <a:lnTo>
                      <a:pt x="24098" y="98488"/>
                    </a:lnTo>
                    <a:lnTo>
                      <a:pt x="24098" y="81534"/>
                    </a:lnTo>
                    <a:lnTo>
                      <a:pt x="132683" y="73247"/>
                    </a:lnTo>
                    <a:lnTo>
                      <a:pt x="120682" y="86392"/>
                    </a:lnTo>
                    <a:cubicBezTo>
                      <a:pt x="120682" y="83153"/>
                      <a:pt x="120682" y="79915"/>
                      <a:pt x="120872" y="76771"/>
                    </a:cubicBezTo>
                    <a:cubicBezTo>
                      <a:pt x="120968" y="73628"/>
                      <a:pt x="121063" y="70199"/>
                      <a:pt x="121063" y="66484"/>
                    </a:cubicBezTo>
                    <a:cubicBezTo>
                      <a:pt x="121063" y="53245"/>
                      <a:pt x="117729" y="41815"/>
                      <a:pt x="110871" y="32290"/>
                    </a:cubicBezTo>
                    <a:cubicBezTo>
                      <a:pt x="104108" y="22765"/>
                      <a:pt x="93726" y="18002"/>
                      <a:pt x="79724" y="18002"/>
                    </a:cubicBezTo>
                    <a:cubicBezTo>
                      <a:pt x="70485" y="18002"/>
                      <a:pt x="62675" y="20288"/>
                      <a:pt x="56388" y="24955"/>
                    </a:cubicBezTo>
                    <a:cubicBezTo>
                      <a:pt x="50102" y="29623"/>
                      <a:pt x="45244" y="35814"/>
                      <a:pt x="41720" y="43529"/>
                    </a:cubicBezTo>
                    <a:cubicBezTo>
                      <a:pt x="38195" y="51340"/>
                      <a:pt x="35719" y="59626"/>
                      <a:pt x="34195" y="68485"/>
                    </a:cubicBezTo>
                    <a:cubicBezTo>
                      <a:pt x="32671" y="77343"/>
                      <a:pt x="31909" y="86201"/>
                      <a:pt x="31909" y="94964"/>
                    </a:cubicBezTo>
                    <a:cubicBezTo>
                      <a:pt x="31909" y="103251"/>
                      <a:pt x="32957" y="111728"/>
                      <a:pt x="34957" y="120301"/>
                    </a:cubicBezTo>
                    <a:cubicBezTo>
                      <a:pt x="36957" y="128968"/>
                      <a:pt x="40100" y="137065"/>
                      <a:pt x="44387" y="144494"/>
                    </a:cubicBezTo>
                    <a:cubicBezTo>
                      <a:pt x="48673" y="152019"/>
                      <a:pt x="54007" y="158020"/>
                      <a:pt x="60388" y="162496"/>
                    </a:cubicBezTo>
                    <a:cubicBezTo>
                      <a:pt x="66770" y="166973"/>
                      <a:pt x="74486" y="169259"/>
                      <a:pt x="83534" y="169259"/>
                    </a:cubicBezTo>
                    <a:cubicBezTo>
                      <a:pt x="95345" y="169259"/>
                      <a:pt x="106490" y="167449"/>
                      <a:pt x="117158" y="163830"/>
                    </a:cubicBezTo>
                    <a:cubicBezTo>
                      <a:pt x="127826" y="160210"/>
                      <a:pt x="135922" y="156781"/>
                      <a:pt x="141351" y="153448"/>
                    </a:cubicBezTo>
                    <a:lnTo>
                      <a:pt x="151162" y="170021"/>
                    </a:lnTo>
                    <a:cubicBezTo>
                      <a:pt x="151924" y="169259"/>
                      <a:pt x="151067" y="170021"/>
                      <a:pt x="148495" y="172117"/>
                    </a:cubicBezTo>
                    <a:cubicBezTo>
                      <a:pt x="146018" y="174212"/>
                      <a:pt x="141923" y="176879"/>
                      <a:pt x="136303" y="180022"/>
                    </a:cubicBezTo>
                    <a:cubicBezTo>
                      <a:pt x="130683" y="183166"/>
                      <a:pt x="123635" y="185928"/>
                      <a:pt x="115253" y="188500"/>
                    </a:cubicBezTo>
                    <a:cubicBezTo>
                      <a:pt x="106871" y="190976"/>
                      <a:pt x="97060" y="192214"/>
                      <a:pt x="85725" y="1922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7" name="Forme libre : forme 46">
                <a:extLst>
                  <a:ext uri="{FF2B5EF4-FFF2-40B4-BE49-F238E27FC236}">
                    <a16:creationId xmlns:a16="http://schemas.microsoft.com/office/drawing/2014/main" id="{5FAD09A0-D698-5C11-133F-55D48E3071DC}"/>
                  </a:ext>
                </a:extLst>
              </p:cNvPr>
              <p:cNvSpPr/>
              <p:nvPr/>
            </p:nvSpPr>
            <p:spPr>
              <a:xfrm>
                <a:off x="8332469" y="4444840"/>
                <a:ext cx="122110" cy="192976"/>
              </a:xfrm>
              <a:custGeom>
                <a:avLst/>
                <a:gdLst>
                  <a:gd name="connsiteX0" fmla="*/ 59246 w 122110"/>
                  <a:gd name="connsiteY0" fmla="*/ 192977 h 192976"/>
                  <a:gd name="connsiteX1" fmla="*/ 21812 w 122110"/>
                  <a:gd name="connsiteY1" fmla="*/ 187166 h 192976"/>
                  <a:gd name="connsiteX2" fmla="*/ 953 w 122110"/>
                  <a:gd name="connsiteY2" fmla="*/ 177546 h 192976"/>
                  <a:gd name="connsiteX3" fmla="*/ 953 w 122110"/>
                  <a:gd name="connsiteY3" fmla="*/ 129064 h 192976"/>
                  <a:gd name="connsiteX4" fmla="*/ 22384 w 122110"/>
                  <a:gd name="connsiteY4" fmla="*/ 127540 h 192976"/>
                  <a:gd name="connsiteX5" fmla="*/ 22384 w 122110"/>
                  <a:gd name="connsiteY5" fmla="*/ 142589 h 192976"/>
                  <a:gd name="connsiteX6" fmla="*/ 24289 w 122110"/>
                  <a:gd name="connsiteY6" fmla="*/ 151257 h 192976"/>
                  <a:gd name="connsiteX7" fmla="*/ 29146 w 122110"/>
                  <a:gd name="connsiteY7" fmla="*/ 163640 h 192976"/>
                  <a:gd name="connsiteX8" fmla="*/ 35147 w 122110"/>
                  <a:gd name="connsiteY8" fmla="*/ 174498 h 192976"/>
                  <a:gd name="connsiteX9" fmla="*/ 24289 w 122110"/>
                  <a:gd name="connsiteY9" fmla="*/ 158306 h 192976"/>
                  <a:gd name="connsiteX10" fmla="*/ 39719 w 122110"/>
                  <a:gd name="connsiteY10" fmla="*/ 171450 h 192976"/>
                  <a:gd name="connsiteX11" fmla="*/ 59627 w 122110"/>
                  <a:gd name="connsiteY11" fmla="*/ 174879 h 192976"/>
                  <a:gd name="connsiteX12" fmla="*/ 83725 w 122110"/>
                  <a:gd name="connsiteY12" fmla="*/ 167735 h 192976"/>
                  <a:gd name="connsiteX13" fmla="*/ 92774 w 122110"/>
                  <a:gd name="connsiteY13" fmla="*/ 145161 h 192976"/>
                  <a:gd name="connsiteX14" fmla="*/ 80772 w 122110"/>
                  <a:gd name="connsiteY14" fmla="*/ 123158 h 192976"/>
                  <a:gd name="connsiteX15" fmla="*/ 52959 w 122110"/>
                  <a:gd name="connsiteY15" fmla="*/ 107537 h 192976"/>
                  <a:gd name="connsiteX16" fmla="*/ 34195 w 122110"/>
                  <a:gd name="connsiteY16" fmla="*/ 97917 h 192976"/>
                  <a:gd name="connsiteX17" fmla="*/ 17050 w 122110"/>
                  <a:gd name="connsiteY17" fmla="*/ 86297 h 192976"/>
                  <a:gd name="connsiteX18" fmla="*/ 4667 w 122110"/>
                  <a:gd name="connsiteY18" fmla="*/ 70676 h 192976"/>
                  <a:gd name="connsiteX19" fmla="*/ 0 w 122110"/>
                  <a:gd name="connsiteY19" fmla="*/ 49244 h 192976"/>
                  <a:gd name="connsiteX20" fmla="*/ 16764 w 122110"/>
                  <a:gd name="connsiteY20" fmla="*/ 12954 h 192976"/>
                  <a:gd name="connsiteX21" fmla="*/ 57912 w 122110"/>
                  <a:gd name="connsiteY21" fmla="*/ 0 h 192976"/>
                  <a:gd name="connsiteX22" fmla="*/ 84201 w 122110"/>
                  <a:gd name="connsiteY22" fmla="*/ 1715 h 192976"/>
                  <a:gd name="connsiteX23" fmla="*/ 111252 w 122110"/>
                  <a:gd name="connsiteY23" fmla="*/ 6382 h 192976"/>
                  <a:gd name="connsiteX24" fmla="*/ 110871 w 122110"/>
                  <a:gd name="connsiteY24" fmla="*/ 59341 h 192976"/>
                  <a:gd name="connsiteX25" fmla="*/ 89440 w 122110"/>
                  <a:gd name="connsiteY25" fmla="*/ 58198 h 192976"/>
                  <a:gd name="connsiteX26" fmla="*/ 89440 w 122110"/>
                  <a:gd name="connsiteY26" fmla="*/ 45053 h 192976"/>
                  <a:gd name="connsiteX27" fmla="*/ 87344 w 122110"/>
                  <a:gd name="connsiteY27" fmla="*/ 36767 h 192976"/>
                  <a:gd name="connsiteX28" fmla="*/ 82868 w 122110"/>
                  <a:gd name="connsiteY28" fmla="*/ 24194 h 192976"/>
                  <a:gd name="connsiteX29" fmla="*/ 78962 w 122110"/>
                  <a:gd name="connsiteY29" fmla="*/ 13907 h 192976"/>
                  <a:gd name="connsiteX30" fmla="*/ 91726 w 122110"/>
                  <a:gd name="connsiteY30" fmla="*/ 27813 h 192976"/>
                  <a:gd name="connsiteX31" fmla="*/ 75533 w 122110"/>
                  <a:gd name="connsiteY31" fmla="*/ 20669 h 192976"/>
                  <a:gd name="connsiteX32" fmla="*/ 58293 w 122110"/>
                  <a:gd name="connsiteY32" fmla="*/ 18764 h 192976"/>
                  <a:gd name="connsiteX33" fmla="*/ 36862 w 122110"/>
                  <a:gd name="connsiteY33" fmla="*/ 25337 h 192976"/>
                  <a:gd name="connsiteX34" fmla="*/ 28575 w 122110"/>
                  <a:gd name="connsiteY34" fmla="*/ 43910 h 192976"/>
                  <a:gd name="connsiteX35" fmla="*/ 40577 w 122110"/>
                  <a:gd name="connsiteY35" fmla="*/ 65151 h 192976"/>
                  <a:gd name="connsiteX36" fmla="*/ 68390 w 122110"/>
                  <a:gd name="connsiteY36" fmla="*/ 80391 h 192976"/>
                  <a:gd name="connsiteX37" fmla="*/ 87535 w 122110"/>
                  <a:gd name="connsiteY37" fmla="*/ 90202 h 192976"/>
                  <a:gd name="connsiteX38" fmla="*/ 104870 w 122110"/>
                  <a:gd name="connsiteY38" fmla="*/ 102013 h 192976"/>
                  <a:gd name="connsiteX39" fmla="*/ 117443 w 122110"/>
                  <a:gd name="connsiteY39" fmla="*/ 117443 h 192976"/>
                  <a:gd name="connsiteX40" fmla="*/ 122111 w 122110"/>
                  <a:gd name="connsiteY40" fmla="*/ 138303 h 192976"/>
                  <a:gd name="connsiteX41" fmla="*/ 105156 w 122110"/>
                  <a:gd name="connsiteY41" fmla="*/ 180404 h 192976"/>
                  <a:gd name="connsiteX42" fmla="*/ 59341 w 122110"/>
                  <a:gd name="connsiteY42" fmla="*/ 192786 h 1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2110" h="192976">
                    <a:moveTo>
                      <a:pt x="59246" y="192977"/>
                    </a:moveTo>
                    <a:cubicBezTo>
                      <a:pt x="44006" y="192977"/>
                      <a:pt x="31528" y="191072"/>
                      <a:pt x="21812" y="187166"/>
                    </a:cubicBezTo>
                    <a:cubicBezTo>
                      <a:pt x="12192" y="183261"/>
                      <a:pt x="5239" y="180118"/>
                      <a:pt x="953" y="177546"/>
                    </a:cubicBezTo>
                    <a:lnTo>
                      <a:pt x="953" y="129064"/>
                    </a:lnTo>
                    <a:lnTo>
                      <a:pt x="22384" y="127540"/>
                    </a:lnTo>
                    <a:lnTo>
                      <a:pt x="22384" y="142589"/>
                    </a:lnTo>
                    <a:cubicBezTo>
                      <a:pt x="22384" y="144304"/>
                      <a:pt x="23051" y="147257"/>
                      <a:pt x="24289" y="151257"/>
                    </a:cubicBezTo>
                    <a:cubicBezTo>
                      <a:pt x="25527" y="155258"/>
                      <a:pt x="27146" y="159449"/>
                      <a:pt x="29146" y="163640"/>
                    </a:cubicBezTo>
                    <a:cubicBezTo>
                      <a:pt x="31147" y="167926"/>
                      <a:pt x="33147" y="171545"/>
                      <a:pt x="35147" y="174498"/>
                    </a:cubicBezTo>
                    <a:lnTo>
                      <a:pt x="24289" y="158306"/>
                    </a:lnTo>
                    <a:cubicBezTo>
                      <a:pt x="28766" y="164783"/>
                      <a:pt x="33909" y="169164"/>
                      <a:pt x="39719" y="171450"/>
                    </a:cubicBezTo>
                    <a:cubicBezTo>
                      <a:pt x="45434" y="173736"/>
                      <a:pt x="52102" y="174879"/>
                      <a:pt x="59627" y="174879"/>
                    </a:cubicBezTo>
                    <a:cubicBezTo>
                      <a:pt x="69628" y="174879"/>
                      <a:pt x="77629" y="172498"/>
                      <a:pt x="83725" y="167735"/>
                    </a:cubicBezTo>
                    <a:cubicBezTo>
                      <a:pt x="89726" y="162973"/>
                      <a:pt x="92774" y="155448"/>
                      <a:pt x="92774" y="145161"/>
                    </a:cubicBezTo>
                    <a:cubicBezTo>
                      <a:pt x="92774" y="135922"/>
                      <a:pt x="88773" y="128588"/>
                      <a:pt x="80772" y="123158"/>
                    </a:cubicBezTo>
                    <a:cubicBezTo>
                      <a:pt x="72771" y="117729"/>
                      <a:pt x="63437" y="112586"/>
                      <a:pt x="52959" y="107537"/>
                    </a:cubicBezTo>
                    <a:cubicBezTo>
                      <a:pt x="46673" y="104489"/>
                      <a:pt x="40386" y="101346"/>
                      <a:pt x="34195" y="97917"/>
                    </a:cubicBezTo>
                    <a:cubicBezTo>
                      <a:pt x="27908" y="94488"/>
                      <a:pt x="22193" y="90678"/>
                      <a:pt x="17050" y="86297"/>
                    </a:cubicBezTo>
                    <a:cubicBezTo>
                      <a:pt x="11906" y="81915"/>
                      <a:pt x="7811" y="76676"/>
                      <a:pt x="4667" y="70676"/>
                    </a:cubicBezTo>
                    <a:cubicBezTo>
                      <a:pt x="1524" y="64675"/>
                      <a:pt x="0" y="57531"/>
                      <a:pt x="0" y="49244"/>
                    </a:cubicBezTo>
                    <a:cubicBezTo>
                      <a:pt x="0" y="33719"/>
                      <a:pt x="5525" y="21622"/>
                      <a:pt x="16764" y="12954"/>
                    </a:cubicBezTo>
                    <a:cubicBezTo>
                      <a:pt x="27908" y="4286"/>
                      <a:pt x="41624" y="0"/>
                      <a:pt x="57912" y="0"/>
                    </a:cubicBezTo>
                    <a:cubicBezTo>
                      <a:pt x="66199" y="0"/>
                      <a:pt x="74962" y="572"/>
                      <a:pt x="84201" y="1715"/>
                    </a:cubicBezTo>
                    <a:cubicBezTo>
                      <a:pt x="93440" y="2858"/>
                      <a:pt x="102489" y="4382"/>
                      <a:pt x="111252" y="6382"/>
                    </a:cubicBezTo>
                    <a:lnTo>
                      <a:pt x="110871" y="59341"/>
                    </a:lnTo>
                    <a:lnTo>
                      <a:pt x="89440" y="58198"/>
                    </a:lnTo>
                    <a:lnTo>
                      <a:pt x="89440" y="45053"/>
                    </a:lnTo>
                    <a:cubicBezTo>
                      <a:pt x="89440" y="43529"/>
                      <a:pt x="88773" y="40767"/>
                      <a:pt x="87344" y="36767"/>
                    </a:cubicBezTo>
                    <a:cubicBezTo>
                      <a:pt x="86011" y="32766"/>
                      <a:pt x="84487" y="28575"/>
                      <a:pt x="82868" y="24194"/>
                    </a:cubicBezTo>
                    <a:cubicBezTo>
                      <a:pt x="81248" y="19812"/>
                      <a:pt x="79915" y="16383"/>
                      <a:pt x="78962" y="13907"/>
                    </a:cubicBezTo>
                    <a:lnTo>
                      <a:pt x="91726" y="27813"/>
                    </a:lnTo>
                    <a:cubicBezTo>
                      <a:pt x="85439" y="24289"/>
                      <a:pt x="80105" y="21908"/>
                      <a:pt x="75533" y="20669"/>
                    </a:cubicBezTo>
                    <a:cubicBezTo>
                      <a:pt x="70961" y="19431"/>
                      <a:pt x="65246" y="18764"/>
                      <a:pt x="58293" y="18764"/>
                    </a:cubicBezTo>
                    <a:cubicBezTo>
                      <a:pt x="49530" y="18764"/>
                      <a:pt x="42386" y="20955"/>
                      <a:pt x="36862" y="25337"/>
                    </a:cubicBezTo>
                    <a:cubicBezTo>
                      <a:pt x="31337" y="29718"/>
                      <a:pt x="28575" y="35909"/>
                      <a:pt x="28575" y="43910"/>
                    </a:cubicBezTo>
                    <a:cubicBezTo>
                      <a:pt x="28575" y="52673"/>
                      <a:pt x="32576" y="59722"/>
                      <a:pt x="40577" y="65151"/>
                    </a:cubicBezTo>
                    <a:cubicBezTo>
                      <a:pt x="48578" y="70580"/>
                      <a:pt x="57817" y="75629"/>
                      <a:pt x="68390" y="80391"/>
                    </a:cubicBezTo>
                    <a:cubicBezTo>
                      <a:pt x="74867" y="83439"/>
                      <a:pt x="81248" y="86678"/>
                      <a:pt x="87535" y="90202"/>
                    </a:cubicBezTo>
                    <a:cubicBezTo>
                      <a:pt x="93821" y="93726"/>
                      <a:pt x="99536" y="97631"/>
                      <a:pt x="104870" y="102013"/>
                    </a:cubicBezTo>
                    <a:cubicBezTo>
                      <a:pt x="110109" y="106394"/>
                      <a:pt x="114300" y="111538"/>
                      <a:pt x="117443" y="117443"/>
                    </a:cubicBezTo>
                    <a:cubicBezTo>
                      <a:pt x="120587" y="123349"/>
                      <a:pt x="122111" y="130302"/>
                      <a:pt x="122111" y="138303"/>
                    </a:cubicBezTo>
                    <a:cubicBezTo>
                      <a:pt x="122111" y="158115"/>
                      <a:pt x="116491" y="172117"/>
                      <a:pt x="105156" y="180404"/>
                    </a:cubicBezTo>
                    <a:cubicBezTo>
                      <a:pt x="93821" y="188690"/>
                      <a:pt x="78581" y="192786"/>
                      <a:pt x="59341" y="1927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7AB94D6A-AFDA-7C49-7230-B6F9A8D42163}"/>
                </a:ext>
              </a:extLst>
            </p:cNvPr>
            <p:cNvSpPr/>
            <p:nvPr/>
          </p:nvSpPr>
          <p:spPr>
            <a:xfrm>
              <a:off x="7292149" y="2242089"/>
              <a:ext cx="1096137" cy="1406366"/>
            </a:xfrm>
            <a:custGeom>
              <a:avLst/>
              <a:gdLst>
                <a:gd name="connsiteX0" fmla="*/ 1048608 w 1096137"/>
                <a:gd name="connsiteY0" fmla="*/ 1405414 h 1406366"/>
                <a:gd name="connsiteX1" fmla="*/ 1096137 w 1096137"/>
                <a:gd name="connsiteY1" fmla="*/ 1405414 h 1406366"/>
                <a:gd name="connsiteX2" fmla="*/ 1089851 w 1096137"/>
                <a:gd name="connsiteY2" fmla="*/ 1390079 h 1406366"/>
                <a:gd name="connsiteX3" fmla="*/ 1090041 w 1096137"/>
                <a:gd name="connsiteY3" fmla="*/ 1390079 h 1406366"/>
                <a:gd name="connsiteX4" fmla="*/ 573596 w 1096137"/>
                <a:gd name="connsiteY4" fmla="*/ 0 h 1406366"/>
                <a:gd name="connsiteX5" fmla="*/ 561309 w 1096137"/>
                <a:gd name="connsiteY5" fmla="*/ 30861 h 1406366"/>
                <a:gd name="connsiteX6" fmla="*/ 296609 w 1096137"/>
                <a:gd name="connsiteY6" fmla="*/ 680466 h 1406366"/>
                <a:gd name="connsiteX7" fmla="*/ 295466 w 1096137"/>
                <a:gd name="connsiteY7" fmla="*/ 680466 h 1406366"/>
                <a:gd name="connsiteX8" fmla="*/ 295466 w 1096137"/>
                <a:gd name="connsiteY8" fmla="*/ 682942 h 1406366"/>
                <a:gd name="connsiteX9" fmla="*/ 11049 w 1096137"/>
                <a:gd name="connsiteY9" fmla="*/ 1380935 h 1406366"/>
                <a:gd name="connsiteX10" fmla="*/ 0 w 1096137"/>
                <a:gd name="connsiteY10" fmla="*/ 1405414 h 1406366"/>
                <a:gd name="connsiteX11" fmla="*/ 50102 w 1096137"/>
                <a:gd name="connsiteY11" fmla="*/ 1405414 h 1406366"/>
                <a:gd name="connsiteX12" fmla="*/ 51626 w 1096137"/>
                <a:gd name="connsiteY12" fmla="*/ 1405985 h 1406366"/>
                <a:gd name="connsiteX13" fmla="*/ 51816 w 1096137"/>
                <a:gd name="connsiteY13" fmla="*/ 1405414 h 1406366"/>
                <a:gd name="connsiteX14" fmla="*/ 75533 w 1096137"/>
                <a:gd name="connsiteY14" fmla="*/ 1405414 h 1406366"/>
                <a:gd name="connsiteX15" fmla="*/ 322993 w 1096137"/>
                <a:gd name="connsiteY15" fmla="*/ 800767 h 1406366"/>
                <a:gd name="connsiteX16" fmla="*/ 591788 w 1096137"/>
                <a:gd name="connsiteY16" fmla="*/ 800767 h 1406366"/>
                <a:gd name="connsiteX17" fmla="*/ 604457 w 1096137"/>
                <a:gd name="connsiteY17" fmla="*/ 800767 h 1406366"/>
                <a:gd name="connsiteX18" fmla="*/ 604457 w 1096137"/>
                <a:gd name="connsiteY18" fmla="*/ 779526 h 1406366"/>
                <a:gd name="connsiteX19" fmla="*/ 604457 w 1096137"/>
                <a:gd name="connsiteY19" fmla="*/ 680466 h 1406366"/>
                <a:gd name="connsiteX20" fmla="*/ 371951 w 1096137"/>
                <a:gd name="connsiteY20" fmla="*/ 680466 h 1406366"/>
                <a:gd name="connsiteX21" fmla="*/ 559308 w 1096137"/>
                <a:gd name="connsiteY21" fmla="*/ 220409 h 1406366"/>
                <a:gd name="connsiteX22" fmla="*/ 998887 w 1096137"/>
                <a:gd name="connsiteY22" fmla="*/ 1405414 h 1406366"/>
                <a:gd name="connsiteX23" fmla="*/ 1045559 w 1096137"/>
                <a:gd name="connsiteY23" fmla="*/ 1405414 h 1406366"/>
                <a:gd name="connsiteX24" fmla="*/ 1045941 w 1096137"/>
                <a:gd name="connsiteY24" fmla="*/ 1406366 h 1406366"/>
                <a:gd name="connsiteX25" fmla="*/ 1048608 w 1096137"/>
                <a:gd name="connsiteY25" fmla="*/ 1405414 h 1406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96137" h="1406366">
                  <a:moveTo>
                    <a:pt x="1048608" y="1405414"/>
                  </a:moveTo>
                  <a:lnTo>
                    <a:pt x="1096137" y="1405414"/>
                  </a:lnTo>
                  <a:lnTo>
                    <a:pt x="1089851" y="1390079"/>
                  </a:lnTo>
                  <a:lnTo>
                    <a:pt x="1090041" y="1390079"/>
                  </a:lnTo>
                  <a:lnTo>
                    <a:pt x="573596" y="0"/>
                  </a:lnTo>
                  <a:lnTo>
                    <a:pt x="561309" y="30861"/>
                  </a:lnTo>
                  <a:lnTo>
                    <a:pt x="296609" y="680466"/>
                  </a:lnTo>
                  <a:lnTo>
                    <a:pt x="295466" y="680466"/>
                  </a:lnTo>
                  <a:lnTo>
                    <a:pt x="295466" y="682942"/>
                  </a:lnTo>
                  <a:lnTo>
                    <a:pt x="11049" y="1380935"/>
                  </a:lnTo>
                  <a:lnTo>
                    <a:pt x="0" y="1405414"/>
                  </a:lnTo>
                  <a:lnTo>
                    <a:pt x="50102" y="1405414"/>
                  </a:lnTo>
                  <a:lnTo>
                    <a:pt x="51626" y="1405985"/>
                  </a:lnTo>
                  <a:lnTo>
                    <a:pt x="51816" y="1405414"/>
                  </a:lnTo>
                  <a:lnTo>
                    <a:pt x="75533" y="1405414"/>
                  </a:lnTo>
                  <a:lnTo>
                    <a:pt x="322993" y="800767"/>
                  </a:lnTo>
                  <a:lnTo>
                    <a:pt x="591788" y="800767"/>
                  </a:lnTo>
                  <a:lnTo>
                    <a:pt x="604457" y="800767"/>
                  </a:lnTo>
                  <a:lnTo>
                    <a:pt x="604457" y="779526"/>
                  </a:lnTo>
                  <a:lnTo>
                    <a:pt x="604457" y="680466"/>
                  </a:lnTo>
                  <a:lnTo>
                    <a:pt x="371951" y="680466"/>
                  </a:lnTo>
                  <a:lnTo>
                    <a:pt x="559308" y="220409"/>
                  </a:lnTo>
                  <a:lnTo>
                    <a:pt x="998887" y="1405414"/>
                  </a:lnTo>
                  <a:lnTo>
                    <a:pt x="1045559" y="1405414"/>
                  </a:lnTo>
                  <a:lnTo>
                    <a:pt x="1045941" y="1406366"/>
                  </a:lnTo>
                  <a:lnTo>
                    <a:pt x="1048608" y="14054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3640EAB0-C889-36E9-B5AD-1183ACA04CDA}"/>
                </a:ext>
              </a:extLst>
            </p:cNvPr>
            <p:cNvSpPr/>
            <p:nvPr/>
          </p:nvSpPr>
          <p:spPr>
            <a:xfrm>
              <a:off x="3760088" y="3776852"/>
              <a:ext cx="4628197" cy="48005"/>
            </a:xfrm>
            <a:custGeom>
              <a:avLst/>
              <a:gdLst>
                <a:gd name="connsiteX0" fmla="*/ 3471196 w 4628197"/>
                <a:gd name="connsiteY0" fmla="*/ 12097 h 48005"/>
                <a:gd name="connsiteX1" fmla="*/ 2314289 w 4628197"/>
                <a:gd name="connsiteY1" fmla="*/ 0 h 48005"/>
                <a:gd name="connsiteX2" fmla="*/ 1157002 w 4628197"/>
                <a:gd name="connsiteY2" fmla="*/ 12097 h 48005"/>
                <a:gd name="connsiteX3" fmla="*/ 0 w 4628197"/>
                <a:gd name="connsiteY3" fmla="*/ 23717 h 48005"/>
                <a:gd name="connsiteX4" fmla="*/ 1157002 w 4628197"/>
                <a:gd name="connsiteY4" fmla="*/ 36100 h 48005"/>
                <a:gd name="connsiteX5" fmla="*/ 2314289 w 4628197"/>
                <a:gd name="connsiteY5" fmla="*/ 48006 h 48005"/>
                <a:gd name="connsiteX6" fmla="*/ 3471196 w 4628197"/>
                <a:gd name="connsiteY6" fmla="*/ 36100 h 48005"/>
                <a:gd name="connsiteX7" fmla="*/ 4628198 w 4628197"/>
                <a:gd name="connsiteY7" fmla="*/ 23717 h 48005"/>
                <a:gd name="connsiteX8" fmla="*/ 3471196 w 4628197"/>
                <a:gd name="connsiteY8" fmla="*/ 12097 h 4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28197" h="48005">
                  <a:moveTo>
                    <a:pt x="3471196" y="12097"/>
                  </a:moveTo>
                  <a:lnTo>
                    <a:pt x="2314289" y="0"/>
                  </a:lnTo>
                  <a:lnTo>
                    <a:pt x="1157002" y="12097"/>
                  </a:lnTo>
                  <a:lnTo>
                    <a:pt x="0" y="23717"/>
                  </a:lnTo>
                  <a:lnTo>
                    <a:pt x="1157002" y="36100"/>
                  </a:lnTo>
                  <a:lnTo>
                    <a:pt x="2314289" y="48006"/>
                  </a:lnTo>
                  <a:lnTo>
                    <a:pt x="3471196" y="36100"/>
                  </a:lnTo>
                  <a:lnTo>
                    <a:pt x="4628198" y="23717"/>
                  </a:lnTo>
                  <a:lnTo>
                    <a:pt x="3471196" y="120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B251E20A-0ACC-5EFD-11F0-0EBD859C7DC0}"/>
                </a:ext>
              </a:extLst>
            </p:cNvPr>
            <p:cNvSpPr/>
            <p:nvPr/>
          </p:nvSpPr>
          <p:spPr>
            <a:xfrm>
              <a:off x="3759993" y="3762660"/>
              <a:ext cx="4628483" cy="76485"/>
            </a:xfrm>
            <a:custGeom>
              <a:avLst/>
              <a:gdLst>
                <a:gd name="connsiteX0" fmla="*/ 2314480 w 4628483"/>
                <a:gd name="connsiteY0" fmla="*/ 76486 h 76485"/>
                <a:gd name="connsiteX1" fmla="*/ 1157002 w 4628483"/>
                <a:gd name="connsiteY1" fmla="*/ 64675 h 76485"/>
                <a:gd name="connsiteX2" fmla="*/ 0 w 4628483"/>
                <a:gd name="connsiteY2" fmla="*/ 52292 h 76485"/>
                <a:gd name="connsiteX3" fmla="*/ 0 w 4628483"/>
                <a:gd name="connsiteY3" fmla="*/ 23717 h 76485"/>
                <a:gd name="connsiteX4" fmla="*/ 1157002 w 4628483"/>
                <a:gd name="connsiteY4" fmla="*/ 12192 h 76485"/>
                <a:gd name="connsiteX5" fmla="*/ 2314194 w 4628483"/>
                <a:gd name="connsiteY5" fmla="*/ 0 h 76485"/>
                <a:gd name="connsiteX6" fmla="*/ 3471482 w 4628483"/>
                <a:gd name="connsiteY6" fmla="*/ 12192 h 76485"/>
                <a:gd name="connsiteX7" fmla="*/ 4628483 w 4628483"/>
                <a:gd name="connsiteY7" fmla="*/ 23717 h 76485"/>
                <a:gd name="connsiteX8" fmla="*/ 4628483 w 4628483"/>
                <a:gd name="connsiteY8" fmla="*/ 52292 h 76485"/>
                <a:gd name="connsiteX9" fmla="*/ 3471577 w 4628483"/>
                <a:gd name="connsiteY9" fmla="*/ 64675 h 76485"/>
                <a:gd name="connsiteX10" fmla="*/ 2314575 w 4628483"/>
                <a:gd name="connsiteY10" fmla="*/ 76486 h 76485"/>
                <a:gd name="connsiteX11" fmla="*/ 1377887 w 4628483"/>
                <a:gd name="connsiteY11" fmla="*/ 38291 h 76485"/>
                <a:gd name="connsiteX12" fmla="*/ 2314480 w 4628483"/>
                <a:gd name="connsiteY12" fmla="*/ 47911 h 76485"/>
                <a:gd name="connsiteX13" fmla="*/ 3250597 w 4628483"/>
                <a:gd name="connsiteY13" fmla="*/ 38291 h 76485"/>
                <a:gd name="connsiteX14" fmla="*/ 2314099 w 4628483"/>
                <a:gd name="connsiteY14" fmla="*/ 28480 h 76485"/>
                <a:gd name="connsiteX15" fmla="*/ 1377791 w 4628483"/>
                <a:gd name="connsiteY15" fmla="*/ 38291 h 7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28483" h="76485">
                  <a:moveTo>
                    <a:pt x="2314480" y="76486"/>
                  </a:moveTo>
                  <a:lnTo>
                    <a:pt x="1157002" y="64675"/>
                  </a:lnTo>
                  <a:lnTo>
                    <a:pt x="0" y="52292"/>
                  </a:lnTo>
                  <a:lnTo>
                    <a:pt x="0" y="23717"/>
                  </a:lnTo>
                  <a:lnTo>
                    <a:pt x="1157002" y="12192"/>
                  </a:lnTo>
                  <a:lnTo>
                    <a:pt x="2314194" y="0"/>
                  </a:lnTo>
                  <a:lnTo>
                    <a:pt x="3471482" y="12192"/>
                  </a:lnTo>
                  <a:lnTo>
                    <a:pt x="4628483" y="23717"/>
                  </a:lnTo>
                  <a:lnTo>
                    <a:pt x="4628483" y="52292"/>
                  </a:lnTo>
                  <a:lnTo>
                    <a:pt x="3471577" y="64675"/>
                  </a:lnTo>
                  <a:lnTo>
                    <a:pt x="2314575" y="76486"/>
                  </a:lnTo>
                  <a:close/>
                  <a:moveTo>
                    <a:pt x="1377887" y="38291"/>
                  </a:moveTo>
                  <a:lnTo>
                    <a:pt x="2314480" y="47911"/>
                  </a:lnTo>
                  <a:lnTo>
                    <a:pt x="3250597" y="38291"/>
                  </a:lnTo>
                  <a:lnTo>
                    <a:pt x="2314099" y="28480"/>
                  </a:lnTo>
                  <a:lnTo>
                    <a:pt x="1377791" y="382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</p:grpSp>
    </p:spTree>
    <p:extLst>
      <p:ext uri="{BB962C8B-B14F-4D97-AF65-F5344CB8AC3E}">
        <p14:creationId xmlns:p14="http://schemas.microsoft.com/office/powerpoint/2010/main" val="1953322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Titre de sec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5500AB-CD51-9306-A36F-2F76FEA9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94359"/>
            <a:ext cx="10515600" cy="2373766"/>
          </a:xfr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441286-3251-2AB6-16F8-803FA1C2A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95113"/>
            <a:ext cx="10515600" cy="2353482"/>
          </a:xfrm>
        </p:spPr>
        <p:txBody>
          <a:bodyPr tIns="180000"/>
          <a:lstStyle>
            <a:lvl1pPr marL="457200" indent="-457200">
              <a:spcAft>
                <a:spcPts val="1200"/>
              </a:spcAft>
              <a:buFontTx/>
              <a:buBlip>
                <a:blip r:embed="rId2"/>
              </a:buBlip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50CDBF-FE17-11FF-98CC-4A6143691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05/07/2022</a:t>
            </a:r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FE8924-89C0-E697-270A-C92B387A3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État du marché des assurances - Exercices 2019 à 2021</a:t>
            </a:r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0732C5-D43E-2E16-C749-9A4A11A4B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F72FC-FB28-452F-93A0-0862028795B6}" type="slidenum">
              <a:rPr lang="fr-BE" smtClean="0"/>
              <a:pPr/>
              <a:t>‹N°›</a:t>
            </a:fld>
            <a:endParaRPr lang="fr-BE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39676B26-3D94-8C45-9FC2-B39D64BF9A22}"/>
              </a:ext>
            </a:extLst>
          </p:cNvPr>
          <p:cNvCxnSpPr>
            <a:cxnSpLocks/>
          </p:cNvCxnSpPr>
          <p:nvPr userDrawn="1"/>
        </p:nvCxnSpPr>
        <p:spPr>
          <a:xfrm>
            <a:off x="831850" y="2968125"/>
            <a:ext cx="10521950" cy="0"/>
          </a:xfrm>
          <a:prstGeom prst="line">
            <a:avLst/>
          </a:prstGeom>
          <a:ln w="19050">
            <a:solidFill>
              <a:srgbClr val="E62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7A67099-5643-A425-F946-DE2CA80B5851}"/>
              </a:ext>
            </a:extLst>
          </p:cNvPr>
          <p:cNvSpPr/>
          <p:nvPr userDrawn="1"/>
        </p:nvSpPr>
        <p:spPr>
          <a:xfrm>
            <a:off x="419100" y="403860"/>
            <a:ext cx="609600" cy="190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DAFC3F93-F561-ABFE-F25F-363AC0394B1C}"/>
              </a:ext>
            </a:extLst>
          </p:cNvPr>
          <p:cNvGrpSpPr/>
          <p:nvPr userDrawn="1"/>
        </p:nvGrpSpPr>
        <p:grpSpPr>
          <a:xfrm>
            <a:off x="10619488" y="6069330"/>
            <a:ext cx="1147061" cy="589292"/>
            <a:chOff x="3733800" y="2214562"/>
            <a:chExt cx="4720779" cy="2425254"/>
          </a:xfrm>
          <a:solidFill>
            <a:schemeClr val="bg1"/>
          </a:solidFill>
        </p:grpSpPr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43AF3020-57EB-135E-F690-B525F40EE97C}"/>
                </a:ext>
              </a:extLst>
            </p:cNvPr>
            <p:cNvSpPr/>
            <p:nvPr/>
          </p:nvSpPr>
          <p:spPr>
            <a:xfrm>
              <a:off x="4334541" y="2214562"/>
              <a:ext cx="534447" cy="1432941"/>
            </a:xfrm>
            <a:custGeom>
              <a:avLst/>
              <a:gdLst>
                <a:gd name="connsiteX0" fmla="*/ 534448 w 534447"/>
                <a:gd name="connsiteY0" fmla="*/ 1430941 h 1432941"/>
                <a:gd name="connsiteX1" fmla="*/ 0 w 534447"/>
                <a:gd name="connsiteY1" fmla="*/ 0 h 1432941"/>
                <a:gd name="connsiteX2" fmla="*/ 0 w 534447"/>
                <a:gd name="connsiteY2" fmla="*/ 161449 h 1432941"/>
                <a:gd name="connsiteX3" fmla="*/ 95 w 534447"/>
                <a:gd name="connsiteY3" fmla="*/ 161830 h 1432941"/>
                <a:gd name="connsiteX4" fmla="*/ 286 w 534447"/>
                <a:gd name="connsiteY4" fmla="*/ 252794 h 1432941"/>
                <a:gd name="connsiteX5" fmla="*/ 437674 w 534447"/>
                <a:gd name="connsiteY5" fmla="*/ 1432941 h 1432941"/>
                <a:gd name="connsiteX6" fmla="*/ 499682 w 534447"/>
                <a:gd name="connsiteY6" fmla="*/ 1432941 h 1432941"/>
                <a:gd name="connsiteX7" fmla="*/ 498919 w 534447"/>
                <a:gd name="connsiteY7" fmla="*/ 1430941 h 1432941"/>
                <a:gd name="connsiteX8" fmla="*/ 534448 w 534447"/>
                <a:gd name="connsiteY8" fmla="*/ 1430941 h 143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4447" h="1432941">
                  <a:moveTo>
                    <a:pt x="534448" y="1430941"/>
                  </a:moveTo>
                  <a:lnTo>
                    <a:pt x="0" y="0"/>
                  </a:lnTo>
                  <a:lnTo>
                    <a:pt x="0" y="161449"/>
                  </a:lnTo>
                  <a:lnTo>
                    <a:pt x="95" y="161830"/>
                  </a:lnTo>
                  <a:lnTo>
                    <a:pt x="286" y="252794"/>
                  </a:lnTo>
                  <a:lnTo>
                    <a:pt x="437674" y="1432941"/>
                  </a:lnTo>
                  <a:lnTo>
                    <a:pt x="499682" y="1432941"/>
                  </a:lnTo>
                  <a:lnTo>
                    <a:pt x="498919" y="1430941"/>
                  </a:lnTo>
                  <a:lnTo>
                    <a:pt x="534448" y="14309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grpSp>
          <p:nvGrpSpPr>
            <p:cNvPr id="14" name="Graphique 8">
              <a:extLst>
                <a:ext uri="{FF2B5EF4-FFF2-40B4-BE49-F238E27FC236}">
                  <a16:creationId xmlns:a16="http://schemas.microsoft.com/office/drawing/2014/main" id="{8BD7B512-40A1-3634-10E9-F378D45B308B}"/>
                </a:ext>
              </a:extLst>
            </p:cNvPr>
            <p:cNvGrpSpPr/>
            <p:nvPr/>
          </p:nvGrpSpPr>
          <p:grpSpPr>
            <a:xfrm>
              <a:off x="3733800" y="2278922"/>
              <a:ext cx="3448907" cy="1369573"/>
              <a:chOff x="3733800" y="2278922"/>
              <a:chExt cx="3448907" cy="1369573"/>
            </a:xfrm>
            <a:grpFill/>
          </p:grpSpPr>
          <p:sp>
            <p:nvSpPr>
              <p:cNvPr id="67" name="Forme libre : forme 66">
                <a:extLst>
                  <a:ext uri="{FF2B5EF4-FFF2-40B4-BE49-F238E27FC236}">
                    <a16:creationId xmlns:a16="http://schemas.microsoft.com/office/drawing/2014/main" id="{9B77353D-94FE-3D4F-6A52-47E054E2B611}"/>
                  </a:ext>
                </a:extLst>
              </p:cNvPr>
              <p:cNvSpPr/>
              <p:nvPr/>
            </p:nvSpPr>
            <p:spPr>
              <a:xfrm>
                <a:off x="6129477" y="2278922"/>
                <a:ext cx="1053230" cy="1369573"/>
              </a:xfrm>
              <a:custGeom>
                <a:avLst/>
                <a:gdLst>
                  <a:gd name="connsiteX0" fmla="*/ 1026846 w 1053230"/>
                  <a:gd name="connsiteY0" fmla="*/ 1235230 h 1369573"/>
                  <a:gd name="connsiteX1" fmla="*/ 1024560 w 1053230"/>
                  <a:gd name="connsiteY1" fmla="*/ 1237040 h 1369573"/>
                  <a:gd name="connsiteX2" fmla="*/ 941216 w 1053230"/>
                  <a:gd name="connsiteY2" fmla="*/ 1276378 h 1369573"/>
                  <a:gd name="connsiteX3" fmla="*/ 967982 w 1053230"/>
                  <a:gd name="connsiteY3" fmla="*/ 1264091 h 1369573"/>
                  <a:gd name="connsiteX4" fmla="*/ 969982 w 1053230"/>
                  <a:gd name="connsiteY4" fmla="*/ 1263520 h 1369573"/>
                  <a:gd name="connsiteX5" fmla="*/ 1025798 w 1053230"/>
                  <a:gd name="connsiteY5" fmla="*/ 1234754 h 1369573"/>
                  <a:gd name="connsiteX6" fmla="*/ 1001128 w 1053230"/>
                  <a:gd name="connsiteY6" fmla="*/ 1206941 h 1369573"/>
                  <a:gd name="connsiteX7" fmla="*/ 1000843 w 1053230"/>
                  <a:gd name="connsiteY7" fmla="*/ 1207132 h 1369573"/>
                  <a:gd name="connsiteX8" fmla="*/ 984269 w 1053230"/>
                  <a:gd name="connsiteY8" fmla="*/ 1188367 h 1369573"/>
                  <a:gd name="connsiteX9" fmla="*/ 982269 w 1053230"/>
                  <a:gd name="connsiteY9" fmla="*/ 1189987 h 1369573"/>
                  <a:gd name="connsiteX10" fmla="*/ 211030 w 1053230"/>
                  <a:gd name="connsiteY10" fmla="*/ 1052064 h 1369573"/>
                  <a:gd name="connsiteX11" fmla="*/ 194932 w 1053230"/>
                  <a:gd name="connsiteY11" fmla="*/ 340356 h 1369573"/>
                  <a:gd name="connsiteX12" fmla="*/ 503066 w 1053230"/>
                  <a:gd name="connsiteY12" fmla="*/ 116614 h 1369573"/>
                  <a:gd name="connsiteX13" fmla="*/ 981412 w 1053230"/>
                  <a:gd name="connsiteY13" fmla="*/ 182432 h 1369573"/>
                  <a:gd name="connsiteX14" fmla="*/ 993508 w 1053230"/>
                  <a:gd name="connsiteY14" fmla="*/ 169478 h 1369573"/>
                  <a:gd name="connsiteX15" fmla="*/ 993508 w 1053230"/>
                  <a:gd name="connsiteY15" fmla="*/ 169478 h 1369573"/>
                  <a:gd name="connsiteX16" fmla="*/ 1005796 w 1053230"/>
                  <a:gd name="connsiteY16" fmla="*/ 156143 h 1369573"/>
                  <a:gd name="connsiteX17" fmla="*/ 1005605 w 1053230"/>
                  <a:gd name="connsiteY17" fmla="*/ 156143 h 1369573"/>
                  <a:gd name="connsiteX18" fmla="*/ 1010749 w 1053230"/>
                  <a:gd name="connsiteY18" fmla="*/ 150523 h 1369573"/>
                  <a:gd name="connsiteX19" fmla="*/ 1010749 w 1053230"/>
                  <a:gd name="connsiteY19" fmla="*/ 150523 h 1369573"/>
                  <a:gd name="connsiteX20" fmla="*/ 1023512 w 1053230"/>
                  <a:gd name="connsiteY20" fmla="*/ 136712 h 1369573"/>
                  <a:gd name="connsiteX21" fmla="*/ 984936 w 1053230"/>
                  <a:gd name="connsiteY21" fmla="*/ 115566 h 1369573"/>
                  <a:gd name="connsiteX22" fmla="*/ 1023893 w 1053230"/>
                  <a:gd name="connsiteY22" fmla="*/ 135759 h 1369573"/>
                  <a:gd name="connsiteX23" fmla="*/ 1037133 w 1053230"/>
                  <a:gd name="connsiteY23" fmla="*/ 121567 h 1369573"/>
                  <a:gd name="connsiteX24" fmla="*/ 1037133 w 1053230"/>
                  <a:gd name="connsiteY24" fmla="*/ 121567 h 1369573"/>
                  <a:gd name="connsiteX25" fmla="*/ 1050563 w 1053230"/>
                  <a:gd name="connsiteY25" fmla="*/ 106994 h 1369573"/>
                  <a:gd name="connsiteX26" fmla="*/ 1003224 w 1053230"/>
                  <a:gd name="connsiteY26" fmla="*/ 81086 h 1369573"/>
                  <a:gd name="connsiteX27" fmla="*/ 1001891 w 1053230"/>
                  <a:gd name="connsiteY27" fmla="*/ 80229 h 1369573"/>
                  <a:gd name="connsiteX28" fmla="*/ 998747 w 1053230"/>
                  <a:gd name="connsiteY28" fmla="*/ 78609 h 1369573"/>
                  <a:gd name="connsiteX29" fmla="*/ 992556 w 1053230"/>
                  <a:gd name="connsiteY29" fmla="*/ 75466 h 1369573"/>
                  <a:gd name="connsiteX30" fmla="*/ 991603 w 1053230"/>
                  <a:gd name="connsiteY30" fmla="*/ 75180 h 1369573"/>
                  <a:gd name="connsiteX31" fmla="*/ 488302 w 1053230"/>
                  <a:gd name="connsiteY31" fmla="*/ 28889 h 1369573"/>
                  <a:gd name="connsiteX32" fmla="*/ 197504 w 1053230"/>
                  <a:gd name="connsiteY32" fmla="*/ 1164650 h 1369573"/>
                  <a:gd name="connsiteX33" fmla="*/ 992270 w 1053230"/>
                  <a:gd name="connsiteY33" fmla="*/ 1295524 h 1369573"/>
                  <a:gd name="connsiteX34" fmla="*/ 994461 w 1053230"/>
                  <a:gd name="connsiteY34" fmla="*/ 1294857 h 1369573"/>
                  <a:gd name="connsiteX35" fmla="*/ 1053230 w 1053230"/>
                  <a:gd name="connsiteY35" fmla="*/ 1264567 h 1369573"/>
                  <a:gd name="connsiteX36" fmla="*/ 1027227 w 1053230"/>
                  <a:gd name="connsiteY36" fmla="*/ 1235230 h 1369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53230" h="1369573">
                    <a:moveTo>
                      <a:pt x="1026846" y="1235230"/>
                    </a:moveTo>
                    <a:cubicBezTo>
                      <a:pt x="1026846" y="1235230"/>
                      <a:pt x="1025989" y="1235897"/>
                      <a:pt x="1024560" y="1237040"/>
                    </a:cubicBezTo>
                    <a:cubicBezTo>
                      <a:pt x="996366" y="1252185"/>
                      <a:pt x="968553" y="1265139"/>
                      <a:pt x="941216" y="1276378"/>
                    </a:cubicBezTo>
                    <a:cubicBezTo>
                      <a:pt x="950170" y="1272378"/>
                      <a:pt x="959123" y="1268568"/>
                      <a:pt x="967982" y="1264091"/>
                    </a:cubicBezTo>
                    <a:cubicBezTo>
                      <a:pt x="968648" y="1264091"/>
                      <a:pt x="969220" y="1263900"/>
                      <a:pt x="969982" y="1263520"/>
                    </a:cubicBezTo>
                    <a:cubicBezTo>
                      <a:pt x="980554" y="1258757"/>
                      <a:pt x="1025798" y="1234754"/>
                      <a:pt x="1025798" y="1234754"/>
                    </a:cubicBezTo>
                    <a:lnTo>
                      <a:pt x="1001128" y="1206941"/>
                    </a:lnTo>
                    <a:lnTo>
                      <a:pt x="1000843" y="1207132"/>
                    </a:lnTo>
                    <a:lnTo>
                      <a:pt x="984269" y="1188367"/>
                    </a:lnTo>
                    <a:cubicBezTo>
                      <a:pt x="984269" y="1188367"/>
                      <a:pt x="983507" y="1189034"/>
                      <a:pt x="982269" y="1189987"/>
                    </a:cubicBezTo>
                    <a:cubicBezTo>
                      <a:pt x="633273" y="1377438"/>
                      <a:pt x="349333" y="1227039"/>
                      <a:pt x="211030" y="1052064"/>
                    </a:cubicBezTo>
                    <a:cubicBezTo>
                      <a:pt x="51676" y="850515"/>
                      <a:pt x="45676" y="544001"/>
                      <a:pt x="194932" y="340356"/>
                    </a:cubicBezTo>
                    <a:cubicBezTo>
                      <a:pt x="273704" y="232914"/>
                      <a:pt x="374383" y="155286"/>
                      <a:pt x="503066" y="116614"/>
                    </a:cubicBezTo>
                    <a:cubicBezTo>
                      <a:pt x="671944" y="65846"/>
                      <a:pt x="829964" y="98993"/>
                      <a:pt x="981412" y="182432"/>
                    </a:cubicBezTo>
                    <a:cubicBezTo>
                      <a:pt x="985412" y="178146"/>
                      <a:pt x="989508" y="173764"/>
                      <a:pt x="993508" y="169478"/>
                    </a:cubicBezTo>
                    <a:lnTo>
                      <a:pt x="993508" y="169478"/>
                    </a:lnTo>
                    <a:lnTo>
                      <a:pt x="1005796" y="156143"/>
                    </a:lnTo>
                    <a:lnTo>
                      <a:pt x="1005605" y="156143"/>
                    </a:lnTo>
                    <a:cubicBezTo>
                      <a:pt x="1007320" y="154143"/>
                      <a:pt x="1009034" y="152333"/>
                      <a:pt x="1010749" y="150523"/>
                    </a:cubicBezTo>
                    <a:lnTo>
                      <a:pt x="1010749" y="150523"/>
                    </a:lnTo>
                    <a:lnTo>
                      <a:pt x="1023512" y="136712"/>
                    </a:lnTo>
                    <a:cubicBezTo>
                      <a:pt x="1023512" y="136712"/>
                      <a:pt x="1001605" y="124520"/>
                      <a:pt x="984936" y="115566"/>
                    </a:cubicBezTo>
                    <a:cubicBezTo>
                      <a:pt x="997985" y="122043"/>
                      <a:pt x="1010939" y="128616"/>
                      <a:pt x="1023893" y="135759"/>
                    </a:cubicBezTo>
                    <a:cubicBezTo>
                      <a:pt x="1028275" y="130997"/>
                      <a:pt x="1032656" y="126330"/>
                      <a:pt x="1037133" y="121567"/>
                    </a:cubicBezTo>
                    <a:lnTo>
                      <a:pt x="1037133" y="121567"/>
                    </a:lnTo>
                    <a:lnTo>
                      <a:pt x="1050563" y="106994"/>
                    </a:lnTo>
                    <a:cubicBezTo>
                      <a:pt x="1050563" y="106994"/>
                      <a:pt x="1020941" y="90516"/>
                      <a:pt x="1003224" y="81086"/>
                    </a:cubicBezTo>
                    <a:cubicBezTo>
                      <a:pt x="1002748" y="80800"/>
                      <a:pt x="1002367" y="80419"/>
                      <a:pt x="1001891" y="80229"/>
                    </a:cubicBezTo>
                    <a:cubicBezTo>
                      <a:pt x="1000843" y="79657"/>
                      <a:pt x="999795" y="79181"/>
                      <a:pt x="998747" y="78609"/>
                    </a:cubicBezTo>
                    <a:cubicBezTo>
                      <a:pt x="996080" y="77276"/>
                      <a:pt x="993985" y="76133"/>
                      <a:pt x="992556" y="75466"/>
                    </a:cubicBezTo>
                    <a:cubicBezTo>
                      <a:pt x="992175" y="75276"/>
                      <a:pt x="991889" y="75276"/>
                      <a:pt x="991603" y="75180"/>
                    </a:cubicBezTo>
                    <a:cubicBezTo>
                      <a:pt x="830441" y="-4830"/>
                      <a:pt x="661181" y="-22165"/>
                      <a:pt x="488302" y="28889"/>
                    </a:cubicBezTo>
                    <a:cubicBezTo>
                      <a:pt x="-6426" y="175098"/>
                      <a:pt x="-164446" y="796128"/>
                      <a:pt x="197504" y="1164650"/>
                    </a:cubicBezTo>
                    <a:cubicBezTo>
                      <a:pt x="407149" y="1378010"/>
                      <a:pt x="727856" y="1430207"/>
                      <a:pt x="992270" y="1295524"/>
                    </a:cubicBezTo>
                    <a:cubicBezTo>
                      <a:pt x="992937" y="1295524"/>
                      <a:pt x="993604" y="1295333"/>
                      <a:pt x="994461" y="1294857"/>
                    </a:cubicBezTo>
                    <a:cubicBezTo>
                      <a:pt x="1005605" y="1289808"/>
                      <a:pt x="1053230" y="1264567"/>
                      <a:pt x="1053230" y="1264567"/>
                    </a:cubicBezTo>
                    <a:lnTo>
                      <a:pt x="1027227" y="123523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8" name="Forme libre : forme 67">
                <a:extLst>
                  <a:ext uri="{FF2B5EF4-FFF2-40B4-BE49-F238E27FC236}">
                    <a16:creationId xmlns:a16="http://schemas.microsoft.com/office/drawing/2014/main" id="{9B7799C2-B544-64F4-8B3F-FF01E0862920}"/>
                  </a:ext>
                </a:extLst>
              </p:cNvPr>
              <p:cNvSpPr/>
              <p:nvPr/>
            </p:nvSpPr>
            <p:spPr>
              <a:xfrm>
                <a:off x="4983765" y="2313203"/>
                <a:ext cx="994219" cy="1334394"/>
              </a:xfrm>
              <a:custGeom>
                <a:avLst/>
                <a:gdLst>
                  <a:gd name="connsiteX0" fmla="*/ 988124 w 994219"/>
                  <a:gd name="connsiteY0" fmla="*/ 1225428 h 1334394"/>
                  <a:gd name="connsiteX1" fmla="*/ 988028 w 994219"/>
                  <a:gd name="connsiteY1" fmla="*/ 1225143 h 1334394"/>
                  <a:gd name="connsiteX2" fmla="*/ 825341 w 994219"/>
                  <a:gd name="connsiteY2" fmla="*/ 925581 h 1334394"/>
                  <a:gd name="connsiteX3" fmla="*/ 805053 w 994219"/>
                  <a:gd name="connsiteY3" fmla="*/ 892911 h 1334394"/>
                  <a:gd name="connsiteX4" fmla="*/ 816674 w 994219"/>
                  <a:gd name="connsiteY4" fmla="*/ 882243 h 1334394"/>
                  <a:gd name="connsiteX5" fmla="*/ 872966 w 994219"/>
                  <a:gd name="connsiteY5" fmla="*/ 827093 h 1334394"/>
                  <a:gd name="connsiteX6" fmla="*/ 872966 w 994219"/>
                  <a:gd name="connsiteY6" fmla="*/ 826902 h 1334394"/>
                  <a:gd name="connsiteX7" fmla="*/ 885539 w 994219"/>
                  <a:gd name="connsiteY7" fmla="*/ 813853 h 1334394"/>
                  <a:gd name="connsiteX8" fmla="*/ 993934 w 994219"/>
                  <a:gd name="connsiteY8" fmla="*/ 497909 h 1334394"/>
                  <a:gd name="connsiteX9" fmla="*/ 926306 w 994219"/>
                  <a:gd name="connsiteY9" fmla="*/ 243972 h 1334394"/>
                  <a:gd name="connsiteX10" fmla="*/ 397669 w 994219"/>
                  <a:gd name="connsiteY10" fmla="*/ 10229 h 1334394"/>
                  <a:gd name="connsiteX11" fmla="*/ 857 w 994219"/>
                  <a:gd name="connsiteY11" fmla="*/ 488003 h 1334394"/>
                  <a:gd name="connsiteX12" fmla="*/ 0 w 994219"/>
                  <a:gd name="connsiteY12" fmla="*/ 488003 h 1334394"/>
                  <a:gd name="connsiteX13" fmla="*/ 0 w 994219"/>
                  <a:gd name="connsiteY13" fmla="*/ 1334204 h 1334394"/>
                  <a:gd name="connsiteX14" fmla="*/ 88678 w 994219"/>
                  <a:gd name="connsiteY14" fmla="*/ 1334204 h 1334394"/>
                  <a:gd name="connsiteX15" fmla="*/ 88678 w 994219"/>
                  <a:gd name="connsiteY15" fmla="*/ 1307629 h 1334394"/>
                  <a:gd name="connsiteX16" fmla="*/ 90107 w 994219"/>
                  <a:gd name="connsiteY16" fmla="*/ 1307343 h 1334394"/>
                  <a:gd name="connsiteX17" fmla="*/ 90107 w 994219"/>
                  <a:gd name="connsiteY17" fmla="*/ 667073 h 1334394"/>
                  <a:gd name="connsiteX18" fmla="*/ 88678 w 994219"/>
                  <a:gd name="connsiteY18" fmla="*/ 550487 h 1334394"/>
                  <a:gd name="connsiteX19" fmla="*/ 88678 w 994219"/>
                  <a:gd name="connsiteY19" fmla="*/ 488098 h 1334394"/>
                  <a:gd name="connsiteX20" fmla="*/ 87916 w 994219"/>
                  <a:gd name="connsiteY20" fmla="*/ 488098 h 1334394"/>
                  <a:gd name="connsiteX21" fmla="*/ 89725 w 994219"/>
                  <a:gd name="connsiteY21" fmla="*/ 386466 h 1334394"/>
                  <a:gd name="connsiteX22" fmla="*/ 113157 w 994219"/>
                  <a:gd name="connsiteY22" fmla="*/ 294836 h 1334394"/>
                  <a:gd name="connsiteX23" fmla="*/ 590645 w 994219"/>
                  <a:gd name="connsiteY23" fmla="*/ 65855 h 1334394"/>
                  <a:gd name="connsiteX24" fmla="*/ 931259 w 994219"/>
                  <a:gd name="connsiteY24" fmla="*/ 380180 h 1334394"/>
                  <a:gd name="connsiteX25" fmla="*/ 949928 w 994219"/>
                  <a:gd name="connsiteY25" fmla="*/ 486955 h 1334394"/>
                  <a:gd name="connsiteX26" fmla="*/ 835724 w 994219"/>
                  <a:gd name="connsiteY26" fmla="*/ 784611 h 1334394"/>
                  <a:gd name="connsiteX27" fmla="*/ 705803 w 994219"/>
                  <a:gd name="connsiteY27" fmla="*/ 834618 h 1334394"/>
                  <a:gd name="connsiteX28" fmla="*/ 659225 w 994219"/>
                  <a:gd name="connsiteY28" fmla="*/ 847762 h 1334394"/>
                  <a:gd name="connsiteX29" fmla="*/ 486728 w 994219"/>
                  <a:gd name="connsiteY29" fmla="*/ 881481 h 1334394"/>
                  <a:gd name="connsiteX30" fmla="*/ 486728 w 994219"/>
                  <a:gd name="connsiteY30" fmla="*/ 881481 h 1334394"/>
                  <a:gd name="connsiteX31" fmla="*/ 500158 w 994219"/>
                  <a:gd name="connsiteY31" fmla="*/ 955966 h 1334394"/>
                  <a:gd name="connsiteX32" fmla="*/ 501206 w 994219"/>
                  <a:gd name="connsiteY32" fmla="*/ 963967 h 1334394"/>
                  <a:gd name="connsiteX33" fmla="*/ 502253 w 994219"/>
                  <a:gd name="connsiteY33" fmla="*/ 967682 h 1334394"/>
                  <a:gd name="connsiteX34" fmla="*/ 504444 w 994219"/>
                  <a:gd name="connsiteY34" fmla="*/ 980255 h 1334394"/>
                  <a:gd name="connsiteX35" fmla="*/ 504730 w 994219"/>
                  <a:gd name="connsiteY35" fmla="*/ 980255 h 1334394"/>
                  <a:gd name="connsiteX36" fmla="*/ 505873 w 994219"/>
                  <a:gd name="connsiteY36" fmla="*/ 986637 h 1334394"/>
                  <a:gd name="connsiteX37" fmla="*/ 512255 w 994219"/>
                  <a:gd name="connsiteY37" fmla="*/ 985398 h 1334394"/>
                  <a:gd name="connsiteX38" fmla="*/ 512255 w 994219"/>
                  <a:gd name="connsiteY38" fmla="*/ 985589 h 1334394"/>
                  <a:gd name="connsiteX39" fmla="*/ 670560 w 994219"/>
                  <a:gd name="connsiteY39" fmla="*/ 956061 h 1334394"/>
                  <a:gd name="connsiteX40" fmla="*/ 732949 w 994219"/>
                  <a:gd name="connsiteY40" fmla="*/ 946060 h 1334394"/>
                  <a:gd name="connsiteX41" fmla="*/ 794957 w 994219"/>
                  <a:gd name="connsiteY41" fmla="*/ 957681 h 1334394"/>
                  <a:gd name="connsiteX42" fmla="*/ 909447 w 994219"/>
                  <a:gd name="connsiteY42" fmla="*/ 1108462 h 1334394"/>
                  <a:gd name="connsiteX43" fmla="*/ 941737 w 994219"/>
                  <a:gd name="connsiteY43" fmla="*/ 1217427 h 1334394"/>
                  <a:gd name="connsiteX44" fmla="*/ 946404 w 994219"/>
                  <a:gd name="connsiteY44" fmla="*/ 1276292 h 1334394"/>
                  <a:gd name="connsiteX45" fmla="*/ 946118 w 994219"/>
                  <a:gd name="connsiteY45" fmla="*/ 1287055 h 1334394"/>
                  <a:gd name="connsiteX46" fmla="*/ 946118 w 994219"/>
                  <a:gd name="connsiteY46" fmla="*/ 1287055 h 1334394"/>
                  <a:gd name="connsiteX47" fmla="*/ 946118 w 994219"/>
                  <a:gd name="connsiteY47" fmla="*/ 1292294 h 1334394"/>
                  <a:gd name="connsiteX48" fmla="*/ 945833 w 994219"/>
                  <a:gd name="connsiteY48" fmla="*/ 1292294 h 1334394"/>
                  <a:gd name="connsiteX49" fmla="*/ 945833 w 994219"/>
                  <a:gd name="connsiteY49" fmla="*/ 1334394 h 1334394"/>
                  <a:gd name="connsiteX50" fmla="*/ 994124 w 994219"/>
                  <a:gd name="connsiteY50" fmla="*/ 1334394 h 1334394"/>
                  <a:gd name="connsiteX51" fmla="*/ 994124 w 994219"/>
                  <a:gd name="connsiteY51" fmla="*/ 1300771 h 1334394"/>
                  <a:gd name="connsiteX52" fmla="*/ 994220 w 994219"/>
                  <a:gd name="connsiteY52" fmla="*/ 1294389 h 1334394"/>
                  <a:gd name="connsiteX53" fmla="*/ 988124 w 994219"/>
                  <a:gd name="connsiteY53" fmla="*/ 1225524 h 1334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994219" h="1334394">
                    <a:moveTo>
                      <a:pt x="988124" y="1225428"/>
                    </a:moveTo>
                    <a:cubicBezTo>
                      <a:pt x="988124" y="1225428"/>
                      <a:pt x="988028" y="1225238"/>
                      <a:pt x="988028" y="1225143"/>
                    </a:cubicBezTo>
                    <a:cubicBezTo>
                      <a:pt x="969359" y="1106937"/>
                      <a:pt x="915829" y="1006925"/>
                      <a:pt x="825341" y="925581"/>
                    </a:cubicBezTo>
                    <a:cubicBezTo>
                      <a:pt x="816197" y="917295"/>
                      <a:pt x="811054" y="904722"/>
                      <a:pt x="805053" y="892911"/>
                    </a:cubicBezTo>
                    <a:cubicBezTo>
                      <a:pt x="808863" y="889386"/>
                      <a:pt x="812768" y="885767"/>
                      <a:pt x="816674" y="882243"/>
                    </a:cubicBezTo>
                    <a:cubicBezTo>
                      <a:pt x="835724" y="871098"/>
                      <a:pt x="872966" y="827093"/>
                      <a:pt x="872966" y="827093"/>
                    </a:cubicBezTo>
                    <a:lnTo>
                      <a:pt x="872966" y="826902"/>
                    </a:lnTo>
                    <a:cubicBezTo>
                      <a:pt x="876967" y="823378"/>
                      <a:pt x="881158" y="819282"/>
                      <a:pt x="885539" y="813853"/>
                    </a:cubicBezTo>
                    <a:cubicBezTo>
                      <a:pt x="957929" y="724413"/>
                      <a:pt x="995077" y="610494"/>
                      <a:pt x="993934" y="497909"/>
                    </a:cubicBezTo>
                    <a:cubicBezTo>
                      <a:pt x="995363" y="408945"/>
                      <a:pt x="973455" y="320172"/>
                      <a:pt x="926306" y="243972"/>
                    </a:cubicBezTo>
                    <a:cubicBezTo>
                      <a:pt x="804005" y="46519"/>
                      <a:pt x="605314" y="-29586"/>
                      <a:pt x="397669" y="10229"/>
                    </a:cubicBezTo>
                    <a:cubicBezTo>
                      <a:pt x="165545" y="54901"/>
                      <a:pt x="5239" y="252450"/>
                      <a:pt x="857" y="488003"/>
                    </a:cubicBezTo>
                    <a:lnTo>
                      <a:pt x="0" y="488003"/>
                    </a:lnTo>
                    <a:lnTo>
                      <a:pt x="0" y="1334204"/>
                    </a:lnTo>
                    <a:lnTo>
                      <a:pt x="88678" y="1334204"/>
                    </a:lnTo>
                    <a:lnTo>
                      <a:pt x="88678" y="1307629"/>
                    </a:lnTo>
                    <a:cubicBezTo>
                      <a:pt x="89154" y="1307534"/>
                      <a:pt x="89535" y="1307439"/>
                      <a:pt x="90107" y="1307343"/>
                    </a:cubicBezTo>
                    <a:lnTo>
                      <a:pt x="90107" y="667073"/>
                    </a:lnTo>
                    <a:lnTo>
                      <a:pt x="88678" y="550487"/>
                    </a:lnTo>
                    <a:lnTo>
                      <a:pt x="88678" y="488098"/>
                    </a:lnTo>
                    <a:lnTo>
                      <a:pt x="87916" y="488098"/>
                    </a:lnTo>
                    <a:cubicBezTo>
                      <a:pt x="87630" y="454189"/>
                      <a:pt x="87821" y="420280"/>
                      <a:pt x="89725" y="386466"/>
                    </a:cubicBezTo>
                    <a:cubicBezTo>
                      <a:pt x="91535" y="355415"/>
                      <a:pt x="98679" y="321982"/>
                      <a:pt x="113157" y="294836"/>
                    </a:cubicBezTo>
                    <a:cubicBezTo>
                      <a:pt x="207359" y="117766"/>
                      <a:pt x="392525" y="26517"/>
                      <a:pt x="590645" y="65855"/>
                    </a:cubicBezTo>
                    <a:cubicBezTo>
                      <a:pt x="765429" y="100621"/>
                      <a:pt x="884492" y="209206"/>
                      <a:pt x="931259" y="380180"/>
                    </a:cubicBezTo>
                    <a:cubicBezTo>
                      <a:pt x="941165" y="416375"/>
                      <a:pt x="947357" y="451998"/>
                      <a:pt x="949928" y="486955"/>
                    </a:cubicBezTo>
                    <a:cubicBezTo>
                      <a:pt x="954977" y="596302"/>
                      <a:pt x="921925" y="698029"/>
                      <a:pt x="835724" y="784611"/>
                    </a:cubicBezTo>
                    <a:cubicBezTo>
                      <a:pt x="792480" y="826807"/>
                      <a:pt x="711994" y="832903"/>
                      <a:pt x="705803" y="834618"/>
                    </a:cubicBezTo>
                    <a:cubicBezTo>
                      <a:pt x="690277" y="839475"/>
                      <a:pt x="674751" y="843857"/>
                      <a:pt x="659225" y="847762"/>
                    </a:cubicBezTo>
                    <a:lnTo>
                      <a:pt x="486728" y="881481"/>
                    </a:lnTo>
                    <a:lnTo>
                      <a:pt x="486728" y="881481"/>
                    </a:lnTo>
                    <a:lnTo>
                      <a:pt x="500158" y="955966"/>
                    </a:lnTo>
                    <a:cubicBezTo>
                      <a:pt x="500444" y="958538"/>
                      <a:pt x="500825" y="961205"/>
                      <a:pt x="501206" y="963967"/>
                    </a:cubicBezTo>
                    <a:cubicBezTo>
                      <a:pt x="501396" y="965110"/>
                      <a:pt x="501777" y="966444"/>
                      <a:pt x="502253" y="967682"/>
                    </a:cubicBezTo>
                    <a:lnTo>
                      <a:pt x="504444" y="980255"/>
                    </a:lnTo>
                    <a:lnTo>
                      <a:pt x="504730" y="980255"/>
                    </a:lnTo>
                    <a:cubicBezTo>
                      <a:pt x="505492" y="984160"/>
                      <a:pt x="505873" y="986637"/>
                      <a:pt x="505873" y="986637"/>
                    </a:cubicBezTo>
                    <a:lnTo>
                      <a:pt x="512255" y="985398"/>
                    </a:lnTo>
                    <a:lnTo>
                      <a:pt x="512255" y="985589"/>
                    </a:lnTo>
                    <a:lnTo>
                      <a:pt x="670560" y="956061"/>
                    </a:lnTo>
                    <a:cubicBezTo>
                      <a:pt x="691325" y="952442"/>
                      <a:pt x="712089" y="949108"/>
                      <a:pt x="732949" y="946060"/>
                    </a:cubicBezTo>
                    <a:cubicBezTo>
                      <a:pt x="753047" y="943203"/>
                      <a:pt x="780669" y="945679"/>
                      <a:pt x="794957" y="957681"/>
                    </a:cubicBezTo>
                    <a:cubicBezTo>
                      <a:pt x="846392" y="1000829"/>
                      <a:pt x="884015" y="1051502"/>
                      <a:pt x="909447" y="1108462"/>
                    </a:cubicBezTo>
                    <a:cubicBezTo>
                      <a:pt x="924306" y="1142656"/>
                      <a:pt x="935069" y="1178947"/>
                      <a:pt x="941737" y="1217427"/>
                    </a:cubicBezTo>
                    <a:cubicBezTo>
                      <a:pt x="942880" y="1225428"/>
                      <a:pt x="945928" y="1248955"/>
                      <a:pt x="946404" y="1276292"/>
                    </a:cubicBezTo>
                    <a:cubicBezTo>
                      <a:pt x="946118" y="1280007"/>
                      <a:pt x="945928" y="1283626"/>
                      <a:pt x="946118" y="1287055"/>
                    </a:cubicBezTo>
                    <a:lnTo>
                      <a:pt x="946118" y="1287055"/>
                    </a:lnTo>
                    <a:lnTo>
                      <a:pt x="946118" y="1292294"/>
                    </a:lnTo>
                    <a:lnTo>
                      <a:pt x="945833" y="1292294"/>
                    </a:lnTo>
                    <a:lnTo>
                      <a:pt x="945833" y="1334394"/>
                    </a:lnTo>
                    <a:lnTo>
                      <a:pt x="994124" y="1334394"/>
                    </a:lnTo>
                    <a:lnTo>
                      <a:pt x="994124" y="1300771"/>
                    </a:lnTo>
                    <a:cubicBezTo>
                      <a:pt x="994124" y="1300771"/>
                      <a:pt x="994124" y="1298485"/>
                      <a:pt x="994220" y="1294389"/>
                    </a:cubicBezTo>
                    <a:cubicBezTo>
                      <a:pt x="994220" y="1282197"/>
                      <a:pt x="993743" y="1253813"/>
                      <a:pt x="988124" y="1225524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9" name="Forme libre : forme 68">
                <a:extLst>
                  <a:ext uri="{FF2B5EF4-FFF2-40B4-BE49-F238E27FC236}">
                    <a16:creationId xmlns:a16="http://schemas.microsoft.com/office/drawing/2014/main" id="{3E62D57A-E3E1-C321-F37F-2E166F29FD14}"/>
                  </a:ext>
                </a:extLst>
              </p:cNvPr>
              <p:cNvSpPr/>
              <p:nvPr/>
            </p:nvSpPr>
            <p:spPr>
              <a:xfrm>
                <a:off x="3733800" y="2845826"/>
                <a:ext cx="2223039" cy="683280"/>
              </a:xfrm>
              <a:custGeom>
                <a:avLst/>
                <a:gdLst>
                  <a:gd name="connsiteX0" fmla="*/ 2179034 w 2223039"/>
                  <a:gd name="connsiteY0" fmla="*/ 364574 h 683280"/>
                  <a:gd name="connsiteX1" fmla="*/ 2223040 w 2223039"/>
                  <a:gd name="connsiteY1" fmla="*/ 384577 h 683280"/>
                  <a:gd name="connsiteX2" fmla="*/ 2087213 w 2223039"/>
                  <a:gd name="connsiteY2" fmla="*/ 308186 h 683280"/>
                  <a:gd name="connsiteX3" fmla="*/ 2053590 w 2223039"/>
                  <a:gd name="connsiteY3" fmla="*/ 291327 h 683280"/>
                  <a:gd name="connsiteX4" fmla="*/ 1986725 w 2223039"/>
                  <a:gd name="connsiteY4" fmla="*/ 257513 h 683280"/>
                  <a:gd name="connsiteX5" fmla="*/ 1956816 w 2223039"/>
                  <a:gd name="connsiteY5" fmla="*/ 245226 h 683280"/>
                  <a:gd name="connsiteX6" fmla="*/ 1951958 w 2223039"/>
                  <a:gd name="connsiteY6" fmla="*/ 243035 h 683280"/>
                  <a:gd name="connsiteX7" fmla="*/ 1903476 w 2223039"/>
                  <a:gd name="connsiteY7" fmla="*/ 223604 h 683280"/>
                  <a:gd name="connsiteX8" fmla="*/ 1572578 w 2223039"/>
                  <a:gd name="connsiteY8" fmla="*/ 98827 h 683280"/>
                  <a:gd name="connsiteX9" fmla="*/ 855155 w 2223039"/>
                  <a:gd name="connsiteY9" fmla="*/ 9292 h 683280"/>
                  <a:gd name="connsiteX10" fmla="*/ 30956 w 2223039"/>
                  <a:gd name="connsiteY10" fmla="*/ 565838 h 683280"/>
                  <a:gd name="connsiteX11" fmla="*/ 0 w 2223039"/>
                  <a:gd name="connsiteY11" fmla="*/ 643657 h 683280"/>
                  <a:gd name="connsiteX12" fmla="*/ 35433 w 2223039"/>
                  <a:gd name="connsiteY12" fmla="*/ 656515 h 683280"/>
                  <a:gd name="connsiteX13" fmla="*/ 34766 w 2223039"/>
                  <a:gd name="connsiteY13" fmla="*/ 658230 h 683280"/>
                  <a:gd name="connsiteX14" fmla="*/ 96107 w 2223039"/>
                  <a:gd name="connsiteY14" fmla="*/ 680137 h 683280"/>
                  <a:gd name="connsiteX15" fmla="*/ 113443 w 2223039"/>
                  <a:gd name="connsiteY15" fmla="*/ 683281 h 683280"/>
                  <a:gd name="connsiteX16" fmla="*/ 126016 w 2223039"/>
                  <a:gd name="connsiteY16" fmla="*/ 656039 h 683280"/>
                  <a:gd name="connsiteX17" fmla="*/ 731330 w 2223039"/>
                  <a:gd name="connsiteY17" fmla="*/ 113590 h 683280"/>
                  <a:gd name="connsiteX18" fmla="*/ 817245 w 2223039"/>
                  <a:gd name="connsiteY18" fmla="*/ 94445 h 683280"/>
                  <a:gd name="connsiteX19" fmla="*/ 862013 w 2223039"/>
                  <a:gd name="connsiteY19" fmla="*/ 83682 h 683280"/>
                  <a:gd name="connsiteX20" fmla="*/ 1185672 w 2223039"/>
                  <a:gd name="connsiteY20" fmla="*/ 67204 h 683280"/>
                  <a:gd name="connsiteX21" fmla="*/ 1191673 w 2223039"/>
                  <a:gd name="connsiteY21" fmla="*/ 67013 h 683280"/>
                  <a:gd name="connsiteX22" fmla="*/ 1310735 w 2223039"/>
                  <a:gd name="connsiteY22" fmla="*/ 81206 h 683280"/>
                  <a:gd name="connsiteX23" fmla="*/ 1855851 w 2223039"/>
                  <a:gd name="connsiteY23" fmla="*/ 228843 h 683280"/>
                  <a:gd name="connsiteX24" fmla="*/ 1896237 w 2223039"/>
                  <a:gd name="connsiteY24" fmla="*/ 245702 h 683280"/>
                  <a:gd name="connsiteX25" fmla="*/ 1896618 w 2223039"/>
                  <a:gd name="connsiteY25" fmla="*/ 245893 h 683280"/>
                  <a:gd name="connsiteX26" fmla="*/ 1931003 w 2223039"/>
                  <a:gd name="connsiteY26" fmla="*/ 260275 h 683280"/>
                  <a:gd name="connsiteX27" fmla="*/ 2019967 w 2223039"/>
                  <a:gd name="connsiteY27" fmla="*/ 293804 h 683280"/>
                  <a:gd name="connsiteX28" fmla="*/ 2188178 w 2223039"/>
                  <a:gd name="connsiteY28" fmla="*/ 370289 h 683280"/>
                  <a:gd name="connsiteX29" fmla="*/ 2178939 w 2223039"/>
                  <a:gd name="connsiteY29" fmla="*/ 364765 h 683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223039" h="683280">
                    <a:moveTo>
                      <a:pt x="2179034" y="364574"/>
                    </a:moveTo>
                    <a:cubicBezTo>
                      <a:pt x="2193703" y="371242"/>
                      <a:pt x="2208371" y="377909"/>
                      <a:pt x="2223040" y="384577"/>
                    </a:cubicBezTo>
                    <a:cubicBezTo>
                      <a:pt x="2179511" y="355335"/>
                      <a:pt x="2133124" y="332094"/>
                      <a:pt x="2087213" y="308186"/>
                    </a:cubicBezTo>
                    <a:cubicBezTo>
                      <a:pt x="2076545" y="302662"/>
                      <a:pt x="2064163" y="297233"/>
                      <a:pt x="2053590" y="291327"/>
                    </a:cubicBezTo>
                    <a:cubicBezTo>
                      <a:pt x="2027873" y="276849"/>
                      <a:pt x="2009204" y="267229"/>
                      <a:pt x="1986725" y="257513"/>
                    </a:cubicBezTo>
                    <a:cubicBezTo>
                      <a:pt x="1976152" y="252941"/>
                      <a:pt x="1966532" y="249036"/>
                      <a:pt x="1956816" y="245226"/>
                    </a:cubicBezTo>
                    <a:cubicBezTo>
                      <a:pt x="1955197" y="244464"/>
                      <a:pt x="1953578" y="243797"/>
                      <a:pt x="1951958" y="243035"/>
                    </a:cubicBezTo>
                    <a:cubicBezTo>
                      <a:pt x="1934909" y="235606"/>
                      <a:pt x="1921097" y="230177"/>
                      <a:pt x="1903476" y="223604"/>
                    </a:cubicBezTo>
                    <a:cubicBezTo>
                      <a:pt x="1793081" y="182266"/>
                      <a:pt x="1684401" y="135403"/>
                      <a:pt x="1572578" y="98827"/>
                    </a:cubicBezTo>
                    <a:cubicBezTo>
                      <a:pt x="1339691" y="22531"/>
                      <a:pt x="1101471" y="-19950"/>
                      <a:pt x="855155" y="9292"/>
                    </a:cubicBezTo>
                    <a:cubicBezTo>
                      <a:pt x="485108" y="53202"/>
                      <a:pt x="209741" y="238368"/>
                      <a:pt x="30956" y="565838"/>
                    </a:cubicBezTo>
                    <a:cubicBezTo>
                      <a:pt x="18002" y="589650"/>
                      <a:pt x="10668" y="616511"/>
                      <a:pt x="0" y="643657"/>
                    </a:cubicBezTo>
                    <a:cubicBezTo>
                      <a:pt x="13335" y="648515"/>
                      <a:pt x="24765" y="652610"/>
                      <a:pt x="35433" y="656515"/>
                    </a:cubicBezTo>
                    <a:cubicBezTo>
                      <a:pt x="35243" y="657087"/>
                      <a:pt x="35052" y="657659"/>
                      <a:pt x="34766" y="658230"/>
                    </a:cubicBezTo>
                    <a:cubicBezTo>
                      <a:pt x="59341" y="667088"/>
                      <a:pt x="77629" y="673851"/>
                      <a:pt x="96107" y="680137"/>
                    </a:cubicBezTo>
                    <a:cubicBezTo>
                      <a:pt x="101156" y="681852"/>
                      <a:pt x="106775" y="682138"/>
                      <a:pt x="113443" y="683281"/>
                    </a:cubicBezTo>
                    <a:cubicBezTo>
                      <a:pt x="117920" y="673470"/>
                      <a:pt x="122111" y="664707"/>
                      <a:pt x="126016" y="656039"/>
                    </a:cubicBezTo>
                    <a:cubicBezTo>
                      <a:pt x="246793" y="384767"/>
                      <a:pt x="448437" y="204459"/>
                      <a:pt x="731330" y="113590"/>
                    </a:cubicBezTo>
                    <a:lnTo>
                      <a:pt x="817245" y="94445"/>
                    </a:lnTo>
                    <a:cubicBezTo>
                      <a:pt x="835438" y="89969"/>
                      <a:pt x="825818" y="92159"/>
                      <a:pt x="862013" y="83682"/>
                    </a:cubicBezTo>
                    <a:cubicBezTo>
                      <a:pt x="967169" y="59108"/>
                      <a:pt x="1077849" y="73395"/>
                      <a:pt x="1185672" y="67204"/>
                    </a:cubicBezTo>
                    <a:cubicBezTo>
                      <a:pt x="1187768" y="67108"/>
                      <a:pt x="1189768" y="67013"/>
                      <a:pt x="1191673" y="67013"/>
                    </a:cubicBezTo>
                    <a:cubicBezTo>
                      <a:pt x="1191673" y="67013"/>
                      <a:pt x="1253490" y="71681"/>
                      <a:pt x="1310735" y="81206"/>
                    </a:cubicBezTo>
                    <a:cubicBezTo>
                      <a:pt x="1501807" y="106447"/>
                      <a:pt x="1681067" y="158644"/>
                      <a:pt x="1855851" y="228843"/>
                    </a:cubicBezTo>
                    <a:cubicBezTo>
                      <a:pt x="1869281" y="234463"/>
                      <a:pt x="1882807" y="239892"/>
                      <a:pt x="1896237" y="245702"/>
                    </a:cubicBezTo>
                    <a:lnTo>
                      <a:pt x="1896618" y="245893"/>
                    </a:lnTo>
                    <a:cubicBezTo>
                      <a:pt x="1908048" y="250655"/>
                      <a:pt x="1919573" y="255323"/>
                      <a:pt x="1931003" y="260275"/>
                    </a:cubicBezTo>
                    <a:lnTo>
                      <a:pt x="2019967" y="293804"/>
                    </a:lnTo>
                    <a:cubicBezTo>
                      <a:pt x="2076069" y="319331"/>
                      <a:pt x="2132076" y="344762"/>
                      <a:pt x="2188178" y="370289"/>
                    </a:cubicBezTo>
                    <a:cubicBezTo>
                      <a:pt x="2185226" y="368289"/>
                      <a:pt x="2181987" y="366765"/>
                      <a:pt x="2178939" y="364765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70" name="Forme libre : forme 69">
                <a:extLst>
                  <a:ext uri="{FF2B5EF4-FFF2-40B4-BE49-F238E27FC236}">
                    <a16:creationId xmlns:a16="http://schemas.microsoft.com/office/drawing/2014/main" id="{75C65C5A-D0F0-0508-3C8D-A2D4C7C10BF7}"/>
                  </a:ext>
                </a:extLst>
              </p:cNvPr>
              <p:cNvSpPr/>
              <p:nvPr/>
            </p:nvSpPr>
            <p:spPr>
              <a:xfrm>
                <a:off x="3797045" y="2906691"/>
                <a:ext cx="2217610" cy="678327"/>
              </a:xfrm>
              <a:custGeom>
                <a:avLst/>
                <a:gdLst>
                  <a:gd name="connsiteX0" fmla="*/ 1950053 w 2217610"/>
                  <a:gd name="connsiteY0" fmla="*/ 265514 h 678327"/>
                  <a:gd name="connsiteX1" fmla="*/ 2022539 w 2217610"/>
                  <a:gd name="connsiteY1" fmla="*/ 294280 h 678327"/>
                  <a:gd name="connsiteX2" fmla="*/ 2093119 w 2217610"/>
                  <a:gd name="connsiteY2" fmla="*/ 326379 h 678327"/>
                  <a:gd name="connsiteX3" fmla="*/ 2217611 w 2217610"/>
                  <a:gd name="connsiteY3" fmla="*/ 383910 h 678327"/>
                  <a:gd name="connsiteX4" fmla="*/ 2080641 w 2217610"/>
                  <a:gd name="connsiteY4" fmla="*/ 303424 h 678327"/>
                  <a:gd name="connsiteX5" fmla="*/ 2047113 w 2217610"/>
                  <a:gd name="connsiteY5" fmla="*/ 286565 h 678327"/>
                  <a:gd name="connsiteX6" fmla="*/ 1980247 w 2217610"/>
                  <a:gd name="connsiteY6" fmla="*/ 252751 h 678327"/>
                  <a:gd name="connsiteX7" fmla="*/ 1931765 w 2217610"/>
                  <a:gd name="connsiteY7" fmla="*/ 233320 h 678327"/>
                  <a:gd name="connsiteX8" fmla="*/ 1663446 w 2217610"/>
                  <a:gd name="connsiteY8" fmla="*/ 130450 h 678327"/>
                  <a:gd name="connsiteX9" fmla="*/ 1573530 w 2217610"/>
                  <a:gd name="connsiteY9" fmla="*/ 98827 h 678327"/>
                  <a:gd name="connsiteX10" fmla="*/ 855631 w 2217610"/>
                  <a:gd name="connsiteY10" fmla="*/ 9292 h 678327"/>
                  <a:gd name="connsiteX11" fmla="*/ 30956 w 2217610"/>
                  <a:gd name="connsiteY11" fmla="*/ 565838 h 678327"/>
                  <a:gd name="connsiteX12" fmla="*/ 0 w 2217610"/>
                  <a:gd name="connsiteY12" fmla="*/ 643657 h 678327"/>
                  <a:gd name="connsiteX13" fmla="*/ 49435 w 2217610"/>
                  <a:gd name="connsiteY13" fmla="*/ 661373 h 678327"/>
                  <a:gd name="connsiteX14" fmla="*/ 88487 w 2217610"/>
                  <a:gd name="connsiteY14" fmla="*/ 675280 h 678327"/>
                  <a:gd name="connsiteX15" fmla="*/ 105823 w 2217610"/>
                  <a:gd name="connsiteY15" fmla="*/ 678328 h 678327"/>
                  <a:gd name="connsiteX16" fmla="*/ 118396 w 2217610"/>
                  <a:gd name="connsiteY16" fmla="*/ 651086 h 678327"/>
                  <a:gd name="connsiteX17" fmla="*/ 724091 w 2217610"/>
                  <a:gd name="connsiteY17" fmla="*/ 108637 h 678327"/>
                  <a:gd name="connsiteX18" fmla="*/ 810006 w 2217610"/>
                  <a:gd name="connsiteY18" fmla="*/ 89492 h 678327"/>
                  <a:gd name="connsiteX19" fmla="*/ 854774 w 2217610"/>
                  <a:gd name="connsiteY19" fmla="*/ 78729 h 678327"/>
                  <a:gd name="connsiteX20" fmla="*/ 1178624 w 2217610"/>
                  <a:gd name="connsiteY20" fmla="*/ 62251 h 678327"/>
                  <a:gd name="connsiteX21" fmla="*/ 1184624 w 2217610"/>
                  <a:gd name="connsiteY21" fmla="*/ 62060 h 678327"/>
                  <a:gd name="connsiteX22" fmla="*/ 1303687 w 2217610"/>
                  <a:gd name="connsiteY22" fmla="*/ 76252 h 678327"/>
                  <a:gd name="connsiteX23" fmla="*/ 1752791 w 2217610"/>
                  <a:gd name="connsiteY23" fmla="*/ 187504 h 678327"/>
                  <a:gd name="connsiteX24" fmla="*/ 1897380 w 2217610"/>
                  <a:gd name="connsiteY24" fmla="*/ 245512 h 678327"/>
                  <a:gd name="connsiteX25" fmla="*/ 1950244 w 2217610"/>
                  <a:gd name="connsiteY25" fmla="*/ 265419 h 678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217610" h="678327">
                    <a:moveTo>
                      <a:pt x="1950053" y="265514"/>
                    </a:moveTo>
                    <a:lnTo>
                      <a:pt x="2022539" y="294280"/>
                    </a:lnTo>
                    <a:cubicBezTo>
                      <a:pt x="2046065" y="304948"/>
                      <a:pt x="2069592" y="315711"/>
                      <a:pt x="2093119" y="326379"/>
                    </a:cubicBezTo>
                    <a:cubicBezTo>
                      <a:pt x="2134648" y="345715"/>
                      <a:pt x="2176272" y="365146"/>
                      <a:pt x="2217611" y="383910"/>
                    </a:cubicBezTo>
                    <a:cubicBezTo>
                      <a:pt x="2173986" y="354668"/>
                      <a:pt x="2126647" y="327427"/>
                      <a:pt x="2080641" y="303424"/>
                    </a:cubicBezTo>
                    <a:cubicBezTo>
                      <a:pt x="2069973" y="297899"/>
                      <a:pt x="2057591" y="292470"/>
                      <a:pt x="2047113" y="286565"/>
                    </a:cubicBezTo>
                    <a:cubicBezTo>
                      <a:pt x="2021300" y="272087"/>
                      <a:pt x="2002631" y="262466"/>
                      <a:pt x="1980247" y="252751"/>
                    </a:cubicBezTo>
                    <a:cubicBezTo>
                      <a:pt x="1963198" y="245321"/>
                      <a:pt x="1949291" y="239892"/>
                      <a:pt x="1931765" y="233320"/>
                    </a:cubicBezTo>
                    <a:cubicBezTo>
                      <a:pt x="1842040" y="199792"/>
                      <a:pt x="1753457" y="162930"/>
                      <a:pt x="1663446" y="130450"/>
                    </a:cubicBezTo>
                    <a:cubicBezTo>
                      <a:pt x="1633633" y="119401"/>
                      <a:pt x="1603724" y="108733"/>
                      <a:pt x="1573530" y="98827"/>
                    </a:cubicBezTo>
                    <a:cubicBezTo>
                      <a:pt x="1340549" y="22531"/>
                      <a:pt x="1102138" y="-19950"/>
                      <a:pt x="855631" y="9292"/>
                    </a:cubicBezTo>
                    <a:cubicBezTo>
                      <a:pt x="485394" y="53202"/>
                      <a:pt x="209836" y="238368"/>
                      <a:pt x="30956" y="565838"/>
                    </a:cubicBezTo>
                    <a:cubicBezTo>
                      <a:pt x="18002" y="589650"/>
                      <a:pt x="10573" y="616511"/>
                      <a:pt x="0" y="643657"/>
                    </a:cubicBezTo>
                    <a:cubicBezTo>
                      <a:pt x="19431" y="650610"/>
                      <a:pt x="34671" y="656230"/>
                      <a:pt x="49435" y="661373"/>
                    </a:cubicBezTo>
                    <a:cubicBezTo>
                      <a:pt x="63341" y="666422"/>
                      <a:pt x="76295" y="671089"/>
                      <a:pt x="88487" y="675280"/>
                    </a:cubicBezTo>
                    <a:cubicBezTo>
                      <a:pt x="93631" y="676994"/>
                      <a:pt x="99155" y="677185"/>
                      <a:pt x="105823" y="678328"/>
                    </a:cubicBezTo>
                    <a:cubicBezTo>
                      <a:pt x="110395" y="668517"/>
                      <a:pt x="114491" y="659754"/>
                      <a:pt x="118396" y="651086"/>
                    </a:cubicBezTo>
                    <a:cubicBezTo>
                      <a:pt x="239268" y="379814"/>
                      <a:pt x="441008" y="199411"/>
                      <a:pt x="724091" y="108637"/>
                    </a:cubicBezTo>
                    <a:lnTo>
                      <a:pt x="810006" y="89492"/>
                    </a:lnTo>
                    <a:cubicBezTo>
                      <a:pt x="828104" y="85015"/>
                      <a:pt x="818579" y="87206"/>
                      <a:pt x="854774" y="78729"/>
                    </a:cubicBezTo>
                    <a:cubicBezTo>
                      <a:pt x="960025" y="54154"/>
                      <a:pt x="1070801" y="68442"/>
                      <a:pt x="1178624" y="62251"/>
                    </a:cubicBezTo>
                    <a:cubicBezTo>
                      <a:pt x="1180814" y="62156"/>
                      <a:pt x="1182719" y="62060"/>
                      <a:pt x="1184624" y="62060"/>
                    </a:cubicBezTo>
                    <a:cubicBezTo>
                      <a:pt x="1184624" y="62060"/>
                      <a:pt x="1246537" y="66727"/>
                      <a:pt x="1303687" y="76252"/>
                    </a:cubicBezTo>
                    <a:cubicBezTo>
                      <a:pt x="1459992" y="96922"/>
                      <a:pt x="1608296" y="135784"/>
                      <a:pt x="1752791" y="187504"/>
                    </a:cubicBezTo>
                    <a:cubicBezTo>
                      <a:pt x="1801368" y="205507"/>
                      <a:pt x="1849469" y="224842"/>
                      <a:pt x="1897380" y="245512"/>
                    </a:cubicBezTo>
                    <a:lnTo>
                      <a:pt x="1950244" y="26541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7911C32B-DF33-BE44-4445-B732578BF047}"/>
                </a:ext>
              </a:extLst>
            </p:cNvPr>
            <p:cNvSpPr/>
            <p:nvPr/>
          </p:nvSpPr>
          <p:spPr>
            <a:xfrm>
              <a:off x="4014025" y="3989641"/>
              <a:ext cx="243935" cy="270700"/>
            </a:xfrm>
            <a:custGeom>
              <a:avLst/>
              <a:gdLst>
                <a:gd name="connsiteX0" fmla="*/ 1524 w 243935"/>
                <a:gd name="connsiteY0" fmla="*/ 270510 h 270700"/>
                <a:gd name="connsiteX1" fmla="*/ 0 w 243935"/>
                <a:gd name="connsiteY1" fmla="*/ 252889 h 270700"/>
                <a:gd name="connsiteX2" fmla="*/ 36100 w 243935"/>
                <a:gd name="connsiteY2" fmla="*/ 242697 h 270700"/>
                <a:gd name="connsiteX3" fmla="*/ 21050 w 243935"/>
                <a:gd name="connsiteY3" fmla="*/ 252127 h 270700"/>
                <a:gd name="connsiteX4" fmla="*/ 27241 w 243935"/>
                <a:gd name="connsiteY4" fmla="*/ 239554 h 270700"/>
                <a:gd name="connsiteX5" fmla="*/ 34385 w 243935"/>
                <a:gd name="connsiteY5" fmla="*/ 224504 h 270700"/>
                <a:gd name="connsiteX6" fmla="*/ 40577 w 243935"/>
                <a:gd name="connsiteY6" fmla="*/ 208502 h 270700"/>
                <a:gd name="connsiteX7" fmla="*/ 107061 w 243935"/>
                <a:gd name="connsiteY7" fmla="*/ 3715 h 270700"/>
                <a:gd name="connsiteX8" fmla="*/ 127730 w 243935"/>
                <a:gd name="connsiteY8" fmla="*/ 0 h 270700"/>
                <a:gd name="connsiteX9" fmla="*/ 205550 w 243935"/>
                <a:gd name="connsiteY9" fmla="*/ 211931 h 270700"/>
                <a:gd name="connsiteX10" fmla="*/ 214027 w 243935"/>
                <a:gd name="connsiteY10" fmla="*/ 232600 h 270700"/>
                <a:gd name="connsiteX11" fmla="*/ 223266 w 243935"/>
                <a:gd name="connsiteY11" fmla="*/ 251746 h 270700"/>
                <a:gd name="connsiteX12" fmla="*/ 207455 w 243935"/>
                <a:gd name="connsiteY12" fmla="*/ 242316 h 270700"/>
                <a:gd name="connsiteX13" fmla="*/ 243935 w 243935"/>
                <a:gd name="connsiteY13" fmla="*/ 248698 h 270700"/>
                <a:gd name="connsiteX14" fmla="*/ 242030 w 243935"/>
                <a:gd name="connsiteY14" fmla="*/ 268605 h 270700"/>
                <a:gd name="connsiteX15" fmla="*/ 203740 w 243935"/>
                <a:gd name="connsiteY15" fmla="*/ 268605 h 270700"/>
                <a:gd name="connsiteX16" fmla="*/ 190214 w 243935"/>
                <a:gd name="connsiteY16" fmla="*/ 268986 h 270700"/>
                <a:gd name="connsiteX17" fmla="*/ 170879 w 243935"/>
                <a:gd name="connsiteY17" fmla="*/ 269748 h 270700"/>
                <a:gd name="connsiteX18" fmla="*/ 151543 w 243935"/>
                <a:gd name="connsiteY18" fmla="*/ 270510 h 270700"/>
                <a:gd name="connsiteX19" fmla="*/ 150400 w 243935"/>
                <a:gd name="connsiteY19" fmla="*/ 252889 h 270700"/>
                <a:gd name="connsiteX20" fmla="*/ 190214 w 243935"/>
                <a:gd name="connsiteY20" fmla="*/ 240887 h 270700"/>
                <a:gd name="connsiteX21" fmla="*/ 179737 w 243935"/>
                <a:gd name="connsiteY21" fmla="*/ 253270 h 270700"/>
                <a:gd name="connsiteX22" fmla="*/ 174879 w 243935"/>
                <a:gd name="connsiteY22" fmla="*/ 227552 h 270700"/>
                <a:gd name="connsiteX23" fmla="*/ 167354 w 243935"/>
                <a:gd name="connsiteY23" fmla="*/ 202978 h 270700"/>
                <a:gd name="connsiteX24" fmla="*/ 111347 w 243935"/>
                <a:gd name="connsiteY24" fmla="*/ 45910 h 270700"/>
                <a:gd name="connsiteX25" fmla="*/ 119253 w 243935"/>
                <a:gd name="connsiteY25" fmla="*/ 45910 h 270700"/>
                <a:gd name="connsiteX26" fmla="*/ 63246 w 243935"/>
                <a:gd name="connsiteY26" fmla="*/ 220694 h 270700"/>
                <a:gd name="connsiteX27" fmla="*/ 59912 w 243935"/>
                <a:gd name="connsiteY27" fmla="*/ 237077 h 270700"/>
                <a:gd name="connsiteX28" fmla="*/ 58388 w 243935"/>
                <a:gd name="connsiteY28" fmla="*/ 253079 h 270700"/>
                <a:gd name="connsiteX29" fmla="*/ 46768 w 243935"/>
                <a:gd name="connsiteY29" fmla="*/ 243268 h 270700"/>
                <a:gd name="connsiteX30" fmla="*/ 86201 w 243935"/>
                <a:gd name="connsiteY30" fmla="*/ 248888 h 270700"/>
                <a:gd name="connsiteX31" fmla="*/ 84296 w 243935"/>
                <a:gd name="connsiteY31" fmla="*/ 268796 h 270700"/>
                <a:gd name="connsiteX32" fmla="*/ 52387 w 243935"/>
                <a:gd name="connsiteY32" fmla="*/ 268796 h 270700"/>
                <a:gd name="connsiteX33" fmla="*/ 39053 w 243935"/>
                <a:gd name="connsiteY33" fmla="*/ 269176 h 270700"/>
                <a:gd name="connsiteX34" fmla="*/ 20288 w 243935"/>
                <a:gd name="connsiteY34" fmla="*/ 269938 h 270700"/>
                <a:gd name="connsiteX35" fmla="*/ 1715 w 243935"/>
                <a:gd name="connsiteY35" fmla="*/ 270700 h 270700"/>
                <a:gd name="connsiteX36" fmla="*/ 66199 w 243935"/>
                <a:gd name="connsiteY36" fmla="*/ 184023 h 270700"/>
                <a:gd name="connsiteX37" fmla="*/ 66199 w 243935"/>
                <a:gd name="connsiteY37" fmla="*/ 164878 h 270700"/>
                <a:gd name="connsiteX38" fmla="*/ 172593 w 243935"/>
                <a:gd name="connsiteY38" fmla="*/ 164878 h 270700"/>
                <a:gd name="connsiteX39" fmla="*/ 172593 w 243935"/>
                <a:gd name="connsiteY39" fmla="*/ 184023 h 270700"/>
                <a:gd name="connsiteX40" fmla="*/ 66199 w 243935"/>
                <a:gd name="connsiteY40" fmla="*/ 184023 h 27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935" h="270700">
                  <a:moveTo>
                    <a:pt x="1524" y="270510"/>
                  </a:moveTo>
                  <a:lnTo>
                    <a:pt x="0" y="252889"/>
                  </a:lnTo>
                  <a:lnTo>
                    <a:pt x="36100" y="242697"/>
                  </a:lnTo>
                  <a:lnTo>
                    <a:pt x="21050" y="252127"/>
                  </a:lnTo>
                  <a:cubicBezTo>
                    <a:pt x="22765" y="248412"/>
                    <a:pt x="24860" y="244221"/>
                    <a:pt x="27241" y="239554"/>
                  </a:cubicBezTo>
                  <a:cubicBezTo>
                    <a:pt x="29623" y="234887"/>
                    <a:pt x="32004" y="229934"/>
                    <a:pt x="34385" y="224504"/>
                  </a:cubicBezTo>
                  <a:cubicBezTo>
                    <a:pt x="36766" y="219170"/>
                    <a:pt x="38862" y="213836"/>
                    <a:pt x="40577" y="208502"/>
                  </a:cubicBezTo>
                  <a:lnTo>
                    <a:pt x="107061" y="3715"/>
                  </a:lnTo>
                  <a:lnTo>
                    <a:pt x="127730" y="0"/>
                  </a:lnTo>
                  <a:lnTo>
                    <a:pt x="205550" y="211931"/>
                  </a:lnTo>
                  <a:cubicBezTo>
                    <a:pt x="207836" y="218980"/>
                    <a:pt x="210598" y="225838"/>
                    <a:pt x="214027" y="232600"/>
                  </a:cubicBezTo>
                  <a:cubicBezTo>
                    <a:pt x="217456" y="239363"/>
                    <a:pt x="220504" y="245745"/>
                    <a:pt x="223266" y="251746"/>
                  </a:cubicBezTo>
                  <a:lnTo>
                    <a:pt x="207455" y="242316"/>
                  </a:lnTo>
                  <a:lnTo>
                    <a:pt x="243935" y="248698"/>
                  </a:lnTo>
                  <a:lnTo>
                    <a:pt x="242030" y="268605"/>
                  </a:lnTo>
                  <a:lnTo>
                    <a:pt x="203740" y="268605"/>
                  </a:lnTo>
                  <a:cubicBezTo>
                    <a:pt x="200692" y="268605"/>
                    <a:pt x="196215" y="268700"/>
                    <a:pt x="190214" y="268986"/>
                  </a:cubicBezTo>
                  <a:cubicBezTo>
                    <a:pt x="184213" y="269272"/>
                    <a:pt x="177737" y="269462"/>
                    <a:pt x="170879" y="269748"/>
                  </a:cubicBezTo>
                  <a:cubicBezTo>
                    <a:pt x="164021" y="270034"/>
                    <a:pt x="157543" y="270224"/>
                    <a:pt x="151543" y="270510"/>
                  </a:cubicBezTo>
                  <a:lnTo>
                    <a:pt x="150400" y="252889"/>
                  </a:lnTo>
                  <a:lnTo>
                    <a:pt x="190214" y="240887"/>
                  </a:lnTo>
                  <a:lnTo>
                    <a:pt x="179737" y="253270"/>
                  </a:lnTo>
                  <a:cubicBezTo>
                    <a:pt x="178213" y="244221"/>
                    <a:pt x="176593" y="235649"/>
                    <a:pt x="174879" y="227552"/>
                  </a:cubicBezTo>
                  <a:cubicBezTo>
                    <a:pt x="173164" y="219456"/>
                    <a:pt x="170593" y="211169"/>
                    <a:pt x="167354" y="202978"/>
                  </a:cubicBezTo>
                  <a:lnTo>
                    <a:pt x="111347" y="45910"/>
                  </a:lnTo>
                  <a:lnTo>
                    <a:pt x="119253" y="45910"/>
                  </a:lnTo>
                  <a:lnTo>
                    <a:pt x="63246" y="220694"/>
                  </a:lnTo>
                  <a:cubicBezTo>
                    <a:pt x="61532" y="225933"/>
                    <a:pt x="60388" y="231362"/>
                    <a:pt x="59912" y="237077"/>
                  </a:cubicBezTo>
                  <a:cubicBezTo>
                    <a:pt x="59436" y="242697"/>
                    <a:pt x="58864" y="248031"/>
                    <a:pt x="58388" y="253079"/>
                  </a:cubicBezTo>
                  <a:lnTo>
                    <a:pt x="46768" y="243268"/>
                  </a:lnTo>
                  <a:lnTo>
                    <a:pt x="86201" y="248888"/>
                  </a:lnTo>
                  <a:lnTo>
                    <a:pt x="84296" y="268796"/>
                  </a:lnTo>
                  <a:lnTo>
                    <a:pt x="52387" y="268796"/>
                  </a:lnTo>
                  <a:cubicBezTo>
                    <a:pt x="49339" y="268796"/>
                    <a:pt x="44958" y="268891"/>
                    <a:pt x="39053" y="269176"/>
                  </a:cubicBezTo>
                  <a:cubicBezTo>
                    <a:pt x="33147" y="269462"/>
                    <a:pt x="26861" y="269653"/>
                    <a:pt x="20288" y="269938"/>
                  </a:cubicBezTo>
                  <a:cubicBezTo>
                    <a:pt x="13621" y="270224"/>
                    <a:pt x="7430" y="270415"/>
                    <a:pt x="1715" y="270700"/>
                  </a:cubicBezTo>
                  <a:close/>
                  <a:moveTo>
                    <a:pt x="66199" y="184023"/>
                  </a:moveTo>
                  <a:lnTo>
                    <a:pt x="66199" y="164878"/>
                  </a:lnTo>
                  <a:lnTo>
                    <a:pt x="172593" y="164878"/>
                  </a:lnTo>
                  <a:lnTo>
                    <a:pt x="172593" y="184023"/>
                  </a:lnTo>
                  <a:lnTo>
                    <a:pt x="66199" y="1840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grpSp>
          <p:nvGrpSpPr>
            <p:cNvPr id="16" name="Graphique 8">
              <a:extLst>
                <a:ext uri="{FF2B5EF4-FFF2-40B4-BE49-F238E27FC236}">
                  <a16:creationId xmlns:a16="http://schemas.microsoft.com/office/drawing/2014/main" id="{A4B2D73A-B916-9250-CDD7-BA1059526209}"/>
                </a:ext>
              </a:extLst>
            </p:cNvPr>
            <p:cNvGrpSpPr/>
            <p:nvPr/>
          </p:nvGrpSpPr>
          <p:grpSpPr>
            <a:xfrm>
              <a:off x="4243673" y="3972877"/>
              <a:ext cx="1644967" cy="291083"/>
              <a:chOff x="4243673" y="3972877"/>
              <a:chExt cx="1644967" cy="291083"/>
            </a:xfrm>
            <a:grpFill/>
          </p:grpSpPr>
          <p:sp>
            <p:nvSpPr>
              <p:cNvPr id="58" name="Forme libre : forme 57">
                <a:extLst>
                  <a:ext uri="{FF2B5EF4-FFF2-40B4-BE49-F238E27FC236}">
                    <a16:creationId xmlns:a16="http://schemas.microsoft.com/office/drawing/2014/main" id="{1176495E-292D-AE30-852E-02140F9066B2}"/>
                  </a:ext>
                </a:extLst>
              </p:cNvPr>
              <p:cNvSpPr/>
              <p:nvPr/>
            </p:nvSpPr>
            <p:spPr>
              <a:xfrm>
                <a:off x="4243673" y="4072317"/>
                <a:ext cx="202215" cy="190023"/>
              </a:xfrm>
              <a:custGeom>
                <a:avLst/>
                <a:gdLst>
                  <a:gd name="connsiteX0" fmla="*/ 89535 w 202215"/>
                  <a:gd name="connsiteY0" fmla="*/ 190024 h 190023"/>
                  <a:gd name="connsiteX1" fmla="*/ 50292 w 202215"/>
                  <a:gd name="connsiteY1" fmla="*/ 178975 h 190023"/>
                  <a:gd name="connsiteX2" fmla="*/ 33147 w 202215"/>
                  <a:gd name="connsiteY2" fmla="*/ 148114 h 190023"/>
                  <a:gd name="connsiteX3" fmla="*/ 29051 w 202215"/>
                  <a:gd name="connsiteY3" fmla="*/ 102870 h 190023"/>
                  <a:gd name="connsiteX4" fmla="*/ 29051 w 202215"/>
                  <a:gd name="connsiteY4" fmla="*/ 52102 h 190023"/>
                  <a:gd name="connsiteX5" fmla="*/ 28289 w 202215"/>
                  <a:gd name="connsiteY5" fmla="*/ 42101 h 190023"/>
                  <a:gd name="connsiteX6" fmla="*/ 26194 w 202215"/>
                  <a:gd name="connsiteY6" fmla="*/ 27623 h 190023"/>
                  <a:gd name="connsiteX7" fmla="*/ 23717 w 202215"/>
                  <a:gd name="connsiteY7" fmla="*/ 13335 h 190023"/>
                  <a:gd name="connsiteX8" fmla="*/ 37243 w 202215"/>
                  <a:gd name="connsiteY8" fmla="*/ 27242 h 190023"/>
                  <a:gd name="connsiteX9" fmla="*/ 0 w 202215"/>
                  <a:gd name="connsiteY9" fmla="*/ 19717 h 190023"/>
                  <a:gd name="connsiteX10" fmla="*/ 1524 w 202215"/>
                  <a:gd name="connsiteY10" fmla="*/ 191 h 190023"/>
                  <a:gd name="connsiteX11" fmla="*/ 52673 w 202215"/>
                  <a:gd name="connsiteY11" fmla="*/ 191 h 190023"/>
                  <a:gd name="connsiteX12" fmla="*/ 59817 w 202215"/>
                  <a:gd name="connsiteY12" fmla="*/ 6953 h 190023"/>
                  <a:gd name="connsiteX13" fmla="*/ 58674 w 202215"/>
                  <a:gd name="connsiteY13" fmla="*/ 25337 h 190023"/>
                  <a:gd name="connsiteX14" fmla="*/ 57531 w 202215"/>
                  <a:gd name="connsiteY14" fmla="*/ 46006 h 190023"/>
                  <a:gd name="connsiteX15" fmla="*/ 57150 w 202215"/>
                  <a:gd name="connsiteY15" fmla="*/ 63246 h 190023"/>
                  <a:gd name="connsiteX16" fmla="*/ 57150 w 202215"/>
                  <a:gd name="connsiteY16" fmla="*/ 116967 h 190023"/>
                  <a:gd name="connsiteX17" fmla="*/ 65437 w 202215"/>
                  <a:gd name="connsiteY17" fmla="*/ 152876 h 190023"/>
                  <a:gd name="connsiteX18" fmla="*/ 95536 w 202215"/>
                  <a:gd name="connsiteY18" fmla="*/ 166973 h 190023"/>
                  <a:gd name="connsiteX19" fmla="*/ 122206 w 202215"/>
                  <a:gd name="connsiteY19" fmla="*/ 158306 h 190023"/>
                  <a:gd name="connsiteX20" fmla="*/ 138208 w 202215"/>
                  <a:gd name="connsiteY20" fmla="*/ 135922 h 190023"/>
                  <a:gd name="connsiteX21" fmla="*/ 143637 w 202215"/>
                  <a:gd name="connsiteY21" fmla="*/ 107537 h 190023"/>
                  <a:gd name="connsiteX22" fmla="*/ 143637 w 202215"/>
                  <a:gd name="connsiteY22" fmla="*/ 51911 h 190023"/>
                  <a:gd name="connsiteX23" fmla="*/ 142875 w 202215"/>
                  <a:gd name="connsiteY23" fmla="*/ 41910 h 190023"/>
                  <a:gd name="connsiteX24" fmla="*/ 140970 w 202215"/>
                  <a:gd name="connsiteY24" fmla="*/ 27432 h 190023"/>
                  <a:gd name="connsiteX25" fmla="*/ 138684 w 202215"/>
                  <a:gd name="connsiteY25" fmla="*/ 13145 h 190023"/>
                  <a:gd name="connsiteX26" fmla="*/ 152591 w 202215"/>
                  <a:gd name="connsiteY26" fmla="*/ 26670 h 190023"/>
                  <a:gd name="connsiteX27" fmla="*/ 113538 w 202215"/>
                  <a:gd name="connsiteY27" fmla="*/ 19526 h 190023"/>
                  <a:gd name="connsiteX28" fmla="*/ 115062 w 202215"/>
                  <a:gd name="connsiteY28" fmla="*/ 0 h 190023"/>
                  <a:gd name="connsiteX29" fmla="*/ 167259 w 202215"/>
                  <a:gd name="connsiteY29" fmla="*/ 0 h 190023"/>
                  <a:gd name="connsiteX30" fmla="*/ 174403 w 202215"/>
                  <a:gd name="connsiteY30" fmla="*/ 6763 h 190023"/>
                  <a:gd name="connsiteX31" fmla="*/ 173450 w 202215"/>
                  <a:gd name="connsiteY31" fmla="*/ 25146 h 190023"/>
                  <a:gd name="connsiteX32" fmla="*/ 172498 w 202215"/>
                  <a:gd name="connsiteY32" fmla="*/ 45815 h 190023"/>
                  <a:gd name="connsiteX33" fmla="*/ 172117 w 202215"/>
                  <a:gd name="connsiteY33" fmla="*/ 63056 h 190023"/>
                  <a:gd name="connsiteX34" fmla="*/ 172117 w 202215"/>
                  <a:gd name="connsiteY34" fmla="*/ 123920 h 190023"/>
                  <a:gd name="connsiteX35" fmla="*/ 173831 w 202215"/>
                  <a:gd name="connsiteY35" fmla="*/ 149638 h 190023"/>
                  <a:gd name="connsiteX36" fmla="*/ 176689 w 202215"/>
                  <a:gd name="connsiteY36" fmla="*/ 175736 h 190023"/>
                  <a:gd name="connsiteX37" fmla="*/ 163163 w 202215"/>
                  <a:gd name="connsiteY37" fmla="*/ 161830 h 190023"/>
                  <a:gd name="connsiteX38" fmla="*/ 202216 w 202215"/>
                  <a:gd name="connsiteY38" fmla="*/ 165926 h 190023"/>
                  <a:gd name="connsiteX39" fmla="*/ 199930 w 202215"/>
                  <a:gd name="connsiteY39" fmla="*/ 185452 h 190023"/>
                  <a:gd name="connsiteX40" fmla="*/ 152971 w 202215"/>
                  <a:gd name="connsiteY40" fmla="*/ 185452 h 190023"/>
                  <a:gd name="connsiteX41" fmla="*/ 145828 w 202215"/>
                  <a:gd name="connsiteY41" fmla="*/ 143732 h 190023"/>
                  <a:gd name="connsiteX42" fmla="*/ 149543 w 202215"/>
                  <a:gd name="connsiteY42" fmla="*/ 152781 h 190023"/>
                  <a:gd name="connsiteX43" fmla="*/ 140684 w 202215"/>
                  <a:gd name="connsiteY43" fmla="*/ 166116 h 190023"/>
                  <a:gd name="connsiteX44" fmla="*/ 121920 w 202215"/>
                  <a:gd name="connsiteY44" fmla="*/ 182309 h 190023"/>
                  <a:gd name="connsiteX45" fmla="*/ 89440 w 202215"/>
                  <a:gd name="connsiteY45" fmla="*/ 189643 h 19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02215" h="190023">
                    <a:moveTo>
                      <a:pt x="89535" y="190024"/>
                    </a:moveTo>
                    <a:cubicBezTo>
                      <a:pt x="72009" y="190024"/>
                      <a:pt x="58865" y="186309"/>
                      <a:pt x="50292" y="178975"/>
                    </a:cubicBezTo>
                    <a:cubicBezTo>
                      <a:pt x="41624" y="171545"/>
                      <a:pt x="35909" y="161354"/>
                      <a:pt x="33147" y="148114"/>
                    </a:cubicBezTo>
                    <a:cubicBezTo>
                      <a:pt x="30385" y="134969"/>
                      <a:pt x="29051" y="119920"/>
                      <a:pt x="29051" y="102870"/>
                    </a:cubicBezTo>
                    <a:lnTo>
                      <a:pt x="29051" y="52102"/>
                    </a:lnTo>
                    <a:cubicBezTo>
                      <a:pt x="29051" y="49816"/>
                      <a:pt x="28766" y="46577"/>
                      <a:pt x="28289" y="42101"/>
                    </a:cubicBezTo>
                    <a:cubicBezTo>
                      <a:pt x="27813" y="37719"/>
                      <a:pt x="27146" y="32861"/>
                      <a:pt x="26194" y="27623"/>
                    </a:cubicBezTo>
                    <a:cubicBezTo>
                      <a:pt x="25336" y="22384"/>
                      <a:pt x="24479" y="17621"/>
                      <a:pt x="23717" y="13335"/>
                    </a:cubicBezTo>
                    <a:lnTo>
                      <a:pt x="37243" y="27242"/>
                    </a:lnTo>
                    <a:lnTo>
                      <a:pt x="0" y="19717"/>
                    </a:lnTo>
                    <a:lnTo>
                      <a:pt x="1524" y="191"/>
                    </a:lnTo>
                    <a:lnTo>
                      <a:pt x="52673" y="191"/>
                    </a:lnTo>
                    <a:lnTo>
                      <a:pt x="59817" y="6953"/>
                    </a:lnTo>
                    <a:cubicBezTo>
                      <a:pt x="59531" y="12192"/>
                      <a:pt x="59150" y="18383"/>
                      <a:pt x="58674" y="25337"/>
                    </a:cubicBezTo>
                    <a:cubicBezTo>
                      <a:pt x="58198" y="32385"/>
                      <a:pt x="57817" y="39243"/>
                      <a:pt x="57531" y="46006"/>
                    </a:cubicBezTo>
                    <a:cubicBezTo>
                      <a:pt x="57245" y="52769"/>
                      <a:pt x="57150" y="58579"/>
                      <a:pt x="57150" y="63246"/>
                    </a:cubicBezTo>
                    <a:lnTo>
                      <a:pt x="57150" y="116967"/>
                    </a:lnTo>
                    <a:cubicBezTo>
                      <a:pt x="57150" y="131540"/>
                      <a:pt x="59912" y="143447"/>
                      <a:pt x="65437" y="152876"/>
                    </a:cubicBezTo>
                    <a:cubicBezTo>
                      <a:pt x="70961" y="162306"/>
                      <a:pt x="80963" y="166973"/>
                      <a:pt x="95536" y="166973"/>
                    </a:cubicBezTo>
                    <a:cubicBezTo>
                      <a:pt x="106299" y="166973"/>
                      <a:pt x="115157" y="164116"/>
                      <a:pt x="122206" y="158306"/>
                    </a:cubicBezTo>
                    <a:cubicBezTo>
                      <a:pt x="129254" y="152591"/>
                      <a:pt x="134493" y="145066"/>
                      <a:pt x="138208" y="135922"/>
                    </a:cubicBezTo>
                    <a:cubicBezTo>
                      <a:pt x="141827" y="126778"/>
                      <a:pt x="143637" y="117348"/>
                      <a:pt x="143637" y="107537"/>
                    </a:cubicBezTo>
                    <a:lnTo>
                      <a:pt x="143637" y="51911"/>
                    </a:lnTo>
                    <a:cubicBezTo>
                      <a:pt x="143637" y="49625"/>
                      <a:pt x="143351" y="46387"/>
                      <a:pt x="142875" y="41910"/>
                    </a:cubicBezTo>
                    <a:cubicBezTo>
                      <a:pt x="142399" y="37529"/>
                      <a:pt x="141732" y="32671"/>
                      <a:pt x="140970" y="27432"/>
                    </a:cubicBezTo>
                    <a:cubicBezTo>
                      <a:pt x="140208" y="22193"/>
                      <a:pt x="139446" y="17431"/>
                      <a:pt x="138684" y="13145"/>
                    </a:cubicBezTo>
                    <a:lnTo>
                      <a:pt x="152591" y="26670"/>
                    </a:lnTo>
                    <a:lnTo>
                      <a:pt x="113538" y="19526"/>
                    </a:lnTo>
                    <a:lnTo>
                      <a:pt x="115062" y="0"/>
                    </a:lnTo>
                    <a:lnTo>
                      <a:pt x="167259" y="0"/>
                    </a:lnTo>
                    <a:lnTo>
                      <a:pt x="174403" y="6763"/>
                    </a:lnTo>
                    <a:cubicBezTo>
                      <a:pt x="174117" y="12002"/>
                      <a:pt x="173831" y="18193"/>
                      <a:pt x="173450" y="25146"/>
                    </a:cubicBezTo>
                    <a:cubicBezTo>
                      <a:pt x="173069" y="32195"/>
                      <a:pt x="172784" y="39053"/>
                      <a:pt x="172498" y="45815"/>
                    </a:cubicBezTo>
                    <a:cubicBezTo>
                      <a:pt x="172212" y="52578"/>
                      <a:pt x="172117" y="58388"/>
                      <a:pt x="172117" y="63056"/>
                    </a:cubicBezTo>
                    <a:lnTo>
                      <a:pt x="172117" y="123920"/>
                    </a:lnTo>
                    <a:cubicBezTo>
                      <a:pt x="172117" y="132398"/>
                      <a:pt x="172688" y="140970"/>
                      <a:pt x="173831" y="149638"/>
                    </a:cubicBezTo>
                    <a:cubicBezTo>
                      <a:pt x="174974" y="158306"/>
                      <a:pt x="175927" y="166973"/>
                      <a:pt x="176689" y="175736"/>
                    </a:cubicBezTo>
                    <a:lnTo>
                      <a:pt x="163163" y="161830"/>
                    </a:lnTo>
                    <a:lnTo>
                      <a:pt x="202216" y="165926"/>
                    </a:lnTo>
                    <a:lnTo>
                      <a:pt x="199930" y="185452"/>
                    </a:lnTo>
                    <a:lnTo>
                      <a:pt x="152971" y="185452"/>
                    </a:lnTo>
                    <a:lnTo>
                      <a:pt x="145828" y="143732"/>
                    </a:lnTo>
                    <a:lnTo>
                      <a:pt x="149543" y="152781"/>
                    </a:lnTo>
                    <a:cubicBezTo>
                      <a:pt x="148019" y="155829"/>
                      <a:pt x="145066" y="160211"/>
                      <a:pt x="140684" y="166116"/>
                    </a:cubicBezTo>
                    <a:cubicBezTo>
                      <a:pt x="136303" y="172022"/>
                      <a:pt x="130016" y="177356"/>
                      <a:pt x="121920" y="182309"/>
                    </a:cubicBezTo>
                    <a:cubicBezTo>
                      <a:pt x="113824" y="187166"/>
                      <a:pt x="102965" y="189643"/>
                      <a:pt x="89440" y="1896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9" name="Forme libre : forme 58">
                <a:extLst>
                  <a:ext uri="{FF2B5EF4-FFF2-40B4-BE49-F238E27FC236}">
                    <a16:creationId xmlns:a16="http://schemas.microsoft.com/office/drawing/2014/main" id="{EE33D465-BA48-5CCD-06AA-84300DF92461}"/>
                  </a:ext>
                </a:extLst>
              </p:cNvPr>
              <p:cNvSpPr/>
              <p:nvPr/>
            </p:nvSpPr>
            <p:spPr>
              <a:xfrm>
                <a:off x="4461986" y="4032789"/>
                <a:ext cx="126206" cy="231171"/>
              </a:xfrm>
              <a:custGeom>
                <a:avLst/>
                <a:gdLst>
                  <a:gd name="connsiteX0" fmla="*/ 74867 w 126206"/>
                  <a:gd name="connsiteY0" fmla="*/ 231076 h 231171"/>
                  <a:gd name="connsiteX1" fmla="*/ 41243 w 126206"/>
                  <a:gd name="connsiteY1" fmla="*/ 217551 h 231171"/>
                  <a:gd name="connsiteX2" fmla="*/ 32766 w 126206"/>
                  <a:gd name="connsiteY2" fmla="*/ 178879 h 231171"/>
                  <a:gd name="connsiteX3" fmla="*/ 32766 w 126206"/>
                  <a:gd name="connsiteY3" fmla="*/ 46958 h 231171"/>
                  <a:gd name="connsiteX4" fmla="*/ 44768 w 126206"/>
                  <a:gd name="connsiteY4" fmla="*/ 59341 h 231171"/>
                  <a:gd name="connsiteX5" fmla="*/ 1143 w 126206"/>
                  <a:gd name="connsiteY5" fmla="*/ 59341 h 231171"/>
                  <a:gd name="connsiteX6" fmla="*/ 0 w 126206"/>
                  <a:gd name="connsiteY6" fmla="*/ 44291 h 231171"/>
                  <a:gd name="connsiteX7" fmla="*/ 12002 w 126206"/>
                  <a:gd name="connsiteY7" fmla="*/ 40005 h 231171"/>
                  <a:gd name="connsiteX8" fmla="*/ 26480 w 126206"/>
                  <a:gd name="connsiteY8" fmla="*/ 34957 h 231171"/>
                  <a:gd name="connsiteX9" fmla="*/ 38291 w 126206"/>
                  <a:gd name="connsiteY9" fmla="*/ 30861 h 231171"/>
                  <a:gd name="connsiteX10" fmla="*/ 25527 w 126206"/>
                  <a:gd name="connsiteY10" fmla="*/ 43243 h 231171"/>
                  <a:gd name="connsiteX11" fmla="*/ 30575 w 126206"/>
                  <a:gd name="connsiteY11" fmla="*/ 35147 h 231171"/>
                  <a:gd name="connsiteX12" fmla="*/ 37148 w 126206"/>
                  <a:gd name="connsiteY12" fmla="*/ 22003 h 231171"/>
                  <a:gd name="connsiteX13" fmla="*/ 43529 w 126206"/>
                  <a:gd name="connsiteY13" fmla="*/ 8668 h 231171"/>
                  <a:gd name="connsiteX14" fmla="*/ 47625 w 126206"/>
                  <a:gd name="connsiteY14" fmla="*/ 0 h 231171"/>
                  <a:gd name="connsiteX15" fmla="*/ 61151 w 126206"/>
                  <a:gd name="connsiteY15" fmla="*/ 1524 h 231171"/>
                  <a:gd name="connsiteX16" fmla="*/ 61151 w 126206"/>
                  <a:gd name="connsiteY16" fmla="*/ 180404 h 231171"/>
                  <a:gd name="connsiteX17" fmla="*/ 65627 w 126206"/>
                  <a:gd name="connsiteY17" fmla="*/ 200311 h 231171"/>
                  <a:gd name="connsiteX18" fmla="*/ 82963 w 126206"/>
                  <a:gd name="connsiteY18" fmla="*/ 207454 h 231171"/>
                  <a:gd name="connsiteX19" fmla="*/ 100013 w 126206"/>
                  <a:gd name="connsiteY19" fmla="*/ 203454 h 231171"/>
                  <a:gd name="connsiteX20" fmla="*/ 116015 w 126206"/>
                  <a:gd name="connsiteY20" fmla="*/ 193167 h 231171"/>
                  <a:gd name="connsiteX21" fmla="*/ 126206 w 126206"/>
                  <a:gd name="connsiteY21" fmla="*/ 209359 h 231171"/>
                  <a:gd name="connsiteX22" fmla="*/ 99727 w 126206"/>
                  <a:gd name="connsiteY22" fmla="*/ 225742 h 231171"/>
                  <a:gd name="connsiteX23" fmla="*/ 74771 w 126206"/>
                  <a:gd name="connsiteY23" fmla="*/ 231172 h 231171"/>
                  <a:gd name="connsiteX24" fmla="*/ 54959 w 126206"/>
                  <a:gd name="connsiteY24" fmla="*/ 59341 h 231171"/>
                  <a:gd name="connsiteX25" fmla="*/ 54959 w 126206"/>
                  <a:gd name="connsiteY25" fmla="*/ 39815 h 231171"/>
                  <a:gd name="connsiteX26" fmla="*/ 116967 w 126206"/>
                  <a:gd name="connsiteY26" fmla="*/ 39815 h 231171"/>
                  <a:gd name="connsiteX27" fmla="*/ 115062 w 126206"/>
                  <a:gd name="connsiteY27" fmla="*/ 59341 h 231171"/>
                  <a:gd name="connsiteX28" fmla="*/ 54959 w 126206"/>
                  <a:gd name="connsiteY28" fmla="*/ 59341 h 231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6206" h="231171">
                    <a:moveTo>
                      <a:pt x="74867" y="231076"/>
                    </a:moveTo>
                    <a:cubicBezTo>
                      <a:pt x="58103" y="231076"/>
                      <a:pt x="46863" y="226600"/>
                      <a:pt x="41243" y="217551"/>
                    </a:cubicBezTo>
                    <a:cubicBezTo>
                      <a:pt x="35624" y="208502"/>
                      <a:pt x="32766" y="195643"/>
                      <a:pt x="32766" y="178879"/>
                    </a:cubicBezTo>
                    <a:lnTo>
                      <a:pt x="32766" y="46958"/>
                    </a:lnTo>
                    <a:lnTo>
                      <a:pt x="44768" y="59341"/>
                    </a:lnTo>
                    <a:lnTo>
                      <a:pt x="1143" y="59341"/>
                    </a:lnTo>
                    <a:lnTo>
                      <a:pt x="0" y="44291"/>
                    </a:lnTo>
                    <a:cubicBezTo>
                      <a:pt x="3239" y="43053"/>
                      <a:pt x="7239" y="41624"/>
                      <a:pt x="12002" y="40005"/>
                    </a:cubicBezTo>
                    <a:cubicBezTo>
                      <a:pt x="16764" y="38386"/>
                      <a:pt x="21622" y="36671"/>
                      <a:pt x="26480" y="34957"/>
                    </a:cubicBezTo>
                    <a:cubicBezTo>
                      <a:pt x="31337" y="33242"/>
                      <a:pt x="35338" y="31813"/>
                      <a:pt x="38291" y="30861"/>
                    </a:cubicBezTo>
                    <a:lnTo>
                      <a:pt x="25527" y="43243"/>
                    </a:lnTo>
                    <a:cubicBezTo>
                      <a:pt x="26765" y="41720"/>
                      <a:pt x="28480" y="39053"/>
                      <a:pt x="30575" y="35147"/>
                    </a:cubicBezTo>
                    <a:cubicBezTo>
                      <a:pt x="32671" y="31242"/>
                      <a:pt x="34862" y="26861"/>
                      <a:pt x="37148" y="22003"/>
                    </a:cubicBezTo>
                    <a:cubicBezTo>
                      <a:pt x="39433" y="17145"/>
                      <a:pt x="41529" y="12668"/>
                      <a:pt x="43529" y="8668"/>
                    </a:cubicBezTo>
                    <a:cubicBezTo>
                      <a:pt x="45530" y="4667"/>
                      <a:pt x="46863" y="1810"/>
                      <a:pt x="47625" y="0"/>
                    </a:cubicBezTo>
                    <a:lnTo>
                      <a:pt x="61151" y="1524"/>
                    </a:lnTo>
                    <a:lnTo>
                      <a:pt x="61151" y="180404"/>
                    </a:lnTo>
                    <a:cubicBezTo>
                      <a:pt x="61151" y="188976"/>
                      <a:pt x="62675" y="195548"/>
                      <a:pt x="65627" y="200311"/>
                    </a:cubicBezTo>
                    <a:cubicBezTo>
                      <a:pt x="68675" y="205073"/>
                      <a:pt x="74390" y="207454"/>
                      <a:pt x="82963" y="207454"/>
                    </a:cubicBezTo>
                    <a:cubicBezTo>
                      <a:pt x="88487" y="207454"/>
                      <a:pt x="94202" y="206121"/>
                      <a:pt x="100013" y="203454"/>
                    </a:cubicBezTo>
                    <a:cubicBezTo>
                      <a:pt x="105918" y="200787"/>
                      <a:pt x="111252" y="197358"/>
                      <a:pt x="116015" y="193167"/>
                    </a:cubicBezTo>
                    <a:lnTo>
                      <a:pt x="126206" y="209359"/>
                    </a:lnTo>
                    <a:cubicBezTo>
                      <a:pt x="117158" y="216599"/>
                      <a:pt x="108395" y="222028"/>
                      <a:pt x="99727" y="225742"/>
                    </a:cubicBezTo>
                    <a:cubicBezTo>
                      <a:pt x="91059" y="229362"/>
                      <a:pt x="82772" y="231172"/>
                      <a:pt x="74771" y="231172"/>
                    </a:cubicBezTo>
                    <a:close/>
                    <a:moveTo>
                      <a:pt x="54959" y="59341"/>
                    </a:moveTo>
                    <a:lnTo>
                      <a:pt x="54959" y="39815"/>
                    </a:lnTo>
                    <a:lnTo>
                      <a:pt x="116967" y="39815"/>
                    </a:lnTo>
                    <a:lnTo>
                      <a:pt x="115062" y="59341"/>
                    </a:lnTo>
                    <a:lnTo>
                      <a:pt x="54959" y="593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0" name="Forme libre : forme 59">
                <a:extLst>
                  <a:ext uri="{FF2B5EF4-FFF2-40B4-BE49-F238E27FC236}">
                    <a16:creationId xmlns:a16="http://schemas.microsoft.com/office/drawing/2014/main" id="{7880D3F6-BEF9-35CB-09C3-19D452DC741B}"/>
                  </a:ext>
                </a:extLst>
              </p:cNvPr>
              <p:cNvSpPr/>
              <p:nvPr/>
            </p:nvSpPr>
            <p:spPr>
              <a:xfrm>
                <a:off x="4616481" y="4069174"/>
                <a:ext cx="171450" cy="192785"/>
              </a:xfrm>
              <a:custGeom>
                <a:avLst/>
                <a:gdLst>
                  <a:gd name="connsiteX0" fmla="*/ 86106 w 171450"/>
                  <a:gd name="connsiteY0" fmla="*/ 192786 h 192785"/>
                  <a:gd name="connsiteX1" fmla="*/ 38386 w 171450"/>
                  <a:gd name="connsiteY1" fmla="*/ 180403 h 192785"/>
                  <a:gd name="connsiteX2" fmla="*/ 9620 w 171450"/>
                  <a:gd name="connsiteY2" fmla="*/ 146399 h 192785"/>
                  <a:gd name="connsiteX3" fmla="*/ 0 w 171450"/>
                  <a:gd name="connsiteY3" fmla="*/ 96583 h 192785"/>
                  <a:gd name="connsiteX4" fmla="*/ 9620 w 171450"/>
                  <a:gd name="connsiteY4" fmla="*/ 46387 h 192785"/>
                  <a:gd name="connsiteX5" fmla="*/ 38386 w 171450"/>
                  <a:gd name="connsiteY5" fmla="*/ 12382 h 192785"/>
                  <a:gd name="connsiteX6" fmla="*/ 86106 w 171450"/>
                  <a:gd name="connsiteY6" fmla="*/ 0 h 192785"/>
                  <a:gd name="connsiteX7" fmla="*/ 150209 w 171450"/>
                  <a:gd name="connsiteY7" fmla="*/ 26479 h 192785"/>
                  <a:gd name="connsiteX8" fmla="*/ 171450 w 171450"/>
                  <a:gd name="connsiteY8" fmla="*/ 96583 h 192785"/>
                  <a:gd name="connsiteX9" fmla="*/ 161830 w 171450"/>
                  <a:gd name="connsiteY9" fmla="*/ 146590 h 192785"/>
                  <a:gd name="connsiteX10" fmla="*/ 133255 w 171450"/>
                  <a:gd name="connsiteY10" fmla="*/ 180594 h 192785"/>
                  <a:gd name="connsiteX11" fmla="*/ 86106 w 171450"/>
                  <a:gd name="connsiteY11" fmla="*/ 192786 h 192785"/>
                  <a:gd name="connsiteX12" fmla="*/ 86106 w 171450"/>
                  <a:gd name="connsiteY12" fmla="*/ 172498 h 192785"/>
                  <a:gd name="connsiteX13" fmla="*/ 118015 w 171450"/>
                  <a:gd name="connsiteY13" fmla="*/ 161258 h 192785"/>
                  <a:gd name="connsiteX14" fmla="*/ 134398 w 171450"/>
                  <a:gd name="connsiteY14" fmla="*/ 132493 h 192785"/>
                  <a:gd name="connsiteX15" fmla="*/ 139065 w 171450"/>
                  <a:gd name="connsiteY15" fmla="*/ 96583 h 192785"/>
                  <a:gd name="connsiteX16" fmla="*/ 134398 w 171450"/>
                  <a:gd name="connsiteY16" fmla="*/ 60293 h 192785"/>
                  <a:gd name="connsiteX17" fmla="*/ 118015 w 171450"/>
                  <a:gd name="connsiteY17" fmla="*/ 31528 h 192785"/>
                  <a:gd name="connsiteX18" fmla="*/ 86106 w 171450"/>
                  <a:gd name="connsiteY18" fmla="*/ 20288 h 192785"/>
                  <a:gd name="connsiteX19" fmla="*/ 54197 w 171450"/>
                  <a:gd name="connsiteY19" fmla="*/ 31337 h 192785"/>
                  <a:gd name="connsiteX20" fmla="*/ 37433 w 171450"/>
                  <a:gd name="connsiteY20" fmla="*/ 59912 h 192785"/>
                  <a:gd name="connsiteX21" fmla="*/ 32385 w 171450"/>
                  <a:gd name="connsiteY21" fmla="*/ 96583 h 192785"/>
                  <a:gd name="connsiteX22" fmla="*/ 37433 w 171450"/>
                  <a:gd name="connsiteY22" fmla="*/ 132874 h 192785"/>
                  <a:gd name="connsiteX23" fmla="*/ 54197 w 171450"/>
                  <a:gd name="connsiteY23" fmla="*/ 161449 h 192785"/>
                  <a:gd name="connsiteX24" fmla="*/ 86106 w 171450"/>
                  <a:gd name="connsiteY24" fmla="*/ 172498 h 192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71450" h="192785">
                    <a:moveTo>
                      <a:pt x="86106" y="192786"/>
                    </a:moveTo>
                    <a:cubicBezTo>
                      <a:pt x="67056" y="192786"/>
                      <a:pt x="51149" y="188690"/>
                      <a:pt x="38386" y="180403"/>
                    </a:cubicBezTo>
                    <a:cubicBezTo>
                      <a:pt x="25622" y="172117"/>
                      <a:pt x="16002" y="160782"/>
                      <a:pt x="9620" y="146399"/>
                    </a:cubicBezTo>
                    <a:cubicBezTo>
                      <a:pt x="3239" y="132017"/>
                      <a:pt x="0" y="115443"/>
                      <a:pt x="0" y="96583"/>
                    </a:cubicBezTo>
                    <a:cubicBezTo>
                      <a:pt x="0" y="77724"/>
                      <a:pt x="3239" y="60865"/>
                      <a:pt x="9620" y="46387"/>
                    </a:cubicBezTo>
                    <a:cubicBezTo>
                      <a:pt x="16002" y="32004"/>
                      <a:pt x="25622" y="20669"/>
                      <a:pt x="38386" y="12382"/>
                    </a:cubicBezTo>
                    <a:cubicBezTo>
                      <a:pt x="51149" y="4096"/>
                      <a:pt x="67056" y="0"/>
                      <a:pt x="86106" y="0"/>
                    </a:cubicBezTo>
                    <a:cubicBezTo>
                      <a:pt x="114681" y="0"/>
                      <a:pt x="136017" y="8858"/>
                      <a:pt x="150209" y="26479"/>
                    </a:cubicBezTo>
                    <a:cubicBezTo>
                      <a:pt x="164402" y="44101"/>
                      <a:pt x="171450" y="67532"/>
                      <a:pt x="171450" y="96583"/>
                    </a:cubicBezTo>
                    <a:cubicBezTo>
                      <a:pt x="171450" y="115348"/>
                      <a:pt x="168212" y="132017"/>
                      <a:pt x="161830" y="146590"/>
                    </a:cubicBezTo>
                    <a:cubicBezTo>
                      <a:pt x="155448" y="161163"/>
                      <a:pt x="145923" y="172498"/>
                      <a:pt x="133255" y="180594"/>
                    </a:cubicBezTo>
                    <a:cubicBezTo>
                      <a:pt x="120587" y="188785"/>
                      <a:pt x="104870" y="192786"/>
                      <a:pt x="86106" y="192786"/>
                    </a:cubicBezTo>
                    <a:close/>
                    <a:moveTo>
                      <a:pt x="86106" y="172498"/>
                    </a:moveTo>
                    <a:cubicBezTo>
                      <a:pt x="99631" y="172498"/>
                      <a:pt x="110300" y="168783"/>
                      <a:pt x="118015" y="161258"/>
                    </a:cubicBezTo>
                    <a:cubicBezTo>
                      <a:pt x="125730" y="153734"/>
                      <a:pt x="131254" y="144209"/>
                      <a:pt x="134398" y="132493"/>
                    </a:cubicBezTo>
                    <a:cubicBezTo>
                      <a:pt x="137541" y="120872"/>
                      <a:pt x="139065" y="108871"/>
                      <a:pt x="139065" y="96583"/>
                    </a:cubicBezTo>
                    <a:cubicBezTo>
                      <a:pt x="139065" y="84296"/>
                      <a:pt x="137541" y="72009"/>
                      <a:pt x="134398" y="60293"/>
                    </a:cubicBezTo>
                    <a:cubicBezTo>
                      <a:pt x="131254" y="48673"/>
                      <a:pt x="125825" y="39052"/>
                      <a:pt x="118015" y="31528"/>
                    </a:cubicBezTo>
                    <a:cubicBezTo>
                      <a:pt x="110204" y="24003"/>
                      <a:pt x="99631" y="20288"/>
                      <a:pt x="86106" y="20288"/>
                    </a:cubicBezTo>
                    <a:cubicBezTo>
                      <a:pt x="72581" y="20288"/>
                      <a:pt x="61913" y="24003"/>
                      <a:pt x="54197" y="31337"/>
                    </a:cubicBezTo>
                    <a:cubicBezTo>
                      <a:pt x="46387" y="38767"/>
                      <a:pt x="40862" y="48292"/>
                      <a:pt x="37433" y="59912"/>
                    </a:cubicBezTo>
                    <a:cubicBezTo>
                      <a:pt x="34100" y="71533"/>
                      <a:pt x="32385" y="83820"/>
                      <a:pt x="32385" y="96583"/>
                    </a:cubicBezTo>
                    <a:cubicBezTo>
                      <a:pt x="32385" y="109347"/>
                      <a:pt x="34100" y="121158"/>
                      <a:pt x="37433" y="132874"/>
                    </a:cubicBezTo>
                    <a:cubicBezTo>
                      <a:pt x="40862" y="144494"/>
                      <a:pt x="46387" y="154019"/>
                      <a:pt x="54197" y="161449"/>
                    </a:cubicBezTo>
                    <a:cubicBezTo>
                      <a:pt x="62008" y="168878"/>
                      <a:pt x="72581" y="172498"/>
                      <a:pt x="86106" y="17249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1" name="Forme libre : forme 60">
                <a:extLst>
                  <a:ext uri="{FF2B5EF4-FFF2-40B4-BE49-F238E27FC236}">
                    <a16:creationId xmlns:a16="http://schemas.microsoft.com/office/drawing/2014/main" id="{9BB680B0-D220-BA0B-B257-19EAAC9D3F38}"/>
                  </a:ext>
                </a:extLst>
              </p:cNvPr>
              <p:cNvSpPr/>
              <p:nvPr/>
            </p:nvSpPr>
            <p:spPr>
              <a:xfrm>
                <a:off x="4819078" y="4069460"/>
                <a:ext cx="144684" cy="191166"/>
              </a:xfrm>
              <a:custGeom>
                <a:avLst/>
                <a:gdLst>
                  <a:gd name="connsiteX0" fmla="*/ 1905 w 144684"/>
                  <a:gd name="connsiteY0" fmla="*/ 190690 h 191166"/>
                  <a:gd name="connsiteX1" fmla="*/ 0 w 144684"/>
                  <a:gd name="connsiteY1" fmla="*/ 172688 h 191166"/>
                  <a:gd name="connsiteX2" fmla="*/ 42100 w 144684"/>
                  <a:gd name="connsiteY2" fmla="*/ 164021 h 191166"/>
                  <a:gd name="connsiteX3" fmla="*/ 27051 w 144684"/>
                  <a:gd name="connsiteY3" fmla="*/ 177927 h 191166"/>
                  <a:gd name="connsiteX4" fmla="*/ 29146 w 144684"/>
                  <a:gd name="connsiteY4" fmla="*/ 167450 h 191166"/>
                  <a:gd name="connsiteX5" fmla="*/ 31813 w 144684"/>
                  <a:gd name="connsiteY5" fmla="*/ 151447 h 191166"/>
                  <a:gd name="connsiteX6" fmla="*/ 33147 w 144684"/>
                  <a:gd name="connsiteY6" fmla="*/ 138493 h 191166"/>
                  <a:gd name="connsiteX7" fmla="*/ 33147 w 144684"/>
                  <a:gd name="connsiteY7" fmla="*/ 55054 h 191166"/>
                  <a:gd name="connsiteX8" fmla="*/ 32004 w 144684"/>
                  <a:gd name="connsiteY8" fmla="*/ 41719 h 191166"/>
                  <a:gd name="connsiteX9" fmla="*/ 29337 w 144684"/>
                  <a:gd name="connsiteY9" fmla="*/ 24765 h 191166"/>
                  <a:gd name="connsiteX10" fmla="*/ 27051 w 144684"/>
                  <a:gd name="connsiteY10" fmla="*/ 12573 h 191166"/>
                  <a:gd name="connsiteX11" fmla="*/ 42100 w 144684"/>
                  <a:gd name="connsiteY11" fmla="*/ 29908 h 191166"/>
                  <a:gd name="connsiteX12" fmla="*/ 762 w 144684"/>
                  <a:gd name="connsiteY12" fmla="*/ 22765 h 191166"/>
                  <a:gd name="connsiteX13" fmla="*/ 2667 w 144684"/>
                  <a:gd name="connsiteY13" fmla="*/ 3238 h 191166"/>
                  <a:gd name="connsiteX14" fmla="*/ 49244 w 144684"/>
                  <a:gd name="connsiteY14" fmla="*/ 3238 h 191166"/>
                  <a:gd name="connsiteX15" fmla="*/ 56388 w 144684"/>
                  <a:gd name="connsiteY15" fmla="*/ 10001 h 191166"/>
                  <a:gd name="connsiteX16" fmla="*/ 61627 w 144684"/>
                  <a:gd name="connsiteY16" fmla="*/ 66389 h 191166"/>
                  <a:gd name="connsiteX17" fmla="*/ 50387 w 144684"/>
                  <a:gd name="connsiteY17" fmla="*/ 54388 h 191166"/>
                  <a:gd name="connsiteX18" fmla="*/ 59817 w 144684"/>
                  <a:gd name="connsiteY18" fmla="*/ 34671 h 191166"/>
                  <a:gd name="connsiteX19" fmla="*/ 72771 w 144684"/>
                  <a:gd name="connsiteY19" fmla="*/ 17240 h 191166"/>
                  <a:gd name="connsiteX20" fmla="*/ 91916 w 144684"/>
                  <a:gd name="connsiteY20" fmla="*/ 4667 h 191166"/>
                  <a:gd name="connsiteX21" fmla="*/ 119920 w 144684"/>
                  <a:gd name="connsiteY21" fmla="*/ 0 h 191166"/>
                  <a:gd name="connsiteX22" fmla="*/ 132493 w 144684"/>
                  <a:gd name="connsiteY22" fmla="*/ 952 h 191166"/>
                  <a:gd name="connsiteX23" fmla="*/ 144685 w 144684"/>
                  <a:gd name="connsiteY23" fmla="*/ 3810 h 191166"/>
                  <a:gd name="connsiteX24" fmla="*/ 141256 w 144684"/>
                  <a:gd name="connsiteY24" fmla="*/ 64294 h 191166"/>
                  <a:gd name="connsiteX25" fmla="*/ 119824 w 144684"/>
                  <a:gd name="connsiteY25" fmla="*/ 63151 h 191166"/>
                  <a:gd name="connsiteX26" fmla="*/ 119824 w 144684"/>
                  <a:gd name="connsiteY26" fmla="*/ 43625 h 191166"/>
                  <a:gd name="connsiteX27" fmla="*/ 118300 w 144684"/>
                  <a:gd name="connsiteY27" fmla="*/ 36481 h 191166"/>
                  <a:gd name="connsiteX28" fmla="*/ 114681 w 144684"/>
                  <a:gd name="connsiteY28" fmla="*/ 25051 h 191166"/>
                  <a:gd name="connsiteX29" fmla="*/ 110776 w 144684"/>
                  <a:gd name="connsiteY29" fmla="*/ 14764 h 191166"/>
                  <a:gd name="connsiteX30" fmla="*/ 128397 w 144684"/>
                  <a:gd name="connsiteY30" fmla="*/ 24575 h 191166"/>
                  <a:gd name="connsiteX31" fmla="*/ 120682 w 144684"/>
                  <a:gd name="connsiteY31" fmla="*/ 24955 h 191166"/>
                  <a:gd name="connsiteX32" fmla="*/ 112967 w 144684"/>
                  <a:gd name="connsiteY32" fmla="*/ 24955 h 191166"/>
                  <a:gd name="connsiteX33" fmla="*/ 73723 w 144684"/>
                  <a:gd name="connsiteY33" fmla="*/ 41148 h 191166"/>
                  <a:gd name="connsiteX34" fmla="*/ 61531 w 144684"/>
                  <a:gd name="connsiteY34" fmla="*/ 84010 h 191166"/>
                  <a:gd name="connsiteX35" fmla="*/ 61531 w 144684"/>
                  <a:gd name="connsiteY35" fmla="*/ 127635 h 191166"/>
                  <a:gd name="connsiteX36" fmla="*/ 62674 w 144684"/>
                  <a:gd name="connsiteY36" fmla="*/ 157734 h 191166"/>
                  <a:gd name="connsiteX37" fmla="*/ 64960 w 144684"/>
                  <a:gd name="connsiteY37" fmla="*/ 179927 h 191166"/>
                  <a:gd name="connsiteX38" fmla="*/ 51054 w 144684"/>
                  <a:gd name="connsiteY38" fmla="*/ 166021 h 191166"/>
                  <a:gd name="connsiteX39" fmla="*/ 101441 w 144684"/>
                  <a:gd name="connsiteY39" fmla="*/ 169735 h 191166"/>
                  <a:gd name="connsiteX40" fmla="*/ 99155 w 144684"/>
                  <a:gd name="connsiteY40" fmla="*/ 189262 h 191166"/>
                  <a:gd name="connsiteX41" fmla="*/ 43148 w 144684"/>
                  <a:gd name="connsiteY41" fmla="*/ 189262 h 191166"/>
                  <a:gd name="connsiteX42" fmla="*/ 32290 w 144684"/>
                  <a:gd name="connsiteY42" fmla="*/ 189643 h 191166"/>
                  <a:gd name="connsiteX43" fmla="*/ 17050 w 144684"/>
                  <a:gd name="connsiteY43" fmla="*/ 190405 h 191166"/>
                  <a:gd name="connsiteX44" fmla="*/ 1810 w 144684"/>
                  <a:gd name="connsiteY44" fmla="*/ 191167 h 19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4684" h="191166">
                    <a:moveTo>
                      <a:pt x="1905" y="190690"/>
                    </a:moveTo>
                    <a:lnTo>
                      <a:pt x="0" y="172688"/>
                    </a:lnTo>
                    <a:lnTo>
                      <a:pt x="42100" y="164021"/>
                    </a:lnTo>
                    <a:lnTo>
                      <a:pt x="27051" y="177927"/>
                    </a:lnTo>
                    <a:cubicBezTo>
                      <a:pt x="27527" y="175927"/>
                      <a:pt x="28194" y="172402"/>
                      <a:pt x="29146" y="167450"/>
                    </a:cubicBezTo>
                    <a:cubicBezTo>
                      <a:pt x="30004" y="162401"/>
                      <a:pt x="30861" y="157163"/>
                      <a:pt x="31813" y="151447"/>
                    </a:cubicBezTo>
                    <a:cubicBezTo>
                      <a:pt x="32671" y="145828"/>
                      <a:pt x="33147" y="141446"/>
                      <a:pt x="33147" y="138493"/>
                    </a:cubicBezTo>
                    <a:lnTo>
                      <a:pt x="33147" y="55054"/>
                    </a:lnTo>
                    <a:cubicBezTo>
                      <a:pt x="33147" y="51816"/>
                      <a:pt x="32766" y="47339"/>
                      <a:pt x="32004" y="41719"/>
                    </a:cubicBezTo>
                    <a:cubicBezTo>
                      <a:pt x="31242" y="36100"/>
                      <a:pt x="30385" y="30480"/>
                      <a:pt x="29337" y="24765"/>
                    </a:cubicBezTo>
                    <a:cubicBezTo>
                      <a:pt x="28289" y="19145"/>
                      <a:pt x="27622" y="15050"/>
                      <a:pt x="27051" y="12573"/>
                    </a:cubicBezTo>
                    <a:lnTo>
                      <a:pt x="42100" y="29908"/>
                    </a:lnTo>
                    <a:lnTo>
                      <a:pt x="762" y="22765"/>
                    </a:lnTo>
                    <a:lnTo>
                      <a:pt x="2667" y="3238"/>
                    </a:lnTo>
                    <a:lnTo>
                      <a:pt x="49244" y="3238"/>
                    </a:lnTo>
                    <a:lnTo>
                      <a:pt x="56388" y="10001"/>
                    </a:lnTo>
                    <a:lnTo>
                      <a:pt x="61627" y="66389"/>
                    </a:lnTo>
                    <a:lnTo>
                      <a:pt x="50387" y="54388"/>
                    </a:lnTo>
                    <a:cubicBezTo>
                      <a:pt x="53149" y="47625"/>
                      <a:pt x="56293" y="41053"/>
                      <a:pt x="59817" y="34671"/>
                    </a:cubicBezTo>
                    <a:cubicBezTo>
                      <a:pt x="63341" y="28289"/>
                      <a:pt x="67627" y="22479"/>
                      <a:pt x="72771" y="17240"/>
                    </a:cubicBezTo>
                    <a:cubicBezTo>
                      <a:pt x="77915" y="12001"/>
                      <a:pt x="84296" y="7810"/>
                      <a:pt x="91916" y="4667"/>
                    </a:cubicBezTo>
                    <a:cubicBezTo>
                      <a:pt x="99536" y="1524"/>
                      <a:pt x="108871" y="0"/>
                      <a:pt x="119920" y="0"/>
                    </a:cubicBezTo>
                    <a:cubicBezTo>
                      <a:pt x="124206" y="0"/>
                      <a:pt x="128397" y="286"/>
                      <a:pt x="132493" y="952"/>
                    </a:cubicBezTo>
                    <a:cubicBezTo>
                      <a:pt x="136588" y="1619"/>
                      <a:pt x="140684" y="2476"/>
                      <a:pt x="144685" y="3810"/>
                    </a:cubicBezTo>
                    <a:lnTo>
                      <a:pt x="141256" y="64294"/>
                    </a:lnTo>
                    <a:lnTo>
                      <a:pt x="119824" y="63151"/>
                    </a:lnTo>
                    <a:lnTo>
                      <a:pt x="119824" y="43625"/>
                    </a:lnTo>
                    <a:cubicBezTo>
                      <a:pt x="119824" y="42386"/>
                      <a:pt x="119348" y="40005"/>
                      <a:pt x="118300" y="36481"/>
                    </a:cubicBezTo>
                    <a:cubicBezTo>
                      <a:pt x="117253" y="32956"/>
                      <a:pt x="116110" y="29146"/>
                      <a:pt x="114681" y="25051"/>
                    </a:cubicBezTo>
                    <a:cubicBezTo>
                      <a:pt x="113347" y="20955"/>
                      <a:pt x="112014" y="17526"/>
                      <a:pt x="110776" y="14764"/>
                    </a:cubicBezTo>
                    <a:lnTo>
                      <a:pt x="128397" y="24575"/>
                    </a:lnTo>
                    <a:cubicBezTo>
                      <a:pt x="125921" y="24860"/>
                      <a:pt x="123349" y="24955"/>
                      <a:pt x="120682" y="24955"/>
                    </a:cubicBezTo>
                    <a:lnTo>
                      <a:pt x="112967" y="24955"/>
                    </a:lnTo>
                    <a:cubicBezTo>
                      <a:pt x="94964" y="24955"/>
                      <a:pt x="81820" y="30385"/>
                      <a:pt x="73723" y="41148"/>
                    </a:cubicBezTo>
                    <a:cubicBezTo>
                      <a:pt x="65627" y="51911"/>
                      <a:pt x="61531" y="66199"/>
                      <a:pt x="61531" y="84010"/>
                    </a:cubicBezTo>
                    <a:lnTo>
                      <a:pt x="61531" y="127635"/>
                    </a:lnTo>
                    <a:cubicBezTo>
                      <a:pt x="61531" y="137446"/>
                      <a:pt x="61913" y="147447"/>
                      <a:pt x="62674" y="157734"/>
                    </a:cubicBezTo>
                    <a:cubicBezTo>
                      <a:pt x="63436" y="168021"/>
                      <a:pt x="64198" y="175355"/>
                      <a:pt x="64960" y="179927"/>
                    </a:cubicBezTo>
                    <a:lnTo>
                      <a:pt x="51054" y="166021"/>
                    </a:lnTo>
                    <a:lnTo>
                      <a:pt x="101441" y="169735"/>
                    </a:lnTo>
                    <a:lnTo>
                      <a:pt x="99155" y="189262"/>
                    </a:lnTo>
                    <a:lnTo>
                      <a:pt x="43148" y="189262"/>
                    </a:lnTo>
                    <a:cubicBezTo>
                      <a:pt x="40672" y="189262"/>
                      <a:pt x="37052" y="189357"/>
                      <a:pt x="32290" y="189643"/>
                    </a:cubicBezTo>
                    <a:cubicBezTo>
                      <a:pt x="27527" y="189928"/>
                      <a:pt x="22479" y="190119"/>
                      <a:pt x="17050" y="190405"/>
                    </a:cubicBezTo>
                    <a:cubicBezTo>
                      <a:pt x="11621" y="190690"/>
                      <a:pt x="6572" y="190881"/>
                      <a:pt x="1810" y="1911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2" name="Forme libre : forme 61">
                <a:extLst>
                  <a:ext uri="{FF2B5EF4-FFF2-40B4-BE49-F238E27FC236}">
                    <a16:creationId xmlns:a16="http://schemas.microsoft.com/office/drawing/2014/main" id="{CBC523AB-E9D0-BA9F-6EB7-B2F7BD783DBB}"/>
                  </a:ext>
                </a:extLst>
              </p:cNvPr>
              <p:cNvSpPr/>
              <p:nvPr/>
            </p:nvSpPr>
            <p:spPr>
              <a:xfrm>
                <a:off x="4990052" y="3988402"/>
                <a:ext cx="93630" cy="271843"/>
              </a:xfrm>
              <a:custGeom>
                <a:avLst/>
                <a:gdLst>
                  <a:gd name="connsiteX0" fmla="*/ 1905 w 93630"/>
                  <a:gd name="connsiteY0" fmla="*/ 271748 h 271843"/>
                  <a:gd name="connsiteX1" fmla="*/ 0 w 93630"/>
                  <a:gd name="connsiteY1" fmla="*/ 253746 h 271843"/>
                  <a:gd name="connsiteX2" fmla="*/ 42100 w 93630"/>
                  <a:gd name="connsiteY2" fmla="*/ 245078 h 271843"/>
                  <a:gd name="connsiteX3" fmla="*/ 27051 w 93630"/>
                  <a:gd name="connsiteY3" fmla="*/ 258985 h 271843"/>
                  <a:gd name="connsiteX4" fmla="*/ 29146 w 93630"/>
                  <a:gd name="connsiteY4" fmla="*/ 248507 h 271843"/>
                  <a:gd name="connsiteX5" fmla="*/ 31813 w 93630"/>
                  <a:gd name="connsiteY5" fmla="*/ 232505 h 271843"/>
                  <a:gd name="connsiteX6" fmla="*/ 33147 w 93630"/>
                  <a:gd name="connsiteY6" fmla="*/ 219551 h 271843"/>
                  <a:gd name="connsiteX7" fmla="*/ 33147 w 93630"/>
                  <a:gd name="connsiteY7" fmla="*/ 136112 h 271843"/>
                  <a:gd name="connsiteX8" fmla="*/ 32195 w 93630"/>
                  <a:gd name="connsiteY8" fmla="*/ 123539 h 271843"/>
                  <a:gd name="connsiteX9" fmla="*/ 29908 w 93630"/>
                  <a:gd name="connsiteY9" fmla="*/ 107537 h 271843"/>
                  <a:gd name="connsiteX10" fmla="*/ 27432 w 93630"/>
                  <a:gd name="connsiteY10" fmla="*/ 93631 h 271843"/>
                  <a:gd name="connsiteX11" fmla="*/ 42100 w 93630"/>
                  <a:gd name="connsiteY11" fmla="*/ 110966 h 271843"/>
                  <a:gd name="connsiteX12" fmla="*/ 762 w 93630"/>
                  <a:gd name="connsiteY12" fmla="*/ 103823 h 271843"/>
                  <a:gd name="connsiteX13" fmla="*/ 2667 w 93630"/>
                  <a:gd name="connsiteY13" fmla="*/ 84296 h 271843"/>
                  <a:gd name="connsiteX14" fmla="*/ 56769 w 93630"/>
                  <a:gd name="connsiteY14" fmla="*/ 84296 h 271843"/>
                  <a:gd name="connsiteX15" fmla="*/ 63913 w 93630"/>
                  <a:gd name="connsiteY15" fmla="*/ 91059 h 271843"/>
                  <a:gd name="connsiteX16" fmla="*/ 62960 w 93630"/>
                  <a:gd name="connsiteY16" fmla="*/ 106680 h 271843"/>
                  <a:gd name="connsiteX17" fmla="*/ 62008 w 93630"/>
                  <a:gd name="connsiteY17" fmla="*/ 127540 h 271843"/>
                  <a:gd name="connsiteX18" fmla="*/ 61627 w 93630"/>
                  <a:gd name="connsiteY18" fmla="*/ 147447 h 271843"/>
                  <a:gd name="connsiteX19" fmla="*/ 61627 w 93630"/>
                  <a:gd name="connsiteY19" fmla="*/ 208312 h 271843"/>
                  <a:gd name="connsiteX20" fmla="*/ 62770 w 93630"/>
                  <a:gd name="connsiteY20" fmla="*/ 238411 h 271843"/>
                  <a:gd name="connsiteX21" fmla="*/ 65056 w 93630"/>
                  <a:gd name="connsiteY21" fmla="*/ 260604 h 271843"/>
                  <a:gd name="connsiteX22" fmla="*/ 51149 w 93630"/>
                  <a:gd name="connsiteY22" fmla="*/ 246698 h 271843"/>
                  <a:gd name="connsiteX23" fmla="*/ 93631 w 93630"/>
                  <a:gd name="connsiteY23" fmla="*/ 250412 h 271843"/>
                  <a:gd name="connsiteX24" fmla="*/ 90964 w 93630"/>
                  <a:gd name="connsiteY24" fmla="*/ 269939 h 271843"/>
                  <a:gd name="connsiteX25" fmla="*/ 43243 w 93630"/>
                  <a:gd name="connsiteY25" fmla="*/ 269939 h 271843"/>
                  <a:gd name="connsiteX26" fmla="*/ 32385 w 93630"/>
                  <a:gd name="connsiteY26" fmla="*/ 270320 h 271843"/>
                  <a:gd name="connsiteX27" fmla="*/ 17145 w 93630"/>
                  <a:gd name="connsiteY27" fmla="*/ 271082 h 271843"/>
                  <a:gd name="connsiteX28" fmla="*/ 1905 w 93630"/>
                  <a:gd name="connsiteY28" fmla="*/ 271844 h 271843"/>
                  <a:gd name="connsiteX29" fmla="*/ 41720 w 93630"/>
                  <a:gd name="connsiteY29" fmla="*/ 47339 h 271843"/>
                  <a:gd name="connsiteX30" fmla="*/ 25527 w 93630"/>
                  <a:gd name="connsiteY30" fmla="*/ 40958 h 271843"/>
                  <a:gd name="connsiteX31" fmla="*/ 19907 w 93630"/>
                  <a:gd name="connsiteY31" fmla="*/ 24003 h 271843"/>
                  <a:gd name="connsiteX32" fmla="*/ 25527 w 93630"/>
                  <a:gd name="connsiteY32" fmla="*/ 6572 h 271843"/>
                  <a:gd name="connsiteX33" fmla="*/ 41720 w 93630"/>
                  <a:gd name="connsiteY33" fmla="*/ 0 h 271843"/>
                  <a:gd name="connsiteX34" fmla="*/ 57912 w 93630"/>
                  <a:gd name="connsiteY34" fmla="*/ 6191 h 271843"/>
                  <a:gd name="connsiteX35" fmla="*/ 63532 w 93630"/>
                  <a:gd name="connsiteY35" fmla="*/ 24098 h 271843"/>
                  <a:gd name="connsiteX36" fmla="*/ 58103 w 93630"/>
                  <a:gd name="connsiteY36" fmla="*/ 41053 h 271843"/>
                  <a:gd name="connsiteX37" fmla="*/ 41720 w 93630"/>
                  <a:gd name="connsiteY37" fmla="*/ 47435 h 27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3630" h="271843">
                    <a:moveTo>
                      <a:pt x="1905" y="271748"/>
                    </a:moveTo>
                    <a:lnTo>
                      <a:pt x="0" y="253746"/>
                    </a:lnTo>
                    <a:lnTo>
                      <a:pt x="42100" y="245078"/>
                    </a:lnTo>
                    <a:lnTo>
                      <a:pt x="27051" y="258985"/>
                    </a:lnTo>
                    <a:cubicBezTo>
                      <a:pt x="27527" y="256985"/>
                      <a:pt x="28194" y="253460"/>
                      <a:pt x="29146" y="248507"/>
                    </a:cubicBezTo>
                    <a:cubicBezTo>
                      <a:pt x="30004" y="243459"/>
                      <a:pt x="30861" y="238220"/>
                      <a:pt x="31813" y="232505"/>
                    </a:cubicBezTo>
                    <a:cubicBezTo>
                      <a:pt x="32671" y="226886"/>
                      <a:pt x="33147" y="222504"/>
                      <a:pt x="33147" y="219551"/>
                    </a:cubicBezTo>
                    <a:lnTo>
                      <a:pt x="33147" y="136112"/>
                    </a:lnTo>
                    <a:cubicBezTo>
                      <a:pt x="33147" y="132874"/>
                      <a:pt x="32861" y="128683"/>
                      <a:pt x="32195" y="123539"/>
                    </a:cubicBezTo>
                    <a:cubicBezTo>
                      <a:pt x="31528" y="118396"/>
                      <a:pt x="30861" y="113062"/>
                      <a:pt x="29908" y="107537"/>
                    </a:cubicBezTo>
                    <a:cubicBezTo>
                      <a:pt x="29051" y="102013"/>
                      <a:pt x="28194" y="97346"/>
                      <a:pt x="27432" y="93631"/>
                    </a:cubicBezTo>
                    <a:lnTo>
                      <a:pt x="42100" y="110966"/>
                    </a:lnTo>
                    <a:lnTo>
                      <a:pt x="762" y="103823"/>
                    </a:lnTo>
                    <a:lnTo>
                      <a:pt x="2667" y="84296"/>
                    </a:lnTo>
                    <a:lnTo>
                      <a:pt x="56769" y="84296"/>
                    </a:lnTo>
                    <a:lnTo>
                      <a:pt x="63913" y="91059"/>
                    </a:lnTo>
                    <a:cubicBezTo>
                      <a:pt x="63627" y="94774"/>
                      <a:pt x="63341" y="100013"/>
                      <a:pt x="62960" y="106680"/>
                    </a:cubicBezTo>
                    <a:cubicBezTo>
                      <a:pt x="62579" y="113348"/>
                      <a:pt x="62293" y="120301"/>
                      <a:pt x="62008" y="127540"/>
                    </a:cubicBezTo>
                    <a:cubicBezTo>
                      <a:pt x="61722" y="134779"/>
                      <a:pt x="61627" y="141446"/>
                      <a:pt x="61627" y="147447"/>
                    </a:cubicBezTo>
                    <a:lnTo>
                      <a:pt x="61627" y="208312"/>
                    </a:lnTo>
                    <a:cubicBezTo>
                      <a:pt x="61627" y="218123"/>
                      <a:pt x="62008" y="228124"/>
                      <a:pt x="62770" y="238411"/>
                    </a:cubicBezTo>
                    <a:cubicBezTo>
                      <a:pt x="63532" y="248698"/>
                      <a:pt x="64294" y="256032"/>
                      <a:pt x="65056" y="260604"/>
                    </a:cubicBezTo>
                    <a:lnTo>
                      <a:pt x="51149" y="246698"/>
                    </a:lnTo>
                    <a:lnTo>
                      <a:pt x="93631" y="250412"/>
                    </a:lnTo>
                    <a:lnTo>
                      <a:pt x="90964" y="269939"/>
                    </a:lnTo>
                    <a:lnTo>
                      <a:pt x="43243" y="269939"/>
                    </a:lnTo>
                    <a:cubicBezTo>
                      <a:pt x="40767" y="269939"/>
                      <a:pt x="37147" y="270034"/>
                      <a:pt x="32385" y="270320"/>
                    </a:cubicBezTo>
                    <a:cubicBezTo>
                      <a:pt x="27622" y="270605"/>
                      <a:pt x="22574" y="270796"/>
                      <a:pt x="17145" y="271082"/>
                    </a:cubicBezTo>
                    <a:cubicBezTo>
                      <a:pt x="11716" y="271367"/>
                      <a:pt x="6667" y="271558"/>
                      <a:pt x="1905" y="271844"/>
                    </a:cubicBezTo>
                    <a:close/>
                    <a:moveTo>
                      <a:pt x="41720" y="47339"/>
                    </a:moveTo>
                    <a:cubicBezTo>
                      <a:pt x="34671" y="47339"/>
                      <a:pt x="29337" y="45244"/>
                      <a:pt x="25527" y="40958"/>
                    </a:cubicBezTo>
                    <a:cubicBezTo>
                      <a:pt x="21717" y="36671"/>
                      <a:pt x="19907" y="31052"/>
                      <a:pt x="19907" y="24003"/>
                    </a:cubicBezTo>
                    <a:cubicBezTo>
                      <a:pt x="19907" y="16954"/>
                      <a:pt x="21812" y="10858"/>
                      <a:pt x="25527" y="6572"/>
                    </a:cubicBezTo>
                    <a:cubicBezTo>
                      <a:pt x="29242" y="2286"/>
                      <a:pt x="34671" y="0"/>
                      <a:pt x="41720" y="0"/>
                    </a:cubicBezTo>
                    <a:cubicBezTo>
                      <a:pt x="48768" y="0"/>
                      <a:pt x="54102" y="2096"/>
                      <a:pt x="57912" y="6191"/>
                    </a:cubicBezTo>
                    <a:cubicBezTo>
                      <a:pt x="61627" y="10287"/>
                      <a:pt x="63532" y="16288"/>
                      <a:pt x="63532" y="24098"/>
                    </a:cubicBezTo>
                    <a:cubicBezTo>
                      <a:pt x="63532" y="31147"/>
                      <a:pt x="61722" y="36767"/>
                      <a:pt x="58103" y="41053"/>
                    </a:cubicBezTo>
                    <a:cubicBezTo>
                      <a:pt x="54483" y="45339"/>
                      <a:pt x="49054" y="47435"/>
                      <a:pt x="41720" y="474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3" name="Forme libre : forme 62">
                <a:extLst>
                  <a:ext uri="{FF2B5EF4-FFF2-40B4-BE49-F238E27FC236}">
                    <a16:creationId xmlns:a16="http://schemas.microsoft.com/office/drawing/2014/main" id="{06844ED6-666C-9699-4995-A707AE755FFC}"/>
                  </a:ext>
                </a:extLst>
              </p:cNvPr>
              <p:cNvSpPr/>
              <p:nvPr/>
            </p:nvSpPr>
            <p:spPr>
              <a:xfrm>
                <a:off x="5100161" y="4032789"/>
                <a:ext cx="126206" cy="231171"/>
              </a:xfrm>
              <a:custGeom>
                <a:avLst/>
                <a:gdLst>
                  <a:gd name="connsiteX0" fmla="*/ 74867 w 126206"/>
                  <a:gd name="connsiteY0" fmla="*/ 231076 h 231171"/>
                  <a:gd name="connsiteX1" fmla="*/ 41243 w 126206"/>
                  <a:gd name="connsiteY1" fmla="*/ 217551 h 231171"/>
                  <a:gd name="connsiteX2" fmla="*/ 32766 w 126206"/>
                  <a:gd name="connsiteY2" fmla="*/ 178879 h 231171"/>
                  <a:gd name="connsiteX3" fmla="*/ 32766 w 126206"/>
                  <a:gd name="connsiteY3" fmla="*/ 46958 h 231171"/>
                  <a:gd name="connsiteX4" fmla="*/ 44767 w 126206"/>
                  <a:gd name="connsiteY4" fmla="*/ 59341 h 231171"/>
                  <a:gd name="connsiteX5" fmla="*/ 1143 w 126206"/>
                  <a:gd name="connsiteY5" fmla="*/ 59341 h 231171"/>
                  <a:gd name="connsiteX6" fmla="*/ 0 w 126206"/>
                  <a:gd name="connsiteY6" fmla="*/ 44291 h 231171"/>
                  <a:gd name="connsiteX7" fmla="*/ 12002 w 126206"/>
                  <a:gd name="connsiteY7" fmla="*/ 40005 h 231171"/>
                  <a:gd name="connsiteX8" fmla="*/ 26479 w 126206"/>
                  <a:gd name="connsiteY8" fmla="*/ 34957 h 231171"/>
                  <a:gd name="connsiteX9" fmla="*/ 38291 w 126206"/>
                  <a:gd name="connsiteY9" fmla="*/ 30861 h 231171"/>
                  <a:gd name="connsiteX10" fmla="*/ 25527 w 126206"/>
                  <a:gd name="connsiteY10" fmla="*/ 43243 h 231171"/>
                  <a:gd name="connsiteX11" fmla="*/ 30575 w 126206"/>
                  <a:gd name="connsiteY11" fmla="*/ 35147 h 231171"/>
                  <a:gd name="connsiteX12" fmla="*/ 37148 w 126206"/>
                  <a:gd name="connsiteY12" fmla="*/ 22003 h 231171"/>
                  <a:gd name="connsiteX13" fmla="*/ 43529 w 126206"/>
                  <a:gd name="connsiteY13" fmla="*/ 8668 h 231171"/>
                  <a:gd name="connsiteX14" fmla="*/ 47625 w 126206"/>
                  <a:gd name="connsiteY14" fmla="*/ 0 h 231171"/>
                  <a:gd name="connsiteX15" fmla="*/ 61150 w 126206"/>
                  <a:gd name="connsiteY15" fmla="*/ 1524 h 231171"/>
                  <a:gd name="connsiteX16" fmla="*/ 61150 w 126206"/>
                  <a:gd name="connsiteY16" fmla="*/ 180404 h 231171"/>
                  <a:gd name="connsiteX17" fmla="*/ 65627 w 126206"/>
                  <a:gd name="connsiteY17" fmla="*/ 200311 h 231171"/>
                  <a:gd name="connsiteX18" fmla="*/ 82963 w 126206"/>
                  <a:gd name="connsiteY18" fmla="*/ 207454 h 231171"/>
                  <a:gd name="connsiteX19" fmla="*/ 100013 w 126206"/>
                  <a:gd name="connsiteY19" fmla="*/ 203454 h 231171"/>
                  <a:gd name="connsiteX20" fmla="*/ 116015 w 126206"/>
                  <a:gd name="connsiteY20" fmla="*/ 193167 h 231171"/>
                  <a:gd name="connsiteX21" fmla="*/ 126206 w 126206"/>
                  <a:gd name="connsiteY21" fmla="*/ 209359 h 231171"/>
                  <a:gd name="connsiteX22" fmla="*/ 99727 w 126206"/>
                  <a:gd name="connsiteY22" fmla="*/ 225742 h 231171"/>
                  <a:gd name="connsiteX23" fmla="*/ 74771 w 126206"/>
                  <a:gd name="connsiteY23" fmla="*/ 231172 h 231171"/>
                  <a:gd name="connsiteX24" fmla="*/ 54959 w 126206"/>
                  <a:gd name="connsiteY24" fmla="*/ 59341 h 231171"/>
                  <a:gd name="connsiteX25" fmla="*/ 54959 w 126206"/>
                  <a:gd name="connsiteY25" fmla="*/ 39815 h 231171"/>
                  <a:gd name="connsiteX26" fmla="*/ 116967 w 126206"/>
                  <a:gd name="connsiteY26" fmla="*/ 39815 h 231171"/>
                  <a:gd name="connsiteX27" fmla="*/ 115062 w 126206"/>
                  <a:gd name="connsiteY27" fmla="*/ 59341 h 231171"/>
                  <a:gd name="connsiteX28" fmla="*/ 54959 w 126206"/>
                  <a:gd name="connsiteY28" fmla="*/ 59341 h 231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6206" h="231171">
                    <a:moveTo>
                      <a:pt x="74867" y="231076"/>
                    </a:moveTo>
                    <a:cubicBezTo>
                      <a:pt x="58103" y="231076"/>
                      <a:pt x="46863" y="226600"/>
                      <a:pt x="41243" y="217551"/>
                    </a:cubicBezTo>
                    <a:cubicBezTo>
                      <a:pt x="35624" y="208502"/>
                      <a:pt x="32766" y="195643"/>
                      <a:pt x="32766" y="178879"/>
                    </a:cubicBezTo>
                    <a:lnTo>
                      <a:pt x="32766" y="46958"/>
                    </a:lnTo>
                    <a:lnTo>
                      <a:pt x="44767" y="59341"/>
                    </a:lnTo>
                    <a:lnTo>
                      <a:pt x="1143" y="59341"/>
                    </a:lnTo>
                    <a:lnTo>
                      <a:pt x="0" y="44291"/>
                    </a:lnTo>
                    <a:cubicBezTo>
                      <a:pt x="3238" y="43053"/>
                      <a:pt x="7239" y="41624"/>
                      <a:pt x="12002" y="40005"/>
                    </a:cubicBezTo>
                    <a:cubicBezTo>
                      <a:pt x="16764" y="38386"/>
                      <a:pt x="21622" y="36671"/>
                      <a:pt x="26479" y="34957"/>
                    </a:cubicBezTo>
                    <a:cubicBezTo>
                      <a:pt x="31337" y="33242"/>
                      <a:pt x="35338" y="31813"/>
                      <a:pt x="38291" y="30861"/>
                    </a:cubicBezTo>
                    <a:lnTo>
                      <a:pt x="25527" y="43243"/>
                    </a:lnTo>
                    <a:cubicBezTo>
                      <a:pt x="26765" y="41720"/>
                      <a:pt x="28480" y="39053"/>
                      <a:pt x="30575" y="35147"/>
                    </a:cubicBezTo>
                    <a:cubicBezTo>
                      <a:pt x="32671" y="31242"/>
                      <a:pt x="34862" y="26861"/>
                      <a:pt x="37148" y="22003"/>
                    </a:cubicBezTo>
                    <a:cubicBezTo>
                      <a:pt x="39433" y="17145"/>
                      <a:pt x="41529" y="12668"/>
                      <a:pt x="43529" y="8668"/>
                    </a:cubicBezTo>
                    <a:cubicBezTo>
                      <a:pt x="45529" y="4667"/>
                      <a:pt x="46863" y="1810"/>
                      <a:pt x="47625" y="0"/>
                    </a:cubicBezTo>
                    <a:lnTo>
                      <a:pt x="61150" y="1524"/>
                    </a:lnTo>
                    <a:lnTo>
                      <a:pt x="61150" y="180404"/>
                    </a:lnTo>
                    <a:cubicBezTo>
                      <a:pt x="61150" y="188976"/>
                      <a:pt x="62675" y="195548"/>
                      <a:pt x="65627" y="200311"/>
                    </a:cubicBezTo>
                    <a:cubicBezTo>
                      <a:pt x="68675" y="205073"/>
                      <a:pt x="74390" y="207454"/>
                      <a:pt x="82963" y="207454"/>
                    </a:cubicBezTo>
                    <a:cubicBezTo>
                      <a:pt x="88487" y="207454"/>
                      <a:pt x="94202" y="206121"/>
                      <a:pt x="100013" y="203454"/>
                    </a:cubicBezTo>
                    <a:cubicBezTo>
                      <a:pt x="105918" y="200787"/>
                      <a:pt x="111252" y="197358"/>
                      <a:pt x="116015" y="193167"/>
                    </a:cubicBezTo>
                    <a:lnTo>
                      <a:pt x="126206" y="209359"/>
                    </a:lnTo>
                    <a:cubicBezTo>
                      <a:pt x="117158" y="216599"/>
                      <a:pt x="108395" y="222028"/>
                      <a:pt x="99727" y="225742"/>
                    </a:cubicBezTo>
                    <a:cubicBezTo>
                      <a:pt x="91059" y="229362"/>
                      <a:pt x="82772" y="231172"/>
                      <a:pt x="74771" y="231172"/>
                    </a:cubicBezTo>
                    <a:close/>
                    <a:moveTo>
                      <a:pt x="54959" y="59341"/>
                    </a:moveTo>
                    <a:lnTo>
                      <a:pt x="54959" y="39815"/>
                    </a:lnTo>
                    <a:lnTo>
                      <a:pt x="116967" y="39815"/>
                    </a:lnTo>
                    <a:lnTo>
                      <a:pt x="115062" y="59341"/>
                    </a:lnTo>
                    <a:lnTo>
                      <a:pt x="54959" y="593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4" name="Forme libre : forme 63">
                <a:extLst>
                  <a:ext uri="{FF2B5EF4-FFF2-40B4-BE49-F238E27FC236}">
                    <a16:creationId xmlns:a16="http://schemas.microsoft.com/office/drawing/2014/main" id="{37A6563A-D249-FD4C-EFE7-5DBF25CF4DFB}"/>
                  </a:ext>
                </a:extLst>
              </p:cNvPr>
              <p:cNvSpPr/>
              <p:nvPr/>
            </p:nvSpPr>
            <p:spPr>
              <a:xfrm>
                <a:off x="5254656" y="3980116"/>
                <a:ext cx="151828" cy="281844"/>
              </a:xfrm>
              <a:custGeom>
                <a:avLst/>
                <a:gdLst>
                  <a:gd name="connsiteX0" fmla="*/ 85725 w 151828"/>
                  <a:gd name="connsiteY0" fmla="*/ 281845 h 281844"/>
                  <a:gd name="connsiteX1" fmla="*/ 38386 w 151828"/>
                  <a:gd name="connsiteY1" fmla="*/ 269462 h 281844"/>
                  <a:gd name="connsiteX2" fmla="*/ 9620 w 151828"/>
                  <a:gd name="connsiteY2" fmla="*/ 235267 h 281844"/>
                  <a:gd name="connsiteX3" fmla="*/ 0 w 151828"/>
                  <a:gd name="connsiteY3" fmla="*/ 186023 h 281844"/>
                  <a:gd name="connsiteX4" fmla="*/ 8668 w 151828"/>
                  <a:gd name="connsiteY4" fmla="*/ 136398 h 281844"/>
                  <a:gd name="connsiteX5" fmla="*/ 35338 w 151828"/>
                  <a:gd name="connsiteY5" fmla="*/ 102013 h 281844"/>
                  <a:gd name="connsiteX6" fmla="*/ 80772 w 151828"/>
                  <a:gd name="connsiteY6" fmla="*/ 89440 h 281844"/>
                  <a:gd name="connsiteX7" fmla="*/ 122492 w 151828"/>
                  <a:gd name="connsiteY7" fmla="*/ 100298 h 281844"/>
                  <a:gd name="connsiteX8" fmla="*/ 144875 w 151828"/>
                  <a:gd name="connsiteY8" fmla="*/ 130778 h 281844"/>
                  <a:gd name="connsiteX9" fmla="*/ 151829 w 151828"/>
                  <a:gd name="connsiteY9" fmla="*/ 175927 h 281844"/>
                  <a:gd name="connsiteX10" fmla="*/ 145828 w 151828"/>
                  <a:gd name="connsiteY10" fmla="*/ 187928 h 281844"/>
                  <a:gd name="connsiteX11" fmla="*/ 24098 w 151828"/>
                  <a:gd name="connsiteY11" fmla="*/ 187928 h 281844"/>
                  <a:gd name="connsiteX12" fmla="*/ 24098 w 151828"/>
                  <a:gd name="connsiteY12" fmla="*/ 170974 h 281844"/>
                  <a:gd name="connsiteX13" fmla="*/ 132683 w 151828"/>
                  <a:gd name="connsiteY13" fmla="*/ 162687 h 281844"/>
                  <a:gd name="connsiteX14" fmla="*/ 120682 w 151828"/>
                  <a:gd name="connsiteY14" fmla="*/ 175832 h 281844"/>
                  <a:gd name="connsiteX15" fmla="*/ 120872 w 151828"/>
                  <a:gd name="connsiteY15" fmla="*/ 166211 h 281844"/>
                  <a:gd name="connsiteX16" fmla="*/ 121063 w 151828"/>
                  <a:gd name="connsiteY16" fmla="*/ 155924 h 281844"/>
                  <a:gd name="connsiteX17" fmla="*/ 110966 w 151828"/>
                  <a:gd name="connsiteY17" fmla="*/ 121729 h 281844"/>
                  <a:gd name="connsiteX18" fmla="*/ 79724 w 151828"/>
                  <a:gd name="connsiteY18" fmla="*/ 107442 h 281844"/>
                  <a:gd name="connsiteX19" fmla="*/ 56388 w 151828"/>
                  <a:gd name="connsiteY19" fmla="*/ 114395 h 281844"/>
                  <a:gd name="connsiteX20" fmla="*/ 41720 w 151828"/>
                  <a:gd name="connsiteY20" fmla="*/ 132969 h 281844"/>
                  <a:gd name="connsiteX21" fmla="*/ 34195 w 151828"/>
                  <a:gd name="connsiteY21" fmla="*/ 157925 h 281844"/>
                  <a:gd name="connsiteX22" fmla="*/ 31909 w 151828"/>
                  <a:gd name="connsiteY22" fmla="*/ 184404 h 281844"/>
                  <a:gd name="connsiteX23" fmla="*/ 34957 w 151828"/>
                  <a:gd name="connsiteY23" fmla="*/ 209741 h 281844"/>
                  <a:gd name="connsiteX24" fmla="*/ 44387 w 151828"/>
                  <a:gd name="connsiteY24" fmla="*/ 233934 h 281844"/>
                  <a:gd name="connsiteX25" fmla="*/ 60388 w 151828"/>
                  <a:gd name="connsiteY25" fmla="*/ 251936 h 281844"/>
                  <a:gd name="connsiteX26" fmla="*/ 83534 w 151828"/>
                  <a:gd name="connsiteY26" fmla="*/ 258699 h 281844"/>
                  <a:gd name="connsiteX27" fmla="*/ 117158 w 151828"/>
                  <a:gd name="connsiteY27" fmla="*/ 253270 h 281844"/>
                  <a:gd name="connsiteX28" fmla="*/ 141351 w 151828"/>
                  <a:gd name="connsiteY28" fmla="*/ 242888 h 281844"/>
                  <a:gd name="connsiteX29" fmla="*/ 151162 w 151828"/>
                  <a:gd name="connsiteY29" fmla="*/ 259461 h 281844"/>
                  <a:gd name="connsiteX30" fmla="*/ 148495 w 151828"/>
                  <a:gd name="connsiteY30" fmla="*/ 261557 h 281844"/>
                  <a:gd name="connsiteX31" fmla="*/ 136303 w 151828"/>
                  <a:gd name="connsiteY31" fmla="*/ 269462 h 281844"/>
                  <a:gd name="connsiteX32" fmla="*/ 115253 w 151828"/>
                  <a:gd name="connsiteY32" fmla="*/ 277939 h 281844"/>
                  <a:gd name="connsiteX33" fmla="*/ 85725 w 151828"/>
                  <a:gd name="connsiteY33" fmla="*/ 281654 h 281844"/>
                  <a:gd name="connsiteX34" fmla="*/ 68104 w 151828"/>
                  <a:gd name="connsiteY34" fmla="*/ 74009 h 281844"/>
                  <a:gd name="connsiteX35" fmla="*/ 53816 w 151828"/>
                  <a:gd name="connsiteY35" fmla="*/ 62008 h 281844"/>
                  <a:gd name="connsiteX36" fmla="*/ 112776 w 151828"/>
                  <a:gd name="connsiteY36" fmla="*/ 0 h 281844"/>
                  <a:gd name="connsiteX37" fmla="*/ 133445 w 151828"/>
                  <a:gd name="connsiteY37" fmla="*/ 17621 h 281844"/>
                  <a:gd name="connsiteX38" fmla="*/ 68008 w 151828"/>
                  <a:gd name="connsiteY38" fmla="*/ 74009 h 281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51828" h="281844">
                    <a:moveTo>
                      <a:pt x="85725" y="281845"/>
                    </a:moveTo>
                    <a:cubicBezTo>
                      <a:pt x="66961" y="281845"/>
                      <a:pt x="51149" y="277749"/>
                      <a:pt x="38386" y="269462"/>
                    </a:cubicBezTo>
                    <a:cubicBezTo>
                      <a:pt x="25622" y="261175"/>
                      <a:pt x="16002" y="249746"/>
                      <a:pt x="9620" y="235267"/>
                    </a:cubicBezTo>
                    <a:cubicBezTo>
                      <a:pt x="3238" y="220694"/>
                      <a:pt x="0" y="204311"/>
                      <a:pt x="0" y="186023"/>
                    </a:cubicBezTo>
                    <a:cubicBezTo>
                      <a:pt x="0" y="167735"/>
                      <a:pt x="2858" y="150971"/>
                      <a:pt x="8668" y="136398"/>
                    </a:cubicBezTo>
                    <a:cubicBezTo>
                      <a:pt x="14383" y="121825"/>
                      <a:pt x="23336" y="110395"/>
                      <a:pt x="35338" y="102013"/>
                    </a:cubicBezTo>
                    <a:cubicBezTo>
                      <a:pt x="47339" y="93631"/>
                      <a:pt x="62484" y="89440"/>
                      <a:pt x="80772" y="89440"/>
                    </a:cubicBezTo>
                    <a:cubicBezTo>
                      <a:pt x="99060" y="89440"/>
                      <a:pt x="112204" y="93059"/>
                      <a:pt x="122492" y="100298"/>
                    </a:cubicBezTo>
                    <a:cubicBezTo>
                      <a:pt x="132779" y="107537"/>
                      <a:pt x="140208" y="117729"/>
                      <a:pt x="144875" y="130778"/>
                    </a:cubicBezTo>
                    <a:cubicBezTo>
                      <a:pt x="149542" y="143828"/>
                      <a:pt x="151829" y="158877"/>
                      <a:pt x="151829" y="175927"/>
                    </a:cubicBezTo>
                    <a:lnTo>
                      <a:pt x="145828" y="187928"/>
                    </a:lnTo>
                    <a:lnTo>
                      <a:pt x="24098" y="187928"/>
                    </a:lnTo>
                    <a:lnTo>
                      <a:pt x="24098" y="170974"/>
                    </a:lnTo>
                    <a:lnTo>
                      <a:pt x="132683" y="162687"/>
                    </a:lnTo>
                    <a:lnTo>
                      <a:pt x="120682" y="175832"/>
                    </a:lnTo>
                    <a:cubicBezTo>
                      <a:pt x="120682" y="172593"/>
                      <a:pt x="120682" y="169354"/>
                      <a:pt x="120872" y="166211"/>
                    </a:cubicBezTo>
                    <a:cubicBezTo>
                      <a:pt x="120967" y="163068"/>
                      <a:pt x="121063" y="159639"/>
                      <a:pt x="121063" y="155924"/>
                    </a:cubicBezTo>
                    <a:cubicBezTo>
                      <a:pt x="121063" y="142684"/>
                      <a:pt x="117729" y="131254"/>
                      <a:pt x="110966" y="121729"/>
                    </a:cubicBezTo>
                    <a:cubicBezTo>
                      <a:pt x="104204" y="112204"/>
                      <a:pt x="93821" y="107442"/>
                      <a:pt x="79724" y="107442"/>
                    </a:cubicBezTo>
                    <a:cubicBezTo>
                      <a:pt x="70485" y="107442"/>
                      <a:pt x="62675" y="109728"/>
                      <a:pt x="56388" y="114395"/>
                    </a:cubicBezTo>
                    <a:cubicBezTo>
                      <a:pt x="50101" y="119063"/>
                      <a:pt x="45244" y="125254"/>
                      <a:pt x="41720" y="132969"/>
                    </a:cubicBezTo>
                    <a:cubicBezTo>
                      <a:pt x="38195" y="140779"/>
                      <a:pt x="35719" y="149066"/>
                      <a:pt x="34195" y="157925"/>
                    </a:cubicBezTo>
                    <a:cubicBezTo>
                      <a:pt x="32671" y="166783"/>
                      <a:pt x="31909" y="175641"/>
                      <a:pt x="31909" y="184404"/>
                    </a:cubicBezTo>
                    <a:cubicBezTo>
                      <a:pt x="31909" y="192691"/>
                      <a:pt x="32861" y="201168"/>
                      <a:pt x="34957" y="209741"/>
                    </a:cubicBezTo>
                    <a:cubicBezTo>
                      <a:pt x="36957" y="218408"/>
                      <a:pt x="40100" y="226504"/>
                      <a:pt x="44387" y="233934"/>
                    </a:cubicBezTo>
                    <a:cubicBezTo>
                      <a:pt x="48673" y="241363"/>
                      <a:pt x="54007" y="247459"/>
                      <a:pt x="60388" y="251936"/>
                    </a:cubicBezTo>
                    <a:cubicBezTo>
                      <a:pt x="66770" y="256413"/>
                      <a:pt x="74486" y="258699"/>
                      <a:pt x="83534" y="258699"/>
                    </a:cubicBezTo>
                    <a:cubicBezTo>
                      <a:pt x="95345" y="258699"/>
                      <a:pt x="106490" y="256889"/>
                      <a:pt x="117158" y="253270"/>
                    </a:cubicBezTo>
                    <a:cubicBezTo>
                      <a:pt x="127825" y="249650"/>
                      <a:pt x="135922" y="246221"/>
                      <a:pt x="141351" y="242888"/>
                    </a:cubicBezTo>
                    <a:lnTo>
                      <a:pt x="151162" y="259461"/>
                    </a:lnTo>
                    <a:cubicBezTo>
                      <a:pt x="151924" y="258699"/>
                      <a:pt x="151067" y="259461"/>
                      <a:pt x="148495" y="261557"/>
                    </a:cubicBezTo>
                    <a:cubicBezTo>
                      <a:pt x="146018" y="263652"/>
                      <a:pt x="141923" y="266319"/>
                      <a:pt x="136303" y="269462"/>
                    </a:cubicBezTo>
                    <a:cubicBezTo>
                      <a:pt x="130683" y="272605"/>
                      <a:pt x="123634" y="275368"/>
                      <a:pt x="115253" y="277939"/>
                    </a:cubicBezTo>
                    <a:cubicBezTo>
                      <a:pt x="106871" y="280416"/>
                      <a:pt x="97060" y="281654"/>
                      <a:pt x="85725" y="281654"/>
                    </a:cubicBezTo>
                    <a:close/>
                    <a:moveTo>
                      <a:pt x="68104" y="74009"/>
                    </a:moveTo>
                    <a:lnTo>
                      <a:pt x="53816" y="62008"/>
                    </a:lnTo>
                    <a:lnTo>
                      <a:pt x="112776" y="0"/>
                    </a:lnTo>
                    <a:lnTo>
                      <a:pt x="133445" y="17621"/>
                    </a:lnTo>
                    <a:lnTo>
                      <a:pt x="68008" y="7400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5" name="Forme libre : forme 64">
                <a:extLst>
                  <a:ext uri="{FF2B5EF4-FFF2-40B4-BE49-F238E27FC236}">
                    <a16:creationId xmlns:a16="http://schemas.microsoft.com/office/drawing/2014/main" id="{88538058-DB64-BCF6-9AAD-17D5E5A98274}"/>
                  </a:ext>
                </a:extLst>
              </p:cNvPr>
              <p:cNvSpPr/>
              <p:nvPr/>
            </p:nvSpPr>
            <p:spPr>
              <a:xfrm>
                <a:off x="5526404" y="3972877"/>
                <a:ext cx="184308" cy="289083"/>
              </a:xfrm>
              <a:custGeom>
                <a:avLst/>
                <a:gdLst>
                  <a:gd name="connsiteX0" fmla="*/ 75914 w 184308"/>
                  <a:gd name="connsiteY0" fmla="*/ 289084 h 289083"/>
                  <a:gd name="connsiteX1" fmla="*/ 20479 w 184308"/>
                  <a:gd name="connsiteY1" fmla="*/ 263176 h 289083"/>
                  <a:gd name="connsiteX2" fmla="*/ 0 w 184308"/>
                  <a:gd name="connsiteY2" fmla="*/ 192119 h 289083"/>
                  <a:gd name="connsiteX3" fmla="*/ 20860 w 184308"/>
                  <a:gd name="connsiteY3" fmla="*/ 122396 h 289083"/>
                  <a:gd name="connsiteX4" fmla="*/ 77057 w 184308"/>
                  <a:gd name="connsiteY4" fmla="*/ 96679 h 289083"/>
                  <a:gd name="connsiteX5" fmla="*/ 94298 w 184308"/>
                  <a:gd name="connsiteY5" fmla="*/ 97631 h 289083"/>
                  <a:gd name="connsiteX6" fmla="*/ 111538 w 184308"/>
                  <a:gd name="connsiteY6" fmla="*/ 101346 h 289083"/>
                  <a:gd name="connsiteX7" fmla="*/ 134112 w 184308"/>
                  <a:gd name="connsiteY7" fmla="*/ 109823 h 289083"/>
                  <a:gd name="connsiteX8" fmla="*/ 131445 w 184308"/>
                  <a:gd name="connsiteY8" fmla="*/ 136874 h 289083"/>
                  <a:gd name="connsiteX9" fmla="*/ 106108 w 184308"/>
                  <a:gd name="connsiteY9" fmla="*/ 122015 h 289083"/>
                  <a:gd name="connsiteX10" fmla="*/ 80772 w 184308"/>
                  <a:gd name="connsiteY10" fmla="*/ 117729 h 289083"/>
                  <a:gd name="connsiteX11" fmla="*/ 44482 w 184308"/>
                  <a:gd name="connsiteY11" fmla="*/ 137827 h 289083"/>
                  <a:gd name="connsiteX12" fmla="*/ 31147 w 184308"/>
                  <a:gd name="connsiteY12" fmla="*/ 193262 h 289083"/>
                  <a:gd name="connsiteX13" fmla="*/ 43529 w 184308"/>
                  <a:gd name="connsiteY13" fmla="*/ 247364 h 289083"/>
                  <a:gd name="connsiteX14" fmla="*/ 76581 w 184308"/>
                  <a:gd name="connsiteY14" fmla="*/ 267271 h 289083"/>
                  <a:gd name="connsiteX15" fmla="*/ 113062 w 184308"/>
                  <a:gd name="connsiteY15" fmla="*/ 251841 h 289083"/>
                  <a:gd name="connsiteX16" fmla="*/ 126206 w 184308"/>
                  <a:gd name="connsiteY16" fmla="*/ 208978 h 289083"/>
                  <a:gd name="connsiteX17" fmla="*/ 126206 w 184308"/>
                  <a:gd name="connsiteY17" fmla="*/ 52673 h 289083"/>
                  <a:gd name="connsiteX18" fmla="*/ 125063 w 184308"/>
                  <a:gd name="connsiteY18" fmla="*/ 39910 h 289083"/>
                  <a:gd name="connsiteX19" fmla="*/ 122396 w 184308"/>
                  <a:gd name="connsiteY19" fmla="*/ 24670 h 289083"/>
                  <a:gd name="connsiteX20" fmla="*/ 120110 w 184308"/>
                  <a:gd name="connsiteY20" fmla="*/ 14288 h 289083"/>
                  <a:gd name="connsiteX21" fmla="*/ 134398 w 184308"/>
                  <a:gd name="connsiteY21" fmla="*/ 26670 h 289083"/>
                  <a:gd name="connsiteX22" fmla="*/ 88583 w 184308"/>
                  <a:gd name="connsiteY22" fmla="*/ 18764 h 289083"/>
                  <a:gd name="connsiteX23" fmla="*/ 90488 w 184308"/>
                  <a:gd name="connsiteY23" fmla="*/ 0 h 289083"/>
                  <a:gd name="connsiteX24" fmla="*/ 128778 w 184308"/>
                  <a:gd name="connsiteY24" fmla="*/ 1143 h 289083"/>
                  <a:gd name="connsiteX25" fmla="*/ 149828 w 184308"/>
                  <a:gd name="connsiteY25" fmla="*/ 1143 h 289083"/>
                  <a:gd name="connsiteX26" fmla="*/ 156591 w 184308"/>
                  <a:gd name="connsiteY26" fmla="*/ 7906 h 289083"/>
                  <a:gd name="connsiteX27" fmla="*/ 155638 w 184308"/>
                  <a:gd name="connsiteY27" fmla="*/ 26289 h 289083"/>
                  <a:gd name="connsiteX28" fmla="*/ 154686 w 184308"/>
                  <a:gd name="connsiteY28" fmla="*/ 46958 h 289083"/>
                  <a:gd name="connsiteX29" fmla="*/ 154305 w 184308"/>
                  <a:gd name="connsiteY29" fmla="*/ 63913 h 289083"/>
                  <a:gd name="connsiteX30" fmla="*/ 154305 w 184308"/>
                  <a:gd name="connsiteY30" fmla="*/ 224028 h 289083"/>
                  <a:gd name="connsiteX31" fmla="*/ 156591 w 184308"/>
                  <a:gd name="connsiteY31" fmla="*/ 253746 h 289083"/>
                  <a:gd name="connsiteX32" fmla="*/ 160306 w 184308"/>
                  <a:gd name="connsiteY32" fmla="*/ 275177 h 289083"/>
                  <a:gd name="connsiteX33" fmla="*/ 145637 w 184308"/>
                  <a:gd name="connsiteY33" fmla="*/ 261652 h 289083"/>
                  <a:gd name="connsiteX34" fmla="*/ 184309 w 184308"/>
                  <a:gd name="connsiteY34" fmla="*/ 265747 h 289083"/>
                  <a:gd name="connsiteX35" fmla="*/ 182023 w 184308"/>
                  <a:gd name="connsiteY35" fmla="*/ 285274 h 289083"/>
                  <a:gd name="connsiteX36" fmla="*/ 135065 w 184308"/>
                  <a:gd name="connsiteY36" fmla="*/ 285274 h 289083"/>
                  <a:gd name="connsiteX37" fmla="*/ 127540 w 184308"/>
                  <a:gd name="connsiteY37" fmla="*/ 242792 h 289083"/>
                  <a:gd name="connsiteX38" fmla="*/ 130207 w 184308"/>
                  <a:gd name="connsiteY38" fmla="*/ 249174 h 289083"/>
                  <a:gd name="connsiteX39" fmla="*/ 125349 w 184308"/>
                  <a:gd name="connsiteY39" fmla="*/ 262509 h 289083"/>
                  <a:gd name="connsiteX40" fmla="*/ 111442 w 184308"/>
                  <a:gd name="connsiteY40" fmla="*/ 275463 h 289083"/>
                  <a:gd name="connsiteX41" fmla="*/ 93440 w 184308"/>
                  <a:gd name="connsiteY41" fmla="*/ 285274 h 289083"/>
                  <a:gd name="connsiteX42" fmla="*/ 75819 w 184308"/>
                  <a:gd name="connsiteY42" fmla="*/ 288988 h 28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84308" h="289083">
                    <a:moveTo>
                      <a:pt x="75914" y="289084"/>
                    </a:moveTo>
                    <a:cubicBezTo>
                      <a:pt x="52578" y="289084"/>
                      <a:pt x="34100" y="280416"/>
                      <a:pt x="20479" y="263176"/>
                    </a:cubicBezTo>
                    <a:cubicBezTo>
                      <a:pt x="6858" y="245935"/>
                      <a:pt x="0" y="222218"/>
                      <a:pt x="0" y="192119"/>
                    </a:cubicBezTo>
                    <a:cubicBezTo>
                      <a:pt x="0" y="162020"/>
                      <a:pt x="6953" y="139541"/>
                      <a:pt x="20860" y="122396"/>
                    </a:cubicBezTo>
                    <a:cubicBezTo>
                      <a:pt x="34766" y="105251"/>
                      <a:pt x="53531" y="96679"/>
                      <a:pt x="77057" y="96679"/>
                    </a:cubicBezTo>
                    <a:cubicBezTo>
                      <a:pt x="83344" y="96679"/>
                      <a:pt x="89059" y="96964"/>
                      <a:pt x="94298" y="97631"/>
                    </a:cubicBezTo>
                    <a:cubicBezTo>
                      <a:pt x="99536" y="98298"/>
                      <a:pt x="105346" y="99536"/>
                      <a:pt x="111538" y="101346"/>
                    </a:cubicBezTo>
                    <a:cubicBezTo>
                      <a:pt x="117824" y="103251"/>
                      <a:pt x="125349" y="106013"/>
                      <a:pt x="134112" y="109823"/>
                    </a:cubicBezTo>
                    <a:lnTo>
                      <a:pt x="131445" y="136874"/>
                    </a:lnTo>
                    <a:cubicBezTo>
                      <a:pt x="122682" y="129826"/>
                      <a:pt x="114205" y="124873"/>
                      <a:pt x="106108" y="122015"/>
                    </a:cubicBezTo>
                    <a:cubicBezTo>
                      <a:pt x="98012" y="119158"/>
                      <a:pt x="89535" y="117729"/>
                      <a:pt x="80772" y="117729"/>
                    </a:cubicBezTo>
                    <a:cubicBezTo>
                      <a:pt x="65532" y="117729"/>
                      <a:pt x="53435" y="124396"/>
                      <a:pt x="44482" y="137827"/>
                    </a:cubicBezTo>
                    <a:cubicBezTo>
                      <a:pt x="35624" y="151257"/>
                      <a:pt x="31147" y="169735"/>
                      <a:pt x="31147" y="193262"/>
                    </a:cubicBezTo>
                    <a:cubicBezTo>
                      <a:pt x="31147" y="216789"/>
                      <a:pt x="35242" y="234124"/>
                      <a:pt x="43529" y="247364"/>
                    </a:cubicBezTo>
                    <a:cubicBezTo>
                      <a:pt x="51816" y="260604"/>
                      <a:pt x="62770" y="267271"/>
                      <a:pt x="76581" y="267271"/>
                    </a:cubicBezTo>
                    <a:cubicBezTo>
                      <a:pt x="92107" y="267271"/>
                      <a:pt x="104299" y="262128"/>
                      <a:pt x="113062" y="251841"/>
                    </a:cubicBezTo>
                    <a:cubicBezTo>
                      <a:pt x="121825" y="241554"/>
                      <a:pt x="126206" y="227267"/>
                      <a:pt x="126206" y="208978"/>
                    </a:cubicBezTo>
                    <a:lnTo>
                      <a:pt x="126206" y="52673"/>
                    </a:lnTo>
                    <a:cubicBezTo>
                      <a:pt x="126206" y="49435"/>
                      <a:pt x="125825" y="45148"/>
                      <a:pt x="125063" y="39910"/>
                    </a:cubicBezTo>
                    <a:cubicBezTo>
                      <a:pt x="124301" y="34671"/>
                      <a:pt x="123444" y="29623"/>
                      <a:pt x="122396" y="24670"/>
                    </a:cubicBezTo>
                    <a:cubicBezTo>
                      <a:pt x="121444" y="19812"/>
                      <a:pt x="120682" y="16288"/>
                      <a:pt x="120110" y="14288"/>
                    </a:cubicBezTo>
                    <a:lnTo>
                      <a:pt x="134398" y="26670"/>
                    </a:lnTo>
                    <a:lnTo>
                      <a:pt x="88583" y="18764"/>
                    </a:lnTo>
                    <a:lnTo>
                      <a:pt x="90488" y="0"/>
                    </a:lnTo>
                    <a:lnTo>
                      <a:pt x="128778" y="1143"/>
                    </a:lnTo>
                    <a:lnTo>
                      <a:pt x="149828" y="1143"/>
                    </a:lnTo>
                    <a:lnTo>
                      <a:pt x="156591" y="7906"/>
                    </a:lnTo>
                    <a:cubicBezTo>
                      <a:pt x="156305" y="13144"/>
                      <a:pt x="156020" y="19336"/>
                      <a:pt x="155638" y="26289"/>
                    </a:cubicBezTo>
                    <a:cubicBezTo>
                      <a:pt x="155258" y="33338"/>
                      <a:pt x="154972" y="40196"/>
                      <a:pt x="154686" y="46958"/>
                    </a:cubicBezTo>
                    <a:cubicBezTo>
                      <a:pt x="154400" y="53721"/>
                      <a:pt x="154305" y="59341"/>
                      <a:pt x="154305" y="63913"/>
                    </a:cubicBezTo>
                    <a:lnTo>
                      <a:pt x="154305" y="224028"/>
                    </a:lnTo>
                    <a:cubicBezTo>
                      <a:pt x="154305" y="233839"/>
                      <a:pt x="155067" y="243745"/>
                      <a:pt x="156591" y="253746"/>
                    </a:cubicBezTo>
                    <a:cubicBezTo>
                      <a:pt x="158115" y="263747"/>
                      <a:pt x="159353" y="270891"/>
                      <a:pt x="160306" y="275177"/>
                    </a:cubicBezTo>
                    <a:lnTo>
                      <a:pt x="145637" y="261652"/>
                    </a:lnTo>
                    <a:lnTo>
                      <a:pt x="184309" y="265747"/>
                    </a:lnTo>
                    <a:lnTo>
                      <a:pt x="182023" y="285274"/>
                    </a:lnTo>
                    <a:lnTo>
                      <a:pt x="135065" y="285274"/>
                    </a:lnTo>
                    <a:lnTo>
                      <a:pt x="127540" y="242792"/>
                    </a:lnTo>
                    <a:lnTo>
                      <a:pt x="130207" y="249174"/>
                    </a:lnTo>
                    <a:cubicBezTo>
                      <a:pt x="130492" y="253460"/>
                      <a:pt x="128873" y="257842"/>
                      <a:pt x="125349" y="262509"/>
                    </a:cubicBezTo>
                    <a:cubicBezTo>
                      <a:pt x="121825" y="267176"/>
                      <a:pt x="117253" y="271463"/>
                      <a:pt x="111442" y="275463"/>
                    </a:cubicBezTo>
                    <a:cubicBezTo>
                      <a:pt x="105632" y="279463"/>
                      <a:pt x="99632" y="282702"/>
                      <a:pt x="93440" y="285274"/>
                    </a:cubicBezTo>
                    <a:cubicBezTo>
                      <a:pt x="87154" y="287750"/>
                      <a:pt x="81248" y="288988"/>
                      <a:pt x="75819" y="2889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6" name="Forme libre : forme 65">
                <a:extLst>
                  <a:ext uri="{FF2B5EF4-FFF2-40B4-BE49-F238E27FC236}">
                    <a16:creationId xmlns:a16="http://schemas.microsoft.com/office/drawing/2014/main" id="{E429F889-DE59-B165-595A-4C989D3AD139}"/>
                  </a:ext>
                </a:extLst>
              </p:cNvPr>
              <p:cNvSpPr/>
              <p:nvPr/>
            </p:nvSpPr>
            <p:spPr>
              <a:xfrm>
                <a:off x="5736812" y="4069555"/>
                <a:ext cx="151828" cy="192404"/>
              </a:xfrm>
              <a:custGeom>
                <a:avLst/>
                <a:gdLst>
                  <a:gd name="connsiteX0" fmla="*/ 85725 w 151828"/>
                  <a:gd name="connsiteY0" fmla="*/ 192405 h 192404"/>
                  <a:gd name="connsiteX1" fmla="*/ 38386 w 151828"/>
                  <a:gd name="connsiteY1" fmla="*/ 180022 h 192404"/>
                  <a:gd name="connsiteX2" fmla="*/ 9620 w 151828"/>
                  <a:gd name="connsiteY2" fmla="*/ 145828 h 192404"/>
                  <a:gd name="connsiteX3" fmla="*/ 0 w 151828"/>
                  <a:gd name="connsiteY3" fmla="*/ 96583 h 192404"/>
                  <a:gd name="connsiteX4" fmla="*/ 8668 w 151828"/>
                  <a:gd name="connsiteY4" fmla="*/ 46958 h 192404"/>
                  <a:gd name="connsiteX5" fmla="*/ 35338 w 151828"/>
                  <a:gd name="connsiteY5" fmla="*/ 12573 h 192404"/>
                  <a:gd name="connsiteX6" fmla="*/ 80772 w 151828"/>
                  <a:gd name="connsiteY6" fmla="*/ 0 h 192404"/>
                  <a:gd name="connsiteX7" fmla="*/ 122492 w 151828"/>
                  <a:gd name="connsiteY7" fmla="*/ 10858 h 192404"/>
                  <a:gd name="connsiteX8" fmla="*/ 144875 w 151828"/>
                  <a:gd name="connsiteY8" fmla="*/ 41338 h 192404"/>
                  <a:gd name="connsiteX9" fmla="*/ 151829 w 151828"/>
                  <a:gd name="connsiteY9" fmla="*/ 86487 h 192404"/>
                  <a:gd name="connsiteX10" fmla="*/ 145828 w 151828"/>
                  <a:gd name="connsiteY10" fmla="*/ 98488 h 192404"/>
                  <a:gd name="connsiteX11" fmla="*/ 24098 w 151828"/>
                  <a:gd name="connsiteY11" fmla="*/ 98488 h 192404"/>
                  <a:gd name="connsiteX12" fmla="*/ 24098 w 151828"/>
                  <a:gd name="connsiteY12" fmla="*/ 81534 h 192404"/>
                  <a:gd name="connsiteX13" fmla="*/ 132683 w 151828"/>
                  <a:gd name="connsiteY13" fmla="*/ 73247 h 192404"/>
                  <a:gd name="connsiteX14" fmla="*/ 120682 w 151828"/>
                  <a:gd name="connsiteY14" fmla="*/ 86392 h 192404"/>
                  <a:gd name="connsiteX15" fmla="*/ 120872 w 151828"/>
                  <a:gd name="connsiteY15" fmla="*/ 76771 h 192404"/>
                  <a:gd name="connsiteX16" fmla="*/ 121063 w 151828"/>
                  <a:gd name="connsiteY16" fmla="*/ 66484 h 192404"/>
                  <a:gd name="connsiteX17" fmla="*/ 110966 w 151828"/>
                  <a:gd name="connsiteY17" fmla="*/ 32290 h 192404"/>
                  <a:gd name="connsiteX18" fmla="*/ 79724 w 151828"/>
                  <a:gd name="connsiteY18" fmla="*/ 18002 h 192404"/>
                  <a:gd name="connsiteX19" fmla="*/ 56388 w 151828"/>
                  <a:gd name="connsiteY19" fmla="*/ 24955 h 192404"/>
                  <a:gd name="connsiteX20" fmla="*/ 41720 w 151828"/>
                  <a:gd name="connsiteY20" fmla="*/ 43529 h 192404"/>
                  <a:gd name="connsiteX21" fmla="*/ 34195 w 151828"/>
                  <a:gd name="connsiteY21" fmla="*/ 68485 h 192404"/>
                  <a:gd name="connsiteX22" fmla="*/ 31909 w 151828"/>
                  <a:gd name="connsiteY22" fmla="*/ 94964 h 192404"/>
                  <a:gd name="connsiteX23" fmla="*/ 34957 w 151828"/>
                  <a:gd name="connsiteY23" fmla="*/ 120301 h 192404"/>
                  <a:gd name="connsiteX24" fmla="*/ 44387 w 151828"/>
                  <a:gd name="connsiteY24" fmla="*/ 144494 h 192404"/>
                  <a:gd name="connsiteX25" fmla="*/ 60389 w 151828"/>
                  <a:gd name="connsiteY25" fmla="*/ 162496 h 192404"/>
                  <a:gd name="connsiteX26" fmla="*/ 83534 w 151828"/>
                  <a:gd name="connsiteY26" fmla="*/ 169259 h 192404"/>
                  <a:gd name="connsiteX27" fmla="*/ 117158 w 151828"/>
                  <a:gd name="connsiteY27" fmla="*/ 163830 h 192404"/>
                  <a:gd name="connsiteX28" fmla="*/ 141351 w 151828"/>
                  <a:gd name="connsiteY28" fmla="*/ 153448 h 192404"/>
                  <a:gd name="connsiteX29" fmla="*/ 151162 w 151828"/>
                  <a:gd name="connsiteY29" fmla="*/ 170021 h 192404"/>
                  <a:gd name="connsiteX30" fmla="*/ 148495 w 151828"/>
                  <a:gd name="connsiteY30" fmla="*/ 172117 h 192404"/>
                  <a:gd name="connsiteX31" fmla="*/ 136303 w 151828"/>
                  <a:gd name="connsiteY31" fmla="*/ 180022 h 192404"/>
                  <a:gd name="connsiteX32" fmla="*/ 115253 w 151828"/>
                  <a:gd name="connsiteY32" fmla="*/ 188500 h 192404"/>
                  <a:gd name="connsiteX33" fmla="*/ 85725 w 151828"/>
                  <a:gd name="connsiteY33" fmla="*/ 192214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1828" h="192404">
                    <a:moveTo>
                      <a:pt x="85725" y="192405"/>
                    </a:moveTo>
                    <a:cubicBezTo>
                      <a:pt x="66961" y="192405"/>
                      <a:pt x="51149" y="188309"/>
                      <a:pt x="38386" y="180022"/>
                    </a:cubicBezTo>
                    <a:cubicBezTo>
                      <a:pt x="25622" y="171736"/>
                      <a:pt x="16002" y="160306"/>
                      <a:pt x="9620" y="145828"/>
                    </a:cubicBezTo>
                    <a:cubicBezTo>
                      <a:pt x="3239" y="131254"/>
                      <a:pt x="0" y="114871"/>
                      <a:pt x="0" y="96583"/>
                    </a:cubicBezTo>
                    <a:cubicBezTo>
                      <a:pt x="0" y="78296"/>
                      <a:pt x="2858" y="61532"/>
                      <a:pt x="8668" y="46958"/>
                    </a:cubicBezTo>
                    <a:cubicBezTo>
                      <a:pt x="14383" y="32385"/>
                      <a:pt x="23336" y="20955"/>
                      <a:pt x="35338" y="12573"/>
                    </a:cubicBezTo>
                    <a:cubicBezTo>
                      <a:pt x="47339" y="4191"/>
                      <a:pt x="62484" y="0"/>
                      <a:pt x="80772" y="0"/>
                    </a:cubicBezTo>
                    <a:cubicBezTo>
                      <a:pt x="99060" y="0"/>
                      <a:pt x="112205" y="3620"/>
                      <a:pt x="122492" y="10858"/>
                    </a:cubicBezTo>
                    <a:cubicBezTo>
                      <a:pt x="132779" y="18097"/>
                      <a:pt x="140208" y="28289"/>
                      <a:pt x="144875" y="41338"/>
                    </a:cubicBezTo>
                    <a:cubicBezTo>
                      <a:pt x="149543" y="54388"/>
                      <a:pt x="151829" y="69437"/>
                      <a:pt x="151829" y="86487"/>
                    </a:cubicBezTo>
                    <a:lnTo>
                      <a:pt x="145828" y="98488"/>
                    </a:lnTo>
                    <a:lnTo>
                      <a:pt x="24098" y="98488"/>
                    </a:lnTo>
                    <a:lnTo>
                      <a:pt x="24098" y="81534"/>
                    </a:lnTo>
                    <a:lnTo>
                      <a:pt x="132683" y="73247"/>
                    </a:lnTo>
                    <a:lnTo>
                      <a:pt x="120682" y="86392"/>
                    </a:lnTo>
                    <a:cubicBezTo>
                      <a:pt x="120682" y="83153"/>
                      <a:pt x="120682" y="79915"/>
                      <a:pt x="120872" y="76771"/>
                    </a:cubicBezTo>
                    <a:cubicBezTo>
                      <a:pt x="120968" y="73628"/>
                      <a:pt x="121063" y="70199"/>
                      <a:pt x="121063" y="66484"/>
                    </a:cubicBezTo>
                    <a:cubicBezTo>
                      <a:pt x="121063" y="53245"/>
                      <a:pt x="117729" y="41815"/>
                      <a:pt x="110966" y="32290"/>
                    </a:cubicBezTo>
                    <a:cubicBezTo>
                      <a:pt x="104204" y="22765"/>
                      <a:pt x="93821" y="18002"/>
                      <a:pt x="79724" y="18002"/>
                    </a:cubicBezTo>
                    <a:cubicBezTo>
                      <a:pt x="70485" y="18002"/>
                      <a:pt x="62675" y="20288"/>
                      <a:pt x="56388" y="24955"/>
                    </a:cubicBezTo>
                    <a:cubicBezTo>
                      <a:pt x="50102" y="29623"/>
                      <a:pt x="45244" y="35814"/>
                      <a:pt x="41720" y="43529"/>
                    </a:cubicBezTo>
                    <a:cubicBezTo>
                      <a:pt x="38195" y="51340"/>
                      <a:pt x="35719" y="59626"/>
                      <a:pt x="34195" y="68485"/>
                    </a:cubicBezTo>
                    <a:cubicBezTo>
                      <a:pt x="32671" y="77343"/>
                      <a:pt x="31909" y="86201"/>
                      <a:pt x="31909" y="94964"/>
                    </a:cubicBezTo>
                    <a:cubicBezTo>
                      <a:pt x="31909" y="103251"/>
                      <a:pt x="32861" y="111728"/>
                      <a:pt x="34957" y="120301"/>
                    </a:cubicBezTo>
                    <a:cubicBezTo>
                      <a:pt x="36957" y="128968"/>
                      <a:pt x="40100" y="137065"/>
                      <a:pt x="44387" y="144494"/>
                    </a:cubicBezTo>
                    <a:cubicBezTo>
                      <a:pt x="48673" y="151924"/>
                      <a:pt x="54007" y="158020"/>
                      <a:pt x="60389" y="162496"/>
                    </a:cubicBezTo>
                    <a:cubicBezTo>
                      <a:pt x="66770" y="166973"/>
                      <a:pt x="74486" y="169259"/>
                      <a:pt x="83534" y="169259"/>
                    </a:cubicBezTo>
                    <a:cubicBezTo>
                      <a:pt x="95345" y="169259"/>
                      <a:pt x="106490" y="167450"/>
                      <a:pt x="117158" y="163830"/>
                    </a:cubicBezTo>
                    <a:cubicBezTo>
                      <a:pt x="127826" y="160211"/>
                      <a:pt x="135922" y="156782"/>
                      <a:pt x="141351" y="153448"/>
                    </a:cubicBezTo>
                    <a:lnTo>
                      <a:pt x="151162" y="170021"/>
                    </a:lnTo>
                    <a:cubicBezTo>
                      <a:pt x="151924" y="169259"/>
                      <a:pt x="151067" y="170021"/>
                      <a:pt x="148495" y="172117"/>
                    </a:cubicBezTo>
                    <a:cubicBezTo>
                      <a:pt x="146018" y="174212"/>
                      <a:pt x="141923" y="176879"/>
                      <a:pt x="136303" y="180022"/>
                    </a:cubicBezTo>
                    <a:cubicBezTo>
                      <a:pt x="130683" y="183166"/>
                      <a:pt x="123635" y="185928"/>
                      <a:pt x="115253" y="188500"/>
                    </a:cubicBezTo>
                    <a:cubicBezTo>
                      <a:pt x="106871" y="190976"/>
                      <a:pt x="97060" y="192214"/>
                      <a:pt x="85725" y="1922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78F6AA32-9A76-5D14-D384-76AAF0EFC3E1}"/>
                </a:ext>
              </a:extLst>
            </p:cNvPr>
            <p:cNvSpPr/>
            <p:nvPr/>
          </p:nvSpPr>
          <p:spPr>
            <a:xfrm>
              <a:off x="5951505" y="3991450"/>
              <a:ext cx="221837" cy="268795"/>
            </a:xfrm>
            <a:custGeom>
              <a:avLst/>
              <a:gdLst>
                <a:gd name="connsiteX0" fmla="*/ 1905 w 221837"/>
                <a:gd name="connsiteY0" fmla="*/ 268700 h 268795"/>
                <a:gd name="connsiteX1" fmla="*/ 0 w 221837"/>
                <a:gd name="connsiteY1" fmla="*/ 250317 h 268795"/>
                <a:gd name="connsiteX2" fmla="*/ 42863 w 221837"/>
                <a:gd name="connsiteY2" fmla="*/ 241649 h 268795"/>
                <a:gd name="connsiteX3" fmla="*/ 28194 w 221837"/>
                <a:gd name="connsiteY3" fmla="*/ 256318 h 268795"/>
                <a:gd name="connsiteX4" fmla="*/ 30099 w 221837"/>
                <a:gd name="connsiteY4" fmla="*/ 244888 h 268795"/>
                <a:gd name="connsiteX5" fmla="*/ 32385 w 221837"/>
                <a:gd name="connsiteY5" fmla="*/ 228314 h 268795"/>
                <a:gd name="connsiteX6" fmla="*/ 33528 w 221837"/>
                <a:gd name="connsiteY6" fmla="*/ 216122 h 268795"/>
                <a:gd name="connsiteX7" fmla="*/ 33528 w 221837"/>
                <a:gd name="connsiteY7" fmla="*/ 52673 h 268795"/>
                <a:gd name="connsiteX8" fmla="*/ 32575 w 221837"/>
                <a:gd name="connsiteY8" fmla="*/ 40481 h 268795"/>
                <a:gd name="connsiteX9" fmla="*/ 30289 w 221837"/>
                <a:gd name="connsiteY9" fmla="*/ 24098 h 268795"/>
                <a:gd name="connsiteX10" fmla="*/ 28194 w 221837"/>
                <a:gd name="connsiteY10" fmla="*/ 12097 h 268795"/>
                <a:gd name="connsiteX11" fmla="*/ 42863 w 221837"/>
                <a:gd name="connsiteY11" fmla="*/ 26384 h 268795"/>
                <a:gd name="connsiteX12" fmla="*/ 762 w 221837"/>
                <a:gd name="connsiteY12" fmla="*/ 19621 h 268795"/>
                <a:gd name="connsiteX13" fmla="*/ 2667 w 221837"/>
                <a:gd name="connsiteY13" fmla="*/ 95 h 268795"/>
                <a:gd name="connsiteX14" fmla="*/ 18479 w 221837"/>
                <a:gd name="connsiteY14" fmla="*/ 857 h 268795"/>
                <a:gd name="connsiteX15" fmla="*/ 34862 w 221837"/>
                <a:gd name="connsiteY15" fmla="*/ 1619 h 268795"/>
                <a:gd name="connsiteX16" fmla="*/ 45910 w 221837"/>
                <a:gd name="connsiteY16" fmla="*/ 2000 h 268795"/>
                <a:gd name="connsiteX17" fmla="*/ 70009 w 221837"/>
                <a:gd name="connsiteY17" fmla="*/ 12192 h 268795"/>
                <a:gd name="connsiteX18" fmla="*/ 68675 w 221837"/>
                <a:gd name="connsiteY18" fmla="*/ 23813 h 268795"/>
                <a:gd name="connsiteX19" fmla="*/ 66770 w 221837"/>
                <a:gd name="connsiteY19" fmla="*/ 43339 h 268795"/>
                <a:gd name="connsiteX20" fmla="*/ 65818 w 221837"/>
                <a:gd name="connsiteY20" fmla="*/ 64008 h 268795"/>
                <a:gd name="connsiteX21" fmla="*/ 65818 w 221837"/>
                <a:gd name="connsiteY21" fmla="*/ 204978 h 268795"/>
                <a:gd name="connsiteX22" fmla="*/ 66580 w 221837"/>
                <a:gd name="connsiteY22" fmla="*/ 224695 h 268795"/>
                <a:gd name="connsiteX23" fmla="*/ 68485 w 221837"/>
                <a:gd name="connsiteY23" fmla="*/ 243078 h 268795"/>
                <a:gd name="connsiteX24" fmla="*/ 70390 w 221837"/>
                <a:gd name="connsiteY24" fmla="*/ 256413 h 268795"/>
                <a:gd name="connsiteX25" fmla="*/ 55721 w 221837"/>
                <a:gd name="connsiteY25" fmla="*/ 243268 h 268795"/>
                <a:gd name="connsiteX26" fmla="*/ 103442 w 221837"/>
                <a:gd name="connsiteY26" fmla="*/ 246983 h 268795"/>
                <a:gd name="connsiteX27" fmla="*/ 100775 w 221837"/>
                <a:gd name="connsiteY27" fmla="*/ 266891 h 268795"/>
                <a:gd name="connsiteX28" fmla="*/ 52292 w 221837"/>
                <a:gd name="connsiteY28" fmla="*/ 266891 h 268795"/>
                <a:gd name="connsiteX29" fmla="*/ 39148 w 221837"/>
                <a:gd name="connsiteY29" fmla="*/ 267271 h 268795"/>
                <a:gd name="connsiteX30" fmla="*/ 20574 w 221837"/>
                <a:gd name="connsiteY30" fmla="*/ 268034 h 268795"/>
                <a:gd name="connsiteX31" fmla="*/ 2000 w 221837"/>
                <a:gd name="connsiteY31" fmla="*/ 268796 h 268795"/>
                <a:gd name="connsiteX32" fmla="*/ 100393 w 221837"/>
                <a:gd name="connsiteY32" fmla="*/ 152971 h 268795"/>
                <a:gd name="connsiteX33" fmla="*/ 70295 w 221837"/>
                <a:gd name="connsiteY33" fmla="*/ 152591 h 268795"/>
                <a:gd name="connsiteX34" fmla="*/ 40196 w 221837"/>
                <a:gd name="connsiteY34" fmla="*/ 151447 h 268795"/>
                <a:gd name="connsiteX35" fmla="*/ 40196 w 221837"/>
                <a:gd name="connsiteY35" fmla="*/ 130016 h 268795"/>
                <a:gd name="connsiteX36" fmla="*/ 66484 w 221837"/>
                <a:gd name="connsiteY36" fmla="*/ 133350 h 268795"/>
                <a:gd name="connsiteX37" fmla="*/ 92774 w 221837"/>
                <a:gd name="connsiteY37" fmla="*/ 135255 h 268795"/>
                <a:gd name="connsiteX38" fmla="*/ 139732 w 221837"/>
                <a:gd name="connsiteY38" fmla="*/ 120396 h 268795"/>
                <a:gd name="connsiteX39" fmla="*/ 157353 w 221837"/>
                <a:gd name="connsiteY39" fmla="*/ 75914 h 268795"/>
                <a:gd name="connsiteX40" fmla="*/ 139732 w 221837"/>
                <a:gd name="connsiteY40" fmla="*/ 32671 h 268795"/>
                <a:gd name="connsiteX41" fmla="*/ 92774 w 221837"/>
                <a:gd name="connsiteY41" fmla="*/ 18002 h 268795"/>
                <a:gd name="connsiteX42" fmla="*/ 78105 w 221837"/>
                <a:gd name="connsiteY42" fmla="*/ 18383 h 268795"/>
                <a:gd name="connsiteX43" fmla="*/ 62103 w 221837"/>
                <a:gd name="connsiteY43" fmla="*/ 19717 h 268795"/>
                <a:gd name="connsiteX44" fmla="*/ 45720 w 221837"/>
                <a:gd name="connsiteY44" fmla="*/ 21812 h 268795"/>
                <a:gd name="connsiteX45" fmla="*/ 45720 w 221837"/>
                <a:gd name="connsiteY45" fmla="*/ 1905 h 268795"/>
                <a:gd name="connsiteX46" fmla="*/ 76867 w 221837"/>
                <a:gd name="connsiteY46" fmla="*/ 952 h 268795"/>
                <a:gd name="connsiteX47" fmla="*/ 108109 w 221837"/>
                <a:gd name="connsiteY47" fmla="*/ 0 h 268795"/>
                <a:gd name="connsiteX48" fmla="*/ 152495 w 221837"/>
                <a:gd name="connsiteY48" fmla="*/ 8477 h 268795"/>
                <a:gd name="connsiteX49" fmla="*/ 180880 w 221837"/>
                <a:gd name="connsiteY49" fmla="*/ 33814 h 268795"/>
                <a:gd name="connsiteX50" fmla="*/ 190786 w 221837"/>
                <a:gd name="connsiteY50" fmla="*/ 75914 h 268795"/>
                <a:gd name="connsiteX51" fmla="*/ 178594 w 221837"/>
                <a:gd name="connsiteY51" fmla="*/ 117634 h 268795"/>
                <a:gd name="connsiteX52" fmla="*/ 145733 w 221837"/>
                <a:gd name="connsiteY52" fmla="*/ 143923 h 268795"/>
                <a:gd name="connsiteX53" fmla="*/ 100298 w 221837"/>
                <a:gd name="connsiteY53" fmla="*/ 152971 h 268795"/>
                <a:gd name="connsiteX54" fmla="*/ 160877 w 221837"/>
                <a:gd name="connsiteY54" fmla="*/ 266891 h 268795"/>
                <a:gd name="connsiteX55" fmla="*/ 153162 w 221837"/>
                <a:gd name="connsiteY55" fmla="*/ 250317 h 268795"/>
                <a:gd name="connsiteX56" fmla="*/ 145066 w 221837"/>
                <a:gd name="connsiteY56" fmla="*/ 233743 h 268795"/>
                <a:gd name="connsiteX57" fmla="*/ 139827 w 221837"/>
                <a:gd name="connsiteY57" fmla="*/ 223266 h 268795"/>
                <a:gd name="connsiteX58" fmla="*/ 94393 w 221837"/>
                <a:gd name="connsiteY58" fmla="*/ 137160 h 268795"/>
                <a:gd name="connsiteX59" fmla="*/ 129730 w 221837"/>
                <a:gd name="connsiteY59" fmla="*/ 135636 h 268795"/>
                <a:gd name="connsiteX60" fmla="*/ 149828 w 221837"/>
                <a:gd name="connsiteY60" fmla="*/ 173641 h 268795"/>
                <a:gd name="connsiteX61" fmla="*/ 167068 w 221837"/>
                <a:gd name="connsiteY61" fmla="*/ 203740 h 268795"/>
                <a:gd name="connsiteX62" fmla="*/ 175546 w 221837"/>
                <a:gd name="connsiteY62" fmla="*/ 217646 h 268795"/>
                <a:gd name="connsiteX63" fmla="*/ 183833 w 221837"/>
                <a:gd name="connsiteY63" fmla="*/ 229838 h 268795"/>
                <a:gd name="connsiteX64" fmla="*/ 194405 w 221837"/>
                <a:gd name="connsiteY64" fmla="*/ 244316 h 268795"/>
                <a:gd name="connsiteX65" fmla="*/ 221837 w 221837"/>
                <a:gd name="connsiteY65" fmla="*/ 246983 h 268795"/>
                <a:gd name="connsiteX66" fmla="*/ 219170 w 221837"/>
                <a:gd name="connsiteY66" fmla="*/ 266891 h 268795"/>
                <a:gd name="connsiteX67" fmla="*/ 160877 w 221837"/>
                <a:gd name="connsiteY67" fmla="*/ 266891 h 26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21837" h="268795">
                  <a:moveTo>
                    <a:pt x="1905" y="268700"/>
                  </a:moveTo>
                  <a:lnTo>
                    <a:pt x="0" y="250317"/>
                  </a:lnTo>
                  <a:lnTo>
                    <a:pt x="42863" y="241649"/>
                  </a:lnTo>
                  <a:lnTo>
                    <a:pt x="28194" y="256318"/>
                  </a:lnTo>
                  <a:cubicBezTo>
                    <a:pt x="28670" y="254032"/>
                    <a:pt x="29337" y="250222"/>
                    <a:pt x="30099" y="244888"/>
                  </a:cubicBezTo>
                  <a:cubicBezTo>
                    <a:pt x="30861" y="239459"/>
                    <a:pt x="31623" y="234029"/>
                    <a:pt x="32385" y="228314"/>
                  </a:cubicBezTo>
                  <a:cubicBezTo>
                    <a:pt x="33147" y="222694"/>
                    <a:pt x="33528" y="218599"/>
                    <a:pt x="33528" y="216122"/>
                  </a:cubicBezTo>
                  <a:lnTo>
                    <a:pt x="33528" y="52673"/>
                  </a:lnTo>
                  <a:cubicBezTo>
                    <a:pt x="33528" y="49911"/>
                    <a:pt x="33242" y="45815"/>
                    <a:pt x="32575" y="40481"/>
                  </a:cubicBezTo>
                  <a:cubicBezTo>
                    <a:pt x="31909" y="35052"/>
                    <a:pt x="31242" y="29623"/>
                    <a:pt x="30289" y="24098"/>
                  </a:cubicBezTo>
                  <a:cubicBezTo>
                    <a:pt x="29432" y="18574"/>
                    <a:pt x="28766" y="14573"/>
                    <a:pt x="28194" y="12097"/>
                  </a:cubicBezTo>
                  <a:lnTo>
                    <a:pt x="42863" y="26384"/>
                  </a:lnTo>
                  <a:lnTo>
                    <a:pt x="762" y="19621"/>
                  </a:lnTo>
                  <a:lnTo>
                    <a:pt x="2667" y="95"/>
                  </a:lnTo>
                  <a:cubicBezTo>
                    <a:pt x="7429" y="381"/>
                    <a:pt x="12668" y="571"/>
                    <a:pt x="18479" y="857"/>
                  </a:cubicBezTo>
                  <a:cubicBezTo>
                    <a:pt x="24193" y="1143"/>
                    <a:pt x="29718" y="1333"/>
                    <a:pt x="34862" y="1619"/>
                  </a:cubicBezTo>
                  <a:cubicBezTo>
                    <a:pt x="40005" y="1905"/>
                    <a:pt x="43720" y="2000"/>
                    <a:pt x="45910" y="2000"/>
                  </a:cubicBezTo>
                  <a:lnTo>
                    <a:pt x="70009" y="12192"/>
                  </a:lnTo>
                  <a:cubicBezTo>
                    <a:pt x="69723" y="14192"/>
                    <a:pt x="69342" y="18097"/>
                    <a:pt x="68675" y="23813"/>
                  </a:cubicBezTo>
                  <a:cubicBezTo>
                    <a:pt x="68008" y="29623"/>
                    <a:pt x="67437" y="36100"/>
                    <a:pt x="66770" y="43339"/>
                  </a:cubicBezTo>
                  <a:cubicBezTo>
                    <a:pt x="66104" y="50578"/>
                    <a:pt x="65818" y="57531"/>
                    <a:pt x="65818" y="64008"/>
                  </a:cubicBezTo>
                  <a:lnTo>
                    <a:pt x="65818" y="204978"/>
                  </a:lnTo>
                  <a:cubicBezTo>
                    <a:pt x="65818" y="211455"/>
                    <a:pt x="66104" y="218122"/>
                    <a:pt x="66580" y="224695"/>
                  </a:cubicBezTo>
                  <a:cubicBezTo>
                    <a:pt x="67056" y="231267"/>
                    <a:pt x="67723" y="237458"/>
                    <a:pt x="68485" y="243078"/>
                  </a:cubicBezTo>
                  <a:cubicBezTo>
                    <a:pt x="69247" y="248698"/>
                    <a:pt x="69818" y="253175"/>
                    <a:pt x="70390" y="256413"/>
                  </a:cubicBezTo>
                  <a:lnTo>
                    <a:pt x="55721" y="243268"/>
                  </a:lnTo>
                  <a:lnTo>
                    <a:pt x="103442" y="246983"/>
                  </a:lnTo>
                  <a:lnTo>
                    <a:pt x="100775" y="266891"/>
                  </a:lnTo>
                  <a:lnTo>
                    <a:pt x="52292" y="266891"/>
                  </a:lnTo>
                  <a:cubicBezTo>
                    <a:pt x="49244" y="266891"/>
                    <a:pt x="44863" y="266986"/>
                    <a:pt x="39148" y="267271"/>
                  </a:cubicBezTo>
                  <a:cubicBezTo>
                    <a:pt x="33338" y="267557"/>
                    <a:pt x="27146" y="267748"/>
                    <a:pt x="20574" y="268034"/>
                  </a:cubicBezTo>
                  <a:cubicBezTo>
                    <a:pt x="13906" y="268319"/>
                    <a:pt x="7715" y="268510"/>
                    <a:pt x="2000" y="268796"/>
                  </a:cubicBezTo>
                  <a:close/>
                  <a:moveTo>
                    <a:pt x="100393" y="152971"/>
                  </a:moveTo>
                  <a:cubicBezTo>
                    <a:pt x="90392" y="152971"/>
                    <a:pt x="80391" y="152876"/>
                    <a:pt x="70295" y="152591"/>
                  </a:cubicBezTo>
                  <a:cubicBezTo>
                    <a:pt x="60293" y="152305"/>
                    <a:pt x="50292" y="151924"/>
                    <a:pt x="40196" y="151447"/>
                  </a:cubicBezTo>
                  <a:lnTo>
                    <a:pt x="40196" y="130016"/>
                  </a:lnTo>
                  <a:cubicBezTo>
                    <a:pt x="48958" y="131064"/>
                    <a:pt x="57721" y="132112"/>
                    <a:pt x="66484" y="133350"/>
                  </a:cubicBezTo>
                  <a:cubicBezTo>
                    <a:pt x="75247" y="134588"/>
                    <a:pt x="84010" y="135255"/>
                    <a:pt x="92774" y="135255"/>
                  </a:cubicBezTo>
                  <a:cubicBezTo>
                    <a:pt x="112300" y="135255"/>
                    <a:pt x="128016" y="130302"/>
                    <a:pt x="139732" y="120396"/>
                  </a:cubicBezTo>
                  <a:cubicBezTo>
                    <a:pt x="151543" y="110490"/>
                    <a:pt x="157353" y="95631"/>
                    <a:pt x="157353" y="75914"/>
                  </a:cubicBezTo>
                  <a:cubicBezTo>
                    <a:pt x="157353" y="56197"/>
                    <a:pt x="151447" y="42481"/>
                    <a:pt x="139732" y="32671"/>
                  </a:cubicBezTo>
                  <a:cubicBezTo>
                    <a:pt x="127921" y="22860"/>
                    <a:pt x="112300" y="18002"/>
                    <a:pt x="92774" y="18002"/>
                  </a:cubicBezTo>
                  <a:cubicBezTo>
                    <a:pt x="88297" y="18002"/>
                    <a:pt x="83344" y="18097"/>
                    <a:pt x="78105" y="18383"/>
                  </a:cubicBezTo>
                  <a:cubicBezTo>
                    <a:pt x="72866" y="18669"/>
                    <a:pt x="67532" y="19050"/>
                    <a:pt x="62103" y="19717"/>
                  </a:cubicBezTo>
                  <a:cubicBezTo>
                    <a:pt x="56674" y="20383"/>
                    <a:pt x="51245" y="21050"/>
                    <a:pt x="45720" y="21812"/>
                  </a:cubicBezTo>
                  <a:lnTo>
                    <a:pt x="45720" y="1905"/>
                  </a:lnTo>
                  <a:cubicBezTo>
                    <a:pt x="56007" y="1905"/>
                    <a:pt x="66389" y="1619"/>
                    <a:pt x="76867" y="952"/>
                  </a:cubicBezTo>
                  <a:cubicBezTo>
                    <a:pt x="87344" y="286"/>
                    <a:pt x="97822" y="0"/>
                    <a:pt x="108109" y="0"/>
                  </a:cubicBezTo>
                  <a:cubicBezTo>
                    <a:pt x="125349" y="0"/>
                    <a:pt x="140208" y="2858"/>
                    <a:pt x="152495" y="8477"/>
                  </a:cubicBezTo>
                  <a:cubicBezTo>
                    <a:pt x="164783" y="14097"/>
                    <a:pt x="174212" y="22574"/>
                    <a:pt x="180880" y="33814"/>
                  </a:cubicBezTo>
                  <a:cubicBezTo>
                    <a:pt x="187547" y="45053"/>
                    <a:pt x="190786" y="59150"/>
                    <a:pt x="190786" y="75914"/>
                  </a:cubicBezTo>
                  <a:cubicBezTo>
                    <a:pt x="190786" y="92678"/>
                    <a:pt x="186690" y="106108"/>
                    <a:pt x="178594" y="117634"/>
                  </a:cubicBezTo>
                  <a:cubicBezTo>
                    <a:pt x="170402" y="129159"/>
                    <a:pt x="159449" y="137922"/>
                    <a:pt x="145733" y="143923"/>
                  </a:cubicBezTo>
                  <a:cubicBezTo>
                    <a:pt x="131921" y="149923"/>
                    <a:pt x="116776" y="152971"/>
                    <a:pt x="100298" y="152971"/>
                  </a:cubicBezTo>
                  <a:close/>
                  <a:moveTo>
                    <a:pt x="160877" y="266891"/>
                  </a:moveTo>
                  <a:cubicBezTo>
                    <a:pt x="158591" y="261842"/>
                    <a:pt x="156020" y="256413"/>
                    <a:pt x="153162" y="250317"/>
                  </a:cubicBezTo>
                  <a:cubicBezTo>
                    <a:pt x="150304" y="244316"/>
                    <a:pt x="147542" y="238792"/>
                    <a:pt x="145066" y="233743"/>
                  </a:cubicBezTo>
                  <a:cubicBezTo>
                    <a:pt x="142589" y="228695"/>
                    <a:pt x="140779" y="225266"/>
                    <a:pt x="139827" y="223266"/>
                  </a:cubicBezTo>
                  <a:lnTo>
                    <a:pt x="94393" y="137160"/>
                  </a:lnTo>
                  <a:lnTo>
                    <a:pt x="129730" y="135636"/>
                  </a:lnTo>
                  <a:cubicBezTo>
                    <a:pt x="136493" y="148876"/>
                    <a:pt x="143161" y="161544"/>
                    <a:pt x="149828" y="173641"/>
                  </a:cubicBezTo>
                  <a:cubicBezTo>
                    <a:pt x="156496" y="185738"/>
                    <a:pt x="162211" y="195643"/>
                    <a:pt x="167068" y="203740"/>
                  </a:cubicBezTo>
                  <a:cubicBezTo>
                    <a:pt x="171926" y="211741"/>
                    <a:pt x="174784" y="216408"/>
                    <a:pt x="175546" y="217646"/>
                  </a:cubicBezTo>
                  <a:cubicBezTo>
                    <a:pt x="177260" y="220409"/>
                    <a:pt x="180022" y="224504"/>
                    <a:pt x="183833" y="229838"/>
                  </a:cubicBezTo>
                  <a:cubicBezTo>
                    <a:pt x="187547" y="235267"/>
                    <a:pt x="191071" y="240030"/>
                    <a:pt x="194405" y="244316"/>
                  </a:cubicBezTo>
                  <a:lnTo>
                    <a:pt x="221837" y="246983"/>
                  </a:lnTo>
                  <a:lnTo>
                    <a:pt x="219170" y="266891"/>
                  </a:lnTo>
                  <a:lnTo>
                    <a:pt x="160877" y="2668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grpSp>
          <p:nvGrpSpPr>
            <p:cNvPr id="18" name="Graphique 8">
              <a:extLst>
                <a:ext uri="{FF2B5EF4-FFF2-40B4-BE49-F238E27FC236}">
                  <a16:creationId xmlns:a16="http://schemas.microsoft.com/office/drawing/2014/main" id="{FD85C558-FAC9-1271-EEE9-7A9C8527D350}"/>
                </a:ext>
              </a:extLst>
            </p:cNvPr>
            <p:cNvGrpSpPr/>
            <p:nvPr/>
          </p:nvGrpSpPr>
          <p:grpSpPr>
            <a:xfrm>
              <a:off x="6180010" y="3973067"/>
              <a:ext cx="877442" cy="373475"/>
              <a:chOff x="6180010" y="3973067"/>
              <a:chExt cx="877442" cy="373475"/>
            </a:xfrm>
            <a:grpFill/>
          </p:grpSpPr>
          <p:sp>
            <p:nvSpPr>
              <p:cNvPr id="53" name="Forme libre : forme 52">
                <a:extLst>
                  <a:ext uri="{FF2B5EF4-FFF2-40B4-BE49-F238E27FC236}">
                    <a16:creationId xmlns:a16="http://schemas.microsoft.com/office/drawing/2014/main" id="{ADE1584C-4EB1-9DCA-65C4-7DC76545A0B1}"/>
                  </a:ext>
                </a:extLst>
              </p:cNvPr>
              <p:cNvSpPr/>
              <p:nvPr/>
            </p:nvSpPr>
            <p:spPr>
              <a:xfrm>
                <a:off x="6180010" y="3980116"/>
                <a:ext cx="151828" cy="281844"/>
              </a:xfrm>
              <a:custGeom>
                <a:avLst/>
                <a:gdLst>
                  <a:gd name="connsiteX0" fmla="*/ 85725 w 151828"/>
                  <a:gd name="connsiteY0" fmla="*/ 281845 h 281844"/>
                  <a:gd name="connsiteX1" fmla="*/ 38386 w 151828"/>
                  <a:gd name="connsiteY1" fmla="*/ 269462 h 281844"/>
                  <a:gd name="connsiteX2" fmla="*/ 9620 w 151828"/>
                  <a:gd name="connsiteY2" fmla="*/ 235267 h 281844"/>
                  <a:gd name="connsiteX3" fmla="*/ 0 w 151828"/>
                  <a:gd name="connsiteY3" fmla="*/ 186023 h 281844"/>
                  <a:gd name="connsiteX4" fmla="*/ 8668 w 151828"/>
                  <a:gd name="connsiteY4" fmla="*/ 136398 h 281844"/>
                  <a:gd name="connsiteX5" fmla="*/ 35338 w 151828"/>
                  <a:gd name="connsiteY5" fmla="*/ 102013 h 281844"/>
                  <a:gd name="connsiteX6" fmla="*/ 80772 w 151828"/>
                  <a:gd name="connsiteY6" fmla="*/ 89440 h 281844"/>
                  <a:gd name="connsiteX7" fmla="*/ 122491 w 151828"/>
                  <a:gd name="connsiteY7" fmla="*/ 100298 h 281844"/>
                  <a:gd name="connsiteX8" fmla="*/ 144875 w 151828"/>
                  <a:gd name="connsiteY8" fmla="*/ 130778 h 281844"/>
                  <a:gd name="connsiteX9" fmla="*/ 151829 w 151828"/>
                  <a:gd name="connsiteY9" fmla="*/ 175927 h 281844"/>
                  <a:gd name="connsiteX10" fmla="*/ 145828 w 151828"/>
                  <a:gd name="connsiteY10" fmla="*/ 187928 h 281844"/>
                  <a:gd name="connsiteX11" fmla="*/ 24098 w 151828"/>
                  <a:gd name="connsiteY11" fmla="*/ 187928 h 281844"/>
                  <a:gd name="connsiteX12" fmla="*/ 24098 w 151828"/>
                  <a:gd name="connsiteY12" fmla="*/ 170974 h 281844"/>
                  <a:gd name="connsiteX13" fmla="*/ 132683 w 151828"/>
                  <a:gd name="connsiteY13" fmla="*/ 162687 h 281844"/>
                  <a:gd name="connsiteX14" fmla="*/ 120682 w 151828"/>
                  <a:gd name="connsiteY14" fmla="*/ 175832 h 281844"/>
                  <a:gd name="connsiteX15" fmla="*/ 120872 w 151828"/>
                  <a:gd name="connsiteY15" fmla="*/ 166211 h 281844"/>
                  <a:gd name="connsiteX16" fmla="*/ 121063 w 151828"/>
                  <a:gd name="connsiteY16" fmla="*/ 155924 h 281844"/>
                  <a:gd name="connsiteX17" fmla="*/ 110871 w 151828"/>
                  <a:gd name="connsiteY17" fmla="*/ 121729 h 281844"/>
                  <a:gd name="connsiteX18" fmla="*/ 79724 w 151828"/>
                  <a:gd name="connsiteY18" fmla="*/ 107442 h 281844"/>
                  <a:gd name="connsiteX19" fmla="*/ 56388 w 151828"/>
                  <a:gd name="connsiteY19" fmla="*/ 114395 h 281844"/>
                  <a:gd name="connsiteX20" fmla="*/ 41720 w 151828"/>
                  <a:gd name="connsiteY20" fmla="*/ 132969 h 281844"/>
                  <a:gd name="connsiteX21" fmla="*/ 34195 w 151828"/>
                  <a:gd name="connsiteY21" fmla="*/ 157925 h 281844"/>
                  <a:gd name="connsiteX22" fmla="*/ 31909 w 151828"/>
                  <a:gd name="connsiteY22" fmla="*/ 184404 h 281844"/>
                  <a:gd name="connsiteX23" fmla="*/ 34957 w 151828"/>
                  <a:gd name="connsiteY23" fmla="*/ 209741 h 281844"/>
                  <a:gd name="connsiteX24" fmla="*/ 44387 w 151828"/>
                  <a:gd name="connsiteY24" fmla="*/ 233934 h 281844"/>
                  <a:gd name="connsiteX25" fmla="*/ 60388 w 151828"/>
                  <a:gd name="connsiteY25" fmla="*/ 251936 h 281844"/>
                  <a:gd name="connsiteX26" fmla="*/ 83534 w 151828"/>
                  <a:gd name="connsiteY26" fmla="*/ 258699 h 281844"/>
                  <a:gd name="connsiteX27" fmla="*/ 117157 w 151828"/>
                  <a:gd name="connsiteY27" fmla="*/ 253270 h 281844"/>
                  <a:gd name="connsiteX28" fmla="*/ 141351 w 151828"/>
                  <a:gd name="connsiteY28" fmla="*/ 242888 h 281844"/>
                  <a:gd name="connsiteX29" fmla="*/ 151162 w 151828"/>
                  <a:gd name="connsiteY29" fmla="*/ 259461 h 281844"/>
                  <a:gd name="connsiteX30" fmla="*/ 148495 w 151828"/>
                  <a:gd name="connsiteY30" fmla="*/ 261557 h 281844"/>
                  <a:gd name="connsiteX31" fmla="*/ 136303 w 151828"/>
                  <a:gd name="connsiteY31" fmla="*/ 269462 h 281844"/>
                  <a:gd name="connsiteX32" fmla="*/ 115253 w 151828"/>
                  <a:gd name="connsiteY32" fmla="*/ 277939 h 281844"/>
                  <a:gd name="connsiteX33" fmla="*/ 85725 w 151828"/>
                  <a:gd name="connsiteY33" fmla="*/ 281654 h 281844"/>
                  <a:gd name="connsiteX34" fmla="*/ 68104 w 151828"/>
                  <a:gd name="connsiteY34" fmla="*/ 74009 h 281844"/>
                  <a:gd name="connsiteX35" fmla="*/ 53816 w 151828"/>
                  <a:gd name="connsiteY35" fmla="*/ 62008 h 281844"/>
                  <a:gd name="connsiteX36" fmla="*/ 112776 w 151828"/>
                  <a:gd name="connsiteY36" fmla="*/ 0 h 281844"/>
                  <a:gd name="connsiteX37" fmla="*/ 133445 w 151828"/>
                  <a:gd name="connsiteY37" fmla="*/ 17621 h 281844"/>
                  <a:gd name="connsiteX38" fmla="*/ 68008 w 151828"/>
                  <a:gd name="connsiteY38" fmla="*/ 74009 h 281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51828" h="281844">
                    <a:moveTo>
                      <a:pt x="85725" y="281845"/>
                    </a:moveTo>
                    <a:cubicBezTo>
                      <a:pt x="66961" y="281845"/>
                      <a:pt x="51149" y="277749"/>
                      <a:pt x="38386" y="269462"/>
                    </a:cubicBezTo>
                    <a:cubicBezTo>
                      <a:pt x="25622" y="261175"/>
                      <a:pt x="16002" y="249746"/>
                      <a:pt x="9620" y="235267"/>
                    </a:cubicBezTo>
                    <a:cubicBezTo>
                      <a:pt x="3238" y="220789"/>
                      <a:pt x="0" y="204311"/>
                      <a:pt x="0" y="186023"/>
                    </a:cubicBezTo>
                    <a:cubicBezTo>
                      <a:pt x="0" y="167735"/>
                      <a:pt x="2857" y="150971"/>
                      <a:pt x="8668" y="136398"/>
                    </a:cubicBezTo>
                    <a:cubicBezTo>
                      <a:pt x="14478" y="121825"/>
                      <a:pt x="23336" y="110395"/>
                      <a:pt x="35338" y="102013"/>
                    </a:cubicBezTo>
                    <a:cubicBezTo>
                      <a:pt x="47339" y="93631"/>
                      <a:pt x="62484" y="89440"/>
                      <a:pt x="80772" y="89440"/>
                    </a:cubicBezTo>
                    <a:cubicBezTo>
                      <a:pt x="99060" y="89440"/>
                      <a:pt x="112204" y="93059"/>
                      <a:pt x="122491" y="100298"/>
                    </a:cubicBezTo>
                    <a:cubicBezTo>
                      <a:pt x="132779" y="107537"/>
                      <a:pt x="140208" y="117729"/>
                      <a:pt x="144875" y="130778"/>
                    </a:cubicBezTo>
                    <a:cubicBezTo>
                      <a:pt x="149542" y="143828"/>
                      <a:pt x="151829" y="158877"/>
                      <a:pt x="151829" y="175927"/>
                    </a:cubicBezTo>
                    <a:lnTo>
                      <a:pt x="145828" y="187928"/>
                    </a:lnTo>
                    <a:lnTo>
                      <a:pt x="24098" y="187928"/>
                    </a:lnTo>
                    <a:lnTo>
                      <a:pt x="24098" y="170974"/>
                    </a:lnTo>
                    <a:lnTo>
                      <a:pt x="132683" y="162687"/>
                    </a:lnTo>
                    <a:lnTo>
                      <a:pt x="120682" y="175832"/>
                    </a:lnTo>
                    <a:cubicBezTo>
                      <a:pt x="120682" y="172593"/>
                      <a:pt x="120682" y="169354"/>
                      <a:pt x="120872" y="166211"/>
                    </a:cubicBezTo>
                    <a:cubicBezTo>
                      <a:pt x="120967" y="163068"/>
                      <a:pt x="121063" y="159639"/>
                      <a:pt x="121063" y="155924"/>
                    </a:cubicBezTo>
                    <a:cubicBezTo>
                      <a:pt x="121063" y="142684"/>
                      <a:pt x="117729" y="131254"/>
                      <a:pt x="110871" y="121729"/>
                    </a:cubicBezTo>
                    <a:cubicBezTo>
                      <a:pt x="104108" y="112204"/>
                      <a:pt x="93726" y="107442"/>
                      <a:pt x="79724" y="107442"/>
                    </a:cubicBezTo>
                    <a:cubicBezTo>
                      <a:pt x="70485" y="107442"/>
                      <a:pt x="62674" y="109728"/>
                      <a:pt x="56388" y="114395"/>
                    </a:cubicBezTo>
                    <a:cubicBezTo>
                      <a:pt x="50101" y="119063"/>
                      <a:pt x="45244" y="125254"/>
                      <a:pt x="41720" y="132969"/>
                    </a:cubicBezTo>
                    <a:cubicBezTo>
                      <a:pt x="38195" y="140779"/>
                      <a:pt x="35719" y="149066"/>
                      <a:pt x="34195" y="157925"/>
                    </a:cubicBezTo>
                    <a:cubicBezTo>
                      <a:pt x="32671" y="166783"/>
                      <a:pt x="31909" y="175641"/>
                      <a:pt x="31909" y="184404"/>
                    </a:cubicBezTo>
                    <a:cubicBezTo>
                      <a:pt x="31909" y="192691"/>
                      <a:pt x="32956" y="201168"/>
                      <a:pt x="34957" y="209741"/>
                    </a:cubicBezTo>
                    <a:cubicBezTo>
                      <a:pt x="36957" y="218408"/>
                      <a:pt x="40100" y="226504"/>
                      <a:pt x="44387" y="233934"/>
                    </a:cubicBezTo>
                    <a:cubicBezTo>
                      <a:pt x="48673" y="241459"/>
                      <a:pt x="54007" y="247459"/>
                      <a:pt x="60388" y="251936"/>
                    </a:cubicBezTo>
                    <a:cubicBezTo>
                      <a:pt x="66770" y="256413"/>
                      <a:pt x="74486" y="258699"/>
                      <a:pt x="83534" y="258699"/>
                    </a:cubicBezTo>
                    <a:cubicBezTo>
                      <a:pt x="95345" y="258699"/>
                      <a:pt x="106489" y="256889"/>
                      <a:pt x="117157" y="253270"/>
                    </a:cubicBezTo>
                    <a:cubicBezTo>
                      <a:pt x="127825" y="249650"/>
                      <a:pt x="135922" y="246221"/>
                      <a:pt x="141351" y="242888"/>
                    </a:cubicBezTo>
                    <a:lnTo>
                      <a:pt x="151162" y="259461"/>
                    </a:lnTo>
                    <a:cubicBezTo>
                      <a:pt x="151924" y="258699"/>
                      <a:pt x="151066" y="259461"/>
                      <a:pt x="148495" y="261557"/>
                    </a:cubicBezTo>
                    <a:cubicBezTo>
                      <a:pt x="146018" y="263652"/>
                      <a:pt x="141922" y="266319"/>
                      <a:pt x="136303" y="269462"/>
                    </a:cubicBezTo>
                    <a:cubicBezTo>
                      <a:pt x="130683" y="272605"/>
                      <a:pt x="123634" y="275368"/>
                      <a:pt x="115253" y="277939"/>
                    </a:cubicBezTo>
                    <a:cubicBezTo>
                      <a:pt x="106871" y="280416"/>
                      <a:pt x="97060" y="281654"/>
                      <a:pt x="85725" y="281654"/>
                    </a:cubicBezTo>
                    <a:close/>
                    <a:moveTo>
                      <a:pt x="68104" y="74009"/>
                    </a:moveTo>
                    <a:lnTo>
                      <a:pt x="53816" y="62008"/>
                    </a:lnTo>
                    <a:lnTo>
                      <a:pt x="112776" y="0"/>
                    </a:lnTo>
                    <a:lnTo>
                      <a:pt x="133445" y="17621"/>
                    </a:lnTo>
                    <a:lnTo>
                      <a:pt x="68008" y="7400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4" name="Forme libre : forme 53">
                <a:extLst>
                  <a:ext uri="{FF2B5EF4-FFF2-40B4-BE49-F238E27FC236}">
                    <a16:creationId xmlns:a16="http://schemas.microsoft.com/office/drawing/2014/main" id="{AD9D7E13-249D-516D-A0B2-B200E0FDCA6C}"/>
                  </a:ext>
                </a:extLst>
              </p:cNvPr>
              <p:cNvSpPr/>
              <p:nvPr/>
            </p:nvSpPr>
            <p:spPr>
              <a:xfrm>
                <a:off x="6360033" y="4068127"/>
                <a:ext cx="171354" cy="278415"/>
              </a:xfrm>
              <a:custGeom>
                <a:avLst/>
                <a:gdLst>
                  <a:gd name="connsiteX0" fmla="*/ 73247 w 171354"/>
                  <a:gd name="connsiteY0" fmla="*/ 278416 h 278415"/>
                  <a:gd name="connsiteX1" fmla="*/ 0 w 171354"/>
                  <a:gd name="connsiteY1" fmla="*/ 223933 h 278415"/>
                  <a:gd name="connsiteX2" fmla="*/ 10858 w 171354"/>
                  <a:gd name="connsiteY2" fmla="*/ 206883 h 278415"/>
                  <a:gd name="connsiteX3" fmla="*/ 38290 w 171354"/>
                  <a:gd name="connsiteY3" fmla="*/ 182309 h 278415"/>
                  <a:gd name="connsiteX4" fmla="*/ 52197 w 171354"/>
                  <a:gd name="connsiteY4" fmla="*/ 183832 h 278415"/>
                  <a:gd name="connsiteX5" fmla="*/ 38481 w 171354"/>
                  <a:gd name="connsiteY5" fmla="*/ 201263 h 278415"/>
                  <a:gd name="connsiteX6" fmla="*/ 32099 w 171354"/>
                  <a:gd name="connsiteY6" fmla="*/ 211741 h 278415"/>
                  <a:gd name="connsiteX7" fmla="*/ 30385 w 171354"/>
                  <a:gd name="connsiteY7" fmla="*/ 219837 h 278415"/>
                  <a:gd name="connsiteX8" fmla="*/ 43148 w 171354"/>
                  <a:gd name="connsiteY8" fmla="*/ 248602 h 278415"/>
                  <a:gd name="connsiteX9" fmla="*/ 83344 w 171354"/>
                  <a:gd name="connsiteY9" fmla="*/ 257842 h 278415"/>
                  <a:gd name="connsiteX10" fmla="*/ 122396 w 171354"/>
                  <a:gd name="connsiteY10" fmla="*/ 246793 h 278415"/>
                  <a:gd name="connsiteX11" fmla="*/ 137827 w 171354"/>
                  <a:gd name="connsiteY11" fmla="*/ 217646 h 278415"/>
                  <a:gd name="connsiteX12" fmla="*/ 134588 w 171354"/>
                  <a:gd name="connsiteY12" fmla="*/ 205264 h 278415"/>
                  <a:gd name="connsiteX13" fmla="*/ 122777 w 171354"/>
                  <a:gd name="connsiteY13" fmla="*/ 200406 h 278415"/>
                  <a:gd name="connsiteX14" fmla="*/ 73914 w 171354"/>
                  <a:gd name="connsiteY14" fmla="*/ 194405 h 278415"/>
                  <a:gd name="connsiteX15" fmla="*/ 56579 w 171354"/>
                  <a:gd name="connsiteY15" fmla="*/ 191548 h 278415"/>
                  <a:gd name="connsiteX16" fmla="*/ 38195 w 171354"/>
                  <a:gd name="connsiteY16" fmla="*/ 186880 h 278415"/>
                  <a:gd name="connsiteX17" fmla="*/ 20003 w 171354"/>
                  <a:gd name="connsiteY17" fmla="*/ 176022 h 278415"/>
                  <a:gd name="connsiteX18" fmla="*/ 14573 w 171354"/>
                  <a:gd name="connsiteY18" fmla="*/ 158686 h 278415"/>
                  <a:gd name="connsiteX19" fmla="*/ 46482 w 171354"/>
                  <a:gd name="connsiteY19" fmla="*/ 124873 h 278415"/>
                  <a:gd name="connsiteX20" fmla="*/ 58864 w 171354"/>
                  <a:gd name="connsiteY20" fmla="*/ 128968 h 278415"/>
                  <a:gd name="connsiteX21" fmla="*/ 47244 w 171354"/>
                  <a:gd name="connsiteY21" fmla="*/ 142684 h 278415"/>
                  <a:gd name="connsiteX22" fmla="*/ 43910 w 171354"/>
                  <a:gd name="connsiteY22" fmla="*/ 150019 h 278415"/>
                  <a:gd name="connsiteX23" fmla="*/ 50863 w 171354"/>
                  <a:gd name="connsiteY23" fmla="*/ 158115 h 278415"/>
                  <a:gd name="connsiteX24" fmla="*/ 79629 w 171354"/>
                  <a:gd name="connsiteY24" fmla="*/ 163163 h 278415"/>
                  <a:gd name="connsiteX25" fmla="*/ 105156 w 171354"/>
                  <a:gd name="connsiteY25" fmla="*/ 166306 h 278415"/>
                  <a:gd name="connsiteX26" fmla="*/ 131636 w 171354"/>
                  <a:gd name="connsiteY26" fmla="*/ 170021 h 278415"/>
                  <a:gd name="connsiteX27" fmla="*/ 151733 w 171354"/>
                  <a:gd name="connsiteY27" fmla="*/ 174307 h 278415"/>
                  <a:gd name="connsiteX28" fmla="*/ 168307 w 171354"/>
                  <a:gd name="connsiteY28" fmla="*/ 206978 h 278415"/>
                  <a:gd name="connsiteX29" fmla="*/ 155353 w 171354"/>
                  <a:gd name="connsiteY29" fmla="*/ 242697 h 278415"/>
                  <a:gd name="connsiteX30" fmla="*/ 120968 w 171354"/>
                  <a:gd name="connsiteY30" fmla="*/ 268605 h 278415"/>
                  <a:gd name="connsiteX31" fmla="*/ 73247 w 171354"/>
                  <a:gd name="connsiteY31" fmla="*/ 278416 h 278415"/>
                  <a:gd name="connsiteX32" fmla="*/ 80010 w 171354"/>
                  <a:gd name="connsiteY32" fmla="*/ 137446 h 278415"/>
                  <a:gd name="connsiteX33" fmla="*/ 42101 w 171354"/>
                  <a:gd name="connsiteY33" fmla="*/ 128778 h 278415"/>
                  <a:gd name="connsiteX34" fmla="*/ 17145 w 171354"/>
                  <a:gd name="connsiteY34" fmla="*/ 104680 h 278415"/>
                  <a:gd name="connsiteX35" fmla="*/ 8287 w 171354"/>
                  <a:gd name="connsiteY35" fmla="*/ 68961 h 278415"/>
                  <a:gd name="connsiteX36" fmla="*/ 17336 w 171354"/>
                  <a:gd name="connsiteY36" fmla="*/ 33242 h 278415"/>
                  <a:gd name="connsiteX37" fmla="*/ 42481 w 171354"/>
                  <a:gd name="connsiteY37" fmla="*/ 9715 h 278415"/>
                  <a:gd name="connsiteX38" fmla="*/ 80105 w 171354"/>
                  <a:gd name="connsiteY38" fmla="*/ 1238 h 278415"/>
                  <a:gd name="connsiteX39" fmla="*/ 118110 w 171354"/>
                  <a:gd name="connsiteY39" fmla="*/ 9906 h 278415"/>
                  <a:gd name="connsiteX40" fmla="*/ 143065 w 171354"/>
                  <a:gd name="connsiteY40" fmla="*/ 33814 h 278415"/>
                  <a:gd name="connsiteX41" fmla="*/ 151924 w 171354"/>
                  <a:gd name="connsiteY41" fmla="*/ 69342 h 278415"/>
                  <a:gd name="connsiteX42" fmla="*/ 142875 w 171354"/>
                  <a:gd name="connsiteY42" fmla="*/ 105061 h 278415"/>
                  <a:gd name="connsiteX43" fmla="*/ 117920 w 171354"/>
                  <a:gd name="connsiteY43" fmla="*/ 128873 h 278415"/>
                  <a:gd name="connsiteX44" fmla="*/ 80105 w 171354"/>
                  <a:gd name="connsiteY44" fmla="*/ 137350 h 278415"/>
                  <a:gd name="connsiteX45" fmla="*/ 80010 w 171354"/>
                  <a:gd name="connsiteY45" fmla="*/ 118681 h 278415"/>
                  <a:gd name="connsiteX46" fmla="*/ 121348 w 171354"/>
                  <a:gd name="connsiteY46" fmla="*/ 69437 h 278415"/>
                  <a:gd name="connsiteX47" fmla="*/ 80010 w 171354"/>
                  <a:gd name="connsiteY47" fmla="*/ 19812 h 278415"/>
                  <a:gd name="connsiteX48" fmla="*/ 38290 w 171354"/>
                  <a:gd name="connsiteY48" fmla="*/ 69056 h 278415"/>
                  <a:gd name="connsiteX49" fmla="*/ 80010 w 171354"/>
                  <a:gd name="connsiteY49" fmla="*/ 118681 h 278415"/>
                  <a:gd name="connsiteX50" fmla="*/ 171355 w 171354"/>
                  <a:gd name="connsiteY50" fmla="*/ 24003 h 278415"/>
                  <a:gd name="connsiteX51" fmla="*/ 131921 w 171354"/>
                  <a:gd name="connsiteY51" fmla="*/ 23241 h 278415"/>
                  <a:gd name="connsiteX52" fmla="*/ 108585 w 171354"/>
                  <a:gd name="connsiteY52" fmla="*/ 12001 h 278415"/>
                  <a:gd name="connsiteX53" fmla="*/ 168307 w 171354"/>
                  <a:gd name="connsiteY53" fmla="*/ 0 h 278415"/>
                  <a:gd name="connsiteX54" fmla="*/ 171355 w 171354"/>
                  <a:gd name="connsiteY54" fmla="*/ 24098 h 278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71354" h="278415">
                    <a:moveTo>
                      <a:pt x="73247" y="278416"/>
                    </a:moveTo>
                    <a:cubicBezTo>
                      <a:pt x="24384" y="278416"/>
                      <a:pt x="0" y="260223"/>
                      <a:pt x="0" y="223933"/>
                    </a:cubicBezTo>
                    <a:cubicBezTo>
                      <a:pt x="0" y="220409"/>
                      <a:pt x="3620" y="214693"/>
                      <a:pt x="10858" y="206883"/>
                    </a:cubicBezTo>
                    <a:cubicBezTo>
                      <a:pt x="18097" y="198977"/>
                      <a:pt x="27241" y="190786"/>
                      <a:pt x="38290" y="182309"/>
                    </a:cubicBezTo>
                    <a:lnTo>
                      <a:pt x="52197" y="183832"/>
                    </a:lnTo>
                    <a:cubicBezTo>
                      <a:pt x="46196" y="191071"/>
                      <a:pt x="41624" y="196882"/>
                      <a:pt x="38481" y="201263"/>
                    </a:cubicBezTo>
                    <a:cubicBezTo>
                      <a:pt x="35338" y="205645"/>
                      <a:pt x="33242" y="209169"/>
                      <a:pt x="32099" y="211741"/>
                    </a:cubicBezTo>
                    <a:cubicBezTo>
                      <a:pt x="30956" y="214313"/>
                      <a:pt x="30385" y="217075"/>
                      <a:pt x="30385" y="219837"/>
                    </a:cubicBezTo>
                    <a:cubicBezTo>
                      <a:pt x="30385" y="232886"/>
                      <a:pt x="34671" y="242411"/>
                      <a:pt x="43148" y="248602"/>
                    </a:cubicBezTo>
                    <a:cubicBezTo>
                      <a:pt x="51626" y="254698"/>
                      <a:pt x="65056" y="257842"/>
                      <a:pt x="83344" y="257842"/>
                    </a:cubicBezTo>
                    <a:cubicBezTo>
                      <a:pt x="99155" y="257842"/>
                      <a:pt x="112109" y="254127"/>
                      <a:pt x="122396" y="246793"/>
                    </a:cubicBezTo>
                    <a:cubicBezTo>
                      <a:pt x="132683" y="239363"/>
                      <a:pt x="137827" y="229648"/>
                      <a:pt x="137827" y="217646"/>
                    </a:cubicBezTo>
                    <a:cubicBezTo>
                      <a:pt x="137827" y="211836"/>
                      <a:pt x="136779" y="207740"/>
                      <a:pt x="134588" y="205264"/>
                    </a:cubicBezTo>
                    <a:cubicBezTo>
                      <a:pt x="132397" y="202787"/>
                      <a:pt x="128492" y="201168"/>
                      <a:pt x="122777" y="200406"/>
                    </a:cubicBezTo>
                    <a:lnTo>
                      <a:pt x="73914" y="194405"/>
                    </a:lnTo>
                    <a:cubicBezTo>
                      <a:pt x="67151" y="193357"/>
                      <a:pt x="61341" y="192500"/>
                      <a:pt x="56579" y="191548"/>
                    </a:cubicBezTo>
                    <a:cubicBezTo>
                      <a:pt x="51816" y="190595"/>
                      <a:pt x="45720" y="189071"/>
                      <a:pt x="38195" y="186880"/>
                    </a:cubicBezTo>
                    <a:cubicBezTo>
                      <a:pt x="29718" y="184118"/>
                      <a:pt x="23622" y="180499"/>
                      <a:pt x="20003" y="176022"/>
                    </a:cubicBezTo>
                    <a:cubicBezTo>
                      <a:pt x="16383" y="171545"/>
                      <a:pt x="14573" y="165735"/>
                      <a:pt x="14573" y="158686"/>
                    </a:cubicBezTo>
                    <a:cubicBezTo>
                      <a:pt x="14573" y="153638"/>
                      <a:pt x="25241" y="142399"/>
                      <a:pt x="46482" y="124873"/>
                    </a:cubicBezTo>
                    <a:lnTo>
                      <a:pt x="58864" y="128968"/>
                    </a:lnTo>
                    <a:cubicBezTo>
                      <a:pt x="53340" y="134493"/>
                      <a:pt x="49435" y="139065"/>
                      <a:pt x="47244" y="142684"/>
                    </a:cubicBezTo>
                    <a:cubicBezTo>
                      <a:pt x="44958" y="146304"/>
                      <a:pt x="43910" y="148780"/>
                      <a:pt x="43910" y="150019"/>
                    </a:cubicBezTo>
                    <a:cubicBezTo>
                      <a:pt x="43910" y="153734"/>
                      <a:pt x="46196" y="156496"/>
                      <a:pt x="50863" y="158115"/>
                    </a:cubicBezTo>
                    <a:cubicBezTo>
                      <a:pt x="55531" y="159734"/>
                      <a:pt x="65056" y="161449"/>
                      <a:pt x="79629" y="163163"/>
                    </a:cubicBezTo>
                    <a:cubicBezTo>
                      <a:pt x="87439" y="164211"/>
                      <a:pt x="95917" y="165259"/>
                      <a:pt x="105156" y="166306"/>
                    </a:cubicBezTo>
                    <a:cubicBezTo>
                      <a:pt x="114395" y="167449"/>
                      <a:pt x="123254" y="168688"/>
                      <a:pt x="131636" y="170021"/>
                    </a:cubicBezTo>
                    <a:cubicBezTo>
                      <a:pt x="140018" y="171450"/>
                      <a:pt x="146685" y="172879"/>
                      <a:pt x="151733" y="174307"/>
                    </a:cubicBezTo>
                    <a:cubicBezTo>
                      <a:pt x="162782" y="177832"/>
                      <a:pt x="168307" y="188690"/>
                      <a:pt x="168307" y="206978"/>
                    </a:cubicBezTo>
                    <a:cubicBezTo>
                      <a:pt x="168307" y="220027"/>
                      <a:pt x="164021" y="231934"/>
                      <a:pt x="155353" y="242697"/>
                    </a:cubicBezTo>
                    <a:cubicBezTo>
                      <a:pt x="146685" y="253460"/>
                      <a:pt x="135255" y="262128"/>
                      <a:pt x="120968" y="268605"/>
                    </a:cubicBezTo>
                    <a:cubicBezTo>
                      <a:pt x="106680" y="275082"/>
                      <a:pt x="90773" y="278416"/>
                      <a:pt x="73247" y="278416"/>
                    </a:cubicBezTo>
                    <a:close/>
                    <a:moveTo>
                      <a:pt x="80010" y="137446"/>
                    </a:moveTo>
                    <a:cubicBezTo>
                      <a:pt x="65437" y="137446"/>
                      <a:pt x="52864" y="134588"/>
                      <a:pt x="42101" y="128778"/>
                    </a:cubicBezTo>
                    <a:cubicBezTo>
                      <a:pt x="31337" y="123063"/>
                      <a:pt x="22955" y="114967"/>
                      <a:pt x="17145" y="104680"/>
                    </a:cubicBezTo>
                    <a:cubicBezTo>
                      <a:pt x="11239" y="94393"/>
                      <a:pt x="8287" y="82486"/>
                      <a:pt x="8287" y="68961"/>
                    </a:cubicBezTo>
                    <a:cubicBezTo>
                      <a:pt x="8287" y="55435"/>
                      <a:pt x="11335" y="43243"/>
                      <a:pt x="17336" y="33242"/>
                    </a:cubicBezTo>
                    <a:cubicBezTo>
                      <a:pt x="23336" y="23241"/>
                      <a:pt x="31718" y="15430"/>
                      <a:pt x="42481" y="9715"/>
                    </a:cubicBezTo>
                    <a:cubicBezTo>
                      <a:pt x="53245" y="4000"/>
                      <a:pt x="65818" y="1238"/>
                      <a:pt x="80105" y="1238"/>
                    </a:cubicBezTo>
                    <a:cubicBezTo>
                      <a:pt x="94393" y="1238"/>
                      <a:pt x="107252" y="4096"/>
                      <a:pt x="118110" y="9906"/>
                    </a:cubicBezTo>
                    <a:cubicBezTo>
                      <a:pt x="128873" y="15716"/>
                      <a:pt x="137255" y="23622"/>
                      <a:pt x="143065" y="33814"/>
                    </a:cubicBezTo>
                    <a:cubicBezTo>
                      <a:pt x="148876" y="44005"/>
                      <a:pt x="151924" y="55817"/>
                      <a:pt x="151924" y="69342"/>
                    </a:cubicBezTo>
                    <a:cubicBezTo>
                      <a:pt x="151924" y="82867"/>
                      <a:pt x="148876" y="94774"/>
                      <a:pt x="142875" y="105061"/>
                    </a:cubicBezTo>
                    <a:cubicBezTo>
                      <a:pt x="136874" y="115348"/>
                      <a:pt x="128492" y="123253"/>
                      <a:pt x="117920" y="128873"/>
                    </a:cubicBezTo>
                    <a:cubicBezTo>
                      <a:pt x="107347" y="134493"/>
                      <a:pt x="94679" y="137350"/>
                      <a:pt x="80105" y="137350"/>
                    </a:cubicBezTo>
                    <a:close/>
                    <a:moveTo>
                      <a:pt x="80010" y="118681"/>
                    </a:moveTo>
                    <a:cubicBezTo>
                      <a:pt x="107537" y="118681"/>
                      <a:pt x="121348" y="102298"/>
                      <a:pt x="121348" y="69437"/>
                    </a:cubicBezTo>
                    <a:cubicBezTo>
                      <a:pt x="121348" y="36576"/>
                      <a:pt x="107537" y="19812"/>
                      <a:pt x="80010" y="19812"/>
                    </a:cubicBezTo>
                    <a:cubicBezTo>
                      <a:pt x="52483" y="19812"/>
                      <a:pt x="38290" y="36195"/>
                      <a:pt x="38290" y="69056"/>
                    </a:cubicBezTo>
                    <a:cubicBezTo>
                      <a:pt x="38290" y="101917"/>
                      <a:pt x="52197" y="118681"/>
                      <a:pt x="80010" y="118681"/>
                    </a:cubicBezTo>
                    <a:close/>
                    <a:moveTo>
                      <a:pt x="171355" y="24003"/>
                    </a:moveTo>
                    <a:lnTo>
                      <a:pt x="131921" y="23241"/>
                    </a:lnTo>
                    <a:lnTo>
                      <a:pt x="108585" y="12001"/>
                    </a:lnTo>
                    <a:lnTo>
                      <a:pt x="168307" y="0"/>
                    </a:lnTo>
                    <a:lnTo>
                      <a:pt x="171355" y="2409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5" name="Forme libre : forme 54">
                <a:extLst>
                  <a:ext uri="{FF2B5EF4-FFF2-40B4-BE49-F238E27FC236}">
                    <a16:creationId xmlns:a16="http://schemas.microsoft.com/office/drawing/2014/main" id="{88C9FEE4-EA60-8DFE-AFB6-2C8B6E07C747}"/>
                  </a:ext>
                </a:extLst>
              </p:cNvPr>
              <p:cNvSpPr/>
              <p:nvPr/>
            </p:nvSpPr>
            <p:spPr>
              <a:xfrm>
                <a:off x="6551199" y="4072317"/>
                <a:ext cx="202215" cy="190023"/>
              </a:xfrm>
              <a:custGeom>
                <a:avLst/>
                <a:gdLst>
                  <a:gd name="connsiteX0" fmla="*/ 89535 w 202215"/>
                  <a:gd name="connsiteY0" fmla="*/ 190024 h 190023"/>
                  <a:gd name="connsiteX1" fmla="*/ 50292 w 202215"/>
                  <a:gd name="connsiteY1" fmla="*/ 178975 h 190023"/>
                  <a:gd name="connsiteX2" fmla="*/ 33147 w 202215"/>
                  <a:gd name="connsiteY2" fmla="*/ 148114 h 190023"/>
                  <a:gd name="connsiteX3" fmla="*/ 29051 w 202215"/>
                  <a:gd name="connsiteY3" fmla="*/ 102870 h 190023"/>
                  <a:gd name="connsiteX4" fmla="*/ 29051 w 202215"/>
                  <a:gd name="connsiteY4" fmla="*/ 52102 h 190023"/>
                  <a:gd name="connsiteX5" fmla="*/ 28289 w 202215"/>
                  <a:gd name="connsiteY5" fmla="*/ 42101 h 190023"/>
                  <a:gd name="connsiteX6" fmla="*/ 26194 w 202215"/>
                  <a:gd name="connsiteY6" fmla="*/ 27623 h 190023"/>
                  <a:gd name="connsiteX7" fmla="*/ 23717 w 202215"/>
                  <a:gd name="connsiteY7" fmla="*/ 13335 h 190023"/>
                  <a:gd name="connsiteX8" fmla="*/ 37243 w 202215"/>
                  <a:gd name="connsiteY8" fmla="*/ 27242 h 190023"/>
                  <a:gd name="connsiteX9" fmla="*/ 0 w 202215"/>
                  <a:gd name="connsiteY9" fmla="*/ 19717 h 190023"/>
                  <a:gd name="connsiteX10" fmla="*/ 1524 w 202215"/>
                  <a:gd name="connsiteY10" fmla="*/ 191 h 190023"/>
                  <a:gd name="connsiteX11" fmla="*/ 52673 w 202215"/>
                  <a:gd name="connsiteY11" fmla="*/ 191 h 190023"/>
                  <a:gd name="connsiteX12" fmla="*/ 59817 w 202215"/>
                  <a:gd name="connsiteY12" fmla="*/ 6953 h 190023"/>
                  <a:gd name="connsiteX13" fmla="*/ 58674 w 202215"/>
                  <a:gd name="connsiteY13" fmla="*/ 25337 h 190023"/>
                  <a:gd name="connsiteX14" fmla="*/ 57531 w 202215"/>
                  <a:gd name="connsiteY14" fmla="*/ 46006 h 190023"/>
                  <a:gd name="connsiteX15" fmla="*/ 57150 w 202215"/>
                  <a:gd name="connsiteY15" fmla="*/ 63246 h 190023"/>
                  <a:gd name="connsiteX16" fmla="*/ 57150 w 202215"/>
                  <a:gd name="connsiteY16" fmla="*/ 116967 h 190023"/>
                  <a:gd name="connsiteX17" fmla="*/ 65437 w 202215"/>
                  <a:gd name="connsiteY17" fmla="*/ 152876 h 190023"/>
                  <a:gd name="connsiteX18" fmla="*/ 95536 w 202215"/>
                  <a:gd name="connsiteY18" fmla="*/ 166973 h 190023"/>
                  <a:gd name="connsiteX19" fmla="*/ 122206 w 202215"/>
                  <a:gd name="connsiteY19" fmla="*/ 158306 h 190023"/>
                  <a:gd name="connsiteX20" fmla="*/ 138208 w 202215"/>
                  <a:gd name="connsiteY20" fmla="*/ 135922 h 190023"/>
                  <a:gd name="connsiteX21" fmla="*/ 143637 w 202215"/>
                  <a:gd name="connsiteY21" fmla="*/ 107537 h 190023"/>
                  <a:gd name="connsiteX22" fmla="*/ 143637 w 202215"/>
                  <a:gd name="connsiteY22" fmla="*/ 51911 h 190023"/>
                  <a:gd name="connsiteX23" fmla="*/ 142875 w 202215"/>
                  <a:gd name="connsiteY23" fmla="*/ 41910 h 190023"/>
                  <a:gd name="connsiteX24" fmla="*/ 140970 w 202215"/>
                  <a:gd name="connsiteY24" fmla="*/ 27432 h 190023"/>
                  <a:gd name="connsiteX25" fmla="*/ 138684 w 202215"/>
                  <a:gd name="connsiteY25" fmla="*/ 13145 h 190023"/>
                  <a:gd name="connsiteX26" fmla="*/ 152590 w 202215"/>
                  <a:gd name="connsiteY26" fmla="*/ 26670 h 190023"/>
                  <a:gd name="connsiteX27" fmla="*/ 113538 w 202215"/>
                  <a:gd name="connsiteY27" fmla="*/ 19526 h 190023"/>
                  <a:gd name="connsiteX28" fmla="*/ 115062 w 202215"/>
                  <a:gd name="connsiteY28" fmla="*/ 0 h 190023"/>
                  <a:gd name="connsiteX29" fmla="*/ 167259 w 202215"/>
                  <a:gd name="connsiteY29" fmla="*/ 0 h 190023"/>
                  <a:gd name="connsiteX30" fmla="*/ 174403 w 202215"/>
                  <a:gd name="connsiteY30" fmla="*/ 6763 h 190023"/>
                  <a:gd name="connsiteX31" fmla="*/ 173450 w 202215"/>
                  <a:gd name="connsiteY31" fmla="*/ 25146 h 190023"/>
                  <a:gd name="connsiteX32" fmla="*/ 172498 w 202215"/>
                  <a:gd name="connsiteY32" fmla="*/ 45815 h 190023"/>
                  <a:gd name="connsiteX33" fmla="*/ 172117 w 202215"/>
                  <a:gd name="connsiteY33" fmla="*/ 63056 h 190023"/>
                  <a:gd name="connsiteX34" fmla="*/ 172117 w 202215"/>
                  <a:gd name="connsiteY34" fmla="*/ 123920 h 190023"/>
                  <a:gd name="connsiteX35" fmla="*/ 173831 w 202215"/>
                  <a:gd name="connsiteY35" fmla="*/ 149638 h 190023"/>
                  <a:gd name="connsiteX36" fmla="*/ 176689 w 202215"/>
                  <a:gd name="connsiteY36" fmla="*/ 175736 h 190023"/>
                  <a:gd name="connsiteX37" fmla="*/ 163163 w 202215"/>
                  <a:gd name="connsiteY37" fmla="*/ 161830 h 190023"/>
                  <a:gd name="connsiteX38" fmla="*/ 202216 w 202215"/>
                  <a:gd name="connsiteY38" fmla="*/ 165926 h 190023"/>
                  <a:gd name="connsiteX39" fmla="*/ 199930 w 202215"/>
                  <a:gd name="connsiteY39" fmla="*/ 185452 h 190023"/>
                  <a:gd name="connsiteX40" fmla="*/ 152971 w 202215"/>
                  <a:gd name="connsiteY40" fmla="*/ 185452 h 190023"/>
                  <a:gd name="connsiteX41" fmla="*/ 145828 w 202215"/>
                  <a:gd name="connsiteY41" fmla="*/ 143732 h 190023"/>
                  <a:gd name="connsiteX42" fmla="*/ 149542 w 202215"/>
                  <a:gd name="connsiteY42" fmla="*/ 152781 h 190023"/>
                  <a:gd name="connsiteX43" fmla="*/ 140684 w 202215"/>
                  <a:gd name="connsiteY43" fmla="*/ 166116 h 190023"/>
                  <a:gd name="connsiteX44" fmla="*/ 121920 w 202215"/>
                  <a:gd name="connsiteY44" fmla="*/ 182309 h 190023"/>
                  <a:gd name="connsiteX45" fmla="*/ 89440 w 202215"/>
                  <a:gd name="connsiteY45" fmla="*/ 189643 h 19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02215" h="190023">
                    <a:moveTo>
                      <a:pt x="89535" y="190024"/>
                    </a:moveTo>
                    <a:cubicBezTo>
                      <a:pt x="72009" y="190024"/>
                      <a:pt x="58864" y="186309"/>
                      <a:pt x="50292" y="178975"/>
                    </a:cubicBezTo>
                    <a:cubicBezTo>
                      <a:pt x="41624" y="171545"/>
                      <a:pt x="35909" y="161354"/>
                      <a:pt x="33147" y="148114"/>
                    </a:cubicBezTo>
                    <a:cubicBezTo>
                      <a:pt x="30385" y="134969"/>
                      <a:pt x="29051" y="119920"/>
                      <a:pt x="29051" y="102870"/>
                    </a:cubicBezTo>
                    <a:lnTo>
                      <a:pt x="29051" y="52102"/>
                    </a:lnTo>
                    <a:cubicBezTo>
                      <a:pt x="29051" y="49816"/>
                      <a:pt x="28765" y="46577"/>
                      <a:pt x="28289" y="42101"/>
                    </a:cubicBezTo>
                    <a:cubicBezTo>
                      <a:pt x="27813" y="37719"/>
                      <a:pt x="27146" y="32861"/>
                      <a:pt x="26194" y="27623"/>
                    </a:cubicBezTo>
                    <a:cubicBezTo>
                      <a:pt x="25337" y="22384"/>
                      <a:pt x="24479" y="17621"/>
                      <a:pt x="23717" y="13335"/>
                    </a:cubicBezTo>
                    <a:lnTo>
                      <a:pt x="37243" y="27242"/>
                    </a:lnTo>
                    <a:lnTo>
                      <a:pt x="0" y="19717"/>
                    </a:lnTo>
                    <a:lnTo>
                      <a:pt x="1524" y="191"/>
                    </a:lnTo>
                    <a:lnTo>
                      <a:pt x="52673" y="191"/>
                    </a:lnTo>
                    <a:lnTo>
                      <a:pt x="59817" y="6953"/>
                    </a:lnTo>
                    <a:cubicBezTo>
                      <a:pt x="59531" y="12192"/>
                      <a:pt x="59150" y="18383"/>
                      <a:pt x="58674" y="25337"/>
                    </a:cubicBezTo>
                    <a:cubicBezTo>
                      <a:pt x="58198" y="32385"/>
                      <a:pt x="57817" y="39243"/>
                      <a:pt x="57531" y="46006"/>
                    </a:cubicBezTo>
                    <a:cubicBezTo>
                      <a:pt x="57245" y="52769"/>
                      <a:pt x="57150" y="58579"/>
                      <a:pt x="57150" y="63246"/>
                    </a:cubicBezTo>
                    <a:lnTo>
                      <a:pt x="57150" y="116967"/>
                    </a:lnTo>
                    <a:cubicBezTo>
                      <a:pt x="57150" y="131540"/>
                      <a:pt x="59912" y="143447"/>
                      <a:pt x="65437" y="152876"/>
                    </a:cubicBezTo>
                    <a:cubicBezTo>
                      <a:pt x="70961" y="162306"/>
                      <a:pt x="80963" y="166973"/>
                      <a:pt x="95536" y="166973"/>
                    </a:cubicBezTo>
                    <a:cubicBezTo>
                      <a:pt x="106299" y="166973"/>
                      <a:pt x="115157" y="164116"/>
                      <a:pt x="122206" y="158306"/>
                    </a:cubicBezTo>
                    <a:cubicBezTo>
                      <a:pt x="129254" y="152591"/>
                      <a:pt x="134588" y="145066"/>
                      <a:pt x="138208" y="135922"/>
                    </a:cubicBezTo>
                    <a:cubicBezTo>
                      <a:pt x="141827" y="126778"/>
                      <a:pt x="143637" y="117348"/>
                      <a:pt x="143637" y="107537"/>
                    </a:cubicBezTo>
                    <a:lnTo>
                      <a:pt x="143637" y="51911"/>
                    </a:lnTo>
                    <a:cubicBezTo>
                      <a:pt x="143637" y="49625"/>
                      <a:pt x="143351" y="46387"/>
                      <a:pt x="142875" y="41910"/>
                    </a:cubicBezTo>
                    <a:cubicBezTo>
                      <a:pt x="142399" y="37529"/>
                      <a:pt x="141732" y="32671"/>
                      <a:pt x="140970" y="27432"/>
                    </a:cubicBezTo>
                    <a:cubicBezTo>
                      <a:pt x="140208" y="22193"/>
                      <a:pt x="139446" y="17431"/>
                      <a:pt x="138684" y="13145"/>
                    </a:cubicBezTo>
                    <a:lnTo>
                      <a:pt x="152590" y="26670"/>
                    </a:lnTo>
                    <a:lnTo>
                      <a:pt x="113538" y="19526"/>
                    </a:lnTo>
                    <a:lnTo>
                      <a:pt x="115062" y="0"/>
                    </a:lnTo>
                    <a:lnTo>
                      <a:pt x="167259" y="0"/>
                    </a:lnTo>
                    <a:lnTo>
                      <a:pt x="174403" y="6763"/>
                    </a:lnTo>
                    <a:cubicBezTo>
                      <a:pt x="174117" y="12002"/>
                      <a:pt x="173831" y="18193"/>
                      <a:pt x="173450" y="25146"/>
                    </a:cubicBezTo>
                    <a:cubicBezTo>
                      <a:pt x="173069" y="32195"/>
                      <a:pt x="172783" y="39053"/>
                      <a:pt x="172498" y="45815"/>
                    </a:cubicBezTo>
                    <a:cubicBezTo>
                      <a:pt x="172212" y="52578"/>
                      <a:pt x="172117" y="58388"/>
                      <a:pt x="172117" y="63056"/>
                    </a:cubicBezTo>
                    <a:lnTo>
                      <a:pt x="172117" y="123920"/>
                    </a:lnTo>
                    <a:cubicBezTo>
                      <a:pt x="172117" y="132398"/>
                      <a:pt x="172688" y="140970"/>
                      <a:pt x="173831" y="149638"/>
                    </a:cubicBezTo>
                    <a:cubicBezTo>
                      <a:pt x="174974" y="158306"/>
                      <a:pt x="175927" y="166973"/>
                      <a:pt x="176689" y="175736"/>
                    </a:cubicBezTo>
                    <a:lnTo>
                      <a:pt x="163163" y="161830"/>
                    </a:lnTo>
                    <a:lnTo>
                      <a:pt x="202216" y="165926"/>
                    </a:lnTo>
                    <a:lnTo>
                      <a:pt x="199930" y="185452"/>
                    </a:lnTo>
                    <a:lnTo>
                      <a:pt x="152971" y="185452"/>
                    </a:lnTo>
                    <a:lnTo>
                      <a:pt x="145828" y="143732"/>
                    </a:lnTo>
                    <a:lnTo>
                      <a:pt x="149542" y="152781"/>
                    </a:lnTo>
                    <a:cubicBezTo>
                      <a:pt x="148018" y="155829"/>
                      <a:pt x="145066" y="160211"/>
                      <a:pt x="140684" y="166116"/>
                    </a:cubicBezTo>
                    <a:cubicBezTo>
                      <a:pt x="136303" y="172022"/>
                      <a:pt x="130016" y="177356"/>
                      <a:pt x="121920" y="182309"/>
                    </a:cubicBezTo>
                    <a:cubicBezTo>
                      <a:pt x="113729" y="187166"/>
                      <a:pt x="102965" y="189643"/>
                      <a:pt x="89440" y="1896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6" name="Forme libre : forme 55">
                <a:extLst>
                  <a:ext uri="{FF2B5EF4-FFF2-40B4-BE49-F238E27FC236}">
                    <a16:creationId xmlns:a16="http://schemas.microsoft.com/office/drawing/2014/main" id="{4278C307-7749-0343-7331-D91FB32A7359}"/>
                  </a:ext>
                </a:extLst>
              </p:cNvPr>
              <p:cNvSpPr/>
              <p:nvPr/>
            </p:nvSpPr>
            <p:spPr>
              <a:xfrm>
                <a:off x="6769322" y="3973067"/>
                <a:ext cx="93630" cy="287178"/>
              </a:xfrm>
              <a:custGeom>
                <a:avLst/>
                <a:gdLst>
                  <a:gd name="connsiteX0" fmla="*/ 1905 w 93630"/>
                  <a:gd name="connsiteY0" fmla="*/ 287084 h 287178"/>
                  <a:gd name="connsiteX1" fmla="*/ 0 w 93630"/>
                  <a:gd name="connsiteY1" fmla="*/ 269081 h 287178"/>
                  <a:gd name="connsiteX2" fmla="*/ 42100 w 93630"/>
                  <a:gd name="connsiteY2" fmla="*/ 260414 h 287178"/>
                  <a:gd name="connsiteX3" fmla="*/ 27051 w 93630"/>
                  <a:gd name="connsiteY3" fmla="*/ 274320 h 287178"/>
                  <a:gd name="connsiteX4" fmla="*/ 29146 w 93630"/>
                  <a:gd name="connsiteY4" fmla="*/ 263843 h 287178"/>
                  <a:gd name="connsiteX5" fmla="*/ 31813 w 93630"/>
                  <a:gd name="connsiteY5" fmla="*/ 247841 h 287178"/>
                  <a:gd name="connsiteX6" fmla="*/ 33147 w 93630"/>
                  <a:gd name="connsiteY6" fmla="*/ 234887 h 287178"/>
                  <a:gd name="connsiteX7" fmla="*/ 33147 w 93630"/>
                  <a:gd name="connsiteY7" fmla="*/ 52959 h 287178"/>
                  <a:gd name="connsiteX8" fmla="*/ 32195 w 93630"/>
                  <a:gd name="connsiteY8" fmla="*/ 40386 h 287178"/>
                  <a:gd name="connsiteX9" fmla="*/ 29908 w 93630"/>
                  <a:gd name="connsiteY9" fmla="*/ 24384 h 287178"/>
                  <a:gd name="connsiteX10" fmla="*/ 27432 w 93630"/>
                  <a:gd name="connsiteY10" fmla="*/ 10478 h 287178"/>
                  <a:gd name="connsiteX11" fmla="*/ 42100 w 93630"/>
                  <a:gd name="connsiteY11" fmla="*/ 27813 h 287178"/>
                  <a:gd name="connsiteX12" fmla="*/ 762 w 93630"/>
                  <a:gd name="connsiteY12" fmla="*/ 18764 h 287178"/>
                  <a:gd name="connsiteX13" fmla="*/ 2667 w 93630"/>
                  <a:gd name="connsiteY13" fmla="*/ 0 h 287178"/>
                  <a:gd name="connsiteX14" fmla="*/ 36100 w 93630"/>
                  <a:gd name="connsiteY14" fmla="*/ 1143 h 287178"/>
                  <a:gd name="connsiteX15" fmla="*/ 56769 w 93630"/>
                  <a:gd name="connsiteY15" fmla="*/ 1143 h 287178"/>
                  <a:gd name="connsiteX16" fmla="*/ 63913 w 93630"/>
                  <a:gd name="connsiteY16" fmla="*/ 7906 h 287178"/>
                  <a:gd name="connsiteX17" fmla="*/ 62960 w 93630"/>
                  <a:gd name="connsiteY17" fmla="*/ 23527 h 287178"/>
                  <a:gd name="connsiteX18" fmla="*/ 62008 w 93630"/>
                  <a:gd name="connsiteY18" fmla="*/ 44387 h 287178"/>
                  <a:gd name="connsiteX19" fmla="*/ 61627 w 93630"/>
                  <a:gd name="connsiteY19" fmla="*/ 64294 h 287178"/>
                  <a:gd name="connsiteX20" fmla="*/ 61627 w 93630"/>
                  <a:gd name="connsiteY20" fmla="*/ 223647 h 287178"/>
                  <a:gd name="connsiteX21" fmla="*/ 62770 w 93630"/>
                  <a:gd name="connsiteY21" fmla="*/ 253937 h 287178"/>
                  <a:gd name="connsiteX22" fmla="*/ 65056 w 93630"/>
                  <a:gd name="connsiteY22" fmla="*/ 275939 h 287178"/>
                  <a:gd name="connsiteX23" fmla="*/ 51149 w 93630"/>
                  <a:gd name="connsiteY23" fmla="*/ 262033 h 287178"/>
                  <a:gd name="connsiteX24" fmla="*/ 93631 w 93630"/>
                  <a:gd name="connsiteY24" fmla="*/ 265748 h 287178"/>
                  <a:gd name="connsiteX25" fmla="*/ 90964 w 93630"/>
                  <a:gd name="connsiteY25" fmla="*/ 285274 h 287178"/>
                  <a:gd name="connsiteX26" fmla="*/ 43244 w 93630"/>
                  <a:gd name="connsiteY26" fmla="*/ 285274 h 287178"/>
                  <a:gd name="connsiteX27" fmla="*/ 32385 w 93630"/>
                  <a:gd name="connsiteY27" fmla="*/ 285655 h 287178"/>
                  <a:gd name="connsiteX28" fmla="*/ 17145 w 93630"/>
                  <a:gd name="connsiteY28" fmla="*/ 286417 h 287178"/>
                  <a:gd name="connsiteX29" fmla="*/ 1905 w 93630"/>
                  <a:gd name="connsiteY29" fmla="*/ 287179 h 28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3630" h="287178">
                    <a:moveTo>
                      <a:pt x="1905" y="287084"/>
                    </a:moveTo>
                    <a:lnTo>
                      <a:pt x="0" y="269081"/>
                    </a:lnTo>
                    <a:lnTo>
                      <a:pt x="42100" y="260414"/>
                    </a:lnTo>
                    <a:lnTo>
                      <a:pt x="27051" y="274320"/>
                    </a:lnTo>
                    <a:cubicBezTo>
                      <a:pt x="27527" y="272320"/>
                      <a:pt x="28194" y="268796"/>
                      <a:pt x="29146" y="263843"/>
                    </a:cubicBezTo>
                    <a:cubicBezTo>
                      <a:pt x="30004" y="258794"/>
                      <a:pt x="30861" y="253556"/>
                      <a:pt x="31813" y="247841"/>
                    </a:cubicBezTo>
                    <a:cubicBezTo>
                      <a:pt x="32671" y="242221"/>
                      <a:pt x="33147" y="237839"/>
                      <a:pt x="33147" y="234887"/>
                    </a:cubicBezTo>
                    <a:lnTo>
                      <a:pt x="33147" y="52959"/>
                    </a:lnTo>
                    <a:cubicBezTo>
                      <a:pt x="33147" y="49721"/>
                      <a:pt x="32861" y="45529"/>
                      <a:pt x="32195" y="40386"/>
                    </a:cubicBezTo>
                    <a:cubicBezTo>
                      <a:pt x="31528" y="35243"/>
                      <a:pt x="30861" y="29908"/>
                      <a:pt x="29908" y="24384"/>
                    </a:cubicBezTo>
                    <a:cubicBezTo>
                      <a:pt x="29051" y="18860"/>
                      <a:pt x="28194" y="14192"/>
                      <a:pt x="27432" y="10478"/>
                    </a:cubicBezTo>
                    <a:lnTo>
                      <a:pt x="42100" y="27813"/>
                    </a:lnTo>
                    <a:lnTo>
                      <a:pt x="762" y="18764"/>
                    </a:lnTo>
                    <a:lnTo>
                      <a:pt x="2667" y="0"/>
                    </a:lnTo>
                    <a:lnTo>
                      <a:pt x="36100" y="1143"/>
                    </a:lnTo>
                    <a:lnTo>
                      <a:pt x="56769" y="1143"/>
                    </a:lnTo>
                    <a:lnTo>
                      <a:pt x="63913" y="7906"/>
                    </a:lnTo>
                    <a:cubicBezTo>
                      <a:pt x="63627" y="11621"/>
                      <a:pt x="63341" y="16859"/>
                      <a:pt x="62960" y="23527"/>
                    </a:cubicBezTo>
                    <a:cubicBezTo>
                      <a:pt x="62579" y="30194"/>
                      <a:pt x="62294" y="37148"/>
                      <a:pt x="62008" y="44387"/>
                    </a:cubicBezTo>
                    <a:cubicBezTo>
                      <a:pt x="61722" y="51625"/>
                      <a:pt x="61627" y="58293"/>
                      <a:pt x="61627" y="64294"/>
                    </a:cubicBezTo>
                    <a:lnTo>
                      <a:pt x="61627" y="223647"/>
                    </a:lnTo>
                    <a:cubicBezTo>
                      <a:pt x="61627" y="233648"/>
                      <a:pt x="62008" y="243745"/>
                      <a:pt x="62770" y="253937"/>
                    </a:cubicBezTo>
                    <a:cubicBezTo>
                      <a:pt x="63532" y="264128"/>
                      <a:pt x="64294" y="271367"/>
                      <a:pt x="65056" y="275939"/>
                    </a:cubicBezTo>
                    <a:lnTo>
                      <a:pt x="51149" y="262033"/>
                    </a:lnTo>
                    <a:lnTo>
                      <a:pt x="93631" y="265748"/>
                    </a:lnTo>
                    <a:lnTo>
                      <a:pt x="90964" y="285274"/>
                    </a:lnTo>
                    <a:lnTo>
                      <a:pt x="43244" y="285274"/>
                    </a:lnTo>
                    <a:cubicBezTo>
                      <a:pt x="40767" y="285274"/>
                      <a:pt x="37147" y="285369"/>
                      <a:pt x="32385" y="285655"/>
                    </a:cubicBezTo>
                    <a:cubicBezTo>
                      <a:pt x="27622" y="285941"/>
                      <a:pt x="22574" y="286131"/>
                      <a:pt x="17145" y="286417"/>
                    </a:cubicBezTo>
                    <a:cubicBezTo>
                      <a:pt x="11716" y="286703"/>
                      <a:pt x="6668" y="286893"/>
                      <a:pt x="1905" y="2871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7" name="Forme libre : forme 56">
                <a:extLst>
                  <a:ext uri="{FF2B5EF4-FFF2-40B4-BE49-F238E27FC236}">
                    <a16:creationId xmlns:a16="http://schemas.microsoft.com/office/drawing/2014/main" id="{9783D236-8213-3178-733A-B749E8EEA6BF}"/>
                  </a:ext>
                </a:extLst>
              </p:cNvPr>
              <p:cNvSpPr/>
              <p:nvPr/>
            </p:nvSpPr>
            <p:spPr>
              <a:xfrm>
                <a:off x="6887717" y="4069650"/>
                <a:ext cx="169735" cy="192309"/>
              </a:xfrm>
              <a:custGeom>
                <a:avLst/>
                <a:gdLst>
                  <a:gd name="connsiteX0" fmla="*/ 54483 w 169735"/>
                  <a:gd name="connsiteY0" fmla="*/ 192310 h 192309"/>
                  <a:gd name="connsiteX1" fmla="*/ 14669 w 169735"/>
                  <a:gd name="connsiteY1" fmla="*/ 179356 h 192309"/>
                  <a:gd name="connsiteX2" fmla="*/ 0 w 169735"/>
                  <a:gd name="connsiteY2" fmla="*/ 144590 h 192309"/>
                  <a:gd name="connsiteX3" fmla="*/ 12573 w 169735"/>
                  <a:gd name="connsiteY3" fmla="*/ 112109 h 192309"/>
                  <a:gd name="connsiteX4" fmla="*/ 50387 w 169735"/>
                  <a:gd name="connsiteY4" fmla="*/ 94964 h 192309"/>
                  <a:gd name="connsiteX5" fmla="*/ 116205 w 169735"/>
                  <a:gd name="connsiteY5" fmla="*/ 84106 h 192309"/>
                  <a:gd name="connsiteX6" fmla="*/ 116205 w 169735"/>
                  <a:gd name="connsiteY6" fmla="*/ 102489 h 192309"/>
                  <a:gd name="connsiteX7" fmla="*/ 54959 w 169735"/>
                  <a:gd name="connsiteY7" fmla="*/ 114110 h 192309"/>
                  <a:gd name="connsiteX8" fmla="*/ 37338 w 169735"/>
                  <a:gd name="connsiteY8" fmla="*/ 122777 h 192309"/>
                  <a:gd name="connsiteX9" fmla="*/ 30956 w 169735"/>
                  <a:gd name="connsiteY9" fmla="*/ 139351 h 192309"/>
                  <a:gd name="connsiteX10" fmla="*/ 38291 w 169735"/>
                  <a:gd name="connsiteY10" fmla="*/ 161735 h 192309"/>
                  <a:gd name="connsiteX11" fmla="*/ 59150 w 169735"/>
                  <a:gd name="connsiteY11" fmla="*/ 169831 h 192309"/>
                  <a:gd name="connsiteX12" fmla="*/ 93917 w 169735"/>
                  <a:gd name="connsiteY12" fmla="*/ 157067 h 192309"/>
                  <a:gd name="connsiteX13" fmla="*/ 111347 w 169735"/>
                  <a:gd name="connsiteY13" fmla="*/ 125540 h 192309"/>
                  <a:gd name="connsiteX14" fmla="*/ 111347 w 169735"/>
                  <a:gd name="connsiteY14" fmla="*/ 72581 h 192309"/>
                  <a:gd name="connsiteX15" fmla="*/ 102298 w 169735"/>
                  <a:gd name="connsiteY15" fmla="*/ 32195 h 192309"/>
                  <a:gd name="connsiteX16" fmla="*/ 75247 w 169735"/>
                  <a:gd name="connsiteY16" fmla="*/ 18860 h 192309"/>
                  <a:gd name="connsiteX17" fmla="*/ 58293 w 169735"/>
                  <a:gd name="connsiteY17" fmla="*/ 20383 h 192309"/>
                  <a:gd name="connsiteX18" fmla="*/ 41338 w 169735"/>
                  <a:gd name="connsiteY18" fmla="*/ 24479 h 192309"/>
                  <a:gd name="connsiteX19" fmla="*/ 29337 w 169735"/>
                  <a:gd name="connsiteY19" fmla="*/ 30099 h 192309"/>
                  <a:gd name="connsiteX20" fmla="*/ 40958 w 169735"/>
                  <a:gd name="connsiteY20" fmla="*/ 13907 h 192309"/>
                  <a:gd name="connsiteX21" fmla="*/ 36481 w 169735"/>
                  <a:gd name="connsiteY21" fmla="*/ 42100 h 192309"/>
                  <a:gd name="connsiteX22" fmla="*/ 36862 w 169735"/>
                  <a:gd name="connsiteY22" fmla="*/ 57531 h 192309"/>
                  <a:gd name="connsiteX23" fmla="*/ 15050 w 169735"/>
                  <a:gd name="connsiteY23" fmla="*/ 58674 h 192309"/>
                  <a:gd name="connsiteX24" fmla="*/ 11335 w 169735"/>
                  <a:gd name="connsiteY24" fmla="*/ 8668 h 192309"/>
                  <a:gd name="connsiteX25" fmla="*/ 33909 w 169735"/>
                  <a:gd name="connsiteY25" fmla="*/ 3810 h 192309"/>
                  <a:gd name="connsiteX26" fmla="*/ 56483 w 169735"/>
                  <a:gd name="connsiteY26" fmla="*/ 953 h 192309"/>
                  <a:gd name="connsiteX27" fmla="*/ 79058 w 169735"/>
                  <a:gd name="connsiteY27" fmla="*/ 0 h 192309"/>
                  <a:gd name="connsiteX28" fmla="*/ 126016 w 169735"/>
                  <a:gd name="connsiteY28" fmla="*/ 18193 h 192309"/>
                  <a:gd name="connsiteX29" fmla="*/ 139541 w 169735"/>
                  <a:gd name="connsiteY29" fmla="*/ 80772 h 192309"/>
                  <a:gd name="connsiteX30" fmla="*/ 139541 w 169735"/>
                  <a:gd name="connsiteY30" fmla="*/ 126968 h 192309"/>
                  <a:gd name="connsiteX31" fmla="*/ 141637 w 169735"/>
                  <a:gd name="connsiteY31" fmla="*/ 156496 h 192309"/>
                  <a:gd name="connsiteX32" fmla="*/ 145256 w 169735"/>
                  <a:gd name="connsiteY32" fmla="*/ 176213 h 192309"/>
                  <a:gd name="connsiteX33" fmla="*/ 132874 w 169735"/>
                  <a:gd name="connsiteY33" fmla="*/ 164973 h 192309"/>
                  <a:gd name="connsiteX34" fmla="*/ 169736 w 169735"/>
                  <a:gd name="connsiteY34" fmla="*/ 169069 h 192309"/>
                  <a:gd name="connsiteX35" fmla="*/ 167450 w 169735"/>
                  <a:gd name="connsiteY35" fmla="*/ 188595 h 192309"/>
                  <a:gd name="connsiteX36" fmla="*/ 120491 w 169735"/>
                  <a:gd name="connsiteY36" fmla="*/ 188595 h 192309"/>
                  <a:gd name="connsiteX37" fmla="*/ 112967 w 169735"/>
                  <a:gd name="connsiteY37" fmla="*/ 146114 h 192309"/>
                  <a:gd name="connsiteX38" fmla="*/ 119729 w 169735"/>
                  <a:gd name="connsiteY38" fmla="*/ 144971 h 192309"/>
                  <a:gd name="connsiteX39" fmla="*/ 109823 w 169735"/>
                  <a:gd name="connsiteY39" fmla="*/ 166592 h 192309"/>
                  <a:gd name="connsiteX40" fmla="*/ 86106 w 169735"/>
                  <a:gd name="connsiteY40" fmla="*/ 184975 h 192309"/>
                  <a:gd name="connsiteX41" fmla="*/ 54769 w 169735"/>
                  <a:gd name="connsiteY41" fmla="*/ 192310 h 19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69735" h="192309">
                    <a:moveTo>
                      <a:pt x="54483" y="192310"/>
                    </a:moveTo>
                    <a:cubicBezTo>
                      <a:pt x="37719" y="192310"/>
                      <a:pt x="24384" y="188024"/>
                      <a:pt x="14669" y="179356"/>
                    </a:cubicBezTo>
                    <a:cubicBezTo>
                      <a:pt x="4858" y="170688"/>
                      <a:pt x="0" y="159163"/>
                      <a:pt x="0" y="144590"/>
                    </a:cubicBezTo>
                    <a:cubicBezTo>
                      <a:pt x="0" y="131540"/>
                      <a:pt x="4191" y="120682"/>
                      <a:pt x="12573" y="112109"/>
                    </a:cubicBezTo>
                    <a:cubicBezTo>
                      <a:pt x="20955" y="103442"/>
                      <a:pt x="33528" y="97727"/>
                      <a:pt x="50387" y="94964"/>
                    </a:cubicBezTo>
                    <a:lnTo>
                      <a:pt x="116205" y="84106"/>
                    </a:lnTo>
                    <a:lnTo>
                      <a:pt x="116205" y="102489"/>
                    </a:lnTo>
                    <a:lnTo>
                      <a:pt x="54959" y="114110"/>
                    </a:lnTo>
                    <a:cubicBezTo>
                      <a:pt x="47435" y="115348"/>
                      <a:pt x="41529" y="118205"/>
                      <a:pt x="37338" y="122777"/>
                    </a:cubicBezTo>
                    <a:cubicBezTo>
                      <a:pt x="33052" y="127254"/>
                      <a:pt x="30956" y="132779"/>
                      <a:pt x="30956" y="139351"/>
                    </a:cubicBezTo>
                    <a:cubicBezTo>
                      <a:pt x="30956" y="148876"/>
                      <a:pt x="33433" y="156305"/>
                      <a:pt x="38291" y="161735"/>
                    </a:cubicBezTo>
                    <a:cubicBezTo>
                      <a:pt x="43148" y="167164"/>
                      <a:pt x="50102" y="169831"/>
                      <a:pt x="59150" y="169831"/>
                    </a:cubicBezTo>
                    <a:cubicBezTo>
                      <a:pt x="72390" y="169831"/>
                      <a:pt x="84011" y="165545"/>
                      <a:pt x="93917" y="157067"/>
                    </a:cubicBezTo>
                    <a:cubicBezTo>
                      <a:pt x="103822" y="148590"/>
                      <a:pt x="109633" y="138017"/>
                      <a:pt x="111347" y="125540"/>
                    </a:cubicBezTo>
                    <a:lnTo>
                      <a:pt x="111347" y="72581"/>
                    </a:lnTo>
                    <a:cubicBezTo>
                      <a:pt x="111347" y="54578"/>
                      <a:pt x="108299" y="41053"/>
                      <a:pt x="102298" y="32195"/>
                    </a:cubicBezTo>
                    <a:cubicBezTo>
                      <a:pt x="96298" y="23336"/>
                      <a:pt x="87249" y="18860"/>
                      <a:pt x="75247" y="18860"/>
                    </a:cubicBezTo>
                    <a:cubicBezTo>
                      <a:pt x="70009" y="18860"/>
                      <a:pt x="64389" y="19336"/>
                      <a:pt x="58293" y="20383"/>
                    </a:cubicBezTo>
                    <a:cubicBezTo>
                      <a:pt x="52292" y="21431"/>
                      <a:pt x="46672" y="22765"/>
                      <a:pt x="41338" y="24479"/>
                    </a:cubicBezTo>
                    <a:cubicBezTo>
                      <a:pt x="36100" y="26194"/>
                      <a:pt x="32099" y="28099"/>
                      <a:pt x="29337" y="30099"/>
                    </a:cubicBezTo>
                    <a:lnTo>
                      <a:pt x="40958" y="13907"/>
                    </a:lnTo>
                    <a:lnTo>
                      <a:pt x="36481" y="42100"/>
                    </a:lnTo>
                    <a:lnTo>
                      <a:pt x="36862" y="57531"/>
                    </a:lnTo>
                    <a:lnTo>
                      <a:pt x="15050" y="58674"/>
                    </a:lnTo>
                    <a:lnTo>
                      <a:pt x="11335" y="8668"/>
                    </a:lnTo>
                    <a:cubicBezTo>
                      <a:pt x="18860" y="6668"/>
                      <a:pt x="26384" y="5048"/>
                      <a:pt x="33909" y="3810"/>
                    </a:cubicBezTo>
                    <a:cubicBezTo>
                      <a:pt x="41434" y="2572"/>
                      <a:pt x="48959" y="1619"/>
                      <a:pt x="56483" y="953"/>
                    </a:cubicBezTo>
                    <a:cubicBezTo>
                      <a:pt x="64008" y="286"/>
                      <a:pt x="71533" y="0"/>
                      <a:pt x="79058" y="0"/>
                    </a:cubicBezTo>
                    <a:cubicBezTo>
                      <a:pt x="101346" y="0"/>
                      <a:pt x="117062" y="6096"/>
                      <a:pt x="126016" y="18193"/>
                    </a:cubicBezTo>
                    <a:cubicBezTo>
                      <a:pt x="135064" y="30385"/>
                      <a:pt x="139541" y="51245"/>
                      <a:pt x="139541" y="80772"/>
                    </a:cubicBezTo>
                    <a:lnTo>
                      <a:pt x="139541" y="126968"/>
                    </a:lnTo>
                    <a:cubicBezTo>
                      <a:pt x="139541" y="138208"/>
                      <a:pt x="140208" y="148114"/>
                      <a:pt x="141637" y="156496"/>
                    </a:cubicBezTo>
                    <a:cubicBezTo>
                      <a:pt x="142970" y="164878"/>
                      <a:pt x="144209" y="171450"/>
                      <a:pt x="145256" y="176213"/>
                    </a:cubicBezTo>
                    <a:lnTo>
                      <a:pt x="132874" y="164973"/>
                    </a:lnTo>
                    <a:lnTo>
                      <a:pt x="169736" y="169069"/>
                    </a:lnTo>
                    <a:lnTo>
                      <a:pt x="167450" y="188595"/>
                    </a:lnTo>
                    <a:lnTo>
                      <a:pt x="120491" y="188595"/>
                    </a:lnTo>
                    <a:lnTo>
                      <a:pt x="112967" y="146114"/>
                    </a:lnTo>
                    <a:lnTo>
                      <a:pt x="119729" y="144971"/>
                    </a:lnTo>
                    <a:cubicBezTo>
                      <a:pt x="119253" y="152019"/>
                      <a:pt x="115919" y="159163"/>
                      <a:pt x="109823" y="166592"/>
                    </a:cubicBezTo>
                    <a:cubicBezTo>
                      <a:pt x="103632" y="174022"/>
                      <a:pt x="95821" y="180118"/>
                      <a:pt x="86106" y="184975"/>
                    </a:cubicBezTo>
                    <a:cubicBezTo>
                      <a:pt x="76391" y="189833"/>
                      <a:pt x="66008" y="192310"/>
                      <a:pt x="54769" y="1923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F64F2B9-C098-8808-7516-C3B81101E54D}"/>
                </a:ext>
              </a:extLst>
            </p:cNvPr>
            <p:cNvSpPr/>
            <p:nvPr/>
          </p:nvSpPr>
          <p:spPr>
            <a:xfrm>
              <a:off x="7065073" y="4023931"/>
              <a:ext cx="107918" cy="237934"/>
            </a:xfrm>
            <a:custGeom>
              <a:avLst/>
              <a:gdLst>
                <a:gd name="connsiteX0" fmla="*/ 60579 w 107918"/>
                <a:gd name="connsiteY0" fmla="*/ 190 h 237934"/>
                <a:gd name="connsiteX1" fmla="*/ 60579 w 107918"/>
                <a:gd name="connsiteY1" fmla="*/ 52388 h 237934"/>
                <a:gd name="connsiteX2" fmla="*/ 107918 w 107918"/>
                <a:gd name="connsiteY2" fmla="*/ 52388 h 237934"/>
                <a:gd name="connsiteX3" fmla="*/ 107918 w 107918"/>
                <a:gd name="connsiteY3" fmla="*/ 77533 h 237934"/>
                <a:gd name="connsiteX4" fmla="*/ 60579 w 107918"/>
                <a:gd name="connsiteY4" fmla="*/ 77533 h 237934"/>
                <a:gd name="connsiteX5" fmla="*/ 60579 w 107918"/>
                <a:gd name="connsiteY5" fmla="*/ 175641 h 237934"/>
                <a:gd name="connsiteX6" fmla="*/ 85344 w 107918"/>
                <a:gd name="connsiteY6" fmla="*/ 210979 h 237934"/>
                <a:gd name="connsiteX7" fmla="*/ 104489 w 107918"/>
                <a:gd name="connsiteY7" fmla="*/ 208693 h 237934"/>
                <a:gd name="connsiteX8" fmla="*/ 106013 w 107918"/>
                <a:gd name="connsiteY8" fmla="*/ 233458 h 237934"/>
                <a:gd name="connsiteX9" fmla="*/ 76676 w 107918"/>
                <a:gd name="connsiteY9" fmla="*/ 237934 h 237934"/>
                <a:gd name="connsiteX10" fmla="*/ 40958 w 107918"/>
                <a:gd name="connsiteY10" fmla="*/ 224028 h 237934"/>
                <a:gd name="connsiteX11" fmla="*/ 28194 w 107918"/>
                <a:gd name="connsiteY11" fmla="*/ 176689 h 237934"/>
                <a:gd name="connsiteX12" fmla="*/ 28194 w 107918"/>
                <a:gd name="connsiteY12" fmla="*/ 77438 h 237934"/>
                <a:gd name="connsiteX13" fmla="*/ 0 w 107918"/>
                <a:gd name="connsiteY13" fmla="*/ 77438 h 237934"/>
                <a:gd name="connsiteX14" fmla="*/ 0 w 107918"/>
                <a:gd name="connsiteY14" fmla="*/ 52292 h 237934"/>
                <a:gd name="connsiteX15" fmla="*/ 28194 w 107918"/>
                <a:gd name="connsiteY15" fmla="*/ 52292 h 237934"/>
                <a:gd name="connsiteX16" fmla="*/ 28194 w 107918"/>
                <a:gd name="connsiteY16" fmla="*/ 8668 h 237934"/>
                <a:gd name="connsiteX17" fmla="*/ 60484 w 107918"/>
                <a:gd name="connsiteY17" fmla="*/ 0 h 237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918" h="237934">
                  <a:moveTo>
                    <a:pt x="60579" y="190"/>
                  </a:moveTo>
                  <a:lnTo>
                    <a:pt x="60579" y="52388"/>
                  </a:lnTo>
                  <a:lnTo>
                    <a:pt x="107918" y="52388"/>
                  </a:lnTo>
                  <a:lnTo>
                    <a:pt x="107918" y="77533"/>
                  </a:lnTo>
                  <a:lnTo>
                    <a:pt x="60579" y="77533"/>
                  </a:lnTo>
                  <a:lnTo>
                    <a:pt x="60579" y="175641"/>
                  </a:lnTo>
                  <a:cubicBezTo>
                    <a:pt x="60579" y="198215"/>
                    <a:pt x="66961" y="210979"/>
                    <a:pt x="85344" y="210979"/>
                  </a:cubicBezTo>
                  <a:cubicBezTo>
                    <a:pt x="94012" y="210979"/>
                    <a:pt x="100394" y="209836"/>
                    <a:pt x="104489" y="208693"/>
                  </a:cubicBezTo>
                  <a:lnTo>
                    <a:pt x="106013" y="233458"/>
                  </a:lnTo>
                  <a:cubicBezTo>
                    <a:pt x="99632" y="236125"/>
                    <a:pt x="89440" y="237934"/>
                    <a:pt x="76676" y="237934"/>
                  </a:cubicBezTo>
                  <a:cubicBezTo>
                    <a:pt x="61246" y="237934"/>
                    <a:pt x="48863" y="233077"/>
                    <a:pt x="40958" y="224028"/>
                  </a:cubicBezTo>
                  <a:cubicBezTo>
                    <a:pt x="31528" y="214217"/>
                    <a:pt x="28194" y="198120"/>
                    <a:pt x="28194" y="176689"/>
                  </a:cubicBezTo>
                  <a:lnTo>
                    <a:pt x="28194" y="77438"/>
                  </a:lnTo>
                  <a:lnTo>
                    <a:pt x="0" y="77438"/>
                  </a:lnTo>
                  <a:lnTo>
                    <a:pt x="0" y="52292"/>
                  </a:lnTo>
                  <a:lnTo>
                    <a:pt x="28194" y="52292"/>
                  </a:lnTo>
                  <a:lnTo>
                    <a:pt x="28194" y="8668"/>
                  </a:lnTo>
                  <a:lnTo>
                    <a:pt x="6048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grpSp>
          <p:nvGrpSpPr>
            <p:cNvPr id="20" name="Graphique 8">
              <a:extLst>
                <a:ext uri="{FF2B5EF4-FFF2-40B4-BE49-F238E27FC236}">
                  <a16:creationId xmlns:a16="http://schemas.microsoft.com/office/drawing/2014/main" id="{332DD02A-E0F5-D20B-4392-8C4F2142BAB1}"/>
                </a:ext>
              </a:extLst>
            </p:cNvPr>
            <p:cNvGrpSpPr/>
            <p:nvPr/>
          </p:nvGrpSpPr>
          <p:grpSpPr>
            <a:xfrm>
              <a:off x="7195851" y="3988402"/>
              <a:ext cx="947356" cy="275558"/>
              <a:chOff x="7195851" y="3988402"/>
              <a:chExt cx="947356" cy="275558"/>
            </a:xfrm>
            <a:grpFill/>
          </p:grpSpPr>
          <p:sp>
            <p:nvSpPr>
              <p:cNvPr id="48" name="Forme libre : forme 47">
                <a:extLst>
                  <a:ext uri="{FF2B5EF4-FFF2-40B4-BE49-F238E27FC236}">
                    <a16:creationId xmlns:a16="http://schemas.microsoft.com/office/drawing/2014/main" id="{553F0A16-F7C1-6872-6C7A-7E369745A41F}"/>
                  </a:ext>
                </a:extLst>
              </p:cNvPr>
              <p:cNvSpPr/>
              <p:nvPr/>
            </p:nvSpPr>
            <p:spPr>
              <a:xfrm>
                <a:off x="7195851" y="3988402"/>
                <a:ext cx="93630" cy="271843"/>
              </a:xfrm>
              <a:custGeom>
                <a:avLst/>
                <a:gdLst>
                  <a:gd name="connsiteX0" fmla="*/ 1905 w 93630"/>
                  <a:gd name="connsiteY0" fmla="*/ 271748 h 271843"/>
                  <a:gd name="connsiteX1" fmla="*/ 0 w 93630"/>
                  <a:gd name="connsiteY1" fmla="*/ 253746 h 271843"/>
                  <a:gd name="connsiteX2" fmla="*/ 42101 w 93630"/>
                  <a:gd name="connsiteY2" fmla="*/ 245078 h 271843"/>
                  <a:gd name="connsiteX3" fmla="*/ 27051 w 93630"/>
                  <a:gd name="connsiteY3" fmla="*/ 258985 h 271843"/>
                  <a:gd name="connsiteX4" fmla="*/ 29146 w 93630"/>
                  <a:gd name="connsiteY4" fmla="*/ 248507 h 271843"/>
                  <a:gd name="connsiteX5" fmla="*/ 31813 w 93630"/>
                  <a:gd name="connsiteY5" fmla="*/ 232505 h 271843"/>
                  <a:gd name="connsiteX6" fmla="*/ 33147 w 93630"/>
                  <a:gd name="connsiteY6" fmla="*/ 219551 h 271843"/>
                  <a:gd name="connsiteX7" fmla="*/ 33147 w 93630"/>
                  <a:gd name="connsiteY7" fmla="*/ 136112 h 271843"/>
                  <a:gd name="connsiteX8" fmla="*/ 32195 w 93630"/>
                  <a:gd name="connsiteY8" fmla="*/ 123539 h 271843"/>
                  <a:gd name="connsiteX9" fmla="*/ 29908 w 93630"/>
                  <a:gd name="connsiteY9" fmla="*/ 107537 h 271843"/>
                  <a:gd name="connsiteX10" fmla="*/ 27432 w 93630"/>
                  <a:gd name="connsiteY10" fmla="*/ 93631 h 271843"/>
                  <a:gd name="connsiteX11" fmla="*/ 42101 w 93630"/>
                  <a:gd name="connsiteY11" fmla="*/ 110966 h 271843"/>
                  <a:gd name="connsiteX12" fmla="*/ 762 w 93630"/>
                  <a:gd name="connsiteY12" fmla="*/ 103823 h 271843"/>
                  <a:gd name="connsiteX13" fmla="*/ 2667 w 93630"/>
                  <a:gd name="connsiteY13" fmla="*/ 84296 h 271843"/>
                  <a:gd name="connsiteX14" fmla="*/ 56769 w 93630"/>
                  <a:gd name="connsiteY14" fmla="*/ 84296 h 271843"/>
                  <a:gd name="connsiteX15" fmla="*/ 63913 w 93630"/>
                  <a:gd name="connsiteY15" fmla="*/ 91059 h 271843"/>
                  <a:gd name="connsiteX16" fmla="*/ 62960 w 93630"/>
                  <a:gd name="connsiteY16" fmla="*/ 106680 h 271843"/>
                  <a:gd name="connsiteX17" fmla="*/ 62008 w 93630"/>
                  <a:gd name="connsiteY17" fmla="*/ 127540 h 271843"/>
                  <a:gd name="connsiteX18" fmla="*/ 61627 w 93630"/>
                  <a:gd name="connsiteY18" fmla="*/ 147447 h 271843"/>
                  <a:gd name="connsiteX19" fmla="*/ 61627 w 93630"/>
                  <a:gd name="connsiteY19" fmla="*/ 208312 h 271843"/>
                  <a:gd name="connsiteX20" fmla="*/ 62770 w 93630"/>
                  <a:gd name="connsiteY20" fmla="*/ 238411 h 271843"/>
                  <a:gd name="connsiteX21" fmla="*/ 65056 w 93630"/>
                  <a:gd name="connsiteY21" fmla="*/ 260604 h 271843"/>
                  <a:gd name="connsiteX22" fmla="*/ 51149 w 93630"/>
                  <a:gd name="connsiteY22" fmla="*/ 246698 h 271843"/>
                  <a:gd name="connsiteX23" fmla="*/ 93631 w 93630"/>
                  <a:gd name="connsiteY23" fmla="*/ 250412 h 271843"/>
                  <a:gd name="connsiteX24" fmla="*/ 90964 w 93630"/>
                  <a:gd name="connsiteY24" fmla="*/ 269939 h 271843"/>
                  <a:gd name="connsiteX25" fmla="*/ 43244 w 93630"/>
                  <a:gd name="connsiteY25" fmla="*/ 269939 h 271843"/>
                  <a:gd name="connsiteX26" fmla="*/ 32385 w 93630"/>
                  <a:gd name="connsiteY26" fmla="*/ 270320 h 271843"/>
                  <a:gd name="connsiteX27" fmla="*/ 17145 w 93630"/>
                  <a:gd name="connsiteY27" fmla="*/ 271082 h 271843"/>
                  <a:gd name="connsiteX28" fmla="*/ 1905 w 93630"/>
                  <a:gd name="connsiteY28" fmla="*/ 271844 h 271843"/>
                  <a:gd name="connsiteX29" fmla="*/ 41720 w 93630"/>
                  <a:gd name="connsiteY29" fmla="*/ 47339 h 271843"/>
                  <a:gd name="connsiteX30" fmla="*/ 25527 w 93630"/>
                  <a:gd name="connsiteY30" fmla="*/ 40958 h 271843"/>
                  <a:gd name="connsiteX31" fmla="*/ 19907 w 93630"/>
                  <a:gd name="connsiteY31" fmla="*/ 24003 h 271843"/>
                  <a:gd name="connsiteX32" fmla="*/ 25527 w 93630"/>
                  <a:gd name="connsiteY32" fmla="*/ 6572 h 271843"/>
                  <a:gd name="connsiteX33" fmla="*/ 41720 w 93630"/>
                  <a:gd name="connsiteY33" fmla="*/ 0 h 271843"/>
                  <a:gd name="connsiteX34" fmla="*/ 57912 w 93630"/>
                  <a:gd name="connsiteY34" fmla="*/ 6191 h 271843"/>
                  <a:gd name="connsiteX35" fmla="*/ 63532 w 93630"/>
                  <a:gd name="connsiteY35" fmla="*/ 24098 h 271843"/>
                  <a:gd name="connsiteX36" fmla="*/ 58103 w 93630"/>
                  <a:gd name="connsiteY36" fmla="*/ 41053 h 271843"/>
                  <a:gd name="connsiteX37" fmla="*/ 41720 w 93630"/>
                  <a:gd name="connsiteY37" fmla="*/ 47435 h 27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3630" h="271843">
                    <a:moveTo>
                      <a:pt x="1905" y="271748"/>
                    </a:moveTo>
                    <a:lnTo>
                      <a:pt x="0" y="253746"/>
                    </a:lnTo>
                    <a:lnTo>
                      <a:pt x="42101" y="245078"/>
                    </a:lnTo>
                    <a:lnTo>
                      <a:pt x="27051" y="258985"/>
                    </a:lnTo>
                    <a:cubicBezTo>
                      <a:pt x="27527" y="256985"/>
                      <a:pt x="28194" y="253460"/>
                      <a:pt x="29146" y="248507"/>
                    </a:cubicBezTo>
                    <a:cubicBezTo>
                      <a:pt x="30004" y="243459"/>
                      <a:pt x="30861" y="238220"/>
                      <a:pt x="31813" y="232505"/>
                    </a:cubicBezTo>
                    <a:cubicBezTo>
                      <a:pt x="32766" y="226790"/>
                      <a:pt x="33147" y="222504"/>
                      <a:pt x="33147" y="219551"/>
                    </a:cubicBezTo>
                    <a:lnTo>
                      <a:pt x="33147" y="136112"/>
                    </a:lnTo>
                    <a:cubicBezTo>
                      <a:pt x="33147" y="132874"/>
                      <a:pt x="32861" y="128683"/>
                      <a:pt x="32195" y="123539"/>
                    </a:cubicBezTo>
                    <a:cubicBezTo>
                      <a:pt x="31528" y="118396"/>
                      <a:pt x="30766" y="113062"/>
                      <a:pt x="29908" y="107537"/>
                    </a:cubicBezTo>
                    <a:cubicBezTo>
                      <a:pt x="29051" y="102013"/>
                      <a:pt x="28194" y="97346"/>
                      <a:pt x="27432" y="93631"/>
                    </a:cubicBezTo>
                    <a:lnTo>
                      <a:pt x="42101" y="110966"/>
                    </a:lnTo>
                    <a:lnTo>
                      <a:pt x="762" y="103823"/>
                    </a:lnTo>
                    <a:lnTo>
                      <a:pt x="2667" y="84296"/>
                    </a:lnTo>
                    <a:lnTo>
                      <a:pt x="56769" y="84296"/>
                    </a:lnTo>
                    <a:lnTo>
                      <a:pt x="63913" y="91059"/>
                    </a:lnTo>
                    <a:cubicBezTo>
                      <a:pt x="63627" y="94774"/>
                      <a:pt x="63341" y="100013"/>
                      <a:pt x="62960" y="106680"/>
                    </a:cubicBezTo>
                    <a:cubicBezTo>
                      <a:pt x="62579" y="113348"/>
                      <a:pt x="62294" y="120301"/>
                      <a:pt x="62008" y="127540"/>
                    </a:cubicBezTo>
                    <a:cubicBezTo>
                      <a:pt x="61722" y="134779"/>
                      <a:pt x="61627" y="141446"/>
                      <a:pt x="61627" y="147447"/>
                    </a:cubicBezTo>
                    <a:lnTo>
                      <a:pt x="61627" y="208312"/>
                    </a:lnTo>
                    <a:cubicBezTo>
                      <a:pt x="61627" y="218123"/>
                      <a:pt x="62008" y="228124"/>
                      <a:pt x="62770" y="238411"/>
                    </a:cubicBezTo>
                    <a:cubicBezTo>
                      <a:pt x="63532" y="248698"/>
                      <a:pt x="64294" y="256032"/>
                      <a:pt x="65056" y="260604"/>
                    </a:cubicBezTo>
                    <a:lnTo>
                      <a:pt x="51149" y="246698"/>
                    </a:lnTo>
                    <a:lnTo>
                      <a:pt x="93631" y="250412"/>
                    </a:lnTo>
                    <a:lnTo>
                      <a:pt x="90964" y="269939"/>
                    </a:lnTo>
                    <a:lnTo>
                      <a:pt x="43244" y="269939"/>
                    </a:lnTo>
                    <a:cubicBezTo>
                      <a:pt x="40767" y="269939"/>
                      <a:pt x="37052" y="270034"/>
                      <a:pt x="32385" y="270320"/>
                    </a:cubicBezTo>
                    <a:cubicBezTo>
                      <a:pt x="27622" y="270605"/>
                      <a:pt x="22574" y="270796"/>
                      <a:pt x="17145" y="271082"/>
                    </a:cubicBezTo>
                    <a:cubicBezTo>
                      <a:pt x="11716" y="271367"/>
                      <a:pt x="6668" y="271558"/>
                      <a:pt x="1905" y="271844"/>
                    </a:cubicBezTo>
                    <a:close/>
                    <a:moveTo>
                      <a:pt x="41720" y="47339"/>
                    </a:moveTo>
                    <a:cubicBezTo>
                      <a:pt x="34671" y="47339"/>
                      <a:pt x="29337" y="45244"/>
                      <a:pt x="25527" y="40958"/>
                    </a:cubicBezTo>
                    <a:cubicBezTo>
                      <a:pt x="21717" y="36671"/>
                      <a:pt x="19907" y="31052"/>
                      <a:pt x="19907" y="24003"/>
                    </a:cubicBezTo>
                    <a:cubicBezTo>
                      <a:pt x="19907" y="16954"/>
                      <a:pt x="21812" y="10858"/>
                      <a:pt x="25527" y="6572"/>
                    </a:cubicBezTo>
                    <a:cubicBezTo>
                      <a:pt x="29242" y="2286"/>
                      <a:pt x="34671" y="0"/>
                      <a:pt x="41720" y="0"/>
                    </a:cubicBezTo>
                    <a:cubicBezTo>
                      <a:pt x="48768" y="0"/>
                      <a:pt x="54102" y="2096"/>
                      <a:pt x="57912" y="6191"/>
                    </a:cubicBezTo>
                    <a:cubicBezTo>
                      <a:pt x="61627" y="10287"/>
                      <a:pt x="63532" y="16288"/>
                      <a:pt x="63532" y="24098"/>
                    </a:cubicBezTo>
                    <a:cubicBezTo>
                      <a:pt x="63532" y="31147"/>
                      <a:pt x="61722" y="36767"/>
                      <a:pt x="58103" y="41053"/>
                    </a:cubicBezTo>
                    <a:cubicBezTo>
                      <a:pt x="54483" y="45339"/>
                      <a:pt x="49054" y="47435"/>
                      <a:pt x="41720" y="474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9" name="Forme libre : forme 48">
                <a:extLst>
                  <a:ext uri="{FF2B5EF4-FFF2-40B4-BE49-F238E27FC236}">
                    <a16:creationId xmlns:a16="http://schemas.microsoft.com/office/drawing/2014/main" id="{C9374ED0-06F1-5A51-7FFD-D91B9DEFAD4D}"/>
                  </a:ext>
                </a:extLst>
              </p:cNvPr>
              <p:cNvSpPr/>
              <p:nvPr/>
            </p:nvSpPr>
            <p:spPr>
              <a:xfrm>
                <a:off x="7315390" y="4069174"/>
                <a:ext cx="171450" cy="192785"/>
              </a:xfrm>
              <a:custGeom>
                <a:avLst/>
                <a:gdLst>
                  <a:gd name="connsiteX0" fmla="*/ 86106 w 171450"/>
                  <a:gd name="connsiteY0" fmla="*/ 192786 h 192785"/>
                  <a:gd name="connsiteX1" fmla="*/ 38386 w 171450"/>
                  <a:gd name="connsiteY1" fmla="*/ 180403 h 192785"/>
                  <a:gd name="connsiteX2" fmla="*/ 9620 w 171450"/>
                  <a:gd name="connsiteY2" fmla="*/ 146399 h 192785"/>
                  <a:gd name="connsiteX3" fmla="*/ 0 w 171450"/>
                  <a:gd name="connsiteY3" fmla="*/ 96583 h 192785"/>
                  <a:gd name="connsiteX4" fmla="*/ 9620 w 171450"/>
                  <a:gd name="connsiteY4" fmla="*/ 46387 h 192785"/>
                  <a:gd name="connsiteX5" fmla="*/ 38386 w 171450"/>
                  <a:gd name="connsiteY5" fmla="*/ 12382 h 192785"/>
                  <a:gd name="connsiteX6" fmla="*/ 86106 w 171450"/>
                  <a:gd name="connsiteY6" fmla="*/ 0 h 192785"/>
                  <a:gd name="connsiteX7" fmla="*/ 150209 w 171450"/>
                  <a:gd name="connsiteY7" fmla="*/ 26479 h 192785"/>
                  <a:gd name="connsiteX8" fmla="*/ 171450 w 171450"/>
                  <a:gd name="connsiteY8" fmla="*/ 96583 h 192785"/>
                  <a:gd name="connsiteX9" fmla="*/ 161830 w 171450"/>
                  <a:gd name="connsiteY9" fmla="*/ 146590 h 192785"/>
                  <a:gd name="connsiteX10" fmla="*/ 133255 w 171450"/>
                  <a:gd name="connsiteY10" fmla="*/ 180594 h 192785"/>
                  <a:gd name="connsiteX11" fmla="*/ 86106 w 171450"/>
                  <a:gd name="connsiteY11" fmla="*/ 192786 h 192785"/>
                  <a:gd name="connsiteX12" fmla="*/ 86106 w 171450"/>
                  <a:gd name="connsiteY12" fmla="*/ 172498 h 192785"/>
                  <a:gd name="connsiteX13" fmla="*/ 118015 w 171450"/>
                  <a:gd name="connsiteY13" fmla="*/ 161258 h 192785"/>
                  <a:gd name="connsiteX14" fmla="*/ 134398 w 171450"/>
                  <a:gd name="connsiteY14" fmla="*/ 132493 h 192785"/>
                  <a:gd name="connsiteX15" fmla="*/ 139065 w 171450"/>
                  <a:gd name="connsiteY15" fmla="*/ 96583 h 192785"/>
                  <a:gd name="connsiteX16" fmla="*/ 134398 w 171450"/>
                  <a:gd name="connsiteY16" fmla="*/ 60293 h 192785"/>
                  <a:gd name="connsiteX17" fmla="*/ 118015 w 171450"/>
                  <a:gd name="connsiteY17" fmla="*/ 31528 h 192785"/>
                  <a:gd name="connsiteX18" fmla="*/ 86106 w 171450"/>
                  <a:gd name="connsiteY18" fmla="*/ 20288 h 192785"/>
                  <a:gd name="connsiteX19" fmla="*/ 54197 w 171450"/>
                  <a:gd name="connsiteY19" fmla="*/ 31337 h 192785"/>
                  <a:gd name="connsiteX20" fmla="*/ 37433 w 171450"/>
                  <a:gd name="connsiteY20" fmla="*/ 59912 h 192785"/>
                  <a:gd name="connsiteX21" fmla="*/ 32385 w 171450"/>
                  <a:gd name="connsiteY21" fmla="*/ 96583 h 192785"/>
                  <a:gd name="connsiteX22" fmla="*/ 37433 w 171450"/>
                  <a:gd name="connsiteY22" fmla="*/ 132874 h 192785"/>
                  <a:gd name="connsiteX23" fmla="*/ 54197 w 171450"/>
                  <a:gd name="connsiteY23" fmla="*/ 161449 h 192785"/>
                  <a:gd name="connsiteX24" fmla="*/ 86106 w 171450"/>
                  <a:gd name="connsiteY24" fmla="*/ 172498 h 192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71450" h="192785">
                    <a:moveTo>
                      <a:pt x="86106" y="192786"/>
                    </a:moveTo>
                    <a:cubicBezTo>
                      <a:pt x="67056" y="192786"/>
                      <a:pt x="51149" y="188690"/>
                      <a:pt x="38386" y="180403"/>
                    </a:cubicBezTo>
                    <a:cubicBezTo>
                      <a:pt x="25622" y="172117"/>
                      <a:pt x="16002" y="160782"/>
                      <a:pt x="9620" y="146399"/>
                    </a:cubicBezTo>
                    <a:cubicBezTo>
                      <a:pt x="3238" y="132017"/>
                      <a:pt x="0" y="115443"/>
                      <a:pt x="0" y="96583"/>
                    </a:cubicBezTo>
                    <a:cubicBezTo>
                      <a:pt x="0" y="77724"/>
                      <a:pt x="3143" y="60865"/>
                      <a:pt x="9620" y="46387"/>
                    </a:cubicBezTo>
                    <a:cubicBezTo>
                      <a:pt x="16097" y="31909"/>
                      <a:pt x="25622" y="20669"/>
                      <a:pt x="38386" y="12382"/>
                    </a:cubicBezTo>
                    <a:cubicBezTo>
                      <a:pt x="51149" y="4096"/>
                      <a:pt x="67056" y="0"/>
                      <a:pt x="86106" y="0"/>
                    </a:cubicBezTo>
                    <a:cubicBezTo>
                      <a:pt x="114681" y="0"/>
                      <a:pt x="136017" y="8858"/>
                      <a:pt x="150209" y="26479"/>
                    </a:cubicBezTo>
                    <a:cubicBezTo>
                      <a:pt x="164402" y="44101"/>
                      <a:pt x="171450" y="67532"/>
                      <a:pt x="171450" y="96583"/>
                    </a:cubicBezTo>
                    <a:cubicBezTo>
                      <a:pt x="171450" y="115348"/>
                      <a:pt x="168307" y="132017"/>
                      <a:pt x="161830" y="146590"/>
                    </a:cubicBezTo>
                    <a:cubicBezTo>
                      <a:pt x="155448" y="161163"/>
                      <a:pt x="145923" y="172498"/>
                      <a:pt x="133255" y="180594"/>
                    </a:cubicBezTo>
                    <a:cubicBezTo>
                      <a:pt x="120587" y="188785"/>
                      <a:pt x="104870" y="192786"/>
                      <a:pt x="86106" y="192786"/>
                    </a:cubicBezTo>
                    <a:close/>
                    <a:moveTo>
                      <a:pt x="86106" y="172498"/>
                    </a:moveTo>
                    <a:cubicBezTo>
                      <a:pt x="99632" y="172498"/>
                      <a:pt x="110300" y="168783"/>
                      <a:pt x="118015" y="161258"/>
                    </a:cubicBezTo>
                    <a:cubicBezTo>
                      <a:pt x="125730" y="153734"/>
                      <a:pt x="131254" y="144209"/>
                      <a:pt x="134398" y="132493"/>
                    </a:cubicBezTo>
                    <a:cubicBezTo>
                      <a:pt x="137541" y="120872"/>
                      <a:pt x="139065" y="108871"/>
                      <a:pt x="139065" y="96583"/>
                    </a:cubicBezTo>
                    <a:cubicBezTo>
                      <a:pt x="139065" y="84296"/>
                      <a:pt x="137446" y="72009"/>
                      <a:pt x="134398" y="60293"/>
                    </a:cubicBezTo>
                    <a:cubicBezTo>
                      <a:pt x="131254" y="48673"/>
                      <a:pt x="125825" y="39052"/>
                      <a:pt x="118015" y="31528"/>
                    </a:cubicBezTo>
                    <a:cubicBezTo>
                      <a:pt x="110204" y="24003"/>
                      <a:pt x="99632" y="20288"/>
                      <a:pt x="86106" y="20288"/>
                    </a:cubicBezTo>
                    <a:cubicBezTo>
                      <a:pt x="72581" y="20288"/>
                      <a:pt x="61913" y="24003"/>
                      <a:pt x="54197" y="31337"/>
                    </a:cubicBezTo>
                    <a:cubicBezTo>
                      <a:pt x="46387" y="38767"/>
                      <a:pt x="40862" y="48292"/>
                      <a:pt x="37433" y="59912"/>
                    </a:cubicBezTo>
                    <a:cubicBezTo>
                      <a:pt x="34100" y="71533"/>
                      <a:pt x="32385" y="83820"/>
                      <a:pt x="32385" y="96583"/>
                    </a:cubicBezTo>
                    <a:cubicBezTo>
                      <a:pt x="32385" y="109347"/>
                      <a:pt x="34100" y="121158"/>
                      <a:pt x="37433" y="132874"/>
                    </a:cubicBezTo>
                    <a:cubicBezTo>
                      <a:pt x="40862" y="144494"/>
                      <a:pt x="46387" y="154019"/>
                      <a:pt x="54197" y="161449"/>
                    </a:cubicBezTo>
                    <a:cubicBezTo>
                      <a:pt x="62008" y="168878"/>
                      <a:pt x="72581" y="172498"/>
                      <a:pt x="86106" y="17249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0" name="Forme libre : forme 49">
                <a:extLst>
                  <a:ext uri="{FF2B5EF4-FFF2-40B4-BE49-F238E27FC236}">
                    <a16:creationId xmlns:a16="http://schemas.microsoft.com/office/drawing/2014/main" id="{C2BC7EAD-6D68-5762-33A6-2A271C9566A8}"/>
                  </a:ext>
                </a:extLst>
              </p:cNvPr>
              <p:cNvSpPr/>
              <p:nvPr/>
            </p:nvSpPr>
            <p:spPr>
              <a:xfrm>
                <a:off x="7517891" y="4069650"/>
                <a:ext cx="211169" cy="190500"/>
              </a:xfrm>
              <a:custGeom>
                <a:avLst/>
                <a:gdLst>
                  <a:gd name="connsiteX0" fmla="*/ 1905 w 211169"/>
                  <a:gd name="connsiteY0" fmla="*/ 190500 h 190500"/>
                  <a:gd name="connsiteX1" fmla="*/ 0 w 211169"/>
                  <a:gd name="connsiteY1" fmla="*/ 172498 h 190500"/>
                  <a:gd name="connsiteX2" fmla="*/ 42101 w 211169"/>
                  <a:gd name="connsiteY2" fmla="*/ 163830 h 190500"/>
                  <a:gd name="connsiteX3" fmla="*/ 27051 w 211169"/>
                  <a:gd name="connsiteY3" fmla="*/ 177737 h 190500"/>
                  <a:gd name="connsiteX4" fmla="*/ 29146 w 211169"/>
                  <a:gd name="connsiteY4" fmla="*/ 167259 h 190500"/>
                  <a:gd name="connsiteX5" fmla="*/ 31813 w 211169"/>
                  <a:gd name="connsiteY5" fmla="*/ 151257 h 190500"/>
                  <a:gd name="connsiteX6" fmla="*/ 33147 w 211169"/>
                  <a:gd name="connsiteY6" fmla="*/ 138303 h 190500"/>
                  <a:gd name="connsiteX7" fmla="*/ 33147 w 211169"/>
                  <a:gd name="connsiteY7" fmla="*/ 54864 h 190500"/>
                  <a:gd name="connsiteX8" fmla="*/ 32004 w 211169"/>
                  <a:gd name="connsiteY8" fmla="*/ 41529 h 190500"/>
                  <a:gd name="connsiteX9" fmla="*/ 29337 w 211169"/>
                  <a:gd name="connsiteY9" fmla="*/ 24575 h 190500"/>
                  <a:gd name="connsiteX10" fmla="*/ 27051 w 211169"/>
                  <a:gd name="connsiteY10" fmla="*/ 12383 h 190500"/>
                  <a:gd name="connsiteX11" fmla="*/ 42101 w 211169"/>
                  <a:gd name="connsiteY11" fmla="*/ 29718 h 190500"/>
                  <a:gd name="connsiteX12" fmla="*/ 762 w 211169"/>
                  <a:gd name="connsiteY12" fmla="*/ 22574 h 190500"/>
                  <a:gd name="connsiteX13" fmla="*/ 2667 w 211169"/>
                  <a:gd name="connsiteY13" fmla="*/ 3048 h 190500"/>
                  <a:gd name="connsiteX14" fmla="*/ 49244 w 211169"/>
                  <a:gd name="connsiteY14" fmla="*/ 3048 h 190500"/>
                  <a:gd name="connsiteX15" fmla="*/ 56388 w 211169"/>
                  <a:gd name="connsiteY15" fmla="*/ 9811 h 190500"/>
                  <a:gd name="connsiteX16" fmla="*/ 61627 w 211169"/>
                  <a:gd name="connsiteY16" fmla="*/ 66199 h 190500"/>
                  <a:gd name="connsiteX17" fmla="*/ 53340 w 211169"/>
                  <a:gd name="connsiteY17" fmla="*/ 44387 h 190500"/>
                  <a:gd name="connsiteX18" fmla="*/ 67818 w 211169"/>
                  <a:gd name="connsiteY18" fmla="*/ 20288 h 190500"/>
                  <a:gd name="connsiteX19" fmla="*/ 88678 w 211169"/>
                  <a:gd name="connsiteY19" fmla="*/ 5239 h 190500"/>
                  <a:gd name="connsiteX20" fmla="*/ 114967 w 211169"/>
                  <a:gd name="connsiteY20" fmla="*/ 0 h 190500"/>
                  <a:gd name="connsiteX21" fmla="*/ 155162 w 211169"/>
                  <a:gd name="connsiteY21" fmla="*/ 10668 h 190500"/>
                  <a:gd name="connsiteX22" fmla="*/ 173546 w 211169"/>
                  <a:gd name="connsiteY22" fmla="*/ 40958 h 190500"/>
                  <a:gd name="connsiteX23" fmla="*/ 178403 w 211169"/>
                  <a:gd name="connsiteY23" fmla="*/ 86773 h 190500"/>
                  <a:gd name="connsiteX24" fmla="*/ 178403 w 211169"/>
                  <a:gd name="connsiteY24" fmla="*/ 126968 h 190500"/>
                  <a:gd name="connsiteX25" fmla="*/ 179737 w 211169"/>
                  <a:gd name="connsiteY25" fmla="*/ 154400 h 190500"/>
                  <a:gd name="connsiteX26" fmla="*/ 182213 w 211169"/>
                  <a:gd name="connsiteY26" fmla="*/ 175450 h 190500"/>
                  <a:gd name="connsiteX27" fmla="*/ 168688 w 211169"/>
                  <a:gd name="connsiteY27" fmla="*/ 165259 h 190500"/>
                  <a:gd name="connsiteX28" fmla="*/ 211169 w 211169"/>
                  <a:gd name="connsiteY28" fmla="*/ 168974 h 190500"/>
                  <a:gd name="connsiteX29" fmla="*/ 208502 w 211169"/>
                  <a:gd name="connsiteY29" fmla="*/ 188500 h 190500"/>
                  <a:gd name="connsiteX30" fmla="*/ 160401 w 211169"/>
                  <a:gd name="connsiteY30" fmla="*/ 188500 h 190500"/>
                  <a:gd name="connsiteX31" fmla="*/ 152114 w 211169"/>
                  <a:gd name="connsiteY31" fmla="*/ 188881 h 190500"/>
                  <a:gd name="connsiteX32" fmla="*/ 137255 w 211169"/>
                  <a:gd name="connsiteY32" fmla="*/ 189643 h 190500"/>
                  <a:gd name="connsiteX33" fmla="*/ 122777 w 211169"/>
                  <a:gd name="connsiteY33" fmla="*/ 190405 h 190500"/>
                  <a:gd name="connsiteX34" fmla="*/ 120872 w 211169"/>
                  <a:gd name="connsiteY34" fmla="*/ 172403 h 190500"/>
                  <a:gd name="connsiteX35" fmla="*/ 158496 w 211169"/>
                  <a:gd name="connsiteY35" fmla="*/ 163354 h 190500"/>
                  <a:gd name="connsiteX36" fmla="*/ 144589 w 211169"/>
                  <a:gd name="connsiteY36" fmla="*/ 172022 h 190500"/>
                  <a:gd name="connsiteX37" fmla="*/ 147066 w 211169"/>
                  <a:gd name="connsiteY37" fmla="*/ 162782 h 190500"/>
                  <a:gd name="connsiteX38" fmla="*/ 149352 w 211169"/>
                  <a:gd name="connsiteY38" fmla="*/ 150971 h 190500"/>
                  <a:gd name="connsiteX39" fmla="*/ 150304 w 211169"/>
                  <a:gd name="connsiteY39" fmla="*/ 138208 h 190500"/>
                  <a:gd name="connsiteX40" fmla="*/ 150304 w 211169"/>
                  <a:gd name="connsiteY40" fmla="*/ 86297 h 190500"/>
                  <a:gd name="connsiteX41" fmla="*/ 147256 w 211169"/>
                  <a:gd name="connsiteY41" fmla="*/ 54959 h 190500"/>
                  <a:gd name="connsiteX42" fmla="*/ 135636 w 211169"/>
                  <a:gd name="connsiteY42" fmla="*/ 30766 h 190500"/>
                  <a:gd name="connsiteX43" fmla="*/ 110490 w 211169"/>
                  <a:gd name="connsiteY43" fmla="*/ 21336 h 190500"/>
                  <a:gd name="connsiteX44" fmla="*/ 74581 w 211169"/>
                  <a:gd name="connsiteY44" fmla="*/ 39338 h 190500"/>
                  <a:gd name="connsiteX45" fmla="*/ 61627 w 211169"/>
                  <a:gd name="connsiteY45" fmla="*/ 85154 h 190500"/>
                  <a:gd name="connsiteX46" fmla="*/ 61627 w 211169"/>
                  <a:gd name="connsiteY46" fmla="*/ 126873 h 190500"/>
                  <a:gd name="connsiteX47" fmla="*/ 62770 w 211169"/>
                  <a:gd name="connsiteY47" fmla="*/ 156972 h 190500"/>
                  <a:gd name="connsiteX48" fmla="*/ 65056 w 211169"/>
                  <a:gd name="connsiteY48" fmla="*/ 179165 h 190500"/>
                  <a:gd name="connsiteX49" fmla="*/ 51149 w 211169"/>
                  <a:gd name="connsiteY49" fmla="*/ 165259 h 190500"/>
                  <a:gd name="connsiteX50" fmla="*/ 93631 w 211169"/>
                  <a:gd name="connsiteY50" fmla="*/ 168974 h 190500"/>
                  <a:gd name="connsiteX51" fmla="*/ 90964 w 211169"/>
                  <a:gd name="connsiteY51" fmla="*/ 188500 h 190500"/>
                  <a:gd name="connsiteX52" fmla="*/ 43244 w 211169"/>
                  <a:gd name="connsiteY52" fmla="*/ 188500 h 190500"/>
                  <a:gd name="connsiteX53" fmla="*/ 32385 w 211169"/>
                  <a:gd name="connsiteY53" fmla="*/ 188881 h 190500"/>
                  <a:gd name="connsiteX54" fmla="*/ 17145 w 211169"/>
                  <a:gd name="connsiteY54" fmla="*/ 189643 h 190500"/>
                  <a:gd name="connsiteX55" fmla="*/ 1905 w 211169"/>
                  <a:gd name="connsiteY55" fmla="*/ 190405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11169" h="190500">
                    <a:moveTo>
                      <a:pt x="1905" y="190500"/>
                    </a:moveTo>
                    <a:lnTo>
                      <a:pt x="0" y="172498"/>
                    </a:lnTo>
                    <a:lnTo>
                      <a:pt x="42101" y="163830"/>
                    </a:lnTo>
                    <a:lnTo>
                      <a:pt x="27051" y="177737"/>
                    </a:lnTo>
                    <a:cubicBezTo>
                      <a:pt x="27527" y="175736"/>
                      <a:pt x="28194" y="172212"/>
                      <a:pt x="29146" y="167259"/>
                    </a:cubicBezTo>
                    <a:cubicBezTo>
                      <a:pt x="30004" y="162211"/>
                      <a:pt x="30861" y="156972"/>
                      <a:pt x="31813" y="151257"/>
                    </a:cubicBezTo>
                    <a:cubicBezTo>
                      <a:pt x="32766" y="145542"/>
                      <a:pt x="33147" y="141256"/>
                      <a:pt x="33147" y="138303"/>
                    </a:cubicBezTo>
                    <a:lnTo>
                      <a:pt x="33147" y="54864"/>
                    </a:lnTo>
                    <a:cubicBezTo>
                      <a:pt x="33147" y="51625"/>
                      <a:pt x="32766" y="47149"/>
                      <a:pt x="32004" y="41529"/>
                    </a:cubicBezTo>
                    <a:cubicBezTo>
                      <a:pt x="31242" y="35909"/>
                      <a:pt x="30385" y="30290"/>
                      <a:pt x="29337" y="24575"/>
                    </a:cubicBezTo>
                    <a:cubicBezTo>
                      <a:pt x="28289" y="18955"/>
                      <a:pt x="27622" y="14859"/>
                      <a:pt x="27051" y="12383"/>
                    </a:cubicBezTo>
                    <a:lnTo>
                      <a:pt x="42101" y="29718"/>
                    </a:lnTo>
                    <a:lnTo>
                      <a:pt x="762" y="22574"/>
                    </a:lnTo>
                    <a:lnTo>
                      <a:pt x="2667" y="3048"/>
                    </a:lnTo>
                    <a:lnTo>
                      <a:pt x="49244" y="3048"/>
                    </a:lnTo>
                    <a:lnTo>
                      <a:pt x="56388" y="9811"/>
                    </a:lnTo>
                    <a:lnTo>
                      <a:pt x="61627" y="66199"/>
                    </a:lnTo>
                    <a:lnTo>
                      <a:pt x="53340" y="44387"/>
                    </a:lnTo>
                    <a:cubicBezTo>
                      <a:pt x="57055" y="34862"/>
                      <a:pt x="61913" y="26861"/>
                      <a:pt x="67818" y="20288"/>
                    </a:cubicBezTo>
                    <a:cubicBezTo>
                      <a:pt x="73723" y="13811"/>
                      <a:pt x="80677" y="8763"/>
                      <a:pt x="88678" y="5239"/>
                    </a:cubicBezTo>
                    <a:cubicBezTo>
                      <a:pt x="96679" y="1715"/>
                      <a:pt x="105442" y="0"/>
                      <a:pt x="114967" y="0"/>
                    </a:cubicBezTo>
                    <a:cubicBezTo>
                      <a:pt x="132779" y="0"/>
                      <a:pt x="146113" y="3620"/>
                      <a:pt x="155162" y="10668"/>
                    </a:cubicBezTo>
                    <a:cubicBezTo>
                      <a:pt x="164211" y="17812"/>
                      <a:pt x="170307" y="27908"/>
                      <a:pt x="173546" y="40958"/>
                    </a:cubicBezTo>
                    <a:cubicBezTo>
                      <a:pt x="176784" y="54007"/>
                      <a:pt x="178403" y="69247"/>
                      <a:pt x="178403" y="86773"/>
                    </a:cubicBezTo>
                    <a:lnTo>
                      <a:pt x="178403" y="126968"/>
                    </a:lnTo>
                    <a:cubicBezTo>
                      <a:pt x="178403" y="136208"/>
                      <a:pt x="178879" y="145352"/>
                      <a:pt x="179737" y="154400"/>
                    </a:cubicBezTo>
                    <a:cubicBezTo>
                      <a:pt x="180594" y="163449"/>
                      <a:pt x="181451" y="170402"/>
                      <a:pt x="182213" y="175450"/>
                    </a:cubicBezTo>
                    <a:lnTo>
                      <a:pt x="168688" y="165259"/>
                    </a:lnTo>
                    <a:lnTo>
                      <a:pt x="211169" y="168974"/>
                    </a:lnTo>
                    <a:lnTo>
                      <a:pt x="208502" y="188500"/>
                    </a:lnTo>
                    <a:lnTo>
                      <a:pt x="160401" y="188500"/>
                    </a:lnTo>
                    <a:cubicBezTo>
                      <a:pt x="159353" y="188500"/>
                      <a:pt x="156686" y="188595"/>
                      <a:pt x="152114" y="188881"/>
                    </a:cubicBezTo>
                    <a:cubicBezTo>
                      <a:pt x="147542" y="189167"/>
                      <a:pt x="142685" y="189357"/>
                      <a:pt x="137255" y="189643"/>
                    </a:cubicBezTo>
                    <a:cubicBezTo>
                      <a:pt x="131826" y="189929"/>
                      <a:pt x="127063" y="190119"/>
                      <a:pt x="122777" y="190405"/>
                    </a:cubicBezTo>
                    <a:lnTo>
                      <a:pt x="120872" y="172403"/>
                    </a:lnTo>
                    <a:lnTo>
                      <a:pt x="158496" y="163354"/>
                    </a:lnTo>
                    <a:lnTo>
                      <a:pt x="144589" y="172022"/>
                    </a:lnTo>
                    <a:cubicBezTo>
                      <a:pt x="145352" y="169545"/>
                      <a:pt x="146113" y="166497"/>
                      <a:pt x="147066" y="162782"/>
                    </a:cubicBezTo>
                    <a:cubicBezTo>
                      <a:pt x="147923" y="159163"/>
                      <a:pt x="148685" y="155258"/>
                      <a:pt x="149352" y="150971"/>
                    </a:cubicBezTo>
                    <a:cubicBezTo>
                      <a:pt x="150019" y="146685"/>
                      <a:pt x="150304" y="142494"/>
                      <a:pt x="150304" y="138208"/>
                    </a:cubicBezTo>
                    <a:lnTo>
                      <a:pt x="150304" y="86297"/>
                    </a:lnTo>
                    <a:cubicBezTo>
                      <a:pt x="150304" y="75248"/>
                      <a:pt x="149257" y="64865"/>
                      <a:pt x="147256" y="54959"/>
                    </a:cubicBezTo>
                    <a:cubicBezTo>
                      <a:pt x="145256" y="45053"/>
                      <a:pt x="141351" y="36957"/>
                      <a:pt x="135636" y="30766"/>
                    </a:cubicBezTo>
                    <a:cubicBezTo>
                      <a:pt x="129826" y="24479"/>
                      <a:pt x="121444" y="21336"/>
                      <a:pt x="110490" y="21336"/>
                    </a:cubicBezTo>
                    <a:cubicBezTo>
                      <a:pt x="95250" y="21336"/>
                      <a:pt x="83248" y="27337"/>
                      <a:pt x="74581" y="39338"/>
                    </a:cubicBezTo>
                    <a:cubicBezTo>
                      <a:pt x="65913" y="51340"/>
                      <a:pt x="61627" y="66675"/>
                      <a:pt x="61627" y="85154"/>
                    </a:cubicBezTo>
                    <a:lnTo>
                      <a:pt x="61627" y="126873"/>
                    </a:lnTo>
                    <a:cubicBezTo>
                      <a:pt x="61627" y="136684"/>
                      <a:pt x="62008" y="146685"/>
                      <a:pt x="62770" y="156972"/>
                    </a:cubicBezTo>
                    <a:cubicBezTo>
                      <a:pt x="63532" y="167259"/>
                      <a:pt x="64294" y="174593"/>
                      <a:pt x="65056" y="179165"/>
                    </a:cubicBezTo>
                    <a:lnTo>
                      <a:pt x="51149" y="165259"/>
                    </a:lnTo>
                    <a:lnTo>
                      <a:pt x="93631" y="168974"/>
                    </a:lnTo>
                    <a:lnTo>
                      <a:pt x="90964" y="188500"/>
                    </a:lnTo>
                    <a:lnTo>
                      <a:pt x="43244" y="188500"/>
                    </a:lnTo>
                    <a:cubicBezTo>
                      <a:pt x="40767" y="188500"/>
                      <a:pt x="37052" y="188595"/>
                      <a:pt x="32385" y="188881"/>
                    </a:cubicBezTo>
                    <a:cubicBezTo>
                      <a:pt x="27622" y="189167"/>
                      <a:pt x="22574" y="189357"/>
                      <a:pt x="17145" y="189643"/>
                    </a:cubicBezTo>
                    <a:cubicBezTo>
                      <a:pt x="11716" y="189929"/>
                      <a:pt x="6668" y="190119"/>
                      <a:pt x="1905" y="1904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1" name="Forme libre : forme 50">
                <a:extLst>
                  <a:ext uri="{FF2B5EF4-FFF2-40B4-BE49-F238E27FC236}">
                    <a16:creationId xmlns:a16="http://schemas.microsoft.com/office/drawing/2014/main" id="{0407B3F4-DCEF-93CD-B58A-A0432784CC1D}"/>
                  </a:ext>
                </a:extLst>
              </p:cNvPr>
              <p:cNvSpPr/>
              <p:nvPr/>
            </p:nvSpPr>
            <p:spPr>
              <a:xfrm>
                <a:off x="7839265" y="4069555"/>
                <a:ext cx="151828" cy="192404"/>
              </a:xfrm>
              <a:custGeom>
                <a:avLst/>
                <a:gdLst>
                  <a:gd name="connsiteX0" fmla="*/ 85725 w 151828"/>
                  <a:gd name="connsiteY0" fmla="*/ 192405 h 192404"/>
                  <a:gd name="connsiteX1" fmla="*/ 38386 w 151828"/>
                  <a:gd name="connsiteY1" fmla="*/ 180022 h 192404"/>
                  <a:gd name="connsiteX2" fmla="*/ 9620 w 151828"/>
                  <a:gd name="connsiteY2" fmla="*/ 145828 h 192404"/>
                  <a:gd name="connsiteX3" fmla="*/ 0 w 151828"/>
                  <a:gd name="connsiteY3" fmla="*/ 96583 h 192404"/>
                  <a:gd name="connsiteX4" fmla="*/ 8668 w 151828"/>
                  <a:gd name="connsiteY4" fmla="*/ 46958 h 192404"/>
                  <a:gd name="connsiteX5" fmla="*/ 35338 w 151828"/>
                  <a:gd name="connsiteY5" fmla="*/ 12573 h 192404"/>
                  <a:gd name="connsiteX6" fmla="*/ 80772 w 151828"/>
                  <a:gd name="connsiteY6" fmla="*/ 0 h 192404"/>
                  <a:gd name="connsiteX7" fmla="*/ 122492 w 151828"/>
                  <a:gd name="connsiteY7" fmla="*/ 10858 h 192404"/>
                  <a:gd name="connsiteX8" fmla="*/ 144875 w 151828"/>
                  <a:gd name="connsiteY8" fmla="*/ 41338 h 192404"/>
                  <a:gd name="connsiteX9" fmla="*/ 151829 w 151828"/>
                  <a:gd name="connsiteY9" fmla="*/ 86487 h 192404"/>
                  <a:gd name="connsiteX10" fmla="*/ 145828 w 151828"/>
                  <a:gd name="connsiteY10" fmla="*/ 98488 h 192404"/>
                  <a:gd name="connsiteX11" fmla="*/ 24098 w 151828"/>
                  <a:gd name="connsiteY11" fmla="*/ 98488 h 192404"/>
                  <a:gd name="connsiteX12" fmla="*/ 24098 w 151828"/>
                  <a:gd name="connsiteY12" fmla="*/ 81534 h 192404"/>
                  <a:gd name="connsiteX13" fmla="*/ 132683 w 151828"/>
                  <a:gd name="connsiteY13" fmla="*/ 73247 h 192404"/>
                  <a:gd name="connsiteX14" fmla="*/ 120682 w 151828"/>
                  <a:gd name="connsiteY14" fmla="*/ 86392 h 192404"/>
                  <a:gd name="connsiteX15" fmla="*/ 120872 w 151828"/>
                  <a:gd name="connsiteY15" fmla="*/ 76771 h 192404"/>
                  <a:gd name="connsiteX16" fmla="*/ 121063 w 151828"/>
                  <a:gd name="connsiteY16" fmla="*/ 66484 h 192404"/>
                  <a:gd name="connsiteX17" fmla="*/ 110871 w 151828"/>
                  <a:gd name="connsiteY17" fmla="*/ 32290 h 192404"/>
                  <a:gd name="connsiteX18" fmla="*/ 79724 w 151828"/>
                  <a:gd name="connsiteY18" fmla="*/ 18002 h 192404"/>
                  <a:gd name="connsiteX19" fmla="*/ 56388 w 151828"/>
                  <a:gd name="connsiteY19" fmla="*/ 24955 h 192404"/>
                  <a:gd name="connsiteX20" fmla="*/ 41720 w 151828"/>
                  <a:gd name="connsiteY20" fmla="*/ 43529 h 192404"/>
                  <a:gd name="connsiteX21" fmla="*/ 34195 w 151828"/>
                  <a:gd name="connsiteY21" fmla="*/ 68485 h 192404"/>
                  <a:gd name="connsiteX22" fmla="*/ 31909 w 151828"/>
                  <a:gd name="connsiteY22" fmla="*/ 94964 h 192404"/>
                  <a:gd name="connsiteX23" fmla="*/ 34957 w 151828"/>
                  <a:gd name="connsiteY23" fmla="*/ 120301 h 192404"/>
                  <a:gd name="connsiteX24" fmla="*/ 44387 w 151828"/>
                  <a:gd name="connsiteY24" fmla="*/ 144494 h 192404"/>
                  <a:gd name="connsiteX25" fmla="*/ 60388 w 151828"/>
                  <a:gd name="connsiteY25" fmla="*/ 162496 h 192404"/>
                  <a:gd name="connsiteX26" fmla="*/ 83534 w 151828"/>
                  <a:gd name="connsiteY26" fmla="*/ 169259 h 192404"/>
                  <a:gd name="connsiteX27" fmla="*/ 117158 w 151828"/>
                  <a:gd name="connsiteY27" fmla="*/ 163830 h 192404"/>
                  <a:gd name="connsiteX28" fmla="*/ 141351 w 151828"/>
                  <a:gd name="connsiteY28" fmla="*/ 153448 h 192404"/>
                  <a:gd name="connsiteX29" fmla="*/ 151162 w 151828"/>
                  <a:gd name="connsiteY29" fmla="*/ 170021 h 192404"/>
                  <a:gd name="connsiteX30" fmla="*/ 148495 w 151828"/>
                  <a:gd name="connsiteY30" fmla="*/ 172117 h 192404"/>
                  <a:gd name="connsiteX31" fmla="*/ 136303 w 151828"/>
                  <a:gd name="connsiteY31" fmla="*/ 180022 h 192404"/>
                  <a:gd name="connsiteX32" fmla="*/ 115253 w 151828"/>
                  <a:gd name="connsiteY32" fmla="*/ 188500 h 192404"/>
                  <a:gd name="connsiteX33" fmla="*/ 85725 w 151828"/>
                  <a:gd name="connsiteY33" fmla="*/ 192214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1828" h="192404">
                    <a:moveTo>
                      <a:pt x="85725" y="192405"/>
                    </a:moveTo>
                    <a:cubicBezTo>
                      <a:pt x="66961" y="192405"/>
                      <a:pt x="51149" y="188309"/>
                      <a:pt x="38386" y="180022"/>
                    </a:cubicBezTo>
                    <a:cubicBezTo>
                      <a:pt x="25622" y="171736"/>
                      <a:pt x="16002" y="160306"/>
                      <a:pt x="9620" y="145828"/>
                    </a:cubicBezTo>
                    <a:cubicBezTo>
                      <a:pt x="3238" y="131350"/>
                      <a:pt x="0" y="114871"/>
                      <a:pt x="0" y="96583"/>
                    </a:cubicBezTo>
                    <a:cubicBezTo>
                      <a:pt x="0" y="78296"/>
                      <a:pt x="2858" y="61532"/>
                      <a:pt x="8668" y="46958"/>
                    </a:cubicBezTo>
                    <a:cubicBezTo>
                      <a:pt x="14478" y="32385"/>
                      <a:pt x="23336" y="20955"/>
                      <a:pt x="35338" y="12573"/>
                    </a:cubicBezTo>
                    <a:cubicBezTo>
                      <a:pt x="47339" y="4191"/>
                      <a:pt x="62484" y="0"/>
                      <a:pt x="80772" y="0"/>
                    </a:cubicBezTo>
                    <a:cubicBezTo>
                      <a:pt x="99060" y="0"/>
                      <a:pt x="112204" y="3620"/>
                      <a:pt x="122492" y="10858"/>
                    </a:cubicBezTo>
                    <a:cubicBezTo>
                      <a:pt x="132779" y="18097"/>
                      <a:pt x="140208" y="28289"/>
                      <a:pt x="144875" y="41338"/>
                    </a:cubicBezTo>
                    <a:cubicBezTo>
                      <a:pt x="149543" y="54388"/>
                      <a:pt x="151829" y="69437"/>
                      <a:pt x="151829" y="86487"/>
                    </a:cubicBezTo>
                    <a:lnTo>
                      <a:pt x="145828" y="98488"/>
                    </a:lnTo>
                    <a:lnTo>
                      <a:pt x="24098" y="98488"/>
                    </a:lnTo>
                    <a:lnTo>
                      <a:pt x="24098" y="81534"/>
                    </a:lnTo>
                    <a:lnTo>
                      <a:pt x="132683" y="73247"/>
                    </a:lnTo>
                    <a:lnTo>
                      <a:pt x="120682" y="86392"/>
                    </a:lnTo>
                    <a:cubicBezTo>
                      <a:pt x="120682" y="83153"/>
                      <a:pt x="120682" y="79915"/>
                      <a:pt x="120872" y="76771"/>
                    </a:cubicBezTo>
                    <a:cubicBezTo>
                      <a:pt x="120968" y="73628"/>
                      <a:pt x="121063" y="70199"/>
                      <a:pt x="121063" y="66484"/>
                    </a:cubicBezTo>
                    <a:cubicBezTo>
                      <a:pt x="121063" y="53245"/>
                      <a:pt x="117729" y="41815"/>
                      <a:pt x="110871" y="32290"/>
                    </a:cubicBezTo>
                    <a:cubicBezTo>
                      <a:pt x="104108" y="22765"/>
                      <a:pt x="93726" y="18002"/>
                      <a:pt x="79724" y="18002"/>
                    </a:cubicBezTo>
                    <a:cubicBezTo>
                      <a:pt x="70485" y="18002"/>
                      <a:pt x="62675" y="20288"/>
                      <a:pt x="56388" y="24955"/>
                    </a:cubicBezTo>
                    <a:cubicBezTo>
                      <a:pt x="50102" y="29623"/>
                      <a:pt x="45244" y="35814"/>
                      <a:pt x="41720" y="43529"/>
                    </a:cubicBezTo>
                    <a:cubicBezTo>
                      <a:pt x="38195" y="51340"/>
                      <a:pt x="35719" y="59626"/>
                      <a:pt x="34195" y="68485"/>
                    </a:cubicBezTo>
                    <a:cubicBezTo>
                      <a:pt x="32671" y="77343"/>
                      <a:pt x="31909" y="86201"/>
                      <a:pt x="31909" y="94964"/>
                    </a:cubicBezTo>
                    <a:cubicBezTo>
                      <a:pt x="31909" y="103251"/>
                      <a:pt x="32957" y="111728"/>
                      <a:pt x="34957" y="120301"/>
                    </a:cubicBezTo>
                    <a:cubicBezTo>
                      <a:pt x="36957" y="128968"/>
                      <a:pt x="40100" y="137065"/>
                      <a:pt x="44387" y="144494"/>
                    </a:cubicBezTo>
                    <a:cubicBezTo>
                      <a:pt x="48673" y="152019"/>
                      <a:pt x="54007" y="158020"/>
                      <a:pt x="60388" y="162496"/>
                    </a:cubicBezTo>
                    <a:cubicBezTo>
                      <a:pt x="66770" y="166973"/>
                      <a:pt x="74486" y="169259"/>
                      <a:pt x="83534" y="169259"/>
                    </a:cubicBezTo>
                    <a:cubicBezTo>
                      <a:pt x="95345" y="169259"/>
                      <a:pt x="106490" y="167450"/>
                      <a:pt x="117158" y="163830"/>
                    </a:cubicBezTo>
                    <a:cubicBezTo>
                      <a:pt x="127826" y="160211"/>
                      <a:pt x="135922" y="156782"/>
                      <a:pt x="141351" y="153448"/>
                    </a:cubicBezTo>
                    <a:lnTo>
                      <a:pt x="151162" y="170021"/>
                    </a:lnTo>
                    <a:cubicBezTo>
                      <a:pt x="151924" y="169259"/>
                      <a:pt x="151067" y="170021"/>
                      <a:pt x="148495" y="172117"/>
                    </a:cubicBezTo>
                    <a:cubicBezTo>
                      <a:pt x="146018" y="174212"/>
                      <a:pt x="141923" y="176879"/>
                      <a:pt x="136303" y="180022"/>
                    </a:cubicBezTo>
                    <a:cubicBezTo>
                      <a:pt x="130683" y="183166"/>
                      <a:pt x="123635" y="185928"/>
                      <a:pt x="115253" y="188500"/>
                    </a:cubicBezTo>
                    <a:cubicBezTo>
                      <a:pt x="106871" y="190976"/>
                      <a:pt x="97060" y="192214"/>
                      <a:pt x="85725" y="1922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2" name="Forme libre : forme 51">
                <a:extLst>
                  <a:ext uri="{FF2B5EF4-FFF2-40B4-BE49-F238E27FC236}">
                    <a16:creationId xmlns:a16="http://schemas.microsoft.com/office/drawing/2014/main" id="{EDF4FC3C-38E3-B579-65B4-93D461C545ED}"/>
                  </a:ext>
                </a:extLst>
              </p:cNvPr>
              <p:cNvSpPr/>
              <p:nvPr/>
            </p:nvSpPr>
            <p:spPr>
              <a:xfrm>
                <a:off x="8017001" y="4032789"/>
                <a:ext cx="126206" cy="231171"/>
              </a:xfrm>
              <a:custGeom>
                <a:avLst/>
                <a:gdLst>
                  <a:gd name="connsiteX0" fmla="*/ 74867 w 126206"/>
                  <a:gd name="connsiteY0" fmla="*/ 231076 h 231171"/>
                  <a:gd name="connsiteX1" fmla="*/ 41243 w 126206"/>
                  <a:gd name="connsiteY1" fmla="*/ 217551 h 231171"/>
                  <a:gd name="connsiteX2" fmla="*/ 32766 w 126206"/>
                  <a:gd name="connsiteY2" fmla="*/ 178879 h 231171"/>
                  <a:gd name="connsiteX3" fmla="*/ 32766 w 126206"/>
                  <a:gd name="connsiteY3" fmla="*/ 46958 h 231171"/>
                  <a:gd name="connsiteX4" fmla="*/ 44768 w 126206"/>
                  <a:gd name="connsiteY4" fmla="*/ 59341 h 231171"/>
                  <a:gd name="connsiteX5" fmla="*/ 1143 w 126206"/>
                  <a:gd name="connsiteY5" fmla="*/ 59341 h 231171"/>
                  <a:gd name="connsiteX6" fmla="*/ 0 w 126206"/>
                  <a:gd name="connsiteY6" fmla="*/ 44291 h 231171"/>
                  <a:gd name="connsiteX7" fmla="*/ 12002 w 126206"/>
                  <a:gd name="connsiteY7" fmla="*/ 40005 h 231171"/>
                  <a:gd name="connsiteX8" fmla="*/ 26479 w 126206"/>
                  <a:gd name="connsiteY8" fmla="*/ 34957 h 231171"/>
                  <a:gd name="connsiteX9" fmla="*/ 38291 w 126206"/>
                  <a:gd name="connsiteY9" fmla="*/ 30861 h 231171"/>
                  <a:gd name="connsiteX10" fmla="*/ 25527 w 126206"/>
                  <a:gd name="connsiteY10" fmla="*/ 43243 h 231171"/>
                  <a:gd name="connsiteX11" fmla="*/ 30575 w 126206"/>
                  <a:gd name="connsiteY11" fmla="*/ 35147 h 231171"/>
                  <a:gd name="connsiteX12" fmla="*/ 37147 w 126206"/>
                  <a:gd name="connsiteY12" fmla="*/ 22003 h 231171"/>
                  <a:gd name="connsiteX13" fmla="*/ 43529 w 126206"/>
                  <a:gd name="connsiteY13" fmla="*/ 8668 h 231171"/>
                  <a:gd name="connsiteX14" fmla="*/ 47625 w 126206"/>
                  <a:gd name="connsiteY14" fmla="*/ 0 h 231171"/>
                  <a:gd name="connsiteX15" fmla="*/ 61151 w 126206"/>
                  <a:gd name="connsiteY15" fmla="*/ 1524 h 231171"/>
                  <a:gd name="connsiteX16" fmla="*/ 61151 w 126206"/>
                  <a:gd name="connsiteY16" fmla="*/ 180404 h 231171"/>
                  <a:gd name="connsiteX17" fmla="*/ 65627 w 126206"/>
                  <a:gd name="connsiteY17" fmla="*/ 200311 h 231171"/>
                  <a:gd name="connsiteX18" fmla="*/ 82868 w 126206"/>
                  <a:gd name="connsiteY18" fmla="*/ 207454 h 231171"/>
                  <a:gd name="connsiteX19" fmla="*/ 100013 w 126206"/>
                  <a:gd name="connsiteY19" fmla="*/ 203454 h 231171"/>
                  <a:gd name="connsiteX20" fmla="*/ 116014 w 126206"/>
                  <a:gd name="connsiteY20" fmla="*/ 193167 h 231171"/>
                  <a:gd name="connsiteX21" fmla="*/ 126206 w 126206"/>
                  <a:gd name="connsiteY21" fmla="*/ 209359 h 231171"/>
                  <a:gd name="connsiteX22" fmla="*/ 99727 w 126206"/>
                  <a:gd name="connsiteY22" fmla="*/ 225742 h 231171"/>
                  <a:gd name="connsiteX23" fmla="*/ 74771 w 126206"/>
                  <a:gd name="connsiteY23" fmla="*/ 231172 h 231171"/>
                  <a:gd name="connsiteX24" fmla="*/ 54959 w 126206"/>
                  <a:gd name="connsiteY24" fmla="*/ 59341 h 231171"/>
                  <a:gd name="connsiteX25" fmla="*/ 54959 w 126206"/>
                  <a:gd name="connsiteY25" fmla="*/ 39815 h 231171"/>
                  <a:gd name="connsiteX26" fmla="*/ 116967 w 126206"/>
                  <a:gd name="connsiteY26" fmla="*/ 39815 h 231171"/>
                  <a:gd name="connsiteX27" fmla="*/ 115062 w 126206"/>
                  <a:gd name="connsiteY27" fmla="*/ 59341 h 231171"/>
                  <a:gd name="connsiteX28" fmla="*/ 54959 w 126206"/>
                  <a:gd name="connsiteY28" fmla="*/ 59341 h 231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6206" h="231171">
                    <a:moveTo>
                      <a:pt x="74867" y="231076"/>
                    </a:moveTo>
                    <a:cubicBezTo>
                      <a:pt x="58103" y="231076"/>
                      <a:pt x="46863" y="226600"/>
                      <a:pt x="41243" y="217551"/>
                    </a:cubicBezTo>
                    <a:cubicBezTo>
                      <a:pt x="35624" y="208502"/>
                      <a:pt x="32766" y="195643"/>
                      <a:pt x="32766" y="178879"/>
                    </a:cubicBezTo>
                    <a:lnTo>
                      <a:pt x="32766" y="46958"/>
                    </a:lnTo>
                    <a:lnTo>
                      <a:pt x="44768" y="59341"/>
                    </a:lnTo>
                    <a:lnTo>
                      <a:pt x="1143" y="59341"/>
                    </a:lnTo>
                    <a:lnTo>
                      <a:pt x="0" y="44291"/>
                    </a:lnTo>
                    <a:cubicBezTo>
                      <a:pt x="3238" y="43053"/>
                      <a:pt x="7239" y="41624"/>
                      <a:pt x="12002" y="40005"/>
                    </a:cubicBezTo>
                    <a:cubicBezTo>
                      <a:pt x="16764" y="38386"/>
                      <a:pt x="21622" y="36671"/>
                      <a:pt x="26479" y="34957"/>
                    </a:cubicBezTo>
                    <a:cubicBezTo>
                      <a:pt x="31337" y="33242"/>
                      <a:pt x="35338" y="31813"/>
                      <a:pt x="38291" y="30861"/>
                    </a:cubicBezTo>
                    <a:lnTo>
                      <a:pt x="25527" y="43243"/>
                    </a:lnTo>
                    <a:cubicBezTo>
                      <a:pt x="26765" y="41720"/>
                      <a:pt x="28480" y="39053"/>
                      <a:pt x="30575" y="35147"/>
                    </a:cubicBezTo>
                    <a:cubicBezTo>
                      <a:pt x="32671" y="31242"/>
                      <a:pt x="34862" y="26861"/>
                      <a:pt x="37147" y="22003"/>
                    </a:cubicBezTo>
                    <a:cubicBezTo>
                      <a:pt x="39434" y="17145"/>
                      <a:pt x="41529" y="12668"/>
                      <a:pt x="43529" y="8668"/>
                    </a:cubicBezTo>
                    <a:cubicBezTo>
                      <a:pt x="45529" y="4667"/>
                      <a:pt x="46863" y="1810"/>
                      <a:pt x="47625" y="0"/>
                    </a:cubicBezTo>
                    <a:lnTo>
                      <a:pt x="61151" y="1524"/>
                    </a:lnTo>
                    <a:lnTo>
                      <a:pt x="61151" y="180404"/>
                    </a:lnTo>
                    <a:cubicBezTo>
                      <a:pt x="61151" y="188976"/>
                      <a:pt x="62675" y="195548"/>
                      <a:pt x="65627" y="200311"/>
                    </a:cubicBezTo>
                    <a:cubicBezTo>
                      <a:pt x="68675" y="205073"/>
                      <a:pt x="74390" y="207454"/>
                      <a:pt x="82868" y="207454"/>
                    </a:cubicBezTo>
                    <a:cubicBezTo>
                      <a:pt x="88392" y="207454"/>
                      <a:pt x="94107" y="206121"/>
                      <a:pt x="100013" y="203454"/>
                    </a:cubicBezTo>
                    <a:cubicBezTo>
                      <a:pt x="105918" y="200787"/>
                      <a:pt x="111252" y="197358"/>
                      <a:pt x="116014" y="193167"/>
                    </a:cubicBezTo>
                    <a:lnTo>
                      <a:pt x="126206" y="209359"/>
                    </a:lnTo>
                    <a:cubicBezTo>
                      <a:pt x="117158" y="216599"/>
                      <a:pt x="108395" y="222028"/>
                      <a:pt x="99727" y="225742"/>
                    </a:cubicBezTo>
                    <a:cubicBezTo>
                      <a:pt x="91059" y="229362"/>
                      <a:pt x="82772" y="231172"/>
                      <a:pt x="74771" y="231172"/>
                    </a:cubicBezTo>
                    <a:close/>
                    <a:moveTo>
                      <a:pt x="54959" y="59341"/>
                    </a:moveTo>
                    <a:lnTo>
                      <a:pt x="54959" y="39815"/>
                    </a:lnTo>
                    <a:lnTo>
                      <a:pt x="116967" y="39815"/>
                    </a:lnTo>
                    <a:lnTo>
                      <a:pt x="115062" y="59341"/>
                    </a:lnTo>
                    <a:lnTo>
                      <a:pt x="54959" y="593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grpSp>
          <p:nvGrpSpPr>
            <p:cNvPr id="21" name="Graphique 8">
              <a:extLst>
                <a:ext uri="{FF2B5EF4-FFF2-40B4-BE49-F238E27FC236}">
                  <a16:creationId xmlns:a16="http://schemas.microsoft.com/office/drawing/2014/main" id="{6F8ABDAD-DC71-0EFE-E63E-2576BDE301FB}"/>
                </a:ext>
              </a:extLst>
            </p:cNvPr>
            <p:cNvGrpSpPr/>
            <p:nvPr/>
          </p:nvGrpSpPr>
          <p:grpSpPr>
            <a:xfrm>
              <a:off x="3819048" y="4348733"/>
              <a:ext cx="4635531" cy="291083"/>
              <a:chOff x="3819048" y="4348733"/>
              <a:chExt cx="4635531" cy="291083"/>
            </a:xfrm>
            <a:grpFill/>
          </p:grpSpPr>
          <p:sp>
            <p:nvSpPr>
              <p:cNvPr id="25" name="Forme libre : forme 24">
                <a:extLst>
                  <a:ext uri="{FF2B5EF4-FFF2-40B4-BE49-F238E27FC236}">
                    <a16:creationId xmlns:a16="http://schemas.microsoft.com/office/drawing/2014/main" id="{111FA599-42FE-1D46-9C8A-18506FB4C2B8}"/>
                  </a:ext>
                </a:extLst>
              </p:cNvPr>
              <p:cNvSpPr/>
              <p:nvPr/>
            </p:nvSpPr>
            <p:spPr>
              <a:xfrm>
                <a:off x="3819048" y="4348733"/>
                <a:ext cx="184308" cy="289083"/>
              </a:xfrm>
              <a:custGeom>
                <a:avLst/>
                <a:gdLst>
                  <a:gd name="connsiteX0" fmla="*/ 75914 w 184308"/>
                  <a:gd name="connsiteY0" fmla="*/ 289084 h 289083"/>
                  <a:gd name="connsiteX1" fmla="*/ 20479 w 184308"/>
                  <a:gd name="connsiteY1" fmla="*/ 263176 h 289083"/>
                  <a:gd name="connsiteX2" fmla="*/ 0 w 184308"/>
                  <a:gd name="connsiteY2" fmla="*/ 192119 h 289083"/>
                  <a:gd name="connsiteX3" fmla="*/ 20860 w 184308"/>
                  <a:gd name="connsiteY3" fmla="*/ 122396 h 289083"/>
                  <a:gd name="connsiteX4" fmla="*/ 77057 w 184308"/>
                  <a:gd name="connsiteY4" fmla="*/ 96679 h 289083"/>
                  <a:gd name="connsiteX5" fmla="*/ 94298 w 184308"/>
                  <a:gd name="connsiteY5" fmla="*/ 97631 h 289083"/>
                  <a:gd name="connsiteX6" fmla="*/ 111538 w 184308"/>
                  <a:gd name="connsiteY6" fmla="*/ 101346 h 289083"/>
                  <a:gd name="connsiteX7" fmla="*/ 134112 w 184308"/>
                  <a:gd name="connsiteY7" fmla="*/ 109823 h 289083"/>
                  <a:gd name="connsiteX8" fmla="*/ 131445 w 184308"/>
                  <a:gd name="connsiteY8" fmla="*/ 136874 h 289083"/>
                  <a:gd name="connsiteX9" fmla="*/ 106109 w 184308"/>
                  <a:gd name="connsiteY9" fmla="*/ 122015 h 289083"/>
                  <a:gd name="connsiteX10" fmla="*/ 80772 w 184308"/>
                  <a:gd name="connsiteY10" fmla="*/ 117729 h 289083"/>
                  <a:gd name="connsiteX11" fmla="*/ 44482 w 184308"/>
                  <a:gd name="connsiteY11" fmla="*/ 137827 h 289083"/>
                  <a:gd name="connsiteX12" fmla="*/ 31147 w 184308"/>
                  <a:gd name="connsiteY12" fmla="*/ 193262 h 289083"/>
                  <a:gd name="connsiteX13" fmla="*/ 43529 w 184308"/>
                  <a:gd name="connsiteY13" fmla="*/ 247364 h 289083"/>
                  <a:gd name="connsiteX14" fmla="*/ 76581 w 184308"/>
                  <a:gd name="connsiteY14" fmla="*/ 267271 h 289083"/>
                  <a:gd name="connsiteX15" fmla="*/ 113062 w 184308"/>
                  <a:gd name="connsiteY15" fmla="*/ 251841 h 289083"/>
                  <a:gd name="connsiteX16" fmla="*/ 126206 w 184308"/>
                  <a:gd name="connsiteY16" fmla="*/ 208979 h 289083"/>
                  <a:gd name="connsiteX17" fmla="*/ 126206 w 184308"/>
                  <a:gd name="connsiteY17" fmla="*/ 52673 h 289083"/>
                  <a:gd name="connsiteX18" fmla="*/ 125063 w 184308"/>
                  <a:gd name="connsiteY18" fmla="*/ 39910 h 289083"/>
                  <a:gd name="connsiteX19" fmla="*/ 122396 w 184308"/>
                  <a:gd name="connsiteY19" fmla="*/ 24670 h 289083"/>
                  <a:gd name="connsiteX20" fmla="*/ 120110 w 184308"/>
                  <a:gd name="connsiteY20" fmla="*/ 14288 h 289083"/>
                  <a:gd name="connsiteX21" fmla="*/ 134398 w 184308"/>
                  <a:gd name="connsiteY21" fmla="*/ 26670 h 289083"/>
                  <a:gd name="connsiteX22" fmla="*/ 88583 w 184308"/>
                  <a:gd name="connsiteY22" fmla="*/ 18764 h 289083"/>
                  <a:gd name="connsiteX23" fmla="*/ 90488 w 184308"/>
                  <a:gd name="connsiteY23" fmla="*/ 0 h 289083"/>
                  <a:gd name="connsiteX24" fmla="*/ 128778 w 184308"/>
                  <a:gd name="connsiteY24" fmla="*/ 1143 h 289083"/>
                  <a:gd name="connsiteX25" fmla="*/ 149828 w 184308"/>
                  <a:gd name="connsiteY25" fmla="*/ 1143 h 289083"/>
                  <a:gd name="connsiteX26" fmla="*/ 156591 w 184308"/>
                  <a:gd name="connsiteY26" fmla="*/ 7906 h 289083"/>
                  <a:gd name="connsiteX27" fmla="*/ 155639 w 184308"/>
                  <a:gd name="connsiteY27" fmla="*/ 26289 h 289083"/>
                  <a:gd name="connsiteX28" fmla="*/ 154686 w 184308"/>
                  <a:gd name="connsiteY28" fmla="*/ 46958 h 289083"/>
                  <a:gd name="connsiteX29" fmla="*/ 154305 w 184308"/>
                  <a:gd name="connsiteY29" fmla="*/ 63913 h 289083"/>
                  <a:gd name="connsiteX30" fmla="*/ 154305 w 184308"/>
                  <a:gd name="connsiteY30" fmla="*/ 224028 h 289083"/>
                  <a:gd name="connsiteX31" fmla="*/ 156591 w 184308"/>
                  <a:gd name="connsiteY31" fmla="*/ 253746 h 289083"/>
                  <a:gd name="connsiteX32" fmla="*/ 160306 w 184308"/>
                  <a:gd name="connsiteY32" fmla="*/ 275177 h 289083"/>
                  <a:gd name="connsiteX33" fmla="*/ 145637 w 184308"/>
                  <a:gd name="connsiteY33" fmla="*/ 261652 h 289083"/>
                  <a:gd name="connsiteX34" fmla="*/ 184309 w 184308"/>
                  <a:gd name="connsiteY34" fmla="*/ 265748 h 289083"/>
                  <a:gd name="connsiteX35" fmla="*/ 182023 w 184308"/>
                  <a:gd name="connsiteY35" fmla="*/ 285274 h 289083"/>
                  <a:gd name="connsiteX36" fmla="*/ 135065 w 184308"/>
                  <a:gd name="connsiteY36" fmla="*/ 285274 h 289083"/>
                  <a:gd name="connsiteX37" fmla="*/ 127540 w 184308"/>
                  <a:gd name="connsiteY37" fmla="*/ 242792 h 289083"/>
                  <a:gd name="connsiteX38" fmla="*/ 130207 w 184308"/>
                  <a:gd name="connsiteY38" fmla="*/ 249174 h 289083"/>
                  <a:gd name="connsiteX39" fmla="*/ 125349 w 184308"/>
                  <a:gd name="connsiteY39" fmla="*/ 262509 h 289083"/>
                  <a:gd name="connsiteX40" fmla="*/ 111443 w 184308"/>
                  <a:gd name="connsiteY40" fmla="*/ 275463 h 289083"/>
                  <a:gd name="connsiteX41" fmla="*/ 93440 w 184308"/>
                  <a:gd name="connsiteY41" fmla="*/ 285274 h 289083"/>
                  <a:gd name="connsiteX42" fmla="*/ 75819 w 184308"/>
                  <a:gd name="connsiteY42" fmla="*/ 288988 h 28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84308" h="289083">
                    <a:moveTo>
                      <a:pt x="75914" y="289084"/>
                    </a:moveTo>
                    <a:cubicBezTo>
                      <a:pt x="52578" y="289084"/>
                      <a:pt x="34100" y="280416"/>
                      <a:pt x="20479" y="263176"/>
                    </a:cubicBezTo>
                    <a:cubicBezTo>
                      <a:pt x="6858" y="245936"/>
                      <a:pt x="0" y="222218"/>
                      <a:pt x="0" y="192119"/>
                    </a:cubicBezTo>
                    <a:cubicBezTo>
                      <a:pt x="0" y="162020"/>
                      <a:pt x="6953" y="139541"/>
                      <a:pt x="20860" y="122396"/>
                    </a:cubicBezTo>
                    <a:cubicBezTo>
                      <a:pt x="34766" y="105251"/>
                      <a:pt x="53531" y="96679"/>
                      <a:pt x="77057" y="96679"/>
                    </a:cubicBezTo>
                    <a:cubicBezTo>
                      <a:pt x="83344" y="96679"/>
                      <a:pt x="89059" y="96965"/>
                      <a:pt x="94298" y="97631"/>
                    </a:cubicBezTo>
                    <a:cubicBezTo>
                      <a:pt x="99536" y="98298"/>
                      <a:pt x="105347" y="99536"/>
                      <a:pt x="111538" y="101346"/>
                    </a:cubicBezTo>
                    <a:cubicBezTo>
                      <a:pt x="117824" y="103251"/>
                      <a:pt x="125349" y="106013"/>
                      <a:pt x="134112" y="109823"/>
                    </a:cubicBezTo>
                    <a:lnTo>
                      <a:pt x="131445" y="136874"/>
                    </a:lnTo>
                    <a:cubicBezTo>
                      <a:pt x="122682" y="129826"/>
                      <a:pt x="114205" y="124873"/>
                      <a:pt x="106109" y="122015"/>
                    </a:cubicBezTo>
                    <a:cubicBezTo>
                      <a:pt x="98012" y="119158"/>
                      <a:pt x="89535" y="117729"/>
                      <a:pt x="80772" y="117729"/>
                    </a:cubicBezTo>
                    <a:cubicBezTo>
                      <a:pt x="65532" y="117729"/>
                      <a:pt x="53435" y="124396"/>
                      <a:pt x="44482" y="137827"/>
                    </a:cubicBezTo>
                    <a:cubicBezTo>
                      <a:pt x="35623" y="151257"/>
                      <a:pt x="31147" y="169736"/>
                      <a:pt x="31147" y="193262"/>
                    </a:cubicBezTo>
                    <a:cubicBezTo>
                      <a:pt x="31147" y="216789"/>
                      <a:pt x="35243" y="234125"/>
                      <a:pt x="43529" y="247364"/>
                    </a:cubicBezTo>
                    <a:cubicBezTo>
                      <a:pt x="51816" y="260604"/>
                      <a:pt x="62770" y="267271"/>
                      <a:pt x="76581" y="267271"/>
                    </a:cubicBezTo>
                    <a:cubicBezTo>
                      <a:pt x="92107" y="267271"/>
                      <a:pt x="104299" y="262128"/>
                      <a:pt x="113062" y="251841"/>
                    </a:cubicBezTo>
                    <a:cubicBezTo>
                      <a:pt x="121825" y="241554"/>
                      <a:pt x="126206" y="227267"/>
                      <a:pt x="126206" y="208979"/>
                    </a:cubicBezTo>
                    <a:lnTo>
                      <a:pt x="126206" y="52673"/>
                    </a:lnTo>
                    <a:cubicBezTo>
                      <a:pt x="126206" y="49435"/>
                      <a:pt x="125825" y="45149"/>
                      <a:pt x="125063" y="39910"/>
                    </a:cubicBezTo>
                    <a:cubicBezTo>
                      <a:pt x="124301" y="34671"/>
                      <a:pt x="123444" y="29623"/>
                      <a:pt x="122396" y="24670"/>
                    </a:cubicBezTo>
                    <a:cubicBezTo>
                      <a:pt x="121444" y="19812"/>
                      <a:pt x="120682" y="16288"/>
                      <a:pt x="120110" y="14288"/>
                    </a:cubicBezTo>
                    <a:lnTo>
                      <a:pt x="134398" y="26670"/>
                    </a:lnTo>
                    <a:lnTo>
                      <a:pt x="88583" y="18764"/>
                    </a:lnTo>
                    <a:lnTo>
                      <a:pt x="90488" y="0"/>
                    </a:lnTo>
                    <a:lnTo>
                      <a:pt x="128778" y="1143"/>
                    </a:lnTo>
                    <a:lnTo>
                      <a:pt x="149828" y="1143"/>
                    </a:lnTo>
                    <a:lnTo>
                      <a:pt x="156591" y="7906"/>
                    </a:lnTo>
                    <a:cubicBezTo>
                      <a:pt x="156305" y="13145"/>
                      <a:pt x="156020" y="19336"/>
                      <a:pt x="155639" y="26289"/>
                    </a:cubicBezTo>
                    <a:cubicBezTo>
                      <a:pt x="155258" y="33338"/>
                      <a:pt x="154972" y="40196"/>
                      <a:pt x="154686" y="46958"/>
                    </a:cubicBezTo>
                    <a:cubicBezTo>
                      <a:pt x="154400" y="53721"/>
                      <a:pt x="154305" y="59341"/>
                      <a:pt x="154305" y="63913"/>
                    </a:cubicBezTo>
                    <a:lnTo>
                      <a:pt x="154305" y="224028"/>
                    </a:lnTo>
                    <a:cubicBezTo>
                      <a:pt x="154305" y="233839"/>
                      <a:pt x="155067" y="243745"/>
                      <a:pt x="156591" y="253746"/>
                    </a:cubicBezTo>
                    <a:cubicBezTo>
                      <a:pt x="158115" y="263747"/>
                      <a:pt x="159353" y="270891"/>
                      <a:pt x="160306" y="275177"/>
                    </a:cubicBezTo>
                    <a:lnTo>
                      <a:pt x="145637" y="261652"/>
                    </a:lnTo>
                    <a:lnTo>
                      <a:pt x="184309" y="265748"/>
                    </a:lnTo>
                    <a:lnTo>
                      <a:pt x="182023" y="285274"/>
                    </a:lnTo>
                    <a:lnTo>
                      <a:pt x="135065" y="285274"/>
                    </a:lnTo>
                    <a:lnTo>
                      <a:pt x="127540" y="242792"/>
                    </a:lnTo>
                    <a:lnTo>
                      <a:pt x="130207" y="249174"/>
                    </a:lnTo>
                    <a:cubicBezTo>
                      <a:pt x="130493" y="253460"/>
                      <a:pt x="128873" y="257842"/>
                      <a:pt x="125349" y="262509"/>
                    </a:cubicBezTo>
                    <a:cubicBezTo>
                      <a:pt x="121825" y="267176"/>
                      <a:pt x="117253" y="271463"/>
                      <a:pt x="111443" y="275463"/>
                    </a:cubicBezTo>
                    <a:cubicBezTo>
                      <a:pt x="105632" y="279463"/>
                      <a:pt x="99632" y="282702"/>
                      <a:pt x="93440" y="285274"/>
                    </a:cubicBezTo>
                    <a:cubicBezTo>
                      <a:pt x="87154" y="287750"/>
                      <a:pt x="81248" y="288988"/>
                      <a:pt x="75819" y="2889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6" name="Forme libre : forme 25">
                <a:extLst>
                  <a:ext uri="{FF2B5EF4-FFF2-40B4-BE49-F238E27FC236}">
                    <a16:creationId xmlns:a16="http://schemas.microsoft.com/office/drawing/2014/main" id="{4867D971-9B14-8540-423E-8AA8A68B8E26}"/>
                  </a:ext>
                </a:extLst>
              </p:cNvPr>
              <p:cNvSpPr/>
              <p:nvPr/>
            </p:nvSpPr>
            <p:spPr>
              <a:xfrm>
                <a:off x="4029456" y="4445412"/>
                <a:ext cx="151828" cy="192404"/>
              </a:xfrm>
              <a:custGeom>
                <a:avLst/>
                <a:gdLst>
                  <a:gd name="connsiteX0" fmla="*/ 85725 w 151828"/>
                  <a:gd name="connsiteY0" fmla="*/ 192405 h 192404"/>
                  <a:gd name="connsiteX1" fmla="*/ 38386 w 151828"/>
                  <a:gd name="connsiteY1" fmla="*/ 180022 h 192404"/>
                  <a:gd name="connsiteX2" fmla="*/ 9620 w 151828"/>
                  <a:gd name="connsiteY2" fmla="*/ 145828 h 192404"/>
                  <a:gd name="connsiteX3" fmla="*/ 0 w 151828"/>
                  <a:gd name="connsiteY3" fmla="*/ 96583 h 192404"/>
                  <a:gd name="connsiteX4" fmla="*/ 8668 w 151828"/>
                  <a:gd name="connsiteY4" fmla="*/ 46958 h 192404"/>
                  <a:gd name="connsiteX5" fmla="*/ 35338 w 151828"/>
                  <a:gd name="connsiteY5" fmla="*/ 12573 h 192404"/>
                  <a:gd name="connsiteX6" fmla="*/ 80772 w 151828"/>
                  <a:gd name="connsiteY6" fmla="*/ 0 h 192404"/>
                  <a:gd name="connsiteX7" fmla="*/ 122492 w 151828"/>
                  <a:gd name="connsiteY7" fmla="*/ 10858 h 192404"/>
                  <a:gd name="connsiteX8" fmla="*/ 144875 w 151828"/>
                  <a:gd name="connsiteY8" fmla="*/ 41338 h 192404"/>
                  <a:gd name="connsiteX9" fmla="*/ 151828 w 151828"/>
                  <a:gd name="connsiteY9" fmla="*/ 86487 h 192404"/>
                  <a:gd name="connsiteX10" fmla="*/ 145828 w 151828"/>
                  <a:gd name="connsiteY10" fmla="*/ 98488 h 192404"/>
                  <a:gd name="connsiteX11" fmla="*/ 24098 w 151828"/>
                  <a:gd name="connsiteY11" fmla="*/ 98488 h 192404"/>
                  <a:gd name="connsiteX12" fmla="*/ 24098 w 151828"/>
                  <a:gd name="connsiteY12" fmla="*/ 81534 h 192404"/>
                  <a:gd name="connsiteX13" fmla="*/ 132683 w 151828"/>
                  <a:gd name="connsiteY13" fmla="*/ 73247 h 192404"/>
                  <a:gd name="connsiteX14" fmla="*/ 120682 w 151828"/>
                  <a:gd name="connsiteY14" fmla="*/ 86392 h 192404"/>
                  <a:gd name="connsiteX15" fmla="*/ 120872 w 151828"/>
                  <a:gd name="connsiteY15" fmla="*/ 76771 h 192404"/>
                  <a:gd name="connsiteX16" fmla="*/ 121063 w 151828"/>
                  <a:gd name="connsiteY16" fmla="*/ 66484 h 192404"/>
                  <a:gd name="connsiteX17" fmla="*/ 110966 w 151828"/>
                  <a:gd name="connsiteY17" fmla="*/ 32290 h 192404"/>
                  <a:gd name="connsiteX18" fmla="*/ 79724 w 151828"/>
                  <a:gd name="connsiteY18" fmla="*/ 18002 h 192404"/>
                  <a:gd name="connsiteX19" fmla="*/ 56388 w 151828"/>
                  <a:gd name="connsiteY19" fmla="*/ 24955 h 192404"/>
                  <a:gd name="connsiteX20" fmla="*/ 41719 w 151828"/>
                  <a:gd name="connsiteY20" fmla="*/ 43529 h 192404"/>
                  <a:gd name="connsiteX21" fmla="*/ 34195 w 151828"/>
                  <a:gd name="connsiteY21" fmla="*/ 68485 h 192404"/>
                  <a:gd name="connsiteX22" fmla="*/ 31909 w 151828"/>
                  <a:gd name="connsiteY22" fmla="*/ 94964 h 192404"/>
                  <a:gd name="connsiteX23" fmla="*/ 34957 w 151828"/>
                  <a:gd name="connsiteY23" fmla="*/ 120301 h 192404"/>
                  <a:gd name="connsiteX24" fmla="*/ 44387 w 151828"/>
                  <a:gd name="connsiteY24" fmla="*/ 144494 h 192404"/>
                  <a:gd name="connsiteX25" fmla="*/ 60389 w 151828"/>
                  <a:gd name="connsiteY25" fmla="*/ 162496 h 192404"/>
                  <a:gd name="connsiteX26" fmla="*/ 83534 w 151828"/>
                  <a:gd name="connsiteY26" fmla="*/ 169259 h 192404"/>
                  <a:gd name="connsiteX27" fmla="*/ 117157 w 151828"/>
                  <a:gd name="connsiteY27" fmla="*/ 163830 h 192404"/>
                  <a:gd name="connsiteX28" fmla="*/ 141351 w 151828"/>
                  <a:gd name="connsiteY28" fmla="*/ 153448 h 192404"/>
                  <a:gd name="connsiteX29" fmla="*/ 151162 w 151828"/>
                  <a:gd name="connsiteY29" fmla="*/ 170021 h 192404"/>
                  <a:gd name="connsiteX30" fmla="*/ 148495 w 151828"/>
                  <a:gd name="connsiteY30" fmla="*/ 172117 h 192404"/>
                  <a:gd name="connsiteX31" fmla="*/ 136303 w 151828"/>
                  <a:gd name="connsiteY31" fmla="*/ 180022 h 192404"/>
                  <a:gd name="connsiteX32" fmla="*/ 115252 w 151828"/>
                  <a:gd name="connsiteY32" fmla="*/ 188500 h 192404"/>
                  <a:gd name="connsiteX33" fmla="*/ 85725 w 151828"/>
                  <a:gd name="connsiteY33" fmla="*/ 192214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1828" h="192404">
                    <a:moveTo>
                      <a:pt x="85725" y="192405"/>
                    </a:moveTo>
                    <a:cubicBezTo>
                      <a:pt x="66961" y="192405"/>
                      <a:pt x="51149" y="188309"/>
                      <a:pt x="38386" y="180022"/>
                    </a:cubicBezTo>
                    <a:cubicBezTo>
                      <a:pt x="25622" y="171736"/>
                      <a:pt x="16002" y="160306"/>
                      <a:pt x="9620" y="145828"/>
                    </a:cubicBezTo>
                    <a:cubicBezTo>
                      <a:pt x="3238" y="131254"/>
                      <a:pt x="0" y="114871"/>
                      <a:pt x="0" y="96583"/>
                    </a:cubicBezTo>
                    <a:cubicBezTo>
                      <a:pt x="0" y="78295"/>
                      <a:pt x="2857" y="61531"/>
                      <a:pt x="8668" y="46958"/>
                    </a:cubicBezTo>
                    <a:cubicBezTo>
                      <a:pt x="14383" y="32385"/>
                      <a:pt x="23336" y="20955"/>
                      <a:pt x="35338" y="12573"/>
                    </a:cubicBezTo>
                    <a:cubicBezTo>
                      <a:pt x="47339" y="4191"/>
                      <a:pt x="62484" y="0"/>
                      <a:pt x="80772" y="0"/>
                    </a:cubicBezTo>
                    <a:cubicBezTo>
                      <a:pt x="99060" y="0"/>
                      <a:pt x="112204" y="3619"/>
                      <a:pt x="122492" y="10858"/>
                    </a:cubicBezTo>
                    <a:cubicBezTo>
                      <a:pt x="132778" y="18097"/>
                      <a:pt x="140208" y="28289"/>
                      <a:pt x="144875" y="41338"/>
                    </a:cubicBezTo>
                    <a:cubicBezTo>
                      <a:pt x="149543" y="54388"/>
                      <a:pt x="151828" y="69437"/>
                      <a:pt x="151828" y="86487"/>
                    </a:cubicBezTo>
                    <a:lnTo>
                      <a:pt x="145828" y="98488"/>
                    </a:lnTo>
                    <a:lnTo>
                      <a:pt x="24098" y="98488"/>
                    </a:lnTo>
                    <a:lnTo>
                      <a:pt x="24098" y="81534"/>
                    </a:lnTo>
                    <a:lnTo>
                      <a:pt x="132683" y="73247"/>
                    </a:lnTo>
                    <a:lnTo>
                      <a:pt x="120682" y="86392"/>
                    </a:lnTo>
                    <a:cubicBezTo>
                      <a:pt x="120682" y="83153"/>
                      <a:pt x="120682" y="79915"/>
                      <a:pt x="120872" y="76771"/>
                    </a:cubicBezTo>
                    <a:cubicBezTo>
                      <a:pt x="120968" y="73628"/>
                      <a:pt x="121063" y="70199"/>
                      <a:pt x="121063" y="66484"/>
                    </a:cubicBezTo>
                    <a:cubicBezTo>
                      <a:pt x="121063" y="53245"/>
                      <a:pt x="117729" y="41815"/>
                      <a:pt x="110966" y="32290"/>
                    </a:cubicBezTo>
                    <a:cubicBezTo>
                      <a:pt x="104203" y="22765"/>
                      <a:pt x="93821" y="18002"/>
                      <a:pt x="79724" y="18002"/>
                    </a:cubicBezTo>
                    <a:cubicBezTo>
                      <a:pt x="70485" y="18002"/>
                      <a:pt x="62674" y="20288"/>
                      <a:pt x="56388" y="24955"/>
                    </a:cubicBezTo>
                    <a:cubicBezTo>
                      <a:pt x="50101" y="29623"/>
                      <a:pt x="45244" y="35814"/>
                      <a:pt x="41719" y="43529"/>
                    </a:cubicBezTo>
                    <a:cubicBezTo>
                      <a:pt x="38195" y="51340"/>
                      <a:pt x="35719" y="59626"/>
                      <a:pt x="34195" y="68485"/>
                    </a:cubicBezTo>
                    <a:cubicBezTo>
                      <a:pt x="32671" y="77343"/>
                      <a:pt x="31909" y="86201"/>
                      <a:pt x="31909" y="94964"/>
                    </a:cubicBezTo>
                    <a:cubicBezTo>
                      <a:pt x="31909" y="103251"/>
                      <a:pt x="32861" y="111728"/>
                      <a:pt x="34957" y="120301"/>
                    </a:cubicBezTo>
                    <a:cubicBezTo>
                      <a:pt x="36957" y="128968"/>
                      <a:pt x="40100" y="137065"/>
                      <a:pt x="44387" y="144494"/>
                    </a:cubicBezTo>
                    <a:cubicBezTo>
                      <a:pt x="48673" y="151924"/>
                      <a:pt x="54007" y="158020"/>
                      <a:pt x="60389" y="162496"/>
                    </a:cubicBezTo>
                    <a:cubicBezTo>
                      <a:pt x="66770" y="166973"/>
                      <a:pt x="74486" y="169259"/>
                      <a:pt x="83534" y="169259"/>
                    </a:cubicBezTo>
                    <a:cubicBezTo>
                      <a:pt x="95345" y="169259"/>
                      <a:pt x="106490" y="167449"/>
                      <a:pt x="117157" y="163830"/>
                    </a:cubicBezTo>
                    <a:cubicBezTo>
                      <a:pt x="127825" y="160210"/>
                      <a:pt x="135922" y="156781"/>
                      <a:pt x="141351" y="153448"/>
                    </a:cubicBezTo>
                    <a:lnTo>
                      <a:pt x="151162" y="170021"/>
                    </a:lnTo>
                    <a:cubicBezTo>
                      <a:pt x="151924" y="169259"/>
                      <a:pt x="151067" y="170021"/>
                      <a:pt x="148495" y="172117"/>
                    </a:cubicBezTo>
                    <a:cubicBezTo>
                      <a:pt x="146018" y="174212"/>
                      <a:pt x="141922" y="176879"/>
                      <a:pt x="136303" y="180022"/>
                    </a:cubicBezTo>
                    <a:cubicBezTo>
                      <a:pt x="130683" y="183166"/>
                      <a:pt x="123634" y="185928"/>
                      <a:pt x="115252" y="188500"/>
                    </a:cubicBezTo>
                    <a:cubicBezTo>
                      <a:pt x="106870" y="190976"/>
                      <a:pt x="97060" y="192214"/>
                      <a:pt x="85725" y="1922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7" name="Forme libre : forme 26">
                <a:extLst>
                  <a:ext uri="{FF2B5EF4-FFF2-40B4-BE49-F238E27FC236}">
                    <a16:creationId xmlns:a16="http://schemas.microsoft.com/office/drawing/2014/main" id="{7F8EE981-630C-7A7D-812F-0AB142A53275}"/>
                  </a:ext>
                </a:extLst>
              </p:cNvPr>
              <p:cNvSpPr/>
              <p:nvPr/>
            </p:nvSpPr>
            <p:spPr>
              <a:xfrm>
                <a:off x="4310634" y="4363497"/>
                <a:ext cx="199358" cy="276225"/>
              </a:xfrm>
              <a:custGeom>
                <a:avLst/>
                <a:gdLst>
                  <a:gd name="connsiteX0" fmla="*/ 118015 w 199358"/>
                  <a:gd name="connsiteY0" fmla="*/ 276225 h 276225"/>
                  <a:gd name="connsiteX1" fmla="*/ 52578 w 199358"/>
                  <a:gd name="connsiteY1" fmla="*/ 258794 h 276225"/>
                  <a:gd name="connsiteX2" fmla="*/ 13144 w 199358"/>
                  <a:gd name="connsiteY2" fmla="*/ 210312 h 276225"/>
                  <a:gd name="connsiteX3" fmla="*/ 0 w 199358"/>
                  <a:gd name="connsiteY3" fmla="*/ 138303 h 276225"/>
                  <a:gd name="connsiteX4" fmla="*/ 13144 w 199358"/>
                  <a:gd name="connsiteY4" fmla="*/ 66104 h 276225"/>
                  <a:gd name="connsiteX5" fmla="*/ 52578 w 199358"/>
                  <a:gd name="connsiteY5" fmla="*/ 17431 h 276225"/>
                  <a:gd name="connsiteX6" fmla="*/ 118015 w 199358"/>
                  <a:gd name="connsiteY6" fmla="*/ 0 h 276225"/>
                  <a:gd name="connsiteX7" fmla="*/ 159734 w 199358"/>
                  <a:gd name="connsiteY7" fmla="*/ 4096 h 276225"/>
                  <a:gd name="connsiteX8" fmla="*/ 195834 w 199358"/>
                  <a:gd name="connsiteY8" fmla="*/ 12763 h 276225"/>
                  <a:gd name="connsiteX9" fmla="*/ 192119 w 199358"/>
                  <a:gd name="connsiteY9" fmla="*/ 67628 h 276225"/>
                  <a:gd name="connsiteX10" fmla="*/ 170307 w 199358"/>
                  <a:gd name="connsiteY10" fmla="*/ 66104 h 276225"/>
                  <a:gd name="connsiteX11" fmla="*/ 170307 w 199358"/>
                  <a:gd name="connsiteY11" fmla="*/ 48768 h 276225"/>
                  <a:gd name="connsiteX12" fmla="*/ 167640 w 199358"/>
                  <a:gd name="connsiteY12" fmla="*/ 36004 h 276225"/>
                  <a:gd name="connsiteX13" fmla="*/ 163163 w 199358"/>
                  <a:gd name="connsiteY13" fmla="*/ 20193 h 276225"/>
                  <a:gd name="connsiteX14" fmla="*/ 172974 w 199358"/>
                  <a:gd name="connsiteY14" fmla="*/ 32575 h 276225"/>
                  <a:gd name="connsiteX15" fmla="*/ 146495 w 199358"/>
                  <a:gd name="connsiteY15" fmla="*/ 24098 h 276225"/>
                  <a:gd name="connsiteX16" fmla="*/ 118110 w 199358"/>
                  <a:gd name="connsiteY16" fmla="*/ 20479 h 276225"/>
                  <a:gd name="connsiteX17" fmla="*/ 72866 w 199358"/>
                  <a:gd name="connsiteY17" fmla="*/ 36100 h 276225"/>
                  <a:gd name="connsiteX18" fmla="*/ 45625 w 199358"/>
                  <a:gd name="connsiteY18" fmla="*/ 78200 h 276225"/>
                  <a:gd name="connsiteX19" fmla="*/ 36576 w 199358"/>
                  <a:gd name="connsiteY19" fmla="*/ 137732 h 276225"/>
                  <a:gd name="connsiteX20" fmla="*/ 45625 w 199358"/>
                  <a:gd name="connsiteY20" fmla="*/ 197072 h 276225"/>
                  <a:gd name="connsiteX21" fmla="*/ 72676 w 199358"/>
                  <a:gd name="connsiteY21" fmla="*/ 239554 h 276225"/>
                  <a:gd name="connsiteX22" fmla="*/ 117729 w 199358"/>
                  <a:gd name="connsiteY22" fmla="*/ 255365 h 276225"/>
                  <a:gd name="connsiteX23" fmla="*/ 148018 w 199358"/>
                  <a:gd name="connsiteY23" fmla="*/ 252127 h 276225"/>
                  <a:gd name="connsiteX24" fmla="*/ 176403 w 199358"/>
                  <a:gd name="connsiteY24" fmla="*/ 244030 h 276225"/>
                  <a:gd name="connsiteX25" fmla="*/ 165926 w 199358"/>
                  <a:gd name="connsiteY25" fmla="*/ 256794 h 276225"/>
                  <a:gd name="connsiteX26" fmla="*/ 170021 w 199358"/>
                  <a:gd name="connsiteY26" fmla="*/ 244983 h 276225"/>
                  <a:gd name="connsiteX27" fmla="*/ 173164 w 199358"/>
                  <a:gd name="connsiteY27" fmla="*/ 233553 h 276225"/>
                  <a:gd name="connsiteX28" fmla="*/ 174498 w 199358"/>
                  <a:gd name="connsiteY28" fmla="*/ 225647 h 276225"/>
                  <a:gd name="connsiteX29" fmla="*/ 175260 w 199358"/>
                  <a:gd name="connsiteY29" fmla="*/ 208026 h 276225"/>
                  <a:gd name="connsiteX30" fmla="*/ 197072 w 199358"/>
                  <a:gd name="connsiteY30" fmla="*/ 207264 h 276225"/>
                  <a:gd name="connsiteX31" fmla="*/ 199358 w 199358"/>
                  <a:gd name="connsiteY31" fmla="*/ 263271 h 276225"/>
                  <a:gd name="connsiteX32" fmla="*/ 161353 w 199358"/>
                  <a:gd name="connsiteY32" fmla="*/ 271939 h 276225"/>
                  <a:gd name="connsiteX33" fmla="*/ 118110 w 199358"/>
                  <a:gd name="connsiteY33" fmla="*/ 276034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99358" h="276225">
                    <a:moveTo>
                      <a:pt x="118015" y="276225"/>
                    </a:moveTo>
                    <a:cubicBezTo>
                      <a:pt x="91916" y="276225"/>
                      <a:pt x="70199" y="270415"/>
                      <a:pt x="52578" y="258794"/>
                    </a:cubicBezTo>
                    <a:cubicBezTo>
                      <a:pt x="35052" y="247174"/>
                      <a:pt x="21907" y="230981"/>
                      <a:pt x="13144" y="210312"/>
                    </a:cubicBezTo>
                    <a:cubicBezTo>
                      <a:pt x="4381" y="189643"/>
                      <a:pt x="0" y="165640"/>
                      <a:pt x="0" y="138303"/>
                    </a:cubicBezTo>
                    <a:cubicBezTo>
                      <a:pt x="0" y="110966"/>
                      <a:pt x="4381" y="86963"/>
                      <a:pt x="13144" y="66104"/>
                    </a:cubicBezTo>
                    <a:cubicBezTo>
                      <a:pt x="21907" y="45339"/>
                      <a:pt x="35052" y="29051"/>
                      <a:pt x="52578" y="17431"/>
                    </a:cubicBezTo>
                    <a:cubicBezTo>
                      <a:pt x="70104" y="5810"/>
                      <a:pt x="91916" y="0"/>
                      <a:pt x="118015" y="0"/>
                    </a:cubicBezTo>
                    <a:cubicBezTo>
                      <a:pt x="133541" y="0"/>
                      <a:pt x="147447" y="1333"/>
                      <a:pt x="159734" y="4096"/>
                    </a:cubicBezTo>
                    <a:cubicBezTo>
                      <a:pt x="172022" y="6858"/>
                      <a:pt x="184023" y="9716"/>
                      <a:pt x="195834" y="12763"/>
                    </a:cubicBezTo>
                    <a:lnTo>
                      <a:pt x="192119" y="67628"/>
                    </a:lnTo>
                    <a:lnTo>
                      <a:pt x="170307" y="66104"/>
                    </a:lnTo>
                    <a:lnTo>
                      <a:pt x="170307" y="48768"/>
                    </a:lnTo>
                    <a:cubicBezTo>
                      <a:pt x="170307" y="46292"/>
                      <a:pt x="169450" y="42005"/>
                      <a:pt x="167640" y="36004"/>
                    </a:cubicBezTo>
                    <a:cubicBezTo>
                      <a:pt x="165926" y="30004"/>
                      <a:pt x="164401" y="24765"/>
                      <a:pt x="163163" y="20193"/>
                    </a:cubicBezTo>
                    <a:lnTo>
                      <a:pt x="172974" y="32575"/>
                    </a:lnTo>
                    <a:cubicBezTo>
                      <a:pt x="165735" y="29337"/>
                      <a:pt x="156877" y="26479"/>
                      <a:pt x="146495" y="24098"/>
                    </a:cubicBezTo>
                    <a:cubicBezTo>
                      <a:pt x="136112" y="21717"/>
                      <a:pt x="126682" y="20479"/>
                      <a:pt x="118110" y="20479"/>
                    </a:cubicBezTo>
                    <a:cubicBezTo>
                      <a:pt x="100108" y="20479"/>
                      <a:pt x="84963" y="25717"/>
                      <a:pt x="72866" y="36100"/>
                    </a:cubicBezTo>
                    <a:cubicBezTo>
                      <a:pt x="60674" y="46482"/>
                      <a:pt x="51626" y="60484"/>
                      <a:pt x="45625" y="78200"/>
                    </a:cubicBezTo>
                    <a:cubicBezTo>
                      <a:pt x="39624" y="95917"/>
                      <a:pt x="36576" y="115729"/>
                      <a:pt x="36576" y="137732"/>
                    </a:cubicBezTo>
                    <a:cubicBezTo>
                      <a:pt x="36576" y="159734"/>
                      <a:pt x="39624" y="179356"/>
                      <a:pt x="45625" y="197072"/>
                    </a:cubicBezTo>
                    <a:cubicBezTo>
                      <a:pt x="51626" y="214884"/>
                      <a:pt x="60674" y="228981"/>
                      <a:pt x="72676" y="239554"/>
                    </a:cubicBezTo>
                    <a:cubicBezTo>
                      <a:pt x="84677" y="250126"/>
                      <a:pt x="99727" y="255365"/>
                      <a:pt x="117729" y="255365"/>
                    </a:cubicBezTo>
                    <a:cubicBezTo>
                      <a:pt x="126778" y="255365"/>
                      <a:pt x="136874" y="254317"/>
                      <a:pt x="148018" y="252127"/>
                    </a:cubicBezTo>
                    <a:cubicBezTo>
                      <a:pt x="159163" y="250031"/>
                      <a:pt x="168593" y="247269"/>
                      <a:pt x="176403" y="244030"/>
                    </a:cubicBezTo>
                    <a:lnTo>
                      <a:pt x="165926" y="256794"/>
                    </a:lnTo>
                    <a:cubicBezTo>
                      <a:pt x="167449" y="253079"/>
                      <a:pt x="168783" y="249079"/>
                      <a:pt x="170021" y="244983"/>
                    </a:cubicBezTo>
                    <a:cubicBezTo>
                      <a:pt x="171260" y="240887"/>
                      <a:pt x="172307" y="237077"/>
                      <a:pt x="173164" y="233553"/>
                    </a:cubicBezTo>
                    <a:cubicBezTo>
                      <a:pt x="174022" y="230029"/>
                      <a:pt x="174498" y="227457"/>
                      <a:pt x="174498" y="225647"/>
                    </a:cubicBezTo>
                    <a:lnTo>
                      <a:pt x="175260" y="208026"/>
                    </a:lnTo>
                    <a:lnTo>
                      <a:pt x="197072" y="207264"/>
                    </a:lnTo>
                    <a:lnTo>
                      <a:pt x="199358" y="263271"/>
                    </a:lnTo>
                    <a:cubicBezTo>
                      <a:pt x="187547" y="266319"/>
                      <a:pt x="174974" y="269176"/>
                      <a:pt x="161353" y="271939"/>
                    </a:cubicBezTo>
                    <a:cubicBezTo>
                      <a:pt x="147733" y="274701"/>
                      <a:pt x="133445" y="276034"/>
                      <a:pt x="118110" y="2760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8" name="Forme libre : forme 27">
                <a:extLst>
                  <a:ext uri="{FF2B5EF4-FFF2-40B4-BE49-F238E27FC236}">
                    <a16:creationId xmlns:a16="http://schemas.microsoft.com/office/drawing/2014/main" id="{53D3F4AD-C8EE-A78D-BACF-D7505A1C64D6}"/>
                  </a:ext>
                </a:extLst>
              </p:cNvPr>
              <p:cNvSpPr/>
              <p:nvPr/>
            </p:nvSpPr>
            <p:spPr>
              <a:xfrm>
                <a:off x="4554474" y="4445031"/>
                <a:ext cx="171450" cy="192786"/>
              </a:xfrm>
              <a:custGeom>
                <a:avLst/>
                <a:gdLst>
                  <a:gd name="connsiteX0" fmla="*/ 86106 w 171450"/>
                  <a:gd name="connsiteY0" fmla="*/ 192786 h 192786"/>
                  <a:gd name="connsiteX1" fmla="*/ 38386 w 171450"/>
                  <a:gd name="connsiteY1" fmla="*/ 180404 h 192786"/>
                  <a:gd name="connsiteX2" fmla="*/ 9620 w 171450"/>
                  <a:gd name="connsiteY2" fmla="*/ 146399 h 192786"/>
                  <a:gd name="connsiteX3" fmla="*/ 0 w 171450"/>
                  <a:gd name="connsiteY3" fmla="*/ 96583 h 192786"/>
                  <a:gd name="connsiteX4" fmla="*/ 9620 w 171450"/>
                  <a:gd name="connsiteY4" fmla="*/ 46387 h 192786"/>
                  <a:gd name="connsiteX5" fmla="*/ 38386 w 171450"/>
                  <a:gd name="connsiteY5" fmla="*/ 12383 h 192786"/>
                  <a:gd name="connsiteX6" fmla="*/ 86106 w 171450"/>
                  <a:gd name="connsiteY6" fmla="*/ 0 h 192786"/>
                  <a:gd name="connsiteX7" fmla="*/ 150209 w 171450"/>
                  <a:gd name="connsiteY7" fmla="*/ 26479 h 192786"/>
                  <a:gd name="connsiteX8" fmla="*/ 171450 w 171450"/>
                  <a:gd name="connsiteY8" fmla="*/ 96583 h 192786"/>
                  <a:gd name="connsiteX9" fmla="*/ 161830 w 171450"/>
                  <a:gd name="connsiteY9" fmla="*/ 146590 h 192786"/>
                  <a:gd name="connsiteX10" fmla="*/ 133255 w 171450"/>
                  <a:gd name="connsiteY10" fmla="*/ 180594 h 192786"/>
                  <a:gd name="connsiteX11" fmla="*/ 86106 w 171450"/>
                  <a:gd name="connsiteY11" fmla="*/ 192786 h 192786"/>
                  <a:gd name="connsiteX12" fmla="*/ 86106 w 171450"/>
                  <a:gd name="connsiteY12" fmla="*/ 172498 h 192786"/>
                  <a:gd name="connsiteX13" fmla="*/ 118015 w 171450"/>
                  <a:gd name="connsiteY13" fmla="*/ 161258 h 192786"/>
                  <a:gd name="connsiteX14" fmla="*/ 134398 w 171450"/>
                  <a:gd name="connsiteY14" fmla="*/ 132493 h 192786"/>
                  <a:gd name="connsiteX15" fmla="*/ 139065 w 171450"/>
                  <a:gd name="connsiteY15" fmla="*/ 96583 h 192786"/>
                  <a:gd name="connsiteX16" fmla="*/ 134398 w 171450"/>
                  <a:gd name="connsiteY16" fmla="*/ 60293 h 192786"/>
                  <a:gd name="connsiteX17" fmla="*/ 118015 w 171450"/>
                  <a:gd name="connsiteY17" fmla="*/ 31528 h 192786"/>
                  <a:gd name="connsiteX18" fmla="*/ 86106 w 171450"/>
                  <a:gd name="connsiteY18" fmla="*/ 20288 h 192786"/>
                  <a:gd name="connsiteX19" fmla="*/ 54197 w 171450"/>
                  <a:gd name="connsiteY19" fmla="*/ 31337 h 192786"/>
                  <a:gd name="connsiteX20" fmla="*/ 37433 w 171450"/>
                  <a:gd name="connsiteY20" fmla="*/ 59912 h 192786"/>
                  <a:gd name="connsiteX21" fmla="*/ 32385 w 171450"/>
                  <a:gd name="connsiteY21" fmla="*/ 96583 h 192786"/>
                  <a:gd name="connsiteX22" fmla="*/ 37433 w 171450"/>
                  <a:gd name="connsiteY22" fmla="*/ 132874 h 192786"/>
                  <a:gd name="connsiteX23" fmla="*/ 54197 w 171450"/>
                  <a:gd name="connsiteY23" fmla="*/ 161449 h 192786"/>
                  <a:gd name="connsiteX24" fmla="*/ 86106 w 171450"/>
                  <a:gd name="connsiteY24" fmla="*/ 172498 h 192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71450" h="192786">
                    <a:moveTo>
                      <a:pt x="86106" y="192786"/>
                    </a:moveTo>
                    <a:cubicBezTo>
                      <a:pt x="67056" y="192786"/>
                      <a:pt x="51149" y="188690"/>
                      <a:pt x="38386" y="180404"/>
                    </a:cubicBezTo>
                    <a:cubicBezTo>
                      <a:pt x="25622" y="172117"/>
                      <a:pt x="16002" y="160782"/>
                      <a:pt x="9620" y="146399"/>
                    </a:cubicBezTo>
                    <a:cubicBezTo>
                      <a:pt x="3238" y="132017"/>
                      <a:pt x="0" y="115443"/>
                      <a:pt x="0" y="96583"/>
                    </a:cubicBezTo>
                    <a:cubicBezTo>
                      <a:pt x="0" y="77724"/>
                      <a:pt x="3238" y="60865"/>
                      <a:pt x="9620" y="46387"/>
                    </a:cubicBezTo>
                    <a:cubicBezTo>
                      <a:pt x="16002" y="32004"/>
                      <a:pt x="25622" y="20669"/>
                      <a:pt x="38386" y="12383"/>
                    </a:cubicBezTo>
                    <a:cubicBezTo>
                      <a:pt x="51149" y="4096"/>
                      <a:pt x="67056" y="0"/>
                      <a:pt x="86106" y="0"/>
                    </a:cubicBezTo>
                    <a:cubicBezTo>
                      <a:pt x="114681" y="0"/>
                      <a:pt x="136017" y="8858"/>
                      <a:pt x="150209" y="26479"/>
                    </a:cubicBezTo>
                    <a:cubicBezTo>
                      <a:pt x="164401" y="44101"/>
                      <a:pt x="171450" y="67532"/>
                      <a:pt x="171450" y="96583"/>
                    </a:cubicBezTo>
                    <a:cubicBezTo>
                      <a:pt x="171450" y="115348"/>
                      <a:pt x="168211" y="132017"/>
                      <a:pt x="161830" y="146590"/>
                    </a:cubicBezTo>
                    <a:cubicBezTo>
                      <a:pt x="155448" y="161163"/>
                      <a:pt x="145923" y="172498"/>
                      <a:pt x="133255" y="180594"/>
                    </a:cubicBezTo>
                    <a:cubicBezTo>
                      <a:pt x="120586" y="188786"/>
                      <a:pt x="104870" y="192786"/>
                      <a:pt x="86106" y="192786"/>
                    </a:cubicBezTo>
                    <a:close/>
                    <a:moveTo>
                      <a:pt x="86106" y="172498"/>
                    </a:moveTo>
                    <a:cubicBezTo>
                      <a:pt x="99631" y="172498"/>
                      <a:pt x="110299" y="168783"/>
                      <a:pt x="118015" y="161258"/>
                    </a:cubicBezTo>
                    <a:cubicBezTo>
                      <a:pt x="125730" y="153734"/>
                      <a:pt x="131254" y="144209"/>
                      <a:pt x="134398" y="132493"/>
                    </a:cubicBezTo>
                    <a:cubicBezTo>
                      <a:pt x="137541" y="120872"/>
                      <a:pt x="139065" y="108871"/>
                      <a:pt x="139065" y="96583"/>
                    </a:cubicBezTo>
                    <a:cubicBezTo>
                      <a:pt x="139065" y="84296"/>
                      <a:pt x="137541" y="72009"/>
                      <a:pt x="134398" y="60293"/>
                    </a:cubicBezTo>
                    <a:cubicBezTo>
                      <a:pt x="131254" y="48673"/>
                      <a:pt x="125825" y="39053"/>
                      <a:pt x="118015" y="31528"/>
                    </a:cubicBezTo>
                    <a:cubicBezTo>
                      <a:pt x="110204" y="24003"/>
                      <a:pt x="99631" y="20288"/>
                      <a:pt x="86106" y="20288"/>
                    </a:cubicBezTo>
                    <a:cubicBezTo>
                      <a:pt x="72580" y="20288"/>
                      <a:pt x="61913" y="24003"/>
                      <a:pt x="54197" y="31337"/>
                    </a:cubicBezTo>
                    <a:cubicBezTo>
                      <a:pt x="46387" y="38767"/>
                      <a:pt x="40862" y="48292"/>
                      <a:pt x="37433" y="59912"/>
                    </a:cubicBezTo>
                    <a:cubicBezTo>
                      <a:pt x="34099" y="71533"/>
                      <a:pt x="32385" y="83820"/>
                      <a:pt x="32385" y="96583"/>
                    </a:cubicBezTo>
                    <a:cubicBezTo>
                      <a:pt x="32385" y="109347"/>
                      <a:pt x="34099" y="121158"/>
                      <a:pt x="37433" y="132874"/>
                    </a:cubicBezTo>
                    <a:cubicBezTo>
                      <a:pt x="40862" y="144494"/>
                      <a:pt x="46387" y="154019"/>
                      <a:pt x="54197" y="161449"/>
                    </a:cubicBezTo>
                    <a:cubicBezTo>
                      <a:pt x="62008" y="168878"/>
                      <a:pt x="72580" y="172498"/>
                      <a:pt x="86106" y="17249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9" name="Forme libre : forme 28">
                <a:extLst>
                  <a:ext uri="{FF2B5EF4-FFF2-40B4-BE49-F238E27FC236}">
                    <a16:creationId xmlns:a16="http://schemas.microsoft.com/office/drawing/2014/main" id="{BD4B1496-B606-12BA-827E-057EB2550F37}"/>
                  </a:ext>
                </a:extLst>
              </p:cNvPr>
              <p:cNvSpPr/>
              <p:nvPr/>
            </p:nvSpPr>
            <p:spPr>
              <a:xfrm>
                <a:off x="4757070" y="4445412"/>
                <a:ext cx="211169" cy="190500"/>
              </a:xfrm>
              <a:custGeom>
                <a:avLst/>
                <a:gdLst>
                  <a:gd name="connsiteX0" fmla="*/ 1905 w 211169"/>
                  <a:gd name="connsiteY0" fmla="*/ 190500 h 190500"/>
                  <a:gd name="connsiteX1" fmla="*/ 0 w 211169"/>
                  <a:gd name="connsiteY1" fmla="*/ 172498 h 190500"/>
                  <a:gd name="connsiteX2" fmla="*/ 42100 w 211169"/>
                  <a:gd name="connsiteY2" fmla="*/ 163830 h 190500"/>
                  <a:gd name="connsiteX3" fmla="*/ 27051 w 211169"/>
                  <a:gd name="connsiteY3" fmla="*/ 177736 h 190500"/>
                  <a:gd name="connsiteX4" fmla="*/ 29146 w 211169"/>
                  <a:gd name="connsiteY4" fmla="*/ 167259 h 190500"/>
                  <a:gd name="connsiteX5" fmla="*/ 31813 w 211169"/>
                  <a:gd name="connsiteY5" fmla="*/ 151257 h 190500"/>
                  <a:gd name="connsiteX6" fmla="*/ 33147 w 211169"/>
                  <a:gd name="connsiteY6" fmla="*/ 138303 h 190500"/>
                  <a:gd name="connsiteX7" fmla="*/ 33147 w 211169"/>
                  <a:gd name="connsiteY7" fmla="*/ 54864 h 190500"/>
                  <a:gd name="connsiteX8" fmla="*/ 32004 w 211169"/>
                  <a:gd name="connsiteY8" fmla="*/ 41529 h 190500"/>
                  <a:gd name="connsiteX9" fmla="*/ 29337 w 211169"/>
                  <a:gd name="connsiteY9" fmla="*/ 24574 h 190500"/>
                  <a:gd name="connsiteX10" fmla="*/ 27051 w 211169"/>
                  <a:gd name="connsiteY10" fmla="*/ 12382 h 190500"/>
                  <a:gd name="connsiteX11" fmla="*/ 42100 w 211169"/>
                  <a:gd name="connsiteY11" fmla="*/ 29718 h 190500"/>
                  <a:gd name="connsiteX12" fmla="*/ 762 w 211169"/>
                  <a:gd name="connsiteY12" fmla="*/ 22574 h 190500"/>
                  <a:gd name="connsiteX13" fmla="*/ 2667 w 211169"/>
                  <a:gd name="connsiteY13" fmla="*/ 3048 h 190500"/>
                  <a:gd name="connsiteX14" fmla="*/ 49244 w 211169"/>
                  <a:gd name="connsiteY14" fmla="*/ 3048 h 190500"/>
                  <a:gd name="connsiteX15" fmla="*/ 56388 w 211169"/>
                  <a:gd name="connsiteY15" fmla="*/ 9811 h 190500"/>
                  <a:gd name="connsiteX16" fmla="*/ 61627 w 211169"/>
                  <a:gd name="connsiteY16" fmla="*/ 66199 h 190500"/>
                  <a:gd name="connsiteX17" fmla="*/ 53340 w 211169"/>
                  <a:gd name="connsiteY17" fmla="*/ 44386 h 190500"/>
                  <a:gd name="connsiteX18" fmla="*/ 67818 w 211169"/>
                  <a:gd name="connsiteY18" fmla="*/ 20288 h 190500"/>
                  <a:gd name="connsiteX19" fmla="*/ 88678 w 211169"/>
                  <a:gd name="connsiteY19" fmla="*/ 5239 h 190500"/>
                  <a:gd name="connsiteX20" fmla="*/ 114967 w 211169"/>
                  <a:gd name="connsiteY20" fmla="*/ 0 h 190500"/>
                  <a:gd name="connsiteX21" fmla="*/ 155162 w 211169"/>
                  <a:gd name="connsiteY21" fmla="*/ 10668 h 190500"/>
                  <a:gd name="connsiteX22" fmla="*/ 173546 w 211169"/>
                  <a:gd name="connsiteY22" fmla="*/ 40957 h 190500"/>
                  <a:gd name="connsiteX23" fmla="*/ 178403 w 211169"/>
                  <a:gd name="connsiteY23" fmla="*/ 86773 h 190500"/>
                  <a:gd name="connsiteX24" fmla="*/ 178403 w 211169"/>
                  <a:gd name="connsiteY24" fmla="*/ 126968 h 190500"/>
                  <a:gd name="connsiteX25" fmla="*/ 179737 w 211169"/>
                  <a:gd name="connsiteY25" fmla="*/ 154400 h 190500"/>
                  <a:gd name="connsiteX26" fmla="*/ 182213 w 211169"/>
                  <a:gd name="connsiteY26" fmla="*/ 175450 h 190500"/>
                  <a:gd name="connsiteX27" fmla="*/ 168688 w 211169"/>
                  <a:gd name="connsiteY27" fmla="*/ 165259 h 190500"/>
                  <a:gd name="connsiteX28" fmla="*/ 211169 w 211169"/>
                  <a:gd name="connsiteY28" fmla="*/ 168973 h 190500"/>
                  <a:gd name="connsiteX29" fmla="*/ 208502 w 211169"/>
                  <a:gd name="connsiteY29" fmla="*/ 188500 h 190500"/>
                  <a:gd name="connsiteX30" fmla="*/ 160401 w 211169"/>
                  <a:gd name="connsiteY30" fmla="*/ 188500 h 190500"/>
                  <a:gd name="connsiteX31" fmla="*/ 152114 w 211169"/>
                  <a:gd name="connsiteY31" fmla="*/ 188881 h 190500"/>
                  <a:gd name="connsiteX32" fmla="*/ 137255 w 211169"/>
                  <a:gd name="connsiteY32" fmla="*/ 189643 h 190500"/>
                  <a:gd name="connsiteX33" fmla="*/ 122777 w 211169"/>
                  <a:gd name="connsiteY33" fmla="*/ 190405 h 190500"/>
                  <a:gd name="connsiteX34" fmla="*/ 120872 w 211169"/>
                  <a:gd name="connsiteY34" fmla="*/ 172402 h 190500"/>
                  <a:gd name="connsiteX35" fmla="*/ 158496 w 211169"/>
                  <a:gd name="connsiteY35" fmla="*/ 163354 h 190500"/>
                  <a:gd name="connsiteX36" fmla="*/ 144590 w 211169"/>
                  <a:gd name="connsiteY36" fmla="*/ 172021 h 190500"/>
                  <a:gd name="connsiteX37" fmla="*/ 147066 w 211169"/>
                  <a:gd name="connsiteY37" fmla="*/ 162782 h 190500"/>
                  <a:gd name="connsiteX38" fmla="*/ 149352 w 211169"/>
                  <a:gd name="connsiteY38" fmla="*/ 150971 h 190500"/>
                  <a:gd name="connsiteX39" fmla="*/ 150304 w 211169"/>
                  <a:gd name="connsiteY39" fmla="*/ 138208 h 190500"/>
                  <a:gd name="connsiteX40" fmla="*/ 150304 w 211169"/>
                  <a:gd name="connsiteY40" fmla="*/ 86296 h 190500"/>
                  <a:gd name="connsiteX41" fmla="*/ 147256 w 211169"/>
                  <a:gd name="connsiteY41" fmla="*/ 54959 h 190500"/>
                  <a:gd name="connsiteX42" fmla="*/ 135636 w 211169"/>
                  <a:gd name="connsiteY42" fmla="*/ 30766 h 190500"/>
                  <a:gd name="connsiteX43" fmla="*/ 110490 w 211169"/>
                  <a:gd name="connsiteY43" fmla="*/ 21336 h 190500"/>
                  <a:gd name="connsiteX44" fmla="*/ 74581 w 211169"/>
                  <a:gd name="connsiteY44" fmla="*/ 39338 h 190500"/>
                  <a:gd name="connsiteX45" fmla="*/ 61627 w 211169"/>
                  <a:gd name="connsiteY45" fmla="*/ 85153 h 190500"/>
                  <a:gd name="connsiteX46" fmla="*/ 61627 w 211169"/>
                  <a:gd name="connsiteY46" fmla="*/ 126873 h 190500"/>
                  <a:gd name="connsiteX47" fmla="*/ 62770 w 211169"/>
                  <a:gd name="connsiteY47" fmla="*/ 156972 h 190500"/>
                  <a:gd name="connsiteX48" fmla="*/ 65056 w 211169"/>
                  <a:gd name="connsiteY48" fmla="*/ 179165 h 190500"/>
                  <a:gd name="connsiteX49" fmla="*/ 51149 w 211169"/>
                  <a:gd name="connsiteY49" fmla="*/ 165259 h 190500"/>
                  <a:gd name="connsiteX50" fmla="*/ 93631 w 211169"/>
                  <a:gd name="connsiteY50" fmla="*/ 168973 h 190500"/>
                  <a:gd name="connsiteX51" fmla="*/ 90964 w 211169"/>
                  <a:gd name="connsiteY51" fmla="*/ 188500 h 190500"/>
                  <a:gd name="connsiteX52" fmla="*/ 43244 w 211169"/>
                  <a:gd name="connsiteY52" fmla="*/ 188500 h 190500"/>
                  <a:gd name="connsiteX53" fmla="*/ 32385 w 211169"/>
                  <a:gd name="connsiteY53" fmla="*/ 188881 h 190500"/>
                  <a:gd name="connsiteX54" fmla="*/ 17145 w 211169"/>
                  <a:gd name="connsiteY54" fmla="*/ 189643 h 190500"/>
                  <a:gd name="connsiteX55" fmla="*/ 1905 w 211169"/>
                  <a:gd name="connsiteY55" fmla="*/ 190405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11169" h="190500">
                    <a:moveTo>
                      <a:pt x="1905" y="190500"/>
                    </a:moveTo>
                    <a:lnTo>
                      <a:pt x="0" y="172498"/>
                    </a:lnTo>
                    <a:lnTo>
                      <a:pt x="42100" y="163830"/>
                    </a:lnTo>
                    <a:lnTo>
                      <a:pt x="27051" y="177736"/>
                    </a:lnTo>
                    <a:cubicBezTo>
                      <a:pt x="27527" y="175736"/>
                      <a:pt x="28194" y="172212"/>
                      <a:pt x="29146" y="167259"/>
                    </a:cubicBezTo>
                    <a:cubicBezTo>
                      <a:pt x="30004" y="162211"/>
                      <a:pt x="30861" y="156972"/>
                      <a:pt x="31813" y="151257"/>
                    </a:cubicBezTo>
                    <a:cubicBezTo>
                      <a:pt x="32671" y="145637"/>
                      <a:pt x="33147" y="141256"/>
                      <a:pt x="33147" y="138303"/>
                    </a:cubicBezTo>
                    <a:lnTo>
                      <a:pt x="33147" y="54864"/>
                    </a:lnTo>
                    <a:cubicBezTo>
                      <a:pt x="33147" y="51625"/>
                      <a:pt x="32766" y="47149"/>
                      <a:pt x="32004" y="41529"/>
                    </a:cubicBezTo>
                    <a:cubicBezTo>
                      <a:pt x="31242" y="35909"/>
                      <a:pt x="30385" y="30289"/>
                      <a:pt x="29337" y="24574"/>
                    </a:cubicBezTo>
                    <a:cubicBezTo>
                      <a:pt x="28289" y="18955"/>
                      <a:pt x="27623" y="14859"/>
                      <a:pt x="27051" y="12382"/>
                    </a:cubicBezTo>
                    <a:lnTo>
                      <a:pt x="42100" y="29718"/>
                    </a:lnTo>
                    <a:lnTo>
                      <a:pt x="762" y="22574"/>
                    </a:lnTo>
                    <a:lnTo>
                      <a:pt x="2667" y="3048"/>
                    </a:lnTo>
                    <a:lnTo>
                      <a:pt x="49244" y="3048"/>
                    </a:lnTo>
                    <a:lnTo>
                      <a:pt x="56388" y="9811"/>
                    </a:lnTo>
                    <a:lnTo>
                      <a:pt x="61627" y="66199"/>
                    </a:lnTo>
                    <a:lnTo>
                      <a:pt x="53340" y="44386"/>
                    </a:lnTo>
                    <a:cubicBezTo>
                      <a:pt x="57055" y="34861"/>
                      <a:pt x="61913" y="26860"/>
                      <a:pt x="67818" y="20288"/>
                    </a:cubicBezTo>
                    <a:cubicBezTo>
                      <a:pt x="73723" y="13811"/>
                      <a:pt x="80677" y="8763"/>
                      <a:pt x="88678" y="5239"/>
                    </a:cubicBezTo>
                    <a:cubicBezTo>
                      <a:pt x="96679" y="1714"/>
                      <a:pt x="105442" y="0"/>
                      <a:pt x="114967" y="0"/>
                    </a:cubicBezTo>
                    <a:cubicBezTo>
                      <a:pt x="132779" y="0"/>
                      <a:pt x="146113" y="3619"/>
                      <a:pt x="155162" y="10668"/>
                    </a:cubicBezTo>
                    <a:cubicBezTo>
                      <a:pt x="164211" y="17812"/>
                      <a:pt x="170307" y="27908"/>
                      <a:pt x="173546" y="40957"/>
                    </a:cubicBezTo>
                    <a:cubicBezTo>
                      <a:pt x="176784" y="54007"/>
                      <a:pt x="178403" y="69247"/>
                      <a:pt x="178403" y="86773"/>
                    </a:cubicBezTo>
                    <a:lnTo>
                      <a:pt x="178403" y="126968"/>
                    </a:lnTo>
                    <a:cubicBezTo>
                      <a:pt x="178403" y="136207"/>
                      <a:pt x="178879" y="145351"/>
                      <a:pt x="179737" y="154400"/>
                    </a:cubicBezTo>
                    <a:cubicBezTo>
                      <a:pt x="180594" y="163449"/>
                      <a:pt x="181451" y="170402"/>
                      <a:pt x="182213" y="175450"/>
                    </a:cubicBezTo>
                    <a:lnTo>
                      <a:pt x="168688" y="165259"/>
                    </a:lnTo>
                    <a:lnTo>
                      <a:pt x="211169" y="168973"/>
                    </a:lnTo>
                    <a:lnTo>
                      <a:pt x="208502" y="188500"/>
                    </a:lnTo>
                    <a:lnTo>
                      <a:pt x="160401" y="188500"/>
                    </a:lnTo>
                    <a:cubicBezTo>
                      <a:pt x="159353" y="188500"/>
                      <a:pt x="156686" y="188595"/>
                      <a:pt x="152114" y="188881"/>
                    </a:cubicBezTo>
                    <a:cubicBezTo>
                      <a:pt x="147542" y="189167"/>
                      <a:pt x="142685" y="189357"/>
                      <a:pt x="137255" y="189643"/>
                    </a:cubicBezTo>
                    <a:cubicBezTo>
                      <a:pt x="131826" y="189928"/>
                      <a:pt x="127063" y="190119"/>
                      <a:pt x="122777" y="190405"/>
                    </a:cubicBezTo>
                    <a:lnTo>
                      <a:pt x="120872" y="172402"/>
                    </a:lnTo>
                    <a:lnTo>
                      <a:pt x="158496" y="163354"/>
                    </a:lnTo>
                    <a:lnTo>
                      <a:pt x="144590" y="172021"/>
                    </a:lnTo>
                    <a:cubicBezTo>
                      <a:pt x="145352" y="169545"/>
                      <a:pt x="146113" y="166497"/>
                      <a:pt x="147066" y="162782"/>
                    </a:cubicBezTo>
                    <a:cubicBezTo>
                      <a:pt x="147923" y="159163"/>
                      <a:pt x="148685" y="155257"/>
                      <a:pt x="149352" y="150971"/>
                    </a:cubicBezTo>
                    <a:cubicBezTo>
                      <a:pt x="150019" y="146685"/>
                      <a:pt x="150304" y="142494"/>
                      <a:pt x="150304" y="138208"/>
                    </a:cubicBezTo>
                    <a:lnTo>
                      <a:pt x="150304" y="86296"/>
                    </a:lnTo>
                    <a:cubicBezTo>
                      <a:pt x="150304" y="75247"/>
                      <a:pt x="149257" y="64865"/>
                      <a:pt x="147256" y="54959"/>
                    </a:cubicBezTo>
                    <a:cubicBezTo>
                      <a:pt x="145256" y="45053"/>
                      <a:pt x="141351" y="36957"/>
                      <a:pt x="135636" y="30766"/>
                    </a:cubicBezTo>
                    <a:cubicBezTo>
                      <a:pt x="129826" y="24479"/>
                      <a:pt x="121444" y="21336"/>
                      <a:pt x="110490" y="21336"/>
                    </a:cubicBezTo>
                    <a:cubicBezTo>
                      <a:pt x="95250" y="21336"/>
                      <a:pt x="83248" y="27337"/>
                      <a:pt x="74581" y="39338"/>
                    </a:cubicBezTo>
                    <a:cubicBezTo>
                      <a:pt x="65913" y="51340"/>
                      <a:pt x="61627" y="66675"/>
                      <a:pt x="61627" y="85153"/>
                    </a:cubicBezTo>
                    <a:lnTo>
                      <a:pt x="61627" y="126873"/>
                    </a:lnTo>
                    <a:cubicBezTo>
                      <a:pt x="61627" y="136684"/>
                      <a:pt x="62008" y="146685"/>
                      <a:pt x="62770" y="156972"/>
                    </a:cubicBezTo>
                    <a:cubicBezTo>
                      <a:pt x="63532" y="167259"/>
                      <a:pt x="64294" y="174593"/>
                      <a:pt x="65056" y="179165"/>
                    </a:cubicBezTo>
                    <a:lnTo>
                      <a:pt x="51149" y="165259"/>
                    </a:lnTo>
                    <a:lnTo>
                      <a:pt x="93631" y="168973"/>
                    </a:lnTo>
                    <a:lnTo>
                      <a:pt x="90964" y="188500"/>
                    </a:lnTo>
                    <a:lnTo>
                      <a:pt x="43244" y="188500"/>
                    </a:lnTo>
                    <a:cubicBezTo>
                      <a:pt x="40767" y="188500"/>
                      <a:pt x="37148" y="188595"/>
                      <a:pt x="32385" y="188881"/>
                    </a:cubicBezTo>
                    <a:cubicBezTo>
                      <a:pt x="27623" y="189167"/>
                      <a:pt x="22574" y="189357"/>
                      <a:pt x="17145" y="189643"/>
                    </a:cubicBezTo>
                    <a:cubicBezTo>
                      <a:pt x="11716" y="189928"/>
                      <a:pt x="6667" y="190119"/>
                      <a:pt x="1905" y="1904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0" name="Forme libre : forme 29">
                <a:extLst>
                  <a:ext uri="{FF2B5EF4-FFF2-40B4-BE49-F238E27FC236}">
                    <a16:creationId xmlns:a16="http://schemas.microsoft.com/office/drawing/2014/main" id="{47BA4A1F-9A6F-056A-2CC7-F75753C540CA}"/>
                  </a:ext>
                </a:extLst>
              </p:cNvPr>
              <p:cNvSpPr/>
              <p:nvPr/>
            </p:nvSpPr>
            <p:spPr>
              <a:xfrm>
                <a:off x="4984813" y="4408645"/>
                <a:ext cx="126206" cy="231171"/>
              </a:xfrm>
              <a:custGeom>
                <a:avLst/>
                <a:gdLst>
                  <a:gd name="connsiteX0" fmla="*/ 74867 w 126206"/>
                  <a:gd name="connsiteY0" fmla="*/ 231076 h 231171"/>
                  <a:gd name="connsiteX1" fmla="*/ 41243 w 126206"/>
                  <a:gd name="connsiteY1" fmla="*/ 217551 h 231171"/>
                  <a:gd name="connsiteX2" fmla="*/ 32766 w 126206"/>
                  <a:gd name="connsiteY2" fmla="*/ 178879 h 231171"/>
                  <a:gd name="connsiteX3" fmla="*/ 32766 w 126206"/>
                  <a:gd name="connsiteY3" fmla="*/ 46958 h 231171"/>
                  <a:gd name="connsiteX4" fmla="*/ 44767 w 126206"/>
                  <a:gd name="connsiteY4" fmla="*/ 59341 h 231171"/>
                  <a:gd name="connsiteX5" fmla="*/ 1143 w 126206"/>
                  <a:gd name="connsiteY5" fmla="*/ 59341 h 231171"/>
                  <a:gd name="connsiteX6" fmla="*/ 0 w 126206"/>
                  <a:gd name="connsiteY6" fmla="*/ 44291 h 231171"/>
                  <a:gd name="connsiteX7" fmla="*/ 12002 w 126206"/>
                  <a:gd name="connsiteY7" fmla="*/ 40005 h 231171"/>
                  <a:gd name="connsiteX8" fmla="*/ 26479 w 126206"/>
                  <a:gd name="connsiteY8" fmla="*/ 34957 h 231171"/>
                  <a:gd name="connsiteX9" fmla="*/ 38291 w 126206"/>
                  <a:gd name="connsiteY9" fmla="*/ 30861 h 231171"/>
                  <a:gd name="connsiteX10" fmla="*/ 25527 w 126206"/>
                  <a:gd name="connsiteY10" fmla="*/ 43243 h 231171"/>
                  <a:gd name="connsiteX11" fmla="*/ 30575 w 126206"/>
                  <a:gd name="connsiteY11" fmla="*/ 35147 h 231171"/>
                  <a:gd name="connsiteX12" fmla="*/ 37148 w 126206"/>
                  <a:gd name="connsiteY12" fmla="*/ 22003 h 231171"/>
                  <a:gd name="connsiteX13" fmla="*/ 43529 w 126206"/>
                  <a:gd name="connsiteY13" fmla="*/ 8668 h 231171"/>
                  <a:gd name="connsiteX14" fmla="*/ 47625 w 126206"/>
                  <a:gd name="connsiteY14" fmla="*/ 0 h 231171"/>
                  <a:gd name="connsiteX15" fmla="*/ 61150 w 126206"/>
                  <a:gd name="connsiteY15" fmla="*/ 1524 h 231171"/>
                  <a:gd name="connsiteX16" fmla="*/ 61150 w 126206"/>
                  <a:gd name="connsiteY16" fmla="*/ 180403 h 231171"/>
                  <a:gd name="connsiteX17" fmla="*/ 65627 w 126206"/>
                  <a:gd name="connsiteY17" fmla="*/ 200311 h 231171"/>
                  <a:gd name="connsiteX18" fmla="*/ 82963 w 126206"/>
                  <a:gd name="connsiteY18" fmla="*/ 207454 h 231171"/>
                  <a:gd name="connsiteX19" fmla="*/ 100013 w 126206"/>
                  <a:gd name="connsiteY19" fmla="*/ 203454 h 231171"/>
                  <a:gd name="connsiteX20" fmla="*/ 116015 w 126206"/>
                  <a:gd name="connsiteY20" fmla="*/ 193167 h 231171"/>
                  <a:gd name="connsiteX21" fmla="*/ 126206 w 126206"/>
                  <a:gd name="connsiteY21" fmla="*/ 209359 h 231171"/>
                  <a:gd name="connsiteX22" fmla="*/ 99727 w 126206"/>
                  <a:gd name="connsiteY22" fmla="*/ 225742 h 231171"/>
                  <a:gd name="connsiteX23" fmla="*/ 74771 w 126206"/>
                  <a:gd name="connsiteY23" fmla="*/ 231172 h 231171"/>
                  <a:gd name="connsiteX24" fmla="*/ 54959 w 126206"/>
                  <a:gd name="connsiteY24" fmla="*/ 59341 h 231171"/>
                  <a:gd name="connsiteX25" fmla="*/ 54959 w 126206"/>
                  <a:gd name="connsiteY25" fmla="*/ 39814 h 231171"/>
                  <a:gd name="connsiteX26" fmla="*/ 116967 w 126206"/>
                  <a:gd name="connsiteY26" fmla="*/ 39814 h 231171"/>
                  <a:gd name="connsiteX27" fmla="*/ 115062 w 126206"/>
                  <a:gd name="connsiteY27" fmla="*/ 59341 h 231171"/>
                  <a:gd name="connsiteX28" fmla="*/ 54959 w 126206"/>
                  <a:gd name="connsiteY28" fmla="*/ 59341 h 231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6206" h="231171">
                    <a:moveTo>
                      <a:pt x="74867" y="231076"/>
                    </a:moveTo>
                    <a:cubicBezTo>
                      <a:pt x="58103" y="231076"/>
                      <a:pt x="46863" y="226600"/>
                      <a:pt x="41243" y="217551"/>
                    </a:cubicBezTo>
                    <a:cubicBezTo>
                      <a:pt x="35624" y="208502"/>
                      <a:pt x="32766" y="195643"/>
                      <a:pt x="32766" y="178879"/>
                    </a:cubicBezTo>
                    <a:lnTo>
                      <a:pt x="32766" y="46958"/>
                    </a:lnTo>
                    <a:lnTo>
                      <a:pt x="44767" y="59341"/>
                    </a:lnTo>
                    <a:lnTo>
                      <a:pt x="1143" y="59341"/>
                    </a:lnTo>
                    <a:lnTo>
                      <a:pt x="0" y="44291"/>
                    </a:lnTo>
                    <a:cubicBezTo>
                      <a:pt x="3238" y="43053"/>
                      <a:pt x="7239" y="41624"/>
                      <a:pt x="12002" y="40005"/>
                    </a:cubicBezTo>
                    <a:cubicBezTo>
                      <a:pt x="16764" y="38386"/>
                      <a:pt x="21622" y="36671"/>
                      <a:pt x="26479" y="34957"/>
                    </a:cubicBezTo>
                    <a:cubicBezTo>
                      <a:pt x="31337" y="33242"/>
                      <a:pt x="35338" y="31813"/>
                      <a:pt x="38291" y="30861"/>
                    </a:cubicBezTo>
                    <a:lnTo>
                      <a:pt x="25527" y="43243"/>
                    </a:lnTo>
                    <a:cubicBezTo>
                      <a:pt x="26765" y="41719"/>
                      <a:pt x="28480" y="39052"/>
                      <a:pt x="30575" y="35147"/>
                    </a:cubicBezTo>
                    <a:cubicBezTo>
                      <a:pt x="32671" y="31242"/>
                      <a:pt x="34862" y="26860"/>
                      <a:pt x="37148" y="22003"/>
                    </a:cubicBezTo>
                    <a:cubicBezTo>
                      <a:pt x="39433" y="17145"/>
                      <a:pt x="41529" y="12668"/>
                      <a:pt x="43529" y="8668"/>
                    </a:cubicBezTo>
                    <a:cubicBezTo>
                      <a:pt x="45529" y="4667"/>
                      <a:pt x="46863" y="1810"/>
                      <a:pt x="47625" y="0"/>
                    </a:cubicBezTo>
                    <a:lnTo>
                      <a:pt x="61150" y="1524"/>
                    </a:lnTo>
                    <a:lnTo>
                      <a:pt x="61150" y="180403"/>
                    </a:lnTo>
                    <a:cubicBezTo>
                      <a:pt x="61150" y="188976"/>
                      <a:pt x="62675" y="195548"/>
                      <a:pt x="65627" y="200311"/>
                    </a:cubicBezTo>
                    <a:cubicBezTo>
                      <a:pt x="68675" y="205073"/>
                      <a:pt x="74390" y="207454"/>
                      <a:pt x="82963" y="207454"/>
                    </a:cubicBezTo>
                    <a:cubicBezTo>
                      <a:pt x="88487" y="207454"/>
                      <a:pt x="94202" y="206121"/>
                      <a:pt x="100013" y="203454"/>
                    </a:cubicBezTo>
                    <a:cubicBezTo>
                      <a:pt x="105918" y="200787"/>
                      <a:pt x="111252" y="197358"/>
                      <a:pt x="116015" y="193167"/>
                    </a:cubicBezTo>
                    <a:lnTo>
                      <a:pt x="126206" y="209359"/>
                    </a:lnTo>
                    <a:cubicBezTo>
                      <a:pt x="117158" y="216598"/>
                      <a:pt x="108395" y="222028"/>
                      <a:pt x="99727" y="225742"/>
                    </a:cubicBezTo>
                    <a:cubicBezTo>
                      <a:pt x="91059" y="229362"/>
                      <a:pt x="82772" y="231172"/>
                      <a:pt x="74771" y="231172"/>
                    </a:cubicBezTo>
                    <a:close/>
                    <a:moveTo>
                      <a:pt x="54959" y="59341"/>
                    </a:moveTo>
                    <a:lnTo>
                      <a:pt x="54959" y="39814"/>
                    </a:lnTo>
                    <a:lnTo>
                      <a:pt x="116967" y="39814"/>
                    </a:lnTo>
                    <a:lnTo>
                      <a:pt x="115062" y="59341"/>
                    </a:lnTo>
                    <a:lnTo>
                      <a:pt x="54959" y="593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1" name="Forme libre : forme 30">
                <a:extLst>
                  <a:ext uri="{FF2B5EF4-FFF2-40B4-BE49-F238E27FC236}">
                    <a16:creationId xmlns:a16="http://schemas.microsoft.com/office/drawing/2014/main" id="{21FEA363-3706-24EA-CFB8-842CDB999F48}"/>
                  </a:ext>
                </a:extLst>
              </p:cNvPr>
              <p:cNvSpPr/>
              <p:nvPr/>
            </p:nvSpPr>
            <p:spPr>
              <a:xfrm>
                <a:off x="5134737" y="4445221"/>
                <a:ext cx="144684" cy="191166"/>
              </a:xfrm>
              <a:custGeom>
                <a:avLst/>
                <a:gdLst>
                  <a:gd name="connsiteX0" fmla="*/ 1905 w 144684"/>
                  <a:gd name="connsiteY0" fmla="*/ 190691 h 191166"/>
                  <a:gd name="connsiteX1" fmla="*/ 0 w 144684"/>
                  <a:gd name="connsiteY1" fmla="*/ 172688 h 191166"/>
                  <a:gd name="connsiteX2" fmla="*/ 42100 w 144684"/>
                  <a:gd name="connsiteY2" fmla="*/ 164021 h 191166"/>
                  <a:gd name="connsiteX3" fmla="*/ 27051 w 144684"/>
                  <a:gd name="connsiteY3" fmla="*/ 177927 h 191166"/>
                  <a:gd name="connsiteX4" fmla="*/ 29146 w 144684"/>
                  <a:gd name="connsiteY4" fmla="*/ 167450 h 191166"/>
                  <a:gd name="connsiteX5" fmla="*/ 31813 w 144684"/>
                  <a:gd name="connsiteY5" fmla="*/ 151447 h 191166"/>
                  <a:gd name="connsiteX6" fmla="*/ 33147 w 144684"/>
                  <a:gd name="connsiteY6" fmla="*/ 138493 h 191166"/>
                  <a:gd name="connsiteX7" fmla="*/ 33147 w 144684"/>
                  <a:gd name="connsiteY7" fmla="*/ 55054 h 191166"/>
                  <a:gd name="connsiteX8" fmla="*/ 32004 w 144684"/>
                  <a:gd name="connsiteY8" fmla="*/ 41720 h 191166"/>
                  <a:gd name="connsiteX9" fmla="*/ 29337 w 144684"/>
                  <a:gd name="connsiteY9" fmla="*/ 24765 h 191166"/>
                  <a:gd name="connsiteX10" fmla="*/ 27051 w 144684"/>
                  <a:gd name="connsiteY10" fmla="*/ 12573 h 191166"/>
                  <a:gd name="connsiteX11" fmla="*/ 42100 w 144684"/>
                  <a:gd name="connsiteY11" fmla="*/ 29908 h 191166"/>
                  <a:gd name="connsiteX12" fmla="*/ 762 w 144684"/>
                  <a:gd name="connsiteY12" fmla="*/ 22765 h 191166"/>
                  <a:gd name="connsiteX13" fmla="*/ 2667 w 144684"/>
                  <a:gd name="connsiteY13" fmla="*/ 3238 h 191166"/>
                  <a:gd name="connsiteX14" fmla="*/ 49244 w 144684"/>
                  <a:gd name="connsiteY14" fmla="*/ 3238 h 191166"/>
                  <a:gd name="connsiteX15" fmla="*/ 56388 w 144684"/>
                  <a:gd name="connsiteY15" fmla="*/ 10001 h 191166"/>
                  <a:gd name="connsiteX16" fmla="*/ 61627 w 144684"/>
                  <a:gd name="connsiteY16" fmla="*/ 66389 h 191166"/>
                  <a:gd name="connsiteX17" fmla="*/ 50387 w 144684"/>
                  <a:gd name="connsiteY17" fmla="*/ 54388 h 191166"/>
                  <a:gd name="connsiteX18" fmla="*/ 59817 w 144684"/>
                  <a:gd name="connsiteY18" fmla="*/ 34671 h 191166"/>
                  <a:gd name="connsiteX19" fmla="*/ 72771 w 144684"/>
                  <a:gd name="connsiteY19" fmla="*/ 17240 h 191166"/>
                  <a:gd name="connsiteX20" fmla="*/ 91916 w 144684"/>
                  <a:gd name="connsiteY20" fmla="*/ 4667 h 191166"/>
                  <a:gd name="connsiteX21" fmla="*/ 119920 w 144684"/>
                  <a:gd name="connsiteY21" fmla="*/ 0 h 191166"/>
                  <a:gd name="connsiteX22" fmla="*/ 132493 w 144684"/>
                  <a:gd name="connsiteY22" fmla="*/ 952 h 191166"/>
                  <a:gd name="connsiteX23" fmla="*/ 144685 w 144684"/>
                  <a:gd name="connsiteY23" fmla="*/ 3810 h 191166"/>
                  <a:gd name="connsiteX24" fmla="*/ 141256 w 144684"/>
                  <a:gd name="connsiteY24" fmla="*/ 64294 h 191166"/>
                  <a:gd name="connsiteX25" fmla="*/ 119825 w 144684"/>
                  <a:gd name="connsiteY25" fmla="*/ 63151 h 191166"/>
                  <a:gd name="connsiteX26" fmla="*/ 119825 w 144684"/>
                  <a:gd name="connsiteY26" fmla="*/ 43625 h 191166"/>
                  <a:gd name="connsiteX27" fmla="*/ 118300 w 144684"/>
                  <a:gd name="connsiteY27" fmla="*/ 36481 h 191166"/>
                  <a:gd name="connsiteX28" fmla="*/ 114681 w 144684"/>
                  <a:gd name="connsiteY28" fmla="*/ 25051 h 191166"/>
                  <a:gd name="connsiteX29" fmla="*/ 110776 w 144684"/>
                  <a:gd name="connsiteY29" fmla="*/ 14764 h 191166"/>
                  <a:gd name="connsiteX30" fmla="*/ 128397 w 144684"/>
                  <a:gd name="connsiteY30" fmla="*/ 24575 h 191166"/>
                  <a:gd name="connsiteX31" fmla="*/ 120682 w 144684"/>
                  <a:gd name="connsiteY31" fmla="*/ 24955 h 191166"/>
                  <a:gd name="connsiteX32" fmla="*/ 112967 w 144684"/>
                  <a:gd name="connsiteY32" fmla="*/ 24955 h 191166"/>
                  <a:gd name="connsiteX33" fmla="*/ 73724 w 144684"/>
                  <a:gd name="connsiteY33" fmla="*/ 41148 h 191166"/>
                  <a:gd name="connsiteX34" fmla="*/ 61531 w 144684"/>
                  <a:gd name="connsiteY34" fmla="*/ 84010 h 191166"/>
                  <a:gd name="connsiteX35" fmla="*/ 61531 w 144684"/>
                  <a:gd name="connsiteY35" fmla="*/ 127635 h 191166"/>
                  <a:gd name="connsiteX36" fmla="*/ 62675 w 144684"/>
                  <a:gd name="connsiteY36" fmla="*/ 157734 h 191166"/>
                  <a:gd name="connsiteX37" fmla="*/ 64960 w 144684"/>
                  <a:gd name="connsiteY37" fmla="*/ 179927 h 191166"/>
                  <a:gd name="connsiteX38" fmla="*/ 51054 w 144684"/>
                  <a:gd name="connsiteY38" fmla="*/ 166021 h 191166"/>
                  <a:gd name="connsiteX39" fmla="*/ 101441 w 144684"/>
                  <a:gd name="connsiteY39" fmla="*/ 169735 h 191166"/>
                  <a:gd name="connsiteX40" fmla="*/ 99155 w 144684"/>
                  <a:gd name="connsiteY40" fmla="*/ 189262 h 191166"/>
                  <a:gd name="connsiteX41" fmla="*/ 43148 w 144684"/>
                  <a:gd name="connsiteY41" fmla="*/ 189262 h 191166"/>
                  <a:gd name="connsiteX42" fmla="*/ 32290 w 144684"/>
                  <a:gd name="connsiteY42" fmla="*/ 189643 h 191166"/>
                  <a:gd name="connsiteX43" fmla="*/ 17050 w 144684"/>
                  <a:gd name="connsiteY43" fmla="*/ 190405 h 191166"/>
                  <a:gd name="connsiteX44" fmla="*/ 1810 w 144684"/>
                  <a:gd name="connsiteY44" fmla="*/ 191167 h 19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4684" h="191166">
                    <a:moveTo>
                      <a:pt x="1905" y="190691"/>
                    </a:moveTo>
                    <a:lnTo>
                      <a:pt x="0" y="172688"/>
                    </a:lnTo>
                    <a:lnTo>
                      <a:pt x="42100" y="164021"/>
                    </a:lnTo>
                    <a:lnTo>
                      <a:pt x="27051" y="177927"/>
                    </a:lnTo>
                    <a:cubicBezTo>
                      <a:pt x="27527" y="175927"/>
                      <a:pt x="28194" y="172402"/>
                      <a:pt x="29146" y="167450"/>
                    </a:cubicBezTo>
                    <a:cubicBezTo>
                      <a:pt x="30004" y="162401"/>
                      <a:pt x="30861" y="157163"/>
                      <a:pt x="31813" y="151447"/>
                    </a:cubicBezTo>
                    <a:cubicBezTo>
                      <a:pt x="32671" y="145828"/>
                      <a:pt x="33147" y="141446"/>
                      <a:pt x="33147" y="138493"/>
                    </a:cubicBezTo>
                    <a:lnTo>
                      <a:pt x="33147" y="55054"/>
                    </a:lnTo>
                    <a:cubicBezTo>
                      <a:pt x="33147" y="51816"/>
                      <a:pt x="32766" y="47339"/>
                      <a:pt x="32004" y="41720"/>
                    </a:cubicBezTo>
                    <a:cubicBezTo>
                      <a:pt x="31242" y="36100"/>
                      <a:pt x="30385" y="30480"/>
                      <a:pt x="29337" y="24765"/>
                    </a:cubicBezTo>
                    <a:cubicBezTo>
                      <a:pt x="28289" y="19145"/>
                      <a:pt x="27622" y="15050"/>
                      <a:pt x="27051" y="12573"/>
                    </a:cubicBezTo>
                    <a:lnTo>
                      <a:pt x="42100" y="29908"/>
                    </a:lnTo>
                    <a:lnTo>
                      <a:pt x="762" y="22765"/>
                    </a:lnTo>
                    <a:lnTo>
                      <a:pt x="2667" y="3238"/>
                    </a:lnTo>
                    <a:lnTo>
                      <a:pt x="49244" y="3238"/>
                    </a:lnTo>
                    <a:lnTo>
                      <a:pt x="56388" y="10001"/>
                    </a:lnTo>
                    <a:lnTo>
                      <a:pt x="61627" y="66389"/>
                    </a:lnTo>
                    <a:lnTo>
                      <a:pt x="50387" y="54388"/>
                    </a:lnTo>
                    <a:cubicBezTo>
                      <a:pt x="53150" y="47625"/>
                      <a:pt x="56293" y="41053"/>
                      <a:pt x="59817" y="34671"/>
                    </a:cubicBezTo>
                    <a:cubicBezTo>
                      <a:pt x="63341" y="28289"/>
                      <a:pt x="67627" y="22479"/>
                      <a:pt x="72771" y="17240"/>
                    </a:cubicBezTo>
                    <a:cubicBezTo>
                      <a:pt x="77914" y="12001"/>
                      <a:pt x="84296" y="7810"/>
                      <a:pt x="91916" y="4667"/>
                    </a:cubicBezTo>
                    <a:cubicBezTo>
                      <a:pt x="99536" y="1524"/>
                      <a:pt x="108871" y="0"/>
                      <a:pt x="119920" y="0"/>
                    </a:cubicBezTo>
                    <a:cubicBezTo>
                      <a:pt x="124206" y="0"/>
                      <a:pt x="128397" y="286"/>
                      <a:pt x="132493" y="952"/>
                    </a:cubicBezTo>
                    <a:cubicBezTo>
                      <a:pt x="136588" y="1619"/>
                      <a:pt x="140684" y="2476"/>
                      <a:pt x="144685" y="3810"/>
                    </a:cubicBezTo>
                    <a:lnTo>
                      <a:pt x="141256" y="64294"/>
                    </a:lnTo>
                    <a:lnTo>
                      <a:pt x="119825" y="63151"/>
                    </a:lnTo>
                    <a:lnTo>
                      <a:pt x="119825" y="43625"/>
                    </a:lnTo>
                    <a:cubicBezTo>
                      <a:pt x="119825" y="42386"/>
                      <a:pt x="119348" y="40005"/>
                      <a:pt x="118300" y="36481"/>
                    </a:cubicBezTo>
                    <a:cubicBezTo>
                      <a:pt x="117253" y="32956"/>
                      <a:pt x="116110" y="29146"/>
                      <a:pt x="114681" y="25051"/>
                    </a:cubicBezTo>
                    <a:cubicBezTo>
                      <a:pt x="113347" y="20955"/>
                      <a:pt x="112014" y="17526"/>
                      <a:pt x="110776" y="14764"/>
                    </a:cubicBezTo>
                    <a:lnTo>
                      <a:pt x="128397" y="24575"/>
                    </a:lnTo>
                    <a:cubicBezTo>
                      <a:pt x="125921" y="24860"/>
                      <a:pt x="123349" y="24955"/>
                      <a:pt x="120682" y="24955"/>
                    </a:cubicBezTo>
                    <a:lnTo>
                      <a:pt x="112967" y="24955"/>
                    </a:lnTo>
                    <a:cubicBezTo>
                      <a:pt x="94964" y="24955"/>
                      <a:pt x="81820" y="30385"/>
                      <a:pt x="73724" y="41148"/>
                    </a:cubicBezTo>
                    <a:cubicBezTo>
                      <a:pt x="65627" y="51911"/>
                      <a:pt x="61531" y="66199"/>
                      <a:pt x="61531" y="84010"/>
                    </a:cubicBezTo>
                    <a:lnTo>
                      <a:pt x="61531" y="127635"/>
                    </a:lnTo>
                    <a:cubicBezTo>
                      <a:pt x="61531" y="137446"/>
                      <a:pt x="61913" y="147447"/>
                      <a:pt x="62675" y="157734"/>
                    </a:cubicBezTo>
                    <a:cubicBezTo>
                      <a:pt x="63437" y="168021"/>
                      <a:pt x="64199" y="175355"/>
                      <a:pt x="64960" y="179927"/>
                    </a:cubicBezTo>
                    <a:lnTo>
                      <a:pt x="51054" y="166021"/>
                    </a:lnTo>
                    <a:lnTo>
                      <a:pt x="101441" y="169735"/>
                    </a:lnTo>
                    <a:lnTo>
                      <a:pt x="99155" y="189262"/>
                    </a:lnTo>
                    <a:lnTo>
                      <a:pt x="43148" y="189262"/>
                    </a:lnTo>
                    <a:cubicBezTo>
                      <a:pt x="40672" y="189262"/>
                      <a:pt x="37052" y="189357"/>
                      <a:pt x="32290" y="189643"/>
                    </a:cubicBezTo>
                    <a:cubicBezTo>
                      <a:pt x="27527" y="189929"/>
                      <a:pt x="22479" y="190119"/>
                      <a:pt x="17050" y="190405"/>
                    </a:cubicBezTo>
                    <a:cubicBezTo>
                      <a:pt x="11621" y="190691"/>
                      <a:pt x="6572" y="190881"/>
                      <a:pt x="1810" y="1911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2" name="Forme libre : forme 31">
                <a:extLst>
                  <a:ext uri="{FF2B5EF4-FFF2-40B4-BE49-F238E27FC236}">
                    <a16:creationId xmlns:a16="http://schemas.microsoft.com/office/drawing/2014/main" id="{9EC92AAE-0324-F2D2-CD14-77F8C0185FB8}"/>
                  </a:ext>
                </a:extLst>
              </p:cNvPr>
              <p:cNvSpPr/>
              <p:nvPr/>
            </p:nvSpPr>
            <p:spPr>
              <a:xfrm>
                <a:off x="5310282" y="4371783"/>
                <a:ext cx="171450" cy="266033"/>
              </a:xfrm>
              <a:custGeom>
                <a:avLst/>
                <a:gdLst>
                  <a:gd name="connsiteX0" fmla="*/ 86106 w 171450"/>
                  <a:gd name="connsiteY0" fmla="*/ 266033 h 266033"/>
                  <a:gd name="connsiteX1" fmla="*/ 38386 w 171450"/>
                  <a:gd name="connsiteY1" fmla="*/ 253651 h 266033"/>
                  <a:gd name="connsiteX2" fmla="*/ 9620 w 171450"/>
                  <a:gd name="connsiteY2" fmla="*/ 219646 h 266033"/>
                  <a:gd name="connsiteX3" fmla="*/ 0 w 171450"/>
                  <a:gd name="connsiteY3" fmla="*/ 169831 h 266033"/>
                  <a:gd name="connsiteX4" fmla="*/ 9620 w 171450"/>
                  <a:gd name="connsiteY4" fmla="*/ 119634 h 266033"/>
                  <a:gd name="connsiteX5" fmla="*/ 38386 w 171450"/>
                  <a:gd name="connsiteY5" fmla="*/ 85630 h 266033"/>
                  <a:gd name="connsiteX6" fmla="*/ 86106 w 171450"/>
                  <a:gd name="connsiteY6" fmla="*/ 73247 h 266033"/>
                  <a:gd name="connsiteX7" fmla="*/ 150209 w 171450"/>
                  <a:gd name="connsiteY7" fmla="*/ 99727 h 266033"/>
                  <a:gd name="connsiteX8" fmla="*/ 171450 w 171450"/>
                  <a:gd name="connsiteY8" fmla="*/ 169831 h 266033"/>
                  <a:gd name="connsiteX9" fmla="*/ 161830 w 171450"/>
                  <a:gd name="connsiteY9" fmla="*/ 219837 h 266033"/>
                  <a:gd name="connsiteX10" fmla="*/ 133255 w 171450"/>
                  <a:gd name="connsiteY10" fmla="*/ 253841 h 266033"/>
                  <a:gd name="connsiteX11" fmla="*/ 86106 w 171450"/>
                  <a:gd name="connsiteY11" fmla="*/ 266033 h 266033"/>
                  <a:gd name="connsiteX12" fmla="*/ 35719 w 171450"/>
                  <a:gd name="connsiteY12" fmla="*/ 59722 h 266033"/>
                  <a:gd name="connsiteX13" fmla="*/ 24479 w 171450"/>
                  <a:gd name="connsiteY13" fmla="*/ 49244 h 266033"/>
                  <a:gd name="connsiteX14" fmla="*/ 74867 w 171450"/>
                  <a:gd name="connsiteY14" fmla="*/ 0 h 266033"/>
                  <a:gd name="connsiteX15" fmla="*/ 88011 w 171450"/>
                  <a:gd name="connsiteY15" fmla="*/ 0 h 266033"/>
                  <a:gd name="connsiteX16" fmla="*/ 101918 w 171450"/>
                  <a:gd name="connsiteY16" fmla="*/ 10858 h 266033"/>
                  <a:gd name="connsiteX17" fmla="*/ 35814 w 171450"/>
                  <a:gd name="connsiteY17" fmla="*/ 59722 h 266033"/>
                  <a:gd name="connsiteX18" fmla="*/ 86106 w 171450"/>
                  <a:gd name="connsiteY18" fmla="*/ 245745 h 266033"/>
                  <a:gd name="connsiteX19" fmla="*/ 118015 w 171450"/>
                  <a:gd name="connsiteY19" fmla="*/ 234506 h 266033"/>
                  <a:gd name="connsiteX20" fmla="*/ 134398 w 171450"/>
                  <a:gd name="connsiteY20" fmla="*/ 205740 h 266033"/>
                  <a:gd name="connsiteX21" fmla="*/ 139065 w 171450"/>
                  <a:gd name="connsiteY21" fmla="*/ 169831 h 266033"/>
                  <a:gd name="connsiteX22" fmla="*/ 134398 w 171450"/>
                  <a:gd name="connsiteY22" fmla="*/ 133541 h 266033"/>
                  <a:gd name="connsiteX23" fmla="*/ 118015 w 171450"/>
                  <a:gd name="connsiteY23" fmla="*/ 104775 h 266033"/>
                  <a:gd name="connsiteX24" fmla="*/ 86106 w 171450"/>
                  <a:gd name="connsiteY24" fmla="*/ 93536 h 266033"/>
                  <a:gd name="connsiteX25" fmla="*/ 54197 w 171450"/>
                  <a:gd name="connsiteY25" fmla="*/ 104585 h 266033"/>
                  <a:gd name="connsiteX26" fmla="*/ 37433 w 171450"/>
                  <a:gd name="connsiteY26" fmla="*/ 133160 h 266033"/>
                  <a:gd name="connsiteX27" fmla="*/ 32385 w 171450"/>
                  <a:gd name="connsiteY27" fmla="*/ 169831 h 266033"/>
                  <a:gd name="connsiteX28" fmla="*/ 37433 w 171450"/>
                  <a:gd name="connsiteY28" fmla="*/ 206121 h 266033"/>
                  <a:gd name="connsiteX29" fmla="*/ 54197 w 171450"/>
                  <a:gd name="connsiteY29" fmla="*/ 234696 h 266033"/>
                  <a:gd name="connsiteX30" fmla="*/ 86106 w 171450"/>
                  <a:gd name="connsiteY30" fmla="*/ 245745 h 266033"/>
                  <a:gd name="connsiteX31" fmla="*/ 134969 w 171450"/>
                  <a:gd name="connsiteY31" fmla="*/ 59722 h 266033"/>
                  <a:gd name="connsiteX32" fmla="*/ 68866 w 171450"/>
                  <a:gd name="connsiteY32" fmla="*/ 10858 h 266033"/>
                  <a:gd name="connsiteX33" fmla="*/ 82772 w 171450"/>
                  <a:gd name="connsiteY33" fmla="*/ 0 h 266033"/>
                  <a:gd name="connsiteX34" fmla="*/ 95536 w 171450"/>
                  <a:gd name="connsiteY34" fmla="*/ 0 h 266033"/>
                  <a:gd name="connsiteX35" fmla="*/ 146304 w 171450"/>
                  <a:gd name="connsiteY35" fmla="*/ 49244 h 266033"/>
                  <a:gd name="connsiteX36" fmla="*/ 135065 w 171450"/>
                  <a:gd name="connsiteY36" fmla="*/ 59722 h 266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71450" h="266033">
                    <a:moveTo>
                      <a:pt x="86106" y="266033"/>
                    </a:moveTo>
                    <a:cubicBezTo>
                      <a:pt x="67056" y="266033"/>
                      <a:pt x="51149" y="261938"/>
                      <a:pt x="38386" y="253651"/>
                    </a:cubicBezTo>
                    <a:cubicBezTo>
                      <a:pt x="25622" y="245364"/>
                      <a:pt x="16002" y="234029"/>
                      <a:pt x="9620" y="219646"/>
                    </a:cubicBezTo>
                    <a:cubicBezTo>
                      <a:pt x="3239" y="205264"/>
                      <a:pt x="0" y="188690"/>
                      <a:pt x="0" y="169831"/>
                    </a:cubicBezTo>
                    <a:cubicBezTo>
                      <a:pt x="0" y="150971"/>
                      <a:pt x="3239" y="134112"/>
                      <a:pt x="9620" y="119634"/>
                    </a:cubicBezTo>
                    <a:cubicBezTo>
                      <a:pt x="16002" y="105251"/>
                      <a:pt x="25622" y="93917"/>
                      <a:pt x="38386" y="85630"/>
                    </a:cubicBezTo>
                    <a:cubicBezTo>
                      <a:pt x="51149" y="77343"/>
                      <a:pt x="67056" y="73247"/>
                      <a:pt x="86106" y="73247"/>
                    </a:cubicBezTo>
                    <a:cubicBezTo>
                      <a:pt x="114681" y="73247"/>
                      <a:pt x="136017" y="82106"/>
                      <a:pt x="150209" y="99727"/>
                    </a:cubicBezTo>
                    <a:cubicBezTo>
                      <a:pt x="164402" y="117348"/>
                      <a:pt x="171450" y="140779"/>
                      <a:pt x="171450" y="169831"/>
                    </a:cubicBezTo>
                    <a:cubicBezTo>
                      <a:pt x="171450" y="188595"/>
                      <a:pt x="168212" y="205264"/>
                      <a:pt x="161830" y="219837"/>
                    </a:cubicBezTo>
                    <a:cubicBezTo>
                      <a:pt x="155448" y="234410"/>
                      <a:pt x="145923" y="245745"/>
                      <a:pt x="133255" y="253841"/>
                    </a:cubicBezTo>
                    <a:cubicBezTo>
                      <a:pt x="120587" y="262033"/>
                      <a:pt x="104870" y="266033"/>
                      <a:pt x="86106" y="266033"/>
                    </a:cubicBezTo>
                    <a:close/>
                    <a:moveTo>
                      <a:pt x="35719" y="59722"/>
                    </a:moveTo>
                    <a:lnTo>
                      <a:pt x="24479" y="49244"/>
                    </a:lnTo>
                    <a:lnTo>
                      <a:pt x="74867" y="0"/>
                    </a:lnTo>
                    <a:lnTo>
                      <a:pt x="88011" y="0"/>
                    </a:lnTo>
                    <a:lnTo>
                      <a:pt x="101918" y="10858"/>
                    </a:lnTo>
                    <a:lnTo>
                      <a:pt x="35814" y="59722"/>
                    </a:lnTo>
                    <a:close/>
                    <a:moveTo>
                      <a:pt x="86106" y="245745"/>
                    </a:moveTo>
                    <a:cubicBezTo>
                      <a:pt x="99632" y="245745"/>
                      <a:pt x="110300" y="242030"/>
                      <a:pt x="118015" y="234506"/>
                    </a:cubicBezTo>
                    <a:cubicBezTo>
                      <a:pt x="125730" y="226981"/>
                      <a:pt x="131254" y="217456"/>
                      <a:pt x="134398" y="205740"/>
                    </a:cubicBezTo>
                    <a:cubicBezTo>
                      <a:pt x="137541" y="194120"/>
                      <a:pt x="139065" y="182118"/>
                      <a:pt x="139065" y="169831"/>
                    </a:cubicBezTo>
                    <a:cubicBezTo>
                      <a:pt x="139065" y="157544"/>
                      <a:pt x="137541" y="145256"/>
                      <a:pt x="134398" y="133541"/>
                    </a:cubicBezTo>
                    <a:cubicBezTo>
                      <a:pt x="131254" y="121920"/>
                      <a:pt x="125825" y="112300"/>
                      <a:pt x="118015" y="104775"/>
                    </a:cubicBezTo>
                    <a:cubicBezTo>
                      <a:pt x="110204" y="97250"/>
                      <a:pt x="99632" y="93536"/>
                      <a:pt x="86106" y="93536"/>
                    </a:cubicBezTo>
                    <a:cubicBezTo>
                      <a:pt x="72581" y="93536"/>
                      <a:pt x="61913" y="97250"/>
                      <a:pt x="54197" y="104585"/>
                    </a:cubicBezTo>
                    <a:cubicBezTo>
                      <a:pt x="46387" y="112014"/>
                      <a:pt x="40862" y="121539"/>
                      <a:pt x="37433" y="133160"/>
                    </a:cubicBezTo>
                    <a:cubicBezTo>
                      <a:pt x="34100" y="144780"/>
                      <a:pt x="32385" y="157067"/>
                      <a:pt x="32385" y="169831"/>
                    </a:cubicBezTo>
                    <a:cubicBezTo>
                      <a:pt x="32385" y="182594"/>
                      <a:pt x="34100" y="194405"/>
                      <a:pt x="37433" y="206121"/>
                    </a:cubicBezTo>
                    <a:cubicBezTo>
                      <a:pt x="40862" y="217742"/>
                      <a:pt x="46387" y="227267"/>
                      <a:pt x="54197" y="234696"/>
                    </a:cubicBezTo>
                    <a:cubicBezTo>
                      <a:pt x="62008" y="242125"/>
                      <a:pt x="72581" y="245745"/>
                      <a:pt x="86106" y="245745"/>
                    </a:cubicBezTo>
                    <a:close/>
                    <a:moveTo>
                      <a:pt x="134969" y="59722"/>
                    </a:moveTo>
                    <a:lnTo>
                      <a:pt x="68866" y="10858"/>
                    </a:lnTo>
                    <a:lnTo>
                      <a:pt x="82772" y="0"/>
                    </a:lnTo>
                    <a:lnTo>
                      <a:pt x="95536" y="0"/>
                    </a:lnTo>
                    <a:lnTo>
                      <a:pt x="146304" y="49244"/>
                    </a:lnTo>
                    <a:lnTo>
                      <a:pt x="135065" y="597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3" name="Forme libre : forme 32">
                <a:extLst>
                  <a:ext uri="{FF2B5EF4-FFF2-40B4-BE49-F238E27FC236}">
                    <a16:creationId xmlns:a16="http://schemas.microsoft.com/office/drawing/2014/main" id="{374DA23B-DACA-A35A-96E1-A1FB909E2464}"/>
                  </a:ext>
                </a:extLst>
              </p:cNvPr>
              <p:cNvSpPr/>
              <p:nvPr/>
            </p:nvSpPr>
            <p:spPr>
              <a:xfrm>
                <a:off x="5507545" y="4348828"/>
                <a:ext cx="93630" cy="287178"/>
              </a:xfrm>
              <a:custGeom>
                <a:avLst/>
                <a:gdLst>
                  <a:gd name="connsiteX0" fmla="*/ 1905 w 93630"/>
                  <a:gd name="connsiteY0" fmla="*/ 287084 h 287178"/>
                  <a:gd name="connsiteX1" fmla="*/ 0 w 93630"/>
                  <a:gd name="connsiteY1" fmla="*/ 269081 h 287178"/>
                  <a:gd name="connsiteX2" fmla="*/ 42100 w 93630"/>
                  <a:gd name="connsiteY2" fmla="*/ 260413 h 287178"/>
                  <a:gd name="connsiteX3" fmla="*/ 27051 w 93630"/>
                  <a:gd name="connsiteY3" fmla="*/ 274320 h 287178"/>
                  <a:gd name="connsiteX4" fmla="*/ 29146 w 93630"/>
                  <a:gd name="connsiteY4" fmla="*/ 263842 h 287178"/>
                  <a:gd name="connsiteX5" fmla="*/ 31813 w 93630"/>
                  <a:gd name="connsiteY5" fmla="*/ 247840 h 287178"/>
                  <a:gd name="connsiteX6" fmla="*/ 33147 w 93630"/>
                  <a:gd name="connsiteY6" fmla="*/ 234886 h 287178"/>
                  <a:gd name="connsiteX7" fmla="*/ 33147 w 93630"/>
                  <a:gd name="connsiteY7" fmla="*/ 52959 h 287178"/>
                  <a:gd name="connsiteX8" fmla="*/ 32195 w 93630"/>
                  <a:gd name="connsiteY8" fmla="*/ 40386 h 287178"/>
                  <a:gd name="connsiteX9" fmla="*/ 29908 w 93630"/>
                  <a:gd name="connsiteY9" fmla="*/ 24384 h 287178"/>
                  <a:gd name="connsiteX10" fmla="*/ 27432 w 93630"/>
                  <a:gd name="connsiteY10" fmla="*/ 10477 h 287178"/>
                  <a:gd name="connsiteX11" fmla="*/ 42100 w 93630"/>
                  <a:gd name="connsiteY11" fmla="*/ 27813 h 287178"/>
                  <a:gd name="connsiteX12" fmla="*/ 762 w 93630"/>
                  <a:gd name="connsiteY12" fmla="*/ 18764 h 287178"/>
                  <a:gd name="connsiteX13" fmla="*/ 2667 w 93630"/>
                  <a:gd name="connsiteY13" fmla="*/ 0 h 287178"/>
                  <a:gd name="connsiteX14" fmla="*/ 36100 w 93630"/>
                  <a:gd name="connsiteY14" fmla="*/ 1143 h 287178"/>
                  <a:gd name="connsiteX15" fmla="*/ 56769 w 93630"/>
                  <a:gd name="connsiteY15" fmla="*/ 1143 h 287178"/>
                  <a:gd name="connsiteX16" fmla="*/ 63913 w 93630"/>
                  <a:gd name="connsiteY16" fmla="*/ 7906 h 287178"/>
                  <a:gd name="connsiteX17" fmla="*/ 62960 w 93630"/>
                  <a:gd name="connsiteY17" fmla="*/ 23527 h 287178"/>
                  <a:gd name="connsiteX18" fmla="*/ 62008 w 93630"/>
                  <a:gd name="connsiteY18" fmla="*/ 44386 h 287178"/>
                  <a:gd name="connsiteX19" fmla="*/ 61627 w 93630"/>
                  <a:gd name="connsiteY19" fmla="*/ 64294 h 287178"/>
                  <a:gd name="connsiteX20" fmla="*/ 61627 w 93630"/>
                  <a:gd name="connsiteY20" fmla="*/ 223647 h 287178"/>
                  <a:gd name="connsiteX21" fmla="*/ 62770 w 93630"/>
                  <a:gd name="connsiteY21" fmla="*/ 253936 h 287178"/>
                  <a:gd name="connsiteX22" fmla="*/ 65056 w 93630"/>
                  <a:gd name="connsiteY22" fmla="*/ 275939 h 287178"/>
                  <a:gd name="connsiteX23" fmla="*/ 51149 w 93630"/>
                  <a:gd name="connsiteY23" fmla="*/ 262033 h 287178"/>
                  <a:gd name="connsiteX24" fmla="*/ 93631 w 93630"/>
                  <a:gd name="connsiteY24" fmla="*/ 265747 h 287178"/>
                  <a:gd name="connsiteX25" fmla="*/ 90964 w 93630"/>
                  <a:gd name="connsiteY25" fmla="*/ 285274 h 287178"/>
                  <a:gd name="connsiteX26" fmla="*/ 43243 w 93630"/>
                  <a:gd name="connsiteY26" fmla="*/ 285274 h 287178"/>
                  <a:gd name="connsiteX27" fmla="*/ 32385 w 93630"/>
                  <a:gd name="connsiteY27" fmla="*/ 285655 h 287178"/>
                  <a:gd name="connsiteX28" fmla="*/ 17145 w 93630"/>
                  <a:gd name="connsiteY28" fmla="*/ 286417 h 287178"/>
                  <a:gd name="connsiteX29" fmla="*/ 1905 w 93630"/>
                  <a:gd name="connsiteY29" fmla="*/ 287179 h 28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3630" h="287178">
                    <a:moveTo>
                      <a:pt x="1905" y="287084"/>
                    </a:moveTo>
                    <a:lnTo>
                      <a:pt x="0" y="269081"/>
                    </a:lnTo>
                    <a:lnTo>
                      <a:pt x="42100" y="260413"/>
                    </a:lnTo>
                    <a:lnTo>
                      <a:pt x="27051" y="274320"/>
                    </a:lnTo>
                    <a:cubicBezTo>
                      <a:pt x="27527" y="272320"/>
                      <a:pt x="28194" y="268795"/>
                      <a:pt x="29146" y="263842"/>
                    </a:cubicBezTo>
                    <a:cubicBezTo>
                      <a:pt x="30004" y="258794"/>
                      <a:pt x="30861" y="253555"/>
                      <a:pt x="31813" y="247840"/>
                    </a:cubicBezTo>
                    <a:cubicBezTo>
                      <a:pt x="32671" y="242221"/>
                      <a:pt x="33147" y="237839"/>
                      <a:pt x="33147" y="234886"/>
                    </a:cubicBezTo>
                    <a:lnTo>
                      <a:pt x="33147" y="52959"/>
                    </a:lnTo>
                    <a:cubicBezTo>
                      <a:pt x="33147" y="49720"/>
                      <a:pt x="32861" y="45529"/>
                      <a:pt x="32195" y="40386"/>
                    </a:cubicBezTo>
                    <a:cubicBezTo>
                      <a:pt x="31528" y="35242"/>
                      <a:pt x="30766" y="29908"/>
                      <a:pt x="29908" y="24384"/>
                    </a:cubicBezTo>
                    <a:cubicBezTo>
                      <a:pt x="29051" y="18859"/>
                      <a:pt x="28194" y="14192"/>
                      <a:pt x="27432" y="10477"/>
                    </a:cubicBezTo>
                    <a:lnTo>
                      <a:pt x="42100" y="27813"/>
                    </a:lnTo>
                    <a:lnTo>
                      <a:pt x="762" y="18764"/>
                    </a:lnTo>
                    <a:lnTo>
                      <a:pt x="2667" y="0"/>
                    </a:lnTo>
                    <a:lnTo>
                      <a:pt x="36100" y="1143"/>
                    </a:lnTo>
                    <a:lnTo>
                      <a:pt x="56769" y="1143"/>
                    </a:lnTo>
                    <a:lnTo>
                      <a:pt x="63913" y="7906"/>
                    </a:lnTo>
                    <a:cubicBezTo>
                      <a:pt x="63627" y="11620"/>
                      <a:pt x="63341" y="16859"/>
                      <a:pt x="62960" y="23527"/>
                    </a:cubicBezTo>
                    <a:cubicBezTo>
                      <a:pt x="62579" y="30194"/>
                      <a:pt x="62293" y="37147"/>
                      <a:pt x="62008" y="44386"/>
                    </a:cubicBezTo>
                    <a:cubicBezTo>
                      <a:pt x="61722" y="51625"/>
                      <a:pt x="61627" y="58293"/>
                      <a:pt x="61627" y="64294"/>
                    </a:cubicBezTo>
                    <a:lnTo>
                      <a:pt x="61627" y="223647"/>
                    </a:lnTo>
                    <a:cubicBezTo>
                      <a:pt x="61627" y="233648"/>
                      <a:pt x="62008" y="243745"/>
                      <a:pt x="62770" y="253936"/>
                    </a:cubicBezTo>
                    <a:cubicBezTo>
                      <a:pt x="63532" y="264128"/>
                      <a:pt x="64294" y="271367"/>
                      <a:pt x="65056" y="275939"/>
                    </a:cubicBezTo>
                    <a:lnTo>
                      <a:pt x="51149" y="262033"/>
                    </a:lnTo>
                    <a:lnTo>
                      <a:pt x="93631" y="265747"/>
                    </a:lnTo>
                    <a:lnTo>
                      <a:pt x="90964" y="285274"/>
                    </a:lnTo>
                    <a:lnTo>
                      <a:pt x="43243" y="285274"/>
                    </a:lnTo>
                    <a:cubicBezTo>
                      <a:pt x="40767" y="285274"/>
                      <a:pt x="37052" y="285369"/>
                      <a:pt x="32385" y="285655"/>
                    </a:cubicBezTo>
                    <a:cubicBezTo>
                      <a:pt x="27622" y="285940"/>
                      <a:pt x="22574" y="286131"/>
                      <a:pt x="17145" y="286417"/>
                    </a:cubicBezTo>
                    <a:cubicBezTo>
                      <a:pt x="11716" y="286702"/>
                      <a:pt x="6667" y="286893"/>
                      <a:pt x="1905" y="2871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4" name="Forme libre : forme 33">
                <a:extLst>
                  <a:ext uri="{FF2B5EF4-FFF2-40B4-BE49-F238E27FC236}">
                    <a16:creationId xmlns:a16="http://schemas.microsoft.com/office/drawing/2014/main" id="{0AA91F63-ABA7-3A7E-6DA6-50A151654928}"/>
                  </a:ext>
                </a:extLst>
              </p:cNvPr>
              <p:cNvSpPr/>
              <p:nvPr/>
            </p:nvSpPr>
            <p:spPr>
              <a:xfrm>
                <a:off x="5627084" y="4445412"/>
                <a:ext cx="151828" cy="192404"/>
              </a:xfrm>
              <a:custGeom>
                <a:avLst/>
                <a:gdLst>
                  <a:gd name="connsiteX0" fmla="*/ 85725 w 151828"/>
                  <a:gd name="connsiteY0" fmla="*/ 192405 h 192404"/>
                  <a:gd name="connsiteX1" fmla="*/ 38386 w 151828"/>
                  <a:gd name="connsiteY1" fmla="*/ 180022 h 192404"/>
                  <a:gd name="connsiteX2" fmla="*/ 9620 w 151828"/>
                  <a:gd name="connsiteY2" fmla="*/ 145828 h 192404"/>
                  <a:gd name="connsiteX3" fmla="*/ 0 w 151828"/>
                  <a:gd name="connsiteY3" fmla="*/ 96583 h 192404"/>
                  <a:gd name="connsiteX4" fmla="*/ 8668 w 151828"/>
                  <a:gd name="connsiteY4" fmla="*/ 46958 h 192404"/>
                  <a:gd name="connsiteX5" fmla="*/ 35338 w 151828"/>
                  <a:gd name="connsiteY5" fmla="*/ 12573 h 192404"/>
                  <a:gd name="connsiteX6" fmla="*/ 80772 w 151828"/>
                  <a:gd name="connsiteY6" fmla="*/ 0 h 192404"/>
                  <a:gd name="connsiteX7" fmla="*/ 122492 w 151828"/>
                  <a:gd name="connsiteY7" fmla="*/ 10858 h 192404"/>
                  <a:gd name="connsiteX8" fmla="*/ 144875 w 151828"/>
                  <a:gd name="connsiteY8" fmla="*/ 41338 h 192404"/>
                  <a:gd name="connsiteX9" fmla="*/ 151829 w 151828"/>
                  <a:gd name="connsiteY9" fmla="*/ 86487 h 192404"/>
                  <a:gd name="connsiteX10" fmla="*/ 145828 w 151828"/>
                  <a:gd name="connsiteY10" fmla="*/ 98488 h 192404"/>
                  <a:gd name="connsiteX11" fmla="*/ 24098 w 151828"/>
                  <a:gd name="connsiteY11" fmla="*/ 98488 h 192404"/>
                  <a:gd name="connsiteX12" fmla="*/ 24098 w 151828"/>
                  <a:gd name="connsiteY12" fmla="*/ 81534 h 192404"/>
                  <a:gd name="connsiteX13" fmla="*/ 132683 w 151828"/>
                  <a:gd name="connsiteY13" fmla="*/ 73247 h 192404"/>
                  <a:gd name="connsiteX14" fmla="*/ 120682 w 151828"/>
                  <a:gd name="connsiteY14" fmla="*/ 86392 h 192404"/>
                  <a:gd name="connsiteX15" fmla="*/ 120872 w 151828"/>
                  <a:gd name="connsiteY15" fmla="*/ 76771 h 192404"/>
                  <a:gd name="connsiteX16" fmla="*/ 121063 w 151828"/>
                  <a:gd name="connsiteY16" fmla="*/ 66484 h 192404"/>
                  <a:gd name="connsiteX17" fmla="*/ 110966 w 151828"/>
                  <a:gd name="connsiteY17" fmla="*/ 32290 h 192404"/>
                  <a:gd name="connsiteX18" fmla="*/ 79724 w 151828"/>
                  <a:gd name="connsiteY18" fmla="*/ 18002 h 192404"/>
                  <a:gd name="connsiteX19" fmla="*/ 56388 w 151828"/>
                  <a:gd name="connsiteY19" fmla="*/ 24955 h 192404"/>
                  <a:gd name="connsiteX20" fmla="*/ 41719 w 151828"/>
                  <a:gd name="connsiteY20" fmla="*/ 43529 h 192404"/>
                  <a:gd name="connsiteX21" fmla="*/ 34195 w 151828"/>
                  <a:gd name="connsiteY21" fmla="*/ 68485 h 192404"/>
                  <a:gd name="connsiteX22" fmla="*/ 31909 w 151828"/>
                  <a:gd name="connsiteY22" fmla="*/ 94964 h 192404"/>
                  <a:gd name="connsiteX23" fmla="*/ 34957 w 151828"/>
                  <a:gd name="connsiteY23" fmla="*/ 120301 h 192404"/>
                  <a:gd name="connsiteX24" fmla="*/ 44386 w 151828"/>
                  <a:gd name="connsiteY24" fmla="*/ 144494 h 192404"/>
                  <a:gd name="connsiteX25" fmla="*/ 60388 w 151828"/>
                  <a:gd name="connsiteY25" fmla="*/ 162496 h 192404"/>
                  <a:gd name="connsiteX26" fmla="*/ 83534 w 151828"/>
                  <a:gd name="connsiteY26" fmla="*/ 169259 h 192404"/>
                  <a:gd name="connsiteX27" fmla="*/ 117158 w 151828"/>
                  <a:gd name="connsiteY27" fmla="*/ 163830 h 192404"/>
                  <a:gd name="connsiteX28" fmla="*/ 141351 w 151828"/>
                  <a:gd name="connsiteY28" fmla="*/ 153448 h 192404"/>
                  <a:gd name="connsiteX29" fmla="*/ 151162 w 151828"/>
                  <a:gd name="connsiteY29" fmla="*/ 170021 h 192404"/>
                  <a:gd name="connsiteX30" fmla="*/ 148495 w 151828"/>
                  <a:gd name="connsiteY30" fmla="*/ 172117 h 192404"/>
                  <a:gd name="connsiteX31" fmla="*/ 136303 w 151828"/>
                  <a:gd name="connsiteY31" fmla="*/ 180022 h 192404"/>
                  <a:gd name="connsiteX32" fmla="*/ 115252 w 151828"/>
                  <a:gd name="connsiteY32" fmla="*/ 188500 h 192404"/>
                  <a:gd name="connsiteX33" fmla="*/ 85725 w 151828"/>
                  <a:gd name="connsiteY33" fmla="*/ 192214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1828" h="192404">
                    <a:moveTo>
                      <a:pt x="85725" y="192405"/>
                    </a:moveTo>
                    <a:cubicBezTo>
                      <a:pt x="66961" y="192405"/>
                      <a:pt x="51149" y="188309"/>
                      <a:pt x="38386" y="180022"/>
                    </a:cubicBezTo>
                    <a:cubicBezTo>
                      <a:pt x="25622" y="171736"/>
                      <a:pt x="16002" y="160306"/>
                      <a:pt x="9620" y="145828"/>
                    </a:cubicBezTo>
                    <a:cubicBezTo>
                      <a:pt x="3238" y="131254"/>
                      <a:pt x="0" y="114871"/>
                      <a:pt x="0" y="96583"/>
                    </a:cubicBezTo>
                    <a:cubicBezTo>
                      <a:pt x="0" y="78295"/>
                      <a:pt x="2858" y="61531"/>
                      <a:pt x="8668" y="46958"/>
                    </a:cubicBezTo>
                    <a:cubicBezTo>
                      <a:pt x="14383" y="32385"/>
                      <a:pt x="23336" y="20955"/>
                      <a:pt x="35338" y="12573"/>
                    </a:cubicBezTo>
                    <a:cubicBezTo>
                      <a:pt x="47339" y="4191"/>
                      <a:pt x="62484" y="0"/>
                      <a:pt x="80772" y="0"/>
                    </a:cubicBezTo>
                    <a:cubicBezTo>
                      <a:pt x="99060" y="0"/>
                      <a:pt x="112204" y="3619"/>
                      <a:pt x="122492" y="10858"/>
                    </a:cubicBezTo>
                    <a:cubicBezTo>
                      <a:pt x="132779" y="18097"/>
                      <a:pt x="140208" y="28289"/>
                      <a:pt x="144875" y="41338"/>
                    </a:cubicBezTo>
                    <a:cubicBezTo>
                      <a:pt x="149542" y="54388"/>
                      <a:pt x="151829" y="69437"/>
                      <a:pt x="151829" y="86487"/>
                    </a:cubicBezTo>
                    <a:lnTo>
                      <a:pt x="145828" y="98488"/>
                    </a:lnTo>
                    <a:lnTo>
                      <a:pt x="24098" y="98488"/>
                    </a:lnTo>
                    <a:lnTo>
                      <a:pt x="24098" y="81534"/>
                    </a:lnTo>
                    <a:lnTo>
                      <a:pt x="132683" y="73247"/>
                    </a:lnTo>
                    <a:lnTo>
                      <a:pt x="120682" y="86392"/>
                    </a:lnTo>
                    <a:cubicBezTo>
                      <a:pt x="120682" y="83153"/>
                      <a:pt x="120682" y="79915"/>
                      <a:pt x="120872" y="76771"/>
                    </a:cubicBezTo>
                    <a:cubicBezTo>
                      <a:pt x="120967" y="73628"/>
                      <a:pt x="121063" y="70199"/>
                      <a:pt x="121063" y="66484"/>
                    </a:cubicBezTo>
                    <a:cubicBezTo>
                      <a:pt x="121063" y="53245"/>
                      <a:pt x="117729" y="41815"/>
                      <a:pt x="110966" y="32290"/>
                    </a:cubicBezTo>
                    <a:cubicBezTo>
                      <a:pt x="104204" y="22765"/>
                      <a:pt x="93821" y="18002"/>
                      <a:pt x="79724" y="18002"/>
                    </a:cubicBezTo>
                    <a:cubicBezTo>
                      <a:pt x="70485" y="18002"/>
                      <a:pt x="62675" y="20288"/>
                      <a:pt x="56388" y="24955"/>
                    </a:cubicBezTo>
                    <a:cubicBezTo>
                      <a:pt x="50101" y="29623"/>
                      <a:pt x="45244" y="35814"/>
                      <a:pt x="41719" y="43529"/>
                    </a:cubicBezTo>
                    <a:cubicBezTo>
                      <a:pt x="38195" y="51340"/>
                      <a:pt x="35719" y="59626"/>
                      <a:pt x="34195" y="68485"/>
                    </a:cubicBezTo>
                    <a:cubicBezTo>
                      <a:pt x="32671" y="77343"/>
                      <a:pt x="31909" y="86201"/>
                      <a:pt x="31909" y="94964"/>
                    </a:cubicBezTo>
                    <a:cubicBezTo>
                      <a:pt x="31909" y="103251"/>
                      <a:pt x="32861" y="111728"/>
                      <a:pt x="34957" y="120301"/>
                    </a:cubicBezTo>
                    <a:cubicBezTo>
                      <a:pt x="36957" y="128968"/>
                      <a:pt x="40100" y="137065"/>
                      <a:pt x="44386" y="144494"/>
                    </a:cubicBezTo>
                    <a:cubicBezTo>
                      <a:pt x="48673" y="151924"/>
                      <a:pt x="54007" y="158020"/>
                      <a:pt x="60388" y="162496"/>
                    </a:cubicBezTo>
                    <a:cubicBezTo>
                      <a:pt x="66770" y="166973"/>
                      <a:pt x="74485" y="169259"/>
                      <a:pt x="83534" y="169259"/>
                    </a:cubicBezTo>
                    <a:cubicBezTo>
                      <a:pt x="95345" y="169259"/>
                      <a:pt x="106489" y="167449"/>
                      <a:pt x="117158" y="163830"/>
                    </a:cubicBezTo>
                    <a:cubicBezTo>
                      <a:pt x="127825" y="160210"/>
                      <a:pt x="135922" y="156781"/>
                      <a:pt x="141351" y="153448"/>
                    </a:cubicBezTo>
                    <a:lnTo>
                      <a:pt x="151162" y="170021"/>
                    </a:lnTo>
                    <a:cubicBezTo>
                      <a:pt x="151924" y="169259"/>
                      <a:pt x="151067" y="170021"/>
                      <a:pt x="148495" y="172117"/>
                    </a:cubicBezTo>
                    <a:cubicBezTo>
                      <a:pt x="146018" y="174212"/>
                      <a:pt x="141922" y="176879"/>
                      <a:pt x="136303" y="180022"/>
                    </a:cubicBezTo>
                    <a:cubicBezTo>
                      <a:pt x="130683" y="183166"/>
                      <a:pt x="123634" y="185928"/>
                      <a:pt x="115252" y="188500"/>
                    </a:cubicBezTo>
                    <a:cubicBezTo>
                      <a:pt x="106871" y="190976"/>
                      <a:pt x="97060" y="192214"/>
                      <a:pt x="85725" y="1922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5" name="Forme libre : forme 34">
                <a:extLst>
                  <a:ext uri="{FF2B5EF4-FFF2-40B4-BE49-F238E27FC236}">
                    <a16:creationId xmlns:a16="http://schemas.microsoft.com/office/drawing/2014/main" id="{B79A2D4F-33DB-56CC-D8F7-54365425344F}"/>
                  </a:ext>
                </a:extLst>
              </p:cNvPr>
              <p:cNvSpPr/>
              <p:nvPr/>
            </p:nvSpPr>
            <p:spPr>
              <a:xfrm>
                <a:off x="5898832" y="4348733"/>
                <a:ext cx="184308" cy="289083"/>
              </a:xfrm>
              <a:custGeom>
                <a:avLst/>
                <a:gdLst>
                  <a:gd name="connsiteX0" fmla="*/ 75914 w 184308"/>
                  <a:gd name="connsiteY0" fmla="*/ 289084 h 289083"/>
                  <a:gd name="connsiteX1" fmla="*/ 20479 w 184308"/>
                  <a:gd name="connsiteY1" fmla="*/ 263176 h 289083"/>
                  <a:gd name="connsiteX2" fmla="*/ 0 w 184308"/>
                  <a:gd name="connsiteY2" fmla="*/ 192119 h 289083"/>
                  <a:gd name="connsiteX3" fmla="*/ 20860 w 184308"/>
                  <a:gd name="connsiteY3" fmla="*/ 122396 h 289083"/>
                  <a:gd name="connsiteX4" fmla="*/ 77057 w 184308"/>
                  <a:gd name="connsiteY4" fmla="*/ 96679 h 289083"/>
                  <a:gd name="connsiteX5" fmla="*/ 94297 w 184308"/>
                  <a:gd name="connsiteY5" fmla="*/ 97631 h 289083"/>
                  <a:gd name="connsiteX6" fmla="*/ 111538 w 184308"/>
                  <a:gd name="connsiteY6" fmla="*/ 101346 h 289083"/>
                  <a:gd name="connsiteX7" fmla="*/ 134112 w 184308"/>
                  <a:gd name="connsiteY7" fmla="*/ 109823 h 289083"/>
                  <a:gd name="connsiteX8" fmla="*/ 131445 w 184308"/>
                  <a:gd name="connsiteY8" fmla="*/ 136874 h 289083"/>
                  <a:gd name="connsiteX9" fmla="*/ 106108 w 184308"/>
                  <a:gd name="connsiteY9" fmla="*/ 122015 h 289083"/>
                  <a:gd name="connsiteX10" fmla="*/ 80772 w 184308"/>
                  <a:gd name="connsiteY10" fmla="*/ 117729 h 289083"/>
                  <a:gd name="connsiteX11" fmla="*/ 44482 w 184308"/>
                  <a:gd name="connsiteY11" fmla="*/ 137827 h 289083"/>
                  <a:gd name="connsiteX12" fmla="*/ 31147 w 184308"/>
                  <a:gd name="connsiteY12" fmla="*/ 193262 h 289083"/>
                  <a:gd name="connsiteX13" fmla="*/ 43529 w 184308"/>
                  <a:gd name="connsiteY13" fmla="*/ 247364 h 289083"/>
                  <a:gd name="connsiteX14" fmla="*/ 76581 w 184308"/>
                  <a:gd name="connsiteY14" fmla="*/ 267271 h 289083"/>
                  <a:gd name="connsiteX15" fmla="*/ 113062 w 184308"/>
                  <a:gd name="connsiteY15" fmla="*/ 251841 h 289083"/>
                  <a:gd name="connsiteX16" fmla="*/ 126206 w 184308"/>
                  <a:gd name="connsiteY16" fmla="*/ 208979 h 289083"/>
                  <a:gd name="connsiteX17" fmla="*/ 126206 w 184308"/>
                  <a:gd name="connsiteY17" fmla="*/ 52673 h 289083"/>
                  <a:gd name="connsiteX18" fmla="*/ 125063 w 184308"/>
                  <a:gd name="connsiteY18" fmla="*/ 39910 h 289083"/>
                  <a:gd name="connsiteX19" fmla="*/ 122396 w 184308"/>
                  <a:gd name="connsiteY19" fmla="*/ 24670 h 289083"/>
                  <a:gd name="connsiteX20" fmla="*/ 120110 w 184308"/>
                  <a:gd name="connsiteY20" fmla="*/ 14288 h 289083"/>
                  <a:gd name="connsiteX21" fmla="*/ 134398 w 184308"/>
                  <a:gd name="connsiteY21" fmla="*/ 26670 h 289083"/>
                  <a:gd name="connsiteX22" fmla="*/ 88583 w 184308"/>
                  <a:gd name="connsiteY22" fmla="*/ 18764 h 289083"/>
                  <a:gd name="connsiteX23" fmla="*/ 90488 w 184308"/>
                  <a:gd name="connsiteY23" fmla="*/ 0 h 289083"/>
                  <a:gd name="connsiteX24" fmla="*/ 128778 w 184308"/>
                  <a:gd name="connsiteY24" fmla="*/ 1143 h 289083"/>
                  <a:gd name="connsiteX25" fmla="*/ 149828 w 184308"/>
                  <a:gd name="connsiteY25" fmla="*/ 1143 h 289083"/>
                  <a:gd name="connsiteX26" fmla="*/ 156591 w 184308"/>
                  <a:gd name="connsiteY26" fmla="*/ 7906 h 289083"/>
                  <a:gd name="connsiteX27" fmla="*/ 155638 w 184308"/>
                  <a:gd name="connsiteY27" fmla="*/ 26289 h 289083"/>
                  <a:gd name="connsiteX28" fmla="*/ 154686 w 184308"/>
                  <a:gd name="connsiteY28" fmla="*/ 46958 h 289083"/>
                  <a:gd name="connsiteX29" fmla="*/ 154305 w 184308"/>
                  <a:gd name="connsiteY29" fmla="*/ 63913 h 289083"/>
                  <a:gd name="connsiteX30" fmla="*/ 154305 w 184308"/>
                  <a:gd name="connsiteY30" fmla="*/ 224028 h 289083"/>
                  <a:gd name="connsiteX31" fmla="*/ 156591 w 184308"/>
                  <a:gd name="connsiteY31" fmla="*/ 253746 h 289083"/>
                  <a:gd name="connsiteX32" fmla="*/ 160306 w 184308"/>
                  <a:gd name="connsiteY32" fmla="*/ 275177 h 289083"/>
                  <a:gd name="connsiteX33" fmla="*/ 145637 w 184308"/>
                  <a:gd name="connsiteY33" fmla="*/ 261652 h 289083"/>
                  <a:gd name="connsiteX34" fmla="*/ 184309 w 184308"/>
                  <a:gd name="connsiteY34" fmla="*/ 265748 h 289083"/>
                  <a:gd name="connsiteX35" fmla="*/ 182023 w 184308"/>
                  <a:gd name="connsiteY35" fmla="*/ 285274 h 289083"/>
                  <a:gd name="connsiteX36" fmla="*/ 135064 w 184308"/>
                  <a:gd name="connsiteY36" fmla="*/ 285274 h 289083"/>
                  <a:gd name="connsiteX37" fmla="*/ 127540 w 184308"/>
                  <a:gd name="connsiteY37" fmla="*/ 242792 h 289083"/>
                  <a:gd name="connsiteX38" fmla="*/ 130207 w 184308"/>
                  <a:gd name="connsiteY38" fmla="*/ 249174 h 289083"/>
                  <a:gd name="connsiteX39" fmla="*/ 125349 w 184308"/>
                  <a:gd name="connsiteY39" fmla="*/ 262509 h 289083"/>
                  <a:gd name="connsiteX40" fmla="*/ 111442 w 184308"/>
                  <a:gd name="connsiteY40" fmla="*/ 275463 h 289083"/>
                  <a:gd name="connsiteX41" fmla="*/ 93440 w 184308"/>
                  <a:gd name="connsiteY41" fmla="*/ 285274 h 289083"/>
                  <a:gd name="connsiteX42" fmla="*/ 75819 w 184308"/>
                  <a:gd name="connsiteY42" fmla="*/ 288988 h 28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84308" h="289083">
                    <a:moveTo>
                      <a:pt x="75914" y="289084"/>
                    </a:moveTo>
                    <a:cubicBezTo>
                      <a:pt x="52578" y="289084"/>
                      <a:pt x="34100" y="280416"/>
                      <a:pt x="20479" y="263176"/>
                    </a:cubicBezTo>
                    <a:cubicBezTo>
                      <a:pt x="6858" y="245936"/>
                      <a:pt x="0" y="222218"/>
                      <a:pt x="0" y="192119"/>
                    </a:cubicBezTo>
                    <a:cubicBezTo>
                      <a:pt x="0" y="162020"/>
                      <a:pt x="6953" y="139541"/>
                      <a:pt x="20860" y="122396"/>
                    </a:cubicBezTo>
                    <a:cubicBezTo>
                      <a:pt x="34766" y="105251"/>
                      <a:pt x="53530" y="96679"/>
                      <a:pt x="77057" y="96679"/>
                    </a:cubicBezTo>
                    <a:cubicBezTo>
                      <a:pt x="83344" y="96679"/>
                      <a:pt x="89059" y="96965"/>
                      <a:pt x="94297" y="97631"/>
                    </a:cubicBezTo>
                    <a:cubicBezTo>
                      <a:pt x="99536" y="98298"/>
                      <a:pt x="105346" y="99536"/>
                      <a:pt x="111538" y="101346"/>
                    </a:cubicBezTo>
                    <a:cubicBezTo>
                      <a:pt x="117824" y="103251"/>
                      <a:pt x="125349" y="106013"/>
                      <a:pt x="134112" y="109823"/>
                    </a:cubicBezTo>
                    <a:lnTo>
                      <a:pt x="131445" y="136874"/>
                    </a:lnTo>
                    <a:cubicBezTo>
                      <a:pt x="122682" y="129826"/>
                      <a:pt x="114205" y="124873"/>
                      <a:pt x="106108" y="122015"/>
                    </a:cubicBezTo>
                    <a:cubicBezTo>
                      <a:pt x="98012" y="119158"/>
                      <a:pt x="89535" y="117729"/>
                      <a:pt x="80772" y="117729"/>
                    </a:cubicBezTo>
                    <a:cubicBezTo>
                      <a:pt x="65532" y="117729"/>
                      <a:pt x="53435" y="124396"/>
                      <a:pt x="44482" y="137827"/>
                    </a:cubicBezTo>
                    <a:cubicBezTo>
                      <a:pt x="35623" y="151257"/>
                      <a:pt x="31147" y="169736"/>
                      <a:pt x="31147" y="193262"/>
                    </a:cubicBezTo>
                    <a:cubicBezTo>
                      <a:pt x="31147" y="216789"/>
                      <a:pt x="35242" y="234125"/>
                      <a:pt x="43529" y="247364"/>
                    </a:cubicBezTo>
                    <a:cubicBezTo>
                      <a:pt x="51816" y="260604"/>
                      <a:pt x="62770" y="267271"/>
                      <a:pt x="76581" y="267271"/>
                    </a:cubicBezTo>
                    <a:cubicBezTo>
                      <a:pt x="92107" y="267271"/>
                      <a:pt x="104299" y="262128"/>
                      <a:pt x="113062" y="251841"/>
                    </a:cubicBezTo>
                    <a:cubicBezTo>
                      <a:pt x="121825" y="241554"/>
                      <a:pt x="126206" y="227267"/>
                      <a:pt x="126206" y="208979"/>
                    </a:cubicBezTo>
                    <a:lnTo>
                      <a:pt x="126206" y="52673"/>
                    </a:lnTo>
                    <a:cubicBezTo>
                      <a:pt x="126206" y="49435"/>
                      <a:pt x="125825" y="45149"/>
                      <a:pt x="125063" y="39910"/>
                    </a:cubicBezTo>
                    <a:cubicBezTo>
                      <a:pt x="124301" y="34671"/>
                      <a:pt x="123444" y="29623"/>
                      <a:pt x="122396" y="24670"/>
                    </a:cubicBezTo>
                    <a:cubicBezTo>
                      <a:pt x="121444" y="19812"/>
                      <a:pt x="120682" y="16288"/>
                      <a:pt x="120110" y="14288"/>
                    </a:cubicBezTo>
                    <a:lnTo>
                      <a:pt x="134398" y="26670"/>
                    </a:lnTo>
                    <a:lnTo>
                      <a:pt x="88583" y="18764"/>
                    </a:lnTo>
                    <a:lnTo>
                      <a:pt x="90488" y="0"/>
                    </a:lnTo>
                    <a:lnTo>
                      <a:pt x="128778" y="1143"/>
                    </a:lnTo>
                    <a:lnTo>
                      <a:pt x="149828" y="1143"/>
                    </a:lnTo>
                    <a:lnTo>
                      <a:pt x="156591" y="7906"/>
                    </a:lnTo>
                    <a:cubicBezTo>
                      <a:pt x="156305" y="13145"/>
                      <a:pt x="156019" y="19336"/>
                      <a:pt x="155638" y="26289"/>
                    </a:cubicBezTo>
                    <a:cubicBezTo>
                      <a:pt x="155258" y="33338"/>
                      <a:pt x="154972" y="40196"/>
                      <a:pt x="154686" y="46958"/>
                    </a:cubicBezTo>
                    <a:cubicBezTo>
                      <a:pt x="154400" y="53721"/>
                      <a:pt x="154305" y="59341"/>
                      <a:pt x="154305" y="63913"/>
                    </a:cubicBezTo>
                    <a:lnTo>
                      <a:pt x="154305" y="224028"/>
                    </a:lnTo>
                    <a:cubicBezTo>
                      <a:pt x="154305" y="233839"/>
                      <a:pt x="155067" y="243745"/>
                      <a:pt x="156591" y="253746"/>
                    </a:cubicBezTo>
                    <a:cubicBezTo>
                      <a:pt x="158115" y="263747"/>
                      <a:pt x="159353" y="270891"/>
                      <a:pt x="160306" y="275177"/>
                    </a:cubicBezTo>
                    <a:lnTo>
                      <a:pt x="145637" y="261652"/>
                    </a:lnTo>
                    <a:lnTo>
                      <a:pt x="184309" y="265748"/>
                    </a:lnTo>
                    <a:lnTo>
                      <a:pt x="182023" y="285274"/>
                    </a:lnTo>
                    <a:lnTo>
                      <a:pt x="135064" y="285274"/>
                    </a:lnTo>
                    <a:lnTo>
                      <a:pt x="127540" y="242792"/>
                    </a:lnTo>
                    <a:lnTo>
                      <a:pt x="130207" y="249174"/>
                    </a:lnTo>
                    <a:cubicBezTo>
                      <a:pt x="130492" y="253460"/>
                      <a:pt x="128873" y="257842"/>
                      <a:pt x="125349" y="262509"/>
                    </a:cubicBezTo>
                    <a:cubicBezTo>
                      <a:pt x="121825" y="267176"/>
                      <a:pt x="117253" y="271463"/>
                      <a:pt x="111442" y="275463"/>
                    </a:cubicBezTo>
                    <a:cubicBezTo>
                      <a:pt x="105632" y="279463"/>
                      <a:pt x="99631" y="282702"/>
                      <a:pt x="93440" y="285274"/>
                    </a:cubicBezTo>
                    <a:cubicBezTo>
                      <a:pt x="87154" y="287750"/>
                      <a:pt x="81248" y="288988"/>
                      <a:pt x="75819" y="2889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6" name="Forme libre : forme 35">
                <a:extLst>
                  <a:ext uri="{FF2B5EF4-FFF2-40B4-BE49-F238E27FC236}">
                    <a16:creationId xmlns:a16="http://schemas.microsoft.com/office/drawing/2014/main" id="{B77C5DDA-EBAB-D0D4-4088-181B580B86CC}"/>
                  </a:ext>
                </a:extLst>
              </p:cNvPr>
              <p:cNvSpPr/>
              <p:nvPr/>
            </p:nvSpPr>
            <p:spPr>
              <a:xfrm>
                <a:off x="6109239" y="4445412"/>
                <a:ext cx="151828" cy="192404"/>
              </a:xfrm>
              <a:custGeom>
                <a:avLst/>
                <a:gdLst>
                  <a:gd name="connsiteX0" fmla="*/ 85725 w 151828"/>
                  <a:gd name="connsiteY0" fmla="*/ 192405 h 192404"/>
                  <a:gd name="connsiteX1" fmla="*/ 38386 w 151828"/>
                  <a:gd name="connsiteY1" fmla="*/ 180022 h 192404"/>
                  <a:gd name="connsiteX2" fmla="*/ 9620 w 151828"/>
                  <a:gd name="connsiteY2" fmla="*/ 145828 h 192404"/>
                  <a:gd name="connsiteX3" fmla="*/ 0 w 151828"/>
                  <a:gd name="connsiteY3" fmla="*/ 96583 h 192404"/>
                  <a:gd name="connsiteX4" fmla="*/ 8668 w 151828"/>
                  <a:gd name="connsiteY4" fmla="*/ 46958 h 192404"/>
                  <a:gd name="connsiteX5" fmla="*/ 35338 w 151828"/>
                  <a:gd name="connsiteY5" fmla="*/ 12573 h 192404"/>
                  <a:gd name="connsiteX6" fmla="*/ 80772 w 151828"/>
                  <a:gd name="connsiteY6" fmla="*/ 0 h 192404"/>
                  <a:gd name="connsiteX7" fmla="*/ 122492 w 151828"/>
                  <a:gd name="connsiteY7" fmla="*/ 10858 h 192404"/>
                  <a:gd name="connsiteX8" fmla="*/ 144875 w 151828"/>
                  <a:gd name="connsiteY8" fmla="*/ 41338 h 192404"/>
                  <a:gd name="connsiteX9" fmla="*/ 151828 w 151828"/>
                  <a:gd name="connsiteY9" fmla="*/ 86487 h 192404"/>
                  <a:gd name="connsiteX10" fmla="*/ 145828 w 151828"/>
                  <a:gd name="connsiteY10" fmla="*/ 98488 h 192404"/>
                  <a:gd name="connsiteX11" fmla="*/ 24098 w 151828"/>
                  <a:gd name="connsiteY11" fmla="*/ 98488 h 192404"/>
                  <a:gd name="connsiteX12" fmla="*/ 24098 w 151828"/>
                  <a:gd name="connsiteY12" fmla="*/ 81534 h 192404"/>
                  <a:gd name="connsiteX13" fmla="*/ 132683 w 151828"/>
                  <a:gd name="connsiteY13" fmla="*/ 73247 h 192404"/>
                  <a:gd name="connsiteX14" fmla="*/ 120682 w 151828"/>
                  <a:gd name="connsiteY14" fmla="*/ 86392 h 192404"/>
                  <a:gd name="connsiteX15" fmla="*/ 120872 w 151828"/>
                  <a:gd name="connsiteY15" fmla="*/ 76771 h 192404"/>
                  <a:gd name="connsiteX16" fmla="*/ 121063 w 151828"/>
                  <a:gd name="connsiteY16" fmla="*/ 66484 h 192404"/>
                  <a:gd name="connsiteX17" fmla="*/ 110871 w 151828"/>
                  <a:gd name="connsiteY17" fmla="*/ 32290 h 192404"/>
                  <a:gd name="connsiteX18" fmla="*/ 79724 w 151828"/>
                  <a:gd name="connsiteY18" fmla="*/ 18002 h 192404"/>
                  <a:gd name="connsiteX19" fmla="*/ 56388 w 151828"/>
                  <a:gd name="connsiteY19" fmla="*/ 24955 h 192404"/>
                  <a:gd name="connsiteX20" fmla="*/ 41720 w 151828"/>
                  <a:gd name="connsiteY20" fmla="*/ 43529 h 192404"/>
                  <a:gd name="connsiteX21" fmla="*/ 34195 w 151828"/>
                  <a:gd name="connsiteY21" fmla="*/ 68485 h 192404"/>
                  <a:gd name="connsiteX22" fmla="*/ 31909 w 151828"/>
                  <a:gd name="connsiteY22" fmla="*/ 94964 h 192404"/>
                  <a:gd name="connsiteX23" fmla="*/ 34957 w 151828"/>
                  <a:gd name="connsiteY23" fmla="*/ 120301 h 192404"/>
                  <a:gd name="connsiteX24" fmla="*/ 44387 w 151828"/>
                  <a:gd name="connsiteY24" fmla="*/ 144494 h 192404"/>
                  <a:gd name="connsiteX25" fmla="*/ 60388 w 151828"/>
                  <a:gd name="connsiteY25" fmla="*/ 162496 h 192404"/>
                  <a:gd name="connsiteX26" fmla="*/ 83534 w 151828"/>
                  <a:gd name="connsiteY26" fmla="*/ 169259 h 192404"/>
                  <a:gd name="connsiteX27" fmla="*/ 117158 w 151828"/>
                  <a:gd name="connsiteY27" fmla="*/ 163830 h 192404"/>
                  <a:gd name="connsiteX28" fmla="*/ 141351 w 151828"/>
                  <a:gd name="connsiteY28" fmla="*/ 153448 h 192404"/>
                  <a:gd name="connsiteX29" fmla="*/ 151162 w 151828"/>
                  <a:gd name="connsiteY29" fmla="*/ 170021 h 192404"/>
                  <a:gd name="connsiteX30" fmla="*/ 148495 w 151828"/>
                  <a:gd name="connsiteY30" fmla="*/ 172117 h 192404"/>
                  <a:gd name="connsiteX31" fmla="*/ 136303 w 151828"/>
                  <a:gd name="connsiteY31" fmla="*/ 180022 h 192404"/>
                  <a:gd name="connsiteX32" fmla="*/ 115252 w 151828"/>
                  <a:gd name="connsiteY32" fmla="*/ 188500 h 192404"/>
                  <a:gd name="connsiteX33" fmla="*/ 85725 w 151828"/>
                  <a:gd name="connsiteY33" fmla="*/ 192214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1828" h="192404">
                    <a:moveTo>
                      <a:pt x="85725" y="192405"/>
                    </a:moveTo>
                    <a:cubicBezTo>
                      <a:pt x="66961" y="192405"/>
                      <a:pt x="51149" y="188309"/>
                      <a:pt x="38386" y="180022"/>
                    </a:cubicBezTo>
                    <a:cubicBezTo>
                      <a:pt x="25622" y="171736"/>
                      <a:pt x="16002" y="160306"/>
                      <a:pt x="9620" y="145828"/>
                    </a:cubicBezTo>
                    <a:cubicBezTo>
                      <a:pt x="3238" y="131350"/>
                      <a:pt x="0" y="114871"/>
                      <a:pt x="0" y="96583"/>
                    </a:cubicBezTo>
                    <a:cubicBezTo>
                      <a:pt x="0" y="78295"/>
                      <a:pt x="2858" y="61531"/>
                      <a:pt x="8668" y="46958"/>
                    </a:cubicBezTo>
                    <a:cubicBezTo>
                      <a:pt x="14478" y="32385"/>
                      <a:pt x="23336" y="20955"/>
                      <a:pt x="35338" y="12573"/>
                    </a:cubicBezTo>
                    <a:cubicBezTo>
                      <a:pt x="47339" y="4191"/>
                      <a:pt x="62484" y="0"/>
                      <a:pt x="80772" y="0"/>
                    </a:cubicBezTo>
                    <a:cubicBezTo>
                      <a:pt x="99060" y="0"/>
                      <a:pt x="112205" y="3619"/>
                      <a:pt x="122492" y="10858"/>
                    </a:cubicBezTo>
                    <a:cubicBezTo>
                      <a:pt x="132778" y="18097"/>
                      <a:pt x="140208" y="28289"/>
                      <a:pt x="144875" y="41338"/>
                    </a:cubicBezTo>
                    <a:cubicBezTo>
                      <a:pt x="149542" y="54388"/>
                      <a:pt x="151828" y="69437"/>
                      <a:pt x="151828" y="86487"/>
                    </a:cubicBezTo>
                    <a:lnTo>
                      <a:pt x="145828" y="98488"/>
                    </a:lnTo>
                    <a:lnTo>
                      <a:pt x="24098" y="98488"/>
                    </a:lnTo>
                    <a:lnTo>
                      <a:pt x="24098" y="81534"/>
                    </a:lnTo>
                    <a:lnTo>
                      <a:pt x="132683" y="73247"/>
                    </a:lnTo>
                    <a:lnTo>
                      <a:pt x="120682" y="86392"/>
                    </a:lnTo>
                    <a:cubicBezTo>
                      <a:pt x="120682" y="83153"/>
                      <a:pt x="120682" y="79915"/>
                      <a:pt x="120872" y="76771"/>
                    </a:cubicBezTo>
                    <a:cubicBezTo>
                      <a:pt x="120967" y="73628"/>
                      <a:pt x="121063" y="70199"/>
                      <a:pt x="121063" y="66484"/>
                    </a:cubicBezTo>
                    <a:cubicBezTo>
                      <a:pt x="121063" y="53245"/>
                      <a:pt x="117729" y="41815"/>
                      <a:pt x="110871" y="32290"/>
                    </a:cubicBezTo>
                    <a:cubicBezTo>
                      <a:pt x="104108" y="22765"/>
                      <a:pt x="93726" y="18002"/>
                      <a:pt x="79724" y="18002"/>
                    </a:cubicBezTo>
                    <a:cubicBezTo>
                      <a:pt x="70485" y="18002"/>
                      <a:pt x="62675" y="20288"/>
                      <a:pt x="56388" y="24955"/>
                    </a:cubicBezTo>
                    <a:cubicBezTo>
                      <a:pt x="50101" y="29623"/>
                      <a:pt x="45244" y="35814"/>
                      <a:pt x="41720" y="43529"/>
                    </a:cubicBezTo>
                    <a:cubicBezTo>
                      <a:pt x="38195" y="51340"/>
                      <a:pt x="35719" y="59626"/>
                      <a:pt x="34195" y="68485"/>
                    </a:cubicBezTo>
                    <a:cubicBezTo>
                      <a:pt x="32671" y="77343"/>
                      <a:pt x="31909" y="86201"/>
                      <a:pt x="31909" y="94964"/>
                    </a:cubicBezTo>
                    <a:cubicBezTo>
                      <a:pt x="31909" y="103251"/>
                      <a:pt x="32957" y="111728"/>
                      <a:pt x="34957" y="120301"/>
                    </a:cubicBezTo>
                    <a:cubicBezTo>
                      <a:pt x="36957" y="128968"/>
                      <a:pt x="40100" y="137065"/>
                      <a:pt x="44387" y="144494"/>
                    </a:cubicBezTo>
                    <a:cubicBezTo>
                      <a:pt x="48673" y="152019"/>
                      <a:pt x="54007" y="158020"/>
                      <a:pt x="60388" y="162496"/>
                    </a:cubicBezTo>
                    <a:cubicBezTo>
                      <a:pt x="66770" y="166973"/>
                      <a:pt x="74485" y="169259"/>
                      <a:pt x="83534" y="169259"/>
                    </a:cubicBezTo>
                    <a:cubicBezTo>
                      <a:pt x="95345" y="169259"/>
                      <a:pt x="106490" y="167449"/>
                      <a:pt x="117158" y="163830"/>
                    </a:cubicBezTo>
                    <a:cubicBezTo>
                      <a:pt x="127825" y="160210"/>
                      <a:pt x="135922" y="156781"/>
                      <a:pt x="141351" y="153448"/>
                    </a:cubicBezTo>
                    <a:lnTo>
                      <a:pt x="151162" y="170021"/>
                    </a:lnTo>
                    <a:cubicBezTo>
                      <a:pt x="151924" y="169259"/>
                      <a:pt x="151067" y="170021"/>
                      <a:pt x="148495" y="172117"/>
                    </a:cubicBezTo>
                    <a:cubicBezTo>
                      <a:pt x="146018" y="174212"/>
                      <a:pt x="141923" y="176879"/>
                      <a:pt x="136303" y="180022"/>
                    </a:cubicBezTo>
                    <a:cubicBezTo>
                      <a:pt x="130683" y="183166"/>
                      <a:pt x="123634" y="185928"/>
                      <a:pt x="115252" y="188500"/>
                    </a:cubicBezTo>
                    <a:cubicBezTo>
                      <a:pt x="106870" y="190976"/>
                      <a:pt x="97060" y="192214"/>
                      <a:pt x="85725" y="1922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7" name="Forme libre : forme 36">
                <a:extLst>
                  <a:ext uri="{FF2B5EF4-FFF2-40B4-BE49-F238E27FC236}">
                    <a16:creationId xmlns:a16="http://schemas.microsoft.com/office/drawing/2014/main" id="{7C8C0824-5C03-5005-7CB8-7841C6AF8406}"/>
                  </a:ext>
                </a:extLst>
              </p:cNvPr>
              <p:cNvSpPr/>
              <p:nvPr/>
            </p:nvSpPr>
            <p:spPr>
              <a:xfrm>
                <a:off x="6300311" y="4444840"/>
                <a:ext cx="122110" cy="192976"/>
              </a:xfrm>
              <a:custGeom>
                <a:avLst/>
                <a:gdLst>
                  <a:gd name="connsiteX0" fmla="*/ 59246 w 122110"/>
                  <a:gd name="connsiteY0" fmla="*/ 192977 h 192976"/>
                  <a:gd name="connsiteX1" fmla="*/ 21812 w 122110"/>
                  <a:gd name="connsiteY1" fmla="*/ 187166 h 192976"/>
                  <a:gd name="connsiteX2" fmla="*/ 952 w 122110"/>
                  <a:gd name="connsiteY2" fmla="*/ 177546 h 192976"/>
                  <a:gd name="connsiteX3" fmla="*/ 952 w 122110"/>
                  <a:gd name="connsiteY3" fmla="*/ 129064 h 192976"/>
                  <a:gd name="connsiteX4" fmla="*/ 22384 w 122110"/>
                  <a:gd name="connsiteY4" fmla="*/ 127540 h 192976"/>
                  <a:gd name="connsiteX5" fmla="*/ 22384 w 122110"/>
                  <a:gd name="connsiteY5" fmla="*/ 142589 h 192976"/>
                  <a:gd name="connsiteX6" fmla="*/ 24289 w 122110"/>
                  <a:gd name="connsiteY6" fmla="*/ 151257 h 192976"/>
                  <a:gd name="connsiteX7" fmla="*/ 29146 w 122110"/>
                  <a:gd name="connsiteY7" fmla="*/ 163640 h 192976"/>
                  <a:gd name="connsiteX8" fmla="*/ 35147 w 122110"/>
                  <a:gd name="connsiteY8" fmla="*/ 174498 h 192976"/>
                  <a:gd name="connsiteX9" fmla="*/ 24289 w 122110"/>
                  <a:gd name="connsiteY9" fmla="*/ 158306 h 192976"/>
                  <a:gd name="connsiteX10" fmla="*/ 39719 w 122110"/>
                  <a:gd name="connsiteY10" fmla="*/ 171450 h 192976"/>
                  <a:gd name="connsiteX11" fmla="*/ 59626 w 122110"/>
                  <a:gd name="connsiteY11" fmla="*/ 174879 h 192976"/>
                  <a:gd name="connsiteX12" fmla="*/ 83725 w 122110"/>
                  <a:gd name="connsiteY12" fmla="*/ 167735 h 192976"/>
                  <a:gd name="connsiteX13" fmla="*/ 92773 w 122110"/>
                  <a:gd name="connsiteY13" fmla="*/ 145161 h 192976"/>
                  <a:gd name="connsiteX14" fmla="*/ 80772 w 122110"/>
                  <a:gd name="connsiteY14" fmla="*/ 123158 h 192976"/>
                  <a:gd name="connsiteX15" fmla="*/ 52959 w 122110"/>
                  <a:gd name="connsiteY15" fmla="*/ 107537 h 192976"/>
                  <a:gd name="connsiteX16" fmla="*/ 34195 w 122110"/>
                  <a:gd name="connsiteY16" fmla="*/ 97917 h 192976"/>
                  <a:gd name="connsiteX17" fmla="*/ 17050 w 122110"/>
                  <a:gd name="connsiteY17" fmla="*/ 86297 h 192976"/>
                  <a:gd name="connsiteX18" fmla="*/ 4667 w 122110"/>
                  <a:gd name="connsiteY18" fmla="*/ 70676 h 192976"/>
                  <a:gd name="connsiteX19" fmla="*/ 0 w 122110"/>
                  <a:gd name="connsiteY19" fmla="*/ 49244 h 192976"/>
                  <a:gd name="connsiteX20" fmla="*/ 16764 w 122110"/>
                  <a:gd name="connsiteY20" fmla="*/ 12954 h 192976"/>
                  <a:gd name="connsiteX21" fmla="*/ 57912 w 122110"/>
                  <a:gd name="connsiteY21" fmla="*/ 0 h 192976"/>
                  <a:gd name="connsiteX22" fmla="*/ 84201 w 122110"/>
                  <a:gd name="connsiteY22" fmla="*/ 1715 h 192976"/>
                  <a:gd name="connsiteX23" fmla="*/ 111252 w 122110"/>
                  <a:gd name="connsiteY23" fmla="*/ 6382 h 192976"/>
                  <a:gd name="connsiteX24" fmla="*/ 110871 w 122110"/>
                  <a:gd name="connsiteY24" fmla="*/ 59341 h 192976"/>
                  <a:gd name="connsiteX25" fmla="*/ 89440 w 122110"/>
                  <a:gd name="connsiteY25" fmla="*/ 58198 h 192976"/>
                  <a:gd name="connsiteX26" fmla="*/ 89440 w 122110"/>
                  <a:gd name="connsiteY26" fmla="*/ 45053 h 192976"/>
                  <a:gd name="connsiteX27" fmla="*/ 87344 w 122110"/>
                  <a:gd name="connsiteY27" fmla="*/ 36767 h 192976"/>
                  <a:gd name="connsiteX28" fmla="*/ 82867 w 122110"/>
                  <a:gd name="connsiteY28" fmla="*/ 24194 h 192976"/>
                  <a:gd name="connsiteX29" fmla="*/ 78962 w 122110"/>
                  <a:gd name="connsiteY29" fmla="*/ 13907 h 192976"/>
                  <a:gd name="connsiteX30" fmla="*/ 91726 w 122110"/>
                  <a:gd name="connsiteY30" fmla="*/ 27813 h 192976"/>
                  <a:gd name="connsiteX31" fmla="*/ 75533 w 122110"/>
                  <a:gd name="connsiteY31" fmla="*/ 20669 h 192976"/>
                  <a:gd name="connsiteX32" fmla="*/ 58293 w 122110"/>
                  <a:gd name="connsiteY32" fmla="*/ 18764 h 192976"/>
                  <a:gd name="connsiteX33" fmla="*/ 36862 w 122110"/>
                  <a:gd name="connsiteY33" fmla="*/ 25337 h 192976"/>
                  <a:gd name="connsiteX34" fmla="*/ 28575 w 122110"/>
                  <a:gd name="connsiteY34" fmla="*/ 43910 h 192976"/>
                  <a:gd name="connsiteX35" fmla="*/ 40576 w 122110"/>
                  <a:gd name="connsiteY35" fmla="*/ 65151 h 192976"/>
                  <a:gd name="connsiteX36" fmla="*/ 68389 w 122110"/>
                  <a:gd name="connsiteY36" fmla="*/ 80391 h 192976"/>
                  <a:gd name="connsiteX37" fmla="*/ 87535 w 122110"/>
                  <a:gd name="connsiteY37" fmla="*/ 90202 h 192976"/>
                  <a:gd name="connsiteX38" fmla="*/ 104870 w 122110"/>
                  <a:gd name="connsiteY38" fmla="*/ 102013 h 192976"/>
                  <a:gd name="connsiteX39" fmla="*/ 117443 w 122110"/>
                  <a:gd name="connsiteY39" fmla="*/ 117443 h 192976"/>
                  <a:gd name="connsiteX40" fmla="*/ 122110 w 122110"/>
                  <a:gd name="connsiteY40" fmla="*/ 138303 h 192976"/>
                  <a:gd name="connsiteX41" fmla="*/ 105156 w 122110"/>
                  <a:gd name="connsiteY41" fmla="*/ 180404 h 192976"/>
                  <a:gd name="connsiteX42" fmla="*/ 59341 w 122110"/>
                  <a:gd name="connsiteY42" fmla="*/ 192786 h 1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2110" h="192976">
                    <a:moveTo>
                      <a:pt x="59246" y="192977"/>
                    </a:moveTo>
                    <a:cubicBezTo>
                      <a:pt x="44005" y="192977"/>
                      <a:pt x="31528" y="191072"/>
                      <a:pt x="21812" y="187166"/>
                    </a:cubicBezTo>
                    <a:cubicBezTo>
                      <a:pt x="12192" y="183261"/>
                      <a:pt x="5239" y="180118"/>
                      <a:pt x="952" y="177546"/>
                    </a:cubicBezTo>
                    <a:lnTo>
                      <a:pt x="952" y="129064"/>
                    </a:lnTo>
                    <a:lnTo>
                      <a:pt x="22384" y="127540"/>
                    </a:lnTo>
                    <a:lnTo>
                      <a:pt x="22384" y="142589"/>
                    </a:lnTo>
                    <a:cubicBezTo>
                      <a:pt x="22384" y="144304"/>
                      <a:pt x="23050" y="147257"/>
                      <a:pt x="24289" y="151257"/>
                    </a:cubicBezTo>
                    <a:cubicBezTo>
                      <a:pt x="25527" y="155258"/>
                      <a:pt x="27146" y="159449"/>
                      <a:pt x="29146" y="163640"/>
                    </a:cubicBezTo>
                    <a:cubicBezTo>
                      <a:pt x="31147" y="167926"/>
                      <a:pt x="33147" y="171545"/>
                      <a:pt x="35147" y="174498"/>
                    </a:cubicBezTo>
                    <a:lnTo>
                      <a:pt x="24289" y="158306"/>
                    </a:lnTo>
                    <a:cubicBezTo>
                      <a:pt x="28765" y="164783"/>
                      <a:pt x="33909" y="169164"/>
                      <a:pt x="39719" y="171450"/>
                    </a:cubicBezTo>
                    <a:cubicBezTo>
                      <a:pt x="45434" y="173736"/>
                      <a:pt x="52102" y="174879"/>
                      <a:pt x="59626" y="174879"/>
                    </a:cubicBezTo>
                    <a:cubicBezTo>
                      <a:pt x="69628" y="174879"/>
                      <a:pt x="77629" y="172498"/>
                      <a:pt x="83725" y="167735"/>
                    </a:cubicBezTo>
                    <a:cubicBezTo>
                      <a:pt x="89725" y="162973"/>
                      <a:pt x="92773" y="155448"/>
                      <a:pt x="92773" y="145161"/>
                    </a:cubicBezTo>
                    <a:cubicBezTo>
                      <a:pt x="92773" y="135922"/>
                      <a:pt x="88773" y="128588"/>
                      <a:pt x="80772" y="123158"/>
                    </a:cubicBezTo>
                    <a:cubicBezTo>
                      <a:pt x="72771" y="117729"/>
                      <a:pt x="63436" y="112586"/>
                      <a:pt x="52959" y="107537"/>
                    </a:cubicBezTo>
                    <a:cubicBezTo>
                      <a:pt x="46672" y="104489"/>
                      <a:pt x="40386" y="101346"/>
                      <a:pt x="34195" y="97917"/>
                    </a:cubicBezTo>
                    <a:cubicBezTo>
                      <a:pt x="27908" y="94488"/>
                      <a:pt x="22193" y="90678"/>
                      <a:pt x="17050" y="86297"/>
                    </a:cubicBezTo>
                    <a:cubicBezTo>
                      <a:pt x="11906" y="81915"/>
                      <a:pt x="7810" y="76676"/>
                      <a:pt x="4667" y="70676"/>
                    </a:cubicBezTo>
                    <a:cubicBezTo>
                      <a:pt x="1524" y="64675"/>
                      <a:pt x="0" y="57531"/>
                      <a:pt x="0" y="49244"/>
                    </a:cubicBezTo>
                    <a:cubicBezTo>
                      <a:pt x="0" y="33719"/>
                      <a:pt x="5524" y="21622"/>
                      <a:pt x="16764" y="12954"/>
                    </a:cubicBezTo>
                    <a:cubicBezTo>
                      <a:pt x="27908" y="4286"/>
                      <a:pt x="41624" y="0"/>
                      <a:pt x="57912" y="0"/>
                    </a:cubicBezTo>
                    <a:cubicBezTo>
                      <a:pt x="66199" y="0"/>
                      <a:pt x="74962" y="572"/>
                      <a:pt x="84201" y="1715"/>
                    </a:cubicBezTo>
                    <a:cubicBezTo>
                      <a:pt x="93440" y="2858"/>
                      <a:pt x="102489" y="4382"/>
                      <a:pt x="111252" y="6382"/>
                    </a:cubicBezTo>
                    <a:lnTo>
                      <a:pt x="110871" y="59341"/>
                    </a:lnTo>
                    <a:lnTo>
                      <a:pt x="89440" y="58198"/>
                    </a:lnTo>
                    <a:lnTo>
                      <a:pt x="89440" y="45053"/>
                    </a:lnTo>
                    <a:cubicBezTo>
                      <a:pt x="89440" y="43529"/>
                      <a:pt x="88773" y="40767"/>
                      <a:pt x="87344" y="36767"/>
                    </a:cubicBezTo>
                    <a:cubicBezTo>
                      <a:pt x="86011" y="32766"/>
                      <a:pt x="84487" y="28575"/>
                      <a:pt x="82867" y="24194"/>
                    </a:cubicBezTo>
                    <a:cubicBezTo>
                      <a:pt x="81248" y="19812"/>
                      <a:pt x="79915" y="16383"/>
                      <a:pt x="78962" y="13907"/>
                    </a:cubicBezTo>
                    <a:lnTo>
                      <a:pt x="91726" y="27813"/>
                    </a:lnTo>
                    <a:cubicBezTo>
                      <a:pt x="85439" y="24289"/>
                      <a:pt x="80105" y="21908"/>
                      <a:pt x="75533" y="20669"/>
                    </a:cubicBezTo>
                    <a:cubicBezTo>
                      <a:pt x="70961" y="19431"/>
                      <a:pt x="65246" y="18764"/>
                      <a:pt x="58293" y="18764"/>
                    </a:cubicBezTo>
                    <a:cubicBezTo>
                      <a:pt x="49530" y="18764"/>
                      <a:pt x="42386" y="20955"/>
                      <a:pt x="36862" y="25337"/>
                    </a:cubicBezTo>
                    <a:cubicBezTo>
                      <a:pt x="31337" y="29718"/>
                      <a:pt x="28575" y="35909"/>
                      <a:pt x="28575" y="43910"/>
                    </a:cubicBezTo>
                    <a:cubicBezTo>
                      <a:pt x="28575" y="52673"/>
                      <a:pt x="32575" y="59722"/>
                      <a:pt x="40576" y="65151"/>
                    </a:cubicBezTo>
                    <a:cubicBezTo>
                      <a:pt x="48577" y="70580"/>
                      <a:pt x="57817" y="75629"/>
                      <a:pt x="68389" y="80391"/>
                    </a:cubicBezTo>
                    <a:cubicBezTo>
                      <a:pt x="74866" y="83439"/>
                      <a:pt x="81248" y="86678"/>
                      <a:pt x="87535" y="90202"/>
                    </a:cubicBezTo>
                    <a:cubicBezTo>
                      <a:pt x="93821" y="93726"/>
                      <a:pt x="99536" y="97631"/>
                      <a:pt x="104870" y="102013"/>
                    </a:cubicBezTo>
                    <a:cubicBezTo>
                      <a:pt x="110109" y="106394"/>
                      <a:pt x="114300" y="111538"/>
                      <a:pt x="117443" y="117443"/>
                    </a:cubicBezTo>
                    <a:cubicBezTo>
                      <a:pt x="120586" y="123349"/>
                      <a:pt x="122110" y="130302"/>
                      <a:pt x="122110" y="138303"/>
                    </a:cubicBezTo>
                    <a:cubicBezTo>
                      <a:pt x="122110" y="158115"/>
                      <a:pt x="116491" y="172117"/>
                      <a:pt x="105156" y="180404"/>
                    </a:cubicBezTo>
                    <a:cubicBezTo>
                      <a:pt x="93821" y="188690"/>
                      <a:pt x="78581" y="192786"/>
                      <a:pt x="59341" y="1927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8" name="Forme libre : forme 37">
                <a:extLst>
                  <a:ext uri="{FF2B5EF4-FFF2-40B4-BE49-F238E27FC236}">
                    <a16:creationId xmlns:a16="http://schemas.microsoft.com/office/drawing/2014/main" id="{83A8B905-5094-C362-D726-BF57255FB817}"/>
                  </a:ext>
                </a:extLst>
              </p:cNvPr>
              <p:cNvSpPr/>
              <p:nvPr/>
            </p:nvSpPr>
            <p:spPr>
              <a:xfrm>
                <a:off x="6541865" y="4365402"/>
                <a:ext cx="243935" cy="270700"/>
              </a:xfrm>
              <a:custGeom>
                <a:avLst/>
                <a:gdLst>
                  <a:gd name="connsiteX0" fmla="*/ 1524 w 243935"/>
                  <a:gd name="connsiteY0" fmla="*/ 270510 h 270700"/>
                  <a:gd name="connsiteX1" fmla="*/ 0 w 243935"/>
                  <a:gd name="connsiteY1" fmla="*/ 252889 h 270700"/>
                  <a:gd name="connsiteX2" fmla="*/ 36100 w 243935"/>
                  <a:gd name="connsiteY2" fmla="*/ 242697 h 270700"/>
                  <a:gd name="connsiteX3" fmla="*/ 21050 w 243935"/>
                  <a:gd name="connsiteY3" fmla="*/ 252127 h 270700"/>
                  <a:gd name="connsiteX4" fmla="*/ 27242 w 243935"/>
                  <a:gd name="connsiteY4" fmla="*/ 239554 h 270700"/>
                  <a:gd name="connsiteX5" fmla="*/ 34385 w 243935"/>
                  <a:gd name="connsiteY5" fmla="*/ 224504 h 270700"/>
                  <a:gd name="connsiteX6" fmla="*/ 40577 w 243935"/>
                  <a:gd name="connsiteY6" fmla="*/ 208502 h 270700"/>
                  <a:gd name="connsiteX7" fmla="*/ 107061 w 243935"/>
                  <a:gd name="connsiteY7" fmla="*/ 3715 h 270700"/>
                  <a:gd name="connsiteX8" fmla="*/ 127730 w 243935"/>
                  <a:gd name="connsiteY8" fmla="*/ 0 h 270700"/>
                  <a:gd name="connsiteX9" fmla="*/ 205550 w 243935"/>
                  <a:gd name="connsiteY9" fmla="*/ 211931 h 270700"/>
                  <a:gd name="connsiteX10" fmla="*/ 214027 w 243935"/>
                  <a:gd name="connsiteY10" fmla="*/ 232600 h 270700"/>
                  <a:gd name="connsiteX11" fmla="*/ 223266 w 243935"/>
                  <a:gd name="connsiteY11" fmla="*/ 251746 h 270700"/>
                  <a:gd name="connsiteX12" fmla="*/ 207454 w 243935"/>
                  <a:gd name="connsiteY12" fmla="*/ 242316 h 270700"/>
                  <a:gd name="connsiteX13" fmla="*/ 243935 w 243935"/>
                  <a:gd name="connsiteY13" fmla="*/ 248698 h 270700"/>
                  <a:gd name="connsiteX14" fmla="*/ 242030 w 243935"/>
                  <a:gd name="connsiteY14" fmla="*/ 268605 h 270700"/>
                  <a:gd name="connsiteX15" fmla="*/ 203740 w 243935"/>
                  <a:gd name="connsiteY15" fmla="*/ 268605 h 270700"/>
                  <a:gd name="connsiteX16" fmla="*/ 190214 w 243935"/>
                  <a:gd name="connsiteY16" fmla="*/ 268986 h 270700"/>
                  <a:gd name="connsiteX17" fmla="*/ 170879 w 243935"/>
                  <a:gd name="connsiteY17" fmla="*/ 269748 h 270700"/>
                  <a:gd name="connsiteX18" fmla="*/ 151543 w 243935"/>
                  <a:gd name="connsiteY18" fmla="*/ 270510 h 270700"/>
                  <a:gd name="connsiteX19" fmla="*/ 150400 w 243935"/>
                  <a:gd name="connsiteY19" fmla="*/ 252889 h 270700"/>
                  <a:gd name="connsiteX20" fmla="*/ 190214 w 243935"/>
                  <a:gd name="connsiteY20" fmla="*/ 240887 h 270700"/>
                  <a:gd name="connsiteX21" fmla="*/ 179737 w 243935"/>
                  <a:gd name="connsiteY21" fmla="*/ 253270 h 270700"/>
                  <a:gd name="connsiteX22" fmla="*/ 174879 w 243935"/>
                  <a:gd name="connsiteY22" fmla="*/ 227552 h 270700"/>
                  <a:gd name="connsiteX23" fmla="*/ 167354 w 243935"/>
                  <a:gd name="connsiteY23" fmla="*/ 202978 h 270700"/>
                  <a:gd name="connsiteX24" fmla="*/ 111347 w 243935"/>
                  <a:gd name="connsiteY24" fmla="*/ 45911 h 270700"/>
                  <a:gd name="connsiteX25" fmla="*/ 119253 w 243935"/>
                  <a:gd name="connsiteY25" fmla="*/ 45911 h 270700"/>
                  <a:gd name="connsiteX26" fmla="*/ 63246 w 243935"/>
                  <a:gd name="connsiteY26" fmla="*/ 220694 h 270700"/>
                  <a:gd name="connsiteX27" fmla="*/ 59817 w 243935"/>
                  <a:gd name="connsiteY27" fmla="*/ 237077 h 270700"/>
                  <a:gd name="connsiteX28" fmla="*/ 58293 w 243935"/>
                  <a:gd name="connsiteY28" fmla="*/ 253079 h 270700"/>
                  <a:gd name="connsiteX29" fmla="*/ 46672 w 243935"/>
                  <a:gd name="connsiteY29" fmla="*/ 243269 h 270700"/>
                  <a:gd name="connsiteX30" fmla="*/ 86106 w 243935"/>
                  <a:gd name="connsiteY30" fmla="*/ 248888 h 270700"/>
                  <a:gd name="connsiteX31" fmla="*/ 84201 w 243935"/>
                  <a:gd name="connsiteY31" fmla="*/ 268796 h 270700"/>
                  <a:gd name="connsiteX32" fmla="*/ 52292 w 243935"/>
                  <a:gd name="connsiteY32" fmla="*/ 268796 h 270700"/>
                  <a:gd name="connsiteX33" fmla="*/ 38957 w 243935"/>
                  <a:gd name="connsiteY33" fmla="*/ 269177 h 270700"/>
                  <a:gd name="connsiteX34" fmla="*/ 20193 w 243935"/>
                  <a:gd name="connsiteY34" fmla="*/ 269938 h 270700"/>
                  <a:gd name="connsiteX35" fmla="*/ 1619 w 243935"/>
                  <a:gd name="connsiteY35" fmla="*/ 270700 h 270700"/>
                  <a:gd name="connsiteX36" fmla="*/ 66199 w 243935"/>
                  <a:gd name="connsiteY36" fmla="*/ 184023 h 270700"/>
                  <a:gd name="connsiteX37" fmla="*/ 66199 w 243935"/>
                  <a:gd name="connsiteY37" fmla="*/ 164878 h 270700"/>
                  <a:gd name="connsiteX38" fmla="*/ 172593 w 243935"/>
                  <a:gd name="connsiteY38" fmla="*/ 164878 h 270700"/>
                  <a:gd name="connsiteX39" fmla="*/ 172593 w 243935"/>
                  <a:gd name="connsiteY39" fmla="*/ 184023 h 270700"/>
                  <a:gd name="connsiteX40" fmla="*/ 66199 w 243935"/>
                  <a:gd name="connsiteY40" fmla="*/ 184023 h 27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43935" h="270700">
                    <a:moveTo>
                      <a:pt x="1524" y="270510"/>
                    </a:moveTo>
                    <a:lnTo>
                      <a:pt x="0" y="252889"/>
                    </a:lnTo>
                    <a:lnTo>
                      <a:pt x="36100" y="242697"/>
                    </a:lnTo>
                    <a:lnTo>
                      <a:pt x="21050" y="252127"/>
                    </a:lnTo>
                    <a:cubicBezTo>
                      <a:pt x="22765" y="248412"/>
                      <a:pt x="24860" y="244221"/>
                      <a:pt x="27242" y="239554"/>
                    </a:cubicBezTo>
                    <a:cubicBezTo>
                      <a:pt x="29623" y="234887"/>
                      <a:pt x="32004" y="229934"/>
                      <a:pt x="34385" y="224504"/>
                    </a:cubicBezTo>
                    <a:cubicBezTo>
                      <a:pt x="36767" y="219170"/>
                      <a:pt x="38862" y="213836"/>
                      <a:pt x="40577" y="208502"/>
                    </a:cubicBezTo>
                    <a:lnTo>
                      <a:pt x="107061" y="3715"/>
                    </a:lnTo>
                    <a:lnTo>
                      <a:pt x="127730" y="0"/>
                    </a:lnTo>
                    <a:lnTo>
                      <a:pt x="205550" y="211931"/>
                    </a:lnTo>
                    <a:cubicBezTo>
                      <a:pt x="207836" y="218980"/>
                      <a:pt x="210598" y="225838"/>
                      <a:pt x="214027" y="232600"/>
                    </a:cubicBezTo>
                    <a:cubicBezTo>
                      <a:pt x="217456" y="239363"/>
                      <a:pt x="220504" y="245745"/>
                      <a:pt x="223266" y="251746"/>
                    </a:cubicBezTo>
                    <a:lnTo>
                      <a:pt x="207454" y="242316"/>
                    </a:lnTo>
                    <a:lnTo>
                      <a:pt x="243935" y="248698"/>
                    </a:lnTo>
                    <a:lnTo>
                      <a:pt x="242030" y="268605"/>
                    </a:lnTo>
                    <a:lnTo>
                      <a:pt x="203740" y="268605"/>
                    </a:lnTo>
                    <a:cubicBezTo>
                      <a:pt x="200692" y="268605"/>
                      <a:pt x="196215" y="268700"/>
                      <a:pt x="190214" y="268986"/>
                    </a:cubicBezTo>
                    <a:cubicBezTo>
                      <a:pt x="184213" y="269272"/>
                      <a:pt x="177737" y="269462"/>
                      <a:pt x="170879" y="269748"/>
                    </a:cubicBezTo>
                    <a:cubicBezTo>
                      <a:pt x="164021" y="270034"/>
                      <a:pt x="157544" y="270224"/>
                      <a:pt x="151543" y="270510"/>
                    </a:cubicBezTo>
                    <a:lnTo>
                      <a:pt x="150400" y="252889"/>
                    </a:lnTo>
                    <a:lnTo>
                      <a:pt x="190214" y="240887"/>
                    </a:lnTo>
                    <a:lnTo>
                      <a:pt x="179737" y="253270"/>
                    </a:lnTo>
                    <a:cubicBezTo>
                      <a:pt x="178213" y="244221"/>
                      <a:pt x="176594" y="235649"/>
                      <a:pt x="174879" y="227552"/>
                    </a:cubicBezTo>
                    <a:cubicBezTo>
                      <a:pt x="173164" y="219456"/>
                      <a:pt x="170593" y="211169"/>
                      <a:pt x="167354" y="202978"/>
                    </a:cubicBezTo>
                    <a:lnTo>
                      <a:pt x="111347" y="45911"/>
                    </a:lnTo>
                    <a:lnTo>
                      <a:pt x="119253" y="45911"/>
                    </a:lnTo>
                    <a:lnTo>
                      <a:pt x="63246" y="220694"/>
                    </a:lnTo>
                    <a:cubicBezTo>
                      <a:pt x="61531" y="225933"/>
                      <a:pt x="60388" y="231362"/>
                      <a:pt x="59817" y="237077"/>
                    </a:cubicBezTo>
                    <a:cubicBezTo>
                      <a:pt x="59246" y="242792"/>
                      <a:pt x="58769" y="248031"/>
                      <a:pt x="58293" y="253079"/>
                    </a:cubicBezTo>
                    <a:lnTo>
                      <a:pt x="46672" y="243269"/>
                    </a:lnTo>
                    <a:lnTo>
                      <a:pt x="86106" y="248888"/>
                    </a:lnTo>
                    <a:lnTo>
                      <a:pt x="84201" y="268796"/>
                    </a:lnTo>
                    <a:lnTo>
                      <a:pt x="52292" y="268796"/>
                    </a:lnTo>
                    <a:cubicBezTo>
                      <a:pt x="49244" y="268796"/>
                      <a:pt x="44863" y="268891"/>
                      <a:pt x="38957" y="269177"/>
                    </a:cubicBezTo>
                    <a:cubicBezTo>
                      <a:pt x="33052" y="269462"/>
                      <a:pt x="26765" y="269653"/>
                      <a:pt x="20193" y="269938"/>
                    </a:cubicBezTo>
                    <a:cubicBezTo>
                      <a:pt x="13621" y="270224"/>
                      <a:pt x="7334" y="270415"/>
                      <a:pt x="1619" y="270700"/>
                    </a:cubicBezTo>
                    <a:close/>
                    <a:moveTo>
                      <a:pt x="66199" y="184023"/>
                    </a:moveTo>
                    <a:lnTo>
                      <a:pt x="66199" y="164878"/>
                    </a:lnTo>
                    <a:lnTo>
                      <a:pt x="172593" y="164878"/>
                    </a:lnTo>
                    <a:lnTo>
                      <a:pt x="172593" y="184023"/>
                    </a:lnTo>
                    <a:lnTo>
                      <a:pt x="66199" y="1840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9" name="Forme libre : forme 38">
                <a:extLst>
                  <a:ext uri="{FF2B5EF4-FFF2-40B4-BE49-F238E27FC236}">
                    <a16:creationId xmlns:a16="http://schemas.microsoft.com/office/drawing/2014/main" id="{FCD504FA-9278-B768-F3A7-156089180584}"/>
                  </a:ext>
                </a:extLst>
              </p:cNvPr>
              <p:cNvSpPr/>
              <p:nvPr/>
            </p:nvSpPr>
            <p:spPr>
              <a:xfrm>
                <a:off x="6825043" y="4444840"/>
                <a:ext cx="122110" cy="192976"/>
              </a:xfrm>
              <a:custGeom>
                <a:avLst/>
                <a:gdLst>
                  <a:gd name="connsiteX0" fmla="*/ 59246 w 122110"/>
                  <a:gd name="connsiteY0" fmla="*/ 192977 h 192976"/>
                  <a:gd name="connsiteX1" fmla="*/ 21812 w 122110"/>
                  <a:gd name="connsiteY1" fmla="*/ 187166 h 192976"/>
                  <a:gd name="connsiteX2" fmla="*/ 953 w 122110"/>
                  <a:gd name="connsiteY2" fmla="*/ 177546 h 192976"/>
                  <a:gd name="connsiteX3" fmla="*/ 953 w 122110"/>
                  <a:gd name="connsiteY3" fmla="*/ 129064 h 192976"/>
                  <a:gd name="connsiteX4" fmla="*/ 22384 w 122110"/>
                  <a:gd name="connsiteY4" fmla="*/ 127540 h 192976"/>
                  <a:gd name="connsiteX5" fmla="*/ 22384 w 122110"/>
                  <a:gd name="connsiteY5" fmla="*/ 142589 h 192976"/>
                  <a:gd name="connsiteX6" fmla="*/ 24289 w 122110"/>
                  <a:gd name="connsiteY6" fmla="*/ 151257 h 192976"/>
                  <a:gd name="connsiteX7" fmla="*/ 29146 w 122110"/>
                  <a:gd name="connsiteY7" fmla="*/ 163640 h 192976"/>
                  <a:gd name="connsiteX8" fmla="*/ 35147 w 122110"/>
                  <a:gd name="connsiteY8" fmla="*/ 174498 h 192976"/>
                  <a:gd name="connsiteX9" fmla="*/ 24289 w 122110"/>
                  <a:gd name="connsiteY9" fmla="*/ 158306 h 192976"/>
                  <a:gd name="connsiteX10" fmla="*/ 39719 w 122110"/>
                  <a:gd name="connsiteY10" fmla="*/ 171450 h 192976"/>
                  <a:gd name="connsiteX11" fmla="*/ 59626 w 122110"/>
                  <a:gd name="connsiteY11" fmla="*/ 174879 h 192976"/>
                  <a:gd name="connsiteX12" fmla="*/ 83725 w 122110"/>
                  <a:gd name="connsiteY12" fmla="*/ 167735 h 192976"/>
                  <a:gd name="connsiteX13" fmla="*/ 92773 w 122110"/>
                  <a:gd name="connsiteY13" fmla="*/ 145161 h 192976"/>
                  <a:gd name="connsiteX14" fmla="*/ 80772 w 122110"/>
                  <a:gd name="connsiteY14" fmla="*/ 123158 h 192976"/>
                  <a:gd name="connsiteX15" fmla="*/ 52959 w 122110"/>
                  <a:gd name="connsiteY15" fmla="*/ 107537 h 192976"/>
                  <a:gd name="connsiteX16" fmla="*/ 34195 w 122110"/>
                  <a:gd name="connsiteY16" fmla="*/ 97917 h 192976"/>
                  <a:gd name="connsiteX17" fmla="*/ 17050 w 122110"/>
                  <a:gd name="connsiteY17" fmla="*/ 86297 h 192976"/>
                  <a:gd name="connsiteX18" fmla="*/ 4667 w 122110"/>
                  <a:gd name="connsiteY18" fmla="*/ 70676 h 192976"/>
                  <a:gd name="connsiteX19" fmla="*/ 0 w 122110"/>
                  <a:gd name="connsiteY19" fmla="*/ 49244 h 192976"/>
                  <a:gd name="connsiteX20" fmla="*/ 16764 w 122110"/>
                  <a:gd name="connsiteY20" fmla="*/ 12954 h 192976"/>
                  <a:gd name="connsiteX21" fmla="*/ 57912 w 122110"/>
                  <a:gd name="connsiteY21" fmla="*/ 0 h 192976"/>
                  <a:gd name="connsiteX22" fmla="*/ 84201 w 122110"/>
                  <a:gd name="connsiteY22" fmla="*/ 1715 h 192976"/>
                  <a:gd name="connsiteX23" fmla="*/ 111252 w 122110"/>
                  <a:gd name="connsiteY23" fmla="*/ 6382 h 192976"/>
                  <a:gd name="connsiteX24" fmla="*/ 110871 w 122110"/>
                  <a:gd name="connsiteY24" fmla="*/ 59341 h 192976"/>
                  <a:gd name="connsiteX25" fmla="*/ 89440 w 122110"/>
                  <a:gd name="connsiteY25" fmla="*/ 58198 h 192976"/>
                  <a:gd name="connsiteX26" fmla="*/ 89440 w 122110"/>
                  <a:gd name="connsiteY26" fmla="*/ 45053 h 192976"/>
                  <a:gd name="connsiteX27" fmla="*/ 87344 w 122110"/>
                  <a:gd name="connsiteY27" fmla="*/ 36767 h 192976"/>
                  <a:gd name="connsiteX28" fmla="*/ 82867 w 122110"/>
                  <a:gd name="connsiteY28" fmla="*/ 24194 h 192976"/>
                  <a:gd name="connsiteX29" fmla="*/ 78962 w 122110"/>
                  <a:gd name="connsiteY29" fmla="*/ 13907 h 192976"/>
                  <a:gd name="connsiteX30" fmla="*/ 91726 w 122110"/>
                  <a:gd name="connsiteY30" fmla="*/ 27813 h 192976"/>
                  <a:gd name="connsiteX31" fmla="*/ 75533 w 122110"/>
                  <a:gd name="connsiteY31" fmla="*/ 20669 h 192976"/>
                  <a:gd name="connsiteX32" fmla="*/ 58293 w 122110"/>
                  <a:gd name="connsiteY32" fmla="*/ 18764 h 192976"/>
                  <a:gd name="connsiteX33" fmla="*/ 36862 w 122110"/>
                  <a:gd name="connsiteY33" fmla="*/ 25337 h 192976"/>
                  <a:gd name="connsiteX34" fmla="*/ 28575 w 122110"/>
                  <a:gd name="connsiteY34" fmla="*/ 43910 h 192976"/>
                  <a:gd name="connsiteX35" fmla="*/ 40576 w 122110"/>
                  <a:gd name="connsiteY35" fmla="*/ 65151 h 192976"/>
                  <a:gd name="connsiteX36" fmla="*/ 68389 w 122110"/>
                  <a:gd name="connsiteY36" fmla="*/ 80391 h 192976"/>
                  <a:gd name="connsiteX37" fmla="*/ 87535 w 122110"/>
                  <a:gd name="connsiteY37" fmla="*/ 90202 h 192976"/>
                  <a:gd name="connsiteX38" fmla="*/ 104870 w 122110"/>
                  <a:gd name="connsiteY38" fmla="*/ 102013 h 192976"/>
                  <a:gd name="connsiteX39" fmla="*/ 117443 w 122110"/>
                  <a:gd name="connsiteY39" fmla="*/ 117443 h 192976"/>
                  <a:gd name="connsiteX40" fmla="*/ 122110 w 122110"/>
                  <a:gd name="connsiteY40" fmla="*/ 138303 h 192976"/>
                  <a:gd name="connsiteX41" fmla="*/ 105156 w 122110"/>
                  <a:gd name="connsiteY41" fmla="*/ 180404 h 192976"/>
                  <a:gd name="connsiteX42" fmla="*/ 59341 w 122110"/>
                  <a:gd name="connsiteY42" fmla="*/ 192786 h 1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2110" h="192976">
                    <a:moveTo>
                      <a:pt x="59246" y="192977"/>
                    </a:moveTo>
                    <a:cubicBezTo>
                      <a:pt x="44005" y="192977"/>
                      <a:pt x="31528" y="191072"/>
                      <a:pt x="21812" y="187166"/>
                    </a:cubicBezTo>
                    <a:cubicBezTo>
                      <a:pt x="12192" y="183261"/>
                      <a:pt x="5239" y="180118"/>
                      <a:pt x="953" y="177546"/>
                    </a:cubicBezTo>
                    <a:lnTo>
                      <a:pt x="953" y="129064"/>
                    </a:lnTo>
                    <a:lnTo>
                      <a:pt x="22384" y="127540"/>
                    </a:lnTo>
                    <a:lnTo>
                      <a:pt x="22384" y="142589"/>
                    </a:lnTo>
                    <a:cubicBezTo>
                      <a:pt x="22384" y="144304"/>
                      <a:pt x="23050" y="147257"/>
                      <a:pt x="24289" y="151257"/>
                    </a:cubicBezTo>
                    <a:cubicBezTo>
                      <a:pt x="25527" y="155258"/>
                      <a:pt x="27146" y="159449"/>
                      <a:pt x="29146" y="163640"/>
                    </a:cubicBezTo>
                    <a:cubicBezTo>
                      <a:pt x="31147" y="167926"/>
                      <a:pt x="33147" y="171545"/>
                      <a:pt x="35147" y="174498"/>
                    </a:cubicBezTo>
                    <a:lnTo>
                      <a:pt x="24289" y="158306"/>
                    </a:lnTo>
                    <a:cubicBezTo>
                      <a:pt x="28765" y="164783"/>
                      <a:pt x="33909" y="169164"/>
                      <a:pt x="39719" y="171450"/>
                    </a:cubicBezTo>
                    <a:cubicBezTo>
                      <a:pt x="45434" y="173736"/>
                      <a:pt x="52102" y="174879"/>
                      <a:pt x="59626" y="174879"/>
                    </a:cubicBezTo>
                    <a:cubicBezTo>
                      <a:pt x="69628" y="174879"/>
                      <a:pt x="77629" y="172498"/>
                      <a:pt x="83725" y="167735"/>
                    </a:cubicBezTo>
                    <a:cubicBezTo>
                      <a:pt x="89725" y="162973"/>
                      <a:pt x="92773" y="155448"/>
                      <a:pt x="92773" y="145161"/>
                    </a:cubicBezTo>
                    <a:cubicBezTo>
                      <a:pt x="92773" y="135922"/>
                      <a:pt x="88773" y="128588"/>
                      <a:pt x="80772" y="123158"/>
                    </a:cubicBezTo>
                    <a:cubicBezTo>
                      <a:pt x="72771" y="117729"/>
                      <a:pt x="63437" y="112586"/>
                      <a:pt x="52959" y="107537"/>
                    </a:cubicBezTo>
                    <a:cubicBezTo>
                      <a:pt x="46672" y="104489"/>
                      <a:pt x="40386" y="101346"/>
                      <a:pt x="34195" y="97917"/>
                    </a:cubicBezTo>
                    <a:cubicBezTo>
                      <a:pt x="27908" y="94488"/>
                      <a:pt x="22193" y="90678"/>
                      <a:pt x="17050" y="86297"/>
                    </a:cubicBezTo>
                    <a:cubicBezTo>
                      <a:pt x="11906" y="81915"/>
                      <a:pt x="7810" y="76676"/>
                      <a:pt x="4667" y="70676"/>
                    </a:cubicBezTo>
                    <a:cubicBezTo>
                      <a:pt x="1524" y="64675"/>
                      <a:pt x="0" y="57531"/>
                      <a:pt x="0" y="49244"/>
                    </a:cubicBezTo>
                    <a:cubicBezTo>
                      <a:pt x="0" y="33719"/>
                      <a:pt x="5524" y="21622"/>
                      <a:pt x="16764" y="12954"/>
                    </a:cubicBezTo>
                    <a:cubicBezTo>
                      <a:pt x="27908" y="4286"/>
                      <a:pt x="41624" y="0"/>
                      <a:pt x="57912" y="0"/>
                    </a:cubicBezTo>
                    <a:cubicBezTo>
                      <a:pt x="66199" y="0"/>
                      <a:pt x="74962" y="572"/>
                      <a:pt x="84201" y="1715"/>
                    </a:cubicBezTo>
                    <a:cubicBezTo>
                      <a:pt x="93440" y="2858"/>
                      <a:pt x="102489" y="4382"/>
                      <a:pt x="111252" y="6382"/>
                    </a:cubicBezTo>
                    <a:lnTo>
                      <a:pt x="110871" y="59341"/>
                    </a:lnTo>
                    <a:lnTo>
                      <a:pt x="89440" y="58198"/>
                    </a:lnTo>
                    <a:lnTo>
                      <a:pt x="89440" y="45053"/>
                    </a:lnTo>
                    <a:cubicBezTo>
                      <a:pt x="89440" y="43529"/>
                      <a:pt x="88773" y="40767"/>
                      <a:pt x="87344" y="36767"/>
                    </a:cubicBezTo>
                    <a:cubicBezTo>
                      <a:pt x="86011" y="32766"/>
                      <a:pt x="84487" y="28575"/>
                      <a:pt x="82867" y="24194"/>
                    </a:cubicBezTo>
                    <a:cubicBezTo>
                      <a:pt x="81248" y="19812"/>
                      <a:pt x="79915" y="16383"/>
                      <a:pt x="78962" y="13907"/>
                    </a:cubicBezTo>
                    <a:lnTo>
                      <a:pt x="91726" y="27813"/>
                    </a:lnTo>
                    <a:cubicBezTo>
                      <a:pt x="85439" y="24289"/>
                      <a:pt x="80105" y="21908"/>
                      <a:pt x="75533" y="20669"/>
                    </a:cubicBezTo>
                    <a:cubicBezTo>
                      <a:pt x="70961" y="19431"/>
                      <a:pt x="65246" y="18764"/>
                      <a:pt x="58293" y="18764"/>
                    </a:cubicBezTo>
                    <a:cubicBezTo>
                      <a:pt x="49530" y="18764"/>
                      <a:pt x="42386" y="20955"/>
                      <a:pt x="36862" y="25337"/>
                    </a:cubicBezTo>
                    <a:cubicBezTo>
                      <a:pt x="31337" y="29718"/>
                      <a:pt x="28575" y="35909"/>
                      <a:pt x="28575" y="43910"/>
                    </a:cubicBezTo>
                    <a:cubicBezTo>
                      <a:pt x="28575" y="52673"/>
                      <a:pt x="32575" y="59722"/>
                      <a:pt x="40576" y="65151"/>
                    </a:cubicBezTo>
                    <a:cubicBezTo>
                      <a:pt x="48578" y="70580"/>
                      <a:pt x="57817" y="75629"/>
                      <a:pt x="68389" y="80391"/>
                    </a:cubicBezTo>
                    <a:cubicBezTo>
                      <a:pt x="74866" y="83439"/>
                      <a:pt x="81248" y="86678"/>
                      <a:pt x="87535" y="90202"/>
                    </a:cubicBezTo>
                    <a:cubicBezTo>
                      <a:pt x="93821" y="93726"/>
                      <a:pt x="99536" y="97631"/>
                      <a:pt x="104870" y="102013"/>
                    </a:cubicBezTo>
                    <a:cubicBezTo>
                      <a:pt x="110109" y="106394"/>
                      <a:pt x="114300" y="111538"/>
                      <a:pt x="117443" y="117443"/>
                    </a:cubicBezTo>
                    <a:cubicBezTo>
                      <a:pt x="120587" y="123349"/>
                      <a:pt x="122110" y="130302"/>
                      <a:pt x="122110" y="138303"/>
                    </a:cubicBezTo>
                    <a:cubicBezTo>
                      <a:pt x="122110" y="158115"/>
                      <a:pt x="116491" y="172117"/>
                      <a:pt x="105156" y="180404"/>
                    </a:cubicBezTo>
                    <a:cubicBezTo>
                      <a:pt x="93821" y="188690"/>
                      <a:pt x="78581" y="192786"/>
                      <a:pt x="59341" y="1927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0" name="Forme libre : forme 39">
                <a:extLst>
                  <a:ext uri="{FF2B5EF4-FFF2-40B4-BE49-F238E27FC236}">
                    <a16:creationId xmlns:a16="http://schemas.microsoft.com/office/drawing/2014/main" id="{0FE27543-B97D-3BAD-981F-B3C1FA551658}"/>
                  </a:ext>
                </a:extLst>
              </p:cNvPr>
              <p:cNvSpPr/>
              <p:nvPr/>
            </p:nvSpPr>
            <p:spPr>
              <a:xfrm>
                <a:off x="6986587" y="4444840"/>
                <a:ext cx="122110" cy="192976"/>
              </a:xfrm>
              <a:custGeom>
                <a:avLst/>
                <a:gdLst>
                  <a:gd name="connsiteX0" fmla="*/ 59246 w 122110"/>
                  <a:gd name="connsiteY0" fmla="*/ 192977 h 192976"/>
                  <a:gd name="connsiteX1" fmla="*/ 21812 w 122110"/>
                  <a:gd name="connsiteY1" fmla="*/ 187166 h 192976"/>
                  <a:gd name="connsiteX2" fmla="*/ 953 w 122110"/>
                  <a:gd name="connsiteY2" fmla="*/ 177546 h 192976"/>
                  <a:gd name="connsiteX3" fmla="*/ 953 w 122110"/>
                  <a:gd name="connsiteY3" fmla="*/ 129064 h 192976"/>
                  <a:gd name="connsiteX4" fmla="*/ 22384 w 122110"/>
                  <a:gd name="connsiteY4" fmla="*/ 127540 h 192976"/>
                  <a:gd name="connsiteX5" fmla="*/ 22384 w 122110"/>
                  <a:gd name="connsiteY5" fmla="*/ 142589 h 192976"/>
                  <a:gd name="connsiteX6" fmla="*/ 24289 w 122110"/>
                  <a:gd name="connsiteY6" fmla="*/ 151257 h 192976"/>
                  <a:gd name="connsiteX7" fmla="*/ 29146 w 122110"/>
                  <a:gd name="connsiteY7" fmla="*/ 163640 h 192976"/>
                  <a:gd name="connsiteX8" fmla="*/ 35147 w 122110"/>
                  <a:gd name="connsiteY8" fmla="*/ 174498 h 192976"/>
                  <a:gd name="connsiteX9" fmla="*/ 24289 w 122110"/>
                  <a:gd name="connsiteY9" fmla="*/ 158306 h 192976"/>
                  <a:gd name="connsiteX10" fmla="*/ 39719 w 122110"/>
                  <a:gd name="connsiteY10" fmla="*/ 171450 h 192976"/>
                  <a:gd name="connsiteX11" fmla="*/ 59627 w 122110"/>
                  <a:gd name="connsiteY11" fmla="*/ 174879 h 192976"/>
                  <a:gd name="connsiteX12" fmla="*/ 83725 w 122110"/>
                  <a:gd name="connsiteY12" fmla="*/ 167735 h 192976"/>
                  <a:gd name="connsiteX13" fmla="*/ 92773 w 122110"/>
                  <a:gd name="connsiteY13" fmla="*/ 145161 h 192976"/>
                  <a:gd name="connsiteX14" fmla="*/ 80772 w 122110"/>
                  <a:gd name="connsiteY14" fmla="*/ 123158 h 192976"/>
                  <a:gd name="connsiteX15" fmla="*/ 52959 w 122110"/>
                  <a:gd name="connsiteY15" fmla="*/ 107537 h 192976"/>
                  <a:gd name="connsiteX16" fmla="*/ 34195 w 122110"/>
                  <a:gd name="connsiteY16" fmla="*/ 97917 h 192976"/>
                  <a:gd name="connsiteX17" fmla="*/ 17050 w 122110"/>
                  <a:gd name="connsiteY17" fmla="*/ 86297 h 192976"/>
                  <a:gd name="connsiteX18" fmla="*/ 4667 w 122110"/>
                  <a:gd name="connsiteY18" fmla="*/ 70676 h 192976"/>
                  <a:gd name="connsiteX19" fmla="*/ 0 w 122110"/>
                  <a:gd name="connsiteY19" fmla="*/ 49244 h 192976"/>
                  <a:gd name="connsiteX20" fmla="*/ 16764 w 122110"/>
                  <a:gd name="connsiteY20" fmla="*/ 12954 h 192976"/>
                  <a:gd name="connsiteX21" fmla="*/ 57912 w 122110"/>
                  <a:gd name="connsiteY21" fmla="*/ 0 h 192976"/>
                  <a:gd name="connsiteX22" fmla="*/ 84201 w 122110"/>
                  <a:gd name="connsiteY22" fmla="*/ 1715 h 192976"/>
                  <a:gd name="connsiteX23" fmla="*/ 111252 w 122110"/>
                  <a:gd name="connsiteY23" fmla="*/ 6382 h 192976"/>
                  <a:gd name="connsiteX24" fmla="*/ 110871 w 122110"/>
                  <a:gd name="connsiteY24" fmla="*/ 59341 h 192976"/>
                  <a:gd name="connsiteX25" fmla="*/ 89440 w 122110"/>
                  <a:gd name="connsiteY25" fmla="*/ 58198 h 192976"/>
                  <a:gd name="connsiteX26" fmla="*/ 89440 w 122110"/>
                  <a:gd name="connsiteY26" fmla="*/ 45053 h 192976"/>
                  <a:gd name="connsiteX27" fmla="*/ 87344 w 122110"/>
                  <a:gd name="connsiteY27" fmla="*/ 36767 h 192976"/>
                  <a:gd name="connsiteX28" fmla="*/ 82868 w 122110"/>
                  <a:gd name="connsiteY28" fmla="*/ 24194 h 192976"/>
                  <a:gd name="connsiteX29" fmla="*/ 78962 w 122110"/>
                  <a:gd name="connsiteY29" fmla="*/ 13907 h 192976"/>
                  <a:gd name="connsiteX30" fmla="*/ 91726 w 122110"/>
                  <a:gd name="connsiteY30" fmla="*/ 27813 h 192976"/>
                  <a:gd name="connsiteX31" fmla="*/ 75533 w 122110"/>
                  <a:gd name="connsiteY31" fmla="*/ 20669 h 192976"/>
                  <a:gd name="connsiteX32" fmla="*/ 58293 w 122110"/>
                  <a:gd name="connsiteY32" fmla="*/ 18764 h 192976"/>
                  <a:gd name="connsiteX33" fmla="*/ 36862 w 122110"/>
                  <a:gd name="connsiteY33" fmla="*/ 25337 h 192976"/>
                  <a:gd name="connsiteX34" fmla="*/ 28575 w 122110"/>
                  <a:gd name="connsiteY34" fmla="*/ 43910 h 192976"/>
                  <a:gd name="connsiteX35" fmla="*/ 40577 w 122110"/>
                  <a:gd name="connsiteY35" fmla="*/ 65151 h 192976"/>
                  <a:gd name="connsiteX36" fmla="*/ 68389 w 122110"/>
                  <a:gd name="connsiteY36" fmla="*/ 80391 h 192976"/>
                  <a:gd name="connsiteX37" fmla="*/ 87535 w 122110"/>
                  <a:gd name="connsiteY37" fmla="*/ 90202 h 192976"/>
                  <a:gd name="connsiteX38" fmla="*/ 104870 w 122110"/>
                  <a:gd name="connsiteY38" fmla="*/ 102013 h 192976"/>
                  <a:gd name="connsiteX39" fmla="*/ 117443 w 122110"/>
                  <a:gd name="connsiteY39" fmla="*/ 117443 h 192976"/>
                  <a:gd name="connsiteX40" fmla="*/ 122111 w 122110"/>
                  <a:gd name="connsiteY40" fmla="*/ 138303 h 192976"/>
                  <a:gd name="connsiteX41" fmla="*/ 105156 w 122110"/>
                  <a:gd name="connsiteY41" fmla="*/ 180404 h 192976"/>
                  <a:gd name="connsiteX42" fmla="*/ 59341 w 122110"/>
                  <a:gd name="connsiteY42" fmla="*/ 192786 h 1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2110" h="192976">
                    <a:moveTo>
                      <a:pt x="59246" y="192977"/>
                    </a:moveTo>
                    <a:cubicBezTo>
                      <a:pt x="44005" y="192977"/>
                      <a:pt x="31528" y="191072"/>
                      <a:pt x="21812" y="187166"/>
                    </a:cubicBezTo>
                    <a:cubicBezTo>
                      <a:pt x="12192" y="183261"/>
                      <a:pt x="5239" y="180118"/>
                      <a:pt x="953" y="177546"/>
                    </a:cubicBezTo>
                    <a:lnTo>
                      <a:pt x="953" y="129064"/>
                    </a:lnTo>
                    <a:lnTo>
                      <a:pt x="22384" y="127540"/>
                    </a:lnTo>
                    <a:lnTo>
                      <a:pt x="22384" y="142589"/>
                    </a:lnTo>
                    <a:cubicBezTo>
                      <a:pt x="22384" y="144304"/>
                      <a:pt x="23051" y="147257"/>
                      <a:pt x="24289" y="151257"/>
                    </a:cubicBezTo>
                    <a:cubicBezTo>
                      <a:pt x="25527" y="155258"/>
                      <a:pt x="27146" y="159449"/>
                      <a:pt x="29146" y="163640"/>
                    </a:cubicBezTo>
                    <a:cubicBezTo>
                      <a:pt x="31147" y="167926"/>
                      <a:pt x="33147" y="171545"/>
                      <a:pt x="35147" y="174498"/>
                    </a:cubicBezTo>
                    <a:lnTo>
                      <a:pt x="24289" y="158306"/>
                    </a:lnTo>
                    <a:cubicBezTo>
                      <a:pt x="28765" y="164783"/>
                      <a:pt x="33909" y="169164"/>
                      <a:pt x="39719" y="171450"/>
                    </a:cubicBezTo>
                    <a:cubicBezTo>
                      <a:pt x="45434" y="173736"/>
                      <a:pt x="52102" y="174879"/>
                      <a:pt x="59627" y="174879"/>
                    </a:cubicBezTo>
                    <a:cubicBezTo>
                      <a:pt x="69628" y="174879"/>
                      <a:pt x="77629" y="172498"/>
                      <a:pt x="83725" y="167735"/>
                    </a:cubicBezTo>
                    <a:cubicBezTo>
                      <a:pt x="89726" y="162973"/>
                      <a:pt x="92773" y="155448"/>
                      <a:pt x="92773" y="145161"/>
                    </a:cubicBezTo>
                    <a:cubicBezTo>
                      <a:pt x="92773" y="135922"/>
                      <a:pt x="88773" y="128588"/>
                      <a:pt x="80772" y="123158"/>
                    </a:cubicBezTo>
                    <a:cubicBezTo>
                      <a:pt x="72771" y="117729"/>
                      <a:pt x="63437" y="112586"/>
                      <a:pt x="52959" y="107537"/>
                    </a:cubicBezTo>
                    <a:cubicBezTo>
                      <a:pt x="46672" y="104489"/>
                      <a:pt x="40386" y="101346"/>
                      <a:pt x="34195" y="97917"/>
                    </a:cubicBezTo>
                    <a:cubicBezTo>
                      <a:pt x="27908" y="94488"/>
                      <a:pt x="22193" y="90678"/>
                      <a:pt x="17050" y="86297"/>
                    </a:cubicBezTo>
                    <a:cubicBezTo>
                      <a:pt x="11906" y="81915"/>
                      <a:pt x="7811" y="76676"/>
                      <a:pt x="4667" y="70676"/>
                    </a:cubicBezTo>
                    <a:cubicBezTo>
                      <a:pt x="1524" y="64675"/>
                      <a:pt x="0" y="57531"/>
                      <a:pt x="0" y="49244"/>
                    </a:cubicBezTo>
                    <a:cubicBezTo>
                      <a:pt x="0" y="33719"/>
                      <a:pt x="5524" y="21622"/>
                      <a:pt x="16764" y="12954"/>
                    </a:cubicBezTo>
                    <a:cubicBezTo>
                      <a:pt x="27908" y="4286"/>
                      <a:pt x="41624" y="0"/>
                      <a:pt x="57912" y="0"/>
                    </a:cubicBezTo>
                    <a:cubicBezTo>
                      <a:pt x="66199" y="0"/>
                      <a:pt x="74962" y="572"/>
                      <a:pt x="84201" y="1715"/>
                    </a:cubicBezTo>
                    <a:cubicBezTo>
                      <a:pt x="93440" y="2858"/>
                      <a:pt x="102489" y="4382"/>
                      <a:pt x="111252" y="6382"/>
                    </a:cubicBezTo>
                    <a:lnTo>
                      <a:pt x="110871" y="59341"/>
                    </a:lnTo>
                    <a:lnTo>
                      <a:pt x="89440" y="58198"/>
                    </a:lnTo>
                    <a:lnTo>
                      <a:pt x="89440" y="45053"/>
                    </a:lnTo>
                    <a:cubicBezTo>
                      <a:pt x="89440" y="43529"/>
                      <a:pt x="88773" y="40767"/>
                      <a:pt x="87344" y="36767"/>
                    </a:cubicBezTo>
                    <a:cubicBezTo>
                      <a:pt x="86011" y="32766"/>
                      <a:pt x="84487" y="28575"/>
                      <a:pt x="82868" y="24194"/>
                    </a:cubicBezTo>
                    <a:cubicBezTo>
                      <a:pt x="81248" y="19812"/>
                      <a:pt x="79915" y="16383"/>
                      <a:pt x="78962" y="13907"/>
                    </a:cubicBezTo>
                    <a:lnTo>
                      <a:pt x="91726" y="27813"/>
                    </a:lnTo>
                    <a:cubicBezTo>
                      <a:pt x="85439" y="24289"/>
                      <a:pt x="80105" y="21908"/>
                      <a:pt x="75533" y="20669"/>
                    </a:cubicBezTo>
                    <a:cubicBezTo>
                      <a:pt x="70961" y="19431"/>
                      <a:pt x="65246" y="18764"/>
                      <a:pt x="58293" y="18764"/>
                    </a:cubicBezTo>
                    <a:cubicBezTo>
                      <a:pt x="49530" y="18764"/>
                      <a:pt x="42386" y="20955"/>
                      <a:pt x="36862" y="25337"/>
                    </a:cubicBezTo>
                    <a:cubicBezTo>
                      <a:pt x="31337" y="29718"/>
                      <a:pt x="28575" y="35909"/>
                      <a:pt x="28575" y="43910"/>
                    </a:cubicBezTo>
                    <a:cubicBezTo>
                      <a:pt x="28575" y="52673"/>
                      <a:pt x="32576" y="59722"/>
                      <a:pt x="40577" y="65151"/>
                    </a:cubicBezTo>
                    <a:cubicBezTo>
                      <a:pt x="48578" y="70580"/>
                      <a:pt x="57817" y="75629"/>
                      <a:pt x="68389" y="80391"/>
                    </a:cubicBezTo>
                    <a:cubicBezTo>
                      <a:pt x="74866" y="83439"/>
                      <a:pt x="81248" y="86678"/>
                      <a:pt x="87535" y="90202"/>
                    </a:cubicBezTo>
                    <a:cubicBezTo>
                      <a:pt x="93821" y="93726"/>
                      <a:pt x="99536" y="97631"/>
                      <a:pt x="104870" y="102013"/>
                    </a:cubicBezTo>
                    <a:cubicBezTo>
                      <a:pt x="110109" y="106394"/>
                      <a:pt x="114300" y="111538"/>
                      <a:pt x="117443" y="117443"/>
                    </a:cubicBezTo>
                    <a:cubicBezTo>
                      <a:pt x="120587" y="123349"/>
                      <a:pt x="122111" y="130302"/>
                      <a:pt x="122111" y="138303"/>
                    </a:cubicBezTo>
                    <a:cubicBezTo>
                      <a:pt x="122111" y="158115"/>
                      <a:pt x="116491" y="172117"/>
                      <a:pt x="105156" y="180404"/>
                    </a:cubicBezTo>
                    <a:cubicBezTo>
                      <a:pt x="93821" y="188690"/>
                      <a:pt x="78581" y="192786"/>
                      <a:pt x="59341" y="1927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1" name="Forme libre : forme 40">
                <a:extLst>
                  <a:ext uri="{FF2B5EF4-FFF2-40B4-BE49-F238E27FC236}">
                    <a16:creationId xmlns:a16="http://schemas.microsoft.com/office/drawing/2014/main" id="{256FF0BC-C118-0F25-B45A-BA5DA3093233}"/>
                  </a:ext>
                </a:extLst>
              </p:cNvPr>
              <p:cNvSpPr/>
              <p:nvPr/>
            </p:nvSpPr>
            <p:spPr>
              <a:xfrm>
                <a:off x="7134796" y="4448174"/>
                <a:ext cx="202215" cy="190023"/>
              </a:xfrm>
              <a:custGeom>
                <a:avLst/>
                <a:gdLst>
                  <a:gd name="connsiteX0" fmla="*/ 89535 w 202215"/>
                  <a:gd name="connsiteY0" fmla="*/ 190024 h 190023"/>
                  <a:gd name="connsiteX1" fmla="*/ 50292 w 202215"/>
                  <a:gd name="connsiteY1" fmla="*/ 178975 h 190023"/>
                  <a:gd name="connsiteX2" fmla="*/ 33147 w 202215"/>
                  <a:gd name="connsiteY2" fmla="*/ 148114 h 190023"/>
                  <a:gd name="connsiteX3" fmla="*/ 29051 w 202215"/>
                  <a:gd name="connsiteY3" fmla="*/ 102870 h 190023"/>
                  <a:gd name="connsiteX4" fmla="*/ 29051 w 202215"/>
                  <a:gd name="connsiteY4" fmla="*/ 52102 h 190023"/>
                  <a:gd name="connsiteX5" fmla="*/ 28289 w 202215"/>
                  <a:gd name="connsiteY5" fmla="*/ 42100 h 190023"/>
                  <a:gd name="connsiteX6" fmla="*/ 26194 w 202215"/>
                  <a:gd name="connsiteY6" fmla="*/ 27622 h 190023"/>
                  <a:gd name="connsiteX7" fmla="*/ 23717 w 202215"/>
                  <a:gd name="connsiteY7" fmla="*/ 13335 h 190023"/>
                  <a:gd name="connsiteX8" fmla="*/ 37243 w 202215"/>
                  <a:gd name="connsiteY8" fmla="*/ 27242 h 190023"/>
                  <a:gd name="connsiteX9" fmla="*/ 0 w 202215"/>
                  <a:gd name="connsiteY9" fmla="*/ 19717 h 190023"/>
                  <a:gd name="connsiteX10" fmla="*/ 1524 w 202215"/>
                  <a:gd name="connsiteY10" fmla="*/ 191 h 190023"/>
                  <a:gd name="connsiteX11" fmla="*/ 52673 w 202215"/>
                  <a:gd name="connsiteY11" fmla="*/ 191 h 190023"/>
                  <a:gd name="connsiteX12" fmla="*/ 59817 w 202215"/>
                  <a:gd name="connsiteY12" fmla="*/ 6953 h 190023"/>
                  <a:gd name="connsiteX13" fmla="*/ 58674 w 202215"/>
                  <a:gd name="connsiteY13" fmla="*/ 25337 h 190023"/>
                  <a:gd name="connsiteX14" fmla="*/ 57531 w 202215"/>
                  <a:gd name="connsiteY14" fmla="*/ 46006 h 190023"/>
                  <a:gd name="connsiteX15" fmla="*/ 57150 w 202215"/>
                  <a:gd name="connsiteY15" fmla="*/ 63246 h 190023"/>
                  <a:gd name="connsiteX16" fmla="*/ 57150 w 202215"/>
                  <a:gd name="connsiteY16" fmla="*/ 116967 h 190023"/>
                  <a:gd name="connsiteX17" fmla="*/ 65437 w 202215"/>
                  <a:gd name="connsiteY17" fmla="*/ 152876 h 190023"/>
                  <a:gd name="connsiteX18" fmla="*/ 95536 w 202215"/>
                  <a:gd name="connsiteY18" fmla="*/ 166973 h 190023"/>
                  <a:gd name="connsiteX19" fmla="*/ 122206 w 202215"/>
                  <a:gd name="connsiteY19" fmla="*/ 158305 h 190023"/>
                  <a:gd name="connsiteX20" fmla="*/ 138208 w 202215"/>
                  <a:gd name="connsiteY20" fmla="*/ 135922 h 190023"/>
                  <a:gd name="connsiteX21" fmla="*/ 143637 w 202215"/>
                  <a:gd name="connsiteY21" fmla="*/ 107537 h 190023"/>
                  <a:gd name="connsiteX22" fmla="*/ 143637 w 202215"/>
                  <a:gd name="connsiteY22" fmla="*/ 51911 h 190023"/>
                  <a:gd name="connsiteX23" fmla="*/ 142875 w 202215"/>
                  <a:gd name="connsiteY23" fmla="*/ 41910 h 190023"/>
                  <a:gd name="connsiteX24" fmla="*/ 140970 w 202215"/>
                  <a:gd name="connsiteY24" fmla="*/ 27432 h 190023"/>
                  <a:gd name="connsiteX25" fmla="*/ 138684 w 202215"/>
                  <a:gd name="connsiteY25" fmla="*/ 13145 h 190023"/>
                  <a:gd name="connsiteX26" fmla="*/ 152590 w 202215"/>
                  <a:gd name="connsiteY26" fmla="*/ 26670 h 190023"/>
                  <a:gd name="connsiteX27" fmla="*/ 113538 w 202215"/>
                  <a:gd name="connsiteY27" fmla="*/ 19526 h 190023"/>
                  <a:gd name="connsiteX28" fmla="*/ 115062 w 202215"/>
                  <a:gd name="connsiteY28" fmla="*/ 0 h 190023"/>
                  <a:gd name="connsiteX29" fmla="*/ 167259 w 202215"/>
                  <a:gd name="connsiteY29" fmla="*/ 0 h 190023"/>
                  <a:gd name="connsiteX30" fmla="*/ 174403 w 202215"/>
                  <a:gd name="connsiteY30" fmla="*/ 6763 h 190023"/>
                  <a:gd name="connsiteX31" fmla="*/ 173450 w 202215"/>
                  <a:gd name="connsiteY31" fmla="*/ 25146 h 190023"/>
                  <a:gd name="connsiteX32" fmla="*/ 172498 w 202215"/>
                  <a:gd name="connsiteY32" fmla="*/ 45815 h 190023"/>
                  <a:gd name="connsiteX33" fmla="*/ 172117 w 202215"/>
                  <a:gd name="connsiteY33" fmla="*/ 63055 h 190023"/>
                  <a:gd name="connsiteX34" fmla="*/ 172117 w 202215"/>
                  <a:gd name="connsiteY34" fmla="*/ 123920 h 190023"/>
                  <a:gd name="connsiteX35" fmla="*/ 173831 w 202215"/>
                  <a:gd name="connsiteY35" fmla="*/ 149638 h 190023"/>
                  <a:gd name="connsiteX36" fmla="*/ 176689 w 202215"/>
                  <a:gd name="connsiteY36" fmla="*/ 175736 h 190023"/>
                  <a:gd name="connsiteX37" fmla="*/ 163163 w 202215"/>
                  <a:gd name="connsiteY37" fmla="*/ 161830 h 190023"/>
                  <a:gd name="connsiteX38" fmla="*/ 202216 w 202215"/>
                  <a:gd name="connsiteY38" fmla="*/ 165925 h 190023"/>
                  <a:gd name="connsiteX39" fmla="*/ 199930 w 202215"/>
                  <a:gd name="connsiteY39" fmla="*/ 185452 h 190023"/>
                  <a:gd name="connsiteX40" fmla="*/ 152971 w 202215"/>
                  <a:gd name="connsiteY40" fmla="*/ 185452 h 190023"/>
                  <a:gd name="connsiteX41" fmla="*/ 145828 w 202215"/>
                  <a:gd name="connsiteY41" fmla="*/ 143732 h 190023"/>
                  <a:gd name="connsiteX42" fmla="*/ 149543 w 202215"/>
                  <a:gd name="connsiteY42" fmla="*/ 152781 h 190023"/>
                  <a:gd name="connsiteX43" fmla="*/ 140684 w 202215"/>
                  <a:gd name="connsiteY43" fmla="*/ 166116 h 190023"/>
                  <a:gd name="connsiteX44" fmla="*/ 121920 w 202215"/>
                  <a:gd name="connsiteY44" fmla="*/ 182309 h 190023"/>
                  <a:gd name="connsiteX45" fmla="*/ 89440 w 202215"/>
                  <a:gd name="connsiteY45" fmla="*/ 189643 h 19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02215" h="190023">
                    <a:moveTo>
                      <a:pt x="89535" y="190024"/>
                    </a:moveTo>
                    <a:cubicBezTo>
                      <a:pt x="72009" y="190024"/>
                      <a:pt x="58864" y="186309"/>
                      <a:pt x="50292" y="178975"/>
                    </a:cubicBezTo>
                    <a:cubicBezTo>
                      <a:pt x="41624" y="171545"/>
                      <a:pt x="35909" y="161354"/>
                      <a:pt x="33147" y="148114"/>
                    </a:cubicBezTo>
                    <a:cubicBezTo>
                      <a:pt x="30385" y="134969"/>
                      <a:pt x="29051" y="119920"/>
                      <a:pt x="29051" y="102870"/>
                    </a:cubicBezTo>
                    <a:lnTo>
                      <a:pt x="29051" y="52102"/>
                    </a:lnTo>
                    <a:cubicBezTo>
                      <a:pt x="29051" y="49816"/>
                      <a:pt x="28765" y="46577"/>
                      <a:pt x="28289" y="42100"/>
                    </a:cubicBezTo>
                    <a:cubicBezTo>
                      <a:pt x="27813" y="37719"/>
                      <a:pt x="27146" y="32861"/>
                      <a:pt x="26194" y="27622"/>
                    </a:cubicBezTo>
                    <a:cubicBezTo>
                      <a:pt x="25337" y="22384"/>
                      <a:pt x="24479" y="17621"/>
                      <a:pt x="23717" y="13335"/>
                    </a:cubicBezTo>
                    <a:lnTo>
                      <a:pt x="37243" y="27242"/>
                    </a:lnTo>
                    <a:lnTo>
                      <a:pt x="0" y="19717"/>
                    </a:lnTo>
                    <a:lnTo>
                      <a:pt x="1524" y="191"/>
                    </a:lnTo>
                    <a:lnTo>
                      <a:pt x="52673" y="191"/>
                    </a:lnTo>
                    <a:lnTo>
                      <a:pt x="59817" y="6953"/>
                    </a:lnTo>
                    <a:cubicBezTo>
                      <a:pt x="59531" y="12192"/>
                      <a:pt x="59150" y="18383"/>
                      <a:pt x="58674" y="25337"/>
                    </a:cubicBezTo>
                    <a:cubicBezTo>
                      <a:pt x="58198" y="32385"/>
                      <a:pt x="57817" y="39243"/>
                      <a:pt x="57531" y="46006"/>
                    </a:cubicBezTo>
                    <a:cubicBezTo>
                      <a:pt x="57245" y="52768"/>
                      <a:pt x="57150" y="58579"/>
                      <a:pt x="57150" y="63246"/>
                    </a:cubicBezTo>
                    <a:lnTo>
                      <a:pt x="57150" y="116967"/>
                    </a:lnTo>
                    <a:cubicBezTo>
                      <a:pt x="57150" y="131540"/>
                      <a:pt x="59912" y="143446"/>
                      <a:pt x="65437" y="152876"/>
                    </a:cubicBezTo>
                    <a:cubicBezTo>
                      <a:pt x="70961" y="162306"/>
                      <a:pt x="80963" y="166973"/>
                      <a:pt x="95536" y="166973"/>
                    </a:cubicBezTo>
                    <a:cubicBezTo>
                      <a:pt x="106299" y="166973"/>
                      <a:pt x="115157" y="164116"/>
                      <a:pt x="122206" y="158305"/>
                    </a:cubicBezTo>
                    <a:cubicBezTo>
                      <a:pt x="129254" y="152591"/>
                      <a:pt x="134588" y="145066"/>
                      <a:pt x="138208" y="135922"/>
                    </a:cubicBezTo>
                    <a:cubicBezTo>
                      <a:pt x="141827" y="126778"/>
                      <a:pt x="143637" y="117348"/>
                      <a:pt x="143637" y="107537"/>
                    </a:cubicBezTo>
                    <a:lnTo>
                      <a:pt x="143637" y="51911"/>
                    </a:lnTo>
                    <a:cubicBezTo>
                      <a:pt x="143637" y="49625"/>
                      <a:pt x="143351" y="46387"/>
                      <a:pt x="142875" y="41910"/>
                    </a:cubicBezTo>
                    <a:cubicBezTo>
                      <a:pt x="142399" y="37529"/>
                      <a:pt x="141732" y="32671"/>
                      <a:pt x="140970" y="27432"/>
                    </a:cubicBezTo>
                    <a:cubicBezTo>
                      <a:pt x="140208" y="22193"/>
                      <a:pt x="139446" y="17431"/>
                      <a:pt x="138684" y="13145"/>
                    </a:cubicBezTo>
                    <a:lnTo>
                      <a:pt x="152590" y="26670"/>
                    </a:lnTo>
                    <a:lnTo>
                      <a:pt x="113538" y="19526"/>
                    </a:lnTo>
                    <a:lnTo>
                      <a:pt x="115062" y="0"/>
                    </a:lnTo>
                    <a:lnTo>
                      <a:pt x="167259" y="0"/>
                    </a:lnTo>
                    <a:lnTo>
                      <a:pt x="174403" y="6763"/>
                    </a:lnTo>
                    <a:cubicBezTo>
                      <a:pt x="174117" y="12001"/>
                      <a:pt x="173831" y="18193"/>
                      <a:pt x="173450" y="25146"/>
                    </a:cubicBezTo>
                    <a:cubicBezTo>
                      <a:pt x="173069" y="32195"/>
                      <a:pt x="172784" y="39053"/>
                      <a:pt x="172498" y="45815"/>
                    </a:cubicBezTo>
                    <a:cubicBezTo>
                      <a:pt x="172212" y="52578"/>
                      <a:pt x="172117" y="58388"/>
                      <a:pt x="172117" y="63055"/>
                    </a:cubicBezTo>
                    <a:lnTo>
                      <a:pt x="172117" y="123920"/>
                    </a:lnTo>
                    <a:cubicBezTo>
                      <a:pt x="172117" y="132397"/>
                      <a:pt x="172688" y="140970"/>
                      <a:pt x="173831" y="149638"/>
                    </a:cubicBezTo>
                    <a:cubicBezTo>
                      <a:pt x="174974" y="158305"/>
                      <a:pt x="175927" y="166973"/>
                      <a:pt x="176689" y="175736"/>
                    </a:cubicBezTo>
                    <a:lnTo>
                      <a:pt x="163163" y="161830"/>
                    </a:lnTo>
                    <a:lnTo>
                      <a:pt x="202216" y="165925"/>
                    </a:lnTo>
                    <a:lnTo>
                      <a:pt x="199930" y="185452"/>
                    </a:lnTo>
                    <a:lnTo>
                      <a:pt x="152971" y="185452"/>
                    </a:lnTo>
                    <a:lnTo>
                      <a:pt x="145828" y="143732"/>
                    </a:lnTo>
                    <a:lnTo>
                      <a:pt x="149543" y="152781"/>
                    </a:lnTo>
                    <a:cubicBezTo>
                      <a:pt x="148019" y="155829"/>
                      <a:pt x="145066" y="160211"/>
                      <a:pt x="140684" y="166116"/>
                    </a:cubicBezTo>
                    <a:cubicBezTo>
                      <a:pt x="136303" y="172021"/>
                      <a:pt x="130016" y="177355"/>
                      <a:pt x="121920" y="182309"/>
                    </a:cubicBezTo>
                    <a:cubicBezTo>
                      <a:pt x="113729" y="187166"/>
                      <a:pt x="102965" y="189643"/>
                      <a:pt x="89440" y="1896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2" name="Forme libre : forme 41">
                <a:extLst>
                  <a:ext uri="{FF2B5EF4-FFF2-40B4-BE49-F238E27FC236}">
                    <a16:creationId xmlns:a16="http://schemas.microsoft.com/office/drawing/2014/main" id="{49782677-A2A0-562D-29F9-5D66FB4D145F}"/>
                  </a:ext>
                </a:extLst>
              </p:cNvPr>
              <p:cNvSpPr/>
              <p:nvPr/>
            </p:nvSpPr>
            <p:spPr>
              <a:xfrm>
                <a:off x="7358157" y="4445221"/>
                <a:ext cx="144684" cy="191166"/>
              </a:xfrm>
              <a:custGeom>
                <a:avLst/>
                <a:gdLst>
                  <a:gd name="connsiteX0" fmla="*/ 1905 w 144684"/>
                  <a:gd name="connsiteY0" fmla="*/ 190691 h 191166"/>
                  <a:gd name="connsiteX1" fmla="*/ 0 w 144684"/>
                  <a:gd name="connsiteY1" fmla="*/ 172688 h 191166"/>
                  <a:gd name="connsiteX2" fmla="*/ 42100 w 144684"/>
                  <a:gd name="connsiteY2" fmla="*/ 164021 h 191166"/>
                  <a:gd name="connsiteX3" fmla="*/ 27051 w 144684"/>
                  <a:gd name="connsiteY3" fmla="*/ 177927 h 191166"/>
                  <a:gd name="connsiteX4" fmla="*/ 29146 w 144684"/>
                  <a:gd name="connsiteY4" fmla="*/ 167450 h 191166"/>
                  <a:gd name="connsiteX5" fmla="*/ 31813 w 144684"/>
                  <a:gd name="connsiteY5" fmla="*/ 151447 h 191166"/>
                  <a:gd name="connsiteX6" fmla="*/ 33147 w 144684"/>
                  <a:gd name="connsiteY6" fmla="*/ 138493 h 191166"/>
                  <a:gd name="connsiteX7" fmla="*/ 33147 w 144684"/>
                  <a:gd name="connsiteY7" fmla="*/ 55054 h 191166"/>
                  <a:gd name="connsiteX8" fmla="*/ 32004 w 144684"/>
                  <a:gd name="connsiteY8" fmla="*/ 41720 h 191166"/>
                  <a:gd name="connsiteX9" fmla="*/ 29337 w 144684"/>
                  <a:gd name="connsiteY9" fmla="*/ 24765 h 191166"/>
                  <a:gd name="connsiteX10" fmla="*/ 27051 w 144684"/>
                  <a:gd name="connsiteY10" fmla="*/ 12573 h 191166"/>
                  <a:gd name="connsiteX11" fmla="*/ 42100 w 144684"/>
                  <a:gd name="connsiteY11" fmla="*/ 29908 h 191166"/>
                  <a:gd name="connsiteX12" fmla="*/ 762 w 144684"/>
                  <a:gd name="connsiteY12" fmla="*/ 22765 h 191166"/>
                  <a:gd name="connsiteX13" fmla="*/ 2667 w 144684"/>
                  <a:gd name="connsiteY13" fmla="*/ 3238 h 191166"/>
                  <a:gd name="connsiteX14" fmla="*/ 49244 w 144684"/>
                  <a:gd name="connsiteY14" fmla="*/ 3238 h 191166"/>
                  <a:gd name="connsiteX15" fmla="*/ 56388 w 144684"/>
                  <a:gd name="connsiteY15" fmla="*/ 10001 h 191166"/>
                  <a:gd name="connsiteX16" fmla="*/ 61627 w 144684"/>
                  <a:gd name="connsiteY16" fmla="*/ 66389 h 191166"/>
                  <a:gd name="connsiteX17" fmla="*/ 50387 w 144684"/>
                  <a:gd name="connsiteY17" fmla="*/ 54388 h 191166"/>
                  <a:gd name="connsiteX18" fmla="*/ 59817 w 144684"/>
                  <a:gd name="connsiteY18" fmla="*/ 34671 h 191166"/>
                  <a:gd name="connsiteX19" fmla="*/ 72771 w 144684"/>
                  <a:gd name="connsiteY19" fmla="*/ 17240 h 191166"/>
                  <a:gd name="connsiteX20" fmla="*/ 91916 w 144684"/>
                  <a:gd name="connsiteY20" fmla="*/ 4667 h 191166"/>
                  <a:gd name="connsiteX21" fmla="*/ 119920 w 144684"/>
                  <a:gd name="connsiteY21" fmla="*/ 0 h 191166"/>
                  <a:gd name="connsiteX22" fmla="*/ 132493 w 144684"/>
                  <a:gd name="connsiteY22" fmla="*/ 952 h 191166"/>
                  <a:gd name="connsiteX23" fmla="*/ 144685 w 144684"/>
                  <a:gd name="connsiteY23" fmla="*/ 3810 h 191166"/>
                  <a:gd name="connsiteX24" fmla="*/ 141256 w 144684"/>
                  <a:gd name="connsiteY24" fmla="*/ 64294 h 191166"/>
                  <a:gd name="connsiteX25" fmla="*/ 119824 w 144684"/>
                  <a:gd name="connsiteY25" fmla="*/ 63151 h 191166"/>
                  <a:gd name="connsiteX26" fmla="*/ 119824 w 144684"/>
                  <a:gd name="connsiteY26" fmla="*/ 43625 h 191166"/>
                  <a:gd name="connsiteX27" fmla="*/ 118300 w 144684"/>
                  <a:gd name="connsiteY27" fmla="*/ 36481 h 191166"/>
                  <a:gd name="connsiteX28" fmla="*/ 114681 w 144684"/>
                  <a:gd name="connsiteY28" fmla="*/ 25051 h 191166"/>
                  <a:gd name="connsiteX29" fmla="*/ 110680 w 144684"/>
                  <a:gd name="connsiteY29" fmla="*/ 14764 h 191166"/>
                  <a:gd name="connsiteX30" fmla="*/ 128302 w 144684"/>
                  <a:gd name="connsiteY30" fmla="*/ 24575 h 191166"/>
                  <a:gd name="connsiteX31" fmla="*/ 120587 w 144684"/>
                  <a:gd name="connsiteY31" fmla="*/ 24955 h 191166"/>
                  <a:gd name="connsiteX32" fmla="*/ 112871 w 144684"/>
                  <a:gd name="connsiteY32" fmla="*/ 24955 h 191166"/>
                  <a:gd name="connsiteX33" fmla="*/ 73628 w 144684"/>
                  <a:gd name="connsiteY33" fmla="*/ 41148 h 191166"/>
                  <a:gd name="connsiteX34" fmla="*/ 61436 w 144684"/>
                  <a:gd name="connsiteY34" fmla="*/ 84010 h 191166"/>
                  <a:gd name="connsiteX35" fmla="*/ 61436 w 144684"/>
                  <a:gd name="connsiteY35" fmla="*/ 127635 h 191166"/>
                  <a:gd name="connsiteX36" fmla="*/ 62579 w 144684"/>
                  <a:gd name="connsiteY36" fmla="*/ 157734 h 191166"/>
                  <a:gd name="connsiteX37" fmla="*/ 64865 w 144684"/>
                  <a:gd name="connsiteY37" fmla="*/ 179927 h 191166"/>
                  <a:gd name="connsiteX38" fmla="*/ 50959 w 144684"/>
                  <a:gd name="connsiteY38" fmla="*/ 166021 h 191166"/>
                  <a:gd name="connsiteX39" fmla="*/ 101346 w 144684"/>
                  <a:gd name="connsiteY39" fmla="*/ 169735 h 191166"/>
                  <a:gd name="connsiteX40" fmla="*/ 99060 w 144684"/>
                  <a:gd name="connsiteY40" fmla="*/ 189262 h 191166"/>
                  <a:gd name="connsiteX41" fmla="*/ 43053 w 144684"/>
                  <a:gd name="connsiteY41" fmla="*/ 189262 h 191166"/>
                  <a:gd name="connsiteX42" fmla="*/ 32195 w 144684"/>
                  <a:gd name="connsiteY42" fmla="*/ 189643 h 191166"/>
                  <a:gd name="connsiteX43" fmla="*/ 16954 w 144684"/>
                  <a:gd name="connsiteY43" fmla="*/ 190405 h 191166"/>
                  <a:gd name="connsiteX44" fmla="*/ 1714 w 144684"/>
                  <a:gd name="connsiteY44" fmla="*/ 191167 h 19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4684" h="191166">
                    <a:moveTo>
                      <a:pt x="1905" y="190691"/>
                    </a:moveTo>
                    <a:lnTo>
                      <a:pt x="0" y="172688"/>
                    </a:lnTo>
                    <a:lnTo>
                      <a:pt x="42100" y="164021"/>
                    </a:lnTo>
                    <a:lnTo>
                      <a:pt x="27051" y="177927"/>
                    </a:lnTo>
                    <a:cubicBezTo>
                      <a:pt x="27527" y="175927"/>
                      <a:pt x="28194" y="172402"/>
                      <a:pt x="29146" y="167450"/>
                    </a:cubicBezTo>
                    <a:cubicBezTo>
                      <a:pt x="30004" y="162401"/>
                      <a:pt x="30861" y="157163"/>
                      <a:pt x="31813" y="151447"/>
                    </a:cubicBezTo>
                    <a:cubicBezTo>
                      <a:pt x="32766" y="145733"/>
                      <a:pt x="33147" y="141446"/>
                      <a:pt x="33147" y="138493"/>
                    </a:cubicBezTo>
                    <a:lnTo>
                      <a:pt x="33147" y="55054"/>
                    </a:lnTo>
                    <a:cubicBezTo>
                      <a:pt x="33147" y="51816"/>
                      <a:pt x="32766" y="47339"/>
                      <a:pt x="32004" y="41720"/>
                    </a:cubicBezTo>
                    <a:cubicBezTo>
                      <a:pt x="31242" y="36100"/>
                      <a:pt x="30385" y="30480"/>
                      <a:pt x="29337" y="24765"/>
                    </a:cubicBezTo>
                    <a:cubicBezTo>
                      <a:pt x="28289" y="19145"/>
                      <a:pt x="27622" y="15050"/>
                      <a:pt x="27051" y="12573"/>
                    </a:cubicBezTo>
                    <a:lnTo>
                      <a:pt x="42100" y="29908"/>
                    </a:lnTo>
                    <a:lnTo>
                      <a:pt x="762" y="22765"/>
                    </a:lnTo>
                    <a:lnTo>
                      <a:pt x="2667" y="3238"/>
                    </a:lnTo>
                    <a:lnTo>
                      <a:pt x="49244" y="3238"/>
                    </a:lnTo>
                    <a:lnTo>
                      <a:pt x="56388" y="10001"/>
                    </a:lnTo>
                    <a:lnTo>
                      <a:pt x="61627" y="66389"/>
                    </a:lnTo>
                    <a:lnTo>
                      <a:pt x="50387" y="54388"/>
                    </a:lnTo>
                    <a:cubicBezTo>
                      <a:pt x="53149" y="47625"/>
                      <a:pt x="56293" y="41053"/>
                      <a:pt x="59817" y="34671"/>
                    </a:cubicBezTo>
                    <a:cubicBezTo>
                      <a:pt x="63341" y="28289"/>
                      <a:pt x="67627" y="22479"/>
                      <a:pt x="72771" y="17240"/>
                    </a:cubicBezTo>
                    <a:cubicBezTo>
                      <a:pt x="77914" y="12001"/>
                      <a:pt x="84296" y="7810"/>
                      <a:pt x="91916" y="4667"/>
                    </a:cubicBezTo>
                    <a:cubicBezTo>
                      <a:pt x="99536" y="1524"/>
                      <a:pt x="108871" y="0"/>
                      <a:pt x="119920" y="0"/>
                    </a:cubicBezTo>
                    <a:cubicBezTo>
                      <a:pt x="124206" y="0"/>
                      <a:pt x="128397" y="286"/>
                      <a:pt x="132493" y="952"/>
                    </a:cubicBezTo>
                    <a:cubicBezTo>
                      <a:pt x="136588" y="1619"/>
                      <a:pt x="140684" y="2476"/>
                      <a:pt x="144685" y="3810"/>
                    </a:cubicBezTo>
                    <a:lnTo>
                      <a:pt x="141256" y="64294"/>
                    </a:lnTo>
                    <a:lnTo>
                      <a:pt x="119824" y="63151"/>
                    </a:lnTo>
                    <a:lnTo>
                      <a:pt x="119824" y="43625"/>
                    </a:lnTo>
                    <a:cubicBezTo>
                      <a:pt x="119824" y="42386"/>
                      <a:pt x="119348" y="40005"/>
                      <a:pt x="118300" y="36481"/>
                    </a:cubicBezTo>
                    <a:cubicBezTo>
                      <a:pt x="117253" y="32956"/>
                      <a:pt x="116110" y="29146"/>
                      <a:pt x="114681" y="25051"/>
                    </a:cubicBezTo>
                    <a:cubicBezTo>
                      <a:pt x="113252" y="20955"/>
                      <a:pt x="112014" y="17526"/>
                      <a:pt x="110680" y="14764"/>
                    </a:cubicBezTo>
                    <a:lnTo>
                      <a:pt x="128302" y="24575"/>
                    </a:lnTo>
                    <a:cubicBezTo>
                      <a:pt x="125825" y="24860"/>
                      <a:pt x="123254" y="24955"/>
                      <a:pt x="120587" y="24955"/>
                    </a:cubicBezTo>
                    <a:lnTo>
                      <a:pt x="112871" y="24955"/>
                    </a:lnTo>
                    <a:cubicBezTo>
                      <a:pt x="94869" y="24955"/>
                      <a:pt x="81724" y="30385"/>
                      <a:pt x="73628" y="41148"/>
                    </a:cubicBezTo>
                    <a:cubicBezTo>
                      <a:pt x="65437" y="51911"/>
                      <a:pt x="61436" y="66199"/>
                      <a:pt x="61436" y="84010"/>
                    </a:cubicBezTo>
                    <a:lnTo>
                      <a:pt x="61436" y="127635"/>
                    </a:lnTo>
                    <a:cubicBezTo>
                      <a:pt x="61436" y="137446"/>
                      <a:pt x="61817" y="147447"/>
                      <a:pt x="62579" y="157734"/>
                    </a:cubicBezTo>
                    <a:cubicBezTo>
                      <a:pt x="63341" y="168021"/>
                      <a:pt x="64103" y="175355"/>
                      <a:pt x="64865" y="179927"/>
                    </a:cubicBezTo>
                    <a:lnTo>
                      <a:pt x="50959" y="166021"/>
                    </a:lnTo>
                    <a:lnTo>
                      <a:pt x="101346" y="169735"/>
                    </a:lnTo>
                    <a:lnTo>
                      <a:pt x="99060" y="189262"/>
                    </a:lnTo>
                    <a:lnTo>
                      <a:pt x="43053" y="189262"/>
                    </a:lnTo>
                    <a:cubicBezTo>
                      <a:pt x="40576" y="189262"/>
                      <a:pt x="36862" y="189357"/>
                      <a:pt x="32195" y="189643"/>
                    </a:cubicBezTo>
                    <a:cubicBezTo>
                      <a:pt x="27432" y="189929"/>
                      <a:pt x="22384" y="190119"/>
                      <a:pt x="16954" y="190405"/>
                    </a:cubicBezTo>
                    <a:cubicBezTo>
                      <a:pt x="11525" y="190691"/>
                      <a:pt x="6477" y="190881"/>
                      <a:pt x="1714" y="1911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3" name="Forme libre : forme 42">
                <a:extLst>
                  <a:ext uri="{FF2B5EF4-FFF2-40B4-BE49-F238E27FC236}">
                    <a16:creationId xmlns:a16="http://schemas.microsoft.com/office/drawing/2014/main" id="{A2A383F2-720A-4D0A-4FF8-BC24F6133D9E}"/>
                  </a:ext>
                </a:extLst>
              </p:cNvPr>
              <p:cNvSpPr/>
              <p:nvPr/>
            </p:nvSpPr>
            <p:spPr>
              <a:xfrm>
                <a:off x="7532560" y="4445507"/>
                <a:ext cx="169735" cy="192309"/>
              </a:xfrm>
              <a:custGeom>
                <a:avLst/>
                <a:gdLst>
                  <a:gd name="connsiteX0" fmla="*/ 54483 w 169735"/>
                  <a:gd name="connsiteY0" fmla="*/ 192310 h 192309"/>
                  <a:gd name="connsiteX1" fmla="*/ 14668 w 169735"/>
                  <a:gd name="connsiteY1" fmla="*/ 179356 h 192309"/>
                  <a:gd name="connsiteX2" fmla="*/ 0 w 169735"/>
                  <a:gd name="connsiteY2" fmla="*/ 144589 h 192309"/>
                  <a:gd name="connsiteX3" fmla="*/ 12573 w 169735"/>
                  <a:gd name="connsiteY3" fmla="*/ 112109 h 192309"/>
                  <a:gd name="connsiteX4" fmla="*/ 50387 w 169735"/>
                  <a:gd name="connsiteY4" fmla="*/ 94964 h 192309"/>
                  <a:gd name="connsiteX5" fmla="*/ 116205 w 169735"/>
                  <a:gd name="connsiteY5" fmla="*/ 84106 h 192309"/>
                  <a:gd name="connsiteX6" fmla="*/ 116205 w 169735"/>
                  <a:gd name="connsiteY6" fmla="*/ 102489 h 192309"/>
                  <a:gd name="connsiteX7" fmla="*/ 54959 w 169735"/>
                  <a:gd name="connsiteY7" fmla="*/ 114109 h 192309"/>
                  <a:gd name="connsiteX8" fmla="*/ 37338 w 169735"/>
                  <a:gd name="connsiteY8" fmla="*/ 122777 h 192309"/>
                  <a:gd name="connsiteX9" fmla="*/ 30956 w 169735"/>
                  <a:gd name="connsiteY9" fmla="*/ 139351 h 192309"/>
                  <a:gd name="connsiteX10" fmla="*/ 38290 w 169735"/>
                  <a:gd name="connsiteY10" fmla="*/ 161734 h 192309"/>
                  <a:gd name="connsiteX11" fmla="*/ 59150 w 169735"/>
                  <a:gd name="connsiteY11" fmla="*/ 169831 h 192309"/>
                  <a:gd name="connsiteX12" fmla="*/ 93916 w 169735"/>
                  <a:gd name="connsiteY12" fmla="*/ 157067 h 192309"/>
                  <a:gd name="connsiteX13" fmla="*/ 111347 w 169735"/>
                  <a:gd name="connsiteY13" fmla="*/ 125539 h 192309"/>
                  <a:gd name="connsiteX14" fmla="*/ 111347 w 169735"/>
                  <a:gd name="connsiteY14" fmla="*/ 72580 h 192309"/>
                  <a:gd name="connsiteX15" fmla="*/ 102298 w 169735"/>
                  <a:gd name="connsiteY15" fmla="*/ 32195 h 192309"/>
                  <a:gd name="connsiteX16" fmla="*/ 75247 w 169735"/>
                  <a:gd name="connsiteY16" fmla="*/ 18859 h 192309"/>
                  <a:gd name="connsiteX17" fmla="*/ 58293 w 169735"/>
                  <a:gd name="connsiteY17" fmla="*/ 20383 h 192309"/>
                  <a:gd name="connsiteX18" fmla="*/ 41338 w 169735"/>
                  <a:gd name="connsiteY18" fmla="*/ 24479 h 192309"/>
                  <a:gd name="connsiteX19" fmla="*/ 29337 w 169735"/>
                  <a:gd name="connsiteY19" fmla="*/ 30099 h 192309"/>
                  <a:gd name="connsiteX20" fmla="*/ 40957 w 169735"/>
                  <a:gd name="connsiteY20" fmla="*/ 13906 h 192309"/>
                  <a:gd name="connsiteX21" fmla="*/ 36481 w 169735"/>
                  <a:gd name="connsiteY21" fmla="*/ 42100 h 192309"/>
                  <a:gd name="connsiteX22" fmla="*/ 36862 w 169735"/>
                  <a:gd name="connsiteY22" fmla="*/ 57531 h 192309"/>
                  <a:gd name="connsiteX23" fmla="*/ 15049 w 169735"/>
                  <a:gd name="connsiteY23" fmla="*/ 58674 h 192309"/>
                  <a:gd name="connsiteX24" fmla="*/ 11335 w 169735"/>
                  <a:gd name="connsiteY24" fmla="*/ 8668 h 192309"/>
                  <a:gd name="connsiteX25" fmla="*/ 33909 w 169735"/>
                  <a:gd name="connsiteY25" fmla="*/ 3810 h 192309"/>
                  <a:gd name="connsiteX26" fmla="*/ 56483 w 169735"/>
                  <a:gd name="connsiteY26" fmla="*/ 953 h 192309"/>
                  <a:gd name="connsiteX27" fmla="*/ 79057 w 169735"/>
                  <a:gd name="connsiteY27" fmla="*/ 0 h 192309"/>
                  <a:gd name="connsiteX28" fmla="*/ 126016 w 169735"/>
                  <a:gd name="connsiteY28" fmla="*/ 18193 h 192309"/>
                  <a:gd name="connsiteX29" fmla="*/ 139541 w 169735"/>
                  <a:gd name="connsiteY29" fmla="*/ 80772 h 192309"/>
                  <a:gd name="connsiteX30" fmla="*/ 139541 w 169735"/>
                  <a:gd name="connsiteY30" fmla="*/ 126968 h 192309"/>
                  <a:gd name="connsiteX31" fmla="*/ 141637 w 169735"/>
                  <a:gd name="connsiteY31" fmla="*/ 156496 h 192309"/>
                  <a:gd name="connsiteX32" fmla="*/ 145256 w 169735"/>
                  <a:gd name="connsiteY32" fmla="*/ 176213 h 192309"/>
                  <a:gd name="connsiteX33" fmla="*/ 132874 w 169735"/>
                  <a:gd name="connsiteY33" fmla="*/ 164973 h 192309"/>
                  <a:gd name="connsiteX34" fmla="*/ 169736 w 169735"/>
                  <a:gd name="connsiteY34" fmla="*/ 169069 h 192309"/>
                  <a:gd name="connsiteX35" fmla="*/ 167449 w 169735"/>
                  <a:gd name="connsiteY35" fmla="*/ 188595 h 192309"/>
                  <a:gd name="connsiteX36" fmla="*/ 120491 w 169735"/>
                  <a:gd name="connsiteY36" fmla="*/ 188595 h 192309"/>
                  <a:gd name="connsiteX37" fmla="*/ 112966 w 169735"/>
                  <a:gd name="connsiteY37" fmla="*/ 146113 h 192309"/>
                  <a:gd name="connsiteX38" fmla="*/ 119729 w 169735"/>
                  <a:gd name="connsiteY38" fmla="*/ 144971 h 192309"/>
                  <a:gd name="connsiteX39" fmla="*/ 109823 w 169735"/>
                  <a:gd name="connsiteY39" fmla="*/ 166592 h 192309"/>
                  <a:gd name="connsiteX40" fmla="*/ 86106 w 169735"/>
                  <a:gd name="connsiteY40" fmla="*/ 184975 h 192309"/>
                  <a:gd name="connsiteX41" fmla="*/ 54769 w 169735"/>
                  <a:gd name="connsiteY41" fmla="*/ 192310 h 19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69735" h="192309">
                    <a:moveTo>
                      <a:pt x="54483" y="192310"/>
                    </a:moveTo>
                    <a:cubicBezTo>
                      <a:pt x="37719" y="192310"/>
                      <a:pt x="24384" y="188024"/>
                      <a:pt x="14668" y="179356"/>
                    </a:cubicBezTo>
                    <a:cubicBezTo>
                      <a:pt x="4858" y="170688"/>
                      <a:pt x="0" y="159163"/>
                      <a:pt x="0" y="144589"/>
                    </a:cubicBezTo>
                    <a:cubicBezTo>
                      <a:pt x="0" y="131540"/>
                      <a:pt x="4191" y="120682"/>
                      <a:pt x="12573" y="112109"/>
                    </a:cubicBezTo>
                    <a:cubicBezTo>
                      <a:pt x="20955" y="103442"/>
                      <a:pt x="33528" y="97726"/>
                      <a:pt x="50387" y="94964"/>
                    </a:cubicBezTo>
                    <a:lnTo>
                      <a:pt x="116205" y="84106"/>
                    </a:lnTo>
                    <a:lnTo>
                      <a:pt x="116205" y="102489"/>
                    </a:lnTo>
                    <a:lnTo>
                      <a:pt x="54959" y="114109"/>
                    </a:lnTo>
                    <a:cubicBezTo>
                      <a:pt x="47434" y="115348"/>
                      <a:pt x="41529" y="118205"/>
                      <a:pt x="37338" y="122777"/>
                    </a:cubicBezTo>
                    <a:cubicBezTo>
                      <a:pt x="33052" y="127254"/>
                      <a:pt x="30956" y="132779"/>
                      <a:pt x="30956" y="139351"/>
                    </a:cubicBezTo>
                    <a:cubicBezTo>
                      <a:pt x="30956" y="148876"/>
                      <a:pt x="33433" y="156305"/>
                      <a:pt x="38290" y="161734"/>
                    </a:cubicBezTo>
                    <a:cubicBezTo>
                      <a:pt x="43148" y="167164"/>
                      <a:pt x="50101" y="169831"/>
                      <a:pt x="59150" y="169831"/>
                    </a:cubicBezTo>
                    <a:cubicBezTo>
                      <a:pt x="72390" y="169831"/>
                      <a:pt x="84011" y="165545"/>
                      <a:pt x="93916" y="157067"/>
                    </a:cubicBezTo>
                    <a:cubicBezTo>
                      <a:pt x="103822" y="148590"/>
                      <a:pt x="109633" y="138017"/>
                      <a:pt x="111347" y="125539"/>
                    </a:cubicBezTo>
                    <a:lnTo>
                      <a:pt x="111347" y="72580"/>
                    </a:lnTo>
                    <a:cubicBezTo>
                      <a:pt x="111347" y="54578"/>
                      <a:pt x="108299" y="41053"/>
                      <a:pt x="102298" y="32195"/>
                    </a:cubicBezTo>
                    <a:cubicBezTo>
                      <a:pt x="96298" y="23336"/>
                      <a:pt x="87249" y="18859"/>
                      <a:pt x="75247" y="18859"/>
                    </a:cubicBezTo>
                    <a:cubicBezTo>
                      <a:pt x="70009" y="18859"/>
                      <a:pt x="64389" y="19336"/>
                      <a:pt x="58293" y="20383"/>
                    </a:cubicBezTo>
                    <a:cubicBezTo>
                      <a:pt x="52292" y="21431"/>
                      <a:pt x="46672" y="22765"/>
                      <a:pt x="41338" y="24479"/>
                    </a:cubicBezTo>
                    <a:cubicBezTo>
                      <a:pt x="36100" y="26194"/>
                      <a:pt x="32099" y="28099"/>
                      <a:pt x="29337" y="30099"/>
                    </a:cubicBezTo>
                    <a:lnTo>
                      <a:pt x="40957" y="13906"/>
                    </a:lnTo>
                    <a:lnTo>
                      <a:pt x="36481" y="42100"/>
                    </a:lnTo>
                    <a:lnTo>
                      <a:pt x="36862" y="57531"/>
                    </a:lnTo>
                    <a:lnTo>
                      <a:pt x="15049" y="58674"/>
                    </a:lnTo>
                    <a:lnTo>
                      <a:pt x="11335" y="8668"/>
                    </a:lnTo>
                    <a:cubicBezTo>
                      <a:pt x="18859" y="6667"/>
                      <a:pt x="26384" y="5048"/>
                      <a:pt x="33909" y="3810"/>
                    </a:cubicBezTo>
                    <a:cubicBezTo>
                      <a:pt x="41434" y="2572"/>
                      <a:pt x="48958" y="1619"/>
                      <a:pt x="56483" y="953"/>
                    </a:cubicBezTo>
                    <a:cubicBezTo>
                      <a:pt x="64008" y="286"/>
                      <a:pt x="71533" y="0"/>
                      <a:pt x="79057" y="0"/>
                    </a:cubicBezTo>
                    <a:cubicBezTo>
                      <a:pt x="101346" y="0"/>
                      <a:pt x="117062" y="6096"/>
                      <a:pt x="126016" y="18193"/>
                    </a:cubicBezTo>
                    <a:cubicBezTo>
                      <a:pt x="135064" y="30385"/>
                      <a:pt x="139541" y="51245"/>
                      <a:pt x="139541" y="80772"/>
                    </a:cubicBezTo>
                    <a:lnTo>
                      <a:pt x="139541" y="126968"/>
                    </a:lnTo>
                    <a:cubicBezTo>
                      <a:pt x="139541" y="138208"/>
                      <a:pt x="140208" y="148114"/>
                      <a:pt x="141637" y="156496"/>
                    </a:cubicBezTo>
                    <a:cubicBezTo>
                      <a:pt x="142970" y="164878"/>
                      <a:pt x="144208" y="171450"/>
                      <a:pt x="145256" y="176213"/>
                    </a:cubicBezTo>
                    <a:lnTo>
                      <a:pt x="132874" y="164973"/>
                    </a:lnTo>
                    <a:lnTo>
                      <a:pt x="169736" y="169069"/>
                    </a:lnTo>
                    <a:lnTo>
                      <a:pt x="167449" y="188595"/>
                    </a:lnTo>
                    <a:lnTo>
                      <a:pt x="120491" y="188595"/>
                    </a:lnTo>
                    <a:lnTo>
                      <a:pt x="112966" y="146113"/>
                    </a:lnTo>
                    <a:lnTo>
                      <a:pt x="119729" y="144971"/>
                    </a:lnTo>
                    <a:cubicBezTo>
                      <a:pt x="119253" y="152019"/>
                      <a:pt x="115919" y="159163"/>
                      <a:pt x="109823" y="166592"/>
                    </a:cubicBezTo>
                    <a:cubicBezTo>
                      <a:pt x="103632" y="174022"/>
                      <a:pt x="95821" y="180118"/>
                      <a:pt x="86106" y="184975"/>
                    </a:cubicBezTo>
                    <a:cubicBezTo>
                      <a:pt x="76390" y="189833"/>
                      <a:pt x="66008" y="192310"/>
                      <a:pt x="54769" y="1923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4" name="Forme libre : forme 43">
                <a:extLst>
                  <a:ext uri="{FF2B5EF4-FFF2-40B4-BE49-F238E27FC236}">
                    <a16:creationId xmlns:a16="http://schemas.microsoft.com/office/drawing/2014/main" id="{604306A9-B6BA-EA0D-5FFC-C5204AE39EEA}"/>
                  </a:ext>
                </a:extLst>
              </p:cNvPr>
              <p:cNvSpPr/>
              <p:nvPr/>
            </p:nvSpPr>
            <p:spPr>
              <a:xfrm>
                <a:off x="7723441" y="4445412"/>
                <a:ext cx="211169" cy="190500"/>
              </a:xfrm>
              <a:custGeom>
                <a:avLst/>
                <a:gdLst>
                  <a:gd name="connsiteX0" fmla="*/ 1905 w 211169"/>
                  <a:gd name="connsiteY0" fmla="*/ 190500 h 190500"/>
                  <a:gd name="connsiteX1" fmla="*/ 0 w 211169"/>
                  <a:gd name="connsiteY1" fmla="*/ 172498 h 190500"/>
                  <a:gd name="connsiteX2" fmla="*/ 42101 w 211169"/>
                  <a:gd name="connsiteY2" fmla="*/ 163830 h 190500"/>
                  <a:gd name="connsiteX3" fmla="*/ 27051 w 211169"/>
                  <a:gd name="connsiteY3" fmla="*/ 177736 h 190500"/>
                  <a:gd name="connsiteX4" fmla="*/ 29147 w 211169"/>
                  <a:gd name="connsiteY4" fmla="*/ 167259 h 190500"/>
                  <a:gd name="connsiteX5" fmla="*/ 31814 w 211169"/>
                  <a:gd name="connsiteY5" fmla="*/ 151257 h 190500"/>
                  <a:gd name="connsiteX6" fmla="*/ 33147 w 211169"/>
                  <a:gd name="connsiteY6" fmla="*/ 138303 h 190500"/>
                  <a:gd name="connsiteX7" fmla="*/ 33147 w 211169"/>
                  <a:gd name="connsiteY7" fmla="*/ 54864 h 190500"/>
                  <a:gd name="connsiteX8" fmla="*/ 32004 w 211169"/>
                  <a:gd name="connsiteY8" fmla="*/ 41529 h 190500"/>
                  <a:gd name="connsiteX9" fmla="*/ 29337 w 211169"/>
                  <a:gd name="connsiteY9" fmla="*/ 24574 h 190500"/>
                  <a:gd name="connsiteX10" fmla="*/ 27051 w 211169"/>
                  <a:gd name="connsiteY10" fmla="*/ 12382 h 190500"/>
                  <a:gd name="connsiteX11" fmla="*/ 42101 w 211169"/>
                  <a:gd name="connsiteY11" fmla="*/ 29718 h 190500"/>
                  <a:gd name="connsiteX12" fmla="*/ 762 w 211169"/>
                  <a:gd name="connsiteY12" fmla="*/ 22574 h 190500"/>
                  <a:gd name="connsiteX13" fmla="*/ 2667 w 211169"/>
                  <a:gd name="connsiteY13" fmla="*/ 3048 h 190500"/>
                  <a:gd name="connsiteX14" fmla="*/ 49244 w 211169"/>
                  <a:gd name="connsiteY14" fmla="*/ 3048 h 190500"/>
                  <a:gd name="connsiteX15" fmla="*/ 56388 w 211169"/>
                  <a:gd name="connsiteY15" fmla="*/ 9811 h 190500"/>
                  <a:gd name="connsiteX16" fmla="*/ 61627 w 211169"/>
                  <a:gd name="connsiteY16" fmla="*/ 66199 h 190500"/>
                  <a:gd name="connsiteX17" fmla="*/ 53340 w 211169"/>
                  <a:gd name="connsiteY17" fmla="*/ 44386 h 190500"/>
                  <a:gd name="connsiteX18" fmla="*/ 67818 w 211169"/>
                  <a:gd name="connsiteY18" fmla="*/ 20288 h 190500"/>
                  <a:gd name="connsiteX19" fmla="*/ 88678 w 211169"/>
                  <a:gd name="connsiteY19" fmla="*/ 5239 h 190500"/>
                  <a:gd name="connsiteX20" fmla="*/ 114967 w 211169"/>
                  <a:gd name="connsiteY20" fmla="*/ 0 h 190500"/>
                  <a:gd name="connsiteX21" fmla="*/ 155162 w 211169"/>
                  <a:gd name="connsiteY21" fmla="*/ 10668 h 190500"/>
                  <a:gd name="connsiteX22" fmla="*/ 173546 w 211169"/>
                  <a:gd name="connsiteY22" fmla="*/ 40957 h 190500"/>
                  <a:gd name="connsiteX23" fmla="*/ 178403 w 211169"/>
                  <a:gd name="connsiteY23" fmla="*/ 86773 h 190500"/>
                  <a:gd name="connsiteX24" fmla="*/ 178403 w 211169"/>
                  <a:gd name="connsiteY24" fmla="*/ 126968 h 190500"/>
                  <a:gd name="connsiteX25" fmla="*/ 179737 w 211169"/>
                  <a:gd name="connsiteY25" fmla="*/ 154400 h 190500"/>
                  <a:gd name="connsiteX26" fmla="*/ 182213 w 211169"/>
                  <a:gd name="connsiteY26" fmla="*/ 175450 h 190500"/>
                  <a:gd name="connsiteX27" fmla="*/ 168688 w 211169"/>
                  <a:gd name="connsiteY27" fmla="*/ 165259 h 190500"/>
                  <a:gd name="connsiteX28" fmla="*/ 211169 w 211169"/>
                  <a:gd name="connsiteY28" fmla="*/ 168973 h 190500"/>
                  <a:gd name="connsiteX29" fmla="*/ 208502 w 211169"/>
                  <a:gd name="connsiteY29" fmla="*/ 188500 h 190500"/>
                  <a:gd name="connsiteX30" fmla="*/ 160401 w 211169"/>
                  <a:gd name="connsiteY30" fmla="*/ 188500 h 190500"/>
                  <a:gd name="connsiteX31" fmla="*/ 152114 w 211169"/>
                  <a:gd name="connsiteY31" fmla="*/ 188881 h 190500"/>
                  <a:gd name="connsiteX32" fmla="*/ 137255 w 211169"/>
                  <a:gd name="connsiteY32" fmla="*/ 189643 h 190500"/>
                  <a:gd name="connsiteX33" fmla="*/ 122777 w 211169"/>
                  <a:gd name="connsiteY33" fmla="*/ 190405 h 190500"/>
                  <a:gd name="connsiteX34" fmla="*/ 120872 w 211169"/>
                  <a:gd name="connsiteY34" fmla="*/ 172402 h 190500"/>
                  <a:gd name="connsiteX35" fmla="*/ 158496 w 211169"/>
                  <a:gd name="connsiteY35" fmla="*/ 163354 h 190500"/>
                  <a:gd name="connsiteX36" fmla="*/ 144590 w 211169"/>
                  <a:gd name="connsiteY36" fmla="*/ 172021 h 190500"/>
                  <a:gd name="connsiteX37" fmla="*/ 147066 w 211169"/>
                  <a:gd name="connsiteY37" fmla="*/ 162782 h 190500"/>
                  <a:gd name="connsiteX38" fmla="*/ 149352 w 211169"/>
                  <a:gd name="connsiteY38" fmla="*/ 150971 h 190500"/>
                  <a:gd name="connsiteX39" fmla="*/ 150305 w 211169"/>
                  <a:gd name="connsiteY39" fmla="*/ 138208 h 190500"/>
                  <a:gd name="connsiteX40" fmla="*/ 150305 w 211169"/>
                  <a:gd name="connsiteY40" fmla="*/ 86296 h 190500"/>
                  <a:gd name="connsiteX41" fmla="*/ 147257 w 211169"/>
                  <a:gd name="connsiteY41" fmla="*/ 54959 h 190500"/>
                  <a:gd name="connsiteX42" fmla="*/ 135636 w 211169"/>
                  <a:gd name="connsiteY42" fmla="*/ 30766 h 190500"/>
                  <a:gd name="connsiteX43" fmla="*/ 110490 w 211169"/>
                  <a:gd name="connsiteY43" fmla="*/ 21336 h 190500"/>
                  <a:gd name="connsiteX44" fmla="*/ 74581 w 211169"/>
                  <a:gd name="connsiteY44" fmla="*/ 39338 h 190500"/>
                  <a:gd name="connsiteX45" fmla="*/ 61627 w 211169"/>
                  <a:gd name="connsiteY45" fmla="*/ 85153 h 190500"/>
                  <a:gd name="connsiteX46" fmla="*/ 61627 w 211169"/>
                  <a:gd name="connsiteY46" fmla="*/ 126873 h 190500"/>
                  <a:gd name="connsiteX47" fmla="*/ 62770 w 211169"/>
                  <a:gd name="connsiteY47" fmla="*/ 156972 h 190500"/>
                  <a:gd name="connsiteX48" fmla="*/ 65056 w 211169"/>
                  <a:gd name="connsiteY48" fmla="*/ 179165 h 190500"/>
                  <a:gd name="connsiteX49" fmla="*/ 51149 w 211169"/>
                  <a:gd name="connsiteY49" fmla="*/ 165259 h 190500"/>
                  <a:gd name="connsiteX50" fmla="*/ 93631 w 211169"/>
                  <a:gd name="connsiteY50" fmla="*/ 168973 h 190500"/>
                  <a:gd name="connsiteX51" fmla="*/ 90964 w 211169"/>
                  <a:gd name="connsiteY51" fmla="*/ 188500 h 190500"/>
                  <a:gd name="connsiteX52" fmla="*/ 43244 w 211169"/>
                  <a:gd name="connsiteY52" fmla="*/ 188500 h 190500"/>
                  <a:gd name="connsiteX53" fmla="*/ 32385 w 211169"/>
                  <a:gd name="connsiteY53" fmla="*/ 188881 h 190500"/>
                  <a:gd name="connsiteX54" fmla="*/ 17145 w 211169"/>
                  <a:gd name="connsiteY54" fmla="*/ 189643 h 190500"/>
                  <a:gd name="connsiteX55" fmla="*/ 1905 w 211169"/>
                  <a:gd name="connsiteY55" fmla="*/ 190405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11169" h="190500">
                    <a:moveTo>
                      <a:pt x="1905" y="190500"/>
                    </a:moveTo>
                    <a:lnTo>
                      <a:pt x="0" y="172498"/>
                    </a:lnTo>
                    <a:lnTo>
                      <a:pt x="42101" y="163830"/>
                    </a:lnTo>
                    <a:lnTo>
                      <a:pt x="27051" y="177736"/>
                    </a:lnTo>
                    <a:cubicBezTo>
                      <a:pt x="27527" y="175736"/>
                      <a:pt x="28194" y="172212"/>
                      <a:pt x="29147" y="167259"/>
                    </a:cubicBezTo>
                    <a:cubicBezTo>
                      <a:pt x="30004" y="162211"/>
                      <a:pt x="30861" y="156972"/>
                      <a:pt x="31814" y="151257"/>
                    </a:cubicBezTo>
                    <a:cubicBezTo>
                      <a:pt x="32766" y="145542"/>
                      <a:pt x="33147" y="141256"/>
                      <a:pt x="33147" y="138303"/>
                    </a:cubicBezTo>
                    <a:lnTo>
                      <a:pt x="33147" y="54864"/>
                    </a:lnTo>
                    <a:cubicBezTo>
                      <a:pt x="33147" y="51625"/>
                      <a:pt x="32766" y="47149"/>
                      <a:pt x="32004" y="41529"/>
                    </a:cubicBezTo>
                    <a:cubicBezTo>
                      <a:pt x="31242" y="35909"/>
                      <a:pt x="30385" y="30289"/>
                      <a:pt x="29337" y="24574"/>
                    </a:cubicBezTo>
                    <a:cubicBezTo>
                      <a:pt x="28289" y="18955"/>
                      <a:pt x="27623" y="14859"/>
                      <a:pt x="27051" y="12382"/>
                    </a:cubicBezTo>
                    <a:lnTo>
                      <a:pt x="42101" y="29718"/>
                    </a:lnTo>
                    <a:lnTo>
                      <a:pt x="762" y="22574"/>
                    </a:lnTo>
                    <a:lnTo>
                      <a:pt x="2667" y="3048"/>
                    </a:lnTo>
                    <a:lnTo>
                      <a:pt x="49244" y="3048"/>
                    </a:lnTo>
                    <a:lnTo>
                      <a:pt x="56388" y="9811"/>
                    </a:lnTo>
                    <a:lnTo>
                      <a:pt x="61627" y="66199"/>
                    </a:lnTo>
                    <a:lnTo>
                      <a:pt x="53340" y="44386"/>
                    </a:lnTo>
                    <a:cubicBezTo>
                      <a:pt x="57055" y="34861"/>
                      <a:pt x="61913" y="26860"/>
                      <a:pt x="67818" y="20288"/>
                    </a:cubicBezTo>
                    <a:cubicBezTo>
                      <a:pt x="73724" y="13811"/>
                      <a:pt x="80677" y="8763"/>
                      <a:pt x="88678" y="5239"/>
                    </a:cubicBezTo>
                    <a:cubicBezTo>
                      <a:pt x="96679" y="1714"/>
                      <a:pt x="105442" y="0"/>
                      <a:pt x="114967" y="0"/>
                    </a:cubicBezTo>
                    <a:cubicBezTo>
                      <a:pt x="132779" y="0"/>
                      <a:pt x="146114" y="3619"/>
                      <a:pt x="155162" y="10668"/>
                    </a:cubicBezTo>
                    <a:cubicBezTo>
                      <a:pt x="164211" y="17812"/>
                      <a:pt x="170307" y="27908"/>
                      <a:pt x="173546" y="40957"/>
                    </a:cubicBezTo>
                    <a:cubicBezTo>
                      <a:pt x="176784" y="54007"/>
                      <a:pt x="178403" y="69247"/>
                      <a:pt x="178403" y="86773"/>
                    </a:cubicBezTo>
                    <a:lnTo>
                      <a:pt x="178403" y="126968"/>
                    </a:lnTo>
                    <a:cubicBezTo>
                      <a:pt x="178403" y="136207"/>
                      <a:pt x="178880" y="145351"/>
                      <a:pt x="179737" y="154400"/>
                    </a:cubicBezTo>
                    <a:cubicBezTo>
                      <a:pt x="180594" y="163449"/>
                      <a:pt x="181451" y="170402"/>
                      <a:pt x="182213" y="175450"/>
                    </a:cubicBezTo>
                    <a:lnTo>
                      <a:pt x="168688" y="165259"/>
                    </a:lnTo>
                    <a:lnTo>
                      <a:pt x="211169" y="168973"/>
                    </a:lnTo>
                    <a:lnTo>
                      <a:pt x="208502" y="188500"/>
                    </a:lnTo>
                    <a:lnTo>
                      <a:pt x="160401" y="188500"/>
                    </a:lnTo>
                    <a:cubicBezTo>
                      <a:pt x="159353" y="188500"/>
                      <a:pt x="156686" y="188595"/>
                      <a:pt x="152114" y="188881"/>
                    </a:cubicBezTo>
                    <a:cubicBezTo>
                      <a:pt x="147542" y="189167"/>
                      <a:pt x="142685" y="189357"/>
                      <a:pt x="137255" y="189643"/>
                    </a:cubicBezTo>
                    <a:cubicBezTo>
                      <a:pt x="131826" y="189928"/>
                      <a:pt x="127064" y="190119"/>
                      <a:pt x="122777" y="190405"/>
                    </a:cubicBezTo>
                    <a:lnTo>
                      <a:pt x="120872" y="172402"/>
                    </a:lnTo>
                    <a:lnTo>
                      <a:pt x="158496" y="163354"/>
                    </a:lnTo>
                    <a:lnTo>
                      <a:pt x="144590" y="172021"/>
                    </a:lnTo>
                    <a:cubicBezTo>
                      <a:pt x="145352" y="169545"/>
                      <a:pt x="146114" y="166497"/>
                      <a:pt x="147066" y="162782"/>
                    </a:cubicBezTo>
                    <a:cubicBezTo>
                      <a:pt x="147924" y="159163"/>
                      <a:pt x="148685" y="155257"/>
                      <a:pt x="149352" y="150971"/>
                    </a:cubicBezTo>
                    <a:cubicBezTo>
                      <a:pt x="150019" y="146685"/>
                      <a:pt x="150305" y="142494"/>
                      <a:pt x="150305" y="138208"/>
                    </a:cubicBezTo>
                    <a:lnTo>
                      <a:pt x="150305" y="86296"/>
                    </a:lnTo>
                    <a:cubicBezTo>
                      <a:pt x="150305" y="75247"/>
                      <a:pt x="149257" y="64865"/>
                      <a:pt x="147257" y="54959"/>
                    </a:cubicBezTo>
                    <a:cubicBezTo>
                      <a:pt x="145256" y="45053"/>
                      <a:pt x="141351" y="36957"/>
                      <a:pt x="135636" y="30766"/>
                    </a:cubicBezTo>
                    <a:cubicBezTo>
                      <a:pt x="129826" y="24479"/>
                      <a:pt x="121444" y="21336"/>
                      <a:pt x="110490" y="21336"/>
                    </a:cubicBezTo>
                    <a:cubicBezTo>
                      <a:pt x="95250" y="21336"/>
                      <a:pt x="83249" y="27337"/>
                      <a:pt x="74581" y="39338"/>
                    </a:cubicBezTo>
                    <a:cubicBezTo>
                      <a:pt x="65913" y="51340"/>
                      <a:pt x="61627" y="66675"/>
                      <a:pt x="61627" y="85153"/>
                    </a:cubicBezTo>
                    <a:lnTo>
                      <a:pt x="61627" y="126873"/>
                    </a:lnTo>
                    <a:cubicBezTo>
                      <a:pt x="61627" y="136684"/>
                      <a:pt x="62008" y="146685"/>
                      <a:pt x="62770" y="156972"/>
                    </a:cubicBezTo>
                    <a:cubicBezTo>
                      <a:pt x="63532" y="167259"/>
                      <a:pt x="64294" y="174593"/>
                      <a:pt x="65056" y="179165"/>
                    </a:cubicBezTo>
                    <a:lnTo>
                      <a:pt x="51149" y="165259"/>
                    </a:lnTo>
                    <a:lnTo>
                      <a:pt x="93631" y="168973"/>
                    </a:lnTo>
                    <a:lnTo>
                      <a:pt x="90964" y="188500"/>
                    </a:lnTo>
                    <a:lnTo>
                      <a:pt x="43244" y="188500"/>
                    </a:lnTo>
                    <a:cubicBezTo>
                      <a:pt x="40767" y="188500"/>
                      <a:pt x="37052" y="188595"/>
                      <a:pt x="32385" y="188881"/>
                    </a:cubicBezTo>
                    <a:cubicBezTo>
                      <a:pt x="27623" y="189167"/>
                      <a:pt x="22574" y="189357"/>
                      <a:pt x="17145" y="189643"/>
                    </a:cubicBezTo>
                    <a:cubicBezTo>
                      <a:pt x="11716" y="189928"/>
                      <a:pt x="6668" y="190119"/>
                      <a:pt x="1905" y="1904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5" name="Forme libre : forme 44">
                <a:extLst>
                  <a:ext uri="{FF2B5EF4-FFF2-40B4-BE49-F238E27FC236}">
                    <a16:creationId xmlns:a16="http://schemas.microsoft.com/office/drawing/2014/main" id="{F1D4BE4F-9822-24D5-4D94-64A69FEB8278}"/>
                  </a:ext>
                </a:extLst>
              </p:cNvPr>
              <p:cNvSpPr/>
              <p:nvPr/>
            </p:nvSpPr>
            <p:spPr>
              <a:xfrm>
                <a:off x="7960614" y="4445412"/>
                <a:ext cx="148589" cy="192404"/>
              </a:xfrm>
              <a:custGeom>
                <a:avLst/>
                <a:gdLst>
                  <a:gd name="connsiteX0" fmla="*/ 85344 w 148589"/>
                  <a:gd name="connsiteY0" fmla="*/ 192405 h 192404"/>
                  <a:gd name="connsiteX1" fmla="*/ 37814 w 148589"/>
                  <a:gd name="connsiteY1" fmla="*/ 180213 h 192404"/>
                  <a:gd name="connsiteX2" fmla="*/ 9430 w 148589"/>
                  <a:gd name="connsiteY2" fmla="*/ 146209 h 192404"/>
                  <a:gd name="connsiteX3" fmla="*/ 0 w 148589"/>
                  <a:gd name="connsiteY3" fmla="*/ 96202 h 192404"/>
                  <a:gd name="connsiteX4" fmla="*/ 9620 w 148589"/>
                  <a:gd name="connsiteY4" fmla="*/ 46006 h 192404"/>
                  <a:gd name="connsiteX5" fmla="*/ 38386 w 148589"/>
                  <a:gd name="connsiteY5" fmla="*/ 12192 h 192404"/>
                  <a:gd name="connsiteX6" fmla="*/ 86106 w 148589"/>
                  <a:gd name="connsiteY6" fmla="*/ 0 h 192404"/>
                  <a:gd name="connsiteX7" fmla="*/ 115062 w 148589"/>
                  <a:gd name="connsiteY7" fmla="*/ 3715 h 192404"/>
                  <a:gd name="connsiteX8" fmla="*/ 144399 w 148589"/>
                  <a:gd name="connsiteY8" fmla="*/ 13525 h 192404"/>
                  <a:gd name="connsiteX9" fmla="*/ 140684 w 148589"/>
                  <a:gd name="connsiteY9" fmla="*/ 58293 h 192404"/>
                  <a:gd name="connsiteX10" fmla="*/ 120015 w 148589"/>
                  <a:gd name="connsiteY10" fmla="*/ 57150 h 192404"/>
                  <a:gd name="connsiteX11" fmla="*/ 120015 w 148589"/>
                  <a:gd name="connsiteY11" fmla="*/ 44386 h 192404"/>
                  <a:gd name="connsiteX12" fmla="*/ 117920 w 148589"/>
                  <a:gd name="connsiteY12" fmla="*/ 34385 h 192404"/>
                  <a:gd name="connsiteX13" fmla="*/ 114014 w 148589"/>
                  <a:gd name="connsiteY13" fmla="*/ 21431 h 192404"/>
                  <a:gd name="connsiteX14" fmla="*/ 125635 w 148589"/>
                  <a:gd name="connsiteY14" fmla="*/ 33433 h 192404"/>
                  <a:gd name="connsiteX15" fmla="*/ 105537 w 148589"/>
                  <a:gd name="connsiteY15" fmla="*/ 24193 h 192404"/>
                  <a:gd name="connsiteX16" fmla="*/ 85820 w 148589"/>
                  <a:gd name="connsiteY16" fmla="*/ 20288 h 192404"/>
                  <a:gd name="connsiteX17" fmla="*/ 55150 w 148589"/>
                  <a:gd name="connsiteY17" fmla="*/ 31718 h 192404"/>
                  <a:gd name="connsiteX18" fmla="*/ 38386 w 148589"/>
                  <a:gd name="connsiteY18" fmla="*/ 60484 h 192404"/>
                  <a:gd name="connsiteX19" fmla="*/ 33147 w 148589"/>
                  <a:gd name="connsiteY19" fmla="*/ 96202 h 192404"/>
                  <a:gd name="connsiteX20" fmla="*/ 38195 w 148589"/>
                  <a:gd name="connsiteY20" fmla="*/ 131350 h 192404"/>
                  <a:gd name="connsiteX21" fmla="*/ 54578 w 148589"/>
                  <a:gd name="connsiteY21" fmla="*/ 158591 h 192404"/>
                  <a:gd name="connsiteX22" fmla="*/ 85058 w 148589"/>
                  <a:gd name="connsiteY22" fmla="*/ 169069 h 192404"/>
                  <a:gd name="connsiteX23" fmla="*/ 111919 w 148589"/>
                  <a:gd name="connsiteY23" fmla="*/ 165354 h 192404"/>
                  <a:gd name="connsiteX24" fmla="*/ 138398 w 148589"/>
                  <a:gd name="connsiteY24" fmla="*/ 155162 h 192404"/>
                  <a:gd name="connsiteX25" fmla="*/ 148590 w 148589"/>
                  <a:gd name="connsiteY25" fmla="*/ 172498 h 192404"/>
                  <a:gd name="connsiteX26" fmla="*/ 117348 w 148589"/>
                  <a:gd name="connsiteY26" fmla="*/ 187738 h 192404"/>
                  <a:gd name="connsiteX27" fmla="*/ 85439 w 148589"/>
                  <a:gd name="connsiteY27" fmla="*/ 192405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48589" h="192404">
                    <a:moveTo>
                      <a:pt x="85344" y="192405"/>
                    </a:moveTo>
                    <a:cubicBezTo>
                      <a:pt x="66294" y="192405"/>
                      <a:pt x="50482" y="188309"/>
                      <a:pt x="37814" y="180213"/>
                    </a:cubicBezTo>
                    <a:cubicBezTo>
                      <a:pt x="25146" y="172117"/>
                      <a:pt x="15716" y="160782"/>
                      <a:pt x="9430" y="146209"/>
                    </a:cubicBezTo>
                    <a:cubicBezTo>
                      <a:pt x="3143" y="131635"/>
                      <a:pt x="0" y="115062"/>
                      <a:pt x="0" y="96202"/>
                    </a:cubicBezTo>
                    <a:cubicBezTo>
                      <a:pt x="0" y="77343"/>
                      <a:pt x="3143" y="60484"/>
                      <a:pt x="9620" y="46006"/>
                    </a:cubicBezTo>
                    <a:cubicBezTo>
                      <a:pt x="16097" y="31528"/>
                      <a:pt x="25622" y="20288"/>
                      <a:pt x="38386" y="12192"/>
                    </a:cubicBezTo>
                    <a:cubicBezTo>
                      <a:pt x="51149" y="4096"/>
                      <a:pt x="67056" y="0"/>
                      <a:pt x="86106" y="0"/>
                    </a:cubicBezTo>
                    <a:cubicBezTo>
                      <a:pt x="97155" y="0"/>
                      <a:pt x="106775" y="1238"/>
                      <a:pt x="115062" y="3715"/>
                    </a:cubicBezTo>
                    <a:cubicBezTo>
                      <a:pt x="123349" y="6191"/>
                      <a:pt x="133064" y="9525"/>
                      <a:pt x="144399" y="13525"/>
                    </a:cubicBezTo>
                    <a:lnTo>
                      <a:pt x="140684" y="58293"/>
                    </a:lnTo>
                    <a:lnTo>
                      <a:pt x="120015" y="57150"/>
                    </a:lnTo>
                    <a:lnTo>
                      <a:pt x="120015" y="44386"/>
                    </a:lnTo>
                    <a:cubicBezTo>
                      <a:pt x="120015" y="42386"/>
                      <a:pt x="119348" y="39052"/>
                      <a:pt x="117920" y="34385"/>
                    </a:cubicBezTo>
                    <a:cubicBezTo>
                      <a:pt x="116491" y="29718"/>
                      <a:pt x="115252" y="25432"/>
                      <a:pt x="114014" y="21431"/>
                    </a:cubicBezTo>
                    <a:lnTo>
                      <a:pt x="125635" y="33433"/>
                    </a:lnTo>
                    <a:cubicBezTo>
                      <a:pt x="118872" y="29908"/>
                      <a:pt x="112204" y="26860"/>
                      <a:pt x="105537" y="24193"/>
                    </a:cubicBezTo>
                    <a:cubicBezTo>
                      <a:pt x="98870" y="21526"/>
                      <a:pt x="92297" y="20288"/>
                      <a:pt x="85820" y="20288"/>
                    </a:cubicBezTo>
                    <a:cubicBezTo>
                      <a:pt x="73057" y="20288"/>
                      <a:pt x="62865" y="24098"/>
                      <a:pt x="55150" y="31718"/>
                    </a:cubicBezTo>
                    <a:cubicBezTo>
                      <a:pt x="47530" y="39338"/>
                      <a:pt x="41910" y="48958"/>
                      <a:pt x="38386" y="60484"/>
                    </a:cubicBezTo>
                    <a:cubicBezTo>
                      <a:pt x="34862" y="72009"/>
                      <a:pt x="33147" y="83915"/>
                      <a:pt x="33147" y="96202"/>
                    </a:cubicBezTo>
                    <a:cubicBezTo>
                      <a:pt x="33147" y="108490"/>
                      <a:pt x="34862" y="120205"/>
                      <a:pt x="38195" y="131350"/>
                    </a:cubicBezTo>
                    <a:cubicBezTo>
                      <a:pt x="41624" y="142494"/>
                      <a:pt x="47054" y="151543"/>
                      <a:pt x="54578" y="158591"/>
                    </a:cubicBezTo>
                    <a:cubicBezTo>
                      <a:pt x="62103" y="165640"/>
                      <a:pt x="72199" y="169069"/>
                      <a:pt x="85058" y="169069"/>
                    </a:cubicBezTo>
                    <a:cubicBezTo>
                      <a:pt x="94297" y="169069"/>
                      <a:pt x="103251" y="167830"/>
                      <a:pt x="111919" y="165354"/>
                    </a:cubicBezTo>
                    <a:cubicBezTo>
                      <a:pt x="120587" y="162877"/>
                      <a:pt x="129349" y="159448"/>
                      <a:pt x="138398" y="155162"/>
                    </a:cubicBezTo>
                    <a:lnTo>
                      <a:pt x="148590" y="172498"/>
                    </a:lnTo>
                    <a:cubicBezTo>
                      <a:pt x="138017" y="179546"/>
                      <a:pt x="127635" y="184594"/>
                      <a:pt x="117348" y="187738"/>
                    </a:cubicBezTo>
                    <a:cubicBezTo>
                      <a:pt x="107061" y="190881"/>
                      <a:pt x="96393" y="192405"/>
                      <a:pt x="85439" y="1924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6" name="Forme libre : forme 45">
                <a:extLst>
                  <a:ext uri="{FF2B5EF4-FFF2-40B4-BE49-F238E27FC236}">
                    <a16:creationId xmlns:a16="http://schemas.microsoft.com/office/drawing/2014/main" id="{48547D2F-4A87-155E-0139-6B0AA2DF48C8}"/>
                  </a:ext>
                </a:extLst>
              </p:cNvPr>
              <p:cNvSpPr/>
              <p:nvPr/>
            </p:nvSpPr>
            <p:spPr>
              <a:xfrm>
                <a:off x="8141398" y="4445412"/>
                <a:ext cx="151828" cy="192404"/>
              </a:xfrm>
              <a:custGeom>
                <a:avLst/>
                <a:gdLst>
                  <a:gd name="connsiteX0" fmla="*/ 85725 w 151828"/>
                  <a:gd name="connsiteY0" fmla="*/ 192405 h 192404"/>
                  <a:gd name="connsiteX1" fmla="*/ 38386 w 151828"/>
                  <a:gd name="connsiteY1" fmla="*/ 180022 h 192404"/>
                  <a:gd name="connsiteX2" fmla="*/ 9620 w 151828"/>
                  <a:gd name="connsiteY2" fmla="*/ 145828 h 192404"/>
                  <a:gd name="connsiteX3" fmla="*/ 0 w 151828"/>
                  <a:gd name="connsiteY3" fmla="*/ 96583 h 192404"/>
                  <a:gd name="connsiteX4" fmla="*/ 8668 w 151828"/>
                  <a:gd name="connsiteY4" fmla="*/ 46958 h 192404"/>
                  <a:gd name="connsiteX5" fmla="*/ 35338 w 151828"/>
                  <a:gd name="connsiteY5" fmla="*/ 12573 h 192404"/>
                  <a:gd name="connsiteX6" fmla="*/ 80772 w 151828"/>
                  <a:gd name="connsiteY6" fmla="*/ 0 h 192404"/>
                  <a:gd name="connsiteX7" fmla="*/ 122492 w 151828"/>
                  <a:gd name="connsiteY7" fmla="*/ 10858 h 192404"/>
                  <a:gd name="connsiteX8" fmla="*/ 144875 w 151828"/>
                  <a:gd name="connsiteY8" fmla="*/ 41338 h 192404"/>
                  <a:gd name="connsiteX9" fmla="*/ 151829 w 151828"/>
                  <a:gd name="connsiteY9" fmla="*/ 86487 h 192404"/>
                  <a:gd name="connsiteX10" fmla="*/ 145828 w 151828"/>
                  <a:gd name="connsiteY10" fmla="*/ 98488 h 192404"/>
                  <a:gd name="connsiteX11" fmla="*/ 24098 w 151828"/>
                  <a:gd name="connsiteY11" fmla="*/ 98488 h 192404"/>
                  <a:gd name="connsiteX12" fmla="*/ 24098 w 151828"/>
                  <a:gd name="connsiteY12" fmla="*/ 81534 h 192404"/>
                  <a:gd name="connsiteX13" fmla="*/ 132683 w 151828"/>
                  <a:gd name="connsiteY13" fmla="*/ 73247 h 192404"/>
                  <a:gd name="connsiteX14" fmla="*/ 120682 w 151828"/>
                  <a:gd name="connsiteY14" fmla="*/ 86392 h 192404"/>
                  <a:gd name="connsiteX15" fmla="*/ 120872 w 151828"/>
                  <a:gd name="connsiteY15" fmla="*/ 76771 h 192404"/>
                  <a:gd name="connsiteX16" fmla="*/ 121063 w 151828"/>
                  <a:gd name="connsiteY16" fmla="*/ 66484 h 192404"/>
                  <a:gd name="connsiteX17" fmla="*/ 110871 w 151828"/>
                  <a:gd name="connsiteY17" fmla="*/ 32290 h 192404"/>
                  <a:gd name="connsiteX18" fmla="*/ 79724 w 151828"/>
                  <a:gd name="connsiteY18" fmla="*/ 18002 h 192404"/>
                  <a:gd name="connsiteX19" fmla="*/ 56388 w 151828"/>
                  <a:gd name="connsiteY19" fmla="*/ 24955 h 192404"/>
                  <a:gd name="connsiteX20" fmla="*/ 41720 w 151828"/>
                  <a:gd name="connsiteY20" fmla="*/ 43529 h 192404"/>
                  <a:gd name="connsiteX21" fmla="*/ 34195 w 151828"/>
                  <a:gd name="connsiteY21" fmla="*/ 68485 h 192404"/>
                  <a:gd name="connsiteX22" fmla="*/ 31909 w 151828"/>
                  <a:gd name="connsiteY22" fmla="*/ 94964 h 192404"/>
                  <a:gd name="connsiteX23" fmla="*/ 34957 w 151828"/>
                  <a:gd name="connsiteY23" fmla="*/ 120301 h 192404"/>
                  <a:gd name="connsiteX24" fmla="*/ 44387 w 151828"/>
                  <a:gd name="connsiteY24" fmla="*/ 144494 h 192404"/>
                  <a:gd name="connsiteX25" fmla="*/ 60388 w 151828"/>
                  <a:gd name="connsiteY25" fmla="*/ 162496 h 192404"/>
                  <a:gd name="connsiteX26" fmla="*/ 83534 w 151828"/>
                  <a:gd name="connsiteY26" fmla="*/ 169259 h 192404"/>
                  <a:gd name="connsiteX27" fmla="*/ 117158 w 151828"/>
                  <a:gd name="connsiteY27" fmla="*/ 163830 h 192404"/>
                  <a:gd name="connsiteX28" fmla="*/ 141351 w 151828"/>
                  <a:gd name="connsiteY28" fmla="*/ 153448 h 192404"/>
                  <a:gd name="connsiteX29" fmla="*/ 151162 w 151828"/>
                  <a:gd name="connsiteY29" fmla="*/ 170021 h 192404"/>
                  <a:gd name="connsiteX30" fmla="*/ 148495 w 151828"/>
                  <a:gd name="connsiteY30" fmla="*/ 172117 h 192404"/>
                  <a:gd name="connsiteX31" fmla="*/ 136303 w 151828"/>
                  <a:gd name="connsiteY31" fmla="*/ 180022 h 192404"/>
                  <a:gd name="connsiteX32" fmla="*/ 115253 w 151828"/>
                  <a:gd name="connsiteY32" fmla="*/ 188500 h 192404"/>
                  <a:gd name="connsiteX33" fmla="*/ 85725 w 151828"/>
                  <a:gd name="connsiteY33" fmla="*/ 192214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1828" h="192404">
                    <a:moveTo>
                      <a:pt x="85725" y="192405"/>
                    </a:moveTo>
                    <a:cubicBezTo>
                      <a:pt x="66961" y="192405"/>
                      <a:pt x="51149" y="188309"/>
                      <a:pt x="38386" y="180022"/>
                    </a:cubicBezTo>
                    <a:cubicBezTo>
                      <a:pt x="25622" y="171736"/>
                      <a:pt x="16002" y="160306"/>
                      <a:pt x="9620" y="145828"/>
                    </a:cubicBezTo>
                    <a:cubicBezTo>
                      <a:pt x="3238" y="131350"/>
                      <a:pt x="0" y="114871"/>
                      <a:pt x="0" y="96583"/>
                    </a:cubicBezTo>
                    <a:cubicBezTo>
                      <a:pt x="0" y="78295"/>
                      <a:pt x="2858" y="61531"/>
                      <a:pt x="8668" y="46958"/>
                    </a:cubicBezTo>
                    <a:cubicBezTo>
                      <a:pt x="14478" y="32385"/>
                      <a:pt x="23336" y="20955"/>
                      <a:pt x="35338" y="12573"/>
                    </a:cubicBezTo>
                    <a:cubicBezTo>
                      <a:pt x="47339" y="4191"/>
                      <a:pt x="62484" y="0"/>
                      <a:pt x="80772" y="0"/>
                    </a:cubicBezTo>
                    <a:cubicBezTo>
                      <a:pt x="99060" y="0"/>
                      <a:pt x="112204" y="3619"/>
                      <a:pt x="122492" y="10858"/>
                    </a:cubicBezTo>
                    <a:cubicBezTo>
                      <a:pt x="132779" y="18097"/>
                      <a:pt x="140208" y="28289"/>
                      <a:pt x="144875" y="41338"/>
                    </a:cubicBezTo>
                    <a:cubicBezTo>
                      <a:pt x="149543" y="54388"/>
                      <a:pt x="151829" y="69437"/>
                      <a:pt x="151829" y="86487"/>
                    </a:cubicBezTo>
                    <a:lnTo>
                      <a:pt x="145828" y="98488"/>
                    </a:lnTo>
                    <a:lnTo>
                      <a:pt x="24098" y="98488"/>
                    </a:lnTo>
                    <a:lnTo>
                      <a:pt x="24098" y="81534"/>
                    </a:lnTo>
                    <a:lnTo>
                      <a:pt x="132683" y="73247"/>
                    </a:lnTo>
                    <a:lnTo>
                      <a:pt x="120682" y="86392"/>
                    </a:lnTo>
                    <a:cubicBezTo>
                      <a:pt x="120682" y="83153"/>
                      <a:pt x="120682" y="79915"/>
                      <a:pt x="120872" y="76771"/>
                    </a:cubicBezTo>
                    <a:cubicBezTo>
                      <a:pt x="120968" y="73628"/>
                      <a:pt x="121063" y="70199"/>
                      <a:pt x="121063" y="66484"/>
                    </a:cubicBezTo>
                    <a:cubicBezTo>
                      <a:pt x="121063" y="53245"/>
                      <a:pt x="117729" y="41815"/>
                      <a:pt x="110871" y="32290"/>
                    </a:cubicBezTo>
                    <a:cubicBezTo>
                      <a:pt x="104108" y="22765"/>
                      <a:pt x="93726" y="18002"/>
                      <a:pt x="79724" y="18002"/>
                    </a:cubicBezTo>
                    <a:cubicBezTo>
                      <a:pt x="70485" y="18002"/>
                      <a:pt x="62675" y="20288"/>
                      <a:pt x="56388" y="24955"/>
                    </a:cubicBezTo>
                    <a:cubicBezTo>
                      <a:pt x="50102" y="29623"/>
                      <a:pt x="45244" y="35814"/>
                      <a:pt x="41720" y="43529"/>
                    </a:cubicBezTo>
                    <a:cubicBezTo>
                      <a:pt x="38195" y="51340"/>
                      <a:pt x="35719" y="59626"/>
                      <a:pt x="34195" y="68485"/>
                    </a:cubicBezTo>
                    <a:cubicBezTo>
                      <a:pt x="32671" y="77343"/>
                      <a:pt x="31909" y="86201"/>
                      <a:pt x="31909" y="94964"/>
                    </a:cubicBezTo>
                    <a:cubicBezTo>
                      <a:pt x="31909" y="103251"/>
                      <a:pt x="32957" y="111728"/>
                      <a:pt x="34957" y="120301"/>
                    </a:cubicBezTo>
                    <a:cubicBezTo>
                      <a:pt x="36957" y="128968"/>
                      <a:pt x="40100" y="137065"/>
                      <a:pt x="44387" y="144494"/>
                    </a:cubicBezTo>
                    <a:cubicBezTo>
                      <a:pt x="48673" y="152019"/>
                      <a:pt x="54007" y="158020"/>
                      <a:pt x="60388" y="162496"/>
                    </a:cubicBezTo>
                    <a:cubicBezTo>
                      <a:pt x="66770" y="166973"/>
                      <a:pt x="74486" y="169259"/>
                      <a:pt x="83534" y="169259"/>
                    </a:cubicBezTo>
                    <a:cubicBezTo>
                      <a:pt x="95345" y="169259"/>
                      <a:pt x="106490" y="167449"/>
                      <a:pt x="117158" y="163830"/>
                    </a:cubicBezTo>
                    <a:cubicBezTo>
                      <a:pt x="127826" y="160210"/>
                      <a:pt x="135922" y="156781"/>
                      <a:pt x="141351" y="153448"/>
                    </a:cubicBezTo>
                    <a:lnTo>
                      <a:pt x="151162" y="170021"/>
                    </a:lnTo>
                    <a:cubicBezTo>
                      <a:pt x="151924" y="169259"/>
                      <a:pt x="151067" y="170021"/>
                      <a:pt x="148495" y="172117"/>
                    </a:cubicBezTo>
                    <a:cubicBezTo>
                      <a:pt x="146018" y="174212"/>
                      <a:pt x="141923" y="176879"/>
                      <a:pt x="136303" y="180022"/>
                    </a:cubicBezTo>
                    <a:cubicBezTo>
                      <a:pt x="130683" y="183166"/>
                      <a:pt x="123635" y="185928"/>
                      <a:pt x="115253" y="188500"/>
                    </a:cubicBezTo>
                    <a:cubicBezTo>
                      <a:pt x="106871" y="190976"/>
                      <a:pt x="97060" y="192214"/>
                      <a:pt x="85725" y="1922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7" name="Forme libre : forme 46">
                <a:extLst>
                  <a:ext uri="{FF2B5EF4-FFF2-40B4-BE49-F238E27FC236}">
                    <a16:creationId xmlns:a16="http://schemas.microsoft.com/office/drawing/2014/main" id="{5FAD09A0-D698-5C11-133F-55D48E3071DC}"/>
                  </a:ext>
                </a:extLst>
              </p:cNvPr>
              <p:cNvSpPr/>
              <p:nvPr/>
            </p:nvSpPr>
            <p:spPr>
              <a:xfrm>
                <a:off x="8332469" y="4444840"/>
                <a:ext cx="122110" cy="192976"/>
              </a:xfrm>
              <a:custGeom>
                <a:avLst/>
                <a:gdLst>
                  <a:gd name="connsiteX0" fmla="*/ 59246 w 122110"/>
                  <a:gd name="connsiteY0" fmla="*/ 192977 h 192976"/>
                  <a:gd name="connsiteX1" fmla="*/ 21812 w 122110"/>
                  <a:gd name="connsiteY1" fmla="*/ 187166 h 192976"/>
                  <a:gd name="connsiteX2" fmla="*/ 953 w 122110"/>
                  <a:gd name="connsiteY2" fmla="*/ 177546 h 192976"/>
                  <a:gd name="connsiteX3" fmla="*/ 953 w 122110"/>
                  <a:gd name="connsiteY3" fmla="*/ 129064 h 192976"/>
                  <a:gd name="connsiteX4" fmla="*/ 22384 w 122110"/>
                  <a:gd name="connsiteY4" fmla="*/ 127540 h 192976"/>
                  <a:gd name="connsiteX5" fmla="*/ 22384 w 122110"/>
                  <a:gd name="connsiteY5" fmla="*/ 142589 h 192976"/>
                  <a:gd name="connsiteX6" fmla="*/ 24289 w 122110"/>
                  <a:gd name="connsiteY6" fmla="*/ 151257 h 192976"/>
                  <a:gd name="connsiteX7" fmla="*/ 29146 w 122110"/>
                  <a:gd name="connsiteY7" fmla="*/ 163640 h 192976"/>
                  <a:gd name="connsiteX8" fmla="*/ 35147 w 122110"/>
                  <a:gd name="connsiteY8" fmla="*/ 174498 h 192976"/>
                  <a:gd name="connsiteX9" fmla="*/ 24289 w 122110"/>
                  <a:gd name="connsiteY9" fmla="*/ 158306 h 192976"/>
                  <a:gd name="connsiteX10" fmla="*/ 39719 w 122110"/>
                  <a:gd name="connsiteY10" fmla="*/ 171450 h 192976"/>
                  <a:gd name="connsiteX11" fmla="*/ 59627 w 122110"/>
                  <a:gd name="connsiteY11" fmla="*/ 174879 h 192976"/>
                  <a:gd name="connsiteX12" fmla="*/ 83725 w 122110"/>
                  <a:gd name="connsiteY12" fmla="*/ 167735 h 192976"/>
                  <a:gd name="connsiteX13" fmla="*/ 92774 w 122110"/>
                  <a:gd name="connsiteY13" fmla="*/ 145161 h 192976"/>
                  <a:gd name="connsiteX14" fmla="*/ 80772 w 122110"/>
                  <a:gd name="connsiteY14" fmla="*/ 123158 h 192976"/>
                  <a:gd name="connsiteX15" fmla="*/ 52959 w 122110"/>
                  <a:gd name="connsiteY15" fmla="*/ 107537 h 192976"/>
                  <a:gd name="connsiteX16" fmla="*/ 34195 w 122110"/>
                  <a:gd name="connsiteY16" fmla="*/ 97917 h 192976"/>
                  <a:gd name="connsiteX17" fmla="*/ 17050 w 122110"/>
                  <a:gd name="connsiteY17" fmla="*/ 86297 h 192976"/>
                  <a:gd name="connsiteX18" fmla="*/ 4667 w 122110"/>
                  <a:gd name="connsiteY18" fmla="*/ 70676 h 192976"/>
                  <a:gd name="connsiteX19" fmla="*/ 0 w 122110"/>
                  <a:gd name="connsiteY19" fmla="*/ 49244 h 192976"/>
                  <a:gd name="connsiteX20" fmla="*/ 16764 w 122110"/>
                  <a:gd name="connsiteY20" fmla="*/ 12954 h 192976"/>
                  <a:gd name="connsiteX21" fmla="*/ 57912 w 122110"/>
                  <a:gd name="connsiteY21" fmla="*/ 0 h 192976"/>
                  <a:gd name="connsiteX22" fmla="*/ 84201 w 122110"/>
                  <a:gd name="connsiteY22" fmla="*/ 1715 h 192976"/>
                  <a:gd name="connsiteX23" fmla="*/ 111252 w 122110"/>
                  <a:gd name="connsiteY23" fmla="*/ 6382 h 192976"/>
                  <a:gd name="connsiteX24" fmla="*/ 110871 w 122110"/>
                  <a:gd name="connsiteY24" fmla="*/ 59341 h 192976"/>
                  <a:gd name="connsiteX25" fmla="*/ 89440 w 122110"/>
                  <a:gd name="connsiteY25" fmla="*/ 58198 h 192976"/>
                  <a:gd name="connsiteX26" fmla="*/ 89440 w 122110"/>
                  <a:gd name="connsiteY26" fmla="*/ 45053 h 192976"/>
                  <a:gd name="connsiteX27" fmla="*/ 87344 w 122110"/>
                  <a:gd name="connsiteY27" fmla="*/ 36767 h 192976"/>
                  <a:gd name="connsiteX28" fmla="*/ 82868 w 122110"/>
                  <a:gd name="connsiteY28" fmla="*/ 24194 h 192976"/>
                  <a:gd name="connsiteX29" fmla="*/ 78962 w 122110"/>
                  <a:gd name="connsiteY29" fmla="*/ 13907 h 192976"/>
                  <a:gd name="connsiteX30" fmla="*/ 91726 w 122110"/>
                  <a:gd name="connsiteY30" fmla="*/ 27813 h 192976"/>
                  <a:gd name="connsiteX31" fmla="*/ 75533 w 122110"/>
                  <a:gd name="connsiteY31" fmla="*/ 20669 h 192976"/>
                  <a:gd name="connsiteX32" fmla="*/ 58293 w 122110"/>
                  <a:gd name="connsiteY32" fmla="*/ 18764 h 192976"/>
                  <a:gd name="connsiteX33" fmla="*/ 36862 w 122110"/>
                  <a:gd name="connsiteY33" fmla="*/ 25337 h 192976"/>
                  <a:gd name="connsiteX34" fmla="*/ 28575 w 122110"/>
                  <a:gd name="connsiteY34" fmla="*/ 43910 h 192976"/>
                  <a:gd name="connsiteX35" fmla="*/ 40577 w 122110"/>
                  <a:gd name="connsiteY35" fmla="*/ 65151 h 192976"/>
                  <a:gd name="connsiteX36" fmla="*/ 68390 w 122110"/>
                  <a:gd name="connsiteY36" fmla="*/ 80391 h 192976"/>
                  <a:gd name="connsiteX37" fmla="*/ 87535 w 122110"/>
                  <a:gd name="connsiteY37" fmla="*/ 90202 h 192976"/>
                  <a:gd name="connsiteX38" fmla="*/ 104870 w 122110"/>
                  <a:gd name="connsiteY38" fmla="*/ 102013 h 192976"/>
                  <a:gd name="connsiteX39" fmla="*/ 117443 w 122110"/>
                  <a:gd name="connsiteY39" fmla="*/ 117443 h 192976"/>
                  <a:gd name="connsiteX40" fmla="*/ 122111 w 122110"/>
                  <a:gd name="connsiteY40" fmla="*/ 138303 h 192976"/>
                  <a:gd name="connsiteX41" fmla="*/ 105156 w 122110"/>
                  <a:gd name="connsiteY41" fmla="*/ 180404 h 192976"/>
                  <a:gd name="connsiteX42" fmla="*/ 59341 w 122110"/>
                  <a:gd name="connsiteY42" fmla="*/ 192786 h 1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2110" h="192976">
                    <a:moveTo>
                      <a:pt x="59246" y="192977"/>
                    </a:moveTo>
                    <a:cubicBezTo>
                      <a:pt x="44006" y="192977"/>
                      <a:pt x="31528" y="191072"/>
                      <a:pt x="21812" y="187166"/>
                    </a:cubicBezTo>
                    <a:cubicBezTo>
                      <a:pt x="12192" y="183261"/>
                      <a:pt x="5239" y="180118"/>
                      <a:pt x="953" y="177546"/>
                    </a:cubicBezTo>
                    <a:lnTo>
                      <a:pt x="953" y="129064"/>
                    </a:lnTo>
                    <a:lnTo>
                      <a:pt x="22384" y="127540"/>
                    </a:lnTo>
                    <a:lnTo>
                      <a:pt x="22384" y="142589"/>
                    </a:lnTo>
                    <a:cubicBezTo>
                      <a:pt x="22384" y="144304"/>
                      <a:pt x="23051" y="147257"/>
                      <a:pt x="24289" y="151257"/>
                    </a:cubicBezTo>
                    <a:cubicBezTo>
                      <a:pt x="25527" y="155258"/>
                      <a:pt x="27146" y="159449"/>
                      <a:pt x="29146" y="163640"/>
                    </a:cubicBezTo>
                    <a:cubicBezTo>
                      <a:pt x="31147" y="167926"/>
                      <a:pt x="33147" y="171545"/>
                      <a:pt x="35147" y="174498"/>
                    </a:cubicBezTo>
                    <a:lnTo>
                      <a:pt x="24289" y="158306"/>
                    </a:lnTo>
                    <a:cubicBezTo>
                      <a:pt x="28766" y="164783"/>
                      <a:pt x="33909" y="169164"/>
                      <a:pt x="39719" y="171450"/>
                    </a:cubicBezTo>
                    <a:cubicBezTo>
                      <a:pt x="45434" y="173736"/>
                      <a:pt x="52102" y="174879"/>
                      <a:pt x="59627" y="174879"/>
                    </a:cubicBezTo>
                    <a:cubicBezTo>
                      <a:pt x="69628" y="174879"/>
                      <a:pt x="77629" y="172498"/>
                      <a:pt x="83725" y="167735"/>
                    </a:cubicBezTo>
                    <a:cubicBezTo>
                      <a:pt x="89726" y="162973"/>
                      <a:pt x="92774" y="155448"/>
                      <a:pt x="92774" y="145161"/>
                    </a:cubicBezTo>
                    <a:cubicBezTo>
                      <a:pt x="92774" y="135922"/>
                      <a:pt x="88773" y="128588"/>
                      <a:pt x="80772" y="123158"/>
                    </a:cubicBezTo>
                    <a:cubicBezTo>
                      <a:pt x="72771" y="117729"/>
                      <a:pt x="63437" y="112586"/>
                      <a:pt x="52959" y="107537"/>
                    </a:cubicBezTo>
                    <a:cubicBezTo>
                      <a:pt x="46673" y="104489"/>
                      <a:pt x="40386" y="101346"/>
                      <a:pt x="34195" y="97917"/>
                    </a:cubicBezTo>
                    <a:cubicBezTo>
                      <a:pt x="27908" y="94488"/>
                      <a:pt x="22193" y="90678"/>
                      <a:pt x="17050" y="86297"/>
                    </a:cubicBezTo>
                    <a:cubicBezTo>
                      <a:pt x="11906" y="81915"/>
                      <a:pt x="7811" y="76676"/>
                      <a:pt x="4667" y="70676"/>
                    </a:cubicBezTo>
                    <a:cubicBezTo>
                      <a:pt x="1524" y="64675"/>
                      <a:pt x="0" y="57531"/>
                      <a:pt x="0" y="49244"/>
                    </a:cubicBezTo>
                    <a:cubicBezTo>
                      <a:pt x="0" y="33719"/>
                      <a:pt x="5525" y="21622"/>
                      <a:pt x="16764" y="12954"/>
                    </a:cubicBezTo>
                    <a:cubicBezTo>
                      <a:pt x="27908" y="4286"/>
                      <a:pt x="41624" y="0"/>
                      <a:pt x="57912" y="0"/>
                    </a:cubicBezTo>
                    <a:cubicBezTo>
                      <a:pt x="66199" y="0"/>
                      <a:pt x="74962" y="572"/>
                      <a:pt x="84201" y="1715"/>
                    </a:cubicBezTo>
                    <a:cubicBezTo>
                      <a:pt x="93440" y="2858"/>
                      <a:pt x="102489" y="4382"/>
                      <a:pt x="111252" y="6382"/>
                    </a:cubicBezTo>
                    <a:lnTo>
                      <a:pt x="110871" y="59341"/>
                    </a:lnTo>
                    <a:lnTo>
                      <a:pt x="89440" y="58198"/>
                    </a:lnTo>
                    <a:lnTo>
                      <a:pt x="89440" y="45053"/>
                    </a:lnTo>
                    <a:cubicBezTo>
                      <a:pt x="89440" y="43529"/>
                      <a:pt x="88773" y="40767"/>
                      <a:pt x="87344" y="36767"/>
                    </a:cubicBezTo>
                    <a:cubicBezTo>
                      <a:pt x="86011" y="32766"/>
                      <a:pt x="84487" y="28575"/>
                      <a:pt x="82868" y="24194"/>
                    </a:cubicBezTo>
                    <a:cubicBezTo>
                      <a:pt x="81248" y="19812"/>
                      <a:pt x="79915" y="16383"/>
                      <a:pt x="78962" y="13907"/>
                    </a:cubicBezTo>
                    <a:lnTo>
                      <a:pt x="91726" y="27813"/>
                    </a:lnTo>
                    <a:cubicBezTo>
                      <a:pt x="85439" y="24289"/>
                      <a:pt x="80105" y="21908"/>
                      <a:pt x="75533" y="20669"/>
                    </a:cubicBezTo>
                    <a:cubicBezTo>
                      <a:pt x="70961" y="19431"/>
                      <a:pt x="65246" y="18764"/>
                      <a:pt x="58293" y="18764"/>
                    </a:cubicBezTo>
                    <a:cubicBezTo>
                      <a:pt x="49530" y="18764"/>
                      <a:pt x="42386" y="20955"/>
                      <a:pt x="36862" y="25337"/>
                    </a:cubicBezTo>
                    <a:cubicBezTo>
                      <a:pt x="31337" y="29718"/>
                      <a:pt x="28575" y="35909"/>
                      <a:pt x="28575" y="43910"/>
                    </a:cubicBezTo>
                    <a:cubicBezTo>
                      <a:pt x="28575" y="52673"/>
                      <a:pt x="32576" y="59722"/>
                      <a:pt x="40577" y="65151"/>
                    </a:cubicBezTo>
                    <a:cubicBezTo>
                      <a:pt x="48578" y="70580"/>
                      <a:pt x="57817" y="75629"/>
                      <a:pt x="68390" y="80391"/>
                    </a:cubicBezTo>
                    <a:cubicBezTo>
                      <a:pt x="74867" y="83439"/>
                      <a:pt x="81248" y="86678"/>
                      <a:pt x="87535" y="90202"/>
                    </a:cubicBezTo>
                    <a:cubicBezTo>
                      <a:pt x="93821" y="93726"/>
                      <a:pt x="99536" y="97631"/>
                      <a:pt x="104870" y="102013"/>
                    </a:cubicBezTo>
                    <a:cubicBezTo>
                      <a:pt x="110109" y="106394"/>
                      <a:pt x="114300" y="111538"/>
                      <a:pt x="117443" y="117443"/>
                    </a:cubicBezTo>
                    <a:cubicBezTo>
                      <a:pt x="120587" y="123349"/>
                      <a:pt x="122111" y="130302"/>
                      <a:pt x="122111" y="138303"/>
                    </a:cubicBezTo>
                    <a:cubicBezTo>
                      <a:pt x="122111" y="158115"/>
                      <a:pt x="116491" y="172117"/>
                      <a:pt x="105156" y="180404"/>
                    </a:cubicBezTo>
                    <a:cubicBezTo>
                      <a:pt x="93821" y="188690"/>
                      <a:pt x="78581" y="192786"/>
                      <a:pt x="59341" y="1927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7AB94D6A-AFDA-7C49-7230-B6F9A8D42163}"/>
                </a:ext>
              </a:extLst>
            </p:cNvPr>
            <p:cNvSpPr/>
            <p:nvPr/>
          </p:nvSpPr>
          <p:spPr>
            <a:xfrm>
              <a:off x="7292149" y="2242089"/>
              <a:ext cx="1096137" cy="1406366"/>
            </a:xfrm>
            <a:custGeom>
              <a:avLst/>
              <a:gdLst>
                <a:gd name="connsiteX0" fmla="*/ 1048608 w 1096137"/>
                <a:gd name="connsiteY0" fmla="*/ 1405414 h 1406366"/>
                <a:gd name="connsiteX1" fmla="*/ 1096137 w 1096137"/>
                <a:gd name="connsiteY1" fmla="*/ 1405414 h 1406366"/>
                <a:gd name="connsiteX2" fmla="*/ 1089851 w 1096137"/>
                <a:gd name="connsiteY2" fmla="*/ 1390079 h 1406366"/>
                <a:gd name="connsiteX3" fmla="*/ 1090041 w 1096137"/>
                <a:gd name="connsiteY3" fmla="*/ 1390079 h 1406366"/>
                <a:gd name="connsiteX4" fmla="*/ 573596 w 1096137"/>
                <a:gd name="connsiteY4" fmla="*/ 0 h 1406366"/>
                <a:gd name="connsiteX5" fmla="*/ 561309 w 1096137"/>
                <a:gd name="connsiteY5" fmla="*/ 30861 h 1406366"/>
                <a:gd name="connsiteX6" fmla="*/ 296609 w 1096137"/>
                <a:gd name="connsiteY6" fmla="*/ 680466 h 1406366"/>
                <a:gd name="connsiteX7" fmla="*/ 295466 w 1096137"/>
                <a:gd name="connsiteY7" fmla="*/ 680466 h 1406366"/>
                <a:gd name="connsiteX8" fmla="*/ 295466 w 1096137"/>
                <a:gd name="connsiteY8" fmla="*/ 682942 h 1406366"/>
                <a:gd name="connsiteX9" fmla="*/ 11049 w 1096137"/>
                <a:gd name="connsiteY9" fmla="*/ 1380935 h 1406366"/>
                <a:gd name="connsiteX10" fmla="*/ 0 w 1096137"/>
                <a:gd name="connsiteY10" fmla="*/ 1405414 h 1406366"/>
                <a:gd name="connsiteX11" fmla="*/ 50102 w 1096137"/>
                <a:gd name="connsiteY11" fmla="*/ 1405414 h 1406366"/>
                <a:gd name="connsiteX12" fmla="*/ 51626 w 1096137"/>
                <a:gd name="connsiteY12" fmla="*/ 1405985 h 1406366"/>
                <a:gd name="connsiteX13" fmla="*/ 51816 w 1096137"/>
                <a:gd name="connsiteY13" fmla="*/ 1405414 h 1406366"/>
                <a:gd name="connsiteX14" fmla="*/ 75533 w 1096137"/>
                <a:gd name="connsiteY14" fmla="*/ 1405414 h 1406366"/>
                <a:gd name="connsiteX15" fmla="*/ 322993 w 1096137"/>
                <a:gd name="connsiteY15" fmla="*/ 800767 h 1406366"/>
                <a:gd name="connsiteX16" fmla="*/ 591788 w 1096137"/>
                <a:gd name="connsiteY16" fmla="*/ 800767 h 1406366"/>
                <a:gd name="connsiteX17" fmla="*/ 604457 w 1096137"/>
                <a:gd name="connsiteY17" fmla="*/ 800767 h 1406366"/>
                <a:gd name="connsiteX18" fmla="*/ 604457 w 1096137"/>
                <a:gd name="connsiteY18" fmla="*/ 779526 h 1406366"/>
                <a:gd name="connsiteX19" fmla="*/ 604457 w 1096137"/>
                <a:gd name="connsiteY19" fmla="*/ 680466 h 1406366"/>
                <a:gd name="connsiteX20" fmla="*/ 371951 w 1096137"/>
                <a:gd name="connsiteY20" fmla="*/ 680466 h 1406366"/>
                <a:gd name="connsiteX21" fmla="*/ 559308 w 1096137"/>
                <a:gd name="connsiteY21" fmla="*/ 220409 h 1406366"/>
                <a:gd name="connsiteX22" fmla="*/ 998887 w 1096137"/>
                <a:gd name="connsiteY22" fmla="*/ 1405414 h 1406366"/>
                <a:gd name="connsiteX23" fmla="*/ 1045559 w 1096137"/>
                <a:gd name="connsiteY23" fmla="*/ 1405414 h 1406366"/>
                <a:gd name="connsiteX24" fmla="*/ 1045941 w 1096137"/>
                <a:gd name="connsiteY24" fmla="*/ 1406366 h 1406366"/>
                <a:gd name="connsiteX25" fmla="*/ 1048608 w 1096137"/>
                <a:gd name="connsiteY25" fmla="*/ 1405414 h 1406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96137" h="1406366">
                  <a:moveTo>
                    <a:pt x="1048608" y="1405414"/>
                  </a:moveTo>
                  <a:lnTo>
                    <a:pt x="1096137" y="1405414"/>
                  </a:lnTo>
                  <a:lnTo>
                    <a:pt x="1089851" y="1390079"/>
                  </a:lnTo>
                  <a:lnTo>
                    <a:pt x="1090041" y="1390079"/>
                  </a:lnTo>
                  <a:lnTo>
                    <a:pt x="573596" y="0"/>
                  </a:lnTo>
                  <a:lnTo>
                    <a:pt x="561309" y="30861"/>
                  </a:lnTo>
                  <a:lnTo>
                    <a:pt x="296609" y="680466"/>
                  </a:lnTo>
                  <a:lnTo>
                    <a:pt x="295466" y="680466"/>
                  </a:lnTo>
                  <a:lnTo>
                    <a:pt x="295466" y="682942"/>
                  </a:lnTo>
                  <a:lnTo>
                    <a:pt x="11049" y="1380935"/>
                  </a:lnTo>
                  <a:lnTo>
                    <a:pt x="0" y="1405414"/>
                  </a:lnTo>
                  <a:lnTo>
                    <a:pt x="50102" y="1405414"/>
                  </a:lnTo>
                  <a:lnTo>
                    <a:pt x="51626" y="1405985"/>
                  </a:lnTo>
                  <a:lnTo>
                    <a:pt x="51816" y="1405414"/>
                  </a:lnTo>
                  <a:lnTo>
                    <a:pt x="75533" y="1405414"/>
                  </a:lnTo>
                  <a:lnTo>
                    <a:pt x="322993" y="800767"/>
                  </a:lnTo>
                  <a:lnTo>
                    <a:pt x="591788" y="800767"/>
                  </a:lnTo>
                  <a:lnTo>
                    <a:pt x="604457" y="800767"/>
                  </a:lnTo>
                  <a:lnTo>
                    <a:pt x="604457" y="779526"/>
                  </a:lnTo>
                  <a:lnTo>
                    <a:pt x="604457" y="680466"/>
                  </a:lnTo>
                  <a:lnTo>
                    <a:pt x="371951" y="680466"/>
                  </a:lnTo>
                  <a:lnTo>
                    <a:pt x="559308" y="220409"/>
                  </a:lnTo>
                  <a:lnTo>
                    <a:pt x="998887" y="1405414"/>
                  </a:lnTo>
                  <a:lnTo>
                    <a:pt x="1045559" y="1405414"/>
                  </a:lnTo>
                  <a:lnTo>
                    <a:pt x="1045941" y="1406366"/>
                  </a:lnTo>
                  <a:lnTo>
                    <a:pt x="1048608" y="14054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3640EAB0-C889-36E9-B5AD-1183ACA04CDA}"/>
                </a:ext>
              </a:extLst>
            </p:cNvPr>
            <p:cNvSpPr/>
            <p:nvPr/>
          </p:nvSpPr>
          <p:spPr>
            <a:xfrm>
              <a:off x="3760088" y="3776852"/>
              <a:ext cx="4628197" cy="48005"/>
            </a:xfrm>
            <a:custGeom>
              <a:avLst/>
              <a:gdLst>
                <a:gd name="connsiteX0" fmla="*/ 3471196 w 4628197"/>
                <a:gd name="connsiteY0" fmla="*/ 12097 h 48005"/>
                <a:gd name="connsiteX1" fmla="*/ 2314289 w 4628197"/>
                <a:gd name="connsiteY1" fmla="*/ 0 h 48005"/>
                <a:gd name="connsiteX2" fmla="*/ 1157002 w 4628197"/>
                <a:gd name="connsiteY2" fmla="*/ 12097 h 48005"/>
                <a:gd name="connsiteX3" fmla="*/ 0 w 4628197"/>
                <a:gd name="connsiteY3" fmla="*/ 23717 h 48005"/>
                <a:gd name="connsiteX4" fmla="*/ 1157002 w 4628197"/>
                <a:gd name="connsiteY4" fmla="*/ 36100 h 48005"/>
                <a:gd name="connsiteX5" fmla="*/ 2314289 w 4628197"/>
                <a:gd name="connsiteY5" fmla="*/ 48006 h 48005"/>
                <a:gd name="connsiteX6" fmla="*/ 3471196 w 4628197"/>
                <a:gd name="connsiteY6" fmla="*/ 36100 h 48005"/>
                <a:gd name="connsiteX7" fmla="*/ 4628198 w 4628197"/>
                <a:gd name="connsiteY7" fmla="*/ 23717 h 48005"/>
                <a:gd name="connsiteX8" fmla="*/ 3471196 w 4628197"/>
                <a:gd name="connsiteY8" fmla="*/ 12097 h 4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28197" h="48005">
                  <a:moveTo>
                    <a:pt x="3471196" y="12097"/>
                  </a:moveTo>
                  <a:lnTo>
                    <a:pt x="2314289" y="0"/>
                  </a:lnTo>
                  <a:lnTo>
                    <a:pt x="1157002" y="12097"/>
                  </a:lnTo>
                  <a:lnTo>
                    <a:pt x="0" y="23717"/>
                  </a:lnTo>
                  <a:lnTo>
                    <a:pt x="1157002" y="36100"/>
                  </a:lnTo>
                  <a:lnTo>
                    <a:pt x="2314289" y="48006"/>
                  </a:lnTo>
                  <a:lnTo>
                    <a:pt x="3471196" y="36100"/>
                  </a:lnTo>
                  <a:lnTo>
                    <a:pt x="4628198" y="23717"/>
                  </a:lnTo>
                  <a:lnTo>
                    <a:pt x="3471196" y="120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B251E20A-0ACC-5EFD-11F0-0EBD859C7DC0}"/>
                </a:ext>
              </a:extLst>
            </p:cNvPr>
            <p:cNvSpPr/>
            <p:nvPr/>
          </p:nvSpPr>
          <p:spPr>
            <a:xfrm>
              <a:off x="3759993" y="3762660"/>
              <a:ext cx="4628483" cy="76485"/>
            </a:xfrm>
            <a:custGeom>
              <a:avLst/>
              <a:gdLst>
                <a:gd name="connsiteX0" fmla="*/ 2314480 w 4628483"/>
                <a:gd name="connsiteY0" fmla="*/ 76486 h 76485"/>
                <a:gd name="connsiteX1" fmla="*/ 1157002 w 4628483"/>
                <a:gd name="connsiteY1" fmla="*/ 64675 h 76485"/>
                <a:gd name="connsiteX2" fmla="*/ 0 w 4628483"/>
                <a:gd name="connsiteY2" fmla="*/ 52292 h 76485"/>
                <a:gd name="connsiteX3" fmla="*/ 0 w 4628483"/>
                <a:gd name="connsiteY3" fmla="*/ 23717 h 76485"/>
                <a:gd name="connsiteX4" fmla="*/ 1157002 w 4628483"/>
                <a:gd name="connsiteY4" fmla="*/ 12192 h 76485"/>
                <a:gd name="connsiteX5" fmla="*/ 2314194 w 4628483"/>
                <a:gd name="connsiteY5" fmla="*/ 0 h 76485"/>
                <a:gd name="connsiteX6" fmla="*/ 3471482 w 4628483"/>
                <a:gd name="connsiteY6" fmla="*/ 12192 h 76485"/>
                <a:gd name="connsiteX7" fmla="*/ 4628483 w 4628483"/>
                <a:gd name="connsiteY7" fmla="*/ 23717 h 76485"/>
                <a:gd name="connsiteX8" fmla="*/ 4628483 w 4628483"/>
                <a:gd name="connsiteY8" fmla="*/ 52292 h 76485"/>
                <a:gd name="connsiteX9" fmla="*/ 3471577 w 4628483"/>
                <a:gd name="connsiteY9" fmla="*/ 64675 h 76485"/>
                <a:gd name="connsiteX10" fmla="*/ 2314575 w 4628483"/>
                <a:gd name="connsiteY10" fmla="*/ 76486 h 76485"/>
                <a:gd name="connsiteX11" fmla="*/ 1377887 w 4628483"/>
                <a:gd name="connsiteY11" fmla="*/ 38291 h 76485"/>
                <a:gd name="connsiteX12" fmla="*/ 2314480 w 4628483"/>
                <a:gd name="connsiteY12" fmla="*/ 47911 h 76485"/>
                <a:gd name="connsiteX13" fmla="*/ 3250597 w 4628483"/>
                <a:gd name="connsiteY13" fmla="*/ 38291 h 76485"/>
                <a:gd name="connsiteX14" fmla="*/ 2314099 w 4628483"/>
                <a:gd name="connsiteY14" fmla="*/ 28480 h 76485"/>
                <a:gd name="connsiteX15" fmla="*/ 1377791 w 4628483"/>
                <a:gd name="connsiteY15" fmla="*/ 38291 h 7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28483" h="76485">
                  <a:moveTo>
                    <a:pt x="2314480" y="76486"/>
                  </a:moveTo>
                  <a:lnTo>
                    <a:pt x="1157002" y="64675"/>
                  </a:lnTo>
                  <a:lnTo>
                    <a:pt x="0" y="52292"/>
                  </a:lnTo>
                  <a:lnTo>
                    <a:pt x="0" y="23717"/>
                  </a:lnTo>
                  <a:lnTo>
                    <a:pt x="1157002" y="12192"/>
                  </a:lnTo>
                  <a:lnTo>
                    <a:pt x="2314194" y="0"/>
                  </a:lnTo>
                  <a:lnTo>
                    <a:pt x="3471482" y="12192"/>
                  </a:lnTo>
                  <a:lnTo>
                    <a:pt x="4628483" y="23717"/>
                  </a:lnTo>
                  <a:lnTo>
                    <a:pt x="4628483" y="52292"/>
                  </a:lnTo>
                  <a:lnTo>
                    <a:pt x="3471577" y="64675"/>
                  </a:lnTo>
                  <a:lnTo>
                    <a:pt x="2314575" y="76486"/>
                  </a:lnTo>
                  <a:close/>
                  <a:moveTo>
                    <a:pt x="1377887" y="38291"/>
                  </a:moveTo>
                  <a:lnTo>
                    <a:pt x="2314480" y="47911"/>
                  </a:lnTo>
                  <a:lnTo>
                    <a:pt x="3250597" y="38291"/>
                  </a:lnTo>
                  <a:lnTo>
                    <a:pt x="2314099" y="28480"/>
                  </a:lnTo>
                  <a:lnTo>
                    <a:pt x="1377791" y="382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</p:grpSp>
      <p:pic>
        <p:nvPicPr>
          <p:cNvPr id="71" name="Image 70">
            <a:extLst>
              <a:ext uri="{FF2B5EF4-FFF2-40B4-BE49-F238E27FC236}">
                <a16:creationId xmlns:a16="http://schemas.microsoft.com/office/drawing/2014/main" id="{4E4E37FA-40EA-26C3-142E-0541D9678F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45" y="-1828798"/>
            <a:ext cx="5555580" cy="5576906"/>
          </a:xfrm>
          <a:prstGeom prst="rect">
            <a:avLst/>
          </a:prstGeom>
        </p:spPr>
      </p:pic>
      <p:sp>
        <p:nvSpPr>
          <p:cNvPr id="72" name="Graphique 2">
            <a:extLst>
              <a:ext uri="{FF2B5EF4-FFF2-40B4-BE49-F238E27FC236}">
                <a16:creationId xmlns:a16="http://schemas.microsoft.com/office/drawing/2014/main" id="{2736F583-E9F7-0AB7-F767-90CF800CC440}"/>
              </a:ext>
            </a:extLst>
          </p:cNvPr>
          <p:cNvSpPr/>
          <p:nvPr userDrawn="1"/>
        </p:nvSpPr>
        <p:spPr>
          <a:xfrm rot="19909879">
            <a:off x="10414143" y="1438202"/>
            <a:ext cx="2000080" cy="1982189"/>
          </a:xfrm>
          <a:custGeom>
            <a:avLst/>
            <a:gdLst>
              <a:gd name="connsiteX0" fmla="*/ 0 w 1852803"/>
              <a:gd name="connsiteY0" fmla="*/ 0 h 1836229"/>
              <a:gd name="connsiteX1" fmla="*/ 505397 w 1852803"/>
              <a:gd name="connsiteY1" fmla="*/ 1836230 h 1836229"/>
              <a:gd name="connsiteX2" fmla="*/ 1852803 w 1852803"/>
              <a:gd name="connsiteY2" fmla="*/ 441008 h 1836229"/>
              <a:gd name="connsiteX3" fmla="*/ 0 w 1852803"/>
              <a:gd name="connsiteY3" fmla="*/ 0 h 183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2803" h="1836229">
                <a:moveTo>
                  <a:pt x="0" y="0"/>
                </a:moveTo>
                <a:lnTo>
                  <a:pt x="505397" y="1836230"/>
                </a:lnTo>
                <a:lnTo>
                  <a:pt x="1852803" y="44100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2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8652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B16506-7933-B584-7FE9-EC6BE6717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47B41EC-4E1A-EFB1-7F53-E4E23CD1AA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33381B-A666-6D5C-9604-84DF48353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05/07/2022</a:t>
            </a:r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B2CC98-D43E-4C21-4104-E797316EE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État du marché des assurances - Exercices 2019 à 2021</a:t>
            </a:r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599ACA-1296-6FF0-08B4-D3EEAE9BB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72FC-FB28-452F-93A0-0862028795B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76238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D4FD6B-5F62-4186-376F-A5DB50B17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978BC0-45AC-E041-A7FF-A71E19E52E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06500"/>
            <a:ext cx="5181600" cy="4970463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09B75A9-D7FB-93C7-5F68-4576EF5C73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06500"/>
            <a:ext cx="5181600" cy="49704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7A9B3D8-DA70-0138-9DE6-B00E9B30A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05/07/2022</a:t>
            </a:r>
            <a:endParaRPr lang="fr-BE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807E8E-C9E8-2499-56D4-1B39BE560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État du marché des assurances - Exercices 2019 à 2021</a:t>
            </a:r>
            <a:endParaRPr lang="fr-BE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6F3087-6158-E3DE-39BF-AE15DCFE8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72FC-FB28-452F-93A0-0862028795B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60516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5793DF-BD45-2DFF-2F7E-25F8F2549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B18C76-11BE-8D72-31B2-BBDFF7F3F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86EF30-D10B-D4AC-6109-475F9A2DC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189C0ED-B550-1D63-F33F-914F088DE8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91F2D17-6694-94B7-BC56-A8B2681C6E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0284B27-5682-0AC1-2320-CB396FC9E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05/07/2022</a:t>
            </a:r>
            <a:endParaRPr lang="fr-BE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D8277AC-728C-6FBA-1548-6A26414FC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État du marché des assurances - Exercices 2019 à 2021</a:t>
            </a:r>
            <a:endParaRPr lang="fr-BE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CE331F-B64A-6440-0304-AACD1723D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72FC-FB28-452F-93A0-0862028795B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08147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FF79DB-0AC2-033A-877E-829644122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C261C4F-C6E3-DC0E-1777-42F230850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05/07/2022</a:t>
            </a:r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3F0863-6DD8-A2FE-B521-45C931E2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État du marché des assurances - Exercices 2019 à 2021</a:t>
            </a:r>
            <a:endParaRPr lang="fr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8603A85-D041-404B-29DE-4CBED118F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72FC-FB28-452F-93A0-0862028795B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75806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CA5D8B3-258E-27C0-36D3-13EC5DB48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05/07/2022</a:t>
            </a:r>
            <a:endParaRPr lang="fr-BE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7AFE6B1-A566-4D42-9F5E-5D93E873B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État du marché des assurances - Exercices 2019 à 2021</a:t>
            </a: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DA5B5A-72A9-F8DD-EA53-B02207112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72FC-FB28-452F-93A0-0862028795B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54728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5276D1-7F80-B420-388B-853E7E10D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762052-F320-50D0-F9E0-E69DEE8D2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AABFB84-AEEA-6D09-05EB-FC14B894F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B959583-C3B0-B92D-5032-2A5A07428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05/07/2022</a:t>
            </a:r>
            <a:endParaRPr lang="fr-BE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A54A2D1-1F53-7729-1EF3-2FC44C7E1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État du marché des assurances - Exercices 2019 à 2021</a:t>
            </a:r>
            <a:endParaRPr lang="fr-BE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5467DF-AA84-D091-BA97-B05F49299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72FC-FB28-452F-93A0-0862028795B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03545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660A9E-E339-64E2-748E-52AA12EF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B9A9F05-FC7C-D2EC-90DB-426F55D19F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C499DC-5A2D-79FC-3F4D-7D05B244A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E60B0B3-650D-C89F-7F9D-A20D80459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05/07/2022</a:t>
            </a:r>
            <a:endParaRPr lang="fr-BE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498299-A430-956E-3832-1B709E422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État du marché des assurances - Exercices 2019 à 2021</a:t>
            </a:r>
            <a:endParaRPr lang="fr-BE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D6E8ED5-44A9-7FB3-47B7-F39174417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72FC-FB28-452F-93A0-0862028795B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04365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242992-E3F6-EA3F-E3B1-E7C0ED48F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13F9318-8DA2-D0E8-9F27-CAB52AE0C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A727D2-C33A-D389-9D96-5509C76F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05/07/2022</a:t>
            </a:r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91199F-1558-CFDF-0B47-FBF2D99D3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État du marché des assurances - Exercices 2019 à 2021</a:t>
            </a:r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5353B7-D8EB-82FB-BC87-BF88E58AD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72FC-FB28-452F-93A0-0862028795B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562220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478C2EA-DE9B-5E75-0433-BD145F1A53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B6CE307-F5C6-57F5-2B64-CE6396365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FE5C42-283D-4005-1A7B-901DFE5AC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05/07/2022</a:t>
            </a:r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6CD9A2-5EE2-87E7-999C-B00E31454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État du marché des assurances - Exercices 2019 à 2021</a:t>
            </a:r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2EA914-7B9A-B236-8F57-2F466E29A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72FC-FB28-452F-93A0-0862028795B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0920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D3B8F3-F50A-2EBD-E035-63FF8641D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C883B0-81E0-24B9-EDC0-8859C7B69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95E3CE-7ADA-3F12-3D3E-C94348337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05/07/2022</a:t>
            </a:r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0CCB94-04BB-6D60-3203-E108ED2AB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État du marché des assurances - Exercices 2019 à 2021</a:t>
            </a:r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2194C0-4A50-4F66-DF23-EB2017574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72FC-FB28-452F-93A0-0862028795B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1983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rgbClr val="DFE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49474137-E316-375A-CD71-10CB48F4DE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45" y="-1828798"/>
            <a:ext cx="5555580" cy="5576906"/>
          </a:xfrm>
          <a:prstGeom prst="rect">
            <a:avLst/>
          </a:prstGeom>
        </p:spPr>
      </p:pic>
      <p:sp>
        <p:nvSpPr>
          <p:cNvPr id="9" name="Graphique 2">
            <a:extLst>
              <a:ext uri="{FF2B5EF4-FFF2-40B4-BE49-F238E27FC236}">
                <a16:creationId xmlns:a16="http://schemas.microsoft.com/office/drawing/2014/main" id="{4A7409ED-3DEF-41A4-0F00-ECD000B5B1F2}"/>
              </a:ext>
            </a:extLst>
          </p:cNvPr>
          <p:cNvSpPr/>
          <p:nvPr userDrawn="1"/>
        </p:nvSpPr>
        <p:spPr>
          <a:xfrm rot="19909879">
            <a:off x="10414143" y="1438202"/>
            <a:ext cx="2000080" cy="1982189"/>
          </a:xfrm>
          <a:custGeom>
            <a:avLst/>
            <a:gdLst>
              <a:gd name="connsiteX0" fmla="*/ 0 w 1852803"/>
              <a:gd name="connsiteY0" fmla="*/ 0 h 1836229"/>
              <a:gd name="connsiteX1" fmla="*/ 505397 w 1852803"/>
              <a:gd name="connsiteY1" fmla="*/ 1836230 h 1836229"/>
              <a:gd name="connsiteX2" fmla="*/ 1852803 w 1852803"/>
              <a:gd name="connsiteY2" fmla="*/ 441008 h 1836229"/>
              <a:gd name="connsiteX3" fmla="*/ 0 w 1852803"/>
              <a:gd name="connsiteY3" fmla="*/ 0 h 183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2803" h="1836229">
                <a:moveTo>
                  <a:pt x="0" y="0"/>
                </a:moveTo>
                <a:lnTo>
                  <a:pt x="505397" y="1836230"/>
                </a:lnTo>
                <a:lnTo>
                  <a:pt x="1852803" y="44100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BE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85500AB-CD51-9306-A36F-2F76FEA9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94359"/>
            <a:ext cx="10515600" cy="2373766"/>
          </a:xfrm>
        </p:spPr>
        <p:txBody>
          <a:bodyPr anchor="b"/>
          <a:lstStyle>
            <a:lvl1pPr>
              <a:defRPr sz="5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441286-3251-2AB6-16F8-803FA1C2A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95113"/>
            <a:ext cx="10515600" cy="2353482"/>
          </a:xfrm>
        </p:spPr>
        <p:txBody>
          <a:bodyPr tIns="180000"/>
          <a:lstStyle>
            <a:lvl1pPr marL="457200" indent="-457200">
              <a:spcAft>
                <a:spcPts val="1200"/>
              </a:spcAft>
              <a:buFontTx/>
              <a:buBlip>
                <a:blip r:embed="rId3"/>
              </a:buBlip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50CDBF-FE17-11FF-98CC-4A6143691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05/07/2022</a:t>
            </a:r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FE8924-89C0-E697-270A-C92B387A3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État du marché des assurances - Exercices 2019 à 2021</a:t>
            </a:r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0732C5-D43E-2E16-C749-9A4A11A4B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72FC-FB28-452F-93A0-0862028795B6}" type="slidenum">
              <a:rPr lang="fr-BE" smtClean="0"/>
              <a:t>‹N°›</a:t>
            </a:fld>
            <a:endParaRPr lang="fr-BE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39676B26-3D94-8C45-9FC2-B39D64BF9A22}"/>
              </a:ext>
            </a:extLst>
          </p:cNvPr>
          <p:cNvCxnSpPr>
            <a:cxnSpLocks/>
          </p:cNvCxnSpPr>
          <p:nvPr userDrawn="1"/>
        </p:nvCxnSpPr>
        <p:spPr>
          <a:xfrm>
            <a:off x="831850" y="2968125"/>
            <a:ext cx="10521950" cy="0"/>
          </a:xfrm>
          <a:prstGeom prst="line">
            <a:avLst/>
          </a:prstGeom>
          <a:ln w="19050">
            <a:solidFill>
              <a:srgbClr val="E62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7A67099-5643-A425-F946-DE2CA80B5851}"/>
              </a:ext>
            </a:extLst>
          </p:cNvPr>
          <p:cNvSpPr/>
          <p:nvPr userDrawn="1"/>
        </p:nvSpPr>
        <p:spPr>
          <a:xfrm>
            <a:off x="419100" y="403860"/>
            <a:ext cx="609600" cy="190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DAFC3F93-F561-ABFE-F25F-363AC0394B1C}"/>
              </a:ext>
            </a:extLst>
          </p:cNvPr>
          <p:cNvGrpSpPr/>
          <p:nvPr userDrawn="1"/>
        </p:nvGrpSpPr>
        <p:grpSpPr>
          <a:xfrm>
            <a:off x="10619488" y="6069330"/>
            <a:ext cx="1147061" cy="589292"/>
            <a:chOff x="3733800" y="2214562"/>
            <a:chExt cx="4720779" cy="2425254"/>
          </a:xfrm>
          <a:solidFill>
            <a:schemeClr val="tx2"/>
          </a:solidFill>
        </p:grpSpPr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43AF3020-57EB-135E-F690-B525F40EE97C}"/>
                </a:ext>
              </a:extLst>
            </p:cNvPr>
            <p:cNvSpPr/>
            <p:nvPr/>
          </p:nvSpPr>
          <p:spPr>
            <a:xfrm>
              <a:off x="4334541" y="2214562"/>
              <a:ext cx="534447" cy="1432941"/>
            </a:xfrm>
            <a:custGeom>
              <a:avLst/>
              <a:gdLst>
                <a:gd name="connsiteX0" fmla="*/ 534448 w 534447"/>
                <a:gd name="connsiteY0" fmla="*/ 1430941 h 1432941"/>
                <a:gd name="connsiteX1" fmla="*/ 0 w 534447"/>
                <a:gd name="connsiteY1" fmla="*/ 0 h 1432941"/>
                <a:gd name="connsiteX2" fmla="*/ 0 w 534447"/>
                <a:gd name="connsiteY2" fmla="*/ 161449 h 1432941"/>
                <a:gd name="connsiteX3" fmla="*/ 95 w 534447"/>
                <a:gd name="connsiteY3" fmla="*/ 161830 h 1432941"/>
                <a:gd name="connsiteX4" fmla="*/ 286 w 534447"/>
                <a:gd name="connsiteY4" fmla="*/ 252794 h 1432941"/>
                <a:gd name="connsiteX5" fmla="*/ 437674 w 534447"/>
                <a:gd name="connsiteY5" fmla="*/ 1432941 h 1432941"/>
                <a:gd name="connsiteX6" fmla="*/ 499682 w 534447"/>
                <a:gd name="connsiteY6" fmla="*/ 1432941 h 1432941"/>
                <a:gd name="connsiteX7" fmla="*/ 498919 w 534447"/>
                <a:gd name="connsiteY7" fmla="*/ 1430941 h 1432941"/>
                <a:gd name="connsiteX8" fmla="*/ 534448 w 534447"/>
                <a:gd name="connsiteY8" fmla="*/ 1430941 h 143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4447" h="1432941">
                  <a:moveTo>
                    <a:pt x="534448" y="1430941"/>
                  </a:moveTo>
                  <a:lnTo>
                    <a:pt x="0" y="0"/>
                  </a:lnTo>
                  <a:lnTo>
                    <a:pt x="0" y="161449"/>
                  </a:lnTo>
                  <a:lnTo>
                    <a:pt x="95" y="161830"/>
                  </a:lnTo>
                  <a:lnTo>
                    <a:pt x="286" y="252794"/>
                  </a:lnTo>
                  <a:lnTo>
                    <a:pt x="437674" y="1432941"/>
                  </a:lnTo>
                  <a:lnTo>
                    <a:pt x="499682" y="1432941"/>
                  </a:lnTo>
                  <a:lnTo>
                    <a:pt x="498919" y="1430941"/>
                  </a:lnTo>
                  <a:lnTo>
                    <a:pt x="534448" y="14309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grpSp>
          <p:nvGrpSpPr>
            <p:cNvPr id="14" name="Graphique 8">
              <a:extLst>
                <a:ext uri="{FF2B5EF4-FFF2-40B4-BE49-F238E27FC236}">
                  <a16:creationId xmlns:a16="http://schemas.microsoft.com/office/drawing/2014/main" id="{8BD7B512-40A1-3634-10E9-F378D45B308B}"/>
                </a:ext>
              </a:extLst>
            </p:cNvPr>
            <p:cNvGrpSpPr/>
            <p:nvPr/>
          </p:nvGrpSpPr>
          <p:grpSpPr>
            <a:xfrm>
              <a:off x="3733800" y="2278922"/>
              <a:ext cx="3448907" cy="1369573"/>
              <a:chOff x="3733800" y="2278922"/>
              <a:chExt cx="3448907" cy="1369573"/>
            </a:xfrm>
            <a:grpFill/>
          </p:grpSpPr>
          <p:sp>
            <p:nvSpPr>
              <p:cNvPr id="67" name="Forme libre : forme 66">
                <a:extLst>
                  <a:ext uri="{FF2B5EF4-FFF2-40B4-BE49-F238E27FC236}">
                    <a16:creationId xmlns:a16="http://schemas.microsoft.com/office/drawing/2014/main" id="{9B77353D-94FE-3D4F-6A52-47E054E2B611}"/>
                  </a:ext>
                </a:extLst>
              </p:cNvPr>
              <p:cNvSpPr/>
              <p:nvPr/>
            </p:nvSpPr>
            <p:spPr>
              <a:xfrm>
                <a:off x="6129477" y="2278922"/>
                <a:ext cx="1053230" cy="1369573"/>
              </a:xfrm>
              <a:custGeom>
                <a:avLst/>
                <a:gdLst>
                  <a:gd name="connsiteX0" fmla="*/ 1026846 w 1053230"/>
                  <a:gd name="connsiteY0" fmla="*/ 1235230 h 1369573"/>
                  <a:gd name="connsiteX1" fmla="*/ 1024560 w 1053230"/>
                  <a:gd name="connsiteY1" fmla="*/ 1237040 h 1369573"/>
                  <a:gd name="connsiteX2" fmla="*/ 941216 w 1053230"/>
                  <a:gd name="connsiteY2" fmla="*/ 1276378 h 1369573"/>
                  <a:gd name="connsiteX3" fmla="*/ 967982 w 1053230"/>
                  <a:gd name="connsiteY3" fmla="*/ 1264091 h 1369573"/>
                  <a:gd name="connsiteX4" fmla="*/ 969982 w 1053230"/>
                  <a:gd name="connsiteY4" fmla="*/ 1263520 h 1369573"/>
                  <a:gd name="connsiteX5" fmla="*/ 1025798 w 1053230"/>
                  <a:gd name="connsiteY5" fmla="*/ 1234754 h 1369573"/>
                  <a:gd name="connsiteX6" fmla="*/ 1001128 w 1053230"/>
                  <a:gd name="connsiteY6" fmla="*/ 1206941 h 1369573"/>
                  <a:gd name="connsiteX7" fmla="*/ 1000843 w 1053230"/>
                  <a:gd name="connsiteY7" fmla="*/ 1207132 h 1369573"/>
                  <a:gd name="connsiteX8" fmla="*/ 984269 w 1053230"/>
                  <a:gd name="connsiteY8" fmla="*/ 1188367 h 1369573"/>
                  <a:gd name="connsiteX9" fmla="*/ 982269 w 1053230"/>
                  <a:gd name="connsiteY9" fmla="*/ 1189987 h 1369573"/>
                  <a:gd name="connsiteX10" fmla="*/ 211030 w 1053230"/>
                  <a:gd name="connsiteY10" fmla="*/ 1052064 h 1369573"/>
                  <a:gd name="connsiteX11" fmla="*/ 194932 w 1053230"/>
                  <a:gd name="connsiteY11" fmla="*/ 340356 h 1369573"/>
                  <a:gd name="connsiteX12" fmla="*/ 503066 w 1053230"/>
                  <a:gd name="connsiteY12" fmla="*/ 116614 h 1369573"/>
                  <a:gd name="connsiteX13" fmla="*/ 981412 w 1053230"/>
                  <a:gd name="connsiteY13" fmla="*/ 182432 h 1369573"/>
                  <a:gd name="connsiteX14" fmla="*/ 993508 w 1053230"/>
                  <a:gd name="connsiteY14" fmla="*/ 169478 h 1369573"/>
                  <a:gd name="connsiteX15" fmla="*/ 993508 w 1053230"/>
                  <a:gd name="connsiteY15" fmla="*/ 169478 h 1369573"/>
                  <a:gd name="connsiteX16" fmla="*/ 1005796 w 1053230"/>
                  <a:gd name="connsiteY16" fmla="*/ 156143 h 1369573"/>
                  <a:gd name="connsiteX17" fmla="*/ 1005605 w 1053230"/>
                  <a:gd name="connsiteY17" fmla="*/ 156143 h 1369573"/>
                  <a:gd name="connsiteX18" fmla="*/ 1010749 w 1053230"/>
                  <a:gd name="connsiteY18" fmla="*/ 150523 h 1369573"/>
                  <a:gd name="connsiteX19" fmla="*/ 1010749 w 1053230"/>
                  <a:gd name="connsiteY19" fmla="*/ 150523 h 1369573"/>
                  <a:gd name="connsiteX20" fmla="*/ 1023512 w 1053230"/>
                  <a:gd name="connsiteY20" fmla="*/ 136712 h 1369573"/>
                  <a:gd name="connsiteX21" fmla="*/ 984936 w 1053230"/>
                  <a:gd name="connsiteY21" fmla="*/ 115566 h 1369573"/>
                  <a:gd name="connsiteX22" fmla="*/ 1023893 w 1053230"/>
                  <a:gd name="connsiteY22" fmla="*/ 135759 h 1369573"/>
                  <a:gd name="connsiteX23" fmla="*/ 1037133 w 1053230"/>
                  <a:gd name="connsiteY23" fmla="*/ 121567 h 1369573"/>
                  <a:gd name="connsiteX24" fmla="*/ 1037133 w 1053230"/>
                  <a:gd name="connsiteY24" fmla="*/ 121567 h 1369573"/>
                  <a:gd name="connsiteX25" fmla="*/ 1050563 w 1053230"/>
                  <a:gd name="connsiteY25" fmla="*/ 106994 h 1369573"/>
                  <a:gd name="connsiteX26" fmla="*/ 1003224 w 1053230"/>
                  <a:gd name="connsiteY26" fmla="*/ 81086 h 1369573"/>
                  <a:gd name="connsiteX27" fmla="*/ 1001891 w 1053230"/>
                  <a:gd name="connsiteY27" fmla="*/ 80229 h 1369573"/>
                  <a:gd name="connsiteX28" fmla="*/ 998747 w 1053230"/>
                  <a:gd name="connsiteY28" fmla="*/ 78609 h 1369573"/>
                  <a:gd name="connsiteX29" fmla="*/ 992556 w 1053230"/>
                  <a:gd name="connsiteY29" fmla="*/ 75466 h 1369573"/>
                  <a:gd name="connsiteX30" fmla="*/ 991603 w 1053230"/>
                  <a:gd name="connsiteY30" fmla="*/ 75180 h 1369573"/>
                  <a:gd name="connsiteX31" fmla="*/ 488302 w 1053230"/>
                  <a:gd name="connsiteY31" fmla="*/ 28889 h 1369573"/>
                  <a:gd name="connsiteX32" fmla="*/ 197504 w 1053230"/>
                  <a:gd name="connsiteY32" fmla="*/ 1164650 h 1369573"/>
                  <a:gd name="connsiteX33" fmla="*/ 992270 w 1053230"/>
                  <a:gd name="connsiteY33" fmla="*/ 1295524 h 1369573"/>
                  <a:gd name="connsiteX34" fmla="*/ 994461 w 1053230"/>
                  <a:gd name="connsiteY34" fmla="*/ 1294857 h 1369573"/>
                  <a:gd name="connsiteX35" fmla="*/ 1053230 w 1053230"/>
                  <a:gd name="connsiteY35" fmla="*/ 1264567 h 1369573"/>
                  <a:gd name="connsiteX36" fmla="*/ 1027227 w 1053230"/>
                  <a:gd name="connsiteY36" fmla="*/ 1235230 h 1369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53230" h="1369573">
                    <a:moveTo>
                      <a:pt x="1026846" y="1235230"/>
                    </a:moveTo>
                    <a:cubicBezTo>
                      <a:pt x="1026846" y="1235230"/>
                      <a:pt x="1025989" y="1235897"/>
                      <a:pt x="1024560" y="1237040"/>
                    </a:cubicBezTo>
                    <a:cubicBezTo>
                      <a:pt x="996366" y="1252185"/>
                      <a:pt x="968553" y="1265139"/>
                      <a:pt x="941216" y="1276378"/>
                    </a:cubicBezTo>
                    <a:cubicBezTo>
                      <a:pt x="950170" y="1272378"/>
                      <a:pt x="959123" y="1268568"/>
                      <a:pt x="967982" y="1264091"/>
                    </a:cubicBezTo>
                    <a:cubicBezTo>
                      <a:pt x="968648" y="1264091"/>
                      <a:pt x="969220" y="1263900"/>
                      <a:pt x="969982" y="1263520"/>
                    </a:cubicBezTo>
                    <a:cubicBezTo>
                      <a:pt x="980554" y="1258757"/>
                      <a:pt x="1025798" y="1234754"/>
                      <a:pt x="1025798" y="1234754"/>
                    </a:cubicBezTo>
                    <a:lnTo>
                      <a:pt x="1001128" y="1206941"/>
                    </a:lnTo>
                    <a:lnTo>
                      <a:pt x="1000843" y="1207132"/>
                    </a:lnTo>
                    <a:lnTo>
                      <a:pt x="984269" y="1188367"/>
                    </a:lnTo>
                    <a:cubicBezTo>
                      <a:pt x="984269" y="1188367"/>
                      <a:pt x="983507" y="1189034"/>
                      <a:pt x="982269" y="1189987"/>
                    </a:cubicBezTo>
                    <a:cubicBezTo>
                      <a:pt x="633273" y="1377438"/>
                      <a:pt x="349333" y="1227039"/>
                      <a:pt x="211030" y="1052064"/>
                    </a:cubicBezTo>
                    <a:cubicBezTo>
                      <a:pt x="51676" y="850515"/>
                      <a:pt x="45676" y="544001"/>
                      <a:pt x="194932" y="340356"/>
                    </a:cubicBezTo>
                    <a:cubicBezTo>
                      <a:pt x="273704" y="232914"/>
                      <a:pt x="374383" y="155286"/>
                      <a:pt x="503066" y="116614"/>
                    </a:cubicBezTo>
                    <a:cubicBezTo>
                      <a:pt x="671944" y="65846"/>
                      <a:pt x="829964" y="98993"/>
                      <a:pt x="981412" y="182432"/>
                    </a:cubicBezTo>
                    <a:cubicBezTo>
                      <a:pt x="985412" y="178146"/>
                      <a:pt x="989508" y="173764"/>
                      <a:pt x="993508" y="169478"/>
                    </a:cubicBezTo>
                    <a:lnTo>
                      <a:pt x="993508" y="169478"/>
                    </a:lnTo>
                    <a:lnTo>
                      <a:pt x="1005796" y="156143"/>
                    </a:lnTo>
                    <a:lnTo>
                      <a:pt x="1005605" y="156143"/>
                    </a:lnTo>
                    <a:cubicBezTo>
                      <a:pt x="1007320" y="154143"/>
                      <a:pt x="1009034" y="152333"/>
                      <a:pt x="1010749" y="150523"/>
                    </a:cubicBezTo>
                    <a:lnTo>
                      <a:pt x="1010749" y="150523"/>
                    </a:lnTo>
                    <a:lnTo>
                      <a:pt x="1023512" y="136712"/>
                    </a:lnTo>
                    <a:cubicBezTo>
                      <a:pt x="1023512" y="136712"/>
                      <a:pt x="1001605" y="124520"/>
                      <a:pt x="984936" y="115566"/>
                    </a:cubicBezTo>
                    <a:cubicBezTo>
                      <a:pt x="997985" y="122043"/>
                      <a:pt x="1010939" y="128616"/>
                      <a:pt x="1023893" y="135759"/>
                    </a:cubicBezTo>
                    <a:cubicBezTo>
                      <a:pt x="1028275" y="130997"/>
                      <a:pt x="1032656" y="126330"/>
                      <a:pt x="1037133" y="121567"/>
                    </a:cubicBezTo>
                    <a:lnTo>
                      <a:pt x="1037133" y="121567"/>
                    </a:lnTo>
                    <a:lnTo>
                      <a:pt x="1050563" y="106994"/>
                    </a:lnTo>
                    <a:cubicBezTo>
                      <a:pt x="1050563" y="106994"/>
                      <a:pt x="1020941" y="90516"/>
                      <a:pt x="1003224" y="81086"/>
                    </a:cubicBezTo>
                    <a:cubicBezTo>
                      <a:pt x="1002748" y="80800"/>
                      <a:pt x="1002367" y="80419"/>
                      <a:pt x="1001891" y="80229"/>
                    </a:cubicBezTo>
                    <a:cubicBezTo>
                      <a:pt x="1000843" y="79657"/>
                      <a:pt x="999795" y="79181"/>
                      <a:pt x="998747" y="78609"/>
                    </a:cubicBezTo>
                    <a:cubicBezTo>
                      <a:pt x="996080" y="77276"/>
                      <a:pt x="993985" y="76133"/>
                      <a:pt x="992556" y="75466"/>
                    </a:cubicBezTo>
                    <a:cubicBezTo>
                      <a:pt x="992175" y="75276"/>
                      <a:pt x="991889" y="75276"/>
                      <a:pt x="991603" y="75180"/>
                    </a:cubicBezTo>
                    <a:cubicBezTo>
                      <a:pt x="830441" y="-4830"/>
                      <a:pt x="661181" y="-22165"/>
                      <a:pt x="488302" y="28889"/>
                    </a:cubicBezTo>
                    <a:cubicBezTo>
                      <a:pt x="-6426" y="175098"/>
                      <a:pt x="-164446" y="796128"/>
                      <a:pt x="197504" y="1164650"/>
                    </a:cubicBezTo>
                    <a:cubicBezTo>
                      <a:pt x="407149" y="1378010"/>
                      <a:pt x="727856" y="1430207"/>
                      <a:pt x="992270" y="1295524"/>
                    </a:cubicBezTo>
                    <a:cubicBezTo>
                      <a:pt x="992937" y="1295524"/>
                      <a:pt x="993604" y="1295333"/>
                      <a:pt x="994461" y="1294857"/>
                    </a:cubicBezTo>
                    <a:cubicBezTo>
                      <a:pt x="1005605" y="1289808"/>
                      <a:pt x="1053230" y="1264567"/>
                      <a:pt x="1053230" y="1264567"/>
                    </a:cubicBezTo>
                    <a:lnTo>
                      <a:pt x="1027227" y="123523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8" name="Forme libre : forme 67">
                <a:extLst>
                  <a:ext uri="{FF2B5EF4-FFF2-40B4-BE49-F238E27FC236}">
                    <a16:creationId xmlns:a16="http://schemas.microsoft.com/office/drawing/2014/main" id="{9B7799C2-B544-64F4-8B3F-FF01E0862920}"/>
                  </a:ext>
                </a:extLst>
              </p:cNvPr>
              <p:cNvSpPr/>
              <p:nvPr/>
            </p:nvSpPr>
            <p:spPr>
              <a:xfrm>
                <a:off x="4983765" y="2313203"/>
                <a:ext cx="994219" cy="1334394"/>
              </a:xfrm>
              <a:custGeom>
                <a:avLst/>
                <a:gdLst>
                  <a:gd name="connsiteX0" fmla="*/ 988124 w 994219"/>
                  <a:gd name="connsiteY0" fmla="*/ 1225428 h 1334394"/>
                  <a:gd name="connsiteX1" fmla="*/ 988028 w 994219"/>
                  <a:gd name="connsiteY1" fmla="*/ 1225143 h 1334394"/>
                  <a:gd name="connsiteX2" fmla="*/ 825341 w 994219"/>
                  <a:gd name="connsiteY2" fmla="*/ 925581 h 1334394"/>
                  <a:gd name="connsiteX3" fmla="*/ 805053 w 994219"/>
                  <a:gd name="connsiteY3" fmla="*/ 892911 h 1334394"/>
                  <a:gd name="connsiteX4" fmla="*/ 816674 w 994219"/>
                  <a:gd name="connsiteY4" fmla="*/ 882243 h 1334394"/>
                  <a:gd name="connsiteX5" fmla="*/ 872966 w 994219"/>
                  <a:gd name="connsiteY5" fmla="*/ 827093 h 1334394"/>
                  <a:gd name="connsiteX6" fmla="*/ 872966 w 994219"/>
                  <a:gd name="connsiteY6" fmla="*/ 826902 h 1334394"/>
                  <a:gd name="connsiteX7" fmla="*/ 885539 w 994219"/>
                  <a:gd name="connsiteY7" fmla="*/ 813853 h 1334394"/>
                  <a:gd name="connsiteX8" fmla="*/ 993934 w 994219"/>
                  <a:gd name="connsiteY8" fmla="*/ 497909 h 1334394"/>
                  <a:gd name="connsiteX9" fmla="*/ 926306 w 994219"/>
                  <a:gd name="connsiteY9" fmla="*/ 243972 h 1334394"/>
                  <a:gd name="connsiteX10" fmla="*/ 397669 w 994219"/>
                  <a:gd name="connsiteY10" fmla="*/ 10229 h 1334394"/>
                  <a:gd name="connsiteX11" fmla="*/ 857 w 994219"/>
                  <a:gd name="connsiteY11" fmla="*/ 488003 h 1334394"/>
                  <a:gd name="connsiteX12" fmla="*/ 0 w 994219"/>
                  <a:gd name="connsiteY12" fmla="*/ 488003 h 1334394"/>
                  <a:gd name="connsiteX13" fmla="*/ 0 w 994219"/>
                  <a:gd name="connsiteY13" fmla="*/ 1334204 h 1334394"/>
                  <a:gd name="connsiteX14" fmla="*/ 88678 w 994219"/>
                  <a:gd name="connsiteY14" fmla="*/ 1334204 h 1334394"/>
                  <a:gd name="connsiteX15" fmla="*/ 88678 w 994219"/>
                  <a:gd name="connsiteY15" fmla="*/ 1307629 h 1334394"/>
                  <a:gd name="connsiteX16" fmla="*/ 90107 w 994219"/>
                  <a:gd name="connsiteY16" fmla="*/ 1307343 h 1334394"/>
                  <a:gd name="connsiteX17" fmla="*/ 90107 w 994219"/>
                  <a:gd name="connsiteY17" fmla="*/ 667073 h 1334394"/>
                  <a:gd name="connsiteX18" fmla="*/ 88678 w 994219"/>
                  <a:gd name="connsiteY18" fmla="*/ 550487 h 1334394"/>
                  <a:gd name="connsiteX19" fmla="*/ 88678 w 994219"/>
                  <a:gd name="connsiteY19" fmla="*/ 488098 h 1334394"/>
                  <a:gd name="connsiteX20" fmla="*/ 87916 w 994219"/>
                  <a:gd name="connsiteY20" fmla="*/ 488098 h 1334394"/>
                  <a:gd name="connsiteX21" fmla="*/ 89725 w 994219"/>
                  <a:gd name="connsiteY21" fmla="*/ 386466 h 1334394"/>
                  <a:gd name="connsiteX22" fmla="*/ 113157 w 994219"/>
                  <a:gd name="connsiteY22" fmla="*/ 294836 h 1334394"/>
                  <a:gd name="connsiteX23" fmla="*/ 590645 w 994219"/>
                  <a:gd name="connsiteY23" fmla="*/ 65855 h 1334394"/>
                  <a:gd name="connsiteX24" fmla="*/ 931259 w 994219"/>
                  <a:gd name="connsiteY24" fmla="*/ 380180 h 1334394"/>
                  <a:gd name="connsiteX25" fmla="*/ 949928 w 994219"/>
                  <a:gd name="connsiteY25" fmla="*/ 486955 h 1334394"/>
                  <a:gd name="connsiteX26" fmla="*/ 835724 w 994219"/>
                  <a:gd name="connsiteY26" fmla="*/ 784611 h 1334394"/>
                  <a:gd name="connsiteX27" fmla="*/ 705803 w 994219"/>
                  <a:gd name="connsiteY27" fmla="*/ 834618 h 1334394"/>
                  <a:gd name="connsiteX28" fmla="*/ 659225 w 994219"/>
                  <a:gd name="connsiteY28" fmla="*/ 847762 h 1334394"/>
                  <a:gd name="connsiteX29" fmla="*/ 486728 w 994219"/>
                  <a:gd name="connsiteY29" fmla="*/ 881481 h 1334394"/>
                  <a:gd name="connsiteX30" fmla="*/ 486728 w 994219"/>
                  <a:gd name="connsiteY30" fmla="*/ 881481 h 1334394"/>
                  <a:gd name="connsiteX31" fmla="*/ 500158 w 994219"/>
                  <a:gd name="connsiteY31" fmla="*/ 955966 h 1334394"/>
                  <a:gd name="connsiteX32" fmla="*/ 501206 w 994219"/>
                  <a:gd name="connsiteY32" fmla="*/ 963967 h 1334394"/>
                  <a:gd name="connsiteX33" fmla="*/ 502253 w 994219"/>
                  <a:gd name="connsiteY33" fmla="*/ 967682 h 1334394"/>
                  <a:gd name="connsiteX34" fmla="*/ 504444 w 994219"/>
                  <a:gd name="connsiteY34" fmla="*/ 980255 h 1334394"/>
                  <a:gd name="connsiteX35" fmla="*/ 504730 w 994219"/>
                  <a:gd name="connsiteY35" fmla="*/ 980255 h 1334394"/>
                  <a:gd name="connsiteX36" fmla="*/ 505873 w 994219"/>
                  <a:gd name="connsiteY36" fmla="*/ 986637 h 1334394"/>
                  <a:gd name="connsiteX37" fmla="*/ 512255 w 994219"/>
                  <a:gd name="connsiteY37" fmla="*/ 985398 h 1334394"/>
                  <a:gd name="connsiteX38" fmla="*/ 512255 w 994219"/>
                  <a:gd name="connsiteY38" fmla="*/ 985589 h 1334394"/>
                  <a:gd name="connsiteX39" fmla="*/ 670560 w 994219"/>
                  <a:gd name="connsiteY39" fmla="*/ 956061 h 1334394"/>
                  <a:gd name="connsiteX40" fmla="*/ 732949 w 994219"/>
                  <a:gd name="connsiteY40" fmla="*/ 946060 h 1334394"/>
                  <a:gd name="connsiteX41" fmla="*/ 794957 w 994219"/>
                  <a:gd name="connsiteY41" fmla="*/ 957681 h 1334394"/>
                  <a:gd name="connsiteX42" fmla="*/ 909447 w 994219"/>
                  <a:gd name="connsiteY42" fmla="*/ 1108462 h 1334394"/>
                  <a:gd name="connsiteX43" fmla="*/ 941737 w 994219"/>
                  <a:gd name="connsiteY43" fmla="*/ 1217427 h 1334394"/>
                  <a:gd name="connsiteX44" fmla="*/ 946404 w 994219"/>
                  <a:gd name="connsiteY44" fmla="*/ 1276292 h 1334394"/>
                  <a:gd name="connsiteX45" fmla="*/ 946118 w 994219"/>
                  <a:gd name="connsiteY45" fmla="*/ 1287055 h 1334394"/>
                  <a:gd name="connsiteX46" fmla="*/ 946118 w 994219"/>
                  <a:gd name="connsiteY46" fmla="*/ 1287055 h 1334394"/>
                  <a:gd name="connsiteX47" fmla="*/ 946118 w 994219"/>
                  <a:gd name="connsiteY47" fmla="*/ 1292294 h 1334394"/>
                  <a:gd name="connsiteX48" fmla="*/ 945833 w 994219"/>
                  <a:gd name="connsiteY48" fmla="*/ 1292294 h 1334394"/>
                  <a:gd name="connsiteX49" fmla="*/ 945833 w 994219"/>
                  <a:gd name="connsiteY49" fmla="*/ 1334394 h 1334394"/>
                  <a:gd name="connsiteX50" fmla="*/ 994124 w 994219"/>
                  <a:gd name="connsiteY50" fmla="*/ 1334394 h 1334394"/>
                  <a:gd name="connsiteX51" fmla="*/ 994124 w 994219"/>
                  <a:gd name="connsiteY51" fmla="*/ 1300771 h 1334394"/>
                  <a:gd name="connsiteX52" fmla="*/ 994220 w 994219"/>
                  <a:gd name="connsiteY52" fmla="*/ 1294389 h 1334394"/>
                  <a:gd name="connsiteX53" fmla="*/ 988124 w 994219"/>
                  <a:gd name="connsiteY53" fmla="*/ 1225524 h 1334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994219" h="1334394">
                    <a:moveTo>
                      <a:pt x="988124" y="1225428"/>
                    </a:moveTo>
                    <a:cubicBezTo>
                      <a:pt x="988124" y="1225428"/>
                      <a:pt x="988028" y="1225238"/>
                      <a:pt x="988028" y="1225143"/>
                    </a:cubicBezTo>
                    <a:cubicBezTo>
                      <a:pt x="969359" y="1106937"/>
                      <a:pt x="915829" y="1006925"/>
                      <a:pt x="825341" y="925581"/>
                    </a:cubicBezTo>
                    <a:cubicBezTo>
                      <a:pt x="816197" y="917295"/>
                      <a:pt x="811054" y="904722"/>
                      <a:pt x="805053" y="892911"/>
                    </a:cubicBezTo>
                    <a:cubicBezTo>
                      <a:pt x="808863" y="889386"/>
                      <a:pt x="812768" y="885767"/>
                      <a:pt x="816674" y="882243"/>
                    </a:cubicBezTo>
                    <a:cubicBezTo>
                      <a:pt x="835724" y="871098"/>
                      <a:pt x="872966" y="827093"/>
                      <a:pt x="872966" y="827093"/>
                    </a:cubicBezTo>
                    <a:lnTo>
                      <a:pt x="872966" y="826902"/>
                    </a:lnTo>
                    <a:cubicBezTo>
                      <a:pt x="876967" y="823378"/>
                      <a:pt x="881158" y="819282"/>
                      <a:pt x="885539" y="813853"/>
                    </a:cubicBezTo>
                    <a:cubicBezTo>
                      <a:pt x="957929" y="724413"/>
                      <a:pt x="995077" y="610494"/>
                      <a:pt x="993934" y="497909"/>
                    </a:cubicBezTo>
                    <a:cubicBezTo>
                      <a:pt x="995363" y="408945"/>
                      <a:pt x="973455" y="320172"/>
                      <a:pt x="926306" y="243972"/>
                    </a:cubicBezTo>
                    <a:cubicBezTo>
                      <a:pt x="804005" y="46519"/>
                      <a:pt x="605314" y="-29586"/>
                      <a:pt x="397669" y="10229"/>
                    </a:cubicBezTo>
                    <a:cubicBezTo>
                      <a:pt x="165545" y="54901"/>
                      <a:pt x="5239" y="252450"/>
                      <a:pt x="857" y="488003"/>
                    </a:cubicBezTo>
                    <a:lnTo>
                      <a:pt x="0" y="488003"/>
                    </a:lnTo>
                    <a:lnTo>
                      <a:pt x="0" y="1334204"/>
                    </a:lnTo>
                    <a:lnTo>
                      <a:pt x="88678" y="1334204"/>
                    </a:lnTo>
                    <a:lnTo>
                      <a:pt x="88678" y="1307629"/>
                    </a:lnTo>
                    <a:cubicBezTo>
                      <a:pt x="89154" y="1307534"/>
                      <a:pt x="89535" y="1307439"/>
                      <a:pt x="90107" y="1307343"/>
                    </a:cubicBezTo>
                    <a:lnTo>
                      <a:pt x="90107" y="667073"/>
                    </a:lnTo>
                    <a:lnTo>
                      <a:pt x="88678" y="550487"/>
                    </a:lnTo>
                    <a:lnTo>
                      <a:pt x="88678" y="488098"/>
                    </a:lnTo>
                    <a:lnTo>
                      <a:pt x="87916" y="488098"/>
                    </a:lnTo>
                    <a:cubicBezTo>
                      <a:pt x="87630" y="454189"/>
                      <a:pt x="87821" y="420280"/>
                      <a:pt x="89725" y="386466"/>
                    </a:cubicBezTo>
                    <a:cubicBezTo>
                      <a:pt x="91535" y="355415"/>
                      <a:pt x="98679" y="321982"/>
                      <a:pt x="113157" y="294836"/>
                    </a:cubicBezTo>
                    <a:cubicBezTo>
                      <a:pt x="207359" y="117766"/>
                      <a:pt x="392525" y="26517"/>
                      <a:pt x="590645" y="65855"/>
                    </a:cubicBezTo>
                    <a:cubicBezTo>
                      <a:pt x="765429" y="100621"/>
                      <a:pt x="884492" y="209206"/>
                      <a:pt x="931259" y="380180"/>
                    </a:cubicBezTo>
                    <a:cubicBezTo>
                      <a:pt x="941165" y="416375"/>
                      <a:pt x="947357" y="451998"/>
                      <a:pt x="949928" y="486955"/>
                    </a:cubicBezTo>
                    <a:cubicBezTo>
                      <a:pt x="954977" y="596302"/>
                      <a:pt x="921925" y="698029"/>
                      <a:pt x="835724" y="784611"/>
                    </a:cubicBezTo>
                    <a:cubicBezTo>
                      <a:pt x="792480" y="826807"/>
                      <a:pt x="711994" y="832903"/>
                      <a:pt x="705803" y="834618"/>
                    </a:cubicBezTo>
                    <a:cubicBezTo>
                      <a:pt x="690277" y="839475"/>
                      <a:pt x="674751" y="843857"/>
                      <a:pt x="659225" y="847762"/>
                    </a:cubicBezTo>
                    <a:lnTo>
                      <a:pt x="486728" y="881481"/>
                    </a:lnTo>
                    <a:lnTo>
                      <a:pt x="486728" y="881481"/>
                    </a:lnTo>
                    <a:lnTo>
                      <a:pt x="500158" y="955966"/>
                    </a:lnTo>
                    <a:cubicBezTo>
                      <a:pt x="500444" y="958538"/>
                      <a:pt x="500825" y="961205"/>
                      <a:pt x="501206" y="963967"/>
                    </a:cubicBezTo>
                    <a:cubicBezTo>
                      <a:pt x="501396" y="965110"/>
                      <a:pt x="501777" y="966444"/>
                      <a:pt x="502253" y="967682"/>
                    </a:cubicBezTo>
                    <a:lnTo>
                      <a:pt x="504444" y="980255"/>
                    </a:lnTo>
                    <a:lnTo>
                      <a:pt x="504730" y="980255"/>
                    </a:lnTo>
                    <a:cubicBezTo>
                      <a:pt x="505492" y="984160"/>
                      <a:pt x="505873" y="986637"/>
                      <a:pt x="505873" y="986637"/>
                    </a:cubicBezTo>
                    <a:lnTo>
                      <a:pt x="512255" y="985398"/>
                    </a:lnTo>
                    <a:lnTo>
                      <a:pt x="512255" y="985589"/>
                    </a:lnTo>
                    <a:lnTo>
                      <a:pt x="670560" y="956061"/>
                    </a:lnTo>
                    <a:cubicBezTo>
                      <a:pt x="691325" y="952442"/>
                      <a:pt x="712089" y="949108"/>
                      <a:pt x="732949" y="946060"/>
                    </a:cubicBezTo>
                    <a:cubicBezTo>
                      <a:pt x="753047" y="943203"/>
                      <a:pt x="780669" y="945679"/>
                      <a:pt x="794957" y="957681"/>
                    </a:cubicBezTo>
                    <a:cubicBezTo>
                      <a:pt x="846392" y="1000829"/>
                      <a:pt x="884015" y="1051502"/>
                      <a:pt x="909447" y="1108462"/>
                    </a:cubicBezTo>
                    <a:cubicBezTo>
                      <a:pt x="924306" y="1142656"/>
                      <a:pt x="935069" y="1178947"/>
                      <a:pt x="941737" y="1217427"/>
                    </a:cubicBezTo>
                    <a:cubicBezTo>
                      <a:pt x="942880" y="1225428"/>
                      <a:pt x="945928" y="1248955"/>
                      <a:pt x="946404" y="1276292"/>
                    </a:cubicBezTo>
                    <a:cubicBezTo>
                      <a:pt x="946118" y="1280007"/>
                      <a:pt x="945928" y="1283626"/>
                      <a:pt x="946118" y="1287055"/>
                    </a:cubicBezTo>
                    <a:lnTo>
                      <a:pt x="946118" y="1287055"/>
                    </a:lnTo>
                    <a:lnTo>
                      <a:pt x="946118" y="1292294"/>
                    </a:lnTo>
                    <a:lnTo>
                      <a:pt x="945833" y="1292294"/>
                    </a:lnTo>
                    <a:lnTo>
                      <a:pt x="945833" y="1334394"/>
                    </a:lnTo>
                    <a:lnTo>
                      <a:pt x="994124" y="1334394"/>
                    </a:lnTo>
                    <a:lnTo>
                      <a:pt x="994124" y="1300771"/>
                    </a:lnTo>
                    <a:cubicBezTo>
                      <a:pt x="994124" y="1300771"/>
                      <a:pt x="994124" y="1298485"/>
                      <a:pt x="994220" y="1294389"/>
                    </a:cubicBezTo>
                    <a:cubicBezTo>
                      <a:pt x="994220" y="1282197"/>
                      <a:pt x="993743" y="1253813"/>
                      <a:pt x="988124" y="1225524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9" name="Forme libre : forme 68">
                <a:extLst>
                  <a:ext uri="{FF2B5EF4-FFF2-40B4-BE49-F238E27FC236}">
                    <a16:creationId xmlns:a16="http://schemas.microsoft.com/office/drawing/2014/main" id="{3E62D57A-E3E1-C321-F37F-2E166F29FD14}"/>
                  </a:ext>
                </a:extLst>
              </p:cNvPr>
              <p:cNvSpPr/>
              <p:nvPr/>
            </p:nvSpPr>
            <p:spPr>
              <a:xfrm>
                <a:off x="3733800" y="2845826"/>
                <a:ext cx="2223039" cy="683280"/>
              </a:xfrm>
              <a:custGeom>
                <a:avLst/>
                <a:gdLst>
                  <a:gd name="connsiteX0" fmla="*/ 2179034 w 2223039"/>
                  <a:gd name="connsiteY0" fmla="*/ 364574 h 683280"/>
                  <a:gd name="connsiteX1" fmla="*/ 2223040 w 2223039"/>
                  <a:gd name="connsiteY1" fmla="*/ 384577 h 683280"/>
                  <a:gd name="connsiteX2" fmla="*/ 2087213 w 2223039"/>
                  <a:gd name="connsiteY2" fmla="*/ 308186 h 683280"/>
                  <a:gd name="connsiteX3" fmla="*/ 2053590 w 2223039"/>
                  <a:gd name="connsiteY3" fmla="*/ 291327 h 683280"/>
                  <a:gd name="connsiteX4" fmla="*/ 1986725 w 2223039"/>
                  <a:gd name="connsiteY4" fmla="*/ 257513 h 683280"/>
                  <a:gd name="connsiteX5" fmla="*/ 1956816 w 2223039"/>
                  <a:gd name="connsiteY5" fmla="*/ 245226 h 683280"/>
                  <a:gd name="connsiteX6" fmla="*/ 1951958 w 2223039"/>
                  <a:gd name="connsiteY6" fmla="*/ 243035 h 683280"/>
                  <a:gd name="connsiteX7" fmla="*/ 1903476 w 2223039"/>
                  <a:gd name="connsiteY7" fmla="*/ 223604 h 683280"/>
                  <a:gd name="connsiteX8" fmla="*/ 1572578 w 2223039"/>
                  <a:gd name="connsiteY8" fmla="*/ 98827 h 683280"/>
                  <a:gd name="connsiteX9" fmla="*/ 855155 w 2223039"/>
                  <a:gd name="connsiteY9" fmla="*/ 9292 h 683280"/>
                  <a:gd name="connsiteX10" fmla="*/ 30956 w 2223039"/>
                  <a:gd name="connsiteY10" fmla="*/ 565838 h 683280"/>
                  <a:gd name="connsiteX11" fmla="*/ 0 w 2223039"/>
                  <a:gd name="connsiteY11" fmla="*/ 643657 h 683280"/>
                  <a:gd name="connsiteX12" fmla="*/ 35433 w 2223039"/>
                  <a:gd name="connsiteY12" fmla="*/ 656515 h 683280"/>
                  <a:gd name="connsiteX13" fmla="*/ 34766 w 2223039"/>
                  <a:gd name="connsiteY13" fmla="*/ 658230 h 683280"/>
                  <a:gd name="connsiteX14" fmla="*/ 96107 w 2223039"/>
                  <a:gd name="connsiteY14" fmla="*/ 680137 h 683280"/>
                  <a:gd name="connsiteX15" fmla="*/ 113443 w 2223039"/>
                  <a:gd name="connsiteY15" fmla="*/ 683281 h 683280"/>
                  <a:gd name="connsiteX16" fmla="*/ 126016 w 2223039"/>
                  <a:gd name="connsiteY16" fmla="*/ 656039 h 683280"/>
                  <a:gd name="connsiteX17" fmla="*/ 731330 w 2223039"/>
                  <a:gd name="connsiteY17" fmla="*/ 113590 h 683280"/>
                  <a:gd name="connsiteX18" fmla="*/ 817245 w 2223039"/>
                  <a:gd name="connsiteY18" fmla="*/ 94445 h 683280"/>
                  <a:gd name="connsiteX19" fmla="*/ 862013 w 2223039"/>
                  <a:gd name="connsiteY19" fmla="*/ 83682 h 683280"/>
                  <a:gd name="connsiteX20" fmla="*/ 1185672 w 2223039"/>
                  <a:gd name="connsiteY20" fmla="*/ 67204 h 683280"/>
                  <a:gd name="connsiteX21" fmla="*/ 1191673 w 2223039"/>
                  <a:gd name="connsiteY21" fmla="*/ 67013 h 683280"/>
                  <a:gd name="connsiteX22" fmla="*/ 1310735 w 2223039"/>
                  <a:gd name="connsiteY22" fmla="*/ 81206 h 683280"/>
                  <a:gd name="connsiteX23" fmla="*/ 1855851 w 2223039"/>
                  <a:gd name="connsiteY23" fmla="*/ 228843 h 683280"/>
                  <a:gd name="connsiteX24" fmla="*/ 1896237 w 2223039"/>
                  <a:gd name="connsiteY24" fmla="*/ 245702 h 683280"/>
                  <a:gd name="connsiteX25" fmla="*/ 1896618 w 2223039"/>
                  <a:gd name="connsiteY25" fmla="*/ 245893 h 683280"/>
                  <a:gd name="connsiteX26" fmla="*/ 1931003 w 2223039"/>
                  <a:gd name="connsiteY26" fmla="*/ 260275 h 683280"/>
                  <a:gd name="connsiteX27" fmla="*/ 2019967 w 2223039"/>
                  <a:gd name="connsiteY27" fmla="*/ 293804 h 683280"/>
                  <a:gd name="connsiteX28" fmla="*/ 2188178 w 2223039"/>
                  <a:gd name="connsiteY28" fmla="*/ 370289 h 683280"/>
                  <a:gd name="connsiteX29" fmla="*/ 2178939 w 2223039"/>
                  <a:gd name="connsiteY29" fmla="*/ 364765 h 683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223039" h="683280">
                    <a:moveTo>
                      <a:pt x="2179034" y="364574"/>
                    </a:moveTo>
                    <a:cubicBezTo>
                      <a:pt x="2193703" y="371242"/>
                      <a:pt x="2208371" y="377909"/>
                      <a:pt x="2223040" y="384577"/>
                    </a:cubicBezTo>
                    <a:cubicBezTo>
                      <a:pt x="2179511" y="355335"/>
                      <a:pt x="2133124" y="332094"/>
                      <a:pt x="2087213" y="308186"/>
                    </a:cubicBezTo>
                    <a:cubicBezTo>
                      <a:pt x="2076545" y="302662"/>
                      <a:pt x="2064163" y="297233"/>
                      <a:pt x="2053590" y="291327"/>
                    </a:cubicBezTo>
                    <a:cubicBezTo>
                      <a:pt x="2027873" y="276849"/>
                      <a:pt x="2009204" y="267229"/>
                      <a:pt x="1986725" y="257513"/>
                    </a:cubicBezTo>
                    <a:cubicBezTo>
                      <a:pt x="1976152" y="252941"/>
                      <a:pt x="1966532" y="249036"/>
                      <a:pt x="1956816" y="245226"/>
                    </a:cubicBezTo>
                    <a:cubicBezTo>
                      <a:pt x="1955197" y="244464"/>
                      <a:pt x="1953578" y="243797"/>
                      <a:pt x="1951958" y="243035"/>
                    </a:cubicBezTo>
                    <a:cubicBezTo>
                      <a:pt x="1934909" y="235606"/>
                      <a:pt x="1921097" y="230177"/>
                      <a:pt x="1903476" y="223604"/>
                    </a:cubicBezTo>
                    <a:cubicBezTo>
                      <a:pt x="1793081" y="182266"/>
                      <a:pt x="1684401" y="135403"/>
                      <a:pt x="1572578" y="98827"/>
                    </a:cubicBezTo>
                    <a:cubicBezTo>
                      <a:pt x="1339691" y="22531"/>
                      <a:pt x="1101471" y="-19950"/>
                      <a:pt x="855155" y="9292"/>
                    </a:cubicBezTo>
                    <a:cubicBezTo>
                      <a:pt x="485108" y="53202"/>
                      <a:pt x="209741" y="238368"/>
                      <a:pt x="30956" y="565838"/>
                    </a:cubicBezTo>
                    <a:cubicBezTo>
                      <a:pt x="18002" y="589650"/>
                      <a:pt x="10668" y="616511"/>
                      <a:pt x="0" y="643657"/>
                    </a:cubicBezTo>
                    <a:cubicBezTo>
                      <a:pt x="13335" y="648515"/>
                      <a:pt x="24765" y="652610"/>
                      <a:pt x="35433" y="656515"/>
                    </a:cubicBezTo>
                    <a:cubicBezTo>
                      <a:pt x="35243" y="657087"/>
                      <a:pt x="35052" y="657659"/>
                      <a:pt x="34766" y="658230"/>
                    </a:cubicBezTo>
                    <a:cubicBezTo>
                      <a:pt x="59341" y="667088"/>
                      <a:pt x="77629" y="673851"/>
                      <a:pt x="96107" y="680137"/>
                    </a:cubicBezTo>
                    <a:cubicBezTo>
                      <a:pt x="101156" y="681852"/>
                      <a:pt x="106775" y="682138"/>
                      <a:pt x="113443" y="683281"/>
                    </a:cubicBezTo>
                    <a:cubicBezTo>
                      <a:pt x="117920" y="673470"/>
                      <a:pt x="122111" y="664707"/>
                      <a:pt x="126016" y="656039"/>
                    </a:cubicBezTo>
                    <a:cubicBezTo>
                      <a:pt x="246793" y="384767"/>
                      <a:pt x="448437" y="204459"/>
                      <a:pt x="731330" y="113590"/>
                    </a:cubicBezTo>
                    <a:lnTo>
                      <a:pt x="817245" y="94445"/>
                    </a:lnTo>
                    <a:cubicBezTo>
                      <a:pt x="835438" y="89969"/>
                      <a:pt x="825818" y="92159"/>
                      <a:pt x="862013" y="83682"/>
                    </a:cubicBezTo>
                    <a:cubicBezTo>
                      <a:pt x="967169" y="59108"/>
                      <a:pt x="1077849" y="73395"/>
                      <a:pt x="1185672" y="67204"/>
                    </a:cubicBezTo>
                    <a:cubicBezTo>
                      <a:pt x="1187768" y="67108"/>
                      <a:pt x="1189768" y="67013"/>
                      <a:pt x="1191673" y="67013"/>
                    </a:cubicBezTo>
                    <a:cubicBezTo>
                      <a:pt x="1191673" y="67013"/>
                      <a:pt x="1253490" y="71681"/>
                      <a:pt x="1310735" y="81206"/>
                    </a:cubicBezTo>
                    <a:cubicBezTo>
                      <a:pt x="1501807" y="106447"/>
                      <a:pt x="1681067" y="158644"/>
                      <a:pt x="1855851" y="228843"/>
                    </a:cubicBezTo>
                    <a:cubicBezTo>
                      <a:pt x="1869281" y="234463"/>
                      <a:pt x="1882807" y="239892"/>
                      <a:pt x="1896237" y="245702"/>
                    </a:cubicBezTo>
                    <a:lnTo>
                      <a:pt x="1896618" y="245893"/>
                    </a:lnTo>
                    <a:cubicBezTo>
                      <a:pt x="1908048" y="250655"/>
                      <a:pt x="1919573" y="255323"/>
                      <a:pt x="1931003" y="260275"/>
                    </a:cubicBezTo>
                    <a:lnTo>
                      <a:pt x="2019967" y="293804"/>
                    </a:lnTo>
                    <a:cubicBezTo>
                      <a:pt x="2076069" y="319331"/>
                      <a:pt x="2132076" y="344762"/>
                      <a:pt x="2188178" y="370289"/>
                    </a:cubicBezTo>
                    <a:cubicBezTo>
                      <a:pt x="2185226" y="368289"/>
                      <a:pt x="2181987" y="366765"/>
                      <a:pt x="2178939" y="364765"/>
                    </a:cubicBezTo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70" name="Forme libre : forme 69">
                <a:extLst>
                  <a:ext uri="{FF2B5EF4-FFF2-40B4-BE49-F238E27FC236}">
                    <a16:creationId xmlns:a16="http://schemas.microsoft.com/office/drawing/2014/main" id="{75C65C5A-D0F0-0508-3C8D-A2D4C7C10BF7}"/>
                  </a:ext>
                </a:extLst>
              </p:cNvPr>
              <p:cNvSpPr/>
              <p:nvPr/>
            </p:nvSpPr>
            <p:spPr>
              <a:xfrm>
                <a:off x="3797045" y="2906691"/>
                <a:ext cx="2217610" cy="678327"/>
              </a:xfrm>
              <a:custGeom>
                <a:avLst/>
                <a:gdLst>
                  <a:gd name="connsiteX0" fmla="*/ 1950053 w 2217610"/>
                  <a:gd name="connsiteY0" fmla="*/ 265514 h 678327"/>
                  <a:gd name="connsiteX1" fmla="*/ 2022539 w 2217610"/>
                  <a:gd name="connsiteY1" fmla="*/ 294280 h 678327"/>
                  <a:gd name="connsiteX2" fmla="*/ 2093119 w 2217610"/>
                  <a:gd name="connsiteY2" fmla="*/ 326379 h 678327"/>
                  <a:gd name="connsiteX3" fmla="*/ 2217611 w 2217610"/>
                  <a:gd name="connsiteY3" fmla="*/ 383910 h 678327"/>
                  <a:gd name="connsiteX4" fmla="*/ 2080641 w 2217610"/>
                  <a:gd name="connsiteY4" fmla="*/ 303424 h 678327"/>
                  <a:gd name="connsiteX5" fmla="*/ 2047113 w 2217610"/>
                  <a:gd name="connsiteY5" fmla="*/ 286565 h 678327"/>
                  <a:gd name="connsiteX6" fmla="*/ 1980247 w 2217610"/>
                  <a:gd name="connsiteY6" fmla="*/ 252751 h 678327"/>
                  <a:gd name="connsiteX7" fmla="*/ 1931765 w 2217610"/>
                  <a:gd name="connsiteY7" fmla="*/ 233320 h 678327"/>
                  <a:gd name="connsiteX8" fmla="*/ 1663446 w 2217610"/>
                  <a:gd name="connsiteY8" fmla="*/ 130450 h 678327"/>
                  <a:gd name="connsiteX9" fmla="*/ 1573530 w 2217610"/>
                  <a:gd name="connsiteY9" fmla="*/ 98827 h 678327"/>
                  <a:gd name="connsiteX10" fmla="*/ 855631 w 2217610"/>
                  <a:gd name="connsiteY10" fmla="*/ 9292 h 678327"/>
                  <a:gd name="connsiteX11" fmla="*/ 30956 w 2217610"/>
                  <a:gd name="connsiteY11" fmla="*/ 565838 h 678327"/>
                  <a:gd name="connsiteX12" fmla="*/ 0 w 2217610"/>
                  <a:gd name="connsiteY12" fmla="*/ 643657 h 678327"/>
                  <a:gd name="connsiteX13" fmla="*/ 49435 w 2217610"/>
                  <a:gd name="connsiteY13" fmla="*/ 661373 h 678327"/>
                  <a:gd name="connsiteX14" fmla="*/ 88487 w 2217610"/>
                  <a:gd name="connsiteY14" fmla="*/ 675280 h 678327"/>
                  <a:gd name="connsiteX15" fmla="*/ 105823 w 2217610"/>
                  <a:gd name="connsiteY15" fmla="*/ 678328 h 678327"/>
                  <a:gd name="connsiteX16" fmla="*/ 118396 w 2217610"/>
                  <a:gd name="connsiteY16" fmla="*/ 651086 h 678327"/>
                  <a:gd name="connsiteX17" fmla="*/ 724091 w 2217610"/>
                  <a:gd name="connsiteY17" fmla="*/ 108637 h 678327"/>
                  <a:gd name="connsiteX18" fmla="*/ 810006 w 2217610"/>
                  <a:gd name="connsiteY18" fmla="*/ 89492 h 678327"/>
                  <a:gd name="connsiteX19" fmla="*/ 854774 w 2217610"/>
                  <a:gd name="connsiteY19" fmla="*/ 78729 h 678327"/>
                  <a:gd name="connsiteX20" fmla="*/ 1178624 w 2217610"/>
                  <a:gd name="connsiteY20" fmla="*/ 62251 h 678327"/>
                  <a:gd name="connsiteX21" fmla="*/ 1184624 w 2217610"/>
                  <a:gd name="connsiteY21" fmla="*/ 62060 h 678327"/>
                  <a:gd name="connsiteX22" fmla="*/ 1303687 w 2217610"/>
                  <a:gd name="connsiteY22" fmla="*/ 76252 h 678327"/>
                  <a:gd name="connsiteX23" fmla="*/ 1752791 w 2217610"/>
                  <a:gd name="connsiteY23" fmla="*/ 187504 h 678327"/>
                  <a:gd name="connsiteX24" fmla="*/ 1897380 w 2217610"/>
                  <a:gd name="connsiteY24" fmla="*/ 245512 h 678327"/>
                  <a:gd name="connsiteX25" fmla="*/ 1950244 w 2217610"/>
                  <a:gd name="connsiteY25" fmla="*/ 265419 h 678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217610" h="678327">
                    <a:moveTo>
                      <a:pt x="1950053" y="265514"/>
                    </a:moveTo>
                    <a:lnTo>
                      <a:pt x="2022539" y="294280"/>
                    </a:lnTo>
                    <a:cubicBezTo>
                      <a:pt x="2046065" y="304948"/>
                      <a:pt x="2069592" y="315711"/>
                      <a:pt x="2093119" y="326379"/>
                    </a:cubicBezTo>
                    <a:cubicBezTo>
                      <a:pt x="2134648" y="345715"/>
                      <a:pt x="2176272" y="365146"/>
                      <a:pt x="2217611" y="383910"/>
                    </a:cubicBezTo>
                    <a:cubicBezTo>
                      <a:pt x="2173986" y="354668"/>
                      <a:pt x="2126647" y="327427"/>
                      <a:pt x="2080641" y="303424"/>
                    </a:cubicBezTo>
                    <a:cubicBezTo>
                      <a:pt x="2069973" y="297899"/>
                      <a:pt x="2057591" y="292470"/>
                      <a:pt x="2047113" y="286565"/>
                    </a:cubicBezTo>
                    <a:cubicBezTo>
                      <a:pt x="2021300" y="272087"/>
                      <a:pt x="2002631" y="262466"/>
                      <a:pt x="1980247" y="252751"/>
                    </a:cubicBezTo>
                    <a:cubicBezTo>
                      <a:pt x="1963198" y="245321"/>
                      <a:pt x="1949291" y="239892"/>
                      <a:pt x="1931765" y="233320"/>
                    </a:cubicBezTo>
                    <a:cubicBezTo>
                      <a:pt x="1842040" y="199792"/>
                      <a:pt x="1753457" y="162930"/>
                      <a:pt x="1663446" y="130450"/>
                    </a:cubicBezTo>
                    <a:cubicBezTo>
                      <a:pt x="1633633" y="119401"/>
                      <a:pt x="1603724" y="108733"/>
                      <a:pt x="1573530" y="98827"/>
                    </a:cubicBezTo>
                    <a:cubicBezTo>
                      <a:pt x="1340549" y="22531"/>
                      <a:pt x="1102138" y="-19950"/>
                      <a:pt x="855631" y="9292"/>
                    </a:cubicBezTo>
                    <a:cubicBezTo>
                      <a:pt x="485394" y="53202"/>
                      <a:pt x="209836" y="238368"/>
                      <a:pt x="30956" y="565838"/>
                    </a:cubicBezTo>
                    <a:cubicBezTo>
                      <a:pt x="18002" y="589650"/>
                      <a:pt x="10573" y="616511"/>
                      <a:pt x="0" y="643657"/>
                    </a:cubicBezTo>
                    <a:cubicBezTo>
                      <a:pt x="19431" y="650610"/>
                      <a:pt x="34671" y="656230"/>
                      <a:pt x="49435" y="661373"/>
                    </a:cubicBezTo>
                    <a:cubicBezTo>
                      <a:pt x="63341" y="666422"/>
                      <a:pt x="76295" y="671089"/>
                      <a:pt x="88487" y="675280"/>
                    </a:cubicBezTo>
                    <a:cubicBezTo>
                      <a:pt x="93631" y="676994"/>
                      <a:pt x="99155" y="677185"/>
                      <a:pt x="105823" y="678328"/>
                    </a:cubicBezTo>
                    <a:cubicBezTo>
                      <a:pt x="110395" y="668517"/>
                      <a:pt x="114491" y="659754"/>
                      <a:pt x="118396" y="651086"/>
                    </a:cubicBezTo>
                    <a:cubicBezTo>
                      <a:pt x="239268" y="379814"/>
                      <a:pt x="441008" y="199411"/>
                      <a:pt x="724091" y="108637"/>
                    </a:cubicBezTo>
                    <a:lnTo>
                      <a:pt x="810006" y="89492"/>
                    </a:lnTo>
                    <a:cubicBezTo>
                      <a:pt x="828104" y="85015"/>
                      <a:pt x="818579" y="87206"/>
                      <a:pt x="854774" y="78729"/>
                    </a:cubicBezTo>
                    <a:cubicBezTo>
                      <a:pt x="960025" y="54154"/>
                      <a:pt x="1070801" y="68442"/>
                      <a:pt x="1178624" y="62251"/>
                    </a:cubicBezTo>
                    <a:cubicBezTo>
                      <a:pt x="1180814" y="62156"/>
                      <a:pt x="1182719" y="62060"/>
                      <a:pt x="1184624" y="62060"/>
                    </a:cubicBezTo>
                    <a:cubicBezTo>
                      <a:pt x="1184624" y="62060"/>
                      <a:pt x="1246537" y="66727"/>
                      <a:pt x="1303687" y="76252"/>
                    </a:cubicBezTo>
                    <a:cubicBezTo>
                      <a:pt x="1459992" y="96922"/>
                      <a:pt x="1608296" y="135784"/>
                      <a:pt x="1752791" y="187504"/>
                    </a:cubicBezTo>
                    <a:cubicBezTo>
                      <a:pt x="1801368" y="205507"/>
                      <a:pt x="1849469" y="224842"/>
                      <a:pt x="1897380" y="245512"/>
                    </a:cubicBezTo>
                    <a:lnTo>
                      <a:pt x="1950244" y="265419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7911C32B-DF33-BE44-4445-B732578BF047}"/>
                </a:ext>
              </a:extLst>
            </p:cNvPr>
            <p:cNvSpPr/>
            <p:nvPr/>
          </p:nvSpPr>
          <p:spPr>
            <a:xfrm>
              <a:off x="4014025" y="3989641"/>
              <a:ext cx="243935" cy="270700"/>
            </a:xfrm>
            <a:custGeom>
              <a:avLst/>
              <a:gdLst>
                <a:gd name="connsiteX0" fmla="*/ 1524 w 243935"/>
                <a:gd name="connsiteY0" fmla="*/ 270510 h 270700"/>
                <a:gd name="connsiteX1" fmla="*/ 0 w 243935"/>
                <a:gd name="connsiteY1" fmla="*/ 252889 h 270700"/>
                <a:gd name="connsiteX2" fmla="*/ 36100 w 243935"/>
                <a:gd name="connsiteY2" fmla="*/ 242697 h 270700"/>
                <a:gd name="connsiteX3" fmla="*/ 21050 w 243935"/>
                <a:gd name="connsiteY3" fmla="*/ 252127 h 270700"/>
                <a:gd name="connsiteX4" fmla="*/ 27241 w 243935"/>
                <a:gd name="connsiteY4" fmla="*/ 239554 h 270700"/>
                <a:gd name="connsiteX5" fmla="*/ 34385 w 243935"/>
                <a:gd name="connsiteY5" fmla="*/ 224504 h 270700"/>
                <a:gd name="connsiteX6" fmla="*/ 40577 w 243935"/>
                <a:gd name="connsiteY6" fmla="*/ 208502 h 270700"/>
                <a:gd name="connsiteX7" fmla="*/ 107061 w 243935"/>
                <a:gd name="connsiteY7" fmla="*/ 3715 h 270700"/>
                <a:gd name="connsiteX8" fmla="*/ 127730 w 243935"/>
                <a:gd name="connsiteY8" fmla="*/ 0 h 270700"/>
                <a:gd name="connsiteX9" fmla="*/ 205550 w 243935"/>
                <a:gd name="connsiteY9" fmla="*/ 211931 h 270700"/>
                <a:gd name="connsiteX10" fmla="*/ 214027 w 243935"/>
                <a:gd name="connsiteY10" fmla="*/ 232600 h 270700"/>
                <a:gd name="connsiteX11" fmla="*/ 223266 w 243935"/>
                <a:gd name="connsiteY11" fmla="*/ 251746 h 270700"/>
                <a:gd name="connsiteX12" fmla="*/ 207455 w 243935"/>
                <a:gd name="connsiteY12" fmla="*/ 242316 h 270700"/>
                <a:gd name="connsiteX13" fmla="*/ 243935 w 243935"/>
                <a:gd name="connsiteY13" fmla="*/ 248698 h 270700"/>
                <a:gd name="connsiteX14" fmla="*/ 242030 w 243935"/>
                <a:gd name="connsiteY14" fmla="*/ 268605 h 270700"/>
                <a:gd name="connsiteX15" fmla="*/ 203740 w 243935"/>
                <a:gd name="connsiteY15" fmla="*/ 268605 h 270700"/>
                <a:gd name="connsiteX16" fmla="*/ 190214 w 243935"/>
                <a:gd name="connsiteY16" fmla="*/ 268986 h 270700"/>
                <a:gd name="connsiteX17" fmla="*/ 170879 w 243935"/>
                <a:gd name="connsiteY17" fmla="*/ 269748 h 270700"/>
                <a:gd name="connsiteX18" fmla="*/ 151543 w 243935"/>
                <a:gd name="connsiteY18" fmla="*/ 270510 h 270700"/>
                <a:gd name="connsiteX19" fmla="*/ 150400 w 243935"/>
                <a:gd name="connsiteY19" fmla="*/ 252889 h 270700"/>
                <a:gd name="connsiteX20" fmla="*/ 190214 w 243935"/>
                <a:gd name="connsiteY20" fmla="*/ 240887 h 270700"/>
                <a:gd name="connsiteX21" fmla="*/ 179737 w 243935"/>
                <a:gd name="connsiteY21" fmla="*/ 253270 h 270700"/>
                <a:gd name="connsiteX22" fmla="*/ 174879 w 243935"/>
                <a:gd name="connsiteY22" fmla="*/ 227552 h 270700"/>
                <a:gd name="connsiteX23" fmla="*/ 167354 w 243935"/>
                <a:gd name="connsiteY23" fmla="*/ 202978 h 270700"/>
                <a:gd name="connsiteX24" fmla="*/ 111347 w 243935"/>
                <a:gd name="connsiteY24" fmla="*/ 45910 h 270700"/>
                <a:gd name="connsiteX25" fmla="*/ 119253 w 243935"/>
                <a:gd name="connsiteY25" fmla="*/ 45910 h 270700"/>
                <a:gd name="connsiteX26" fmla="*/ 63246 w 243935"/>
                <a:gd name="connsiteY26" fmla="*/ 220694 h 270700"/>
                <a:gd name="connsiteX27" fmla="*/ 59912 w 243935"/>
                <a:gd name="connsiteY27" fmla="*/ 237077 h 270700"/>
                <a:gd name="connsiteX28" fmla="*/ 58388 w 243935"/>
                <a:gd name="connsiteY28" fmla="*/ 253079 h 270700"/>
                <a:gd name="connsiteX29" fmla="*/ 46768 w 243935"/>
                <a:gd name="connsiteY29" fmla="*/ 243268 h 270700"/>
                <a:gd name="connsiteX30" fmla="*/ 86201 w 243935"/>
                <a:gd name="connsiteY30" fmla="*/ 248888 h 270700"/>
                <a:gd name="connsiteX31" fmla="*/ 84296 w 243935"/>
                <a:gd name="connsiteY31" fmla="*/ 268796 h 270700"/>
                <a:gd name="connsiteX32" fmla="*/ 52387 w 243935"/>
                <a:gd name="connsiteY32" fmla="*/ 268796 h 270700"/>
                <a:gd name="connsiteX33" fmla="*/ 39053 w 243935"/>
                <a:gd name="connsiteY33" fmla="*/ 269176 h 270700"/>
                <a:gd name="connsiteX34" fmla="*/ 20288 w 243935"/>
                <a:gd name="connsiteY34" fmla="*/ 269938 h 270700"/>
                <a:gd name="connsiteX35" fmla="*/ 1715 w 243935"/>
                <a:gd name="connsiteY35" fmla="*/ 270700 h 270700"/>
                <a:gd name="connsiteX36" fmla="*/ 66199 w 243935"/>
                <a:gd name="connsiteY36" fmla="*/ 184023 h 270700"/>
                <a:gd name="connsiteX37" fmla="*/ 66199 w 243935"/>
                <a:gd name="connsiteY37" fmla="*/ 164878 h 270700"/>
                <a:gd name="connsiteX38" fmla="*/ 172593 w 243935"/>
                <a:gd name="connsiteY38" fmla="*/ 164878 h 270700"/>
                <a:gd name="connsiteX39" fmla="*/ 172593 w 243935"/>
                <a:gd name="connsiteY39" fmla="*/ 184023 h 270700"/>
                <a:gd name="connsiteX40" fmla="*/ 66199 w 243935"/>
                <a:gd name="connsiteY40" fmla="*/ 184023 h 27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935" h="270700">
                  <a:moveTo>
                    <a:pt x="1524" y="270510"/>
                  </a:moveTo>
                  <a:lnTo>
                    <a:pt x="0" y="252889"/>
                  </a:lnTo>
                  <a:lnTo>
                    <a:pt x="36100" y="242697"/>
                  </a:lnTo>
                  <a:lnTo>
                    <a:pt x="21050" y="252127"/>
                  </a:lnTo>
                  <a:cubicBezTo>
                    <a:pt x="22765" y="248412"/>
                    <a:pt x="24860" y="244221"/>
                    <a:pt x="27241" y="239554"/>
                  </a:cubicBezTo>
                  <a:cubicBezTo>
                    <a:pt x="29623" y="234887"/>
                    <a:pt x="32004" y="229934"/>
                    <a:pt x="34385" y="224504"/>
                  </a:cubicBezTo>
                  <a:cubicBezTo>
                    <a:pt x="36766" y="219170"/>
                    <a:pt x="38862" y="213836"/>
                    <a:pt x="40577" y="208502"/>
                  </a:cubicBezTo>
                  <a:lnTo>
                    <a:pt x="107061" y="3715"/>
                  </a:lnTo>
                  <a:lnTo>
                    <a:pt x="127730" y="0"/>
                  </a:lnTo>
                  <a:lnTo>
                    <a:pt x="205550" y="211931"/>
                  </a:lnTo>
                  <a:cubicBezTo>
                    <a:pt x="207836" y="218980"/>
                    <a:pt x="210598" y="225838"/>
                    <a:pt x="214027" y="232600"/>
                  </a:cubicBezTo>
                  <a:cubicBezTo>
                    <a:pt x="217456" y="239363"/>
                    <a:pt x="220504" y="245745"/>
                    <a:pt x="223266" y="251746"/>
                  </a:cubicBezTo>
                  <a:lnTo>
                    <a:pt x="207455" y="242316"/>
                  </a:lnTo>
                  <a:lnTo>
                    <a:pt x="243935" y="248698"/>
                  </a:lnTo>
                  <a:lnTo>
                    <a:pt x="242030" y="268605"/>
                  </a:lnTo>
                  <a:lnTo>
                    <a:pt x="203740" y="268605"/>
                  </a:lnTo>
                  <a:cubicBezTo>
                    <a:pt x="200692" y="268605"/>
                    <a:pt x="196215" y="268700"/>
                    <a:pt x="190214" y="268986"/>
                  </a:cubicBezTo>
                  <a:cubicBezTo>
                    <a:pt x="184213" y="269272"/>
                    <a:pt x="177737" y="269462"/>
                    <a:pt x="170879" y="269748"/>
                  </a:cubicBezTo>
                  <a:cubicBezTo>
                    <a:pt x="164021" y="270034"/>
                    <a:pt x="157543" y="270224"/>
                    <a:pt x="151543" y="270510"/>
                  </a:cubicBezTo>
                  <a:lnTo>
                    <a:pt x="150400" y="252889"/>
                  </a:lnTo>
                  <a:lnTo>
                    <a:pt x="190214" y="240887"/>
                  </a:lnTo>
                  <a:lnTo>
                    <a:pt x="179737" y="253270"/>
                  </a:lnTo>
                  <a:cubicBezTo>
                    <a:pt x="178213" y="244221"/>
                    <a:pt x="176593" y="235649"/>
                    <a:pt x="174879" y="227552"/>
                  </a:cubicBezTo>
                  <a:cubicBezTo>
                    <a:pt x="173164" y="219456"/>
                    <a:pt x="170593" y="211169"/>
                    <a:pt x="167354" y="202978"/>
                  </a:cubicBezTo>
                  <a:lnTo>
                    <a:pt x="111347" y="45910"/>
                  </a:lnTo>
                  <a:lnTo>
                    <a:pt x="119253" y="45910"/>
                  </a:lnTo>
                  <a:lnTo>
                    <a:pt x="63246" y="220694"/>
                  </a:lnTo>
                  <a:cubicBezTo>
                    <a:pt x="61532" y="225933"/>
                    <a:pt x="60388" y="231362"/>
                    <a:pt x="59912" y="237077"/>
                  </a:cubicBezTo>
                  <a:cubicBezTo>
                    <a:pt x="59436" y="242697"/>
                    <a:pt x="58864" y="248031"/>
                    <a:pt x="58388" y="253079"/>
                  </a:cubicBezTo>
                  <a:lnTo>
                    <a:pt x="46768" y="243268"/>
                  </a:lnTo>
                  <a:lnTo>
                    <a:pt x="86201" y="248888"/>
                  </a:lnTo>
                  <a:lnTo>
                    <a:pt x="84296" y="268796"/>
                  </a:lnTo>
                  <a:lnTo>
                    <a:pt x="52387" y="268796"/>
                  </a:lnTo>
                  <a:cubicBezTo>
                    <a:pt x="49339" y="268796"/>
                    <a:pt x="44958" y="268891"/>
                    <a:pt x="39053" y="269176"/>
                  </a:cubicBezTo>
                  <a:cubicBezTo>
                    <a:pt x="33147" y="269462"/>
                    <a:pt x="26861" y="269653"/>
                    <a:pt x="20288" y="269938"/>
                  </a:cubicBezTo>
                  <a:cubicBezTo>
                    <a:pt x="13621" y="270224"/>
                    <a:pt x="7430" y="270415"/>
                    <a:pt x="1715" y="270700"/>
                  </a:cubicBezTo>
                  <a:close/>
                  <a:moveTo>
                    <a:pt x="66199" y="184023"/>
                  </a:moveTo>
                  <a:lnTo>
                    <a:pt x="66199" y="164878"/>
                  </a:lnTo>
                  <a:lnTo>
                    <a:pt x="172593" y="164878"/>
                  </a:lnTo>
                  <a:lnTo>
                    <a:pt x="172593" y="184023"/>
                  </a:lnTo>
                  <a:lnTo>
                    <a:pt x="66199" y="1840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grpSp>
          <p:nvGrpSpPr>
            <p:cNvPr id="16" name="Graphique 8">
              <a:extLst>
                <a:ext uri="{FF2B5EF4-FFF2-40B4-BE49-F238E27FC236}">
                  <a16:creationId xmlns:a16="http://schemas.microsoft.com/office/drawing/2014/main" id="{A4B2D73A-B916-9250-CDD7-BA1059526209}"/>
                </a:ext>
              </a:extLst>
            </p:cNvPr>
            <p:cNvGrpSpPr/>
            <p:nvPr/>
          </p:nvGrpSpPr>
          <p:grpSpPr>
            <a:xfrm>
              <a:off x="4243673" y="3972877"/>
              <a:ext cx="1644967" cy="291083"/>
              <a:chOff x="4243673" y="3972877"/>
              <a:chExt cx="1644967" cy="291083"/>
            </a:xfrm>
            <a:grpFill/>
          </p:grpSpPr>
          <p:sp>
            <p:nvSpPr>
              <p:cNvPr id="58" name="Forme libre : forme 57">
                <a:extLst>
                  <a:ext uri="{FF2B5EF4-FFF2-40B4-BE49-F238E27FC236}">
                    <a16:creationId xmlns:a16="http://schemas.microsoft.com/office/drawing/2014/main" id="{1176495E-292D-AE30-852E-02140F9066B2}"/>
                  </a:ext>
                </a:extLst>
              </p:cNvPr>
              <p:cNvSpPr/>
              <p:nvPr/>
            </p:nvSpPr>
            <p:spPr>
              <a:xfrm>
                <a:off x="4243673" y="4072317"/>
                <a:ext cx="202215" cy="190023"/>
              </a:xfrm>
              <a:custGeom>
                <a:avLst/>
                <a:gdLst>
                  <a:gd name="connsiteX0" fmla="*/ 89535 w 202215"/>
                  <a:gd name="connsiteY0" fmla="*/ 190024 h 190023"/>
                  <a:gd name="connsiteX1" fmla="*/ 50292 w 202215"/>
                  <a:gd name="connsiteY1" fmla="*/ 178975 h 190023"/>
                  <a:gd name="connsiteX2" fmla="*/ 33147 w 202215"/>
                  <a:gd name="connsiteY2" fmla="*/ 148114 h 190023"/>
                  <a:gd name="connsiteX3" fmla="*/ 29051 w 202215"/>
                  <a:gd name="connsiteY3" fmla="*/ 102870 h 190023"/>
                  <a:gd name="connsiteX4" fmla="*/ 29051 w 202215"/>
                  <a:gd name="connsiteY4" fmla="*/ 52102 h 190023"/>
                  <a:gd name="connsiteX5" fmla="*/ 28289 w 202215"/>
                  <a:gd name="connsiteY5" fmla="*/ 42101 h 190023"/>
                  <a:gd name="connsiteX6" fmla="*/ 26194 w 202215"/>
                  <a:gd name="connsiteY6" fmla="*/ 27623 h 190023"/>
                  <a:gd name="connsiteX7" fmla="*/ 23717 w 202215"/>
                  <a:gd name="connsiteY7" fmla="*/ 13335 h 190023"/>
                  <a:gd name="connsiteX8" fmla="*/ 37243 w 202215"/>
                  <a:gd name="connsiteY8" fmla="*/ 27242 h 190023"/>
                  <a:gd name="connsiteX9" fmla="*/ 0 w 202215"/>
                  <a:gd name="connsiteY9" fmla="*/ 19717 h 190023"/>
                  <a:gd name="connsiteX10" fmla="*/ 1524 w 202215"/>
                  <a:gd name="connsiteY10" fmla="*/ 191 h 190023"/>
                  <a:gd name="connsiteX11" fmla="*/ 52673 w 202215"/>
                  <a:gd name="connsiteY11" fmla="*/ 191 h 190023"/>
                  <a:gd name="connsiteX12" fmla="*/ 59817 w 202215"/>
                  <a:gd name="connsiteY12" fmla="*/ 6953 h 190023"/>
                  <a:gd name="connsiteX13" fmla="*/ 58674 w 202215"/>
                  <a:gd name="connsiteY13" fmla="*/ 25337 h 190023"/>
                  <a:gd name="connsiteX14" fmla="*/ 57531 w 202215"/>
                  <a:gd name="connsiteY14" fmla="*/ 46006 h 190023"/>
                  <a:gd name="connsiteX15" fmla="*/ 57150 w 202215"/>
                  <a:gd name="connsiteY15" fmla="*/ 63246 h 190023"/>
                  <a:gd name="connsiteX16" fmla="*/ 57150 w 202215"/>
                  <a:gd name="connsiteY16" fmla="*/ 116967 h 190023"/>
                  <a:gd name="connsiteX17" fmla="*/ 65437 w 202215"/>
                  <a:gd name="connsiteY17" fmla="*/ 152876 h 190023"/>
                  <a:gd name="connsiteX18" fmla="*/ 95536 w 202215"/>
                  <a:gd name="connsiteY18" fmla="*/ 166973 h 190023"/>
                  <a:gd name="connsiteX19" fmla="*/ 122206 w 202215"/>
                  <a:gd name="connsiteY19" fmla="*/ 158306 h 190023"/>
                  <a:gd name="connsiteX20" fmla="*/ 138208 w 202215"/>
                  <a:gd name="connsiteY20" fmla="*/ 135922 h 190023"/>
                  <a:gd name="connsiteX21" fmla="*/ 143637 w 202215"/>
                  <a:gd name="connsiteY21" fmla="*/ 107537 h 190023"/>
                  <a:gd name="connsiteX22" fmla="*/ 143637 w 202215"/>
                  <a:gd name="connsiteY22" fmla="*/ 51911 h 190023"/>
                  <a:gd name="connsiteX23" fmla="*/ 142875 w 202215"/>
                  <a:gd name="connsiteY23" fmla="*/ 41910 h 190023"/>
                  <a:gd name="connsiteX24" fmla="*/ 140970 w 202215"/>
                  <a:gd name="connsiteY24" fmla="*/ 27432 h 190023"/>
                  <a:gd name="connsiteX25" fmla="*/ 138684 w 202215"/>
                  <a:gd name="connsiteY25" fmla="*/ 13145 h 190023"/>
                  <a:gd name="connsiteX26" fmla="*/ 152591 w 202215"/>
                  <a:gd name="connsiteY26" fmla="*/ 26670 h 190023"/>
                  <a:gd name="connsiteX27" fmla="*/ 113538 w 202215"/>
                  <a:gd name="connsiteY27" fmla="*/ 19526 h 190023"/>
                  <a:gd name="connsiteX28" fmla="*/ 115062 w 202215"/>
                  <a:gd name="connsiteY28" fmla="*/ 0 h 190023"/>
                  <a:gd name="connsiteX29" fmla="*/ 167259 w 202215"/>
                  <a:gd name="connsiteY29" fmla="*/ 0 h 190023"/>
                  <a:gd name="connsiteX30" fmla="*/ 174403 w 202215"/>
                  <a:gd name="connsiteY30" fmla="*/ 6763 h 190023"/>
                  <a:gd name="connsiteX31" fmla="*/ 173450 w 202215"/>
                  <a:gd name="connsiteY31" fmla="*/ 25146 h 190023"/>
                  <a:gd name="connsiteX32" fmla="*/ 172498 w 202215"/>
                  <a:gd name="connsiteY32" fmla="*/ 45815 h 190023"/>
                  <a:gd name="connsiteX33" fmla="*/ 172117 w 202215"/>
                  <a:gd name="connsiteY33" fmla="*/ 63056 h 190023"/>
                  <a:gd name="connsiteX34" fmla="*/ 172117 w 202215"/>
                  <a:gd name="connsiteY34" fmla="*/ 123920 h 190023"/>
                  <a:gd name="connsiteX35" fmla="*/ 173831 w 202215"/>
                  <a:gd name="connsiteY35" fmla="*/ 149638 h 190023"/>
                  <a:gd name="connsiteX36" fmla="*/ 176689 w 202215"/>
                  <a:gd name="connsiteY36" fmla="*/ 175736 h 190023"/>
                  <a:gd name="connsiteX37" fmla="*/ 163163 w 202215"/>
                  <a:gd name="connsiteY37" fmla="*/ 161830 h 190023"/>
                  <a:gd name="connsiteX38" fmla="*/ 202216 w 202215"/>
                  <a:gd name="connsiteY38" fmla="*/ 165926 h 190023"/>
                  <a:gd name="connsiteX39" fmla="*/ 199930 w 202215"/>
                  <a:gd name="connsiteY39" fmla="*/ 185452 h 190023"/>
                  <a:gd name="connsiteX40" fmla="*/ 152971 w 202215"/>
                  <a:gd name="connsiteY40" fmla="*/ 185452 h 190023"/>
                  <a:gd name="connsiteX41" fmla="*/ 145828 w 202215"/>
                  <a:gd name="connsiteY41" fmla="*/ 143732 h 190023"/>
                  <a:gd name="connsiteX42" fmla="*/ 149543 w 202215"/>
                  <a:gd name="connsiteY42" fmla="*/ 152781 h 190023"/>
                  <a:gd name="connsiteX43" fmla="*/ 140684 w 202215"/>
                  <a:gd name="connsiteY43" fmla="*/ 166116 h 190023"/>
                  <a:gd name="connsiteX44" fmla="*/ 121920 w 202215"/>
                  <a:gd name="connsiteY44" fmla="*/ 182309 h 190023"/>
                  <a:gd name="connsiteX45" fmla="*/ 89440 w 202215"/>
                  <a:gd name="connsiteY45" fmla="*/ 189643 h 19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02215" h="190023">
                    <a:moveTo>
                      <a:pt x="89535" y="190024"/>
                    </a:moveTo>
                    <a:cubicBezTo>
                      <a:pt x="72009" y="190024"/>
                      <a:pt x="58865" y="186309"/>
                      <a:pt x="50292" y="178975"/>
                    </a:cubicBezTo>
                    <a:cubicBezTo>
                      <a:pt x="41624" y="171545"/>
                      <a:pt x="35909" y="161354"/>
                      <a:pt x="33147" y="148114"/>
                    </a:cubicBezTo>
                    <a:cubicBezTo>
                      <a:pt x="30385" y="134969"/>
                      <a:pt x="29051" y="119920"/>
                      <a:pt x="29051" y="102870"/>
                    </a:cubicBezTo>
                    <a:lnTo>
                      <a:pt x="29051" y="52102"/>
                    </a:lnTo>
                    <a:cubicBezTo>
                      <a:pt x="29051" y="49816"/>
                      <a:pt x="28766" y="46577"/>
                      <a:pt x="28289" y="42101"/>
                    </a:cubicBezTo>
                    <a:cubicBezTo>
                      <a:pt x="27813" y="37719"/>
                      <a:pt x="27146" y="32861"/>
                      <a:pt x="26194" y="27623"/>
                    </a:cubicBezTo>
                    <a:cubicBezTo>
                      <a:pt x="25336" y="22384"/>
                      <a:pt x="24479" y="17621"/>
                      <a:pt x="23717" y="13335"/>
                    </a:cubicBezTo>
                    <a:lnTo>
                      <a:pt x="37243" y="27242"/>
                    </a:lnTo>
                    <a:lnTo>
                      <a:pt x="0" y="19717"/>
                    </a:lnTo>
                    <a:lnTo>
                      <a:pt x="1524" y="191"/>
                    </a:lnTo>
                    <a:lnTo>
                      <a:pt x="52673" y="191"/>
                    </a:lnTo>
                    <a:lnTo>
                      <a:pt x="59817" y="6953"/>
                    </a:lnTo>
                    <a:cubicBezTo>
                      <a:pt x="59531" y="12192"/>
                      <a:pt x="59150" y="18383"/>
                      <a:pt x="58674" y="25337"/>
                    </a:cubicBezTo>
                    <a:cubicBezTo>
                      <a:pt x="58198" y="32385"/>
                      <a:pt x="57817" y="39243"/>
                      <a:pt x="57531" y="46006"/>
                    </a:cubicBezTo>
                    <a:cubicBezTo>
                      <a:pt x="57245" y="52769"/>
                      <a:pt x="57150" y="58579"/>
                      <a:pt x="57150" y="63246"/>
                    </a:cubicBezTo>
                    <a:lnTo>
                      <a:pt x="57150" y="116967"/>
                    </a:lnTo>
                    <a:cubicBezTo>
                      <a:pt x="57150" y="131540"/>
                      <a:pt x="59912" y="143447"/>
                      <a:pt x="65437" y="152876"/>
                    </a:cubicBezTo>
                    <a:cubicBezTo>
                      <a:pt x="70961" y="162306"/>
                      <a:pt x="80963" y="166973"/>
                      <a:pt x="95536" y="166973"/>
                    </a:cubicBezTo>
                    <a:cubicBezTo>
                      <a:pt x="106299" y="166973"/>
                      <a:pt x="115157" y="164116"/>
                      <a:pt x="122206" y="158306"/>
                    </a:cubicBezTo>
                    <a:cubicBezTo>
                      <a:pt x="129254" y="152591"/>
                      <a:pt x="134493" y="145066"/>
                      <a:pt x="138208" y="135922"/>
                    </a:cubicBezTo>
                    <a:cubicBezTo>
                      <a:pt x="141827" y="126778"/>
                      <a:pt x="143637" y="117348"/>
                      <a:pt x="143637" y="107537"/>
                    </a:cubicBezTo>
                    <a:lnTo>
                      <a:pt x="143637" y="51911"/>
                    </a:lnTo>
                    <a:cubicBezTo>
                      <a:pt x="143637" y="49625"/>
                      <a:pt x="143351" y="46387"/>
                      <a:pt x="142875" y="41910"/>
                    </a:cubicBezTo>
                    <a:cubicBezTo>
                      <a:pt x="142399" y="37529"/>
                      <a:pt x="141732" y="32671"/>
                      <a:pt x="140970" y="27432"/>
                    </a:cubicBezTo>
                    <a:cubicBezTo>
                      <a:pt x="140208" y="22193"/>
                      <a:pt x="139446" y="17431"/>
                      <a:pt x="138684" y="13145"/>
                    </a:cubicBezTo>
                    <a:lnTo>
                      <a:pt x="152591" y="26670"/>
                    </a:lnTo>
                    <a:lnTo>
                      <a:pt x="113538" y="19526"/>
                    </a:lnTo>
                    <a:lnTo>
                      <a:pt x="115062" y="0"/>
                    </a:lnTo>
                    <a:lnTo>
                      <a:pt x="167259" y="0"/>
                    </a:lnTo>
                    <a:lnTo>
                      <a:pt x="174403" y="6763"/>
                    </a:lnTo>
                    <a:cubicBezTo>
                      <a:pt x="174117" y="12002"/>
                      <a:pt x="173831" y="18193"/>
                      <a:pt x="173450" y="25146"/>
                    </a:cubicBezTo>
                    <a:cubicBezTo>
                      <a:pt x="173069" y="32195"/>
                      <a:pt x="172784" y="39053"/>
                      <a:pt x="172498" y="45815"/>
                    </a:cubicBezTo>
                    <a:cubicBezTo>
                      <a:pt x="172212" y="52578"/>
                      <a:pt x="172117" y="58388"/>
                      <a:pt x="172117" y="63056"/>
                    </a:cubicBezTo>
                    <a:lnTo>
                      <a:pt x="172117" y="123920"/>
                    </a:lnTo>
                    <a:cubicBezTo>
                      <a:pt x="172117" y="132398"/>
                      <a:pt x="172688" y="140970"/>
                      <a:pt x="173831" y="149638"/>
                    </a:cubicBezTo>
                    <a:cubicBezTo>
                      <a:pt x="174974" y="158306"/>
                      <a:pt x="175927" y="166973"/>
                      <a:pt x="176689" y="175736"/>
                    </a:cubicBezTo>
                    <a:lnTo>
                      <a:pt x="163163" y="161830"/>
                    </a:lnTo>
                    <a:lnTo>
                      <a:pt x="202216" y="165926"/>
                    </a:lnTo>
                    <a:lnTo>
                      <a:pt x="199930" y="185452"/>
                    </a:lnTo>
                    <a:lnTo>
                      <a:pt x="152971" y="185452"/>
                    </a:lnTo>
                    <a:lnTo>
                      <a:pt x="145828" y="143732"/>
                    </a:lnTo>
                    <a:lnTo>
                      <a:pt x="149543" y="152781"/>
                    </a:lnTo>
                    <a:cubicBezTo>
                      <a:pt x="148019" y="155829"/>
                      <a:pt x="145066" y="160211"/>
                      <a:pt x="140684" y="166116"/>
                    </a:cubicBezTo>
                    <a:cubicBezTo>
                      <a:pt x="136303" y="172022"/>
                      <a:pt x="130016" y="177356"/>
                      <a:pt x="121920" y="182309"/>
                    </a:cubicBezTo>
                    <a:cubicBezTo>
                      <a:pt x="113824" y="187166"/>
                      <a:pt x="102965" y="189643"/>
                      <a:pt x="89440" y="1896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9" name="Forme libre : forme 58">
                <a:extLst>
                  <a:ext uri="{FF2B5EF4-FFF2-40B4-BE49-F238E27FC236}">
                    <a16:creationId xmlns:a16="http://schemas.microsoft.com/office/drawing/2014/main" id="{EE33D465-BA48-5CCD-06AA-84300DF92461}"/>
                  </a:ext>
                </a:extLst>
              </p:cNvPr>
              <p:cNvSpPr/>
              <p:nvPr/>
            </p:nvSpPr>
            <p:spPr>
              <a:xfrm>
                <a:off x="4461986" y="4032789"/>
                <a:ext cx="126206" cy="231171"/>
              </a:xfrm>
              <a:custGeom>
                <a:avLst/>
                <a:gdLst>
                  <a:gd name="connsiteX0" fmla="*/ 74867 w 126206"/>
                  <a:gd name="connsiteY0" fmla="*/ 231076 h 231171"/>
                  <a:gd name="connsiteX1" fmla="*/ 41243 w 126206"/>
                  <a:gd name="connsiteY1" fmla="*/ 217551 h 231171"/>
                  <a:gd name="connsiteX2" fmla="*/ 32766 w 126206"/>
                  <a:gd name="connsiteY2" fmla="*/ 178879 h 231171"/>
                  <a:gd name="connsiteX3" fmla="*/ 32766 w 126206"/>
                  <a:gd name="connsiteY3" fmla="*/ 46958 h 231171"/>
                  <a:gd name="connsiteX4" fmla="*/ 44768 w 126206"/>
                  <a:gd name="connsiteY4" fmla="*/ 59341 h 231171"/>
                  <a:gd name="connsiteX5" fmla="*/ 1143 w 126206"/>
                  <a:gd name="connsiteY5" fmla="*/ 59341 h 231171"/>
                  <a:gd name="connsiteX6" fmla="*/ 0 w 126206"/>
                  <a:gd name="connsiteY6" fmla="*/ 44291 h 231171"/>
                  <a:gd name="connsiteX7" fmla="*/ 12002 w 126206"/>
                  <a:gd name="connsiteY7" fmla="*/ 40005 h 231171"/>
                  <a:gd name="connsiteX8" fmla="*/ 26480 w 126206"/>
                  <a:gd name="connsiteY8" fmla="*/ 34957 h 231171"/>
                  <a:gd name="connsiteX9" fmla="*/ 38291 w 126206"/>
                  <a:gd name="connsiteY9" fmla="*/ 30861 h 231171"/>
                  <a:gd name="connsiteX10" fmla="*/ 25527 w 126206"/>
                  <a:gd name="connsiteY10" fmla="*/ 43243 h 231171"/>
                  <a:gd name="connsiteX11" fmla="*/ 30575 w 126206"/>
                  <a:gd name="connsiteY11" fmla="*/ 35147 h 231171"/>
                  <a:gd name="connsiteX12" fmla="*/ 37148 w 126206"/>
                  <a:gd name="connsiteY12" fmla="*/ 22003 h 231171"/>
                  <a:gd name="connsiteX13" fmla="*/ 43529 w 126206"/>
                  <a:gd name="connsiteY13" fmla="*/ 8668 h 231171"/>
                  <a:gd name="connsiteX14" fmla="*/ 47625 w 126206"/>
                  <a:gd name="connsiteY14" fmla="*/ 0 h 231171"/>
                  <a:gd name="connsiteX15" fmla="*/ 61151 w 126206"/>
                  <a:gd name="connsiteY15" fmla="*/ 1524 h 231171"/>
                  <a:gd name="connsiteX16" fmla="*/ 61151 w 126206"/>
                  <a:gd name="connsiteY16" fmla="*/ 180404 h 231171"/>
                  <a:gd name="connsiteX17" fmla="*/ 65627 w 126206"/>
                  <a:gd name="connsiteY17" fmla="*/ 200311 h 231171"/>
                  <a:gd name="connsiteX18" fmla="*/ 82963 w 126206"/>
                  <a:gd name="connsiteY18" fmla="*/ 207454 h 231171"/>
                  <a:gd name="connsiteX19" fmla="*/ 100013 w 126206"/>
                  <a:gd name="connsiteY19" fmla="*/ 203454 h 231171"/>
                  <a:gd name="connsiteX20" fmla="*/ 116015 w 126206"/>
                  <a:gd name="connsiteY20" fmla="*/ 193167 h 231171"/>
                  <a:gd name="connsiteX21" fmla="*/ 126206 w 126206"/>
                  <a:gd name="connsiteY21" fmla="*/ 209359 h 231171"/>
                  <a:gd name="connsiteX22" fmla="*/ 99727 w 126206"/>
                  <a:gd name="connsiteY22" fmla="*/ 225742 h 231171"/>
                  <a:gd name="connsiteX23" fmla="*/ 74771 w 126206"/>
                  <a:gd name="connsiteY23" fmla="*/ 231172 h 231171"/>
                  <a:gd name="connsiteX24" fmla="*/ 54959 w 126206"/>
                  <a:gd name="connsiteY24" fmla="*/ 59341 h 231171"/>
                  <a:gd name="connsiteX25" fmla="*/ 54959 w 126206"/>
                  <a:gd name="connsiteY25" fmla="*/ 39815 h 231171"/>
                  <a:gd name="connsiteX26" fmla="*/ 116967 w 126206"/>
                  <a:gd name="connsiteY26" fmla="*/ 39815 h 231171"/>
                  <a:gd name="connsiteX27" fmla="*/ 115062 w 126206"/>
                  <a:gd name="connsiteY27" fmla="*/ 59341 h 231171"/>
                  <a:gd name="connsiteX28" fmla="*/ 54959 w 126206"/>
                  <a:gd name="connsiteY28" fmla="*/ 59341 h 231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6206" h="231171">
                    <a:moveTo>
                      <a:pt x="74867" y="231076"/>
                    </a:moveTo>
                    <a:cubicBezTo>
                      <a:pt x="58103" y="231076"/>
                      <a:pt x="46863" y="226600"/>
                      <a:pt x="41243" y="217551"/>
                    </a:cubicBezTo>
                    <a:cubicBezTo>
                      <a:pt x="35624" y="208502"/>
                      <a:pt x="32766" y="195643"/>
                      <a:pt x="32766" y="178879"/>
                    </a:cubicBezTo>
                    <a:lnTo>
                      <a:pt x="32766" y="46958"/>
                    </a:lnTo>
                    <a:lnTo>
                      <a:pt x="44768" y="59341"/>
                    </a:lnTo>
                    <a:lnTo>
                      <a:pt x="1143" y="59341"/>
                    </a:lnTo>
                    <a:lnTo>
                      <a:pt x="0" y="44291"/>
                    </a:lnTo>
                    <a:cubicBezTo>
                      <a:pt x="3239" y="43053"/>
                      <a:pt x="7239" y="41624"/>
                      <a:pt x="12002" y="40005"/>
                    </a:cubicBezTo>
                    <a:cubicBezTo>
                      <a:pt x="16764" y="38386"/>
                      <a:pt x="21622" y="36671"/>
                      <a:pt x="26480" y="34957"/>
                    </a:cubicBezTo>
                    <a:cubicBezTo>
                      <a:pt x="31337" y="33242"/>
                      <a:pt x="35338" y="31813"/>
                      <a:pt x="38291" y="30861"/>
                    </a:cubicBezTo>
                    <a:lnTo>
                      <a:pt x="25527" y="43243"/>
                    </a:lnTo>
                    <a:cubicBezTo>
                      <a:pt x="26765" y="41720"/>
                      <a:pt x="28480" y="39053"/>
                      <a:pt x="30575" y="35147"/>
                    </a:cubicBezTo>
                    <a:cubicBezTo>
                      <a:pt x="32671" y="31242"/>
                      <a:pt x="34862" y="26861"/>
                      <a:pt x="37148" y="22003"/>
                    </a:cubicBezTo>
                    <a:cubicBezTo>
                      <a:pt x="39433" y="17145"/>
                      <a:pt x="41529" y="12668"/>
                      <a:pt x="43529" y="8668"/>
                    </a:cubicBezTo>
                    <a:cubicBezTo>
                      <a:pt x="45530" y="4667"/>
                      <a:pt x="46863" y="1810"/>
                      <a:pt x="47625" y="0"/>
                    </a:cubicBezTo>
                    <a:lnTo>
                      <a:pt x="61151" y="1524"/>
                    </a:lnTo>
                    <a:lnTo>
                      <a:pt x="61151" y="180404"/>
                    </a:lnTo>
                    <a:cubicBezTo>
                      <a:pt x="61151" y="188976"/>
                      <a:pt x="62675" y="195548"/>
                      <a:pt x="65627" y="200311"/>
                    </a:cubicBezTo>
                    <a:cubicBezTo>
                      <a:pt x="68675" y="205073"/>
                      <a:pt x="74390" y="207454"/>
                      <a:pt x="82963" y="207454"/>
                    </a:cubicBezTo>
                    <a:cubicBezTo>
                      <a:pt x="88487" y="207454"/>
                      <a:pt x="94202" y="206121"/>
                      <a:pt x="100013" y="203454"/>
                    </a:cubicBezTo>
                    <a:cubicBezTo>
                      <a:pt x="105918" y="200787"/>
                      <a:pt x="111252" y="197358"/>
                      <a:pt x="116015" y="193167"/>
                    </a:cubicBezTo>
                    <a:lnTo>
                      <a:pt x="126206" y="209359"/>
                    </a:lnTo>
                    <a:cubicBezTo>
                      <a:pt x="117158" y="216599"/>
                      <a:pt x="108395" y="222028"/>
                      <a:pt x="99727" y="225742"/>
                    </a:cubicBezTo>
                    <a:cubicBezTo>
                      <a:pt x="91059" y="229362"/>
                      <a:pt x="82772" y="231172"/>
                      <a:pt x="74771" y="231172"/>
                    </a:cubicBezTo>
                    <a:close/>
                    <a:moveTo>
                      <a:pt x="54959" y="59341"/>
                    </a:moveTo>
                    <a:lnTo>
                      <a:pt x="54959" y="39815"/>
                    </a:lnTo>
                    <a:lnTo>
                      <a:pt x="116967" y="39815"/>
                    </a:lnTo>
                    <a:lnTo>
                      <a:pt x="115062" y="59341"/>
                    </a:lnTo>
                    <a:lnTo>
                      <a:pt x="54959" y="593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0" name="Forme libre : forme 59">
                <a:extLst>
                  <a:ext uri="{FF2B5EF4-FFF2-40B4-BE49-F238E27FC236}">
                    <a16:creationId xmlns:a16="http://schemas.microsoft.com/office/drawing/2014/main" id="{7880D3F6-BEF9-35CB-09C3-19D452DC741B}"/>
                  </a:ext>
                </a:extLst>
              </p:cNvPr>
              <p:cNvSpPr/>
              <p:nvPr/>
            </p:nvSpPr>
            <p:spPr>
              <a:xfrm>
                <a:off x="4616481" y="4069174"/>
                <a:ext cx="171450" cy="192785"/>
              </a:xfrm>
              <a:custGeom>
                <a:avLst/>
                <a:gdLst>
                  <a:gd name="connsiteX0" fmla="*/ 86106 w 171450"/>
                  <a:gd name="connsiteY0" fmla="*/ 192786 h 192785"/>
                  <a:gd name="connsiteX1" fmla="*/ 38386 w 171450"/>
                  <a:gd name="connsiteY1" fmla="*/ 180403 h 192785"/>
                  <a:gd name="connsiteX2" fmla="*/ 9620 w 171450"/>
                  <a:gd name="connsiteY2" fmla="*/ 146399 h 192785"/>
                  <a:gd name="connsiteX3" fmla="*/ 0 w 171450"/>
                  <a:gd name="connsiteY3" fmla="*/ 96583 h 192785"/>
                  <a:gd name="connsiteX4" fmla="*/ 9620 w 171450"/>
                  <a:gd name="connsiteY4" fmla="*/ 46387 h 192785"/>
                  <a:gd name="connsiteX5" fmla="*/ 38386 w 171450"/>
                  <a:gd name="connsiteY5" fmla="*/ 12382 h 192785"/>
                  <a:gd name="connsiteX6" fmla="*/ 86106 w 171450"/>
                  <a:gd name="connsiteY6" fmla="*/ 0 h 192785"/>
                  <a:gd name="connsiteX7" fmla="*/ 150209 w 171450"/>
                  <a:gd name="connsiteY7" fmla="*/ 26479 h 192785"/>
                  <a:gd name="connsiteX8" fmla="*/ 171450 w 171450"/>
                  <a:gd name="connsiteY8" fmla="*/ 96583 h 192785"/>
                  <a:gd name="connsiteX9" fmla="*/ 161830 w 171450"/>
                  <a:gd name="connsiteY9" fmla="*/ 146590 h 192785"/>
                  <a:gd name="connsiteX10" fmla="*/ 133255 w 171450"/>
                  <a:gd name="connsiteY10" fmla="*/ 180594 h 192785"/>
                  <a:gd name="connsiteX11" fmla="*/ 86106 w 171450"/>
                  <a:gd name="connsiteY11" fmla="*/ 192786 h 192785"/>
                  <a:gd name="connsiteX12" fmla="*/ 86106 w 171450"/>
                  <a:gd name="connsiteY12" fmla="*/ 172498 h 192785"/>
                  <a:gd name="connsiteX13" fmla="*/ 118015 w 171450"/>
                  <a:gd name="connsiteY13" fmla="*/ 161258 h 192785"/>
                  <a:gd name="connsiteX14" fmla="*/ 134398 w 171450"/>
                  <a:gd name="connsiteY14" fmla="*/ 132493 h 192785"/>
                  <a:gd name="connsiteX15" fmla="*/ 139065 w 171450"/>
                  <a:gd name="connsiteY15" fmla="*/ 96583 h 192785"/>
                  <a:gd name="connsiteX16" fmla="*/ 134398 w 171450"/>
                  <a:gd name="connsiteY16" fmla="*/ 60293 h 192785"/>
                  <a:gd name="connsiteX17" fmla="*/ 118015 w 171450"/>
                  <a:gd name="connsiteY17" fmla="*/ 31528 h 192785"/>
                  <a:gd name="connsiteX18" fmla="*/ 86106 w 171450"/>
                  <a:gd name="connsiteY18" fmla="*/ 20288 h 192785"/>
                  <a:gd name="connsiteX19" fmla="*/ 54197 w 171450"/>
                  <a:gd name="connsiteY19" fmla="*/ 31337 h 192785"/>
                  <a:gd name="connsiteX20" fmla="*/ 37433 w 171450"/>
                  <a:gd name="connsiteY20" fmla="*/ 59912 h 192785"/>
                  <a:gd name="connsiteX21" fmla="*/ 32385 w 171450"/>
                  <a:gd name="connsiteY21" fmla="*/ 96583 h 192785"/>
                  <a:gd name="connsiteX22" fmla="*/ 37433 w 171450"/>
                  <a:gd name="connsiteY22" fmla="*/ 132874 h 192785"/>
                  <a:gd name="connsiteX23" fmla="*/ 54197 w 171450"/>
                  <a:gd name="connsiteY23" fmla="*/ 161449 h 192785"/>
                  <a:gd name="connsiteX24" fmla="*/ 86106 w 171450"/>
                  <a:gd name="connsiteY24" fmla="*/ 172498 h 192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71450" h="192785">
                    <a:moveTo>
                      <a:pt x="86106" y="192786"/>
                    </a:moveTo>
                    <a:cubicBezTo>
                      <a:pt x="67056" y="192786"/>
                      <a:pt x="51149" y="188690"/>
                      <a:pt x="38386" y="180403"/>
                    </a:cubicBezTo>
                    <a:cubicBezTo>
                      <a:pt x="25622" y="172117"/>
                      <a:pt x="16002" y="160782"/>
                      <a:pt x="9620" y="146399"/>
                    </a:cubicBezTo>
                    <a:cubicBezTo>
                      <a:pt x="3239" y="132017"/>
                      <a:pt x="0" y="115443"/>
                      <a:pt x="0" y="96583"/>
                    </a:cubicBezTo>
                    <a:cubicBezTo>
                      <a:pt x="0" y="77724"/>
                      <a:pt x="3239" y="60865"/>
                      <a:pt x="9620" y="46387"/>
                    </a:cubicBezTo>
                    <a:cubicBezTo>
                      <a:pt x="16002" y="32004"/>
                      <a:pt x="25622" y="20669"/>
                      <a:pt x="38386" y="12382"/>
                    </a:cubicBezTo>
                    <a:cubicBezTo>
                      <a:pt x="51149" y="4096"/>
                      <a:pt x="67056" y="0"/>
                      <a:pt x="86106" y="0"/>
                    </a:cubicBezTo>
                    <a:cubicBezTo>
                      <a:pt x="114681" y="0"/>
                      <a:pt x="136017" y="8858"/>
                      <a:pt x="150209" y="26479"/>
                    </a:cubicBezTo>
                    <a:cubicBezTo>
                      <a:pt x="164402" y="44101"/>
                      <a:pt x="171450" y="67532"/>
                      <a:pt x="171450" y="96583"/>
                    </a:cubicBezTo>
                    <a:cubicBezTo>
                      <a:pt x="171450" y="115348"/>
                      <a:pt x="168212" y="132017"/>
                      <a:pt x="161830" y="146590"/>
                    </a:cubicBezTo>
                    <a:cubicBezTo>
                      <a:pt x="155448" y="161163"/>
                      <a:pt x="145923" y="172498"/>
                      <a:pt x="133255" y="180594"/>
                    </a:cubicBezTo>
                    <a:cubicBezTo>
                      <a:pt x="120587" y="188785"/>
                      <a:pt x="104870" y="192786"/>
                      <a:pt x="86106" y="192786"/>
                    </a:cubicBezTo>
                    <a:close/>
                    <a:moveTo>
                      <a:pt x="86106" y="172498"/>
                    </a:moveTo>
                    <a:cubicBezTo>
                      <a:pt x="99631" y="172498"/>
                      <a:pt x="110300" y="168783"/>
                      <a:pt x="118015" y="161258"/>
                    </a:cubicBezTo>
                    <a:cubicBezTo>
                      <a:pt x="125730" y="153734"/>
                      <a:pt x="131254" y="144209"/>
                      <a:pt x="134398" y="132493"/>
                    </a:cubicBezTo>
                    <a:cubicBezTo>
                      <a:pt x="137541" y="120872"/>
                      <a:pt x="139065" y="108871"/>
                      <a:pt x="139065" y="96583"/>
                    </a:cubicBezTo>
                    <a:cubicBezTo>
                      <a:pt x="139065" y="84296"/>
                      <a:pt x="137541" y="72009"/>
                      <a:pt x="134398" y="60293"/>
                    </a:cubicBezTo>
                    <a:cubicBezTo>
                      <a:pt x="131254" y="48673"/>
                      <a:pt x="125825" y="39052"/>
                      <a:pt x="118015" y="31528"/>
                    </a:cubicBezTo>
                    <a:cubicBezTo>
                      <a:pt x="110204" y="24003"/>
                      <a:pt x="99631" y="20288"/>
                      <a:pt x="86106" y="20288"/>
                    </a:cubicBezTo>
                    <a:cubicBezTo>
                      <a:pt x="72581" y="20288"/>
                      <a:pt x="61913" y="24003"/>
                      <a:pt x="54197" y="31337"/>
                    </a:cubicBezTo>
                    <a:cubicBezTo>
                      <a:pt x="46387" y="38767"/>
                      <a:pt x="40862" y="48292"/>
                      <a:pt x="37433" y="59912"/>
                    </a:cubicBezTo>
                    <a:cubicBezTo>
                      <a:pt x="34100" y="71533"/>
                      <a:pt x="32385" y="83820"/>
                      <a:pt x="32385" y="96583"/>
                    </a:cubicBezTo>
                    <a:cubicBezTo>
                      <a:pt x="32385" y="109347"/>
                      <a:pt x="34100" y="121158"/>
                      <a:pt x="37433" y="132874"/>
                    </a:cubicBezTo>
                    <a:cubicBezTo>
                      <a:pt x="40862" y="144494"/>
                      <a:pt x="46387" y="154019"/>
                      <a:pt x="54197" y="161449"/>
                    </a:cubicBezTo>
                    <a:cubicBezTo>
                      <a:pt x="62008" y="168878"/>
                      <a:pt x="72581" y="172498"/>
                      <a:pt x="86106" y="17249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1" name="Forme libre : forme 60">
                <a:extLst>
                  <a:ext uri="{FF2B5EF4-FFF2-40B4-BE49-F238E27FC236}">
                    <a16:creationId xmlns:a16="http://schemas.microsoft.com/office/drawing/2014/main" id="{9BB680B0-D220-BA0B-B257-19EAAC9D3F38}"/>
                  </a:ext>
                </a:extLst>
              </p:cNvPr>
              <p:cNvSpPr/>
              <p:nvPr/>
            </p:nvSpPr>
            <p:spPr>
              <a:xfrm>
                <a:off x="4819078" y="4069460"/>
                <a:ext cx="144684" cy="191166"/>
              </a:xfrm>
              <a:custGeom>
                <a:avLst/>
                <a:gdLst>
                  <a:gd name="connsiteX0" fmla="*/ 1905 w 144684"/>
                  <a:gd name="connsiteY0" fmla="*/ 190690 h 191166"/>
                  <a:gd name="connsiteX1" fmla="*/ 0 w 144684"/>
                  <a:gd name="connsiteY1" fmla="*/ 172688 h 191166"/>
                  <a:gd name="connsiteX2" fmla="*/ 42100 w 144684"/>
                  <a:gd name="connsiteY2" fmla="*/ 164021 h 191166"/>
                  <a:gd name="connsiteX3" fmla="*/ 27051 w 144684"/>
                  <a:gd name="connsiteY3" fmla="*/ 177927 h 191166"/>
                  <a:gd name="connsiteX4" fmla="*/ 29146 w 144684"/>
                  <a:gd name="connsiteY4" fmla="*/ 167450 h 191166"/>
                  <a:gd name="connsiteX5" fmla="*/ 31813 w 144684"/>
                  <a:gd name="connsiteY5" fmla="*/ 151447 h 191166"/>
                  <a:gd name="connsiteX6" fmla="*/ 33147 w 144684"/>
                  <a:gd name="connsiteY6" fmla="*/ 138493 h 191166"/>
                  <a:gd name="connsiteX7" fmla="*/ 33147 w 144684"/>
                  <a:gd name="connsiteY7" fmla="*/ 55054 h 191166"/>
                  <a:gd name="connsiteX8" fmla="*/ 32004 w 144684"/>
                  <a:gd name="connsiteY8" fmla="*/ 41719 h 191166"/>
                  <a:gd name="connsiteX9" fmla="*/ 29337 w 144684"/>
                  <a:gd name="connsiteY9" fmla="*/ 24765 h 191166"/>
                  <a:gd name="connsiteX10" fmla="*/ 27051 w 144684"/>
                  <a:gd name="connsiteY10" fmla="*/ 12573 h 191166"/>
                  <a:gd name="connsiteX11" fmla="*/ 42100 w 144684"/>
                  <a:gd name="connsiteY11" fmla="*/ 29908 h 191166"/>
                  <a:gd name="connsiteX12" fmla="*/ 762 w 144684"/>
                  <a:gd name="connsiteY12" fmla="*/ 22765 h 191166"/>
                  <a:gd name="connsiteX13" fmla="*/ 2667 w 144684"/>
                  <a:gd name="connsiteY13" fmla="*/ 3238 h 191166"/>
                  <a:gd name="connsiteX14" fmla="*/ 49244 w 144684"/>
                  <a:gd name="connsiteY14" fmla="*/ 3238 h 191166"/>
                  <a:gd name="connsiteX15" fmla="*/ 56388 w 144684"/>
                  <a:gd name="connsiteY15" fmla="*/ 10001 h 191166"/>
                  <a:gd name="connsiteX16" fmla="*/ 61627 w 144684"/>
                  <a:gd name="connsiteY16" fmla="*/ 66389 h 191166"/>
                  <a:gd name="connsiteX17" fmla="*/ 50387 w 144684"/>
                  <a:gd name="connsiteY17" fmla="*/ 54388 h 191166"/>
                  <a:gd name="connsiteX18" fmla="*/ 59817 w 144684"/>
                  <a:gd name="connsiteY18" fmla="*/ 34671 h 191166"/>
                  <a:gd name="connsiteX19" fmla="*/ 72771 w 144684"/>
                  <a:gd name="connsiteY19" fmla="*/ 17240 h 191166"/>
                  <a:gd name="connsiteX20" fmla="*/ 91916 w 144684"/>
                  <a:gd name="connsiteY20" fmla="*/ 4667 h 191166"/>
                  <a:gd name="connsiteX21" fmla="*/ 119920 w 144684"/>
                  <a:gd name="connsiteY21" fmla="*/ 0 h 191166"/>
                  <a:gd name="connsiteX22" fmla="*/ 132493 w 144684"/>
                  <a:gd name="connsiteY22" fmla="*/ 952 h 191166"/>
                  <a:gd name="connsiteX23" fmla="*/ 144685 w 144684"/>
                  <a:gd name="connsiteY23" fmla="*/ 3810 h 191166"/>
                  <a:gd name="connsiteX24" fmla="*/ 141256 w 144684"/>
                  <a:gd name="connsiteY24" fmla="*/ 64294 h 191166"/>
                  <a:gd name="connsiteX25" fmla="*/ 119824 w 144684"/>
                  <a:gd name="connsiteY25" fmla="*/ 63151 h 191166"/>
                  <a:gd name="connsiteX26" fmla="*/ 119824 w 144684"/>
                  <a:gd name="connsiteY26" fmla="*/ 43625 h 191166"/>
                  <a:gd name="connsiteX27" fmla="*/ 118300 w 144684"/>
                  <a:gd name="connsiteY27" fmla="*/ 36481 h 191166"/>
                  <a:gd name="connsiteX28" fmla="*/ 114681 w 144684"/>
                  <a:gd name="connsiteY28" fmla="*/ 25051 h 191166"/>
                  <a:gd name="connsiteX29" fmla="*/ 110776 w 144684"/>
                  <a:gd name="connsiteY29" fmla="*/ 14764 h 191166"/>
                  <a:gd name="connsiteX30" fmla="*/ 128397 w 144684"/>
                  <a:gd name="connsiteY30" fmla="*/ 24575 h 191166"/>
                  <a:gd name="connsiteX31" fmla="*/ 120682 w 144684"/>
                  <a:gd name="connsiteY31" fmla="*/ 24955 h 191166"/>
                  <a:gd name="connsiteX32" fmla="*/ 112967 w 144684"/>
                  <a:gd name="connsiteY32" fmla="*/ 24955 h 191166"/>
                  <a:gd name="connsiteX33" fmla="*/ 73723 w 144684"/>
                  <a:gd name="connsiteY33" fmla="*/ 41148 h 191166"/>
                  <a:gd name="connsiteX34" fmla="*/ 61531 w 144684"/>
                  <a:gd name="connsiteY34" fmla="*/ 84010 h 191166"/>
                  <a:gd name="connsiteX35" fmla="*/ 61531 w 144684"/>
                  <a:gd name="connsiteY35" fmla="*/ 127635 h 191166"/>
                  <a:gd name="connsiteX36" fmla="*/ 62674 w 144684"/>
                  <a:gd name="connsiteY36" fmla="*/ 157734 h 191166"/>
                  <a:gd name="connsiteX37" fmla="*/ 64960 w 144684"/>
                  <a:gd name="connsiteY37" fmla="*/ 179927 h 191166"/>
                  <a:gd name="connsiteX38" fmla="*/ 51054 w 144684"/>
                  <a:gd name="connsiteY38" fmla="*/ 166021 h 191166"/>
                  <a:gd name="connsiteX39" fmla="*/ 101441 w 144684"/>
                  <a:gd name="connsiteY39" fmla="*/ 169735 h 191166"/>
                  <a:gd name="connsiteX40" fmla="*/ 99155 w 144684"/>
                  <a:gd name="connsiteY40" fmla="*/ 189262 h 191166"/>
                  <a:gd name="connsiteX41" fmla="*/ 43148 w 144684"/>
                  <a:gd name="connsiteY41" fmla="*/ 189262 h 191166"/>
                  <a:gd name="connsiteX42" fmla="*/ 32290 w 144684"/>
                  <a:gd name="connsiteY42" fmla="*/ 189643 h 191166"/>
                  <a:gd name="connsiteX43" fmla="*/ 17050 w 144684"/>
                  <a:gd name="connsiteY43" fmla="*/ 190405 h 191166"/>
                  <a:gd name="connsiteX44" fmla="*/ 1810 w 144684"/>
                  <a:gd name="connsiteY44" fmla="*/ 191167 h 19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4684" h="191166">
                    <a:moveTo>
                      <a:pt x="1905" y="190690"/>
                    </a:moveTo>
                    <a:lnTo>
                      <a:pt x="0" y="172688"/>
                    </a:lnTo>
                    <a:lnTo>
                      <a:pt x="42100" y="164021"/>
                    </a:lnTo>
                    <a:lnTo>
                      <a:pt x="27051" y="177927"/>
                    </a:lnTo>
                    <a:cubicBezTo>
                      <a:pt x="27527" y="175927"/>
                      <a:pt x="28194" y="172402"/>
                      <a:pt x="29146" y="167450"/>
                    </a:cubicBezTo>
                    <a:cubicBezTo>
                      <a:pt x="30004" y="162401"/>
                      <a:pt x="30861" y="157163"/>
                      <a:pt x="31813" y="151447"/>
                    </a:cubicBezTo>
                    <a:cubicBezTo>
                      <a:pt x="32671" y="145828"/>
                      <a:pt x="33147" y="141446"/>
                      <a:pt x="33147" y="138493"/>
                    </a:cubicBezTo>
                    <a:lnTo>
                      <a:pt x="33147" y="55054"/>
                    </a:lnTo>
                    <a:cubicBezTo>
                      <a:pt x="33147" y="51816"/>
                      <a:pt x="32766" y="47339"/>
                      <a:pt x="32004" y="41719"/>
                    </a:cubicBezTo>
                    <a:cubicBezTo>
                      <a:pt x="31242" y="36100"/>
                      <a:pt x="30385" y="30480"/>
                      <a:pt x="29337" y="24765"/>
                    </a:cubicBezTo>
                    <a:cubicBezTo>
                      <a:pt x="28289" y="19145"/>
                      <a:pt x="27622" y="15050"/>
                      <a:pt x="27051" y="12573"/>
                    </a:cubicBezTo>
                    <a:lnTo>
                      <a:pt x="42100" y="29908"/>
                    </a:lnTo>
                    <a:lnTo>
                      <a:pt x="762" y="22765"/>
                    </a:lnTo>
                    <a:lnTo>
                      <a:pt x="2667" y="3238"/>
                    </a:lnTo>
                    <a:lnTo>
                      <a:pt x="49244" y="3238"/>
                    </a:lnTo>
                    <a:lnTo>
                      <a:pt x="56388" y="10001"/>
                    </a:lnTo>
                    <a:lnTo>
                      <a:pt x="61627" y="66389"/>
                    </a:lnTo>
                    <a:lnTo>
                      <a:pt x="50387" y="54388"/>
                    </a:lnTo>
                    <a:cubicBezTo>
                      <a:pt x="53149" y="47625"/>
                      <a:pt x="56293" y="41053"/>
                      <a:pt x="59817" y="34671"/>
                    </a:cubicBezTo>
                    <a:cubicBezTo>
                      <a:pt x="63341" y="28289"/>
                      <a:pt x="67627" y="22479"/>
                      <a:pt x="72771" y="17240"/>
                    </a:cubicBezTo>
                    <a:cubicBezTo>
                      <a:pt x="77915" y="12001"/>
                      <a:pt x="84296" y="7810"/>
                      <a:pt x="91916" y="4667"/>
                    </a:cubicBezTo>
                    <a:cubicBezTo>
                      <a:pt x="99536" y="1524"/>
                      <a:pt x="108871" y="0"/>
                      <a:pt x="119920" y="0"/>
                    </a:cubicBezTo>
                    <a:cubicBezTo>
                      <a:pt x="124206" y="0"/>
                      <a:pt x="128397" y="286"/>
                      <a:pt x="132493" y="952"/>
                    </a:cubicBezTo>
                    <a:cubicBezTo>
                      <a:pt x="136588" y="1619"/>
                      <a:pt x="140684" y="2476"/>
                      <a:pt x="144685" y="3810"/>
                    </a:cubicBezTo>
                    <a:lnTo>
                      <a:pt x="141256" y="64294"/>
                    </a:lnTo>
                    <a:lnTo>
                      <a:pt x="119824" y="63151"/>
                    </a:lnTo>
                    <a:lnTo>
                      <a:pt x="119824" y="43625"/>
                    </a:lnTo>
                    <a:cubicBezTo>
                      <a:pt x="119824" y="42386"/>
                      <a:pt x="119348" y="40005"/>
                      <a:pt x="118300" y="36481"/>
                    </a:cubicBezTo>
                    <a:cubicBezTo>
                      <a:pt x="117253" y="32956"/>
                      <a:pt x="116110" y="29146"/>
                      <a:pt x="114681" y="25051"/>
                    </a:cubicBezTo>
                    <a:cubicBezTo>
                      <a:pt x="113347" y="20955"/>
                      <a:pt x="112014" y="17526"/>
                      <a:pt x="110776" y="14764"/>
                    </a:cubicBezTo>
                    <a:lnTo>
                      <a:pt x="128397" y="24575"/>
                    </a:lnTo>
                    <a:cubicBezTo>
                      <a:pt x="125921" y="24860"/>
                      <a:pt x="123349" y="24955"/>
                      <a:pt x="120682" y="24955"/>
                    </a:cubicBezTo>
                    <a:lnTo>
                      <a:pt x="112967" y="24955"/>
                    </a:lnTo>
                    <a:cubicBezTo>
                      <a:pt x="94964" y="24955"/>
                      <a:pt x="81820" y="30385"/>
                      <a:pt x="73723" y="41148"/>
                    </a:cubicBezTo>
                    <a:cubicBezTo>
                      <a:pt x="65627" y="51911"/>
                      <a:pt x="61531" y="66199"/>
                      <a:pt x="61531" y="84010"/>
                    </a:cubicBezTo>
                    <a:lnTo>
                      <a:pt x="61531" y="127635"/>
                    </a:lnTo>
                    <a:cubicBezTo>
                      <a:pt x="61531" y="137446"/>
                      <a:pt x="61913" y="147447"/>
                      <a:pt x="62674" y="157734"/>
                    </a:cubicBezTo>
                    <a:cubicBezTo>
                      <a:pt x="63436" y="168021"/>
                      <a:pt x="64198" y="175355"/>
                      <a:pt x="64960" y="179927"/>
                    </a:cubicBezTo>
                    <a:lnTo>
                      <a:pt x="51054" y="166021"/>
                    </a:lnTo>
                    <a:lnTo>
                      <a:pt x="101441" y="169735"/>
                    </a:lnTo>
                    <a:lnTo>
                      <a:pt x="99155" y="189262"/>
                    </a:lnTo>
                    <a:lnTo>
                      <a:pt x="43148" y="189262"/>
                    </a:lnTo>
                    <a:cubicBezTo>
                      <a:pt x="40672" y="189262"/>
                      <a:pt x="37052" y="189357"/>
                      <a:pt x="32290" y="189643"/>
                    </a:cubicBezTo>
                    <a:cubicBezTo>
                      <a:pt x="27527" y="189928"/>
                      <a:pt x="22479" y="190119"/>
                      <a:pt x="17050" y="190405"/>
                    </a:cubicBezTo>
                    <a:cubicBezTo>
                      <a:pt x="11621" y="190690"/>
                      <a:pt x="6572" y="190881"/>
                      <a:pt x="1810" y="1911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2" name="Forme libre : forme 61">
                <a:extLst>
                  <a:ext uri="{FF2B5EF4-FFF2-40B4-BE49-F238E27FC236}">
                    <a16:creationId xmlns:a16="http://schemas.microsoft.com/office/drawing/2014/main" id="{CBC523AB-E9D0-BA9F-6EB7-B2F7BD783DBB}"/>
                  </a:ext>
                </a:extLst>
              </p:cNvPr>
              <p:cNvSpPr/>
              <p:nvPr/>
            </p:nvSpPr>
            <p:spPr>
              <a:xfrm>
                <a:off x="4990052" y="3988402"/>
                <a:ext cx="93630" cy="271843"/>
              </a:xfrm>
              <a:custGeom>
                <a:avLst/>
                <a:gdLst>
                  <a:gd name="connsiteX0" fmla="*/ 1905 w 93630"/>
                  <a:gd name="connsiteY0" fmla="*/ 271748 h 271843"/>
                  <a:gd name="connsiteX1" fmla="*/ 0 w 93630"/>
                  <a:gd name="connsiteY1" fmla="*/ 253746 h 271843"/>
                  <a:gd name="connsiteX2" fmla="*/ 42100 w 93630"/>
                  <a:gd name="connsiteY2" fmla="*/ 245078 h 271843"/>
                  <a:gd name="connsiteX3" fmla="*/ 27051 w 93630"/>
                  <a:gd name="connsiteY3" fmla="*/ 258985 h 271843"/>
                  <a:gd name="connsiteX4" fmla="*/ 29146 w 93630"/>
                  <a:gd name="connsiteY4" fmla="*/ 248507 h 271843"/>
                  <a:gd name="connsiteX5" fmla="*/ 31813 w 93630"/>
                  <a:gd name="connsiteY5" fmla="*/ 232505 h 271843"/>
                  <a:gd name="connsiteX6" fmla="*/ 33147 w 93630"/>
                  <a:gd name="connsiteY6" fmla="*/ 219551 h 271843"/>
                  <a:gd name="connsiteX7" fmla="*/ 33147 w 93630"/>
                  <a:gd name="connsiteY7" fmla="*/ 136112 h 271843"/>
                  <a:gd name="connsiteX8" fmla="*/ 32195 w 93630"/>
                  <a:gd name="connsiteY8" fmla="*/ 123539 h 271843"/>
                  <a:gd name="connsiteX9" fmla="*/ 29908 w 93630"/>
                  <a:gd name="connsiteY9" fmla="*/ 107537 h 271843"/>
                  <a:gd name="connsiteX10" fmla="*/ 27432 w 93630"/>
                  <a:gd name="connsiteY10" fmla="*/ 93631 h 271843"/>
                  <a:gd name="connsiteX11" fmla="*/ 42100 w 93630"/>
                  <a:gd name="connsiteY11" fmla="*/ 110966 h 271843"/>
                  <a:gd name="connsiteX12" fmla="*/ 762 w 93630"/>
                  <a:gd name="connsiteY12" fmla="*/ 103823 h 271843"/>
                  <a:gd name="connsiteX13" fmla="*/ 2667 w 93630"/>
                  <a:gd name="connsiteY13" fmla="*/ 84296 h 271843"/>
                  <a:gd name="connsiteX14" fmla="*/ 56769 w 93630"/>
                  <a:gd name="connsiteY14" fmla="*/ 84296 h 271843"/>
                  <a:gd name="connsiteX15" fmla="*/ 63913 w 93630"/>
                  <a:gd name="connsiteY15" fmla="*/ 91059 h 271843"/>
                  <a:gd name="connsiteX16" fmla="*/ 62960 w 93630"/>
                  <a:gd name="connsiteY16" fmla="*/ 106680 h 271843"/>
                  <a:gd name="connsiteX17" fmla="*/ 62008 w 93630"/>
                  <a:gd name="connsiteY17" fmla="*/ 127540 h 271843"/>
                  <a:gd name="connsiteX18" fmla="*/ 61627 w 93630"/>
                  <a:gd name="connsiteY18" fmla="*/ 147447 h 271843"/>
                  <a:gd name="connsiteX19" fmla="*/ 61627 w 93630"/>
                  <a:gd name="connsiteY19" fmla="*/ 208312 h 271843"/>
                  <a:gd name="connsiteX20" fmla="*/ 62770 w 93630"/>
                  <a:gd name="connsiteY20" fmla="*/ 238411 h 271843"/>
                  <a:gd name="connsiteX21" fmla="*/ 65056 w 93630"/>
                  <a:gd name="connsiteY21" fmla="*/ 260604 h 271843"/>
                  <a:gd name="connsiteX22" fmla="*/ 51149 w 93630"/>
                  <a:gd name="connsiteY22" fmla="*/ 246698 h 271843"/>
                  <a:gd name="connsiteX23" fmla="*/ 93631 w 93630"/>
                  <a:gd name="connsiteY23" fmla="*/ 250412 h 271843"/>
                  <a:gd name="connsiteX24" fmla="*/ 90964 w 93630"/>
                  <a:gd name="connsiteY24" fmla="*/ 269939 h 271843"/>
                  <a:gd name="connsiteX25" fmla="*/ 43243 w 93630"/>
                  <a:gd name="connsiteY25" fmla="*/ 269939 h 271843"/>
                  <a:gd name="connsiteX26" fmla="*/ 32385 w 93630"/>
                  <a:gd name="connsiteY26" fmla="*/ 270320 h 271843"/>
                  <a:gd name="connsiteX27" fmla="*/ 17145 w 93630"/>
                  <a:gd name="connsiteY27" fmla="*/ 271082 h 271843"/>
                  <a:gd name="connsiteX28" fmla="*/ 1905 w 93630"/>
                  <a:gd name="connsiteY28" fmla="*/ 271844 h 271843"/>
                  <a:gd name="connsiteX29" fmla="*/ 41720 w 93630"/>
                  <a:gd name="connsiteY29" fmla="*/ 47339 h 271843"/>
                  <a:gd name="connsiteX30" fmla="*/ 25527 w 93630"/>
                  <a:gd name="connsiteY30" fmla="*/ 40958 h 271843"/>
                  <a:gd name="connsiteX31" fmla="*/ 19907 w 93630"/>
                  <a:gd name="connsiteY31" fmla="*/ 24003 h 271843"/>
                  <a:gd name="connsiteX32" fmla="*/ 25527 w 93630"/>
                  <a:gd name="connsiteY32" fmla="*/ 6572 h 271843"/>
                  <a:gd name="connsiteX33" fmla="*/ 41720 w 93630"/>
                  <a:gd name="connsiteY33" fmla="*/ 0 h 271843"/>
                  <a:gd name="connsiteX34" fmla="*/ 57912 w 93630"/>
                  <a:gd name="connsiteY34" fmla="*/ 6191 h 271843"/>
                  <a:gd name="connsiteX35" fmla="*/ 63532 w 93630"/>
                  <a:gd name="connsiteY35" fmla="*/ 24098 h 271843"/>
                  <a:gd name="connsiteX36" fmla="*/ 58103 w 93630"/>
                  <a:gd name="connsiteY36" fmla="*/ 41053 h 271843"/>
                  <a:gd name="connsiteX37" fmla="*/ 41720 w 93630"/>
                  <a:gd name="connsiteY37" fmla="*/ 47435 h 27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3630" h="271843">
                    <a:moveTo>
                      <a:pt x="1905" y="271748"/>
                    </a:moveTo>
                    <a:lnTo>
                      <a:pt x="0" y="253746"/>
                    </a:lnTo>
                    <a:lnTo>
                      <a:pt x="42100" y="245078"/>
                    </a:lnTo>
                    <a:lnTo>
                      <a:pt x="27051" y="258985"/>
                    </a:lnTo>
                    <a:cubicBezTo>
                      <a:pt x="27527" y="256985"/>
                      <a:pt x="28194" y="253460"/>
                      <a:pt x="29146" y="248507"/>
                    </a:cubicBezTo>
                    <a:cubicBezTo>
                      <a:pt x="30004" y="243459"/>
                      <a:pt x="30861" y="238220"/>
                      <a:pt x="31813" y="232505"/>
                    </a:cubicBezTo>
                    <a:cubicBezTo>
                      <a:pt x="32671" y="226886"/>
                      <a:pt x="33147" y="222504"/>
                      <a:pt x="33147" y="219551"/>
                    </a:cubicBezTo>
                    <a:lnTo>
                      <a:pt x="33147" y="136112"/>
                    </a:lnTo>
                    <a:cubicBezTo>
                      <a:pt x="33147" y="132874"/>
                      <a:pt x="32861" y="128683"/>
                      <a:pt x="32195" y="123539"/>
                    </a:cubicBezTo>
                    <a:cubicBezTo>
                      <a:pt x="31528" y="118396"/>
                      <a:pt x="30861" y="113062"/>
                      <a:pt x="29908" y="107537"/>
                    </a:cubicBezTo>
                    <a:cubicBezTo>
                      <a:pt x="29051" y="102013"/>
                      <a:pt x="28194" y="97346"/>
                      <a:pt x="27432" y="93631"/>
                    </a:cubicBezTo>
                    <a:lnTo>
                      <a:pt x="42100" y="110966"/>
                    </a:lnTo>
                    <a:lnTo>
                      <a:pt x="762" y="103823"/>
                    </a:lnTo>
                    <a:lnTo>
                      <a:pt x="2667" y="84296"/>
                    </a:lnTo>
                    <a:lnTo>
                      <a:pt x="56769" y="84296"/>
                    </a:lnTo>
                    <a:lnTo>
                      <a:pt x="63913" y="91059"/>
                    </a:lnTo>
                    <a:cubicBezTo>
                      <a:pt x="63627" y="94774"/>
                      <a:pt x="63341" y="100013"/>
                      <a:pt x="62960" y="106680"/>
                    </a:cubicBezTo>
                    <a:cubicBezTo>
                      <a:pt x="62579" y="113348"/>
                      <a:pt x="62293" y="120301"/>
                      <a:pt x="62008" y="127540"/>
                    </a:cubicBezTo>
                    <a:cubicBezTo>
                      <a:pt x="61722" y="134779"/>
                      <a:pt x="61627" y="141446"/>
                      <a:pt x="61627" y="147447"/>
                    </a:cubicBezTo>
                    <a:lnTo>
                      <a:pt x="61627" y="208312"/>
                    </a:lnTo>
                    <a:cubicBezTo>
                      <a:pt x="61627" y="218123"/>
                      <a:pt x="62008" y="228124"/>
                      <a:pt x="62770" y="238411"/>
                    </a:cubicBezTo>
                    <a:cubicBezTo>
                      <a:pt x="63532" y="248698"/>
                      <a:pt x="64294" y="256032"/>
                      <a:pt x="65056" y="260604"/>
                    </a:cubicBezTo>
                    <a:lnTo>
                      <a:pt x="51149" y="246698"/>
                    </a:lnTo>
                    <a:lnTo>
                      <a:pt x="93631" y="250412"/>
                    </a:lnTo>
                    <a:lnTo>
                      <a:pt x="90964" y="269939"/>
                    </a:lnTo>
                    <a:lnTo>
                      <a:pt x="43243" y="269939"/>
                    </a:lnTo>
                    <a:cubicBezTo>
                      <a:pt x="40767" y="269939"/>
                      <a:pt x="37147" y="270034"/>
                      <a:pt x="32385" y="270320"/>
                    </a:cubicBezTo>
                    <a:cubicBezTo>
                      <a:pt x="27622" y="270605"/>
                      <a:pt x="22574" y="270796"/>
                      <a:pt x="17145" y="271082"/>
                    </a:cubicBezTo>
                    <a:cubicBezTo>
                      <a:pt x="11716" y="271367"/>
                      <a:pt x="6667" y="271558"/>
                      <a:pt x="1905" y="271844"/>
                    </a:cubicBezTo>
                    <a:close/>
                    <a:moveTo>
                      <a:pt x="41720" y="47339"/>
                    </a:moveTo>
                    <a:cubicBezTo>
                      <a:pt x="34671" y="47339"/>
                      <a:pt x="29337" y="45244"/>
                      <a:pt x="25527" y="40958"/>
                    </a:cubicBezTo>
                    <a:cubicBezTo>
                      <a:pt x="21717" y="36671"/>
                      <a:pt x="19907" y="31052"/>
                      <a:pt x="19907" y="24003"/>
                    </a:cubicBezTo>
                    <a:cubicBezTo>
                      <a:pt x="19907" y="16954"/>
                      <a:pt x="21812" y="10858"/>
                      <a:pt x="25527" y="6572"/>
                    </a:cubicBezTo>
                    <a:cubicBezTo>
                      <a:pt x="29242" y="2286"/>
                      <a:pt x="34671" y="0"/>
                      <a:pt x="41720" y="0"/>
                    </a:cubicBezTo>
                    <a:cubicBezTo>
                      <a:pt x="48768" y="0"/>
                      <a:pt x="54102" y="2096"/>
                      <a:pt x="57912" y="6191"/>
                    </a:cubicBezTo>
                    <a:cubicBezTo>
                      <a:pt x="61627" y="10287"/>
                      <a:pt x="63532" y="16288"/>
                      <a:pt x="63532" y="24098"/>
                    </a:cubicBezTo>
                    <a:cubicBezTo>
                      <a:pt x="63532" y="31147"/>
                      <a:pt x="61722" y="36767"/>
                      <a:pt x="58103" y="41053"/>
                    </a:cubicBezTo>
                    <a:cubicBezTo>
                      <a:pt x="54483" y="45339"/>
                      <a:pt x="49054" y="47435"/>
                      <a:pt x="41720" y="474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3" name="Forme libre : forme 62">
                <a:extLst>
                  <a:ext uri="{FF2B5EF4-FFF2-40B4-BE49-F238E27FC236}">
                    <a16:creationId xmlns:a16="http://schemas.microsoft.com/office/drawing/2014/main" id="{06844ED6-666C-9699-4995-A707AE755FFC}"/>
                  </a:ext>
                </a:extLst>
              </p:cNvPr>
              <p:cNvSpPr/>
              <p:nvPr/>
            </p:nvSpPr>
            <p:spPr>
              <a:xfrm>
                <a:off x="5100161" y="4032789"/>
                <a:ext cx="126206" cy="231171"/>
              </a:xfrm>
              <a:custGeom>
                <a:avLst/>
                <a:gdLst>
                  <a:gd name="connsiteX0" fmla="*/ 74867 w 126206"/>
                  <a:gd name="connsiteY0" fmla="*/ 231076 h 231171"/>
                  <a:gd name="connsiteX1" fmla="*/ 41243 w 126206"/>
                  <a:gd name="connsiteY1" fmla="*/ 217551 h 231171"/>
                  <a:gd name="connsiteX2" fmla="*/ 32766 w 126206"/>
                  <a:gd name="connsiteY2" fmla="*/ 178879 h 231171"/>
                  <a:gd name="connsiteX3" fmla="*/ 32766 w 126206"/>
                  <a:gd name="connsiteY3" fmla="*/ 46958 h 231171"/>
                  <a:gd name="connsiteX4" fmla="*/ 44767 w 126206"/>
                  <a:gd name="connsiteY4" fmla="*/ 59341 h 231171"/>
                  <a:gd name="connsiteX5" fmla="*/ 1143 w 126206"/>
                  <a:gd name="connsiteY5" fmla="*/ 59341 h 231171"/>
                  <a:gd name="connsiteX6" fmla="*/ 0 w 126206"/>
                  <a:gd name="connsiteY6" fmla="*/ 44291 h 231171"/>
                  <a:gd name="connsiteX7" fmla="*/ 12002 w 126206"/>
                  <a:gd name="connsiteY7" fmla="*/ 40005 h 231171"/>
                  <a:gd name="connsiteX8" fmla="*/ 26479 w 126206"/>
                  <a:gd name="connsiteY8" fmla="*/ 34957 h 231171"/>
                  <a:gd name="connsiteX9" fmla="*/ 38291 w 126206"/>
                  <a:gd name="connsiteY9" fmla="*/ 30861 h 231171"/>
                  <a:gd name="connsiteX10" fmla="*/ 25527 w 126206"/>
                  <a:gd name="connsiteY10" fmla="*/ 43243 h 231171"/>
                  <a:gd name="connsiteX11" fmla="*/ 30575 w 126206"/>
                  <a:gd name="connsiteY11" fmla="*/ 35147 h 231171"/>
                  <a:gd name="connsiteX12" fmla="*/ 37148 w 126206"/>
                  <a:gd name="connsiteY12" fmla="*/ 22003 h 231171"/>
                  <a:gd name="connsiteX13" fmla="*/ 43529 w 126206"/>
                  <a:gd name="connsiteY13" fmla="*/ 8668 h 231171"/>
                  <a:gd name="connsiteX14" fmla="*/ 47625 w 126206"/>
                  <a:gd name="connsiteY14" fmla="*/ 0 h 231171"/>
                  <a:gd name="connsiteX15" fmla="*/ 61150 w 126206"/>
                  <a:gd name="connsiteY15" fmla="*/ 1524 h 231171"/>
                  <a:gd name="connsiteX16" fmla="*/ 61150 w 126206"/>
                  <a:gd name="connsiteY16" fmla="*/ 180404 h 231171"/>
                  <a:gd name="connsiteX17" fmla="*/ 65627 w 126206"/>
                  <a:gd name="connsiteY17" fmla="*/ 200311 h 231171"/>
                  <a:gd name="connsiteX18" fmla="*/ 82963 w 126206"/>
                  <a:gd name="connsiteY18" fmla="*/ 207454 h 231171"/>
                  <a:gd name="connsiteX19" fmla="*/ 100013 w 126206"/>
                  <a:gd name="connsiteY19" fmla="*/ 203454 h 231171"/>
                  <a:gd name="connsiteX20" fmla="*/ 116015 w 126206"/>
                  <a:gd name="connsiteY20" fmla="*/ 193167 h 231171"/>
                  <a:gd name="connsiteX21" fmla="*/ 126206 w 126206"/>
                  <a:gd name="connsiteY21" fmla="*/ 209359 h 231171"/>
                  <a:gd name="connsiteX22" fmla="*/ 99727 w 126206"/>
                  <a:gd name="connsiteY22" fmla="*/ 225742 h 231171"/>
                  <a:gd name="connsiteX23" fmla="*/ 74771 w 126206"/>
                  <a:gd name="connsiteY23" fmla="*/ 231172 h 231171"/>
                  <a:gd name="connsiteX24" fmla="*/ 54959 w 126206"/>
                  <a:gd name="connsiteY24" fmla="*/ 59341 h 231171"/>
                  <a:gd name="connsiteX25" fmla="*/ 54959 w 126206"/>
                  <a:gd name="connsiteY25" fmla="*/ 39815 h 231171"/>
                  <a:gd name="connsiteX26" fmla="*/ 116967 w 126206"/>
                  <a:gd name="connsiteY26" fmla="*/ 39815 h 231171"/>
                  <a:gd name="connsiteX27" fmla="*/ 115062 w 126206"/>
                  <a:gd name="connsiteY27" fmla="*/ 59341 h 231171"/>
                  <a:gd name="connsiteX28" fmla="*/ 54959 w 126206"/>
                  <a:gd name="connsiteY28" fmla="*/ 59341 h 231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6206" h="231171">
                    <a:moveTo>
                      <a:pt x="74867" y="231076"/>
                    </a:moveTo>
                    <a:cubicBezTo>
                      <a:pt x="58103" y="231076"/>
                      <a:pt x="46863" y="226600"/>
                      <a:pt x="41243" y="217551"/>
                    </a:cubicBezTo>
                    <a:cubicBezTo>
                      <a:pt x="35624" y="208502"/>
                      <a:pt x="32766" y="195643"/>
                      <a:pt x="32766" y="178879"/>
                    </a:cubicBezTo>
                    <a:lnTo>
                      <a:pt x="32766" y="46958"/>
                    </a:lnTo>
                    <a:lnTo>
                      <a:pt x="44767" y="59341"/>
                    </a:lnTo>
                    <a:lnTo>
                      <a:pt x="1143" y="59341"/>
                    </a:lnTo>
                    <a:lnTo>
                      <a:pt x="0" y="44291"/>
                    </a:lnTo>
                    <a:cubicBezTo>
                      <a:pt x="3238" y="43053"/>
                      <a:pt x="7239" y="41624"/>
                      <a:pt x="12002" y="40005"/>
                    </a:cubicBezTo>
                    <a:cubicBezTo>
                      <a:pt x="16764" y="38386"/>
                      <a:pt x="21622" y="36671"/>
                      <a:pt x="26479" y="34957"/>
                    </a:cubicBezTo>
                    <a:cubicBezTo>
                      <a:pt x="31337" y="33242"/>
                      <a:pt x="35338" y="31813"/>
                      <a:pt x="38291" y="30861"/>
                    </a:cubicBezTo>
                    <a:lnTo>
                      <a:pt x="25527" y="43243"/>
                    </a:lnTo>
                    <a:cubicBezTo>
                      <a:pt x="26765" y="41720"/>
                      <a:pt x="28480" y="39053"/>
                      <a:pt x="30575" y="35147"/>
                    </a:cubicBezTo>
                    <a:cubicBezTo>
                      <a:pt x="32671" y="31242"/>
                      <a:pt x="34862" y="26861"/>
                      <a:pt x="37148" y="22003"/>
                    </a:cubicBezTo>
                    <a:cubicBezTo>
                      <a:pt x="39433" y="17145"/>
                      <a:pt x="41529" y="12668"/>
                      <a:pt x="43529" y="8668"/>
                    </a:cubicBezTo>
                    <a:cubicBezTo>
                      <a:pt x="45529" y="4667"/>
                      <a:pt x="46863" y="1810"/>
                      <a:pt x="47625" y="0"/>
                    </a:cubicBezTo>
                    <a:lnTo>
                      <a:pt x="61150" y="1524"/>
                    </a:lnTo>
                    <a:lnTo>
                      <a:pt x="61150" y="180404"/>
                    </a:lnTo>
                    <a:cubicBezTo>
                      <a:pt x="61150" y="188976"/>
                      <a:pt x="62675" y="195548"/>
                      <a:pt x="65627" y="200311"/>
                    </a:cubicBezTo>
                    <a:cubicBezTo>
                      <a:pt x="68675" y="205073"/>
                      <a:pt x="74390" y="207454"/>
                      <a:pt x="82963" y="207454"/>
                    </a:cubicBezTo>
                    <a:cubicBezTo>
                      <a:pt x="88487" y="207454"/>
                      <a:pt x="94202" y="206121"/>
                      <a:pt x="100013" y="203454"/>
                    </a:cubicBezTo>
                    <a:cubicBezTo>
                      <a:pt x="105918" y="200787"/>
                      <a:pt x="111252" y="197358"/>
                      <a:pt x="116015" y="193167"/>
                    </a:cubicBezTo>
                    <a:lnTo>
                      <a:pt x="126206" y="209359"/>
                    </a:lnTo>
                    <a:cubicBezTo>
                      <a:pt x="117158" y="216599"/>
                      <a:pt x="108395" y="222028"/>
                      <a:pt x="99727" y="225742"/>
                    </a:cubicBezTo>
                    <a:cubicBezTo>
                      <a:pt x="91059" y="229362"/>
                      <a:pt x="82772" y="231172"/>
                      <a:pt x="74771" y="231172"/>
                    </a:cubicBezTo>
                    <a:close/>
                    <a:moveTo>
                      <a:pt x="54959" y="59341"/>
                    </a:moveTo>
                    <a:lnTo>
                      <a:pt x="54959" y="39815"/>
                    </a:lnTo>
                    <a:lnTo>
                      <a:pt x="116967" y="39815"/>
                    </a:lnTo>
                    <a:lnTo>
                      <a:pt x="115062" y="59341"/>
                    </a:lnTo>
                    <a:lnTo>
                      <a:pt x="54959" y="593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4" name="Forme libre : forme 63">
                <a:extLst>
                  <a:ext uri="{FF2B5EF4-FFF2-40B4-BE49-F238E27FC236}">
                    <a16:creationId xmlns:a16="http://schemas.microsoft.com/office/drawing/2014/main" id="{37A6563A-D249-FD4C-EFE7-5DBF25CF4DFB}"/>
                  </a:ext>
                </a:extLst>
              </p:cNvPr>
              <p:cNvSpPr/>
              <p:nvPr/>
            </p:nvSpPr>
            <p:spPr>
              <a:xfrm>
                <a:off x="5254656" y="3980116"/>
                <a:ext cx="151828" cy="281844"/>
              </a:xfrm>
              <a:custGeom>
                <a:avLst/>
                <a:gdLst>
                  <a:gd name="connsiteX0" fmla="*/ 85725 w 151828"/>
                  <a:gd name="connsiteY0" fmla="*/ 281845 h 281844"/>
                  <a:gd name="connsiteX1" fmla="*/ 38386 w 151828"/>
                  <a:gd name="connsiteY1" fmla="*/ 269462 h 281844"/>
                  <a:gd name="connsiteX2" fmla="*/ 9620 w 151828"/>
                  <a:gd name="connsiteY2" fmla="*/ 235267 h 281844"/>
                  <a:gd name="connsiteX3" fmla="*/ 0 w 151828"/>
                  <a:gd name="connsiteY3" fmla="*/ 186023 h 281844"/>
                  <a:gd name="connsiteX4" fmla="*/ 8668 w 151828"/>
                  <a:gd name="connsiteY4" fmla="*/ 136398 h 281844"/>
                  <a:gd name="connsiteX5" fmla="*/ 35338 w 151828"/>
                  <a:gd name="connsiteY5" fmla="*/ 102013 h 281844"/>
                  <a:gd name="connsiteX6" fmla="*/ 80772 w 151828"/>
                  <a:gd name="connsiteY6" fmla="*/ 89440 h 281844"/>
                  <a:gd name="connsiteX7" fmla="*/ 122492 w 151828"/>
                  <a:gd name="connsiteY7" fmla="*/ 100298 h 281844"/>
                  <a:gd name="connsiteX8" fmla="*/ 144875 w 151828"/>
                  <a:gd name="connsiteY8" fmla="*/ 130778 h 281844"/>
                  <a:gd name="connsiteX9" fmla="*/ 151829 w 151828"/>
                  <a:gd name="connsiteY9" fmla="*/ 175927 h 281844"/>
                  <a:gd name="connsiteX10" fmla="*/ 145828 w 151828"/>
                  <a:gd name="connsiteY10" fmla="*/ 187928 h 281844"/>
                  <a:gd name="connsiteX11" fmla="*/ 24098 w 151828"/>
                  <a:gd name="connsiteY11" fmla="*/ 187928 h 281844"/>
                  <a:gd name="connsiteX12" fmla="*/ 24098 w 151828"/>
                  <a:gd name="connsiteY12" fmla="*/ 170974 h 281844"/>
                  <a:gd name="connsiteX13" fmla="*/ 132683 w 151828"/>
                  <a:gd name="connsiteY13" fmla="*/ 162687 h 281844"/>
                  <a:gd name="connsiteX14" fmla="*/ 120682 w 151828"/>
                  <a:gd name="connsiteY14" fmla="*/ 175832 h 281844"/>
                  <a:gd name="connsiteX15" fmla="*/ 120872 w 151828"/>
                  <a:gd name="connsiteY15" fmla="*/ 166211 h 281844"/>
                  <a:gd name="connsiteX16" fmla="*/ 121063 w 151828"/>
                  <a:gd name="connsiteY16" fmla="*/ 155924 h 281844"/>
                  <a:gd name="connsiteX17" fmla="*/ 110966 w 151828"/>
                  <a:gd name="connsiteY17" fmla="*/ 121729 h 281844"/>
                  <a:gd name="connsiteX18" fmla="*/ 79724 w 151828"/>
                  <a:gd name="connsiteY18" fmla="*/ 107442 h 281844"/>
                  <a:gd name="connsiteX19" fmla="*/ 56388 w 151828"/>
                  <a:gd name="connsiteY19" fmla="*/ 114395 h 281844"/>
                  <a:gd name="connsiteX20" fmla="*/ 41720 w 151828"/>
                  <a:gd name="connsiteY20" fmla="*/ 132969 h 281844"/>
                  <a:gd name="connsiteX21" fmla="*/ 34195 w 151828"/>
                  <a:gd name="connsiteY21" fmla="*/ 157925 h 281844"/>
                  <a:gd name="connsiteX22" fmla="*/ 31909 w 151828"/>
                  <a:gd name="connsiteY22" fmla="*/ 184404 h 281844"/>
                  <a:gd name="connsiteX23" fmla="*/ 34957 w 151828"/>
                  <a:gd name="connsiteY23" fmla="*/ 209741 h 281844"/>
                  <a:gd name="connsiteX24" fmla="*/ 44387 w 151828"/>
                  <a:gd name="connsiteY24" fmla="*/ 233934 h 281844"/>
                  <a:gd name="connsiteX25" fmla="*/ 60388 w 151828"/>
                  <a:gd name="connsiteY25" fmla="*/ 251936 h 281844"/>
                  <a:gd name="connsiteX26" fmla="*/ 83534 w 151828"/>
                  <a:gd name="connsiteY26" fmla="*/ 258699 h 281844"/>
                  <a:gd name="connsiteX27" fmla="*/ 117158 w 151828"/>
                  <a:gd name="connsiteY27" fmla="*/ 253270 h 281844"/>
                  <a:gd name="connsiteX28" fmla="*/ 141351 w 151828"/>
                  <a:gd name="connsiteY28" fmla="*/ 242888 h 281844"/>
                  <a:gd name="connsiteX29" fmla="*/ 151162 w 151828"/>
                  <a:gd name="connsiteY29" fmla="*/ 259461 h 281844"/>
                  <a:gd name="connsiteX30" fmla="*/ 148495 w 151828"/>
                  <a:gd name="connsiteY30" fmla="*/ 261557 h 281844"/>
                  <a:gd name="connsiteX31" fmla="*/ 136303 w 151828"/>
                  <a:gd name="connsiteY31" fmla="*/ 269462 h 281844"/>
                  <a:gd name="connsiteX32" fmla="*/ 115253 w 151828"/>
                  <a:gd name="connsiteY32" fmla="*/ 277939 h 281844"/>
                  <a:gd name="connsiteX33" fmla="*/ 85725 w 151828"/>
                  <a:gd name="connsiteY33" fmla="*/ 281654 h 281844"/>
                  <a:gd name="connsiteX34" fmla="*/ 68104 w 151828"/>
                  <a:gd name="connsiteY34" fmla="*/ 74009 h 281844"/>
                  <a:gd name="connsiteX35" fmla="*/ 53816 w 151828"/>
                  <a:gd name="connsiteY35" fmla="*/ 62008 h 281844"/>
                  <a:gd name="connsiteX36" fmla="*/ 112776 w 151828"/>
                  <a:gd name="connsiteY36" fmla="*/ 0 h 281844"/>
                  <a:gd name="connsiteX37" fmla="*/ 133445 w 151828"/>
                  <a:gd name="connsiteY37" fmla="*/ 17621 h 281844"/>
                  <a:gd name="connsiteX38" fmla="*/ 68008 w 151828"/>
                  <a:gd name="connsiteY38" fmla="*/ 74009 h 281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51828" h="281844">
                    <a:moveTo>
                      <a:pt x="85725" y="281845"/>
                    </a:moveTo>
                    <a:cubicBezTo>
                      <a:pt x="66961" y="281845"/>
                      <a:pt x="51149" y="277749"/>
                      <a:pt x="38386" y="269462"/>
                    </a:cubicBezTo>
                    <a:cubicBezTo>
                      <a:pt x="25622" y="261175"/>
                      <a:pt x="16002" y="249746"/>
                      <a:pt x="9620" y="235267"/>
                    </a:cubicBezTo>
                    <a:cubicBezTo>
                      <a:pt x="3238" y="220694"/>
                      <a:pt x="0" y="204311"/>
                      <a:pt x="0" y="186023"/>
                    </a:cubicBezTo>
                    <a:cubicBezTo>
                      <a:pt x="0" y="167735"/>
                      <a:pt x="2858" y="150971"/>
                      <a:pt x="8668" y="136398"/>
                    </a:cubicBezTo>
                    <a:cubicBezTo>
                      <a:pt x="14383" y="121825"/>
                      <a:pt x="23336" y="110395"/>
                      <a:pt x="35338" y="102013"/>
                    </a:cubicBezTo>
                    <a:cubicBezTo>
                      <a:pt x="47339" y="93631"/>
                      <a:pt x="62484" y="89440"/>
                      <a:pt x="80772" y="89440"/>
                    </a:cubicBezTo>
                    <a:cubicBezTo>
                      <a:pt x="99060" y="89440"/>
                      <a:pt x="112204" y="93059"/>
                      <a:pt x="122492" y="100298"/>
                    </a:cubicBezTo>
                    <a:cubicBezTo>
                      <a:pt x="132779" y="107537"/>
                      <a:pt x="140208" y="117729"/>
                      <a:pt x="144875" y="130778"/>
                    </a:cubicBezTo>
                    <a:cubicBezTo>
                      <a:pt x="149542" y="143828"/>
                      <a:pt x="151829" y="158877"/>
                      <a:pt x="151829" y="175927"/>
                    </a:cubicBezTo>
                    <a:lnTo>
                      <a:pt x="145828" y="187928"/>
                    </a:lnTo>
                    <a:lnTo>
                      <a:pt x="24098" y="187928"/>
                    </a:lnTo>
                    <a:lnTo>
                      <a:pt x="24098" y="170974"/>
                    </a:lnTo>
                    <a:lnTo>
                      <a:pt x="132683" y="162687"/>
                    </a:lnTo>
                    <a:lnTo>
                      <a:pt x="120682" y="175832"/>
                    </a:lnTo>
                    <a:cubicBezTo>
                      <a:pt x="120682" y="172593"/>
                      <a:pt x="120682" y="169354"/>
                      <a:pt x="120872" y="166211"/>
                    </a:cubicBezTo>
                    <a:cubicBezTo>
                      <a:pt x="120967" y="163068"/>
                      <a:pt x="121063" y="159639"/>
                      <a:pt x="121063" y="155924"/>
                    </a:cubicBezTo>
                    <a:cubicBezTo>
                      <a:pt x="121063" y="142684"/>
                      <a:pt x="117729" y="131254"/>
                      <a:pt x="110966" y="121729"/>
                    </a:cubicBezTo>
                    <a:cubicBezTo>
                      <a:pt x="104204" y="112204"/>
                      <a:pt x="93821" y="107442"/>
                      <a:pt x="79724" y="107442"/>
                    </a:cubicBezTo>
                    <a:cubicBezTo>
                      <a:pt x="70485" y="107442"/>
                      <a:pt x="62675" y="109728"/>
                      <a:pt x="56388" y="114395"/>
                    </a:cubicBezTo>
                    <a:cubicBezTo>
                      <a:pt x="50101" y="119063"/>
                      <a:pt x="45244" y="125254"/>
                      <a:pt x="41720" y="132969"/>
                    </a:cubicBezTo>
                    <a:cubicBezTo>
                      <a:pt x="38195" y="140779"/>
                      <a:pt x="35719" y="149066"/>
                      <a:pt x="34195" y="157925"/>
                    </a:cubicBezTo>
                    <a:cubicBezTo>
                      <a:pt x="32671" y="166783"/>
                      <a:pt x="31909" y="175641"/>
                      <a:pt x="31909" y="184404"/>
                    </a:cubicBezTo>
                    <a:cubicBezTo>
                      <a:pt x="31909" y="192691"/>
                      <a:pt x="32861" y="201168"/>
                      <a:pt x="34957" y="209741"/>
                    </a:cubicBezTo>
                    <a:cubicBezTo>
                      <a:pt x="36957" y="218408"/>
                      <a:pt x="40100" y="226504"/>
                      <a:pt x="44387" y="233934"/>
                    </a:cubicBezTo>
                    <a:cubicBezTo>
                      <a:pt x="48673" y="241363"/>
                      <a:pt x="54007" y="247459"/>
                      <a:pt x="60388" y="251936"/>
                    </a:cubicBezTo>
                    <a:cubicBezTo>
                      <a:pt x="66770" y="256413"/>
                      <a:pt x="74486" y="258699"/>
                      <a:pt x="83534" y="258699"/>
                    </a:cubicBezTo>
                    <a:cubicBezTo>
                      <a:pt x="95345" y="258699"/>
                      <a:pt x="106490" y="256889"/>
                      <a:pt x="117158" y="253270"/>
                    </a:cubicBezTo>
                    <a:cubicBezTo>
                      <a:pt x="127825" y="249650"/>
                      <a:pt x="135922" y="246221"/>
                      <a:pt x="141351" y="242888"/>
                    </a:cubicBezTo>
                    <a:lnTo>
                      <a:pt x="151162" y="259461"/>
                    </a:lnTo>
                    <a:cubicBezTo>
                      <a:pt x="151924" y="258699"/>
                      <a:pt x="151067" y="259461"/>
                      <a:pt x="148495" y="261557"/>
                    </a:cubicBezTo>
                    <a:cubicBezTo>
                      <a:pt x="146018" y="263652"/>
                      <a:pt x="141923" y="266319"/>
                      <a:pt x="136303" y="269462"/>
                    </a:cubicBezTo>
                    <a:cubicBezTo>
                      <a:pt x="130683" y="272605"/>
                      <a:pt x="123634" y="275368"/>
                      <a:pt x="115253" y="277939"/>
                    </a:cubicBezTo>
                    <a:cubicBezTo>
                      <a:pt x="106871" y="280416"/>
                      <a:pt x="97060" y="281654"/>
                      <a:pt x="85725" y="281654"/>
                    </a:cubicBezTo>
                    <a:close/>
                    <a:moveTo>
                      <a:pt x="68104" y="74009"/>
                    </a:moveTo>
                    <a:lnTo>
                      <a:pt x="53816" y="62008"/>
                    </a:lnTo>
                    <a:lnTo>
                      <a:pt x="112776" y="0"/>
                    </a:lnTo>
                    <a:lnTo>
                      <a:pt x="133445" y="17621"/>
                    </a:lnTo>
                    <a:lnTo>
                      <a:pt x="68008" y="7400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5" name="Forme libre : forme 64">
                <a:extLst>
                  <a:ext uri="{FF2B5EF4-FFF2-40B4-BE49-F238E27FC236}">
                    <a16:creationId xmlns:a16="http://schemas.microsoft.com/office/drawing/2014/main" id="{88538058-DB64-BCF6-9AAD-17D5E5A98274}"/>
                  </a:ext>
                </a:extLst>
              </p:cNvPr>
              <p:cNvSpPr/>
              <p:nvPr/>
            </p:nvSpPr>
            <p:spPr>
              <a:xfrm>
                <a:off x="5526404" y="3972877"/>
                <a:ext cx="184308" cy="289083"/>
              </a:xfrm>
              <a:custGeom>
                <a:avLst/>
                <a:gdLst>
                  <a:gd name="connsiteX0" fmla="*/ 75914 w 184308"/>
                  <a:gd name="connsiteY0" fmla="*/ 289084 h 289083"/>
                  <a:gd name="connsiteX1" fmla="*/ 20479 w 184308"/>
                  <a:gd name="connsiteY1" fmla="*/ 263176 h 289083"/>
                  <a:gd name="connsiteX2" fmla="*/ 0 w 184308"/>
                  <a:gd name="connsiteY2" fmla="*/ 192119 h 289083"/>
                  <a:gd name="connsiteX3" fmla="*/ 20860 w 184308"/>
                  <a:gd name="connsiteY3" fmla="*/ 122396 h 289083"/>
                  <a:gd name="connsiteX4" fmla="*/ 77057 w 184308"/>
                  <a:gd name="connsiteY4" fmla="*/ 96679 h 289083"/>
                  <a:gd name="connsiteX5" fmla="*/ 94298 w 184308"/>
                  <a:gd name="connsiteY5" fmla="*/ 97631 h 289083"/>
                  <a:gd name="connsiteX6" fmla="*/ 111538 w 184308"/>
                  <a:gd name="connsiteY6" fmla="*/ 101346 h 289083"/>
                  <a:gd name="connsiteX7" fmla="*/ 134112 w 184308"/>
                  <a:gd name="connsiteY7" fmla="*/ 109823 h 289083"/>
                  <a:gd name="connsiteX8" fmla="*/ 131445 w 184308"/>
                  <a:gd name="connsiteY8" fmla="*/ 136874 h 289083"/>
                  <a:gd name="connsiteX9" fmla="*/ 106108 w 184308"/>
                  <a:gd name="connsiteY9" fmla="*/ 122015 h 289083"/>
                  <a:gd name="connsiteX10" fmla="*/ 80772 w 184308"/>
                  <a:gd name="connsiteY10" fmla="*/ 117729 h 289083"/>
                  <a:gd name="connsiteX11" fmla="*/ 44482 w 184308"/>
                  <a:gd name="connsiteY11" fmla="*/ 137827 h 289083"/>
                  <a:gd name="connsiteX12" fmla="*/ 31147 w 184308"/>
                  <a:gd name="connsiteY12" fmla="*/ 193262 h 289083"/>
                  <a:gd name="connsiteX13" fmla="*/ 43529 w 184308"/>
                  <a:gd name="connsiteY13" fmla="*/ 247364 h 289083"/>
                  <a:gd name="connsiteX14" fmla="*/ 76581 w 184308"/>
                  <a:gd name="connsiteY14" fmla="*/ 267271 h 289083"/>
                  <a:gd name="connsiteX15" fmla="*/ 113062 w 184308"/>
                  <a:gd name="connsiteY15" fmla="*/ 251841 h 289083"/>
                  <a:gd name="connsiteX16" fmla="*/ 126206 w 184308"/>
                  <a:gd name="connsiteY16" fmla="*/ 208978 h 289083"/>
                  <a:gd name="connsiteX17" fmla="*/ 126206 w 184308"/>
                  <a:gd name="connsiteY17" fmla="*/ 52673 h 289083"/>
                  <a:gd name="connsiteX18" fmla="*/ 125063 w 184308"/>
                  <a:gd name="connsiteY18" fmla="*/ 39910 h 289083"/>
                  <a:gd name="connsiteX19" fmla="*/ 122396 w 184308"/>
                  <a:gd name="connsiteY19" fmla="*/ 24670 h 289083"/>
                  <a:gd name="connsiteX20" fmla="*/ 120110 w 184308"/>
                  <a:gd name="connsiteY20" fmla="*/ 14288 h 289083"/>
                  <a:gd name="connsiteX21" fmla="*/ 134398 w 184308"/>
                  <a:gd name="connsiteY21" fmla="*/ 26670 h 289083"/>
                  <a:gd name="connsiteX22" fmla="*/ 88583 w 184308"/>
                  <a:gd name="connsiteY22" fmla="*/ 18764 h 289083"/>
                  <a:gd name="connsiteX23" fmla="*/ 90488 w 184308"/>
                  <a:gd name="connsiteY23" fmla="*/ 0 h 289083"/>
                  <a:gd name="connsiteX24" fmla="*/ 128778 w 184308"/>
                  <a:gd name="connsiteY24" fmla="*/ 1143 h 289083"/>
                  <a:gd name="connsiteX25" fmla="*/ 149828 w 184308"/>
                  <a:gd name="connsiteY25" fmla="*/ 1143 h 289083"/>
                  <a:gd name="connsiteX26" fmla="*/ 156591 w 184308"/>
                  <a:gd name="connsiteY26" fmla="*/ 7906 h 289083"/>
                  <a:gd name="connsiteX27" fmla="*/ 155638 w 184308"/>
                  <a:gd name="connsiteY27" fmla="*/ 26289 h 289083"/>
                  <a:gd name="connsiteX28" fmla="*/ 154686 w 184308"/>
                  <a:gd name="connsiteY28" fmla="*/ 46958 h 289083"/>
                  <a:gd name="connsiteX29" fmla="*/ 154305 w 184308"/>
                  <a:gd name="connsiteY29" fmla="*/ 63913 h 289083"/>
                  <a:gd name="connsiteX30" fmla="*/ 154305 w 184308"/>
                  <a:gd name="connsiteY30" fmla="*/ 224028 h 289083"/>
                  <a:gd name="connsiteX31" fmla="*/ 156591 w 184308"/>
                  <a:gd name="connsiteY31" fmla="*/ 253746 h 289083"/>
                  <a:gd name="connsiteX32" fmla="*/ 160306 w 184308"/>
                  <a:gd name="connsiteY32" fmla="*/ 275177 h 289083"/>
                  <a:gd name="connsiteX33" fmla="*/ 145637 w 184308"/>
                  <a:gd name="connsiteY33" fmla="*/ 261652 h 289083"/>
                  <a:gd name="connsiteX34" fmla="*/ 184309 w 184308"/>
                  <a:gd name="connsiteY34" fmla="*/ 265747 h 289083"/>
                  <a:gd name="connsiteX35" fmla="*/ 182023 w 184308"/>
                  <a:gd name="connsiteY35" fmla="*/ 285274 h 289083"/>
                  <a:gd name="connsiteX36" fmla="*/ 135065 w 184308"/>
                  <a:gd name="connsiteY36" fmla="*/ 285274 h 289083"/>
                  <a:gd name="connsiteX37" fmla="*/ 127540 w 184308"/>
                  <a:gd name="connsiteY37" fmla="*/ 242792 h 289083"/>
                  <a:gd name="connsiteX38" fmla="*/ 130207 w 184308"/>
                  <a:gd name="connsiteY38" fmla="*/ 249174 h 289083"/>
                  <a:gd name="connsiteX39" fmla="*/ 125349 w 184308"/>
                  <a:gd name="connsiteY39" fmla="*/ 262509 h 289083"/>
                  <a:gd name="connsiteX40" fmla="*/ 111442 w 184308"/>
                  <a:gd name="connsiteY40" fmla="*/ 275463 h 289083"/>
                  <a:gd name="connsiteX41" fmla="*/ 93440 w 184308"/>
                  <a:gd name="connsiteY41" fmla="*/ 285274 h 289083"/>
                  <a:gd name="connsiteX42" fmla="*/ 75819 w 184308"/>
                  <a:gd name="connsiteY42" fmla="*/ 288988 h 28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84308" h="289083">
                    <a:moveTo>
                      <a:pt x="75914" y="289084"/>
                    </a:moveTo>
                    <a:cubicBezTo>
                      <a:pt x="52578" y="289084"/>
                      <a:pt x="34100" y="280416"/>
                      <a:pt x="20479" y="263176"/>
                    </a:cubicBezTo>
                    <a:cubicBezTo>
                      <a:pt x="6858" y="245935"/>
                      <a:pt x="0" y="222218"/>
                      <a:pt x="0" y="192119"/>
                    </a:cubicBezTo>
                    <a:cubicBezTo>
                      <a:pt x="0" y="162020"/>
                      <a:pt x="6953" y="139541"/>
                      <a:pt x="20860" y="122396"/>
                    </a:cubicBezTo>
                    <a:cubicBezTo>
                      <a:pt x="34766" y="105251"/>
                      <a:pt x="53531" y="96679"/>
                      <a:pt x="77057" y="96679"/>
                    </a:cubicBezTo>
                    <a:cubicBezTo>
                      <a:pt x="83344" y="96679"/>
                      <a:pt x="89059" y="96964"/>
                      <a:pt x="94298" y="97631"/>
                    </a:cubicBezTo>
                    <a:cubicBezTo>
                      <a:pt x="99536" y="98298"/>
                      <a:pt x="105346" y="99536"/>
                      <a:pt x="111538" y="101346"/>
                    </a:cubicBezTo>
                    <a:cubicBezTo>
                      <a:pt x="117824" y="103251"/>
                      <a:pt x="125349" y="106013"/>
                      <a:pt x="134112" y="109823"/>
                    </a:cubicBezTo>
                    <a:lnTo>
                      <a:pt x="131445" y="136874"/>
                    </a:lnTo>
                    <a:cubicBezTo>
                      <a:pt x="122682" y="129826"/>
                      <a:pt x="114205" y="124873"/>
                      <a:pt x="106108" y="122015"/>
                    </a:cubicBezTo>
                    <a:cubicBezTo>
                      <a:pt x="98012" y="119158"/>
                      <a:pt x="89535" y="117729"/>
                      <a:pt x="80772" y="117729"/>
                    </a:cubicBezTo>
                    <a:cubicBezTo>
                      <a:pt x="65532" y="117729"/>
                      <a:pt x="53435" y="124396"/>
                      <a:pt x="44482" y="137827"/>
                    </a:cubicBezTo>
                    <a:cubicBezTo>
                      <a:pt x="35624" y="151257"/>
                      <a:pt x="31147" y="169735"/>
                      <a:pt x="31147" y="193262"/>
                    </a:cubicBezTo>
                    <a:cubicBezTo>
                      <a:pt x="31147" y="216789"/>
                      <a:pt x="35242" y="234124"/>
                      <a:pt x="43529" y="247364"/>
                    </a:cubicBezTo>
                    <a:cubicBezTo>
                      <a:pt x="51816" y="260604"/>
                      <a:pt x="62770" y="267271"/>
                      <a:pt x="76581" y="267271"/>
                    </a:cubicBezTo>
                    <a:cubicBezTo>
                      <a:pt x="92107" y="267271"/>
                      <a:pt x="104299" y="262128"/>
                      <a:pt x="113062" y="251841"/>
                    </a:cubicBezTo>
                    <a:cubicBezTo>
                      <a:pt x="121825" y="241554"/>
                      <a:pt x="126206" y="227267"/>
                      <a:pt x="126206" y="208978"/>
                    </a:cubicBezTo>
                    <a:lnTo>
                      <a:pt x="126206" y="52673"/>
                    </a:lnTo>
                    <a:cubicBezTo>
                      <a:pt x="126206" y="49435"/>
                      <a:pt x="125825" y="45148"/>
                      <a:pt x="125063" y="39910"/>
                    </a:cubicBezTo>
                    <a:cubicBezTo>
                      <a:pt x="124301" y="34671"/>
                      <a:pt x="123444" y="29623"/>
                      <a:pt x="122396" y="24670"/>
                    </a:cubicBezTo>
                    <a:cubicBezTo>
                      <a:pt x="121444" y="19812"/>
                      <a:pt x="120682" y="16288"/>
                      <a:pt x="120110" y="14288"/>
                    </a:cubicBezTo>
                    <a:lnTo>
                      <a:pt x="134398" y="26670"/>
                    </a:lnTo>
                    <a:lnTo>
                      <a:pt x="88583" y="18764"/>
                    </a:lnTo>
                    <a:lnTo>
                      <a:pt x="90488" y="0"/>
                    </a:lnTo>
                    <a:lnTo>
                      <a:pt x="128778" y="1143"/>
                    </a:lnTo>
                    <a:lnTo>
                      <a:pt x="149828" y="1143"/>
                    </a:lnTo>
                    <a:lnTo>
                      <a:pt x="156591" y="7906"/>
                    </a:lnTo>
                    <a:cubicBezTo>
                      <a:pt x="156305" y="13144"/>
                      <a:pt x="156020" y="19336"/>
                      <a:pt x="155638" y="26289"/>
                    </a:cubicBezTo>
                    <a:cubicBezTo>
                      <a:pt x="155258" y="33338"/>
                      <a:pt x="154972" y="40196"/>
                      <a:pt x="154686" y="46958"/>
                    </a:cubicBezTo>
                    <a:cubicBezTo>
                      <a:pt x="154400" y="53721"/>
                      <a:pt x="154305" y="59341"/>
                      <a:pt x="154305" y="63913"/>
                    </a:cubicBezTo>
                    <a:lnTo>
                      <a:pt x="154305" y="224028"/>
                    </a:lnTo>
                    <a:cubicBezTo>
                      <a:pt x="154305" y="233839"/>
                      <a:pt x="155067" y="243745"/>
                      <a:pt x="156591" y="253746"/>
                    </a:cubicBezTo>
                    <a:cubicBezTo>
                      <a:pt x="158115" y="263747"/>
                      <a:pt x="159353" y="270891"/>
                      <a:pt x="160306" y="275177"/>
                    </a:cubicBezTo>
                    <a:lnTo>
                      <a:pt x="145637" y="261652"/>
                    </a:lnTo>
                    <a:lnTo>
                      <a:pt x="184309" y="265747"/>
                    </a:lnTo>
                    <a:lnTo>
                      <a:pt x="182023" y="285274"/>
                    </a:lnTo>
                    <a:lnTo>
                      <a:pt x="135065" y="285274"/>
                    </a:lnTo>
                    <a:lnTo>
                      <a:pt x="127540" y="242792"/>
                    </a:lnTo>
                    <a:lnTo>
                      <a:pt x="130207" y="249174"/>
                    </a:lnTo>
                    <a:cubicBezTo>
                      <a:pt x="130492" y="253460"/>
                      <a:pt x="128873" y="257842"/>
                      <a:pt x="125349" y="262509"/>
                    </a:cubicBezTo>
                    <a:cubicBezTo>
                      <a:pt x="121825" y="267176"/>
                      <a:pt x="117253" y="271463"/>
                      <a:pt x="111442" y="275463"/>
                    </a:cubicBezTo>
                    <a:cubicBezTo>
                      <a:pt x="105632" y="279463"/>
                      <a:pt x="99632" y="282702"/>
                      <a:pt x="93440" y="285274"/>
                    </a:cubicBezTo>
                    <a:cubicBezTo>
                      <a:pt x="87154" y="287750"/>
                      <a:pt x="81248" y="288988"/>
                      <a:pt x="75819" y="2889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6" name="Forme libre : forme 65">
                <a:extLst>
                  <a:ext uri="{FF2B5EF4-FFF2-40B4-BE49-F238E27FC236}">
                    <a16:creationId xmlns:a16="http://schemas.microsoft.com/office/drawing/2014/main" id="{E429F889-DE59-B165-595A-4C989D3AD139}"/>
                  </a:ext>
                </a:extLst>
              </p:cNvPr>
              <p:cNvSpPr/>
              <p:nvPr/>
            </p:nvSpPr>
            <p:spPr>
              <a:xfrm>
                <a:off x="5736812" y="4069555"/>
                <a:ext cx="151828" cy="192404"/>
              </a:xfrm>
              <a:custGeom>
                <a:avLst/>
                <a:gdLst>
                  <a:gd name="connsiteX0" fmla="*/ 85725 w 151828"/>
                  <a:gd name="connsiteY0" fmla="*/ 192405 h 192404"/>
                  <a:gd name="connsiteX1" fmla="*/ 38386 w 151828"/>
                  <a:gd name="connsiteY1" fmla="*/ 180022 h 192404"/>
                  <a:gd name="connsiteX2" fmla="*/ 9620 w 151828"/>
                  <a:gd name="connsiteY2" fmla="*/ 145828 h 192404"/>
                  <a:gd name="connsiteX3" fmla="*/ 0 w 151828"/>
                  <a:gd name="connsiteY3" fmla="*/ 96583 h 192404"/>
                  <a:gd name="connsiteX4" fmla="*/ 8668 w 151828"/>
                  <a:gd name="connsiteY4" fmla="*/ 46958 h 192404"/>
                  <a:gd name="connsiteX5" fmla="*/ 35338 w 151828"/>
                  <a:gd name="connsiteY5" fmla="*/ 12573 h 192404"/>
                  <a:gd name="connsiteX6" fmla="*/ 80772 w 151828"/>
                  <a:gd name="connsiteY6" fmla="*/ 0 h 192404"/>
                  <a:gd name="connsiteX7" fmla="*/ 122492 w 151828"/>
                  <a:gd name="connsiteY7" fmla="*/ 10858 h 192404"/>
                  <a:gd name="connsiteX8" fmla="*/ 144875 w 151828"/>
                  <a:gd name="connsiteY8" fmla="*/ 41338 h 192404"/>
                  <a:gd name="connsiteX9" fmla="*/ 151829 w 151828"/>
                  <a:gd name="connsiteY9" fmla="*/ 86487 h 192404"/>
                  <a:gd name="connsiteX10" fmla="*/ 145828 w 151828"/>
                  <a:gd name="connsiteY10" fmla="*/ 98488 h 192404"/>
                  <a:gd name="connsiteX11" fmla="*/ 24098 w 151828"/>
                  <a:gd name="connsiteY11" fmla="*/ 98488 h 192404"/>
                  <a:gd name="connsiteX12" fmla="*/ 24098 w 151828"/>
                  <a:gd name="connsiteY12" fmla="*/ 81534 h 192404"/>
                  <a:gd name="connsiteX13" fmla="*/ 132683 w 151828"/>
                  <a:gd name="connsiteY13" fmla="*/ 73247 h 192404"/>
                  <a:gd name="connsiteX14" fmla="*/ 120682 w 151828"/>
                  <a:gd name="connsiteY14" fmla="*/ 86392 h 192404"/>
                  <a:gd name="connsiteX15" fmla="*/ 120872 w 151828"/>
                  <a:gd name="connsiteY15" fmla="*/ 76771 h 192404"/>
                  <a:gd name="connsiteX16" fmla="*/ 121063 w 151828"/>
                  <a:gd name="connsiteY16" fmla="*/ 66484 h 192404"/>
                  <a:gd name="connsiteX17" fmla="*/ 110966 w 151828"/>
                  <a:gd name="connsiteY17" fmla="*/ 32290 h 192404"/>
                  <a:gd name="connsiteX18" fmla="*/ 79724 w 151828"/>
                  <a:gd name="connsiteY18" fmla="*/ 18002 h 192404"/>
                  <a:gd name="connsiteX19" fmla="*/ 56388 w 151828"/>
                  <a:gd name="connsiteY19" fmla="*/ 24955 h 192404"/>
                  <a:gd name="connsiteX20" fmla="*/ 41720 w 151828"/>
                  <a:gd name="connsiteY20" fmla="*/ 43529 h 192404"/>
                  <a:gd name="connsiteX21" fmla="*/ 34195 w 151828"/>
                  <a:gd name="connsiteY21" fmla="*/ 68485 h 192404"/>
                  <a:gd name="connsiteX22" fmla="*/ 31909 w 151828"/>
                  <a:gd name="connsiteY22" fmla="*/ 94964 h 192404"/>
                  <a:gd name="connsiteX23" fmla="*/ 34957 w 151828"/>
                  <a:gd name="connsiteY23" fmla="*/ 120301 h 192404"/>
                  <a:gd name="connsiteX24" fmla="*/ 44387 w 151828"/>
                  <a:gd name="connsiteY24" fmla="*/ 144494 h 192404"/>
                  <a:gd name="connsiteX25" fmla="*/ 60389 w 151828"/>
                  <a:gd name="connsiteY25" fmla="*/ 162496 h 192404"/>
                  <a:gd name="connsiteX26" fmla="*/ 83534 w 151828"/>
                  <a:gd name="connsiteY26" fmla="*/ 169259 h 192404"/>
                  <a:gd name="connsiteX27" fmla="*/ 117158 w 151828"/>
                  <a:gd name="connsiteY27" fmla="*/ 163830 h 192404"/>
                  <a:gd name="connsiteX28" fmla="*/ 141351 w 151828"/>
                  <a:gd name="connsiteY28" fmla="*/ 153448 h 192404"/>
                  <a:gd name="connsiteX29" fmla="*/ 151162 w 151828"/>
                  <a:gd name="connsiteY29" fmla="*/ 170021 h 192404"/>
                  <a:gd name="connsiteX30" fmla="*/ 148495 w 151828"/>
                  <a:gd name="connsiteY30" fmla="*/ 172117 h 192404"/>
                  <a:gd name="connsiteX31" fmla="*/ 136303 w 151828"/>
                  <a:gd name="connsiteY31" fmla="*/ 180022 h 192404"/>
                  <a:gd name="connsiteX32" fmla="*/ 115253 w 151828"/>
                  <a:gd name="connsiteY32" fmla="*/ 188500 h 192404"/>
                  <a:gd name="connsiteX33" fmla="*/ 85725 w 151828"/>
                  <a:gd name="connsiteY33" fmla="*/ 192214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1828" h="192404">
                    <a:moveTo>
                      <a:pt x="85725" y="192405"/>
                    </a:moveTo>
                    <a:cubicBezTo>
                      <a:pt x="66961" y="192405"/>
                      <a:pt x="51149" y="188309"/>
                      <a:pt x="38386" y="180022"/>
                    </a:cubicBezTo>
                    <a:cubicBezTo>
                      <a:pt x="25622" y="171736"/>
                      <a:pt x="16002" y="160306"/>
                      <a:pt x="9620" y="145828"/>
                    </a:cubicBezTo>
                    <a:cubicBezTo>
                      <a:pt x="3239" y="131254"/>
                      <a:pt x="0" y="114871"/>
                      <a:pt x="0" y="96583"/>
                    </a:cubicBezTo>
                    <a:cubicBezTo>
                      <a:pt x="0" y="78296"/>
                      <a:pt x="2858" y="61532"/>
                      <a:pt x="8668" y="46958"/>
                    </a:cubicBezTo>
                    <a:cubicBezTo>
                      <a:pt x="14383" y="32385"/>
                      <a:pt x="23336" y="20955"/>
                      <a:pt x="35338" y="12573"/>
                    </a:cubicBezTo>
                    <a:cubicBezTo>
                      <a:pt x="47339" y="4191"/>
                      <a:pt x="62484" y="0"/>
                      <a:pt x="80772" y="0"/>
                    </a:cubicBezTo>
                    <a:cubicBezTo>
                      <a:pt x="99060" y="0"/>
                      <a:pt x="112205" y="3620"/>
                      <a:pt x="122492" y="10858"/>
                    </a:cubicBezTo>
                    <a:cubicBezTo>
                      <a:pt x="132779" y="18097"/>
                      <a:pt x="140208" y="28289"/>
                      <a:pt x="144875" y="41338"/>
                    </a:cubicBezTo>
                    <a:cubicBezTo>
                      <a:pt x="149543" y="54388"/>
                      <a:pt x="151829" y="69437"/>
                      <a:pt x="151829" y="86487"/>
                    </a:cubicBezTo>
                    <a:lnTo>
                      <a:pt x="145828" y="98488"/>
                    </a:lnTo>
                    <a:lnTo>
                      <a:pt x="24098" y="98488"/>
                    </a:lnTo>
                    <a:lnTo>
                      <a:pt x="24098" y="81534"/>
                    </a:lnTo>
                    <a:lnTo>
                      <a:pt x="132683" y="73247"/>
                    </a:lnTo>
                    <a:lnTo>
                      <a:pt x="120682" y="86392"/>
                    </a:lnTo>
                    <a:cubicBezTo>
                      <a:pt x="120682" y="83153"/>
                      <a:pt x="120682" y="79915"/>
                      <a:pt x="120872" y="76771"/>
                    </a:cubicBezTo>
                    <a:cubicBezTo>
                      <a:pt x="120968" y="73628"/>
                      <a:pt x="121063" y="70199"/>
                      <a:pt x="121063" y="66484"/>
                    </a:cubicBezTo>
                    <a:cubicBezTo>
                      <a:pt x="121063" y="53245"/>
                      <a:pt x="117729" y="41815"/>
                      <a:pt x="110966" y="32290"/>
                    </a:cubicBezTo>
                    <a:cubicBezTo>
                      <a:pt x="104204" y="22765"/>
                      <a:pt x="93821" y="18002"/>
                      <a:pt x="79724" y="18002"/>
                    </a:cubicBezTo>
                    <a:cubicBezTo>
                      <a:pt x="70485" y="18002"/>
                      <a:pt x="62675" y="20288"/>
                      <a:pt x="56388" y="24955"/>
                    </a:cubicBezTo>
                    <a:cubicBezTo>
                      <a:pt x="50102" y="29623"/>
                      <a:pt x="45244" y="35814"/>
                      <a:pt x="41720" y="43529"/>
                    </a:cubicBezTo>
                    <a:cubicBezTo>
                      <a:pt x="38195" y="51340"/>
                      <a:pt x="35719" y="59626"/>
                      <a:pt x="34195" y="68485"/>
                    </a:cubicBezTo>
                    <a:cubicBezTo>
                      <a:pt x="32671" y="77343"/>
                      <a:pt x="31909" y="86201"/>
                      <a:pt x="31909" y="94964"/>
                    </a:cubicBezTo>
                    <a:cubicBezTo>
                      <a:pt x="31909" y="103251"/>
                      <a:pt x="32861" y="111728"/>
                      <a:pt x="34957" y="120301"/>
                    </a:cubicBezTo>
                    <a:cubicBezTo>
                      <a:pt x="36957" y="128968"/>
                      <a:pt x="40100" y="137065"/>
                      <a:pt x="44387" y="144494"/>
                    </a:cubicBezTo>
                    <a:cubicBezTo>
                      <a:pt x="48673" y="151924"/>
                      <a:pt x="54007" y="158020"/>
                      <a:pt x="60389" y="162496"/>
                    </a:cubicBezTo>
                    <a:cubicBezTo>
                      <a:pt x="66770" y="166973"/>
                      <a:pt x="74486" y="169259"/>
                      <a:pt x="83534" y="169259"/>
                    </a:cubicBezTo>
                    <a:cubicBezTo>
                      <a:pt x="95345" y="169259"/>
                      <a:pt x="106490" y="167450"/>
                      <a:pt x="117158" y="163830"/>
                    </a:cubicBezTo>
                    <a:cubicBezTo>
                      <a:pt x="127826" y="160211"/>
                      <a:pt x="135922" y="156782"/>
                      <a:pt x="141351" y="153448"/>
                    </a:cubicBezTo>
                    <a:lnTo>
                      <a:pt x="151162" y="170021"/>
                    </a:lnTo>
                    <a:cubicBezTo>
                      <a:pt x="151924" y="169259"/>
                      <a:pt x="151067" y="170021"/>
                      <a:pt x="148495" y="172117"/>
                    </a:cubicBezTo>
                    <a:cubicBezTo>
                      <a:pt x="146018" y="174212"/>
                      <a:pt x="141923" y="176879"/>
                      <a:pt x="136303" y="180022"/>
                    </a:cubicBezTo>
                    <a:cubicBezTo>
                      <a:pt x="130683" y="183166"/>
                      <a:pt x="123635" y="185928"/>
                      <a:pt x="115253" y="188500"/>
                    </a:cubicBezTo>
                    <a:cubicBezTo>
                      <a:pt x="106871" y="190976"/>
                      <a:pt x="97060" y="192214"/>
                      <a:pt x="85725" y="1922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78F6AA32-9A76-5D14-D384-76AAF0EFC3E1}"/>
                </a:ext>
              </a:extLst>
            </p:cNvPr>
            <p:cNvSpPr/>
            <p:nvPr/>
          </p:nvSpPr>
          <p:spPr>
            <a:xfrm>
              <a:off x="5951505" y="3991450"/>
              <a:ext cx="221837" cy="268795"/>
            </a:xfrm>
            <a:custGeom>
              <a:avLst/>
              <a:gdLst>
                <a:gd name="connsiteX0" fmla="*/ 1905 w 221837"/>
                <a:gd name="connsiteY0" fmla="*/ 268700 h 268795"/>
                <a:gd name="connsiteX1" fmla="*/ 0 w 221837"/>
                <a:gd name="connsiteY1" fmla="*/ 250317 h 268795"/>
                <a:gd name="connsiteX2" fmla="*/ 42863 w 221837"/>
                <a:gd name="connsiteY2" fmla="*/ 241649 h 268795"/>
                <a:gd name="connsiteX3" fmla="*/ 28194 w 221837"/>
                <a:gd name="connsiteY3" fmla="*/ 256318 h 268795"/>
                <a:gd name="connsiteX4" fmla="*/ 30099 w 221837"/>
                <a:gd name="connsiteY4" fmla="*/ 244888 h 268795"/>
                <a:gd name="connsiteX5" fmla="*/ 32385 w 221837"/>
                <a:gd name="connsiteY5" fmla="*/ 228314 h 268795"/>
                <a:gd name="connsiteX6" fmla="*/ 33528 w 221837"/>
                <a:gd name="connsiteY6" fmla="*/ 216122 h 268795"/>
                <a:gd name="connsiteX7" fmla="*/ 33528 w 221837"/>
                <a:gd name="connsiteY7" fmla="*/ 52673 h 268795"/>
                <a:gd name="connsiteX8" fmla="*/ 32575 w 221837"/>
                <a:gd name="connsiteY8" fmla="*/ 40481 h 268795"/>
                <a:gd name="connsiteX9" fmla="*/ 30289 w 221837"/>
                <a:gd name="connsiteY9" fmla="*/ 24098 h 268795"/>
                <a:gd name="connsiteX10" fmla="*/ 28194 w 221837"/>
                <a:gd name="connsiteY10" fmla="*/ 12097 h 268795"/>
                <a:gd name="connsiteX11" fmla="*/ 42863 w 221837"/>
                <a:gd name="connsiteY11" fmla="*/ 26384 h 268795"/>
                <a:gd name="connsiteX12" fmla="*/ 762 w 221837"/>
                <a:gd name="connsiteY12" fmla="*/ 19621 h 268795"/>
                <a:gd name="connsiteX13" fmla="*/ 2667 w 221837"/>
                <a:gd name="connsiteY13" fmla="*/ 95 h 268795"/>
                <a:gd name="connsiteX14" fmla="*/ 18479 w 221837"/>
                <a:gd name="connsiteY14" fmla="*/ 857 h 268795"/>
                <a:gd name="connsiteX15" fmla="*/ 34862 w 221837"/>
                <a:gd name="connsiteY15" fmla="*/ 1619 h 268795"/>
                <a:gd name="connsiteX16" fmla="*/ 45910 w 221837"/>
                <a:gd name="connsiteY16" fmla="*/ 2000 h 268795"/>
                <a:gd name="connsiteX17" fmla="*/ 70009 w 221837"/>
                <a:gd name="connsiteY17" fmla="*/ 12192 h 268795"/>
                <a:gd name="connsiteX18" fmla="*/ 68675 w 221837"/>
                <a:gd name="connsiteY18" fmla="*/ 23813 h 268795"/>
                <a:gd name="connsiteX19" fmla="*/ 66770 w 221837"/>
                <a:gd name="connsiteY19" fmla="*/ 43339 h 268795"/>
                <a:gd name="connsiteX20" fmla="*/ 65818 w 221837"/>
                <a:gd name="connsiteY20" fmla="*/ 64008 h 268795"/>
                <a:gd name="connsiteX21" fmla="*/ 65818 w 221837"/>
                <a:gd name="connsiteY21" fmla="*/ 204978 h 268795"/>
                <a:gd name="connsiteX22" fmla="*/ 66580 w 221837"/>
                <a:gd name="connsiteY22" fmla="*/ 224695 h 268795"/>
                <a:gd name="connsiteX23" fmla="*/ 68485 w 221837"/>
                <a:gd name="connsiteY23" fmla="*/ 243078 h 268795"/>
                <a:gd name="connsiteX24" fmla="*/ 70390 w 221837"/>
                <a:gd name="connsiteY24" fmla="*/ 256413 h 268795"/>
                <a:gd name="connsiteX25" fmla="*/ 55721 w 221837"/>
                <a:gd name="connsiteY25" fmla="*/ 243268 h 268795"/>
                <a:gd name="connsiteX26" fmla="*/ 103442 w 221837"/>
                <a:gd name="connsiteY26" fmla="*/ 246983 h 268795"/>
                <a:gd name="connsiteX27" fmla="*/ 100775 w 221837"/>
                <a:gd name="connsiteY27" fmla="*/ 266891 h 268795"/>
                <a:gd name="connsiteX28" fmla="*/ 52292 w 221837"/>
                <a:gd name="connsiteY28" fmla="*/ 266891 h 268795"/>
                <a:gd name="connsiteX29" fmla="*/ 39148 w 221837"/>
                <a:gd name="connsiteY29" fmla="*/ 267271 h 268795"/>
                <a:gd name="connsiteX30" fmla="*/ 20574 w 221837"/>
                <a:gd name="connsiteY30" fmla="*/ 268034 h 268795"/>
                <a:gd name="connsiteX31" fmla="*/ 2000 w 221837"/>
                <a:gd name="connsiteY31" fmla="*/ 268796 h 268795"/>
                <a:gd name="connsiteX32" fmla="*/ 100393 w 221837"/>
                <a:gd name="connsiteY32" fmla="*/ 152971 h 268795"/>
                <a:gd name="connsiteX33" fmla="*/ 70295 w 221837"/>
                <a:gd name="connsiteY33" fmla="*/ 152591 h 268795"/>
                <a:gd name="connsiteX34" fmla="*/ 40196 w 221837"/>
                <a:gd name="connsiteY34" fmla="*/ 151447 h 268795"/>
                <a:gd name="connsiteX35" fmla="*/ 40196 w 221837"/>
                <a:gd name="connsiteY35" fmla="*/ 130016 h 268795"/>
                <a:gd name="connsiteX36" fmla="*/ 66484 w 221837"/>
                <a:gd name="connsiteY36" fmla="*/ 133350 h 268795"/>
                <a:gd name="connsiteX37" fmla="*/ 92774 w 221837"/>
                <a:gd name="connsiteY37" fmla="*/ 135255 h 268795"/>
                <a:gd name="connsiteX38" fmla="*/ 139732 w 221837"/>
                <a:gd name="connsiteY38" fmla="*/ 120396 h 268795"/>
                <a:gd name="connsiteX39" fmla="*/ 157353 w 221837"/>
                <a:gd name="connsiteY39" fmla="*/ 75914 h 268795"/>
                <a:gd name="connsiteX40" fmla="*/ 139732 w 221837"/>
                <a:gd name="connsiteY40" fmla="*/ 32671 h 268795"/>
                <a:gd name="connsiteX41" fmla="*/ 92774 w 221837"/>
                <a:gd name="connsiteY41" fmla="*/ 18002 h 268795"/>
                <a:gd name="connsiteX42" fmla="*/ 78105 w 221837"/>
                <a:gd name="connsiteY42" fmla="*/ 18383 h 268795"/>
                <a:gd name="connsiteX43" fmla="*/ 62103 w 221837"/>
                <a:gd name="connsiteY43" fmla="*/ 19717 h 268795"/>
                <a:gd name="connsiteX44" fmla="*/ 45720 w 221837"/>
                <a:gd name="connsiteY44" fmla="*/ 21812 h 268795"/>
                <a:gd name="connsiteX45" fmla="*/ 45720 w 221837"/>
                <a:gd name="connsiteY45" fmla="*/ 1905 h 268795"/>
                <a:gd name="connsiteX46" fmla="*/ 76867 w 221837"/>
                <a:gd name="connsiteY46" fmla="*/ 952 h 268795"/>
                <a:gd name="connsiteX47" fmla="*/ 108109 w 221837"/>
                <a:gd name="connsiteY47" fmla="*/ 0 h 268795"/>
                <a:gd name="connsiteX48" fmla="*/ 152495 w 221837"/>
                <a:gd name="connsiteY48" fmla="*/ 8477 h 268795"/>
                <a:gd name="connsiteX49" fmla="*/ 180880 w 221837"/>
                <a:gd name="connsiteY49" fmla="*/ 33814 h 268795"/>
                <a:gd name="connsiteX50" fmla="*/ 190786 w 221837"/>
                <a:gd name="connsiteY50" fmla="*/ 75914 h 268795"/>
                <a:gd name="connsiteX51" fmla="*/ 178594 w 221837"/>
                <a:gd name="connsiteY51" fmla="*/ 117634 h 268795"/>
                <a:gd name="connsiteX52" fmla="*/ 145733 w 221837"/>
                <a:gd name="connsiteY52" fmla="*/ 143923 h 268795"/>
                <a:gd name="connsiteX53" fmla="*/ 100298 w 221837"/>
                <a:gd name="connsiteY53" fmla="*/ 152971 h 268795"/>
                <a:gd name="connsiteX54" fmla="*/ 160877 w 221837"/>
                <a:gd name="connsiteY54" fmla="*/ 266891 h 268795"/>
                <a:gd name="connsiteX55" fmla="*/ 153162 w 221837"/>
                <a:gd name="connsiteY55" fmla="*/ 250317 h 268795"/>
                <a:gd name="connsiteX56" fmla="*/ 145066 w 221837"/>
                <a:gd name="connsiteY56" fmla="*/ 233743 h 268795"/>
                <a:gd name="connsiteX57" fmla="*/ 139827 w 221837"/>
                <a:gd name="connsiteY57" fmla="*/ 223266 h 268795"/>
                <a:gd name="connsiteX58" fmla="*/ 94393 w 221837"/>
                <a:gd name="connsiteY58" fmla="*/ 137160 h 268795"/>
                <a:gd name="connsiteX59" fmla="*/ 129730 w 221837"/>
                <a:gd name="connsiteY59" fmla="*/ 135636 h 268795"/>
                <a:gd name="connsiteX60" fmla="*/ 149828 w 221837"/>
                <a:gd name="connsiteY60" fmla="*/ 173641 h 268795"/>
                <a:gd name="connsiteX61" fmla="*/ 167068 w 221837"/>
                <a:gd name="connsiteY61" fmla="*/ 203740 h 268795"/>
                <a:gd name="connsiteX62" fmla="*/ 175546 w 221837"/>
                <a:gd name="connsiteY62" fmla="*/ 217646 h 268795"/>
                <a:gd name="connsiteX63" fmla="*/ 183833 w 221837"/>
                <a:gd name="connsiteY63" fmla="*/ 229838 h 268795"/>
                <a:gd name="connsiteX64" fmla="*/ 194405 w 221837"/>
                <a:gd name="connsiteY64" fmla="*/ 244316 h 268795"/>
                <a:gd name="connsiteX65" fmla="*/ 221837 w 221837"/>
                <a:gd name="connsiteY65" fmla="*/ 246983 h 268795"/>
                <a:gd name="connsiteX66" fmla="*/ 219170 w 221837"/>
                <a:gd name="connsiteY66" fmla="*/ 266891 h 268795"/>
                <a:gd name="connsiteX67" fmla="*/ 160877 w 221837"/>
                <a:gd name="connsiteY67" fmla="*/ 266891 h 26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21837" h="268795">
                  <a:moveTo>
                    <a:pt x="1905" y="268700"/>
                  </a:moveTo>
                  <a:lnTo>
                    <a:pt x="0" y="250317"/>
                  </a:lnTo>
                  <a:lnTo>
                    <a:pt x="42863" y="241649"/>
                  </a:lnTo>
                  <a:lnTo>
                    <a:pt x="28194" y="256318"/>
                  </a:lnTo>
                  <a:cubicBezTo>
                    <a:pt x="28670" y="254032"/>
                    <a:pt x="29337" y="250222"/>
                    <a:pt x="30099" y="244888"/>
                  </a:cubicBezTo>
                  <a:cubicBezTo>
                    <a:pt x="30861" y="239459"/>
                    <a:pt x="31623" y="234029"/>
                    <a:pt x="32385" y="228314"/>
                  </a:cubicBezTo>
                  <a:cubicBezTo>
                    <a:pt x="33147" y="222694"/>
                    <a:pt x="33528" y="218599"/>
                    <a:pt x="33528" y="216122"/>
                  </a:cubicBezTo>
                  <a:lnTo>
                    <a:pt x="33528" y="52673"/>
                  </a:lnTo>
                  <a:cubicBezTo>
                    <a:pt x="33528" y="49911"/>
                    <a:pt x="33242" y="45815"/>
                    <a:pt x="32575" y="40481"/>
                  </a:cubicBezTo>
                  <a:cubicBezTo>
                    <a:pt x="31909" y="35052"/>
                    <a:pt x="31242" y="29623"/>
                    <a:pt x="30289" y="24098"/>
                  </a:cubicBezTo>
                  <a:cubicBezTo>
                    <a:pt x="29432" y="18574"/>
                    <a:pt x="28766" y="14573"/>
                    <a:pt x="28194" y="12097"/>
                  </a:cubicBezTo>
                  <a:lnTo>
                    <a:pt x="42863" y="26384"/>
                  </a:lnTo>
                  <a:lnTo>
                    <a:pt x="762" y="19621"/>
                  </a:lnTo>
                  <a:lnTo>
                    <a:pt x="2667" y="95"/>
                  </a:lnTo>
                  <a:cubicBezTo>
                    <a:pt x="7429" y="381"/>
                    <a:pt x="12668" y="571"/>
                    <a:pt x="18479" y="857"/>
                  </a:cubicBezTo>
                  <a:cubicBezTo>
                    <a:pt x="24193" y="1143"/>
                    <a:pt x="29718" y="1333"/>
                    <a:pt x="34862" y="1619"/>
                  </a:cubicBezTo>
                  <a:cubicBezTo>
                    <a:pt x="40005" y="1905"/>
                    <a:pt x="43720" y="2000"/>
                    <a:pt x="45910" y="2000"/>
                  </a:cubicBezTo>
                  <a:lnTo>
                    <a:pt x="70009" y="12192"/>
                  </a:lnTo>
                  <a:cubicBezTo>
                    <a:pt x="69723" y="14192"/>
                    <a:pt x="69342" y="18097"/>
                    <a:pt x="68675" y="23813"/>
                  </a:cubicBezTo>
                  <a:cubicBezTo>
                    <a:pt x="68008" y="29623"/>
                    <a:pt x="67437" y="36100"/>
                    <a:pt x="66770" y="43339"/>
                  </a:cubicBezTo>
                  <a:cubicBezTo>
                    <a:pt x="66104" y="50578"/>
                    <a:pt x="65818" y="57531"/>
                    <a:pt x="65818" y="64008"/>
                  </a:cubicBezTo>
                  <a:lnTo>
                    <a:pt x="65818" y="204978"/>
                  </a:lnTo>
                  <a:cubicBezTo>
                    <a:pt x="65818" y="211455"/>
                    <a:pt x="66104" y="218122"/>
                    <a:pt x="66580" y="224695"/>
                  </a:cubicBezTo>
                  <a:cubicBezTo>
                    <a:pt x="67056" y="231267"/>
                    <a:pt x="67723" y="237458"/>
                    <a:pt x="68485" y="243078"/>
                  </a:cubicBezTo>
                  <a:cubicBezTo>
                    <a:pt x="69247" y="248698"/>
                    <a:pt x="69818" y="253175"/>
                    <a:pt x="70390" y="256413"/>
                  </a:cubicBezTo>
                  <a:lnTo>
                    <a:pt x="55721" y="243268"/>
                  </a:lnTo>
                  <a:lnTo>
                    <a:pt x="103442" y="246983"/>
                  </a:lnTo>
                  <a:lnTo>
                    <a:pt x="100775" y="266891"/>
                  </a:lnTo>
                  <a:lnTo>
                    <a:pt x="52292" y="266891"/>
                  </a:lnTo>
                  <a:cubicBezTo>
                    <a:pt x="49244" y="266891"/>
                    <a:pt x="44863" y="266986"/>
                    <a:pt x="39148" y="267271"/>
                  </a:cubicBezTo>
                  <a:cubicBezTo>
                    <a:pt x="33338" y="267557"/>
                    <a:pt x="27146" y="267748"/>
                    <a:pt x="20574" y="268034"/>
                  </a:cubicBezTo>
                  <a:cubicBezTo>
                    <a:pt x="13906" y="268319"/>
                    <a:pt x="7715" y="268510"/>
                    <a:pt x="2000" y="268796"/>
                  </a:cubicBezTo>
                  <a:close/>
                  <a:moveTo>
                    <a:pt x="100393" y="152971"/>
                  </a:moveTo>
                  <a:cubicBezTo>
                    <a:pt x="90392" y="152971"/>
                    <a:pt x="80391" y="152876"/>
                    <a:pt x="70295" y="152591"/>
                  </a:cubicBezTo>
                  <a:cubicBezTo>
                    <a:pt x="60293" y="152305"/>
                    <a:pt x="50292" y="151924"/>
                    <a:pt x="40196" y="151447"/>
                  </a:cubicBezTo>
                  <a:lnTo>
                    <a:pt x="40196" y="130016"/>
                  </a:lnTo>
                  <a:cubicBezTo>
                    <a:pt x="48958" y="131064"/>
                    <a:pt x="57721" y="132112"/>
                    <a:pt x="66484" y="133350"/>
                  </a:cubicBezTo>
                  <a:cubicBezTo>
                    <a:pt x="75247" y="134588"/>
                    <a:pt x="84010" y="135255"/>
                    <a:pt x="92774" y="135255"/>
                  </a:cubicBezTo>
                  <a:cubicBezTo>
                    <a:pt x="112300" y="135255"/>
                    <a:pt x="128016" y="130302"/>
                    <a:pt x="139732" y="120396"/>
                  </a:cubicBezTo>
                  <a:cubicBezTo>
                    <a:pt x="151543" y="110490"/>
                    <a:pt x="157353" y="95631"/>
                    <a:pt x="157353" y="75914"/>
                  </a:cubicBezTo>
                  <a:cubicBezTo>
                    <a:pt x="157353" y="56197"/>
                    <a:pt x="151447" y="42481"/>
                    <a:pt x="139732" y="32671"/>
                  </a:cubicBezTo>
                  <a:cubicBezTo>
                    <a:pt x="127921" y="22860"/>
                    <a:pt x="112300" y="18002"/>
                    <a:pt x="92774" y="18002"/>
                  </a:cubicBezTo>
                  <a:cubicBezTo>
                    <a:pt x="88297" y="18002"/>
                    <a:pt x="83344" y="18097"/>
                    <a:pt x="78105" y="18383"/>
                  </a:cubicBezTo>
                  <a:cubicBezTo>
                    <a:pt x="72866" y="18669"/>
                    <a:pt x="67532" y="19050"/>
                    <a:pt x="62103" y="19717"/>
                  </a:cubicBezTo>
                  <a:cubicBezTo>
                    <a:pt x="56674" y="20383"/>
                    <a:pt x="51245" y="21050"/>
                    <a:pt x="45720" y="21812"/>
                  </a:cubicBezTo>
                  <a:lnTo>
                    <a:pt x="45720" y="1905"/>
                  </a:lnTo>
                  <a:cubicBezTo>
                    <a:pt x="56007" y="1905"/>
                    <a:pt x="66389" y="1619"/>
                    <a:pt x="76867" y="952"/>
                  </a:cubicBezTo>
                  <a:cubicBezTo>
                    <a:pt x="87344" y="286"/>
                    <a:pt x="97822" y="0"/>
                    <a:pt x="108109" y="0"/>
                  </a:cubicBezTo>
                  <a:cubicBezTo>
                    <a:pt x="125349" y="0"/>
                    <a:pt x="140208" y="2858"/>
                    <a:pt x="152495" y="8477"/>
                  </a:cubicBezTo>
                  <a:cubicBezTo>
                    <a:pt x="164783" y="14097"/>
                    <a:pt x="174212" y="22574"/>
                    <a:pt x="180880" y="33814"/>
                  </a:cubicBezTo>
                  <a:cubicBezTo>
                    <a:pt x="187547" y="45053"/>
                    <a:pt x="190786" y="59150"/>
                    <a:pt x="190786" y="75914"/>
                  </a:cubicBezTo>
                  <a:cubicBezTo>
                    <a:pt x="190786" y="92678"/>
                    <a:pt x="186690" y="106108"/>
                    <a:pt x="178594" y="117634"/>
                  </a:cubicBezTo>
                  <a:cubicBezTo>
                    <a:pt x="170402" y="129159"/>
                    <a:pt x="159449" y="137922"/>
                    <a:pt x="145733" y="143923"/>
                  </a:cubicBezTo>
                  <a:cubicBezTo>
                    <a:pt x="131921" y="149923"/>
                    <a:pt x="116776" y="152971"/>
                    <a:pt x="100298" y="152971"/>
                  </a:cubicBezTo>
                  <a:close/>
                  <a:moveTo>
                    <a:pt x="160877" y="266891"/>
                  </a:moveTo>
                  <a:cubicBezTo>
                    <a:pt x="158591" y="261842"/>
                    <a:pt x="156020" y="256413"/>
                    <a:pt x="153162" y="250317"/>
                  </a:cubicBezTo>
                  <a:cubicBezTo>
                    <a:pt x="150304" y="244316"/>
                    <a:pt x="147542" y="238792"/>
                    <a:pt x="145066" y="233743"/>
                  </a:cubicBezTo>
                  <a:cubicBezTo>
                    <a:pt x="142589" y="228695"/>
                    <a:pt x="140779" y="225266"/>
                    <a:pt x="139827" y="223266"/>
                  </a:cubicBezTo>
                  <a:lnTo>
                    <a:pt x="94393" y="137160"/>
                  </a:lnTo>
                  <a:lnTo>
                    <a:pt x="129730" y="135636"/>
                  </a:lnTo>
                  <a:cubicBezTo>
                    <a:pt x="136493" y="148876"/>
                    <a:pt x="143161" y="161544"/>
                    <a:pt x="149828" y="173641"/>
                  </a:cubicBezTo>
                  <a:cubicBezTo>
                    <a:pt x="156496" y="185738"/>
                    <a:pt x="162211" y="195643"/>
                    <a:pt x="167068" y="203740"/>
                  </a:cubicBezTo>
                  <a:cubicBezTo>
                    <a:pt x="171926" y="211741"/>
                    <a:pt x="174784" y="216408"/>
                    <a:pt x="175546" y="217646"/>
                  </a:cubicBezTo>
                  <a:cubicBezTo>
                    <a:pt x="177260" y="220409"/>
                    <a:pt x="180022" y="224504"/>
                    <a:pt x="183833" y="229838"/>
                  </a:cubicBezTo>
                  <a:cubicBezTo>
                    <a:pt x="187547" y="235267"/>
                    <a:pt x="191071" y="240030"/>
                    <a:pt x="194405" y="244316"/>
                  </a:cubicBezTo>
                  <a:lnTo>
                    <a:pt x="221837" y="246983"/>
                  </a:lnTo>
                  <a:lnTo>
                    <a:pt x="219170" y="266891"/>
                  </a:lnTo>
                  <a:lnTo>
                    <a:pt x="160877" y="2668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grpSp>
          <p:nvGrpSpPr>
            <p:cNvPr id="18" name="Graphique 8">
              <a:extLst>
                <a:ext uri="{FF2B5EF4-FFF2-40B4-BE49-F238E27FC236}">
                  <a16:creationId xmlns:a16="http://schemas.microsoft.com/office/drawing/2014/main" id="{FD85C558-FAC9-1271-EEE9-7A9C8527D350}"/>
                </a:ext>
              </a:extLst>
            </p:cNvPr>
            <p:cNvGrpSpPr/>
            <p:nvPr/>
          </p:nvGrpSpPr>
          <p:grpSpPr>
            <a:xfrm>
              <a:off x="6180010" y="3973067"/>
              <a:ext cx="877442" cy="373475"/>
              <a:chOff x="6180010" y="3973067"/>
              <a:chExt cx="877442" cy="373475"/>
            </a:xfrm>
            <a:grpFill/>
          </p:grpSpPr>
          <p:sp>
            <p:nvSpPr>
              <p:cNvPr id="53" name="Forme libre : forme 52">
                <a:extLst>
                  <a:ext uri="{FF2B5EF4-FFF2-40B4-BE49-F238E27FC236}">
                    <a16:creationId xmlns:a16="http://schemas.microsoft.com/office/drawing/2014/main" id="{ADE1584C-4EB1-9DCA-65C4-7DC76545A0B1}"/>
                  </a:ext>
                </a:extLst>
              </p:cNvPr>
              <p:cNvSpPr/>
              <p:nvPr/>
            </p:nvSpPr>
            <p:spPr>
              <a:xfrm>
                <a:off x="6180010" y="3980116"/>
                <a:ext cx="151828" cy="281844"/>
              </a:xfrm>
              <a:custGeom>
                <a:avLst/>
                <a:gdLst>
                  <a:gd name="connsiteX0" fmla="*/ 85725 w 151828"/>
                  <a:gd name="connsiteY0" fmla="*/ 281845 h 281844"/>
                  <a:gd name="connsiteX1" fmla="*/ 38386 w 151828"/>
                  <a:gd name="connsiteY1" fmla="*/ 269462 h 281844"/>
                  <a:gd name="connsiteX2" fmla="*/ 9620 w 151828"/>
                  <a:gd name="connsiteY2" fmla="*/ 235267 h 281844"/>
                  <a:gd name="connsiteX3" fmla="*/ 0 w 151828"/>
                  <a:gd name="connsiteY3" fmla="*/ 186023 h 281844"/>
                  <a:gd name="connsiteX4" fmla="*/ 8668 w 151828"/>
                  <a:gd name="connsiteY4" fmla="*/ 136398 h 281844"/>
                  <a:gd name="connsiteX5" fmla="*/ 35338 w 151828"/>
                  <a:gd name="connsiteY5" fmla="*/ 102013 h 281844"/>
                  <a:gd name="connsiteX6" fmla="*/ 80772 w 151828"/>
                  <a:gd name="connsiteY6" fmla="*/ 89440 h 281844"/>
                  <a:gd name="connsiteX7" fmla="*/ 122491 w 151828"/>
                  <a:gd name="connsiteY7" fmla="*/ 100298 h 281844"/>
                  <a:gd name="connsiteX8" fmla="*/ 144875 w 151828"/>
                  <a:gd name="connsiteY8" fmla="*/ 130778 h 281844"/>
                  <a:gd name="connsiteX9" fmla="*/ 151829 w 151828"/>
                  <a:gd name="connsiteY9" fmla="*/ 175927 h 281844"/>
                  <a:gd name="connsiteX10" fmla="*/ 145828 w 151828"/>
                  <a:gd name="connsiteY10" fmla="*/ 187928 h 281844"/>
                  <a:gd name="connsiteX11" fmla="*/ 24098 w 151828"/>
                  <a:gd name="connsiteY11" fmla="*/ 187928 h 281844"/>
                  <a:gd name="connsiteX12" fmla="*/ 24098 w 151828"/>
                  <a:gd name="connsiteY12" fmla="*/ 170974 h 281844"/>
                  <a:gd name="connsiteX13" fmla="*/ 132683 w 151828"/>
                  <a:gd name="connsiteY13" fmla="*/ 162687 h 281844"/>
                  <a:gd name="connsiteX14" fmla="*/ 120682 w 151828"/>
                  <a:gd name="connsiteY14" fmla="*/ 175832 h 281844"/>
                  <a:gd name="connsiteX15" fmla="*/ 120872 w 151828"/>
                  <a:gd name="connsiteY15" fmla="*/ 166211 h 281844"/>
                  <a:gd name="connsiteX16" fmla="*/ 121063 w 151828"/>
                  <a:gd name="connsiteY16" fmla="*/ 155924 h 281844"/>
                  <a:gd name="connsiteX17" fmla="*/ 110871 w 151828"/>
                  <a:gd name="connsiteY17" fmla="*/ 121729 h 281844"/>
                  <a:gd name="connsiteX18" fmla="*/ 79724 w 151828"/>
                  <a:gd name="connsiteY18" fmla="*/ 107442 h 281844"/>
                  <a:gd name="connsiteX19" fmla="*/ 56388 w 151828"/>
                  <a:gd name="connsiteY19" fmla="*/ 114395 h 281844"/>
                  <a:gd name="connsiteX20" fmla="*/ 41720 w 151828"/>
                  <a:gd name="connsiteY20" fmla="*/ 132969 h 281844"/>
                  <a:gd name="connsiteX21" fmla="*/ 34195 w 151828"/>
                  <a:gd name="connsiteY21" fmla="*/ 157925 h 281844"/>
                  <a:gd name="connsiteX22" fmla="*/ 31909 w 151828"/>
                  <a:gd name="connsiteY22" fmla="*/ 184404 h 281844"/>
                  <a:gd name="connsiteX23" fmla="*/ 34957 w 151828"/>
                  <a:gd name="connsiteY23" fmla="*/ 209741 h 281844"/>
                  <a:gd name="connsiteX24" fmla="*/ 44387 w 151828"/>
                  <a:gd name="connsiteY24" fmla="*/ 233934 h 281844"/>
                  <a:gd name="connsiteX25" fmla="*/ 60388 w 151828"/>
                  <a:gd name="connsiteY25" fmla="*/ 251936 h 281844"/>
                  <a:gd name="connsiteX26" fmla="*/ 83534 w 151828"/>
                  <a:gd name="connsiteY26" fmla="*/ 258699 h 281844"/>
                  <a:gd name="connsiteX27" fmla="*/ 117157 w 151828"/>
                  <a:gd name="connsiteY27" fmla="*/ 253270 h 281844"/>
                  <a:gd name="connsiteX28" fmla="*/ 141351 w 151828"/>
                  <a:gd name="connsiteY28" fmla="*/ 242888 h 281844"/>
                  <a:gd name="connsiteX29" fmla="*/ 151162 w 151828"/>
                  <a:gd name="connsiteY29" fmla="*/ 259461 h 281844"/>
                  <a:gd name="connsiteX30" fmla="*/ 148495 w 151828"/>
                  <a:gd name="connsiteY30" fmla="*/ 261557 h 281844"/>
                  <a:gd name="connsiteX31" fmla="*/ 136303 w 151828"/>
                  <a:gd name="connsiteY31" fmla="*/ 269462 h 281844"/>
                  <a:gd name="connsiteX32" fmla="*/ 115253 w 151828"/>
                  <a:gd name="connsiteY32" fmla="*/ 277939 h 281844"/>
                  <a:gd name="connsiteX33" fmla="*/ 85725 w 151828"/>
                  <a:gd name="connsiteY33" fmla="*/ 281654 h 281844"/>
                  <a:gd name="connsiteX34" fmla="*/ 68104 w 151828"/>
                  <a:gd name="connsiteY34" fmla="*/ 74009 h 281844"/>
                  <a:gd name="connsiteX35" fmla="*/ 53816 w 151828"/>
                  <a:gd name="connsiteY35" fmla="*/ 62008 h 281844"/>
                  <a:gd name="connsiteX36" fmla="*/ 112776 w 151828"/>
                  <a:gd name="connsiteY36" fmla="*/ 0 h 281844"/>
                  <a:gd name="connsiteX37" fmla="*/ 133445 w 151828"/>
                  <a:gd name="connsiteY37" fmla="*/ 17621 h 281844"/>
                  <a:gd name="connsiteX38" fmla="*/ 68008 w 151828"/>
                  <a:gd name="connsiteY38" fmla="*/ 74009 h 281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51828" h="281844">
                    <a:moveTo>
                      <a:pt x="85725" y="281845"/>
                    </a:moveTo>
                    <a:cubicBezTo>
                      <a:pt x="66961" y="281845"/>
                      <a:pt x="51149" y="277749"/>
                      <a:pt x="38386" y="269462"/>
                    </a:cubicBezTo>
                    <a:cubicBezTo>
                      <a:pt x="25622" y="261175"/>
                      <a:pt x="16002" y="249746"/>
                      <a:pt x="9620" y="235267"/>
                    </a:cubicBezTo>
                    <a:cubicBezTo>
                      <a:pt x="3238" y="220789"/>
                      <a:pt x="0" y="204311"/>
                      <a:pt x="0" y="186023"/>
                    </a:cubicBezTo>
                    <a:cubicBezTo>
                      <a:pt x="0" y="167735"/>
                      <a:pt x="2857" y="150971"/>
                      <a:pt x="8668" y="136398"/>
                    </a:cubicBezTo>
                    <a:cubicBezTo>
                      <a:pt x="14478" y="121825"/>
                      <a:pt x="23336" y="110395"/>
                      <a:pt x="35338" y="102013"/>
                    </a:cubicBezTo>
                    <a:cubicBezTo>
                      <a:pt x="47339" y="93631"/>
                      <a:pt x="62484" y="89440"/>
                      <a:pt x="80772" y="89440"/>
                    </a:cubicBezTo>
                    <a:cubicBezTo>
                      <a:pt x="99060" y="89440"/>
                      <a:pt x="112204" y="93059"/>
                      <a:pt x="122491" y="100298"/>
                    </a:cubicBezTo>
                    <a:cubicBezTo>
                      <a:pt x="132779" y="107537"/>
                      <a:pt x="140208" y="117729"/>
                      <a:pt x="144875" y="130778"/>
                    </a:cubicBezTo>
                    <a:cubicBezTo>
                      <a:pt x="149542" y="143828"/>
                      <a:pt x="151829" y="158877"/>
                      <a:pt x="151829" y="175927"/>
                    </a:cubicBezTo>
                    <a:lnTo>
                      <a:pt x="145828" y="187928"/>
                    </a:lnTo>
                    <a:lnTo>
                      <a:pt x="24098" y="187928"/>
                    </a:lnTo>
                    <a:lnTo>
                      <a:pt x="24098" y="170974"/>
                    </a:lnTo>
                    <a:lnTo>
                      <a:pt x="132683" y="162687"/>
                    </a:lnTo>
                    <a:lnTo>
                      <a:pt x="120682" y="175832"/>
                    </a:lnTo>
                    <a:cubicBezTo>
                      <a:pt x="120682" y="172593"/>
                      <a:pt x="120682" y="169354"/>
                      <a:pt x="120872" y="166211"/>
                    </a:cubicBezTo>
                    <a:cubicBezTo>
                      <a:pt x="120967" y="163068"/>
                      <a:pt x="121063" y="159639"/>
                      <a:pt x="121063" y="155924"/>
                    </a:cubicBezTo>
                    <a:cubicBezTo>
                      <a:pt x="121063" y="142684"/>
                      <a:pt x="117729" y="131254"/>
                      <a:pt x="110871" y="121729"/>
                    </a:cubicBezTo>
                    <a:cubicBezTo>
                      <a:pt x="104108" y="112204"/>
                      <a:pt x="93726" y="107442"/>
                      <a:pt x="79724" y="107442"/>
                    </a:cubicBezTo>
                    <a:cubicBezTo>
                      <a:pt x="70485" y="107442"/>
                      <a:pt x="62674" y="109728"/>
                      <a:pt x="56388" y="114395"/>
                    </a:cubicBezTo>
                    <a:cubicBezTo>
                      <a:pt x="50101" y="119063"/>
                      <a:pt x="45244" y="125254"/>
                      <a:pt x="41720" y="132969"/>
                    </a:cubicBezTo>
                    <a:cubicBezTo>
                      <a:pt x="38195" y="140779"/>
                      <a:pt x="35719" y="149066"/>
                      <a:pt x="34195" y="157925"/>
                    </a:cubicBezTo>
                    <a:cubicBezTo>
                      <a:pt x="32671" y="166783"/>
                      <a:pt x="31909" y="175641"/>
                      <a:pt x="31909" y="184404"/>
                    </a:cubicBezTo>
                    <a:cubicBezTo>
                      <a:pt x="31909" y="192691"/>
                      <a:pt x="32956" y="201168"/>
                      <a:pt x="34957" y="209741"/>
                    </a:cubicBezTo>
                    <a:cubicBezTo>
                      <a:pt x="36957" y="218408"/>
                      <a:pt x="40100" y="226504"/>
                      <a:pt x="44387" y="233934"/>
                    </a:cubicBezTo>
                    <a:cubicBezTo>
                      <a:pt x="48673" y="241459"/>
                      <a:pt x="54007" y="247459"/>
                      <a:pt x="60388" y="251936"/>
                    </a:cubicBezTo>
                    <a:cubicBezTo>
                      <a:pt x="66770" y="256413"/>
                      <a:pt x="74486" y="258699"/>
                      <a:pt x="83534" y="258699"/>
                    </a:cubicBezTo>
                    <a:cubicBezTo>
                      <a:pt x="95345" y="258699"/>
                      <a:pt x="106489" y="256889"/>
                      <a:pt x="117157" y="253270"/>
                    </a:cubicBezTo>
                    <a:cubicBezTo>
                      <a:pt x="127825" y="249650"/>
                      <a:pt x="135922" y="246221"/>
                      <a:pt x="141351" y="242888"/>
                    </a:cubicBezTo>
                    <a:lnTo>
                      <a:pt x="151162" y="259461"/>
                    </a:lnTo>
                    <a:cubicBezTo>
                      <a:pt x="151924" y="258699"/>
                      <a:pt x="151066" y="259461"/>
                      <a:pt x="148495" y="261557"/>
                    </a:cubicBezTo>
                    <a:cubicBezTo>
                      <a:pt x="146018" y="263652"/>
                      <a:pt x="141922" y="266319"/>
                      <a:pt x="136303" y="269462"/>
                    </a:cubicBezTo>
                    <a:cubicBezTo>
                      <a:pt x="130683" y="272605"/>
                      <a:pt x="123634" y="275368"/>
                      <a:pt x="115253" y="277939"/>
                    </a:cubicBezTo>
                    <a:cubicBezTo>
                      <a:pt x="106871" y="280416"/>
                      <a:pt x="97060" y="281654"/>
                      <a:pt x="85725" y="281654"/>
                    </a:cubicBezTo>
                    <a:close/>
                    <a:moveTo>
                      <a:pt x="68104" y="74009"/>
                    </a:moveTo>
                    <a:lnTo>
                      <a:pt x="53816" y="62008"/>
                    </a:lnTo>
                    <a:lnTo>
                      <a:pt x="112776" y="0"/>
                    </a:lnTo>
                    <a:lnTo>
                      <a:pt x="133445" y="17621"/>
                    </a:lnTo>
                    <a:lnTo>
                      <a:pt x="68008" y="7400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4" name="Forme libre : forme 53">
                <a:extLst>
                  <a:ext uri="{FF2B5EF4-FFF2-40B4-BE49-F238E27FC236}">
                    <a16:creationId xmlns:a16="http://schemas.microsoft.com/office/drawing/2014/main" id="{AD9D7E13-249D-516D-A0B2-B200E0FDCA6C}"/>
                  </a:ext>
                </a:extLst>
              </p:cNvPr>
              <p:cNvSpPr/>
              <p:nvPr/>
            </p:nvSpPr>
            <p:spPr>
              <a:xfrm>
                <a:off x="6360033" y="4068127"/>
                <a:ext cx="171354" cy="278415"/>
              </a:xfrm>
              <a:custGeom>
                <a:avLst/>
                <a:gdLst>
                  <a:gd name="connsiteX0" fmla="*/ 73247 w 171354"/>
                  <a:gd name="connsiteY0" fmla="*/ 278416 h 278415"/>
                  <a:gd name="connsiteX1" fmla="*/ 0 w 171354"/>
                  <a:gd name="connsiteY1" fmla="*/ 223933 h 278415"/>
                  <a:gd name="connsiteX2" fmla="*/ 10858 w 171354"/>
                  <a:gd name="connsiteY2" fmla="*/ 206883 h 278415"/>
                  <a:gd name="connsiteX3" fmla="*/ 38290 w 171354"/>
                  <a:gd name="connsiteY3" fmla="*/ 182309 h 278415"/>
                  <a:gd name="connsiteX4" fmla="*/ 52197 w 171354"/>
                  <a:gd name="connsiteY4" fmla="*/ 183832 h 278415"/>
                  <a:gd name="connsiteX5" fmla="*/ 38481 w 171354"/>
                  <a:gd name="connsiteY5" fmla="*/ 201263 h 278415"/>
                  <a:gd name="connsiteX6" fmla="*/ 32099 w 171354"/>
                  <a:gd name="connsiteY6" fmla="*/ 211741 h 278415"/>
                  <a:gd name="connsiteX7" fmla="*/ 30385 w 171354"/>
                  <a:gd name="connsiteY7" fmla="*/ 219837 h 278415"/>
                  <a:gd name="connsiteX8" fmla="*/ 43148 w 171354"/>
                  <a:gd name="connsiteY8" fmla="*/ 248602 h 278415"/>
                  <a:gd name="connsiteX9" fmla="*/ 83344 w 171354"/>
                  <a:gd name="connsiteY9" fmla="*/ 257842 h 278415"/>
                  <a:gd name="connsiteX10" fmla="*/ 122396 w 171354"/>
                  <a:gd name="connsiteY10" fmla="*/ 246793 h 278415"/>
                  <a:gd name="connsiteX11" fmla="*/ 137827 w 171354"/>
                  <a:gd name="connsiteY11" fmla="*/ 217646 h 278415"/>
                  <a:gd name="connsiteX12" fmla="*/ 134588 w 171354"/>
                  <a:gd name="connsiteY12" fmla="*/ 205264 h 278415"/>
                  <a:gd name="connsiteX13" fmla="*/ 122777 w 171354"/>
                  <a:gd name="connsiteY13" fmla="*/ 200406 h 278415"/>
                  <a:gd name="connsiteX14" fmla="*/ 73914 w 171354"/>
                  <a:gd name="connsiteY14" fmla="*/ 194405 h 278415"/>
                  <a:gd name="connsiteX15" fmla="*/ 56579 w 171354"/>
                  <a:gd name="connsiteY15" fmla="*/ 191548 h 278415"/>
                  <a:gd name="connsiteX16" fmla="*/ 38195 w 171354"/>
                  <a:gd name="connsiteY16" fmla="*/ 186880 h 278415"/>
                  <a:gd name="connsiteX17" fmla="*/ 20003 w 171354"/>
                  <a:gd name="connsiteY17" fmla="*/ 176022 h 278415"/>
                  <a:gd name="connsiteX18" fmla="*/ 14573 w 171354"/>
                  <a:gd name="connsiteY18" fmla="*/ 158686 h 278415"/>
                  <a:gd name="connsiteX19" fmla="*/ 46482 w 171354"/>
                  <a:gd name="connsiteY19" fmla="*/ 124873 h 278415"/>
                  <a:gd name="connsiteX20" fmla="*/ 58864 w 171354"/>
                  <a:gd name="connsiteY20" fmla="*/ 128968 h 278415"/>
                  <a:gd name="connsiteX21" fmla="*/ 47244 w 171354"/>
                  <a:gd name="connsiteY21" fmla="*/ 142684 h 278415"/>
                  <a:gd name="connsiteX22" fmla="*/ 43910 w 171354"/>
                  <a:gd name="connsiteY22" fmla="*/ 150019 h 278415"/>
                  <a:gd name="connsiteX23" fmla="*/ 50863 w 171354"/>
                  <a:gd name="connsiteY23" fmla="*/ 158115 h 278415"/>
                  <a:gd name="connsiteX24" fmla="*/ 79629 w 171354"/>
                  <a:gd name="connsiteY24" fmla="*/ 163163 h 278415"/>
                  <a:gd name="connsiteX25" fmla="*/ 105156 w 171354"/>
                  <a:gd name="connsiteY25" fmla="*/ 166306 h 278415"/>
                  <a:gd name="connsiteX26" fmla="*/ 131636 w 171354"/>
                  <a:gd name="connsiteY26" fmla="*/ 170021 h 278415"/>
                  <a:gd name="connsiteX27" fmla="*/ 151733 w 171354"/>
                  <a:gd name="connsiteY27" fmla="*/ 174307 h 278415"/>
                  <a:gd name="connsiteX28" fmla="*/ 168307 w 171354"/>
                  <a:gd name="connsiteY28" fmla="*/ 206978 h 278415"/>
                  <a:gd name="connsiteX29" fmla="*/ 155353 w 171354"/>
                  <a:gd name="connsiteY29" fmla="*/ 242697 h 278415"/>
                  <a:gd name="connsiteX30" fmla="*/ 120968 w 171354"/>
                  <a:gd name="connsiteY30" fmla="*/ 268605 h 278415"/>
                  <a:gd name="connsiteX31" fmla="*/ 73247 w 171354"/>
                  <a:gd name="connsiteY31" fmla="*/ 278416 h 278415"/>
                  <a:gd name="connsiteX32" fmla="*/ 80010 w 171354"/>
                  <a:gd name="connsiteY32" fmla="*/ 137446 h 278415"/>
                  <a:gd name="connsiteX33" fmla="*/ 42101 w 171354"/>
                  <a:gd name="connsiteY33" fmla="*/ 128778 h 278415"/>
                  <a:gd name="connsiteX34" fmla="*/ 17145 w 171354"/>
                  <a:gd name="connsiteY34" fmla="*/ 104680 h 278415"/>
                  <a:gd name="connsiteX35" fmla="*/ 8287 w 171354"/>
                  <a:gd name="connsiteY35" fmla="*/ 68961 h 278415"/>
                  <a:gd name="connsiteX36" fmla="*/ 17336 w 171354"/>
                  <a:gd name="connsiteY36" fmla="*/ 33242 h 278415"/>
                  <a:gd name="connsiteX37" fmla="*/ 42481 w 171354"/>
                  <a:gd name="connsiteY37" fmla="*/ 9715 h 278415"/>
                  <a:gd name="connsiteX38" fmla="*/ 80105 w 171354"/>
                  <a:gd name="connsiteY38" fmla="*/ 1238 h 278415"/>
                  <a:gd name="connsiteX39" fmla="*/ 118110 w 171354"/>
                  <a:gd name="connsiteY39" fmla="*/ 9906 h 278415"/>
                  <a:gd name="connsiteX40" fmla="*/ 143065 w 171354"/>
                  <a:gd name="connsiteY40" fmla="*/ 33814 h 278415"/>
                  <a:gd name="connsiteX41" fmla="*/ 151924 w 171354"/>
                  <a:gd name="connsiteY41" fmla="*/ 69342 h 278415"/>
                  <a:gd name="connsiteX42" fmla="*/ 142875 w 171354"/>
                  <a:gd name="connsiteY42" fmla="*/ 105061 h 278415"/>
                  <a:gd name="connsiteX43" fmla="*/ 117920 w 171354"/>
                  <a:gd name="connsiteY43" fmla="*/ 128873 h 278415"/>
                  <a:gd name="connsiteX44" fmla="*/ 80105 w 171354"/>
                  <a:gd name="connsiteY44" fmla="*/ 137350 h 278415"/>
                  <a:gd name="connsiteX45" fmla="*/ 80010 w 171354"/>
                  <a:gd name="connsiteY45" fmla="*/ 118681 h 278415"/>
                  <a:gd name="connsiteX46" fmla="*/ 121348 w 171354"/>
                  <a:gd name="connsiteY46" fmla="*/ 69437 h 278415"/>
                  <a:gd name="connsiteX47" fmla="*/ 80010 w 171354"/>
                  <a:gd name="connsiteY47" fmla="*/ 19812 h 278415"/>
                  <a:gd name="connsiteX48" fmla="*/ 38290 w 171354"/>
                  <a:gd name="connsiteY48" fmla="*/ 69056 h 278415"/>
                  <a:gd name="connsiteX49" fmla="*/ 80010 w 171354"/>
                  <a:gd name="connsiteY49" fmla="*/ 118681 h 278415"/>
                  <a:gd name="connsiteX50" fmla="*/ 171355 w 171354"/>
                  <a:gd name="connsiteY50" fmla="*/ 24003 h 278415"/>
                  <a:gd name="connsiteX51" fmla="*/ 131921 w 171354"/>
                  <a:gd name="connsiteY51" fmla="*/ 23241 h 278415"/>
                  <a:gd name="connsiteX52" fmla="*/ 108585 w 171354"/>
                  <a:gd name="connsiteY52" fmla="*/ 12001 h 278415"/>
                  <a:gd name="connsiteX53" fmla="*/ 168307 w 171354"/>
                  <a:gd name="connsiteY53" fmla="*/ 0 h 278415"/>
                  <a:gd name="connsiteX54" fmla="*/ 171355 w 171354"/>
                  <a:gd name="connsiteY54" fmla="*/ 24098 h 278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71354" h="278415">
                    <a:moveTo>
                      <a:pt x="73247" y="278416"/>
                    </a:moveTo>
                    <a:cubicBezTo>
                      <a:pt x="24384" y="278416"/>
                      <a:pt x="0" y="260223"/>
                      <a:pt x="0" y="223933"/>
                    </a:cubicBezTo>
                    <a:cubicBezTo>
                      <a:pt x="0" y="220409"/>
                      <a:pt x="3620" y="214693"/>
                      <a:pt x="10858" y="206883"/>
                    </a:cubicBezTo>
                    <a:cubicBezTo>
                      <a:pt x="18097" y="198977"/>
                      <a:pt x="27241" y="190786"/>
                      <a:pt x="38290" y="182309"/>
                    </a:cubicBezTo>
                    <a:lnTo>
                      <a:pt x="52197" y="183832"/>
                    </a:lnTo>
                    <a:cubicBezTo>
                      <a:pt x="46196" y="191071"/>
                      <a:pt x="41624" y="196882"/>
                      <a:pt x="38481" y="201263"/>
                    </a:cubicBezTo>
                    <a:cubicBezTo>
                      <a:pt x="35338" y="205645"/>
                      <a:pt x="33242" y="209169"/>
                      <a:pt x="32099" y="211741"/>
                    </a:cubicBezTo>
                    <a:cubicBezTo>
                      <a:pt x="30956" y="214313"/>
                      <a:pt x="30385" y="217075"/>
                      <a:pt x="30385" y="219837"/>
                    </a:cubicBezTo>
                    <a:cubicBezTo>
                      <a:pt x="30385" y="232886"/>
                      <a:pt x="34671" y="242411"/>
                      <a:pt x="43148" y="248602"/>
                    </a:cubicBezTo>
                    <a:cubicBezTo>
                      <a:pt x="51626" y="254698"/>
                      <a:pt x="65056" y="257842"/>
                      <a:pt x="83344" y="257842"/>
                    </a:cubicBezTo>
                    <a:cubicBezTo>
                      <a:pt x="99155" y="257842"/>
                      <a:pt x="112109" y="254127"/>
                      <a:pt x="122396" y="246793"/>
                    </a:cubicBezTo>
                    <a:cubicBezTo>
                      <a:pt x="132683" y="239363"/>
                      <a:pt x="137827" y="229648"/>
                      <a:pt x="137827" y="217646"/>
                    </a:cubicBezTo>
                    <a:cubicBezTo>
                      <a:pt x="137827" y="211836"/>
                      <a:pt x="136779" y="207740"/>
                      <a:pt x="134588" y="205264"/>
                    </a:cubicBezTo>
                    <a:cubicBezTo>
                      <a:pt x="132397" y="202787"/>
                      <a:pt x="128492" y="201168"/>
                      <a:pt x="122777" y="200406"/>
                    </a:cubicBezTo>
                    <a:lnTo>
                      <a:pt x="73914" y="194405"/>
                    </a:lnTo>
                    <a:cubicBezTo>
                      <a:pt x="67151" y="193357"/>
                      <a:pt x="61341" y="192500"/>
                      <a:pt x="56579" y="191548"/>
                    </a:cubicBezTo>
                    <a:cubicBezTo>
                      <a:pt x="51816" y="190595"/>
                      <a:pt x="45720" y="189071"/>
                      <a:pt x="38195" y="186880"/>
                    </a:cubicBezTo>
                    <a:cubicBezTo>
                      <a:pt x="29718" y="184118"/>
                      <a:pt x="23622" y="180499"/>
                      <a:pt x="20003" y="176022"/>
                    </a:cubicBezTo>
                    <a:cubicBezTo>
                      <a:pt x="16383" y="171545"/>
                      <a:pt x="14573" y="165735"/>
                      <a:pt x="14573" y="158686"/>
                    </a:cubicBezTo>
                    <a:cubicBezTo>
                      <a:pt x="14573" y="153638"/>
                      <a:pt x="25241" y="142399"/>
                      <a:pt x="46482" y="124873"/>
                    </a:cubicBezTo>
                    <a:lnTo>
                      <a:pt x="58864" y="128968"/>
                    </a:lnTo>
                    <a:cubicBezTo>
                      <a:pt x="53340" y="134493"/>
                      <a:pt x="49435" y="139065"/>
                      <a:pt x="47244" y="142684"/>
                    </a:cubicBezTo>
                    <a:cubicBezTo>
                      <a:pt x="44958" y="146304"/>
                      <a:pt x="43910" y="148780"/>
                      <a:pt x="43910" y="150019"/>
                    </a:cubicBezTo>
                    <a:cubicBezTo>
                      <a:pt x="43910" y="153734"/>
                      <a:pt x="46196" y="156496"/>
                      <a:pt x="50863" y="158115"/>
                    </a:cubicBezTo>
                    <a:cubicBezTo>
                      <a:pt x="55531" y="159734"/>
                      <a:pt x="65056" y="161449"/>
                      <a:pt x="79629" y="163163"/>
                    </a:cubicBezTo>
                    <a:cubicBezTo>
                      <a:pt x="87439" y="164211"/>
                      <a:pt x="95917" y="165259"/>
                      <a:pt x="105156" y="166306"/>
                    </a:cubicBezTo>
                    <a:cubicBezTo>
                      <a:pt x="114395" y="167449"/>
                      <a:pt x="123254" y="168688"/>
                      <a:pt x="131636" y="170021"/>
                    </a:cubicBezTo>
                    <a:cubicBezTo>
                      <a:pt x="140018" y="171450"/>
                      <a:pt x="146685" y="172879"/>
                      <a:pt x="151733" y="174307"/>
                    </a:cubicBezTo>
                    <a:cubicBezTo>
                      <a:pt x="162782" y="177832"/>
                      <a:pt x="168307" y="188690"/>
                      <a:pt x="168307" y="206978"/>
                    </a:cubicBezTo>
                    <a:cubicBezTo>
                      <a:pt x="168307" y="220027"/>
                      <a:pt x="164021" y="231934"/>
                      <a:pt x="155353" y="242697"/>
                    </a:cubicBezTo>
                    <a:cubicBezTo>
                      <a:pt x="146685" y="253460"/>
                      <a:pt x="135255" y="262128"/>
                      <a:pt x="120968" y="268605"/>
                    </a:cubicBezTo>
                    <a:cubicBezTo>
                      <a:pt x="106680" y="275082"/>
                      <a:pt x="90773" y="278416"/>
                      <a:pt x="73247" y="278416"/>
                    </a:cubicBezTo>
                    <a:close/>
                    <a:moveTo>
                      <a:pt x="80010" y="137446"/>
                    </a:moveTo>
                    <a:cubicBezTo>
                      <a:pt x="65437" y="137446"/>
                      <a:pt x="52864" y="134588"/>
                      <a:pt x="42101" y="128778"/>
                    </a:cubicBezTo>
                    <a:cubicBezTo>
                      <a:pt x="31337" y="123063"/>
                      <a:pt x="22955" y="114967"/>
                      <a:pt x="17145" y="104680"/>
                    </a:cubicBezTo>
                    <a:cubicBezTo>
                      <a:pt x="11239" y="94393"/>
                      <a:pt x="8287" y="82486"/>
                      <a:pt x="8287" y="68961"/>
                    </a:cubicBezTo>
                    <a:cubicBezTo>
                      <a:pt x="8287" y="55435"/>
                      <a:pt x="11335" y="43243"/>
                      <a:pt x="17336" y="33242"/>
                    </a:cubicBezTo>
                    <a:cubicBezTo>
                      <a:pt x="23336" y="23241"/>
                      <a:pt x="31718" y="15430"/>
                      <a:pt x="42481" y="9715"/>
                    </a:cubicBezTo>
                    <a:cubicBezTo>
                      <a:pt x="53245" y="4000"/>
                      <a:pt x="65818" y="1238"/>
                      <a:pt x="80105" y="1238"/>
                    </a:cubicBezTo>
                    <a:cubicBezTo>
                      <a:pt x="94393" y="1238"/>
                      <a:pt x="107252" y="4096"/>
                      <a:pt x="118110" y="9906"/>
                    </a:cubicBezTo>
                    <a:cubicBezTo>
                      <a:pt x="128873" y="15716"/>
                      <a:pt x="137255" y="23622"/>
                      <a:pt x="143065" y="33814"/>
                    </a:cubicBezTo>
                    <a:cubicBezTo>
                      <a:pt x="148876" y="44005"/>
                      <a:pt x="151924" y="55817"/>
                      <a:pt x="151924" y="69342"/>
                    </a:cubicBezTo>
                    <a:cubicBezTo>
                      <a:pt x="151924" y="82867"/>
                      <a:pt x="148876" y="94774"/>
                      <a:pt x="142875" y="105061"/>
                    </a:cubicBezTo>
                    <a:cubicBezTo>
                      <a:pt x="136874" y="115348"/>
                      <a:pt x="128492" y="123253"/>
                      <a:pt x="117920" y="128873"/>
                    </a:cubicBezTo>
                    <a:cubicBezTo>
                      <a:pt x="107347" y="134493"/>
                      <a:pt x="94679" y="137350"/>
                      <a:pt x="80105" y="137350"/>
                    </a:cubicBezTo>
                    <a:close/>
                    <a:moveTo>
                      <a:pt x="80010" y="118681"/>
                    </a:moveTo>
                    <a:cubicBezTo>
                      <a:pt x="107537" y="118681"/>
                      <a:pt x="121348" y="102298"/>
                      <a:pt x="121348" y="69437"/>
                    </a:cubicBezTo>
                    <a:cubicBezTo>
                      <a:pt x="121348" y="36576"/>
                      <a:pt x="107537" y="19812"/>
                      <a:pt x="80010" y="19812"/>
                    </a:cubicBezTo>
                    <a:cubicBezTo>
                      <a:pt x="52483" y="19812"/>
                      <a:pt x="38290" y="36195"/>
                      <a:pt x="38290" y="69056"/>
                    </a:cubicBezTo>
                    <a:cubicBezTo>
                      <a:pt x="38290" y="101917"/>
                      <a:pt x="52197" y="118681"/>
                      <a:pt x="80010" y="118681"/>
                    </a:cubicBezTo>
                    <a:close/>
                    <a:moveTo>
                      <a:pt x="171355" y="24003"/>
                    </a:moveTo>
                    <a:lnTo>
                      <a:pt x="131921" y="23241"/>
                    </a:lnTo>
                    <a:lnTo>
                      <a:pt x="108585" y="12001"/>
                    </a:lnTo>
                    <a:lnTo>
                      <a:pt x="168307" y="0"/>
                    </a:lnTo>
                    <a:lnTo>
                      <a:pt x="171355" y="2409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5" name="Forme libre : forme 54">
                <a:extLst>
                  <a:ext uri="{FF2B5EF4-FFF2-40B4-BE49-F238E27FC236}">
                    <a16:creationId xmlns:a16="http://schemas.microsoft.com/office/drawing/2014/main" id="{88C9FEE4-EA60-8DFE-AFB6-2C8B6E07C747}"/>
                  </a:ext>
                </a:extLst>
              </p:cNvPr>
              <p:cNvSpPr/>
              <p:nvPr/>
            </p:nvSpPr>
            <p:spPr>
              <a:xfrm>
                <a:off x="6551199" y="4072317"/>
                <a:ext cx="202215" cy="190023"/>
              </a:xfrm>
              <a:custGeom>
                <a:avLst/>
                <a:gdLst>
                  <a:gd name="connsiteX0" fmla="*/ 89535 w 202215"/>
                  <a:gd name="connsiteY0" fmla="*/ 190024 h 190023"/>
                  <a:gd name="connsiteX1" fmla="*/ 50292 w 202215"/>
                  <a:gd name="connsiteY1" fmla="*/ 178975 h 190023"/>
                  <a:gd name="connsiteX2" fmla="*/ 33147 w 202215"/>
                  <a:gd name="connsiteY2" fmla="*/ 148114 h 190023"/>
                  <a:gd name="connsiteX3" fmla="*/ 29051 w 202215"/>
                  <a:gd name="connsiteY3" fmla="*/ 102870 h 190023"/>
                  <a:gd name="connsiteX4" fmla="*/ 29051 w 202215"/>
                  <a:gd name="connsiteY4" fmla="*/ 52102 h 190023"/>
                  <a:gd name="connsiteX5" fmla="*/ 28289 w 202215"/>
                  <a:gd name="connsiteY5" fmla="*/ 42101 h 190023"/>
                  <a:gd name="connsiteX6" fmla="*/ 26194 w 202215"/>
                  <a:gd name="connsiteY6" fmla="*/ 27623 h 190023"/>
                  <a:gd name="connsiteX7" fmla="*/ 23717 w 202215"/>
                  <a:gd name="connsiteY7" fmla="*/ 13335 h 190023"/>
                  <a:gd name="connsiteX8" fmla="*/ 37243 w 202215"/>
                  <a:gd name="connsiteY8" fmla="*/ 27242 h 190023"/>
                  <a:gd name="connsiteX9" fmla="*/ 0 w 202215"/>
                  <a:gd name="connsiteY9" fmla="*/ 19717 h 190023"/>
                  <a:gd name="connsiteX10" fmla="*/ 1524 w 202215"/>
                  <a:gd name="connsiteY10" fmla="*/ 191 h 190023"/>
                  <a:gd name="connsiteX11" fmla="*/ 52673 w 202215"/>
                  <a:gd name="connsiteY11" fmla="*/ 191 h 190023"/>
                  <a:gd name="connsiteX12" fmla="*/ 59817 w 202215"/>
                  <a:gd name="connsiteY12" fmla="*/ 6953 h 190023"/>
                  <a:gd name="connsiteX13" fmla="*/ 58674 w 202215"/>
                  <a:gd name="connsiteY13" fmla="*/ 25337 h 190023"/>
                  <a:gd name="connsiteX14" fmla="*/ 57531 w 202215"/>
                  <a:gd name="connsiteY14" fmla="*/ 46006 h 190023"/>
                  <a:gd name="connsiteX15" fmla="*/ 57150 w 202215"/>
                  <a:gd name="connsiteY15" fmla="*/ 63246 h 190023"/>
                  <a:gd name="connsiteX16" fmla="*/ 57150 w 202215"/>
                  <a:gd name="connsiteY16" fmla="*/ 116967 h 190023"/>
                  <a:gd name="connsiteX17" fmla="*/ 65437 w 202215"/>
                  <a:gd name="connsiteY17" fmla="*/ 152876 h 190023"/>
                  <a:gd name="connsiteX18" fmla="*/ 95536 w 202215"/>
                  <a:gd name="connsiteY18" fmla="*/ 166973 h 190023"/>
                  <a:gd name="connsiteX19" fmla="*/ 122206 w 202215"/>
                  <a:gd name="connsiteY19" fmla="*/ 158306 h 190023"/>
                  <a:gd name="connsiteX20" fmla="*/ 138208 w 202215"/>
                  <a:gd name="connsiteY20" fmla="*/ 135922 h 190023"/>
                  <a:gd name="connsiteX21" fmla="*/ 143637 w 202215"/>
                  <a:gd name="connsiteY21" fmla="*/ 107537 h 190023"/>
                  <a:gd name="connsiteX22" fmla="*/ 143637 w 202215"/>
                  <a:gd name="connsiteY22" fmla="*/ 51911 h 190023"/>
                  <a:gd name="connsiteX23" fmla="*/ 142875 w 202215"/>
                  <a:gd name="connsiteY23" fmla="*/ 41910 h 190023"/>
                  <a:gd name="connsiteX24" fmla="*/ 140970 w 202215"/>
                  <a:gd name="connsiteY24" fmla="*/ 27432 h 190023"/>
                  <a:gd name="connsiteX25" fmla="*/ 138684 w 202215"/>
                  <a:gd name="connsiteY25" fmla="*/ 13145 h 190023"/>
                  <a:gd name="connsiteX26" fmla="*/ 152590 w 202215"/>
                  <a:gd name="connsiteY26" fmla="*/ 26670 h 190023"/>
                  <a:gd name="connsiteX27" fmla="*/ 113538 w 202215"/>
                  <a:gd name="connsiteY27" fmla="*/ 19526 h 190023"/>
                  <a:gd name="connsiteX28" fmla="*/ 115062 w 202215"/>
                  <a:gd name="connsiteY28" fmla="*/ 0 h 190023"/>
                  <a:gd name="connsiteX29" fmla="*/ 167259 w 202215"/>
                  <a:gd name="connsiteY29" fmla="*/ 0 h 190023"/>
                  <a:gd name="connsiteX30" fmla="*/ 174403 w 202215"/>
                  <a:gd name="connsiteY30" fmla="*/ 6763 h 190023"/>
                  <a:gd name="connsiteX31" fmla="*/ 173450 w 202215"/>
                  <a:gd name="connsiteY31" fmla="*/ 25146 h 190023"/>
                  <a:gd name="connsiteX32" fmla="*/ 172498 w 202215"/>
                  <a:gd name="connsiteY32" fmla="*/ 45815 h 190023"/>
                  <a:gd name="connsiteX33" fmla="*/ 172117 w 202215"/>
                  <a:gd name="connsiteY33" fmla="*/ 63056 h 190023"/>
                  <a:gd name="connsiteX34" fmla="*/ 172117 w 202215"/>
                  <a:gd name="connsiteY34" fmla="*/ 123920 h 190023"/>
                  <a:gd name="connsiteX35" fmla="*/ 173831 w 202215"/>
                  <a:gd name="connsiteY35" fmla="*/ 149638 h 190023"/>
                  <a:gd name="connsiteX36" fmla="*/ 176689 w 202215"/>
                  <a:gd name="connsiteY36" fmla="*/ 175736 h 190023"/>
                  <a:gd name="connsiteX37" fmla="*/ 163163 w 202215"/>
                  <a:gd name="connsiteY37" fmla="*/ 161830 h 190023"/>
                  <a:gd name="connsiteX38" fmla="*/ 202216 w 202215"/>
                  <a:gd name="connsiteY38" fmla="*/ 165926 h 190023"/>
                  <a:gd name="connsiteX39" fmla="*/ 199930 w 202215"/>
                  <a:gd name="connsiteY39" fmla="*/ 185452 h 190023"/>
                  <a:gd name="connsiteX40" fmla="*/ 152971 w 202215"/>
                  <a:gd name="connsiteY40" fmla="*/ 185452 h 190023"/>
                  <a:gd name="connsiteX41" fmla="*/ 145828 w 202215"/>
                  <a:gd name="connsiteY41" fmla="*/ 143732 h 190023"/>
                  <a:gd name="connsiteX42" fmla="*/ 149542 w 202215"/>
                  <a:gd name="connsiteY42" fmla="*/ 152781 h 190023"/>
                  <a:gd name="connsiteX43" fmla="*/ 140684 w 202215"/>
                  <a:gd name="connsiteY43" fmla="*/ 166116 h 190023"/>
                  <a:gd name="connsiteX44" fmla="*/ 121920 w 202215"/>
                  <a:gd name="connsiteY44" fmla="*/ 182309 h 190023"/>
                  <a:gd name="connsiteX45" fmla="*/ 89440 w 202215"/>
                  <a:gd name="connsiteY45" fmla="*/ 189643 h 19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02215" h="190023">
                    <a:moveTo>
                      <a:pt x="89535" y="190024"/>
                    </a:moveTo>
                    <a:cubicBezTo>
                      <a:pt x="72009" y="190024"/>
                      <a:pt x="58864" y="186309"/>
                      <a:pt x="50292" y="178975"/>
                    </a:cubicBezTo>
                    <a:cubicBezTo>
                      <a:pt x="41624" y="171545"/>
                      <a:pt x="35909" y="161354"/>
                      <a:pt x="33147" y="148114"/>
                    </a:cubicBezTo>
                    <a:cubicBezTo>
                      <a:pt x="30385" y="134969"/>
                      <a:pt x="29051" y="119920"/>
                      <a:pt x="29051" y="102870"/>
                    </a:cubicBezTo>
                    <a:lnTo>
                      <a:pt x="29051" y="52102"/>
                    </a:lnTo>
                    <a:cubicBezTo>
                      <a:pt x="29051" y="49816"/>
                      <a:pt x="28765" y="46577"/>
                      <a:pt x="28289" y="42101"/>
                    </a:cubicBezTo>
                    <a:cubicBezTo>
                      <a:pt x="27813" y="37719"/>
                      <a:pt x="27146" y="32861"/>
                      <a:pt x="26194" y="27623"/>
                    </a:cubicBezTo>
                    <a:cubicBezTo>
                      <a:pt x="25337" y="22384"/>
                      <a:pt x="24479" y="17621"/>
                      <a:pt x="23717" y="13335"/>
                    </a:cubicBezTo>
                    <a:lnTo>
                      <a:pt x="37243" y="27242"/>
                    </a:lnTo>
                    <a:lnTo>
                      <a:pt x="0" y="19717"/>
                    </a:lnTo>
                    <a:lnTo>
                      <a:pt x="1524" y="191"/>
                    </a:lnTo>
                    <a:lnTo>
                      <a:pt x="52673" y="191"/>
                    </a:lnTo>
                    <a:lnTo>
                      <a:pt x="59817" y="6953"/>
                    </a:lnTo>
                    <a:cubicBezTo>
                      <a:pt x="59531" y="12192"/>
                      <a:pt x="59150" y="18383"/>
                      <a:pt x="58674" y="25337"/>
                    </a:cubicBezTo>
                    <a:cubicBezTo>
                      <a:pt x="58198" y="32385"/>
                      <a:pt x="57817" y="39243"/>
                      <a:pt x="57531" y="46006"/>
                    </a:cubicBezTo>
                    <a:cubicBezTo>
                      <a:pt x="57245" y="52769"/>
                      <a:pt x="57150" y="58579"/>
                      <a:pt x="57150" y="63246"/>
                    </a:cubicBezTo>
                    <a:lnTo>
                      <a:pt x="57150" y="116967"/>
                    </a:lnTo>
                    <a:cubicBezTo>
                      <a:pt x="57150" y="131540"/>
                      <a:pt x="59912" y="143447"/>
                      <a:pt x="65437" y="152876"/>
                    </a:cubicBezTo>
                    <a:cubicBezTo>
                      <a:pt x="70961" y="162306"/>
                      <a:pt x="80963" y="166973"/>
                      <a:pt x="95536" y="166973"/>
                    </a:cubicBezTo>
                    <a:cubicBezTo>
                      <a:pt x="106299" y="166973"/>
                      <a:pt x="115157" y="164116"/>
                      <a:pt x="122206" y="158306"/>
                    </a:cubicBezTo>
                    <a:cubicBezTo>
                      <a:pt x="129254" y="152591"/>
                      <a:pt x="134588" y="145066"/>
                      <a:pt x="138208" y="135922"/>
                    </a:cubicBezTo>
                    <a:cubicBezTo>
                      <a:pt x="141827" y="126778"/>
                      <a:pt x="143637" y="117348"/>
                      <a:pt x="143637" y="107537"/>
                    </a:cubicBezTo>
                    <a:lnTo>
                      <a:pt x="143637" y="51911"/>
                    </a:lnTo>
                    <a:cubicBezTo>
                      <a:pt x="143637" y="49625"/>
                      <a:pt x="143351" y="46387"/>
                      <a:pt x="142875" y="41910"/>
                    </a:cubicBezTo>
                    <a:cubicBezTo>
                      <a:pt x="142399" y="37529"/>
                      <a:pt x="141732" y="32671"/>
                      <a:pt x="140970" y="27432"/>
                    </a:cubicBezTo>
                    <a:cubicBezTo>
                      <a:pt x="140208" y="22193"/>
                      <a:pt x="139446" y="17431"/>
                      <a:pt x="138684" y="13145"/>
                    </a:cubicBezTo>
                    <a:lnTo>
                      <a:pt x="152590" y="26670"/>
                    </a:lnTo>
                    <a:lnTo>
                      <a:pt x="113538" y="19526"/>
                    </a:lnTo>
                    <a:lnTo>
                      <a:pt x="115062" y="0"/>
                    </a:lnTo>
                    <a:lnTo>
                      <a:pt x="167259" y="0"/>
                    </a:lnTo>
                    <a:lnTo>
                      <a:pt x="174403" y="6763"/>
                    </a:lnTo>
                    <a:cubicBezTo>
                      <a:pt x="174117" y="12002"/>
                      <a:pt x="173831" y="18193"/>
                      <a:pt x="173450" y="25146"/>
                    </a:cubicBezTo>
                    <a:cubicBezTo>
                      <a:pt x="173069" y="32195"/>
                      <a:pt x="172783" y="39053"/>
                      <a:pt x="172498" y="45815"/>
                    </a:cubicBezTo>
                    <a:cubicBezTo>
                      <a:pt x="172212" y="52578"/>
                      <a:pt x="172117" y="58388"/>
                      <a:pt x="172117" y="63056"/>
                    </a:cubicBezTo>
                    <a:lnTo>
                      <a:pt x="172117" y="123920"/>
                    </a:lnTo>
                    <a:cubicBezTo>
                      <a:pt x="172117" y="132398"/>
                      <a:pt x="172688" y="140970"/>
                      <a:pt x="173831" y="149638"/>
                    </a:cubicBezTo>
                    <a:cubicBezTo>
                      <a:pt x="174974" y="158306"/>
                      <a:pt x="175927" y="166973"/>
                      <a:pt x="176689" y="175736"/>
                    </a:cubicBezTo>
                    <a:lnTo>
                      <a:pt x="163163" y="161830"/>
                    </a:lnTo>
                    <a:lnTo>
                      <a:pt x="202216" y="165926"/>
                    </a:lnTo>
                    <a:lnTo>
                      <a:pt x="199930" y="185452"/>
                    </a:lnTo>
                    <a:lnTo>
                      <a:pt x="152971" y="185452"/>
                    </a:lnTo>
                    <a:lnTo>
                      <a:pt x="145828" y="143732"/>
                    </a:lnTo>
                    <a:lnTo>
                      <a:pt x="149542" y="152781"/>
                    </a:lnTo>
                    <a:cubicBezTo>
                      <a:pt x="148018" y="155829"/>
                      <a:pt x="145066" y="160211"/>
                      <a:pt x="140684" y="166116"/>
                    </a:cubicBezTo>
                    <a:cubicBezTo>
                      <a:pt x="136303" y="172022"/>
                      <a:pt x="130016" y="177356"/>
                      <a:pt x="121920" y="182309"/>
                    </a:cubicBezTo>
                    <a:cubicBezTo>
                      <a:pt x="113729" y="187166"/>
                      <a:pt x="102965" y="189643"/>
                      <a:pt x="89440" y="1896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6" name="Forme libre : forme 55">
                <a:extLst>
                  <a:ext uri="{FF2B5EF4-FFF2-40B4-BE49-F238E27FC236}">
                    <a16:creationId xmlns:a16="http://schemas.microsoft.com/office/drawing/2014/main" id="{4278C307-7749-0343-7331-D91FB32A7359}"/>
                  </a:ext>
                </a:extLst>
              </p:cNvPr>
              <p:cNvSpPr/>
              <p:nvPr/>
            </p:nvSpPr>
            <p:spPr>
              <a:xfrm>
                <a:off x="6769322" y="3973067"/>
                <a:ext cx="93630" cy="287178"/>
              </a:xfrm>
              <a:custGeom>
                <a:avLst/>
                <a:gdLst>
                  <a:gd name="connsiteX0" fmla="*/ 1905 w 93630"/>
                  <a:gd name="connsiteY0" fmla="*/ 287084 h 287178"/>
                  <a:gd name="connsiteX1" fmla="*/ 0 w 93630"/>
                  <a:gd name="connsiteY1" fmla="*/ 269081 h 287178"/>
                  <a:gd name="connsiteX2" fmla="*/ 42100 w 93630"/>
                  <a:gd name="connsiteY2" fmla="*/ 260414 h 287178"/>
                  <a:gd name="connsiteX3" fmla="*/ 27051 w 93630"/>
                  <a:gd name="connsiteY3" fmla="*/ 274320 h 287178"/>
                  <a:gd name="connsiteX4" fmla="*/ 29146 w 93630"/>
                  <a:gd name="connsiteY4" fmla="*/ 263843 h 287178"/>
                  <a:gd name="connsiteX5" fmla="*/ 31813 w 93630"/>
                  <a:gd name="connsiteY5" fmla="*/ 247841 h 287178"/>
                  <a:gd name="connsiteX6" fmla="*/ 33147 w 93630"/>
                  <a:gd name="connsiteY6" fmla="*/ 234887 h 287178"/>
                  <a:gd name="connsiteX7" fmla="*/ 33147 w 93630"/>
                  <a:gd name="connsiteY7" fmla="*/ 52959 h 287178"/>
                  <a:gd name="connsiteX8" fmla="*/ 32195 w 93630"/>
                  <a:gd name="connsiteY8" fmla="*/ 40386 h 287178"/>
                  <a:gd name="connsiteX9" fmla="*/ 29908 w 93630"/>
                  <a:gd name="connsiteY9" fmla="*/ 24384 h 287178"/>
                  <a:gd name="connsiteX10" fmla="*/ 27432 w 93630"/>
                  <a:gd name="connsiteY10" fmla="*/ 10478 h 287178"/>
                  <a:gd name="connsiteX11" fmla="*/ 42100 w 93630"/>
                  <a:gd name="connsiteY11" fmla="*/ 27813 h 287178"/>
                  <a:gd name="connsiteX12" fmla="*/ 762 w 93630"/>
                  <a:gd name="connsiteY12" fmla="*/ 18764 h 287178"/>
                  <a:gd name="connsiteX13" fmla="*/ 2667 w 93630"/>
                  <a:gd name="connsiteY13" fmla="*/ 0 h 287178"/>
                  <a:gd name="connsiteX14" fmla="*/ 36100 w 93630"/>
                  <a:gd name="connsiteY14" fmla="*/ 1143 h 287178"/>
                  <a:gd name="connsiteX15" fmla="*/ 56769 w 93630"/>
                  <a:gd name="connsiteY15" fmla="*/ 1143 h 287178"/>
                  <a:gd name="connsiteX16" fmla="*/ 63913 w 93630"/>
                  <a:gd name="connsiteY16" fmla="*/ 7906 h 287178"/>
                  <a:gd name="connsiteX17" fmla="*/ 62960 w 93630"/>
                  <a:gd name="connsiteY17" fmla="*/ 23527 h 287178"/>
                  <a:gd name="connsiteX18" fmla="*/ 62008 w 93630"/>
                  <a:gd name="connsiteY18" fmla="*/ 44387 h 287178"/>
                  <a:gd name="connsiteX19" fmla="*/ 61627 w 93630"/>
                  <a:gd name="connsiteY19" fmla="*/ 64294 h 287178"/>
                  <a:gd name="connsiteX20" fmla="*/ 61627 w 93630"/>
                  <a:gd name="connsiteY20" fmla="*/ 223647 h 287178"/>
                  <a:gd name="connsiteX21" fmla="*/ 62770 w 93630"/>
                  <a:gd name="connsiteY21" fmla="*/ 253937 h 287178"/>
                  <a:gd name="connsiteX22" fmla="*/ 65056 w 93630"/>
                  <a:gd name="connsiteY22" fmla="*/ 275939 h 287178"/>
                  <a:gd name="connsiteX23" fmla="*/ 51149 w 93630"/>
                  <a:gd name="connsiteY23" fmla="*/ 262033 h 287178"/>
                  <a:gd name="connsiteX24" fmla="*/ 93631 w 93630"/>
                  <a:gd name="connsiteY24" fmla="*/ 265748 h 287178"/>
                  <a:gd name="connsiteX25" fmla="*/ 90964 w 93630"/>
                  <a:gd name="connsiteY25" fmla="*/ 285274 h 287178"/>
                  <a:gd name="connsiteX26" fmla="*/ 43244 w 93630"/>
                  <a:gd name="connsiteY26" fmla="*/ 285274 h 287178"/>
                  <a:gd name="connsiteX27" fmla="*/ 32385 w 93630"/>
                  <a:gd name="connsiteY27" fmla="*/ 285655 h 287178"/>
                  <a:gd name="connsiteX28" fmla="*/ 17145 w 93630"/>
                  <a:gd name="connsiteY28" fmla="*/ 286417 h 287178"/>
                  <a:gd name="connsiteX29" fmla="*/ 1905 w 93630"/>
                  <a:gd name="connsiteY29" fmla="*/ 287179 h 28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3630" h="287178">
                    <a:moveTo>
                      <a:pt x="1905" y="287084"/>
                    </a:moveTo>
                    <a:lnTo>
                      <a:pt x="0" y="269081"/>
                    </a:lnTo>
                    <a:lnTo>
                      <a:pt x="42100" y="260414"/>
                    </a:lnTo>
                    <a:lnTo>
                      <a:pt x="27051" y="274320"/>
                    </a:lnTo>
                    <a:cubicBezTo>
                      <a:pt x="27527" y="272320"/>
                      <a:pt x="28194" y="268796"/>
                      <a:pt x="29146" y="263843"/>
                    </a:cubicBezTo>
                    <a:cubicBezTo>
                      <a:pt x="30004" y="258794"/>
                      <a:pt x="30861" y="253556"/>
                      <a:pt x="31813" y="247841"/>
                    </a:cubicBezTo>
                    <a:cubicBezTo>
                      <a:pt x="32671" y="242221"/>
                      <a:pt x="33147" y="237839"/>
                      <a:pt x="33147" y="234887"/>
                    </a:cubicBezTo>
                    <a:lnTo>
                      <a:pt x="33147" y="52959"/>
                    </a:lnTo>
                    <a:cubicBezTo>
                      <a:pt x="33147" y="49721"/>
                      <a:pt x="32861" y="45529"/>
                      <a:pt x="32195" y="40386"/>
                    </a:cubicBezTo>
                    <a:cubicBezTo>
                      <a:pt x="31528" y="35243"/>
                      <a:pt x="30861" y="29908"/>
                      <a:pt x="29908" y="24384"/>
                    </a:cubicBezTo>
                    <a:cubicBezTo>
                      <a:pt x="29051" y="18860"/>
                      <a:pt x="28194" y="14192"/>
                      <a:pt x="27432" y="10478"/>
                    </a:cubicBezTo>
                    <a:lnTo>
                      <a:pt x="42100" y="27813"/>
                    </a:lnTo>
                    <a:lnTo>
                      <a:pt x="762" y="18764"/>
                    </a:lnTo>
                    <a:lnTo>
                      <a:pt x="2667" y="0"/>
                    </a:lnTo>
                    <a:lnTo>
                      <a:pt x="36100" y="1143"/>
                    </a:lnTo>
                    <a:lnTo>
                      <a:pt x="56769" y="1143"/>
                    </a:lnTo>
                    <a:lnTo>
                      <a:pt x="63913" y="7906"/>
                    </a:lnTo>
                    <a:cubicBezTo>
                      <a:pt x="63627" y="11621"/>
                      <a:pt x="63341" y="16859"/>
                      <a:pt x="62960" y="23527"/>
                    </a:cubicBezTo>
                    <a:cubicBezTo>
                      <a:pt x="62579" y="30194"/>
                      <a:pt x="62294" y="37148"/>
                      <a:pt x="62008" y="44387"/>
                    </a:cubicBezTo>
                    <a:cubicBezTo>
                      <a:pt x="61722" y="51625"/>
                      <a:pt x="61627" y="58293"/>
                      <a:pt x="61627" y="64294"/>
                    </a:cubicBezTo>
                    <a:lnTo>
                      <a:pt x="61627" y="223647"/>
                    </a:lnTo>
                    <a:cubicBezTo>
                      <a:pt x="61627" y="233648"/>
                      <a:pt x="62008" y="243745"/>
                      <a:pt x="62770" y="253937"/>
                    </a:cubicBezTo>
                    <a:cubicBezTo>
                      <a:pt x="63532" y="264128"/>
                      <a:pt x="64294" y="271367"/>
                      <a:pt x="65056" y="275939"/>
                    </a:cubicBezTo>
                    <a:lnTo>
                      <a:pt x="51149" y="262033"/>
                    </a:lnTo>
                    <a:lnTo>
                      <a:pt x="93631" y="265748"/>
                    </a:lnTo>
                    <a:lnTo>
                      <a:pt x="90964" y="285274"/>
                    </a:lnTo>
                    <a:lnTo>
                      <a:pt x="43244" y="285274"/>
                    </a:lnTo>
                    <a:cubicBezTo>
                      <a:pt x="40767" y="285274"/>
                      <a:pt x="37147" y="285369"/>
                      <a:pt x="32385" y="285655"/>
                    </a:cubicBezTo>
                    <a:cubicBezTo>
                      <a:pt x="27622" y="285941"/>
                      <a:pt x="22574" y="286131"/>
                      <a:pt x="17145" y="286417"/>
                    </a:cubicBezTo>
                    <a:cubicBezTo>
                      <a:pt x="11716" y="286703"/>
                      <a:pt x="6668" y="286893"/>
                      <a:pt x="1905" y="2871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7" name="Forme libre : forme 56">
                <a:extLst>
                  <a:ext uri="{FF2B5EF4-FFF2-40B4-BE49-F238E27FC236}">
                    <a16:creationId xmlns:a16="http://schemas.microsoft.com/office/drawing/2014/main" id="{9783D236-8213-3178-733A-B749E8EEA6BF}"/>
                  </a:ext>
                </a:extLst>
              </p:cNvPr>
              <p:cNvSpPr/>
              <p:nvPr/>
            </p:nvSpPr>
            <p:spPr>
              <a:xfrm>
                <a:off x="6887717" y="4069650"/>
                <a:ext cx="169735" cy="192309"/>
              </a:xfrm>
              <a:custGeom>
                <a:avLst/>
                <a:gdLst>
                  <a:gd name="connsiteX0" fmla="*/ 54483 w 169735"/>
                  <a:gd name="connsiteY0" fmla="*/ 192310 h 192309"/>
                  <a:gd name="connsiteX1" fmla="*/ 14669 w 169735"/>
                  <a:gd name="connsiteY1" fmla="*/ 179356 h 192309"/>
                  <a:gd name="connsiteX2" fmla="*/ 0 w 169735"/>
                  <a:gd name="connsiteY2" fmla="*/ 144590 h 192309"/>
                  <a:gd name="connsiteX3" fmla="*/ 12573 w 169735"/>
                  <a:gd name="connsiteY3" fmla="*/ 112109 h 192309"/>
                  <a:gd name="connsiteX4" fmla="*/ 50387 w 169735"/>
                  <a:gd name="connsiteY4" fmla="*/ 94964 h 192309"/>
                  <a:gd name="connsiteX5" fmla="*/ 116205 w 169735"/>
                  <a:gd name="connsiteY5" fmla="*/ 84106 h 192309"/>
                  <a:gd name="connsiteX6" fmla="*/ 116205 w 169735"/>
                  <a:gd name="connsiteY6" fmla="*/ 102489 h 192309"/>
                  <a:gd name="connsiteX7" fmla="*/ 54959 w 169735"/>
                  <a:gd name="connsiteY7" fmla="*/ 114110 h 192309"/>
                  <a:gd name="connsiteX8" fmla="*/ 37338 w 169735"/>
                  <a:gd name="connsiteY8" fmla="*/ 122777 h 192309"/>
                  <a:gd name="connsiteX9" fmla="*/ 30956 w 169735"/>
                  <a:gd name="connsiteY9" fmla="*/ 139351 h 192309"/>
                  <a:gd name="connsiteX10" fmla="*/ 38291 w 169735"/>
                  <a:gd name="connsiteY10" fmla="*/ 161735 h 192309"/>
                  <a:gd name="connsiteX11" fmla="*/ 59150 w 169735"/>
                  <a:gd name="connsiteY11" fmla="*/ 169831 h 192309"/>
                  <a:gd name="connsiteX12" fmla="*/ 93917 w 169735"/>
                  <a:gd name="connsiteY12" fmla="*/ 157067 h 192309"/>
                  <a:gd name="connsiteX13" fmla="*/ 111347 w 169735"/>
                  <a:gd name="connsiteY13" fmla="*/ 125540 h 192309"/>
                  <a:gd name="connsiteX14" fmla="*/ 111347 w 169735"/>
                  <a:gd name="connsiteY14" fmla="*/ 72581 h 192309"/>
                  <a:gd name="connsiteX15" fmla="*/ 102298 w 169735"/>
                  <a:gd name="connsiteY15" fmla="*/ 32195 h 192309"/>
                  <a:gd name="connsiteX16" fmla="*/ 75247 w 169735"/>
                  <a:gd name="connsiteY16" fmla="*/ 18860 h 192309"/>
                  <a:gd name="connsiteX17" fmla="*/ 58293 w 169735"/>
                  <a:gd name="connsiteY17" fmla="*/ 20383 h 192309"/>
                  <a:gd name="connsiteX18" fmla="*/ 41338 w 169735"/>
                  <a:gd name="connsiteY18" fmla="*/ 24479 h 192309"/>
                  <a:gd name="connsiteX19" fmla="*/ 29337 w 169735"/>
                  <a:gd name="connsiteY19" fmla="*/ 30099 h 192309"/>
                  <a:gd name="connsiteX20" fmla="*/ 40958 w 169735"/>
                  <a:gd name="connsiteY20" fmla="*/ 13907 h 192309"/>
                  <a:gd name="connsiteX21" fmla="*/ 36481 w 169735"/>
                  <a:gd name="connsiteY21" fmla="*/ 42100 h 192309"/>
                  <a:gd name="connsiteX22" fmla="*/ 36862 w 169735"/>
                  <a:gd name="connsiteY22" fmla="*/ 57531 h 192309"/>
                  <a:gd name="connsiteX23" fmla="*/ 15050 w 169735"/>
                  <a:gd name="connsiteY23" fmla="*/ 58674 h 192309"/>
                  <a:gd name="connsiteX24" fmla="*/ 11335 w 169735"/>
                  <a:gd name="connsiteY24" fmla="*/ 8668 h 192309"/>
                  <a:gd name="connsiteX25" fmla="*/ 33909 w 169735"/>
                  <a:gd name="connsiteY25" fmla="*/ 3810 h 192309"/>
                  <a:gd name="connsiteX26" fmla="*/ 56483 w 169735"/>
                  <a:gd name="connsiteY26" fmla="*/ 953 h 192309"/>
                  <a:gd name="connsiteX27" fmla="*/ 79058 w 169735"/>
                  <a:gd name="connsiteY27" fmla="*/ 0 h 192309"/>
                  <a:gd name="connsiteX28" fmla="*/ 126016 w 169735"/>
                  <a:gd name="connsiteY28" fmla="*/ 18193 h 192309"/>
                  <a:gd name="connsiteX29" fmla="*/ 139541 w 169735"/>
                  <a:gd name="connsiteY29" fmla="*/ 80772 h 192309"/>
                  <a:gd name="connsiteX30" fmla="*/ 139541 w 169735"/>
                  <a:gd name="connsiteY30" fmla="*/ 126968 h 192309"/>
                  <a:gd name="connsiteX31" fmla="*/ 141637 w 169735"/>
                  <a:gd name="connsiteY31" fmla="*/ 156496 h 192309"/>
                  <a:gd name="connsiteX32" fmla="*/ 145256 w 169735"/>
                  <a:gd name="connsiteY32" fmla="*/ 176213 h 192309"/>
                  <a:gd name="connsiteX33" fmla="*/ 132874 w 169735"/>
                  <a:gd name="connsiteY33" fmla="*/ 164973 h 192309"/>
                  <a:gd name="connsiteX34" fmla="*/ 169736 w 169735"/>
                  <a:gd name="connsiteY34" fmla="*/ 169069 h 192309"/>
                  <a:gd name="connsiteX35" fmla="*/ 167450 w 169735"/>
                  <a:gd name="connsiteY35" fmla="*/ 188595 h 192309"/>
                  <a:gd name="connsiteX36" fmla="*/ 120491 w 169735"/>
                  <a:gd name="connsiteY36" fmla="*/ 188595 h 192309"/>
                  <a:gd name="connsiteX37" fmla="*/ 112967 w 169735"/>
                  <a:gd name="connsiteY37" fmla="*/ 146114 h 192309"/>
                  <a:gd name="connsiteX38" fmla="*/ 119729 w 169735"/>
                  <a:gd name="connsiteY38" fmla="*/ 144971 h 192309"/>
                  <a:gd name="connsiteX39" fmla="*/ 109823 w 169735"/>
                  <a:gd name="connsiteY39" fmla="*/ 166592 h 192309"/>
                  <a:gd name="connsiteX40" fmla="*/ 86106 w 169735"/>
                  <a:gd name="connsiteY40" fmla="*/ 184975 h 192309"/>
                  <a:gd name="connsiteX41" fmla="*/ 54769 w 169735"/>
                  <a:gd name="connsiteY41" fmla="*/ 192310 h 19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69735" h="192309">
                    <a:moveTo>
                      <a:pt x="54483" y="192310"/>
                    </a:moveTo>
                    <a:cubicBezTo>
                      <a:pt x="37719" y="192310"/>
                      <a:pt x="24384" y="188024"/>
                      <a:pt x="14669" y="179356"/>
                    </a:cubicBezTo>
                    <a:cubicBezTo>
                      <a:pt x="4858" y="170688"/>
                      <a:pt x="0" y="159163"/>
                      <a:pt x="0" y="144590"/>
                    </a:cubicBezTo>
                    <a:cubicBezTo>
                      <a:pt x="0" y="131540"/>
                      <a:pt x="4191" y="120682"/>
                      <a:pt x="12573" y="112109"/>
                    </a:cubicBezTo>
                    <a:cubicBezTo>
                      <a:pt x="20955" y="103442"/>
                      <a:pt x="33528" y="97727"/>
                      <a:pt x="50387" y="94964"/>
                    </a:cubicBezTo>
                    <a:lnTo>
                      <a:pt x="116205" y="84106"/>
                    </a:lnTo>
                    <a:lnTo>
                      <a:pt x="116205" y="102489"/>
                    </a:lnTo>
                    <a:lnTo>
                      <a:pt x="54959" y="114110"/>
                    </a:lnTo>
                    <a:cubicBezTo>
                      <a:pt x="47435" y="115348"/>
                      <a:pt x="41529" y="118205"/>
                      <a:pt x="37338" y="122777"/>
                    </a:cubicBezTo>
                    <a:cubicBezTo>
                      <a:pt x="33052" y="127254"/>
                      <a:pt x="30956" y="132779"/>
                      <a:pt x="30956" y="139351"/>
                    </a:cubicBezTo>
                    <a:cubicBezTo>
                      <a:pt x="30956" y="148876"/>
                      <a:pt x="33433" y="156305"/>
                      <a:pt x="38291" y="161735"/>
                    </a:cubicBezTo>
                    <a:cubicBezTo>
                      <a:pt x="43148" y="167164"/>
                      <a:pt x="50102" y="169831"/>
                      <a:pt x="59150" y="169831"/>
                    </a:cubicBezTo>
                    <a:cubicBezTo>
                      <a:pt x="72390" y="169831"/>
                      <a:pt x="84011" y="165545"/>
                      <a:pt x="93917" y="157067"/>
                    </a:cubicBezTo>
                    <a:cubicBezTo>
                      <a:pt x="103822" y="148590"/>
                      <a:pt x="109633" y="138017"/>
                      <a:pt x="111347" y="125540"/>
                    </a:cubicBezTo>
                    <a:lnTo>
                      <a:pt x="111347" y="72581"/>
                    </a:lnTo>
                    <a:cubicBezTo>
                      <a:pt x="111347" y="54578"/>
                      <a:pt x="108299" y="41053"/>
                      <a:pt x="102298" y="32195"/>
                    </a:cubicBezTo>
                    <a:cubicBezTo>
                      <a:pt x="96298" y="23336"/>
                      <a:pt x="87249" y="18860"/>
                      <a:pt x="75247" y="18860"/>
                    </a:cubicBezTo>
                    <a:cubicBezTo>
                      <a:pt x="70009" y="18860"/>
                      <a:pt x="64389" y="19336"/>
                      <a:pt x="58293" y="20383"/>
                    </a:cubicBezTo>
                    <a:cubicBezTo>
                      <a:pt x="52292" y="21431"/>
                      <a:pt x="46672" y="22765"/>
                      <a:pt x="41338" y="24479"/>
                    </a:cubicBezTo>
                    <a:cubicBezTo>
                      <a:pt x="36100" y="26194"/>
                      <a:pt x="32099" y="28099"/>
                      <a:pt x="29337" y="30099"/>
                    </a:cubicBezTo>
                    <a:lnTo>
                      <a:pt x="40958" y="13907"/>
                    </a:lnTo>
                    <a:lnTo>
                      <a:pt x="36481" y="42100"/>
                    </a:lnTo>
                    <a:lnTo>
                      <a:pt x="36862" y="57531"/>
                    </a:lnTo>
                    <a:lnTo>
                      <a:pt x="15050" y="58674"/>
                    </a:lnTo>
                    <a:lnTo>
                      <a:pt x="11335" y="8668"/>
                    </a:lnTo>
                    <a:cubicBezTo>
                      <a:pt x="18860" y="6668"/>
                      <a:pt x="26384" y="5048"/>
                      <a:pt x="33909" y="3810"/>
                    </a:cubicBezTo>
                    <a:cubicBezTo>
                      <a:pt x="41434" y="2572"/>
                      <a:pt x="48959" y="1619"/>
                      <a:pt x="56483" y="953"/>
                    </a:cubicBezTo>
                    <a:cubicBezTo>
                      <a:pt x="64008" y="286"/>
                      <a:pt x="71533" y="0"/>
                      <a:pt x="79058" y="0"/>
                    </a:cubicBezTo>
                    <a:cubicBezTo>
                      <a:pt x="101346" y="0"/>
                      <a:pt x="117062" y="6096"/>
                      <a:pt x="126016" y="18193"/>
                    </a:cubicBezTo>
                    <a:cubicBezTo>
                      <a:pt x="135064" y="30385"/>
                      <a:pt x="139541" y="51245"/>
                      <a:pt x="139541" y="80772"/>
                    </a:cubicBezTo>
                    <a:lnTo>
                      <a:pt x="139541" y="126968"/>
                    </a:lnTo>
                    <a:cubicBezTo>
                      <a:pt x="139541" y="138208"/>
                      <a:pt x="140208" y="148114"/>
                      <a:pt x="141637" y="156496"/>
                    </a:cubicBezTo>
                    <a:cubicBezTo>
                      <a:pt x="142970" y="164878"/>
                      <a:pt x="144209" y="171450"/>
                      <a:pt x="145256" y="176213"/>
                    </a:cubicBezTo>
                    <a:lnTo>
                      <a:pt x="132874" y="164973"/>
                    </a:lnTo>
                    <a:lnTo>
                      <a:pt x="169736" y="169069"/>
                    </a:lnTo>
                    <a:lnTo>
                      <a:pt x="167450" y="188595"/>
                    </a:lnTo>
                    <a:lnTo>
                      <a:pt x="120491" y="188595"/>
                    </a:lnTo>
                    <a:lnTo>
                      <a:pt x="112967" y="146114"/>
                    </a:lnTo>
                    <a:lnTo>
                      <a:pt x="119729" y="144971"/>
                    </a:lnTo>
                    <a:cubicBezTo>
                      <a:pt x="119253" y="152019"/>
                      <a:pt x="115919" y="159163"/>
                      <a:pt x="109823" y="166592"/>
                    </a:cubicBezTo>
                    <a:cubicBezTo>
                      <a:pt x="103632" y="174022"/>
                      <a:pt x="95821" y="180118"/>
                      <a:pt x="86106" y="184975"/>
                    </a:cubicBezTo>
                    <a:cubicBezTo>
                      <a:pt x="76391" y="189833"/>
                      <a:pt x="66008" y="192310"/>
                      <a:pt x="54769" y="1923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F64F2B9-C098-8808-7516-C3B81101E54D}"/>
                </a:ext>
              </a:extLst>
            </p:cNvPr>
            <p:cNvSpPr/>
            <p:nvPr/>
          </p:nvSpPr>
          <p:spPr>
            <a:xfrm>
              <a:off x="7065073" y="4023931"/>
              <a:ext cx="107918" cy="237934"/>
            </a:xfrm>
            <a:custGeom>
              <a:avLst/>
              <a:gdLst>
                <a:gd name="connsiteX0" fmla="*/ 60579 w 107918"/>
                <a:gd name="connsiteY0" fmla="*/ 190 h 237934"/>
                <a:gd name="connsiteX1" fmla="*/ 60579 w 107918"/>
                <a:gd name="connsiteY1" fmla="*/ 52388 h 237934"/>
                <a:gd name="connsiteX2" fmla="*/ 107918 w 107918"/>
                <a:gd name="connsiteY2" fmla="*/ 52388 h 237934"/>
                <a:gd name="connsiteX3" fmla="*/ 107918 w 107918"/>
                <a:gd name="connsiteY3" fmla="*/ 77533 h 237934"/>
                <a:gd name="connsiteX4" fmla="*/ 60579 w 107918"/>
                <a:gd name="connsiteY4" fmla="*/ 77533 h 237934"/>
                <a:gd name="connsiteX5" fmla="*/ 60579 w 107918"/>
                <a:gd name="connsiteY5" fmla="*/ 175641 h 237934"/>
                <a:gd name="connsiteX6" fmla="*/ 85344 w 107918"/>
                <a:gd name="connsiteY6" fmla="*/ 210979 h 237934"/>
                <a:gd name="connsiteX7" fmla="*/ 104489 w 107918"/>
                <a:gd name="connsiteY7" fmla="*/ 208693 h 237934"/>
                <a:gd name="connsiteX8" fmla="*/ 106013 w 107918"/>
                <a:gd name="connsiteY8" fmla="*/ 233458 h 237934"/>
                <a:gd name="connsiteX9" fmla="*/ 76676 w 107918"/>
                <a:gd name="connsiteY9" fmla="*/ 237934 h 237934"/>
                <a:gd name="connsiteX10" fmla="*/ 40958 w 107918"/>
                <a:gd name="connsiteY10" fmla="*/ 224028 h 237934"/>
                <a:gd name="connsiteX11" fmla="*/ 28194 w 107918"/>
                <a:gd name="connsiteY11" fmla="*/ 176689 h 237934"/>
                <a:gd name="connsiteX12" fmla="*/ 28194 w 107918"/>
                <a:gd name="connsiteY12" fmla="*/ 77438 h 237934"/>
                <a:gd name="connsiteX13" fmla="*/ 0 w 107918"/>
                <a:gd name="connsiteY13" fmla="*/ 77438 h 237934"/>
                <a:gd name="connsiteX14" fmla="*/ 0 w 107918"/>
                <a:gd name="connsiteY14" fmla="*/ 52292 h 237934"/>
                <a:gd name="connsiteX15" fmla="*/ 28194 w 107918"/>
                <a:gd name="connsiteY15" fmla="*/ 52292 h 237934"/>
                <a:gd name="connsiteX16" fmla="*/ 28194 w 107918"/>
                <a:gd name="connsiteY16" fmla="*/ 8668 h 237934"/>
                <a:gd name="connsiteX17" fmla="*/ 60484 w 107918"/>
                <a:gd name="connsiteY17" fmla="*/ 0 h 237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918" h="237934">
                  <a:moveTo>
                    <a:pt x="60579" y="190"/>
                  </a:moveTo>
                  <a:lnTo>
                    <a:pt x="60579" y="52388"/>
                  </a:lnTo>
                  <a:lnTo>
                    <a:pt x="107918" y="52388"/>
                  </a:lnTo>
                  <a:lnTo>
                    <a:pt x="107918" y="77533"/>
                  </a:lnTo>
                  <a:lnTo>
                    <a:pt x="60579" y="77533"/>
                  </a:lnTo>
                  <a:lnTo>
                    <a:pt x="60579" y="175641"/>
                  </a:lnTo>
                  <a:cubicBezTo>
                    <a:pt x="60579" y="198215"/>
                    <a:pt x="66961" y="210979"/>
                    <a:pt x="85344" y="210979"/>
                  </a:cubicBezTo>
                  <a:cubicBezTo>
                    <a:pt x="94012" y="210979"/>
                    <a:pt x="100394" y="209836"/>
                    <a:pt x="104489" y="208693"/>
                  </a:cubicBezTo>
                  <a:lnTo>
                    <a:pt x="106013" y="233458"/>
                  </a:lnTo>
                  <a:cubicBezTo>
                    <a:pt x="99632" y="236125"/>
                    <a:pt x="89440" y="237934"/>
                    <a:pt x="76676" y="237934"/>
                  </a:cubicBezTo>
                  <a:cubicBezTo>
                    <a:pt x="61246" y="237934"/>
                    <a:pt x="48863" y="233077"/>
                    <a:pt x="40958" y="224028"/>
                  </a:cubicBezTo>
                  <a:cubicBezTo>
                    <a:pt x="31528" y="214217"/>
                    <a:pt x="28194" y="198120"/>
                    <a:pt x="28194" y="176689"/>
                  </a:cubicBezTo>
                  <a:lnTo>
                    <a:pt x="28194" y="77438"/>
                  </a:lnTo>
                  <a:lnTo>
                    <a:pt x="0" y="77438"/>
                  </a:lnTo>
                  <a:lnTo>
                    <a:pt x="0" y="52292"/>
                  </a:lnTo>
                  <a:lnTo>
                    <a:pt x="28194" y="52292"/>
                  </a:lnTo>
                  <a:lnTo>
                    <a:pt x="28194" y="8668"/>
                  </a:lnTo>
                  <a:lnTo>
                    <a:pt x="6048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grpSp>
          <p:nvGrpSpPr>
            <p:cNvPr id="20" name="Graphique 8">
              <a:extLst>
                <a:ext uri="{FF2B5EF4-FFF2-40B4-BE49-F238E27FC236}">
                  <a16:creationId xmlns:a16="http://schemas.microsoft.com/office/drawing/2014/main" id="{332DD02A-E0F5-D20B-4392-8C4F2142BAB1}"/>
                </a:ext>
              </a:extLst>
            </p:cNvPr>
            <p:cNvGrpSpPr/>
            <p:nvPr/>
          </p:nvGrpSpPr>
          <p:grpSpPr>
            <a:xfrm>
              <a:off x="7195851" y="3988402"/>
              <a:ext cx="947356" cy="275558"/>
              <a:chOff x="7195851" y="3988402"/>
              <a:chExt cx="947356" cy="275558"/>
            </a:xfrm>
            <a:grpFill/>
          </p:grpSpPr>
          <p:sp>
            <p:nvSpPr>
              <p:cNvPr id="48" name="Forme libre : forme 47">
                <a:extLst>
                  <a:ext uri="{FF2B5EF4-FFF2-40B4-BE49-F238E27FC236}">
                    <a16:creationId xmlns:a16="http://schemas.microsoft.com/office/drawing/2014/main" id="{553F0A16-F7C1-6872-6C7A-7E369745A41F}"/>
                  </a:ext>
                </a:extLst>
              </p:cNvPr>
              <p:cNvSpPr/>
              <p:nvPr/>
            </p:nvSpPr>
            <p:spPr>
              <a:xfrm>
                <a:off x="7195851" y="3988402"/>
                <a:ext cx="93630" cy="271843"/>
              </a:xfrm>
              <a:custGeom>
                <a:avLst/>
                <a:gdLst>
                  <a:gd name="connsiteX0" fmla="*/ 1905 w 93630"/>
                  <a:gd name="connsiteY0" fmla="*/ 271748 h 271843"/>
                  <a:gd name="connsiteX1" fmla="*/ 0 w 93630"/>
                  <a:gd name="connsiteY1" fmla="*/ 253746 h 271843"/>
                  <a:gd name="connsiteX2" fmla="*/ 42101 w 93630"/>
                  <a:gd name="connsiteY2" fmla="*/ 245078 h 271843"/>
                  <a:gd name="connsiteX3" fmla="*/ 27051 w 93630"/>
                  <a:gd name="connsiteY3" fmla="*/ 258985 h 271843"/>
                  <a:gd name="connsiteX4" fmla="*/ 29146 w 93630"/>
                  <a:gd name="connsiteY4" fmla="*/ 248507 h 271843"/>
                  <a:gd name="connsiteX5" fmla="*/ 31813 w 93630"/>
                  <a:gd name="connsiteY5" fmla="*/ 232505 h 271843"/>
                  <a:gd name="connsiteX6" fmla="*/ 33147 w 93630"/>
                  <a:gd name="connsiteY6" fmla="*/ 219551 h 271843"/>
                  <a:gd name="connsiteX7" fmla="*/ 33147 w 93630"/>
                  <a:gd name="connsiteY7" fmla="*/ 136112 h 271843"/>
                  <a:gd name="connsiteX8" fmla="*/ 32195 w 93630"/>
                  <a:gd name="connsiteY8" fmla="*/ 123539 h 271843"/>
                  <a:gd name="connsiteX9" fmla="*/ 29908 w 93630"/>
                  <a:gd name="connsiteY9" fmla="*/ 107537 h 271843"/>
                  <a:gd name="connsiteX10" fmla="*/ 27432 w 93630"/>
                  <a:gd name="connsiteY10" fmla="*/ 93631 h 271843"/>
                  <a:gd name="connsiteX11" fmla="*/ 42101 w 93630"/>
                  <a:gd name="connsiteY11" fmla="*/ 110966 h 271843"/>
                  <a:gd name="connsiteX12" fmla="*/ 762 w 93630"/>
                  <a:gd name="connsiteY12" fmla="*/ 103823 h 271843"/>
                  <a:gd name="connsiteX13" fmla="*/ 2667 w 93630"/>
                  <a:gd name="connsiteY13" fmla="*/ 84296 h 271843"/>
                  <a:gd name="connsiteX14" fmla="*/ 56769 w 93630"/>
                  <a:gd name="connsiteY14" fmla="*/ 84296 h 271843"/>
                  <a:gd name="connsiteX15" fmla="*/ 63913 w 93630"/>
                  <a:gd name="connsiteY15" fmla="*/ 91059 h 271843"/>
                  <a:gd name="connsiteX16" fmla="*/ 62960 w 93630"/>
                  <a:gd name="connsiteY16" fmla="*/ 106680 h 271843"/>
                  <a:gd name="connsiteX17" fmla="*/ 62008 w 93630"/>
                  <a:gd name="connsiteY17" fmla="*/ 127540 h 271843"/>
                  <a:gd name="connsiteX18" fmla="*/ 61627 w 93630"/>
                  <a:gd name="connsiteY18" fmla="*/ 147447 h 271843"/>
                  <a:gd name="connsiteX19" fmla="*/ 61627 w 93630"/>
                  <a:gd name="connsiteY19" fmla="*/ 208312 h 271843"/>
                  <a:gd name="connsiteX20" fmla="*/ 62770 w 93630"/>
                  <a:gd name="connsiteY20" fmla="*/ 238411 h 271843"/>
                  <a:gd name="connsiteX21" fmla="*/ 65056 w 93630"/>
                  <a:gd name="connsiteY21" fmla="*/ 260604 h 271843"/>
                  <a:gd name="connsiteX22" fmla="*/ 51149 w 93630"/>
                  <a:gd name="connsiteY22" fmla="*/ 246698 h 271843"/>
                  <a:gd name="connsiteX23" fmla="*/ 93631 w 93630"/>
                  <a:gd name="connsiteY23" fmla="*/ 250412 h 271843"/>
                  <a:gd name="connsiteX24" fmla="*/ 90964 w 93630"/>
                  <a:gd name="connsiteY24" fmla="*/ 269939 h 271843"/>
                  <a:gd name="connsiteX25" fmla="*/ 43244 w 93630"/>
                  <a:gd name="connsiteY25" fmla="*/ 269939 h 271843"/>
                  <a:gd name="connsiteX26" fmla="*/ 32385 w 93630"/>
                  <a:gd name="connsiteY26" fmla="*/ 270320 h 271843"/>
                  <a:gd name="connsiteX27" fmla="*/ 17145 w 93630"/>
                  <a:gd name="connsiteY27" fmla="*/ 271082 h 271843"/>
                  <a:gd name="connsiteX28" fmla="*/ 1905 w 93630"/>
                  <a:gd name="connsiteY28" fmla="*/ 271844 h 271843"/>
                  <a:gd name="connsiteX29" fmla="*/ 41720 w 93630"/>
                  <a:gd name="connsiteY29" fmla="*/ 47339 h 271843"/>
                  <a:gd name="connsiteX30" fmla="*/ 25527 w 93630"/>
                  <a:gd name="connsiteY30" fmla="*/ 40958 h 271843"/>
                  <a:gd name="connsiteX31" fmla="*/ 19907 w 93630"/>
                  <a:gd name="connsiteY31" fmla="*/ 24003 h 271843"/>
                  <a:gd name="connsiteX32" fmla="*/ 25527 w 93630"/>
                  <a:gd name="connsiteY32" fmla="*/ 6572 h 271843"/>
                  <a:gd name="connsiteX33" fmla="*/ 41720 w 93630"/>
                  <a:gd name="connsiteY33" fmla="*/ 0 h 271843"/>
                  <a:gd name="connsiteX34" fmla="*/ 57912 w 93630"/>
                  <a:gd name="connsiteY34" fmla="*/ 6191 h 271843"/>
                  <a:gd name="connsiteX35" fmla="*/ 63532 w 93630"/>
                  <a:gd name="connsiteY35" fmla="*/ 24098 h 271843"/>
                  <a:gd name="connsiteX36" fmla="*/ 58103 w 93630"/>
                  <a:gd name="connsiteY36" fmla="*/ 41053 h 271843"/>
                  <a:gd name="connsiteX37" fmla="*/ 41720 w 93630"/>
                  <a:gd name="connsiteY37" fmla="*/ 47435 h 27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3630" h="271843">
                    <a:moveTo>
                      <a:pt x="1905" y="271748"/>
                    </a:moveTo>
                    <a:lnTo>
                      <a:pt x="0" y="253746"/>
                    </a:lnTo>
                    <a:lnTo>
                      <a:pt x="42101" y="245078"/>
                    </a:lnTo>
                    <a:lnTo>
                      <a:pt x="27051" y="258985"/>
                    </a:lnTo>
                    <a:cubicBezTo>
                      <a:pt x="27527" y="256985"/>
                      <a:pt x="28194" y="253460"/>
                      <a:pt x="29146" y="248507"/>
                    </a:cubicBezTo>
                    <a:cubicBezTo>
                      <a:pt x="30004" y="243459"/>
                      <a:pt x="30861" y="238220"/>
                      <a:pt x="31813" y="232505"/>
                    </a:cubicBezTo>
                    <a:cubicBezTo>
                      <a:pt x="32766" y="226790"/>
                      <a:pt x="33147" y="222504"/>
                      <a:pt x="33147" y="219551"/>
                    </a:cubicBezTo>
                    <a:lnTo>
                      <a:pt x="33147" y="136112"/>
                    </a:lnTo>
                    <a:cubicBezTo>
                      <a:pt x="33147" y="132874"/>
                      <a:pt x="32861" y="128683"/>
                      <a:pt x="32195" y="123539"/>
                    </a:cubicBezTo>
                    <a:cubicBezTo>
                      <a:pt x="31528" y="118396"/>
                      <a:pt x="30766" y="113062"/>
                      <a:pt x="29908" y="107537"/>
                    </a:cubicBezTo>
                    <a:cubicBezTo>
                      <a:pt x="29051" y="102013"/>
                      <a:pt x="28194" y="97346"/>
                      <a:pt x="27432" y="93631"/>
                    </a:cubicBezTo>
                    <a:lnTo>
                      <a:pt x="42101" y="110966"/>
                    </a:lnTo>
                    <a:lnTo>
                      <a:pt x="762" y="103823"/>
                    </a:lnTo>
                    <a:lnTo>
                      <a:pt x="2667" y="84296"/>
                    </a:lnTo>
                    <a:lnTo>
                      <a:pt x="56769" y="84296"/>
                    </a:lnTo>
                    <a:lnTo>
                      <a:pt x="63913" y="91059"/>
                    </a:lnTo>
                    <a:cubicBezTo>
                      <a:pt x="63627" y="94774"/>
                      <a:pt x="63341" y="100013"/>
                      <a:pt x="62960" y="106680"/>
                    </a:cubicBezTo>
                    <a:cubicBezTo>
                      <a:pt x="62579" y="113348"/>
                      <a:pt x="62294" y="120301"/>
                      <a:pt x="62008" y="127540"/>
                    </a:cubicBezTo>
                    <a:cubicBezTo>
                      <a:pt x="61722" y="134779"/>
                      <a:pt x="61627" y="141446"/>
                      <a:pt x="61627" y="147447"/>
                    </a:cubicBezTo>
                    <a:lnTo>
                      <a:pt x="61627" y="208312"/>
                    </a:lnTo>
                    <a:cubicBezTo>
                      <a:pt x="61627" y="218123"/>
                      <a:pt x="62008" y="228124"/>
                      <a:pt x="62770" y="238411"/>
                    </a:cubicBezTo>
                    <a:cubicBezTo>
                      <a:pt x="63532" y="248698"/>
                      <a:pt x="64294" y="256032"/>
                      <a:pt x="65056" y="260604"/>
                    </a:cubicBezTo>
                    <a:lnTo>
                      <a:pt x="51149" y="246698"/>
                    </a:lnTo>
                    <a:lnTo>
                      <a:pt x="93631" y="250412"/>
                    </a:lnTo>
                    <a:lnTo>
                      <a:pt x="90964" y="269939"/>
                    </a:lnTo>
                    <a:lnTo>
                      <a:pt x="43244" y="269939"/>
                    </a:lnTo>
                    <a:cubicBezTo>
                      <a:pt x="40767" y="269939"/>
                      <a:pt x="37052" y="270034"/>
                      <a:pt x="32385" y="270320"/>
                    </a:cubicBezTo>
                    <a:cubicBezTo>
                      <a:pt x="27622" y="270605"/>
                      <a:pt x="22574" y="270796"/>
                      <a:pt x="17145" y="271082"/>
                    </a:cubicBezTo>
                    <a:cubicBezTo>
                      <a:pt x="11716" y="271367"/>
                      <a:pt x="6668" y="271558"/>
                      <a:pt x="1905" y="271844"/>
                    </a:cubicBezTo>
                    <a:close/>
                    <a:moveTo>
                      <a:pt x="41720" y="47339"/>
                    </a:moveTo>
                    <a:cubicBezTo>
                      <a:pt x="34671" y="47339"/>
                      <a:pt x="29337" y="45244"/>
                      <a:pt x="25527" y="40958"/>
                    </a:cubicBezTo>
                    <a:cubicBezTo>
                      <a:pt x="21717" y="36671"/>
                      <a:pt x="19907" y="31052"/>
                      <a:pt x="19907" y="24003"/>
                    </a:cubicBezTo>
                    <a:cubicBezTo>
                      <a:pt x="19907" y="16954"/>
                      <a:pt x="21812" y="10858"/>
                      <a:pt x="25527" y="6572"/>
                    </a:cubicBezTo>
                    <a:cubicBezTo>
                      <a:pt x="29242" y="2286"/>
                      <a:pt x="34671" y="0"/>
                      <a:pt x="41720" y="0"/>
                    </a:cubicBezTo>
                    <a:cubicBezTo>
                      <a:pt x="48768" y="0"/>
                      <a:pt x="54102" y="2096"/>
                      <a:pt x="57912" y="6191"/>
                    </a:cubicBezTo>
                    <a:cubicBezTo>
                      <a:pt x="61627" y="10287"/>
                      <a:pt x="63532" y="16288"/>
                      <a:pt x="63532" y="24098"/>
                    </a:cubicBezTo>
                    <a:cubicBezTo>
                      <a:pt x="63532" y="31147"/>
                      <a:pt x="61722" y="36767"/>
                      <a:pt x="58103" y="41053"/>
                    </a:cubicBezTo>
                    <a:cubicBezTo>
                      <a:pt x="54483" y="45339"/>
                      <a:pt x="49054" y="47435"/>
                      <a:pt x="41720" y="474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9" name="Forme libre : forme 48">
                <a:extLst>
                  <a:ext uri="{FF2B5EF4-FFF2-40B4-BE49-F238E27FC236}">
                    <a16:creationId xmlns:a16="http://schemas.microsoft.com/office/drawing/2014/main" id="{C9374ED0-06F1-5A51-7FFD-D91B9DEFAD4D}"/>
                  </a:ext>
                </a:extLst>
              </p:cNvPr>
              <p:cNvSpPr/>
              <p:nvPr/>
            </p:nvSpPr>
            <p:spPr>
              <a:xfrm>
                <a:off x="7315390" y="4069174"/>
                <a:ext cx="171450" cy="192785"/>
              </a:xfrm>
              <a:custGeom>
                <a:avLst/>
                <a:gdLst>
                  <a:gd name="connsiteX0" fmla="*/ 86106 w 171450"/>
                  <a:gd name="connsiteY0" fmla="*/ 192786 h 192785"/>
                  <a:gd name="connsiteX1" fmla="*/ 38386 w 171450"/>
                  <a:gd name="connsiteY1" fmla="*/ 180403 h 192785"/>
                  <a:gd name="connsiteX2" fmla="*/ 9620 w 171450"/>
                  <a:gd name="connsiteY2" fmla="*/ 146399 h 192785"/>
                  <a:gd name="connsiteX3" fmla="*/ 0 w 171450"/>
                  <a:gd name="connsiteY3" fmla="*/ 96583 h 192785"/>
                  <a:gd name="connsiteX4" fmla="*/ 9620 w 171450"/>
                  <a:gd name="connsiteY4" fmla="*/ 46387 h 192785"/>
                  <a:gd name="connsiteX5" fmla="*/ 38386 w 171450"/>
                  <a:gd name="connsiteY5" fmla="*/ 12382 h 192785"/>
                  <a:gd name="connsiteX6" fmla="*/ 86106 w 171450"/>
                  <a:gd name="connsiteY6" fmla="*/ 0 h 192785"/>
                  <a:gd name="connsiteX7" fmla="*/ 150209 w 171450"/>
                  <a:gd name="connsiteY7" fmla="*/ 26479 h 192785"/>
                  <a:gd name="connsiteX8" fmla="*/ 171450 w 171450"/>
                  <a:gd name="connsiteY8" fmla="*/ 96583 h 192785"/>
                  <a:gd name="connsiteX9" fmla="*/ 161830 w 171450"/>
                  <a:gd name="connsiteY9" fmla="*/ 146590 h 192785"/>
                  <a:gd name="connsiteX10" fmla="*/ 133255 w 171450"/>
                  <a:gd name="connsiteY10" fmla="*/ 180594 h 192785"/>
                  <a:gd name="connsiteX11" fmla="*/ 86106 w 171450"/>
                  <a:gd name="connsiteY11" fmla="*/ 192786 h 192785"/>
                  <a:gd name="connsiteX12" fmla="*/ 86106 w 171450"/>
                  <a:gd name="connsiteY12" fmla="*/ 172498 h 192785"/>
                  <a:gd name="connsiteX13" fmla="*/ 118015 w 171450"/>
                  <a:gd name="connsiteY13" fmla="*/ 161258 h 192785"/>
                  <a:gd name="connsiteX14" fmla="*/ 134398 w 171450"/>
                  <a:gd name="connsiteY14" fmla="*/ 132493 h 192785"/>
                  <a:gd name="connsiteX15" fmla="*/ 139065 w 171450"/>
                  <a:gd name="connsiteY15" fmla="*/ 96583 h 192785"/>
                  <a:gd name="connsiteX16" fmla="*/ 134398 w 171450"/>
                  <a:gd name="connsiteY16" fmla="*/ 60293 h 192785"/>
                  <a:gd name="connsiteX17" fmla="*/ 118015 w 171450"/>
                  <a:gd name="connsiteY17" fmla="*/ 31528 h 192785"/>
                  <a:gd name="connsiteX18" fmla="*/ 86106 w 171450"/>
                  <a:gd name="connsiteY18" fmla="*/ 20288 h 192785"/>
                  <a:gd name="connsiteX19" fmla="*/ 54197 w 171450"/>
                  <a:gd name="connsiteY19" fmla="*/ 31337 h 192785"/>
                  <a:gd name="connsiteX20" fmla="*/ 37433 w 171450"/>
                  <a:gd name="connsiteY20" fmla="*/ 59912 h 192785"/>
                  <a:gd name="connsiteX21" fmla="*/ 32385 w 171450"/>
                  <a:gd name="connsiteY21" fmla="*/ 96583 h 192785"/>
                  <a:gd name="connsiteX22" fmla="*/ 37433 w 171450"/>
                  <a:gd name="connsiteY22" fmla="*/ 132874 h 192785"/>
                  <a:gd name="connsiteX23" fmla="*/ 54197 w 171450"/>
                  <a:gd name="connsiteY23" fmla="*/ 161449 h 192785"/>
                  <a:gd name="connsiteX24" fmla="*/ 86106 w 171450"/>
                  <a:gd name="connsiteY24" fmla="*/ 172498 h 192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71450" h="192785">
                    <a:moveTo>
                      <a:pt x="86106" y="192786"/>
                    </a:moveTo>
                    <a:cubicBezTo>
                      <a:pt x="67056" y="192786"/>
                      <a:pt x="51149" y="188690"/>
                      <a:pt x="38386" y="180403"/>
                    </a:cubicBezTo>
                    <a:cubicBezTo>
                      <a:pt x="25622" y="172117"/>
                      <a:pt x="16002" y="160782"/>
                      <a:pt x="9620" y="146399"/>
                    </a:cubicBezTo>
                    <a:cubicBezTo>
                      <a:pt x="3238" y="132017"/>
                      <a:pt x="0" y="115443"/>
                      <a:pt x="0" y="96583"/>
                    </a:cubicBezTo>
                    <a:cubicBezTo>
                      <a:pt x="0" y="77724"/>
                      <a:pt x="3143" y="60865"/>
                      <a:pt x="9620" y="46387"/>
                    </a:cubicBezTo>
                    <a:cubicBezTo>
                      <a:pt x="16097" y="31909"/>
                      <a:pt x="25622" y="20669"/>
                      <a:pt x="38386" y="12382"/>
                    </a:cubicBezTo>
                    <a:cubicBezTo>
                      <a:pt x="51149" y="4096"/>
                      <a:pt x="67056" y="0"/>
                      <a:pt x="86106" y="0"/>
                    </a:cubicBezTo>
                    <a:cubicBezTo>
                      <a:pt x="114681" y="0"/>
                      <a:pt x="136017" y="8858"/>
                      <a:pt x="150209" y="26479"/>
                    </a:cubicBezTo>
                    <a:cubicBezTo>
                      <a:pt x="164402" y="44101"/>
                      <a:pt x="171450" y="67532"/>
                      <a:pt x="171450" y="96583"/>
                    </a:cubicBezTo>
                    <a:cubicBezTo>
                      <a:pt x="171450" y="115348"/>
                      <a:pt x="168307" y="132017"/>
                      <a:pt x="161830" y="146590"/>
                    </a:cubicBezTo>
                    <a:cubicBezTo>
                      <a:pt x="155448" y="161163"/>
                      <a:pt x="145923" y="172498"/>
                      <a:pt x="133255" y="180594"/>
                    </a:cubicBezTo>
                    <a:cubicBezTo>
                      <a:pt x="120587" y="188785"/>
                      <a:pt x="104870" y="192786"/>
                      <a:pt x="86106" y="192786"/>
                    </a:cubicBezTo>
                    <a:close/>
                    <a:moveTo>
                      <a:pt x="86106" y="172498"/>
                    </a:moveTo>
                    <a:cubicBezTo>
                      <a:pt x="99632" y="172498"/>
                      <a:pt x="110300" y="168783"/>
                      <a:pt x="118015" y="161258"/>
                    </a:cubicBezTo>
                    <a:cubicBezTo>
                      <a:pt x="125730" y="153734"/>
                      <a:pt x="131254" y="144209"/>
                      <a:pt x="134398" y="132493"/>
                    </a:cubicBezTo>
                    <a:cubicBezTo>
                      <a:pt x="137541" y="120872"/>
                      <a:pt x="139065" y="108871"/>
                      <a:pt x="139065" y="96583"/>
                    </a:cubicBezTo>
                    <a:cubicBezTo>
                      <a:pt x="139065" y="84296"/>
                      <a:pt x="137446" y="72009"/>
                      <a:pt x="134398" y="60293"/>
                    </a:cubicBezTo>
                    <a:cubicBezTo>
                      <a:pt x="131254" y="48673"/>
                      <a:pt x="125825" y="39052"/>
                      <a:pt x="118015" y="31528"/>
                    </a:cubicBezTo>
                    <a:cubicBezTo>
                      <a:pt x="110204" y="24003"/>
                      <a:pt x="99632" y="20288"/>
                      <a:pt x="86106" y="20288"/>
                    </a:cubicBezTo>
                    <a:cubicBezTo>
                      <a:pt x="72581" y="20288"/>
                      <a:pt x="61913" y="24003"/>
                      <a:pt x="54197" y="31337"/>
                    </a:cubicBezTo>
                    <a:cubicBezTo>
                      <a:pt x="46387" y="38767"/>
                      <a:pt x="40862" y="48292"/>
                      <a:pt x="37433" y="59912"/>
                    </a:cubicBezTo>
                    <a:cubicBezTo>
                      <a:pt x="34100" y="71533"/>
                      <a:pt x="32385" y="83820"/>
                      <a:pt x="32385" y="96583"/>
                    </a:cubicBezTo>
                    <a:cubicBezTo>
                      <a:pt x="32385" y="109347"/>
                      <a:pt x="34100" y="121158"/>
                      <a:pt x="37433" y="132874"/>
                    </a:cubicBezTo>
                    <a:cubicBezTo>
                      <a:pt x="40862" y="144494"/>
                      <a:pt x="46387" y="154019"/>
                      <a:pt x="54197" y="161449"/>
                    </a:cubicBezTo>
                    <a:cubicBezTo>
                      <a:pt x="62008" y="168878"/>
                      <a:pt x="72581" y="172498"/>
                      <a:pt x="86106" y="17249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0" name="Forme libre : forme 49">
                <a:extLst>
                  <a:ext uri="{FF2B5EF4-FFF2-40B4-BE49-F238E27FC236}">
                    <a16:creationId xmlns:a16="http://schemas.microsoft.com/office/drawing/2014/main" id="{C2BC7EAD-6D68-5762-33A6-2A271C9566A8}"/>
                  </a:ext>
                </a:extLst>
              </p:cNvPr>
              <p:cNvSpPr/>
              <p:nvPr/>
            </p:nvSpPr>
            <p:spPr>
              <a:xfrm>
                <a:off x="7517891" y="4069650"/>
                <a:ext cx="211169" cy="190500"/>
              </a:xfrm>
              <a:custGeom>
                <a:avLst/>
                <a:gdLst>
                  <a:gd name="connsiteX0" fmla="*/ 1905 w 211169"/>
                  <a:gd name="connsiteY0" fmla="*/ 190500 h 190500"/>
                  <a:gd name="connsiteX1" fmla="*/ 0 w 211169"/>
                  <a:gd name="connsiteY1" fmla="*/ 172498 h 190500"/>
                  <a:gd name="connsiteX2" fmla="*/ 42101 w 211169"/>
                  <a:gd name="connsiteY2" fmla="*/ 163830 h 190500"/>
                  <a:gd name="connsiteX3" fmla="*/ 27051 w 211169"/>
                  <a:gd name="connsiteY3" fmla="*/ 177737 h 190500"/>
                  <a:gd name="connsiteX4" fmla="*/ 29146 w 211169"/>
                  <a:gd name="connsiteY4" fmla="*/ 167259 h 190500"/>
                  <a:gd name="connsiteX5" fmla="*/ 31813 w 211169"/>
                  <a:gd name="connsiteY5" fmla="*/ 151257 h 190500"/>
                  <a:gd name="connsiteX6" fmla="*/ 33147 w 211169"/>
                  <a:gd name="connsiteY6" fmla="*/ 138303 h 190500"/>
                  <a:gd name="connsiteX7" fmla="*/ 33147 w 211169"/>
                  <a:gd name="connsiteY7" fmla="*/ 54864 h 190500"/>
                  <a:gd name="connsiteX8" fmla="*/ 32004 w 211169"/>
                  <a:gd name="connsiteY8" fmla="*/ 41529 h 190500"/>
                  <a:gd name="connsiteX9" fmla="*/ 29337 w 211169"/>
                  <a:gd name="connsiteY9" fmla="*/ 24575 h 190500"/>
                  <a:gd name="connsiteX10" fmla="*/ 27051 w 211169"/>
                  <a:gd name="connsiteY10" fmla="*/ 12383 h 190500"/>
                  <a:gd name="connsiteX11" fmla="*/ 42101 w 211169"/>
                  <a:gd name="connsiteY11" fmla="*/ 29718 h 190500"/>
                  <a:gd name="connsiteX12" fmla="*/ 762 w 211169"/>
                  <a:gd name="connsiteY12" fmla="*/ 22574 h 190500"/>
                  <a:gd name="connsiteX13" fmla="*/ 2667 w 211169"/>
                  <a:gd name="connsiteY13" fmla="*/ 3048 h 190500"/>
                  <a:gd name="connsiteX14" fmla="*/ 49244 w 211169"/>
                  <a:gd name="connsiteY14" fmla="*/ 3048 h 190500"/>
                  <a:gd name="connsiteX15" fmla="*/ 56388 w 211169"/>
                  <a:gd name="connsiteY15" fmla="*/ 9811 h 190500"/>
                  <a:gd name="connsiteX16" fmla="*/ 61627 w 211169"/>
                  <a:gd name="connsiteY16" fmla="*/ 66199 h 190500"/>
                  <a:gd name="connsiteX17" fmla="*/ 53340 w 211169"/>
                  <a:gd name="connsiteY17" fmla="*/ 44387 h 190500"/>
                  <a:gd name="connsiteX18" fmla="*/ 67818 w 211169"/>
                  <a:gd name="connsiteY18" fmla="*/ 20288 h 190500"/>
                  <a:gd name="connsiteX19" fmla="*/ 88678 w 211169"/>
                  <a:gd name="connsiteY19" fmla="*/ 5239 h 190500"/>
                  <a:gd name="connsiteX20" fmla="*/ 114967 w 211169"/>
                  <a:gd name="connsiteY20" fmla="*/ 0 h 190500"/>
                  <a:gd name="connsiteX21" fmla="*/ 155162 w 211169"/>
                  <a:gd name="connsiteY21" fmla="*/ 10668 h 190500"/>
                  <a:gd name="connsiteX22" fmla="*/ 173546 w 211169"/>
                  <a:gd name="connsiteY22" fmla="*/ 40958 h 190500"/>
                  <a:gd name="connsiteX23" fmla="*/ 178403 w 211169"/>
                  <a:gd name="connsiteY23" fmla="*/ 86773 h 190500"/>
                  <a:gd name="connsiteX24" fmla="*/ 178403 w 211169"/>
                  <a:gd name="connsiteY24" fmla="*/ 126968 h 190500"/>
                  <a:gd name="connsiteX25" fmla="*/ 179737 w 211169"/>
                  <a:gd name="connsiteY25" fmla="*/ 154400 h 190500"/>
                  <a:gd name="connsiteX26" fmla="*/ 182213 w 211169"/>
                  <a:gd name="connsiteY26" fmla="*/ 175450 h 190500"/>
                  <a:gd name="connsiteX27" fmla="*/ 168688 w 211169"/>
                  <a:gd name="connsiteY27" fmla="*/ 165259 h 190500"/>
                  <a:gd name="connsiteX28" fmla="*/ 211169 w 211169"/>
                  <a:gd name="connsiteY28" fmla="*/ 168974 h 190500"/>
                  <a:gd name="connsiteX29" fmla="*/ 208502 w 211169"/>
                  <a:gd name="connsiteY29" fmla="*/ 188500 h 190500"/>
                  <a:gd name="connsiteX30" fmla="*/ 160401 w 211169"/>
                  <a:gd name="connsiteY30" fmla="*/ 188500 h 190500"/>
                  <a:gd name="connsiteX31" fmla="*/ 152114 w 211169"/>
                  <a:gd name="connsiteY31" fmla="*/ 188881 h 190500"/>
                  <a:gd name="connsiteX32" fmla="*/ 137255 w 211169"/>
                  <a:gd name="connsiteY32" fmla="*/ 189643 h 190500"/>
                  <a:gd name="connsiteX33" fmla="*/ 122777 w 211169"/>
                  <a:gd name="connsiteY33" fmla="*/ 190405 h 190500"/>
                  <a:gd name="connsiteX34" fmla="*/ 120872 w 211169"/>
                  <a:gd name="connsiteY34" fmla="*/ 172403 h 190500"/>
                  <a:gd name="connsiteX35" fmla="*/ 158496 w 211169"/>
                  <a:gd name="connsiteY35" fmla="*/ 163354 h 190500"/>
                  <a:gd name="connsiteX36" fmla="*/ 144589 w 211169"/>
                  <a:gd name="connsiteY36" fmla="*/ 172022 h 190500"/>
                  <a:gd name="connsiteX37" fmla="*/ 147066 w 211169"/>
                  <a:gd name="connsiteY37" fmla="*/ 162782 h 190500"/>
                  <a:gd name="connsiteX38" fmla="*/ 149352 w 211169"/>
                  <a:gd name="connsiteY38" fmla="*/ 150971 h 190500"/>
                  <a:gd name="connsiteX39" fmla="*/ 150304 w 211169"/>
                  <a:gd name="connsiteY39" fmla="*/ 138208 h 190500"/>
                  <a:gd name="connsiteX40" fmla="*/ 150304 w 211169"/>
                  <a:gd name="connsiteY40" fmla="*/ 86297 h 190500"/>
                  <a:gd name="connsiteX41" fmla="*/ 147256 w 211169"/>
                  <a:gd name="connsiteY41" fmla="*/ 54959 h 190500"/>
                  <a:gd name="connsiteX42" fmla="*/ 135636 w 211169"/>
                  <a:gd name="connsiteY42" fmla="*/ 30766 h 190500"/>
                  <a:gd name="connsiteX43" fmla="*/ 110490 w 211169"/>
                  <a:gd name="connsiteY43" fmla="*/ 21336 h 190500"/>
                  <a:gd name="connsiteX44" fmla="*/ 74581 w 211169"/>
                  <a:gd name="connsiteY44" fmla="*/ 39338 h 190500"/>
                  <a:gd name="connsiteX45" fmla="*/ 61627 w 211169"/>
                  <a:gd name="connsiteY45" fmla="*/ 85154 h 190500"/>
                  <a:gd name="connsiteX46" fmla="*/ 61627 w 211169"/>
                  <a:gd name="connsiteY46" fmla="*/ 126873 h 190500"/>
                  <a:gd name="connsiteX47" fmla="*/ 62770 w 211169"/>
                  <a:gd name="connsiteY47" fmla="*/ 156972 h 190500"/>
                  <a:gd name="connsiteX48" fmla="*/ 65056 w 211169"/>
                  <a:gd name="connsiteY48" fmla="*/ 179165 h 190500"/>
                  <a:gd name="connsiteX49" fmla="*/ 51149 w 211169"/>
                  <a:gd name="connsiteY49" fmla="*/ 165259 h 190500"/>
                  <a:gd name="connsiteX50" fmla="*/ 93631 w 211169"/>
                  <a:gd name="connsiteY50" fmla="*/ 168974 h 190500"/>
                  <a:gd name="connsiteX51" fmla="*/ 90964 w 211169"/>
                  <a:gd name="connsiteY51" fmla="*/ 188500 h 190500"/>
                  <a:gd name="connsiteX52" fmla="*/ 43244 w 211169"/>
                  <a:gd name="connsiteY52" fmla="*/ 188500 h 190500"/>
                  <a:gd name="connsiteX53" fmla="*/ 32385 w 211169"/>
                  <a:gd name="connsiteY53" fmla="*/ 188881 h 190500"/>
                  <a:gd name="connsiteX54" fmla="*/ 17145 w 211169"/>
                  <a:gd name="connsiteY54" fmla="*/ 189643 h 190500"/>
                  <a:gd name="connsiteX55" fmla="*/ 1905 w 211169"/>
                  <a:gd name="connsiteY55" fmla="*/ 190405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11169" h="190500">
                    <a:moveTo>
                      <a:pt x="1905" y="190500"/>
                    </a:moveTo>
                    <a:lnTo>
                      <a:pt x="0" y="172498"/>
                    </a:lnTo>
                    <a:lnTo>
                      <a:pt x="42101" y="163830"/>
                    </a:lnTo>
                    <a:lnTo>
                      <a:pt x="27051" y="177737"/>
                    </a:lnTo>
                    <a:cubicBezTo>
                      <a:pt x="27527" y="175736"/>
                      <a:pt x="28194" y="172212"/>
                      <a:pt x="29146" y="167259"/>
                    </a:cubicBezTo>
                    <a:cubicBezTo>
                      <a:pt x="30004" y="162211"/>
                      <a:pt x="30861" y="156972"/>
                      <a:pt x="31813" y="151257"/>
                    </a:cubicBezTo>
                    <a:cubicBezTo>
                      <a:pt x="32766" y="145542"/>
                      <a:pt x="33147" y="141256"/>
                      <a:pt x="33147" y="138303"/>
                    </a:cubicBezTo>
                    <a:lnTo>
                      <a:pt x="33147" y="54864"/>
                    </a:lnTo>
                    <a:cubicBezTo>
                      <a:pt x="33147" y="51625"/>
                      <a:pt x="32766" y="47149"/>
                      <a:pt x="32004" y="41529"/>
                    </a:cubicBezTo>
                    <a:cubicBezTo>
                      <a:pt x="31242" y="35909"/>
                      <a:pt x="30385" y="30290"/>
                      <a:pt x="29337" y="24575"/>
                    </a:cubicBezTo>
                    <a:cubicBezTo>
                      <a:pt x="28289" y="18955"/>
                      <a:pt x="27622" y="14859"/>
                      <a:pt x="27051" y="12383"/>
                    </a:cubicBezTo>
                    <a:lnTo>
                      <a:pt x="42101" y="29718"/>
                    </a:lnTo>
                    <a:lnTo>
                      <a:pt x="762" y="22574"/>
                    </a:lnTo>
                    <a:lnTo>
                      <a:pt x="2667" y="3048"/>
                    </a:lnTo>
                    <a:lnTo>
                      <a:pt x="49244" y="3048"/>
                    </a:lnTo>
                    <a:lnTo>
                      <a:pt x="56388" y="9811"/>
                    </a:lnTo>
                    <a:lnTo>
                      <a:pt x="61627" y="66199"/>
                    </a:lnTo>
                    <a:lnTo>
                      <a:pt x="53340" y="44387"/>
                    </a:lnTo>
                    <a:cubicBezTo>
                      <a:pt x="57055" y="34862"/>
                      <a:pt x="61913" y="26861"/>
                      <a:pt x="67818" y="20288"/>
                    </a:cubicBezTo>
                    <a:cubicBezTo>
                      <a:pt x="73723" y="13811"/>
                      <a:pt x="80677" y="8763"/>
                      <a:pt x="88678" y="5239"/>
                    </a:cubicBezTo>
                    <a:cubicBezTo>
                      <a:pt x="96679" y="1715"/>
                      <a:pt x="105442" y="0"/>
                      <a:pt x="114967" y="0"/>
                    </a:cubicBezTo>
                    <a:cubicBezTo>
                      <a:pt x="132779" y="0"/>
                      <a:pt x="146113" y="3620"/>
                      <a:pt x="155162" y="10668"/>
                    </a:cubicBezTo>
                    <a:cubicBezTo>
                      <a:pt x="164211" y="17812"/>
                      <a:pt x="170307" y="27908"/>
                      <a:pt x="173546" y="40958"/>
                    </a:cubicBezTo>
                    <a:cubicBezTo>
                      <a:pt x="176784" y="54007"/>
                      <a:pt x="178403" y="69247"/>
                      <a:pt x="178403" y="86773"/>
                    </a:cubicBezTo>
                    <a:lnTo>
                      <a:pt x="178403" y="126968"/>
                    </a:lnTo>
                    <a:cubicBezTo>
                      <a:pt x="178403" y="136208"/>
                      <a:pt x="178879" y="145352"/>
                      <a:pt x="179737" y="154400"/>
                    </a:cubicBezTo>
                    <a:cubicBezTo>
                      <a:pt x="180594" y="163449"/>
                      <a:pt x="181451" y="170402"/>
                      <a:pt x="182213" y="175450"/>
                    </a:cubicBezTo>
                    <a:lnTo>
                      <a:pt x="168688" y="165259"/>
                    </a:lnTo>
                    <a:lnTo>
                      <a:pt x="211169" y="168974"/>
                    </a:lnTo>
                    <a:lnTo>
                      <a:pt x="208502" y="188500"/>
                    </a:lnTo>
                    <a:lnTo>
                      <a:pt x="160401" y="188500"/>
                    </a:lnTo>
                    <a:cubicBezTo>
                      <a:pt x="159353" y="188500"/>
                      <a:pt x="156686" y="188595"/>
                      <a:pt x="152114" y="188881"/>
                    </a:cubicBezTo>
                    <a:cubicBezTo>
                      <a:pt x="147542" y="189167"/>
                      <a:pt x="142685" y="189357"/>
                      <a:pt x="137255" y="189643"/>
                    </a:cubicBezTo>
                    <a:cubicBezTo>
                      <a:pt x="131826" y="189929"/>
                      <a:pt x="127063" y="190119"/>
                      <a:pt x="122777" y="190405"/>
                    </a:cubicBezTo>
                    <a:lnTo>
                      <a:pt x="120872" y="172403"/>
                    </a:lnTo>
                    <a:lnTo>
                      <a:pt x="158496" y="163354"/>
                    </a:lnTo>
                    <a:lnTo>
                      <a:pt x="144589" y="172022"/>
                    </a:lnTo>
                    <a:cubicBezTo>
                      <a:pt x="145352" y="169545"/>
                      <a:pt x="146113" y="166497"/>
                      <a:pt x="147066" y="162782"/>
                    </a:cubicBezTo>
                    <a:cubicBezTo>
                      <a:pt x="147923" y="159163"/>
                      <a:pt x="148685" y="155258"/>
                      <a:pt x="149352" y="150971"/>
                    </a:cubicBezTo>
                    <a:cubicBezTo>
                      <a:pt x="150019" y="146685"/>
                      <a:pt x="150304" y="142494"/>
                      <a:pt x="150304" y="138208"/>
                    </a:cubicBezTo>
                    <a:lnTo>
                      <a:pt x="150304" y="86297"/>
                    </a:lnTo>
                    <a:cubicBezTo>
                      <a:pt x="150304" y="75248"/>
                      <a:pt x="149257" y="64865"/>
                      <a:pt x="147256" y="54959"/>
                    </a:cubicBezTo>
                    <a:cubicBezTo>
                      <a:pt x="145256" y="45053"/>
                      <a:pt x="141351" y="36957"/>
                      <a:pt x="135636" y="30766"/>
                    </a:cubicBezTo>
                    <a:cubicBezTo>
                      <a:pt x="129826" y="24479"/>
                      <a:pt x="121444" y="21336"/>
                      <a:pt x="110490" y="21336"/>
                    </a:cubicBezTo>
                    <a:cubicBezTo>
                      <a:pt x="95250" y="21336"/>
                      <a:pt x="83248" y="27337"/>
                      <a:pt x="74581" y="39338"/>
                    </a:cubicBezTo>
                    <a:cubicBezTo>
                      <a:pt x="65913" y="51340"/>
                      <a:pt x="61627" y="66675"/>
                      <a:pt x="61627" y="85154"/>
                    </a:cubicBezTo>
                    <a:lnTo>
                      <a:pt x="61627" y="126873"/>
                    </a:lnTo>
                    <a:cubicBezTo>
                      <a:pt x="61627" y="136684"/>
                      <a:pt x="62008" y="146685"/>
                      <a:pt x="62770" y="156972"/>
                    </a:cubicBezTo>
                    <a:cubicBezTo>
                      <a:pt x="63532" y="167259"/>
                      <a:pt x="64294" y="174593"/>
                      <a:pt x="65056" y="179165"/>
                    </a:cubicBezTo>
                    <a:lnTo>
                      <a:pt x="51149" y="165259"/>
                    </a:lnTo>
                    <a:lnTo>
                      <a:pt x="93631" y="168974"/>
                    </a:lnTo>
                    <a:lnTo>
                      <a:pt x="90964" y="188500"/>
                    </a:lnTo>
                    <a:lnTo>
                      <a:pt x="43244" y="188500"/>
                    </a:lnTo>
                    <a:cubicBezTo>
                      <a:pt x="40767" y="188500"/>
                      <a:pt x="37052" y="188595"/>
                      <a:pt x="32385" y="188881"/>
                    </a:cubicBezTo>
                    <a:cubicBezTo>
                      <a:pt x="27622" y="189167"/>
                      <a:pt x="22574" y="189357"/>
                      <a:pt x="17145" y="189643"/>
                    </a:cubicBezTo>
                    <a:cubicBezTo>
                      <a:pt x="11716" y="189929"/>
                      <a:pt x="6668" y="190119"/>
                      <a:pt x="1905" y="1904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1" name="Forme libre : forme 50">
                <a:extLst>
                  <a:ext uri="{FF2B5EF4-FFF2-40B4-BE49-F238E27FC236}">
                    <a16:creationId xmlns:a16="http://schemas.microsoft.com/office/drawing/2014/main" id="{0407B3F4-DCEF-93CD-B58A-A0432784CC1D}"/>
                  </a:ext>
                </a:extLst>
              </p:cNvPr>
              <p:cNvSpPr/>
              <p:nvPr/>
            </p:nvSpPr>
            <p:spPr>
              <a:xfrm>
                <a:off x="7839265" y="4069555"/>
                <a:ext cx="151828" cy="192404"/>
              </a:xfrm>
              <a:custGeom>
                <a:avLst/>
                <a:gdLst>
                  <a:gd name="connsiteX0" fmla="*/ 85725 w 151828"/>
                  <a:gd name="connsiteY0" fmla="*/ 192405 h 192404"/>
                  <a:gd name="connsiteX1" fmla="*/ 38386 w 151828"/>
                  <a:gd name="connsiteY1" fmla="*/ 180022 h 192404"/>
                  <a:gd name="connsiteX2" fmla="*/ 9620 w 151828"/>
                  <a:gd name="connsiteY2" fmla="*/ 145828 h 192404"/>
                  <a:gd name="connsiteX3" fmla="*/ 0 w 151828"/>
                  <a:gd name="connsiteY3" fmla="*/ 96583 h 192404"/>
                  <a:gd name="connsiteX4" fmla="*/ 8668 w 151828"/>
                  <a:gd name="connsiteY4" fmla="*/ 46958 h 192404"/>
                  <a:gd name="connsiteX5" fmla="*/ 35338 w 151828"/>
                  <a:gd name="connsiteY5" fmla="*/ 12573 h 192404"/>
                  <a:gd name="connsiteX6" fmla="*/ 80772 w 151828"/>
                  <a:gd name="connsiteY6" fmla="*/ 0 h 192404"/>
                  <a:gd name="connsiteX7" fmla="*/ 122492 w 151828"/>
                  <a:gd name="connsiteY7" fmla="*/ 10858 h 192404"/>
                  <a:gd name="connsiteX8" fmla="*/ 144875 w 151828"/>
                  <a:gd name="connsiteY8" fmla="*/ 41338 h 192404"/>
                  <a:gd name="connsiteX9" fmla="*/ 151829 w 151828"/>
                  <a:gd name="connsiteY9" fmla="*/ 86487 h 192404"/>
                  <a:gd name="connsiteX10" fmla="*/ 145828 w 151828"/>
                  <a:gd name="connsiteY10" fmla="*/ 98488 h 192404"/>
                  <a:gd name="connsiteX11" fmla="*/ 24098 w 151828"/>
                  <a:gd name="connsiteY11" fmla="*/ 98488 h 192404"/>
                  <a:gd name="connsiteX12" fmla="*/ 24098 w 151828"/>
                  <a:gd name="connsiteY12" fmla="*/ 81534 h 192404"/>
                  <a:gd name="connsiteX13" fmla="*/ 132683 w 151828"/>
                  <a:gd name="connsiteY13" fmla="*/ 73247 h 192404"/>
                  <a:gd name="connsiteX14" fmla="*/ 120682 w 151828"/>
                  <a:gd name="connsiteY14" fmla="*/ 86392 h 192404"/>
                  <a:gd name="connsiteX15" fmla="*/ 120872 w 151828"/>
                  <a:gd name="connsiteY15" fmla="*/ 76771 h 192404"/>
                  <a:gd name="connsiteX16" fmla="*/ 121063 w 151828"/>
                  <a:gd name="connsiteY16" fmla="*/ 66484 h 192404"/>
                  <a:gd name="connsiteX17" fmla="*/ 110871 w 151828"/>
                  <a:gd name="connsiteY17" fmla="*/ 32290 h 192404"/>
                  <a:gd name="connsiteX18" fmla="*/ 79724 w 151828"/>
                  <a:gd name="connsiteY18" fmla="*/ 18002 h 192404"/>
                  <a:gd name="connsiteX19" fmla="*/ 56388 w 151828"/>
                  <a:gd name="connsiteY19" fmla="*/ 24955 h 192404"/>
                  <a:gd name="connsiteX20" fmla="*/ 41720 w 151828"/>
                  <a:gd name="connsiteY20" fmla="*/ 43529 h 192404"/>
                  <a:gd name="connsiteX21" fmla="*/ 34195 w 151828"/>
                  <a:gd name="connsiteY21" fmla="*/ 68485 h 192404"/>
                  <a:gd name="connsiteX22" fmla="*/ 31909 w 151828"/>
                  <a:gd name="connsiteY22" fmla="*/ 94964 h 192404"/>
                  <a:gd name="connsiteX23" fmla="*/ 34957 w 151828"/>
                  <a:gd name="connsiteY23" fmla="*/ 120301 h 192404"/>
                  <a:gd name="connsiteX24" fmla="*/ 44387 w 151828"/>
                  <a:gd name="connsiteY24" fmla="*/ 144494 h 192404"/>
                  <a:gd name="connsiteX25" fmla="*/ 60388 w 151828"/>
                  <a:gd name="connsiteY25" fmla="*/ 162496 h 192404"/>
                  <a:gd name="connsiteX26" fmla="*/ 83534 w 151828"/>
                  <a:gd name="connsiteY26" fmla="*/ 169259 h 192404"/>
                  <a:gd name="connsiteX27" fmla="*/ 117158 w 151828"/>
                  <a:gd name="connsiteY27" fmla="*/ 163830 h 192404"/>
                  <a:gd name="connsiteX28" fmla="*/ 141351 w 151828"/>
                  <a:gd name="connsiteY28" fmla="*/ 153448 h 192404"/>
                  <a:gd name="connsiteX29" fmla="*/ 151162 w 151828"/>
                  <a:gd name="connsiteY29" fmla="*/ 170021 h 192404"/>
                  <a:gd name="connsiteX30" fmla="*/ 148495 w 151828"/>
                  <a:gd name="connsiteY30" fmla="*/ 172117 h 192404"/>
                  <a:gd name="connsiteX31" fmla="*/ 136303 w 151828"/>
                  <a:gd name="connsiteY31" fmla="*/ 180022 h 192404"/>
                  <a:gd name="connsiteX32" fmla="*/ 115253 w 151828"/>
                  <a:gd name="connsiteY32" fmla="*/ 188500 h 192404"/>
                  <a:gd name="connsiteX33" fmla="*/ 85725 w 151828"/>
                  <a:gd name="connsiteY33" fmla="*/ 192214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1828" h="192404">
                    <a:moveTo>
                      <a:pt x="85725" y="192405"/>
                    </a:moveTo>
                    <a:cubicBezTo>
                      <a:pt x="66961" y="192405"/>
                      <a:pt x="51149" y="188309"/>
                      <a:pt x="38386" y="180022"/>
                    </a:cubicBezTo>
                    <a:cubicBezTo>
                      <a:pt x="25622" y="171736"/>
                      <a:pt x="16002" y="160306"/>
                      <a:pt x="9620" y="145828"/>
                    </a:cubicBezTo>
                    <a:cubicBezTo>
                      <a:pt x="3238" y="131350"/>
                      <a:pt x="0" y="114871"/>
                      <a:pt x="0" y="96583"/>
                    </a:cubicBezTo>
                    <a:cubicBezTo>
                      <a:pt x="0" y="78296"/>
                      <a:pt x="2858" y="61532"/>
                      <a:pt x="8668" y="46958"/>
                    </a:cubicBezTo>
                    <a:cubicBezTo>
                      <a:pt x="14478" y="32385"/>
                      <a:pt x="23336" y="20955"/>
                      <a:pt x="35338" y="12573"/>
                    </a:cubicBezTo>
                    <a:cubicBezTo>
                      <a:pt x="47339" y="4191"/>
                      <a:pt x="62484" y="0"/>
                      <a:pt x="80772" y="0"/>
                    </a:cubicBezTo>
                    <a:cubicBezTo>
                      <a:pt x="99060" y="0"/>
                      <a:pt x="112204" y="3620"/>
                      <a:pt x="122492" y="10858"/>
                    </a:cubicBezTo>
                    <a:cubicBezTo>
                      <a:pt x="132779" y="18097"/>
                      <a:pt x="140208" y="28289"/>
                      <a:pt x="144875" y="41338"/>
                    </a:cubicBezTo>
                    <a:cubicBezTo>
                      <a:pt x="149543" y="54388"/>
                      <a:pt x="151829" y="69437"/>
                      <a:pt x="151829" y="86487"/>
                    </a:cubicBezTo>
                    <a:lnTo>
                      <a:pt x="145828" y="98488"/>
                    </a:lnTo>
                    <a:lnTo>
                      <a:pt x="24098" y="98488"/>
                    </a:lnTo>
                    <a:lnTo>
                      <a:pt x="24098" y="81534"/>
                    </a:lnTo>
                    <a:lnTo>
                      <a:pt x="132683" y="73247"/>
                    </a:lnTo>
                    <a:lnTo>
                      <a:pt x="120682" y="86392"/>
                    </a:lnTo>
                    <a:cubicBezTo>
                      <a:pt x="120682" y="83153"/>
                      <a:pt x="120682" y="79915"/>
                      <a:pt x="120872" y="76771"/>
                    </a:cubicBezTo>
                    <a:cubicBezTo>
                      <a:pt x="120968" y="73628"/>
                      <a:pt x="121063" y="70199"/>
                      <a:pt x="121063" y="66484"/>
                    </a:cubicBezTo>
                    <a:cubicBezTo>
                      <a:pt x="121063" y="53245"/>
                      <a:pt x="117729" y="41815"/>
                      <a:pt x="110871" y="32290"/>
                    </a:cubicBezTo>
                    <a:cubicBezTo>
                      <a:pt x="104108" y="22765"/>
                      <a:pt x="93726" y="18002"/>
                      <a:pt x="79724" y="18002"/>
                    </a:cubicBezTo>
                    <a:cubicBezTo>
                      <a:pt x="70485" y="18002"/>
                      <a:pt x="62675" y="20288"/>
                      <a:pt x="56388" y="24955"/>
                    </a:cubicBezTo>
                    <a:cubicBezTo>
                      <a:pt x="50102" y="29623"/>
                      <a:pt x="45244" y="35814"/>
                      <a:pt x="41720" y="43529"/>
                    </a:cubicBezTo>
                    <a:cubicBezTo>
                      <a:pt x="38195" y="51340"/>
                      <a:pt x="35719" y="59626"/>
                      <a:pt x="34195" y="68485"/>
                    </a:cubicBezTo>
                    <a:cubicBezTo>
                      <a:pt x="32671" y="77343"/>
                      <a:pt x="31909" y="86201"/>
                      <a:pt x="31909" y="94964"/>
                    </a:cubicBezTo>
                    <a:cubicBezTo>
                      <a:pt x="31909" y="103251"/>
                      <a:pt x="32957" y="111728"/>
                      <a:pt x="34957" y="120301"/>
                    </a:cubicBezTo>
                    <a:cubicBezTo>
                      <a:pt x="36957" y="128968"/>
                      <a:pt x="40100" y="137065"/>
                      <a:pt x="44387" y="144494"/>
                    </a:cubicBezTo>
                    <a:cubicBezTo>
                      <a:pt x="48673" y="152019"/>
                      <a:pt x="54007" y="158020"/>
                      <a:pt x="60388" y="162496"/>
                    </a:cubicBezTo>
                    <a:cubicBezTo>
                      <a:pt x="66770" y="166973"/>
                      <a:pt x="74486" y="169259"/>
                      <a:pt x="83534" y="169259"/>
                    </a:cubicBezTo>
                    <a:cubicBezTo>
                      <a:pt x="95345" y="169259"/>
                      <a:pt x="106490" y="167450"/>
                      <a:pt x="117158" y="163830"/>
                    </a:cubicBezTo>
                    <a:cubicBezTo>
                      <a:pt x="127826" y="160211"/>
                      <a:pt x="135922" y="156782"/>
                      <a:pt x="141351" y="153448"/>
                    </a:cubicBezTo>
                    <a:lnTo>
                      <a:pt x="151162" y="170021"/>
                    </a:lnTo>
                    <a:cubicBezTo>
                      <a:pt x="151924" y="169259"/>
                      <a:pt x="151067" y="170021"/>
                      <a:pt x="148495" y="172117"/>
                    </a:cubicBezTo>
                    <a:cubicBezTo>
                      <a:pt x="146018" y="174212"/>
                      <a:pt x="141923" y="176879"/>
                      <a:pt x="136303" y="180022"/>
                    </a:cubicBezTo>
                    <a:cubicBezTo>
                      <a:pt x="130683" y="183166"/>
                      <a:pt x="123635" y="185928"/>
                      <a:pt x="115253" y="188500"/>
                    </a:cubicBezTo>
                    <a:cubicBezTo>
                      <a:pt x="106871" y="190976"/>
                      <a:pt x="97060" y="192214"/>
                      <a:pt x="85725" y="1922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2" name="Forme libre : forme 51">
                <a:extLst>
                  <a:ext uri="{FF2B5EF4-FFF2-40B4-BE49-F238E27FC236}">
                    <a16:creationId xmlns:a16="http://schemas.microsoft.com/office/drawing/2014/main" id="{EDF4FC3C-38E3-B579-65B4-93D461C545ED}"/>
                  </a:ext>
                </a:extLst>
              </p:cNvPr>
              <p:cNvSpPr/>
              <p:nvPr/>
            </p:nvSpPr>
            <p:spPr>
              <a:xfrm>
                <a:off x="8017001" y="4032789"/>
                <a:ext cx="126206" cy="231171"/>
              </a:xfrm>
              <a:custGeom>
                <a:avLst/>
                <a:gdLst>
                  <a:gd name="connsiteX0" fmla="*/ 74867 w 126206"/>
                  <a:gd name="connsiteY0" fmla="*/ 231076 h 231171"/>
                  <a:gd name="connsiteX1" fmla="*/ 41243 w 126206"/>
                  <a:gd name="connsiteY1" fmla="*/ 217551 h 231171"/>
                  <a:gd name="connsiteX2" fmla="*/ 32766 w 126206"/>
                  <a:gd name="connsiteY2" fmla="*/ 178879 h 231171"/>
                  <a:gd name="connsiteX3" fmla="*/ 32766 w 126206"/>
                  <a:gd name="connsiteY3" fmla="*/ 46958 h 231171"/>
                  <a:gd name="connsiteX4" fmla="*/ 44768 w 126206"/>
                  <a:gd name="connsiteY4" fmla="*/ 59341 h 231171"/>
                  <a:gd name="connsiteX5" fmla="*/ 1143 w 126206"/>
                  <a:gd name="connsiteY5" fmla="*/ 59341 h 231171"/>
                  <a:gd name="connsiteX6" fmla="*/ 0 w 126206"/>
                  <a:gd name="connsiteY6" fmla="*/ 44291 h 231171"/>
                  <a:gd name="connsiteX7" fmla="*/ 12002 w 126206"/>
                  <a:gd name="connsiteY7" fmla="*/ 40005 h 231171"/>
                  <a:gd name="connsiteX8" fmla="*/ 26479 w 126206"/>
                  <a:gd name="connsiteY8" fmla="*/ 34957 h 231171"/>
                  <a:gd name="connsiteX9" fmla="*/ 38291 w 126206"/>
                  <a:gd name="connsiteY9" fmla="*/ 30861 h 231171"/>
                  <a:gd name="connsiteX10" fmla="*/ 25527 w 126206"/>
                  <a:gd name="connsiteY10" fmla="*/ 43243 h 231171"/>
                  <a:gd name="connsiteX11" fmla="*/ 30575 w 126206"/>
                  <a:gd name="connsiteY11" fmla="*/ 35147 h 231171"/>
                  <a:gd name="connsiteX12" fmla="*/ 37147 w 126206"/>
                  <a:gd name="connsiteY12" fmla="*/ 22003 h 231171"/>
                  <a:gd name="connsiteX13" fmla="*/ 43529 w 126206"/>
                  <a:gd name="connsiteY13" fmla="*/ 8668 h 231171"/>
                  <a:gd name="connsiteX14" fmla="*/ 47625 w 126206"/>
                  <a:gd name="connsiteY14" fmla="*/ 0 h 231171"/>
                  <a:gd name="connsiteX15" fmla="*/ 61151 w 126206"/>
                  <a:gd name="connsiteY15" fmla="*/ 1524 h 231171"/>
                  <a:gd name="connsiteX16" fmla="*/ 61151 w 126206"/>
                  <a:gd name="connsiteY16" fmla="*/ 180404 h 231171"/>
                  <a:gd name="connsiteX17" fmla="*/ 65627 w 126206"/>
                  <a:gd name="connsiteY17" fmla="*/ 200311 h 231171"/>
                  <a:gd name="connsiteX18" fmla="*/ 82868 w 126206"/>
                  <a:gd name="connsiteY18" fmla="*/ 207454 h 231171"/>
                  <a:gd name="connsiteX19" fmla="*/ 100013 w 126206"/>
                  <a:gd name="connsiteY19" fmla="*/ 203454 h 231171"/>
                  <a:gd name="connsiteX20" fmla="*/ 116014 w 126206"/>
                  <a:gd name="connsiteY20" fmla="*/ 193167 h 231171"/>
                  <a:gd name="connsiteX21" fmla="*/ 126206 w 126206"/>
                  <a:gd name="connsiteY21" fmla="*/ 209359 h 231171"/>
                  <a:gd name="connsiteX22" fmla="*/ 99727 w 126206"/>
                  <a:gd name="connsiteY22" fmla="*/ 225742 h 231171"/>
                  <a:gd name="connsiteX23" fmla="*/ 74771 w 126206"/>
                  <a:gd name="connsiteY23" fmla="*/ 231172 h 231171"/>
                  <a:gd name="connsiteX24" fmla="*/ 54959 w 126206"/>
                  <a:gd name="connsiteY24" fmla="*/ 59341 h 231171"/>
                  <a:gd name="connsiteX25" fmla="*/ 54959 w 126206"/>
                  <a:gd name="connsiteY25" fmla="*/ 39815 h 231171"/>
                  <a:gd name="connsiteX26" fmla="*/ 116967 w 126206"/>
                  <a:gd name="connsiteY26" fmla="*/ 39815 h 231171"/>
                  <a:gd name="connsiteX27" fmla="*/ 115062 w 126206"/>
                  <a:gd name="connsiteY27" fmla="*/ 59341 h 231171"/>
                  <a:gd name="connsiteX28" fmla="*/ 54959 w 126206"/>
                  <a:gd name="connsiteY28" fmla="*/ 59341 h 231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6206" h="231171">
                    <a:moveTo>
                      <a:pt x="74867" y="231076"/>
                    </a:moveTo>
                    <a:cubicBezTo>
                      <a:pt x="58103" y="231076"/>
                      <a:pt x="46863" y="226600"/>
                      <a:pt x="41243" y="217551"/>
                    </a:cubicBezTo>
                    <a:cubicBezTo>
                      <a:pt x="35624" y="208502"/>
                      <a:pt x="32766" y="195643"/>
                      <a:pt x="32766" y="178879"/>
                    </a:cubicBezTo>
                    <a:lnTo>
                      <a:pt x="32766" y="46958"/>
                    </a:lnTo>
                    <a:lnTo>
                      <a:pt x="44768" y="59341"/>
                    </a:lnTo>
                    <a:lnTo>
                      <a:pt x="1143" y="59341"/>
                    </a:lnTo>
                    <a:lnTo>
                      <a:pt x="0" y="44291"/>
                    </a:lnTo>
                    <a:cubicBezTo>
                      <a:pt x="3238" y="43053"/>
                      <a:pt x="7239" y="41624"/>
                      <a:pt x="12002" y="40005"/>
                    </a:cubicBezTo>
                    <a:cubicBezTo>
                      <a:pt x="16764" y="38386"/>
                      <a:pt x="21622" y="36671"/>
                      <a:pt x="26479" y="34957"/>
                    </a:cubicBezTo>
                    <a:cubicBezTo>
                      <a:pt x="31337" y="33242"/>
                      <a:pt x="35338" y="31813"/>
                      <a:pt x="38291" y="30861"/>
                    </a:cubicBezTo>
                    <a:lnTo>
                      <a:pt x="25527" y="43243"/>
                    </a:lnTo>
                    <a:cubicBezTo>
                      <a:pt x="26765" y="41720"/>
                      <a:pt x="28480" y="39053"/>
                      <a:pt x="30575" y="35147"/>
                    </a:cubicBezTo>
                    <a:cubicBezTo>
                      <a:pt x="32671" y="31242"/>
                      <a:pt x="34862" y="26861"/>
                      <a:pt x="37147" y="22003"/>
                    </a:cubicBezTo>
                    <a:cubicBezTo>
                      <a:pt x="39434" y="17145"/>
                      <a:pt x="41529" y="12668"/>
                      <a:pt x="43529" y="8668"/>
                    </a:cubicBezTo>
                    <a:cubicBezTo>
                      <a:pt x="45529" y="4667"/>
                      <a:pt x="46863" y="1810"/>
                      <a:pt x="47625" y="0"/>
                    </a:cubicBezTo>
                    <a:lnTo>
                      <a:pt x="61151" y="1524"/>
                    </a:lnTo>
                    <a:lnTo>
                      <a:pt x="61151" y="180404"/>
                    </a:lnTo>
                    <a:cubicBezTo>
                      <a:pt x="61151" y="188976"/>
                      <a:pt x="62675" y="195548"/>
                      <a:pt x="65627" y="200311"/>
                    </a:cubicBezTo>
                    <a:cubicBezTo>
                      <a:pt x="68675" y="205073"/>
                      <a:pt x="74390" y="207454"/>
                      <a:pt x="82868" y="207454"/>
                    </a:cubicBezTo>
                    <a:cubicBezTo>
                      <a:pt x="88392" y="207454"/>
                      <a:pt x="94107" y="206121"/>
                      <a:pt x="100013" y="203454"/>
                    </a:cubicBezTo>
                    <a:cubicBezTo>
                      <a:pt x="105918" y="200787"/>
                      <a:pt x="111252" y="197358"/>
                      <a:pt x="116014" y="193167"/>
                    </a:cubicBezTo>
                    <a:lnTo>
                      <a:pt x="126206" y="209359"/>
                    </a:lnTo>
                    <a:cubicBezTo>
                      <a:pt x="117158" y="216599"/>
                      <a:pt x="108395" y="222028"/>
                      <a:pt x="99727" y="225742"/>
                    </a:cubicBezTo>
                    <a:cubicBezTo>
                      <a:pt x="91059" y="229362"/>
                      <a:pt x="82772" y="231172"/>
                      <a:pt x="74771" y="231172"/>
                    </a:cubicBezTo>
                    <a:close/>
                    <a:moveTo>
                      <a:pt x="54959" y="59341"/>
                    </a:moveTo>
                    <a:lnTo>
                      <a:pt x="54959" y="39815"/>
                    </a:lnTo>
                    <a:lnTo>
                      <a:pt x="116967" y="39815"/>
                    </a:lnTo>
                    <a:lnTo>
                      <a:pt x="115062" y="59341"/>
                    </a:lnTo>
                    <a:lnTo>
                      <a:pt x="54959" y="593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grpSp>
          <p:nvGrpSpPr>
            <p:cNvPr id="21" name="Graphique 8">
              <a:extLst>
                <a:ext uri="{FF2B5EF4-FFF2-40B4-BE49-F238E27FC236}">
                  <a16:creationId xmlns:a16="http://schemas.microsoft.com/office/drawing/2014/main" id="{6F8ABDAD-DC71-0EFE-E63E-2576BDE301FB}"/>
                </a:ext>
              </a:extLst>
            </p:cNvPr>
            <p:cNvGrpSpPr/>
            <p:nvPr/>
          </p:nvGrpSpPr>
          <p:grpSpPr>
            <a:xfrm>
              <a:off x="3819048" y="4348733"/>
              <a:ext cx="4635531" cy="291083"/>
              <a:chOff x="3819048" y="4348733"/>
              <a:chExt cx="4635531" cy="291083"/>
            </a:xfrm>
            <a:grpFill/>
          </p:grpSpPr>
          <p:sp>
            <p:nvSpPr>
              <p:cNvPr id="25" name="Forme libre : forme 24">
                <a:extLst>
                  <a:ext uri="{FF2B5EF4-FFF2-40B4-BE49-F238E27FC236}">
                    <a16:creationId xmlns:a16="http://schemas.microsoft.com/office/drawing/2014/main" id="{111FA599-42FE-1D46-9C8A-18506FB4C2B8}"/>
                  </a:ext>
                </a:extLst>
              </p:cNvPr>
              <p:cNvSpPr/>
              <p:nvPr/>
            </p:nvSpPr>
            <p:spPr>
              <a:xfrm>
                <a:off x="3819048" y="4348733"/>
                <a:ext cx="184308" cy="289083"/>
              </a:xfrm>
              <a:custGeom>
                <a:avLst/>
                <a:gdLst>
                  <a:gd name="connsiteX0" fmla="*/ 75914 w 184308"/>
                  <a:gd name="connsiteY0" fmla="*/ 289084 h 289083"/>
                  <a:gd name="connsiteX1" fmla="*/ 20479 w 184308"/>
                  <a:gd name="connsiteY1" fmla="*/ 263176 h 289083"/>
                  <a:gd name="connsiteX2" fmla="*/ 0 w 184308"/>
                  <a:gd name="connsiteY2" fmla="*/ 192119 h 289083"/>
                  <a:gd name="connsiteX3" fmla="*/ 20860 w 184308"/>
                  <a:gd name="connsiteY3" fmla="*/ 122396 h 289083"/>
                  <a:gd name="connsiteX4" fmla="*/ 77057 w 184308"/>
                  <a:gd name="connsiteY4" fmla="*/ 96679 h 289083"/>
                  <a:gd name="connsiteX5" fmla="*/ 94298 w 184308"/>
                  <a:gd name="connsiteY5" fmla="*/ 97631 h 289083"/>
                  <a:gd name="connsiteX6" fmla="*/ 111538 w 184308"/>
                  <a:gd name="connsiteY6" fmla="*/ 101346 h 289083"/>
                  <a:gd name="connsiteX7" fmla="*/ 134112 w 184308"/>
                  <a:gd name="connsiteY7" fmla="*/ 109823 h 289083"/>
                  <a:gd name="connsiteX8" fmla="*/ 131445 w 184308"/>
                  <a:gd name="connsiteY8" fmla="*/ 136874 h 289083"/>
                  <a:gd name="connsiteX9" fmla="*/ 106109 w 184308"/>
                  <a:gd name="connsiteY9" fmla="*/ 122015 h 289083"/>
                  <a:gd name="connsiteX10" fmla="*/ 80772 w 184308"/>
                  <a:gd name="connsiteY10" fmla="*/ 117729 h 289083"/>
                  <a:gd name="connsiteX11" fmla="*/ 44482 w 184308"/>
                  <a:gd name="connsiteY11" fmla="*/ 137827 h 289083"/>
                  <a:gd name="connsiteX12" fmla="*/ 31147 w 184308"/>
                  <a:gd name="connsiteY12" fmla="*/ 193262 h 289083"/>
                  <a:gd name="connsiteX13" fmla="*/ 43529 w 184308"/>
                  <a:gd name="connsiteY13" fmla="*/ 247364 h 289083"/>
                  <a:gd name="connsiteX14" fmla="*/ 76581 w 184308"/>
                  <a:gd name="connsiteY14" fmla="*/ 267271 h 289083"/>
                  <a:gd name="connsiteX15" fmla="*/ 113062 w 184308"/>
                  <a:gd name="connsiteY15" fmla="*/ 251841 h 289083"/>
                  <a:gd name="connsiteX16" fmla="*/ 126206 w 184308"/>
                  <a:gd name="connsiteY16" fmla="*/ 208979 h 289083"/>
                  <a:gd name="connsiteX17" fmla="*/ 126206 w 184308"/>
                  <a:gd name="connsiteY17" fmla="*/ 52673 h 289083"/>
                  <a:gd name="connsiteX18" fmla="*/ 125063 w 184308"/>
                  <a:gd name="connsiteY18" fmla="*/ 39910 h 289083"/>
                  <a:gd name="connsiteX19" fmla="*/ 122396 w 184308"/>
                  <a:gd name="connsiteY19" fmla="*/ 24670 h 289083"/>
                  <a:gd name="connsiteX20" fmla="*/ 120110 w 184308"/>
                  <a:gd name="connsiteY20" fmla="*/ 14288 h 289083"/>
                  <a:gd name="connsiteX21" fmla="*/ 134398 w 184308"/>
                  <a:gd name="connsiteY21" fmla="*/ 26670 h 289083"/>
                  <a:gd name="connsiteX22" fmla="*/ 88583 w 184308"/>
                  <a:gd name="connsiteY22" fmla="*/ 18764 h 289083"/>
                  <a:gd name="connsiteX23" fmla="*/ 90488 w 184308"/>
                  <a:gd name="connsiteY23" fmla="*/ 0 h 289083"/>
                  <a:gd name="connsiteX24" fmla="*/ 128778 w 184308"/>
                  <a:gd name="connsiteY24" fmla="*/ 1143 h 289083"/>
                  <a:gd name="connsiteX25" fmla="*/ 149828 w 184308"/>
                  <a:gd name="connsiteY25" fmla="*/ 1143 h 289083"/>
                  <a:gd name="connsiteX26" fmla="*/ 156591 w 184308"/>
                  <a:gd name="connsiteY26" fmla="*/ 7906 h 289083"/>
                  <a:gd name="connsiteX27" fmla="*/ 155639 w 184308"/>
                  <a:gd name="connsiteY27" fmla="*/ 26289 h 289083"/>
                  <a:gd name="connsiteX28" fmla="*/ 154686 w 184308"/>
                  <a:gd name="connsiteY28" fmla="*/ 46958 h 289083"/>
                  <a:gd name="connsiteX29" fmla="*/ 154305 w 184308"/>
                  <a:gd name="connsiteY29" fmla="*/ 63913 h 289083"/>
                  <a:gd name="connsiteX30" fmla="*/ 154305 w 184308"/>
                  <a:gd name="connsiteY30" fmla="*/ 224028 h 289083"/>
                  <a:gd name="connsiteX31" fmla="*/ 156591 w 184308"/>
                  <a:gd name="connsiteY31" fmla="*/ 253746 h 289083"/>
                  <a:gd name="connsiteX32" fmla="*/ 160306 w 184308"/>
                  <a:gd name="connsiteY32" fmla="*/ 275177 h 289083"/>
                  <a:gd name="connsiteX33" fmla="*/ 145637 w 184308"/>
                  <a:gd name="connsiteY33" fmla="*/ 261652 h 289083"/>
                  <a:gd name="connsiteX34" fmla="*/ 184309 w 184308"/>
                  <a:gd name="connsiteY34" fmla="*/ 265748 h 289083"/>
                  <a:gd name="connsiteX35" fmla="*/ 182023 w 184308"/>
                  <a:gd name="connsiteY35" fmla="*/ 285274 h 289083"/>
                  <a:gd name="connsiteX36" fmla="*/ 135065 w 184308"/>
                  <a:gd name="connsiteY36" fmla="*/ 285274 h 289083"/>
                  <a:gd name="connsiteX37" fmla="*/ 127540 w 184308"/>
                  <a:gd name="connsiteY37" fmla="*/ 242792 h 289083"/>
                  <a:gd name="connsiteX38" fmla="*/ 130207 w 184308"/>
                  <a:gd name="connsiteY38" fmla="*/ 249174 h 289083"/>
                  <a:gd name="connsiteX39" fmla="*/ 125349 w 184308"/>
                  <a:gd name="connsiteY39" fmla="*/ 262509 h 289083"/>
                  <a:gd name="connsiteX40" fmla="*/ 111443 w 184308"/>
                  <a:gd name="connsiteY40" fmla="*/ 275463 h 289083"/>
                  <a:gd name="connsiteX41" fmla="*/ 93440 w 184308"/>
                  <a:gd name="connsiteY41" fmla="*/ 285274 h 289083"/>
                  <a:gd name="connsiteX42" fmla="*/ 75819 w 184308"/>
                  <a:gd name="connsiteY42" fmla="*/ 288988 h 28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84308" h="289083">
                    <a:moveTo>
                      <a:pt x="75914" y="289084"/>
                    </a:moveTo>
                    <a:cubicBezTo>
                      <a:pt x="52578" y="289084"/>
                      <a:pt x="34100" y="280416"/>
                      <a:pt x="20479" y="263176"/>
                    </a:cubicBezTo>
                    <a:cubicBezTo>
                      <a:pt x="6858" y="245936"/>
                      <a:pt x="0" y="222218"/>
                      <a:pt x="0" y="192119"/>
                    </a:cubicBezTo>
                    <a:cubicBezTo>
                      <a:pt x="0" y="162020"/>
                      <a:pt x="6953" y="139541"/>
                      <a:pt x="20860" y="122396"/>
                    </a:cubicBezTo>
                    <a:cubicBezTo>
                      <a:pt x="34766" y="105251"/>
                      <a:pt x="53531" y="96679"/>
                      <a:pt x="77057" y="96679"/>
                    </a:cubicBezTo>
                    <a:cubicBezTo>
                      <a:pt x="83344" y="96679"/>
                      <a:pt x="89059" y="96965"/>
                      <a:pt x="94298" y="97631"/>
                    </a:cubicBezTo>
                    <a:cubicBezTo>
                      <a:pt x="99536" y="98298"/>
                      <a:pt x="105347" y="99536"/>
                      <a:pt x="111538" y="101346"/>
                    </a:cubicBezTo>
                    <a:cubicBezTo>
                      <a:pt x="117824" y="103251"/>
                      <a:pt x="125349" y="106013"/>
                      <a:pt x="134112" y="109823"/>
                    </a:cubicBezTo>
                    <a:lnTo>
                      <a:pt x="131445" y="136874"/>
                    </a:lnTo>
                    <a:cubicBezTo>
                      <a:pt x="122682" y="129826"/>
                      <a:pt x="114205" y="124873"/>
                      <a:pt x="106109" y="122015"/>
                    </a:cubicBezTo>
                    <a:cubicBezTo>
                      <a:pt x="98012" y="119158"/>
                      <a:pt x="89535" y="117729"/>
                      <a:pt x="80772" y="117729"/>
                    </a:cubicBezTo>
                    <a:cubicBezTo>
                      <a:pt x="65532" y="117729"/>
                      <a:pt x="53435" y="124396"/>
                      <a:pt x="44482" y="137827"/>
                    </a:cubicBezTo>
                    <a:cubicBezTo>
                      <a:pt x="35623" y="151257"/>
                      <a:pt x="31147" y="169736"/>
                      <a:pt x="31147" y="193262"/>
                    </a:cubicBezTo>
                    <a:cubicBezTo>
                      <a:pt x="31147" y="216789"/>
                      <a:pt x="35243" y="234125"/>
                      <a:pt x="43529" y="247364"/>
                    </a:cubicBezTo>
                    <a:cubicBezTo>
                      <a:pt x="51816" y="260604"/>
                      <a:pt x="62770" y="267271"/>
                      <a:pt x="76581" y="267271"/>
                    </a:cubicBezTo>
                    <a:cubicBezTo>
                      <a:pt x="92107" y="267271"/>
                      <a:pt x="104299" y="262128"/>
                      <a:pt x="113062" y="251841"/>
                    </a:cubicBezTo>
                    <a:cubicBezTo>
                      <a:pt x="121825" y="241554"/>
                      <a:pt x="126206" y="227267"/>
                      <a:pt x="126206" y="208979"/>
                    </a:cubicBezTo>
                    <a:lnTo>
                      <a:pt x="126206" y="52673"/>
                    </a:lnTo>
                    <a:cubicBezTo>
                      <a:pt x="126206" y="49435"/>
                      <a:pt x="125825" y="45149"/>
                      <a:pt x="125063" y="39910"/>
                    </a:cubicBezTo>
                    <a:cubicBezTo>
                      <a:pt x="124301" y="34671"/>
                      <a:pt x="123444" y="29623"/>
                      <a:pt x="122396" y="24670"/>
                    </a:cubicBezTo>
                    <a:cubicBezTo>
                      <a:pt x="121444" y="19812"/>
                      <a:pt x="120682" y="16288"/>
                      <a:pt x="120110" y="14288"/>
                    </a:cubicBezTo>
                    <a:lnTo>
                      <a:pt x="134398" y="26670"/>
                    </a:lnTo>
                    <a:lnTo>
                      <a:pt x="88583" y="18764"/>
                    </a:lnTo>
                    <a:lnTo>
                      <a:pt x="90488" y="0"/>
                    </a:lnTo>
                    <a:lnTo>
                      <a:pt x="128778" y="1143"/>
                    </a:lnTo>
                    <a:lnTo>
                      <a:pt x="149828" y="1143"/>
                    </a:lnTo>
                    <a:lnTo>
                      <a:pt x="156591" y="7906"/>
                    </a:lnTo>
                    <a:cubicBezTo>
                      <a:pt x="156305" y="13145"/>
                      <a:pt x="156020" y="19336"/>
                      <a:pt x="155639" y="26289"/>
                    </a:cubicBezTo>
                    <a:cubicBezTo>
                      <a:pt x="155258" y="33338"/>
                      <a:pt x="154972" y="40196"/>
                      <a:pt x="154686" y="46958"/>
                    </a:cubicBezTo>
                    <a:cubicBezTo>
                      <a:pt x="154400" y="53721"/>
                      <a:pt x="154305" y="59341"/>
                      <a:pt x="154305" y="63913"/>
                    </a:cubicBezTo>
                    <a:lnTo>
                      <a:pt x="154305" y="224028"/>
                    </a:lnTo>
                    <a:cubicBezTo>
                      <a:pt x="154305" y="233839"/>
                      <a:pt x="155067" y="243745"/>
                      <a:pt x="156591" y="253746"/>
                    </a:cubicBezTo>
                    <a:cubicBezTo>
                      <a:pt x="158115" y="263747"/>
                      <a:pt x="159353" y="270891"/>
                      <a:pt x="160306" y="275177"/>
                    </a:cubicBezTo>
                    <a:lnTo>
                      <a:pt x="145637" y="261652"/>
                    </a:lnTo>
                    <a:lnTo>
                      <a:pt x="184309" y="265748"/>
                    </a:lnTo>
                    <a:lnTo>
                      <a:pt x="182023" y="285274"/>
                    </a:lnTo>
                    <a:lnTo>
                      <a:pt x="135065" y="285274"/>
                    </a:lnTo>
                    <a:lnTo>
                      <a:pt x="127540" y="242792"/>
                    </a:lnTo>
                    <a:lnTo>
                      <a:pt x="130207" y="249174"/>
                    </a:lnTo>
                    <a:cubicBezTo>
                      <a:pt x="130493" y="253460"/>
                      <a:pt x="128873" y="257842"/>
                      <a:pt x="125349" y="262509"/>
                    </a:cubicBezTo>
                    <a:cubicBezTo>
                      <a:pt x="121825" y="267176"/>
                      <a:pt x="117253" y="271463"/>
                      <a:pt x="111443" y="275463"/>
                    </a:cubicBezTo>
                    <a:cubicBezTo>
                      <a:pt x="105632" y="279463"/>
                      <a:pt x="99632" y="282702"/>
                      <a:pt x="93440" y="285274"/>
                    </a:cubicBezTo>
                    <a:cubicBezTo>
                      <a:pt x="87154" y="287750"/>
                      <a:pt x="81248" y="288988"/>
                      <a:pt x="75819" y="2889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6" name="Forme libre : forme 25">
                <a:extLst>
                  <a:ext uri="{FF2B5EF4-FFF2-40B4-BE49-F238E27FC236}">
                    <a16:creationId xmlns:a16="http://schemas.microsoft.com/office/drawing/2014/main" id="{4867D971-9B14-8540-423E-8AA8A68B8E26}"/>
                  </a:ext>
                </a:extLst>
              </p:cNvPr>
              <p:cNvSpPr/>
              <p:nvPr/>
            </p:nvSpPr>
            <p:spPr>
              <a:xfrm>
                <a:off x="4029456" y="4445412"/>
                <a:ext cx="151828" cy="192404"/>
              </a:xfrm>
              <a:custGeom>
                <a:avLst/>
                <a:gdLst>
                  <a:gd name="connsiteX0" fmla="*/ 85725 w 151828"/>
                  <a:gd name="connsiteY0" fmla="*/ 192405 h 192404"/>
                  <a:gd name="connsiteX1" fmla="*/ 38386 w 151828"/>
                  <a:gd name="connsiteY1" fmla="*/ 180022 h 192404"/>
                  <a:gd name="connsiteX2" fmla="*/ 9620 w 151828"/>
                  <a:gd name="connsiteY2" fmla="*/ 145828 h 192404"/>
                  <a:gd name="connsiteX3" fmla="*/ 0 w 151828"/>
                  <a:gd name="connsiteY3" fmla="*/ 96583 h 192404"/>
                  <a:gd name="connsiteX4" fmla="*/ 8668 w 151828"/>
                  <a:gd name="connsiteY4" fmla="*/ 46958 h 192404"/>
                  <a:gd name="connsiteX5" fmla="*/ 35338 w 151828"/>
                  <a:gd name="connsiteY5" fmla="*/ 12573 h 192404"/>
                  <a:gd name="connsiteX6" fmla="*/ 80772 w 151828"/>
                  <a:gd name="connsiteY6" fmla="*/ 0 h 192404"/>
                  <a:gd name="connsiteX7" fmla="*/ 122492 w 151828"/>
                  <a:gd name="connsiteY7" fmla="*/ 10858 h 192404"/>
                  <a:gd name="connsiteX8" fmla="*/ 144875 w 151828"/>
                  <a:gd name="connsiteY8" fmla="*/ 41338 h 192404"/>
                  <a:gd name="connsiteX9" fmla="*/ 151828 w 151828"/>
                  <a:gd name="connsiteY9" fmla="*/ 86487 h 192404"/>
                  <a:gd name="connsiteX10" fmla="*/ 145828 w 151828"/>
                  <a:gd name="connsiteY10" fmla="*/ 98488 h 192404"/>
                  <a:gd name="connsiteX11" fmla="*/ 24098 w 151828"/>
                  <a:gd name="connsiteY11" fmla="*/ 98488 h 192404"/>
                  <a:gd name="connsiteX12" fmla="*/ 24098 w 151828"/>
                  <a:gd name="connsiteY12" fmla="*/ 81534 h 192404"/>
                  <a:gd name="connsiteX13" fmla="*/ 132683 w 151828"/>
                  <a:gd name="connsiteY13" fmla="*/ 73247 h 192404"/>
                  <a:gd name="connsiteX14" fmla="*/ 120682 w 151828"/>
                  <a:gd name="connsiteY14" fmla="*/ 86392 h 192404"/>
                  <a:gd name="connsiteX15" fmla="*/ 120872 w 151828"/>
                  <a:gd name="connsiteY15" fmla="*/ 76771 h 192404"/>
                  <a:gd name="connsiteX16" fmla="*/ 121063 w 151828"/>
                  <a:gd name="connsiteY16" fmla="*/ 66484 h 192404"/>
                  <a:gd name="connsiteX17" fmla="*/ 110966 w 151828"/>
                  <a:gd name="connsiteY17" fmla="*/ 32290 h 192404"/>
                  <a:gd name="connsiteX18" fmla="*/ 79724 w 151828"/>
                  <a:gd name="connsiteY18" fmla="*/ 18002 h 192404"/>
                  <a:gd name="connsiteX19" fmla="*/ 56388 w 151828"/>
                  <a:gd name="connsiteY19" fmla="*/ 24955 h 192404"/>
                  <a:gd name="connsiteX20" fmla="*/ 41719 w 151828"/>
                  <a:gd name="connsiteY20" fmla="*/ 43529 h 192404"/>
                  <a:gd name="connsiteX21" fmla="*/ 34195 w 151828"/>
                  <a:gd name="connsiteY21" fmla="*/ 68485 h 192404"/>
                  <a:gd name="connsiteX22" fmla="*/ 31909 w 151828"/>
                  <a:gd name="connsiteY22" fmla="*/ 94964 h 192404"/>
                  <a:gd name="connsiteX23" fmla="*/ 34957 w 151828"/>
                  <a:gd name="connsiteY23" fmla="*/ 120301 h 192404"/>
                  <a:gd name="connsiteX24" fmla="*/ 44387 w 151828"/>
                  <a:gd name="connsiteY24" fmla="*/ 144494 h 192404"/>
                  <a:gd name="connsiteX25" fmla="*/ 60389 w 151828"/>
                  <a:gd name="connsiteY25" fmla="*/ 162496 h 192404"/>
                  <a:gd name="connsiteX26" fmla="*/ 83534 w 151828"/>
                  <a:gd name="connsiteY26" fmla="*/ 169259 h 192404"/>
                  <a:gd name="connsiteX27" fmla="*/ 117157 w 151828"/>
                  <a:gd name="connsiteY27" fmla="*/ 163830 h 192404"/>
                  <a:gd name="connsiteX28" fmla="*/ 141351 w 151828"/>
                  <a:gd name="connsiteY28" fmla="*/ 153448 h 192404"/>
                  <a:gd name="connsiteX29" fmla="*/ 151162 w 151828"/>
                  <a:gd name="connsiteY29" fmla="*/ 170021 h 192404"/>
                  <a:gd name="connsiteX30" fmla="*/ 148495 w 151828"/>
                  <a:gd name="connsiteY30" fmla="*/ 172117 h 192404"/>
                  <a:gd name="connsiteX31" fmla="*/ 136303 w 151828"/>
                  <a:gd name="connsiteY31" fmla="*/ 180022 h 192404"/>
                  <a:gd name="connsiteX32" fmla="*/ 115252 w 151828"/>
                  <a:gd name="connsiteY32" fmla="*/ 188500 h 192404"/>
                  <a:gd name="connsiteX33" fmla="*/ 85725 w 151828"/>
                  <a:gd name="connsiteY33" fmla="*/ 192214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1828" h="192404">
                    <a:moveTo>
                      <a:pt x="85725" y="192405"/>
                    </a:moveTo>
                    <a:cubicBezTo>
                      <a:pt x="66961" y="192405"/>
                      <a:pt x="51149" y="188309"/>
                      <a:pt x="38386" y="180022"/>
                    </a:cubicBezTo>
                    <a:cubicBezTo>
                      <a:pt x="25622" y="171736"/>
                      <a:pt x="16002" y="160306"/>
                      <a:pt x="9620" y="145828"/>
                    </a:cubicBezTo>
                    <a:cubicBezTo>
                      <a:pt x="3238" y="131254"/>
                      <a:pt x="0" y="114871"/>
                      <a:pt x="0" y="96583"/>
                    </a:cubicBezTo>
                    <a:cubicBezTo>
                      <a:pt x="0" y="78295"/>
                      <a:pt x="2857" y="61531"/>
                      <a:pt x="8668" y="46958"/>
                    </a:cubicBezTo>
                    <a:cubicBezTo>
                      <a:pt x="14383" y="32385"/>
                      <a:pt x="23336" y="20955"/>
                      <a:pt x="35338" y="12573"/>
                    </a:cubicBezTo>
                    <a:cubicBezTo>
                      <a:pt x="47339" y="4191"/>
                      <a:pt x="62484" y="0"/>
                      <a:pt x="80772" y="0"/>
                    </a:cubicBezTo>
                    <a:cubicBezTo>
                      <a:pt x="99060" y="0"/>
                      <a:pt x="112204" y="3619"/>
                      <a:pt x="122492" y="10858"/>
                    </a:cubicBezTo>
                    <a:cubicBezTo>
                      <a:pt x="132778" y="18097"/>
                      <a:pt x="140208" y="28289"/>
                      <a:pt x="144875" y="41338"/>
                    </a:cubicBezTo>
                    <a:cubicBezTo>
                      <a:pt x="149543" y="54388"/>
                      <a:pt x="151828" y="69437"/>
                      <a:pt x="151828" y="86487"/>
                    </a:cubicBezTo>
                    <a:lnTo>
                      <a:pt x="145828" y="98488"/>
                    </a:lnTo>
                    <a:lnTo>
                      <a:pt x="24098" y="98488"/>
                    </a:lnTo>
                    <a:lnTo>
                      <a:pt x="24098" y="81534"/>
                    </a:lnTo>
                    <a:lnTo>
                      <a:pt x="132683" y="73247"/>
                    </a:lnTo>
                    <a:lnTo>
                      <a:pt x="120682" y="86392"/>
                    </a:lnTo>
                    <a:cubicBezTo>
                      <a:pt x="120682" y="83153"/>
                      <a:pt x="120682" y="79915"/>
                      <a:pt x="120872" y="76771"/>
                    </a:cubicBezTo>
                    <a:cubicBezTo>
                      <a:pt x="120968" y="73628"/>
                      <a:pt x="121063" y="70199"/>
                      <a:pt x="121063" y="66484"/>
                    </a:cubicBezTo>
                    <a:cubicBezTo>
                      <a:pt x="121063" y="53245"/>
                      <a:pt x="117729" y="41815"/>
                      <a:pt x="110966" y="32290"/>
                    </a:cubicBezTo>
                    <a:cubicBezTo>
                      <a:pt x="104203" y="22765"/>
                      <a:pt x="93821" y="18002"/>
                      <a:pt x="79724" y="18002"/>
                    </a:cubicBezTo>
                    <a:cubicBezTo>
                      <a:pt x="70485" y="18002"/>
                      <a:pt x="62674" y="20288"/>
                      <a:pt x="56388" y="24955"/>
                    </a:cubicBezTo>
                    <a:cubicBezTo>
                      <a:pt x="50101" y="29623"/>
                      <a:pt x="45244" y="35814"/>
                      <a:pt x="41719" y="43529"/>
                    </a:cubicBezTo>
                    <a:cubicBezTo>
                      <a:pt x="38195" y="51340"/>
                      <a:pt x="35719" y="59626"/>
                      <a:pt x="34195" y="68485"/>
                    </a:cubicBezTo>
                    <a:cubicBezTo>
                      <a:pt x="32671" y="77343"/>
                      <a:pt x="31909" y="86201"/>
                      <a:pt x="31909" y="94964"/>
                    </a:cubicBezTo>
                    <a:cubicBezTo>
                      <a:pt x="31909" y="103251"/>
                      <a:pt x="32861" y="111728"/>
                      <a:pt x="34957" y="120301"/>
                    </a:cubicBezTo>
                    <a:cubicBezTo>
                      <a:pt x="36957" y="128968"/>
                      <a:pt x="40100" y="137065"/>
                      <a:pt x="44387" y="144494"/>
                    </a:cubicBezTo>
                    <a:cubicBezTo>
                      <a:pt x="48673" y="151924"/>
                      <a:pt x="54007" y="158020"/>
                      <a:pt x="60389" y="162496"/>
                    </a:cubicBezTo>
                    <a:cubicBezTo>
                      <a:pt x="66770" y="166973"/>
                      <a:pt x="74486" y="169259"/>
                      <a:pt x="83534" y="169259"/>
                    </a:cubicBezTo>
                    <a:cubicBezTo>
                      <a:pt x="95345" y="169259"/>
                      <a:pt x="106490" y="167449"/>
                      <a:pt x="117157" y="163830"/>
                    </a:cubicBezTo>
                    <a:cubicBezTo>
                      <a:pt x="127825" y="160210"/>
                      <a:pt x="135922" y="156781"/>
                      <a:pt x="141351" y="153448"/>
                    </a:cubicBezTo>
                    <a:lnTo>
                      <a:pt x="151162" y="170021"/>
                    </a:lnTo>
                    <a:cubicBezTo>
                      <a:pt x="151924" y="169259"/>
                      <a:pt x="151067" y="170021"/>
                      <a:pt x="148495" y="172117"/>
                    </a:cubicBezTo>
                    <a:cubicBezTo>
                      <a:pt x="146018" y="174212"/>
                      <a:pt x="141922" y="176879"/>
                      <a:pt x="136303" y="180022"/>
                    </a:cubicBezTo>
                    <a:cubicBezTo>
                      <a:pt x="130683" y="183166"/>
                      <a:pt x="123634" y="185928"/>
                      <a:pt x="115252" y="188500"/>
                    </a:cubicBezTo>
                    <a:cubicBezTo>
                      <a:pt x="106870" y="190976"/>
                      <a:pt x="97060" y="192214"/>
                      <a:pt x="85725" y="1922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7" name="Forme libre : forme 26">
                <a:extLst>
                  <a:ext uri="{FF2B5EF4-FFF2-40B4-BE49-F238E27FC236}">
                    <a16:creationId xmlns:a16="http://schemas.microsoft.com/office/drawing/2014/main" id="{7F8EE981-630C-7A7D-812F-0AB142A53275}"/>
                  </a:ext>
                </a:extLst>
              </p:cNvPr>
              <p:cNvSpPr/>
              <p:nvPr/>
            </p:nvSpPr>
            <p:spPr>
              <a:xfrm>
                <a:off x="4310634" y="4363497"/>
                <a:ext cx="199358" cy="276225"/>
              </a:xfrm>
              <a:custGeom>
                <a:avLst/>
                <a:gdLst>
                  <a:gd name="connsiteX0" fmla="*/ 118015 w 199358"/>
                  <a:gd name="connsiteY0" fmla="*/ 276225 h 276225"/>
                  <a:gd name="connsiteX1" fmla="*/ 52578 w 199358"/>
                  <a:gd name="connsiteY1" fmla="*/ 258794 h 276225"/>
                  <a:gd name="connsiteX2" fmla="*/ 13144 w 199358"/>
                  <a:gd name="connsiteY2" fmla="*/ 210312 h 276225"/>
                  <a:gd name="connsiteX3" fmla="*/ 0 w 199358"/>
                  <a:gd name="connsiteY3" fmla="*/ 138303 h 276225"/>
                  <a:gd name="connsiteX4" fmla="*/ 13144 w 199358"/>
                  <a:gd name="connsiteY4" fmla="*/ 66104 h 276225"/>
                  <a:gd name="connsiteX5" fmla="*/ 52578 w 199358"/>
                  <a:gd name="connsiteY5" fmla="*/ 17431 h 276225"/>
                  <a:gd name="connsiteX6" fmla="*/ 118015 w 199358"/>
                  <a:gd name="connsiteY6" fmla="*/ 0 h 276225"/>
                  <a:gd name="connsiteX7" fmla="*/ 159734 w 199358"/>
                  <a:gd name="connsiteY7" fmla="*/ 4096 h 276225"/>
                  <a:gd name="connsiteX8" fmla="*/ 195834 w 199358"/>
                  <a:gd name="connsiteY8" fmla="*/ 12763 h 276225"/>
                  <a:gd name="connsiteX9" fmla="*/ 192119 w 199358"/>
                  <a:gd name="connsiteY9" fmla="*/ 67628 h 276225"/>
                  <a:gd name="connsiteX10" fmla="*/ 170307 w 199358"/>
                  <a:gd name="connsiteY10" fmla="*/ 66104 h 276225"/>
                  <a:gd name="connsiteX11" fmla="*/ 170307 w 199358"/>
                  <a:gd name="connsiteY11" fmla="*/ 48768 h 276225"/>
                  <a:gd name="connsiteX12" fmla="*/ 167640 w 199358"/>
                  <a:gd name="connsiteY12" fmla="*/ 36004 h 276225"/>
                  <a:gd name="connsiteX13" fmla="*/ 163163 w 199358"/>
                  <a:gd name="connsiteY13" fmla="*/ 20193 h 276225"/>
                  <a:gd name="connsiteX14" fmla="*/ 172974 w 199358"/>
                  <a:gd name="connsiteY14" fmla="*/ 32575 h 276225"/>
                  <a:gd name="connsiteX15" fmla="*/ 146495 w 199358"/>
                  <a:gd name="connsiteY15" fmla="*/ 24098 h 276225"/>
                  <a:gd name="connsiteX16" fmla="*/ 118110 w 199358"/>
                  <a:gd name="connsiteY16" fmla="*/ 20479 h 276225"/>
                  <a:gd name="connsiteX17" fmla="*/ 72866 w 199358"/>
                  <a:gd name="connsiteY17" fmla="*/ 36100 h 276225"/>
                  <a:gd name="connsiteX18" fmla="*/ 45625 w 199358"/>
                  <a:gd name="connsiteY18" fmla="*/ 78200 h 276225"/>
                  <a:gd name="connsiteX19" fmla="*/ 36576 w 199358"/>
                  <a:gd name="connsiteY19" fmla="*/ 137732 h 276225"/>
                  <a:gd name="connsiteX20" fmla="*/ 45625 w 199358"/>
                  <a:gd name="connsiteY20" fmla="*/ 197072 h 276225"/>
                  <a:gd name="connsiteX21" fmla="*/ 72676 w 199358"/>
                  <a:gd name="connsiteY21" fmla="*/ 239554 h 276225"/>
                  <a:gd name="connsiteX22" fmla="*/ 117729 w 199358"/>
                  <a:gd name="connsiteY22" fmla="*/ 255365 h 276225"/>
                  <a:gd name="connsiteX23" fmla="*/ 148018 w 199358"/>
                  <a:gd name="connsiteY23" fmla="*/ 252127 h 276225"/>
                  <a:gd name="connsiteX24" fmla="*/ 176403 w 199358"/>
                  <a:gd name="connsiteY24" fmla="*/ 244030 h 276225"/>
                  <a:gd name="connsiteX25" fmla="*/ 165926 w 199358"/>
                  <a:gd name="connsiteY25" fmla="*/ 256794 h 276225"/>
                  <a:gd name="connsiteX26" fmla="*/ 170021 w 199358"/>
                  <a:gd name="connsiteY26" fmla="*/ 244983 h 276225"/>
                  <a:gd name="connsiteX27" fmla="*/ 173164 w 199358"/>
                  <a:gd name="connsiteY27" fmla="*/ 233553 h 276225"/>
                  <a:gd name="connsiteX28" fmla="*/ 174498 w 199358"/>
                  <a:gd name="connsiteY28" fmla="*/ 225647 h 276225"/>
                  <a:gd name="connsiteX29" fmla="*/ 175260 w 199358"/>
                  <a:gd name="connsiteY29" fmla="*/ 208026 h 276225"/>
                  <a:gd name="connsiteX30" fmla="*/ 197072 w 199358"/>
                  <a:gd name="connsiteY30" fmla="*/ 207264 h 276225"/>
                  <a:gd name="connsiteX31" fmla="*/ 199358 w 199358"/>
                  <a:gd name="connsiteY31" fmla="*/ 263271 h 276225"/>
                  <a:gd name="connsiteX32" fmla="*/ 161353 w 199358"/>
                  <a:gd name="connsiteY32" fmla="*/ 271939 h 276225"/>
                  <a:gd name="connsiteX33" fmla="*/ 118110 w 199358"/>
                  <a:gd name="connsiteY33" fmla="*/ 276034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99358" h="276225">
                    <a:moveTo>
                      <a:pt x="118015" y="276225"/>
                    </a:moveTo>
                    <a:cubicBezTo>
                      <a:pt x="91916" y="276225"/>
                      <a:pt x="70199" y="270415"/>
                      <a:pt x="52578" y="258794"/>
                    </a:cubicBezTo>
                    <a:cubicBezTo>
                      <a:pt x="35052" y="247174"/>
                      <a:pt x="21907" y="230981"/>
                      <a:pt x="13144" y="210312"/>
                    </a:cubicBezTo>
                    <a:cubicBezTo>
                      <a:pt x="4381" y="189643"/>
                      <a:pt x="0" y="165640"/>
                      <a:pt x="0" y="138303"/>
                    </a:cubicBezTo>
                    <a:cubicBezTo>
                      <a:pt x="0" y="110966"/>
                      <a:pt x="4381" y="86963"/>
                      <a:pt x="13144" y="66104"/>
                    </a:cubicBezTo>
                    <a:cubicBezTo>
                      <a:pt x="21907" y="45339"/>
                      <a:pt x="35052" y="29051"/>
                      <a:pt x="52578" y="17431"/>
                    </a:cubicBezTo>
                    <a:cubicBezTo>
                      <a:pt x="70104" y="5810"/>
                      <a:pt x="91916" y="0"/>
                      <a:pt x="118015" y="0"/>
                    </a:cubicBezTo>
                    <a:cubicBezTo>
                      <a:pt x="133541" y="0"/>
                      <a:pt x="147447" y="1333"/>
                      <a:pt x="159734" y="4096"/>
                    </a:cubicBezTo>
                    <a:cubicBezTo>
                      <a:pt x="172022" y="6858"/>
                      <a:pt x="184023" y="9716"/>
                      <a:pt x="195834" y="12763"/>
                    </a:cubicBezTo>
                    <a:lnTo>
                      <a:pt x="192119" y="67628"/>
                    </a:lnTo>
                    <a:lnTo>
                      <a:pt x="170307" y="66104"/>
                    </a:lnTo>
                    <a:lnTo>
                      <a:pt x="170307" y="48768"/>
                    </a:lnTo>
                    <a:cubicBezTo>
                      <a:pt x="170307" y="46292"/>
                      <a:pt x="169450" y="42005"/>
                      <a:pt x="167640" y="36004"/>
                    </a:cubicBezTo>
                    <a:cubicBezTo>
                      <a:pt x="165926" y="30004"/>
                      <a:pt x="164401" y="24765"/>
                      <a:pt x="163163" y="20193"/>
                    </a:cubicBezTo>
                    <a:lnTo>
                      <a:pt x="172974" y="32575"/>
                    </a:lnTo>
                    <a:cubicBezTo>
                      <a:pt x="165735" y="29337"/>
                      <a:pt x="156877" y="26479"/>
                      <a:pt x="146495" y="24098"/>
                    </a:cubicBezTo>
                    <a:cubicBezTo>
                      <a:pt x="136112" y="21717"/>
                      <a:pt x="126682" y="20479"/>
                      <a:pt x="118110" y="20479"/>
                    </a:cubicBezTo>
                    <a:cubicBezTo>
                      <a:pt x="100108" y="20479"/>
                      <a:pt x="84963" y="25717"/>
                      <a:pt x="72866" y="36100"/>
                    </a:cubicBezTo>
                    <a:cubicBezTo>
                      <a:pt x="60674" y="46482"/>
                      <a:pt x="51626" y="60484"/>
                      <a:pt x="45625" y="78200"/>
                    </a:cubicBezTo>
                    <a:cubicBezTo>
                      <a:pt x="39624" y="95917"/>
                      <a:pt x="36576" y="115729"/>
                      <a:pt x="36576" y="137732"/>
                    </a:cubicBezTo>
                    <a:cubicBezTo>
                      <a:pt x="36576" y="159734"/>
                      <a:pt x="39624" y="179356"/>
                      <a:pt x="45625" y="197072"/>
                    </a:cubicBezTo>
                    <a:cubicBezTo>
                      <a:pt x="51626" y="214884"/>
                      <a:pt x="60674" y="228981"/>
                      <a:pt x="72676" y="239554"/>
                    </a:cubicBezTo>
                    <a:cubicBezTo>
                      <a:pt x="84677" y="250126"/>
                      <a:pt x="99727" y="255365"/>
                      <a:pt x="117729" y="255365"/>
                    </a:cubicBezTo>
                    <a:cubicBezTo>
                      <a:pt x="126778" y="255365"/>
                      <a:pt x="136874" y="254317"/>
                      <a:pt x="148018" y="252127"/>
                    </a:cubicBezTo>
                    <a:cubicBezTo>
                      <a:pt x="159163" y="250031"/>
                      <a:pt x="168593" y="247269"/>
                      <a:pt x="176403" y="244030"/>
                    </a:cubicBezTo>
                    <a:lnTo>
                      <a:pt x="165926" y="256794"/>
                    </a:lnTo>
                    <a:cubicBezTo>
                      <a:pt x="167449" y="253079"/>
                      <a:pt x="168783" y="249079"/>
                      <a:pt x="170021" y="244983"/>
                    </a:cubicBezTo>
                    <a:cubicBezTo>
                      <a:pt x="171260" y="240887"/>
                      <a:pt x="172307" y="237077"/>
                      <a:pt x="173164" y="233553"/>
                    </a:cubicBezTo>
                    <a:cubicBezTo>
                      <a:pt x="174022" y="230029"/>
                      <a:pt x="174498" y="227457"/>
                      <a:pt x="174498" y="225647"/>
                    </a:cubicBezTo>
                    <a:lnTo>
                      <a:pt x="175260" y="208026"/>
                    </a:lnTo>
                    <a:lnTo>
                      <a:pt x="197072" y="207264"/>
                    </a:lnTo>
                    <a:lnTo>
                      <a:pt x="199358" y="263271"/>
                    </a:lnTo>
                    <a:cubicBezTo>
                      <a:pt x="187547" y="266319"/>
                      <a:pt x="174974" y="269176"/>
                      <a:pt x="161353" y="271939"/>
                    </a:cubicBezTo>
                    <a:cubicBezTo>
                      <a:pt x="147733" y="274701"/>
                      <a:pt x="133445" y="276034"/>
                      <a:pt x="118110" y="2760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8" name="Forme libre : forme 27">
                <a:extLst>
                  <a:ext uri="{FF2B5EF4-FFF2-40B4-BE49-F238E27FC236}">
                    <a16:creationId xmlns:a16="http://schemas.microsoft.com/office/drawing/2014/main" id="{53D3F4AD-C8EE-A78D-BACF-D7505A1C64D6}"/>
                  </a:ext>
                </a:extLst>
              </p:cNvPr>
              <p:cNvSpPr/>
              <p:nvPr/>
            </p:nvSpPr>
            <p:spPr>
              <a:xfrm>
                <a:off x="4554474" y="4445031"/>
                <a:ext cx="171450" cy="192786"/>
              </a:xfrm>
              <a:custGeom>
                <a:avLst/>
                <a:gdLst>
                  <a:gd name="connsiteX0" fmla="*/ 86106 w 171450"/>
                  <a:gd name="connsiteY0" fmla="*/ 192786 h 192786"/>
                  <a:gd name="connsiteX1" fmla="*/ 38386 w 171450"/>
                  <a:gd name="connsiteY1" fmla="*/ 180404 h 192786"/>
                  <a:gd name="connsiteX2" fmla="*/ 9620 w 171450"/>
                  <a:gd name="connsiteY2" fmla="*/ 146399 h 192786"/>
                  <a:gd name="connsiteX3" fmla="*/ 0 w 171450"/>
                  <a:gd name="connsiteY3" fmla="*/ 96583 h 192786"/>
                  <a:gd name="connsiteX4" fmla="*/ 9620 w 171450"/>
                  <a:gd name="connsiteY4" fmla="*/ 46387 h 192786"/>
                  <a:gd name="connsiteX5" fmla="*/ 38386 w 171450"/>
                  <a:gd name="connsiteY5" fmla="*/ 12383 h 192786"/>
                  <a:gd name="connsiteX6" fmla="*/ 86106 w 171450"/>
                  <a:gd name="connsiteY6" fmla="*/ 0 h 192786"/>
                  <a:gd name="connsiteX7" fmla="*/ 150209 w 171450"/>
                  <a:gd name="connsiteY7" fmla="*/ 26479 h 192786"/>
                  <a:gd name="connsiteX8" fmla="*/ 171450 w 171450"/>
                  <a:gd name="connsiteY8" fmla="*/ 96583 h 192786"/>
                  <a:gd name="connsiteX9" fmla="*/ 161830 w 171450"/>
                  <a:gd name="connsiteY9" fmla="*/ 146590 h 192786"/>
                  <a:gd name="connsiteX10" fmla="*/ 133255 w 171450"/>
                  <a:gd name="connsiteY10" fmla="*/ 180594 h 192786"/>
                  <a:gd name="connsiteX11" fmla="*/ 86106 w 171450"/>
                  <a:gd name="connsiteY11" fmla="*/ 192786 h 192786"/>
                  <a:gd name="connsiteX12" fmla="*/ 86106 w 171450"/>
                  <a:gd name="connsiteY12" fmla="*/ 172498 h 192786"/>
                  <a:gd name="connsiteX13" fmla="*/ 118015 w 171450"/>
                  <a:gd name="connsiteY13" fmla="*/ 161258 h 192786"/>
                  <a:gd name="connsiteX14" fmla="*/ 134398 w 171450"/>
                  <a:gd name="connsiteY14" fmla="*/ 132493 h 192786"/>
                  <a:gd name="connsiteX15" fmla="*/ 139065 w 171450"/>
                  <a:gd name="connsiteY15" fmla="*/ 96583 h 192786"/>
                  <a:gd name="connsiteX16" fmla="*/ 134398 w 171450"/>
                  <a:gd name="connsiteY16" fmla="*/ 60293 h 192786"/>
                  <a:gd name="connsiteX17" fmla="*/ 118015 w 171450"/>
                  <a:gd name="connsiteY17" fmla="*/ 31528 h 192786"/>
                  <a:gd name="connsiteX18" fmla="*/ 86106 w 171450"/>
                  <a:gd name="connsiteY18" fmla="*/ 20288 h 192786"/>
                  <a:gd name="connsiteX19" fmla="*/ 54197 w 171450"/>
                  <a:gd name="connsiteY19" fmla="*/ 31337 h 192786"/>
                  <a:gd name="connsiteX20" fmla="*/ 37433 w 171450"/>
                  <a:gd name="connsiteY20" fmla="*/ 59912 h 192786"/>
                  <a:gd name="connsiteX21" fmla="*/ 32385 w 171450"/>
                  <a:gd name="connsiteY21" fmla="*/ 96583 h 192786"/>
                  <a:gd name="connsiteX22" fmla="*/ 37433 w 171450"/>
                  <a:gd name="connsiteY22" fmla="*/ 132874 h 192786"/>
                  <a:gd name="connsiteX23" fmla="*/ 54197 w 171450"/>
                  <a:gd name="connsiteY23" fmla="*/ 161449 h 192786"/>
                  <a:gd name="connsiteX24" fmla="*/ 86106 w 171450"/>
                  <a:gd name="connsiteY24" fmla="*/ 172498 h 192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71450" h="192786">
                    <a:moveTo>
                      <a:pt x="86106" y="192786"/>
                    </a:moveTo>
                    <a:cubicBezTo>
                      <a:pt x="67056" y="192786"/>
                      <a:pt x="51149" y="188690"/>
                      <a:pt x="38386" y="180404"/>
                    </a:cubicBezTo>
                    <a:cubicBezTo>
                      <a:pt x="25622" y="172117"/>
                      <a:pt x="16002" y="160782"/>
                      <a:pt x="9620" y="146399"/>
                    </a:cubicBezTo>
                    <a:cubicBezTo>
                      <a:pt x="3238" y="132017"/>
                      <a:pt x="0" y="115443"/>
                      <a:pt x="0" y="96583"/>
                    </a:cubicBezTo>
                    <a:cubicBezTo>
                      <a:pt x="0" y="77724"/>
                      <a:pt x="3238" y="60865"/>
                      <a:pt x="9620" y="46387"/>
                    </a:cubicBezTo>
                    <a:cubicBezTo>
                      <a:pt x="16002" y="32004"/>
                      <a:pt x="25622" y="20669"/>
                      <a:pt x="38386" y="12383"/>
                    </a:cubicBezTo>
                    <a:cubicBezTo>
                      <a:pt x="51149" y="4096"/>
                      <a:pt x="67056" y="0"/>
                      <a:pt x="86106" y="0"/>
                    </a:cubicBezTo>
                    <a:cubicBezTo>
                      <a:pt x="114681" y="0"/>
                      <a:pt x="136017" y="8858"/>
                      <a:pt x="150209" y="26479"/>
                    </a:cubicBezTo>
                    <a:cubicBezTo>
                      <a:pt x="164401" y="44101"/>
                      <a:pt x="171450" y="67532"/>
                      <a:pt x="171450" y="96583"/>
                    </a:cubicBezTo>
                    <a:cubicBezTo>
                      <a:pt x="171450" y="115348"/>
                      <a:pt x="168211" y="132017"/>
                      <a:pt x="161830" y="146590"/>
                    </a:cubicBezTo>
                    <a:cubicBezTo>
                      <a:pt x="155448" y="161163"/>
                      <a:pt x="145923" y="172498"/>
                      <a:pt x="133255" y="180594"/>
                    </a:cubicBezTo>
                    <a:cubicBezTo>
                      <a:pt x="120586" y="188786"/>
                      <a:pt x="104870" y="192786"/>
                      <a:pt x="86106" y="192786"/>
                    </a:cubicBezTo>
                    <a:close/>
                    <a:moveTo>
                      <a:pt x="86106" y="172498"/>
                    </a:moveTo>
                    <a:cubicBezTo>
                      <a:pt x="99631" y="172498"/>
                      <a:pt x="110299" y="168783"/>
                      <a:pt x="118015" y="161258"/>
                    </a:cubicBezTo>
                    <a:cubicBezTo>
                      <a:pt x="125730" y="153734"/>
                      <a:pt x="131254" y="144209"/>
                      <a:pt x="134398" y="132493"/>
                    </a:cubicBezTo>
                    <a:cubicBezTo>
                      <a:pt x="137541" y="120872"/>
                      <a:pt x="139065" y="108871"/>
                      <a:pt x="139065" y="96583"/>
                    </a:cubicBezTo>
                    <a:cubicBezTo>
                      <a:pt x="139065" y="84296"/>
                      <a:pt x="137541" y="72009"/>
                      <a:pt x="134398" y="60293"/>
                    </a:cubicBezTo>
                    <a:cubicBezTo>
                      <a:pt x="131254" y="48673"/>
                      <a:pt x="125825" y="39053"/>
                      <a:pt x="118015" y="31528"/>
                    </a:cubicBezTo>
                    <a:cubicBezTo>
                      <a:pt x="110204" y="24003"/>
                      <a:pt x="99631" y="20288"/>
                      <a:pt x="86106" y="20288"/>
                    </a:cubicBezTo>
                    <a:cubicBezTo>
                      <a:pt x="72580" y="20288"/>
                      <a:pt x="61913" y="24003"/>
                      <a:pt x="54197" y="31337"/>
                    </a:cubicBezTo>
                    <a:cubicBezTo>
                      <a:pt x="46387" y="38767"/>
                      <a:pt x="40862" y="48292"/>
                      <a:pt x="37433" y="59912"/>
                    </a:cubicBezTo>
                    <a:cubicBezTo>
                      <a:pt x="34099" y="71533"/>
                      <a:pt x="32385" y="83820"/>
                      <a:pt x="32385" y="96583"/>
                    </a:cubicBezTo>
                    <a:cubicBezTo>
                      <a:pt x="32385" y="109347"/>
                      <a:pt x="34099" y="121158"/>
                      <a:pt x="37433" y="132874"/>
                    </a:cubicBezTo>
                    <a:cubicBezTo>
                      <a:pt x="40862" y="144494"/>
                      <a:pt x="46387" y="154019"/>
                      <a:pt x="54197" y="161449"/>
                    </a:cubicBezTo>
                    <a:cubicBezTo>
                      <a:pt x="62008" y="168878"/>
                      <a:pt x="72580" y="172498"/>
                      <a:pt x="86106" y="17249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9" name="Forme libre : forme 28">
                <a:extLst>
                  <a:ext uri="{FF2B5EF4-FFF2-40B4-BE49-F238E27FC236}">
                    <a16:creationId xmlns:a16="http://schemas.microsoft.com/office/drawing/2014/main" id="{BD4B1496-B606-12BA-827E-057EB2550F37}"/>
                  </a:ext>
                </a:extLst>
              </p:cNvPr>
              <p:cNvSpPr/>
              <p:nvPr/>
            </p:nvSpPr>
            <p:spPr>
              <a:xfrm>
                <a:off x="4757070" y="4445412"/>
                <a:ext cx="211169" cy="190500"/>
              </a:xfrm>
              <a:custGeom>
                <a:avLst/>
                <a:gdLst>
                  <a:gd name="connsiteX0" fmla="*/ 1905 w 211169"/>
                  <a:gd name="connsiteY0" fmla="*/ 190500 h 190500"/>
                  <a:gd name="connsiteX1" fmla="*/ 0 w 211169"/>
                  <a:gd name="connsiteY1" fmla="*/ 172498 h 190500"/>
                  <a:gd name="connsiteX2" fmla="*/ 42100 w 211169"/>
                  <a:gd name="connsiteY2" fmla="*/ 163830 h 190500"/>
                  <a:gd name="connsiteX3" fmla="*/ 27051 w 211169"/>
                  <a:gd name="connsiteY3" fmla="*/ 177736 h 190500"/>
                  <a:gd name="connsiteX4" fmla="*/ 29146 w 211169"/>
                  <a:gd name="connsiteY4" fmla="*/ 167259 h 190500"/>
                  <a:gd name="connsiteX5" fmla="*/ 31813 w 211169"/>
                  <a:gd name="connsiteY5" fmla="*/ 151257 h 190500"/>
                  <a:gd name="connsiteX6" fmla="*/ 33147 w 211169"/>
                  <a:gd name="connsiteY6" fmla="*/ 138303 h 190500"/>
                  <a:gd name="connsiteX7" fmla="*/ 33147 w 211169"/>
                  <a:gd name="connsiteY7" fmla="*/ 54864 h 190500"/>
                  <a:gd name="connsiteX8" fmla="*/ 32004 w 211169"/>
                  <a:gd name="connsiteY8" fmla="*/ 41529 h 190500"/>
                  <a:gd name="connsiteX9" fmla="*/ 29337 w 211169"/>
                  <a:gd name="connsiteY9" fmla="*/ 24574 h 190500"/>
                  <a:gd name="connsiteX10" fmla="*/ 27051 w 211169"/>
                  <a:gd name="connsiteY10" fmla="*/ 12382 h 190500"/>
                  <a:gd name="connsiteX11" fmla="*/ 42100 w 211169"/>
                  <a:gd name="connsiteY11" fmla="*/ 29718 h 190500"/>
                  <a:gd name="connsiteX12" fmla="*/ 762 w 211169"/>
                  <a:gd name="connsiteY12" fmla="*/ 22574 h 190500"/>
                  <a:gd name="connsiteX13" fmla="*/ 2667 w 211169"/>
                  <a:gd name="connsiteY13" fmla="*/ 3048 h 190500"/>
                  <a:gd name="connsiteX14" fmla="*/ 49244 w 211169"/>
                  <a:gd name="connsiteY14" fmla="*/ 3048 h 190500"/>
                  <a:gd name="connsiteX15" fmla="*/ 56388 w 211169"/>
                  <a:gd name="connsiteY15" fmla="*/ 9811 h 190500"/>
                  <a:gd name="connsiteX16" fmla="*/ 61627 w 211169"/>
                  <a:gd name="connsiteY16" fmla="*/ 66199 h 190500"/>
                  <a:gd name="connsiteX17" fmla="*/ 53340 w 211169"/>
                  <a:gd name="connsiteY17" fmla="*/ 44386 h 190500"/>
                  <a:gd name="connsiteX18" fmla="*/ 67818 w 211169"/>
                  <a:gd name="connsiteY18" fmla="*/ 20288 h 190500"/>
                  <a:gd name="connsiteX19" fmla="*/ 88678 w 211169"/>
                  <a:gd name="connsiteY19" fmla="*/ 5239 h 190500"/>
                  <a:gd name="connsiteX20" fmla="*/ 114967 w 211169"/>
                  <a:gd name="connsiteY20" fmla="*/ 0 h 190500"/>
                  <a:gd name="connsiteX21" fmla="*/ 155162 w 211169"/>
                  <a:gd name="connsiteY21" fmla="*/ 10668 h 190500"/>
                  <a:gd name="connsiteX22" fmla="*/ 173546 w 211169"/>
                  <a:gd name="connsiteY22" fmla="*/ 40957 h 190500"/>
                  <a:gd name="connsiteX23" fmla="*/ 178403 w 211169"/>
                  <a:gd name="connsiteY23" fmla="*/ 86773 h 190500"/>
                  <a:gd name="connsiteX24" fmla="*/ 178403 w 211169"/>
                  <a:gd name="connsiteY24" fmla="*/ 126968 h 190500"/>
                  <a:gd name="connsiteX25" fmla="*/ 179737 w 211169"/>
                  <a:gd name="connsiteY25" fmla="*/ 154400 h 190500"/>
                  <a:gd name="connsiteX26" fmla="*/ 182213 w 211169"/>
                  <a:gd name="connsiteY26" fmla="*/ 175450 h 190500"/>
                  <a:gd name="connsiteX27" fmla="*/ 168688 w 211169"/>
                  <a:gd name="connsiteY27" fmla="*/ 165259 h 190500"/>
                  <a:gd name="connsiteX28" fmla="*/ 211169 w 211169"/>
                  <a:gd name="connsiteY28" fmla="*/ 168973 h 190500"/>
                  <a:gd name="connsiteX29" fmla="*/ 208502 w 211169"/>
                  <a:gd name="connsiteY29" fmla="*/ 188500 h 190500"/>
                  <a:gd name="connsiteX30" fmla="*/ 160401 w 211169"/>
                  <a:gd name="connsiteY30" fmla="*/ 188500 h 190500"/>
                  <a:gd name="connsiteX31" fmla="*/ 152114 w 211169"/>
                  <a:gd name="connsiteY31" fmla="*/ 188881 h 190500"/>
                  <a:gd name="connsiteX32" fmla="*/ 137255 w 211169"/>
                  <a:gd name="connsiteY32" fmla="*/ 189643 h 190500"/>
                  <a:gd name="connsiteX33" fmla="*/ 122777 w 211169"/>
                  <a:gd name="connsiteY33" fmla="*/ 190405 h 190500"/>
                  <a:gd name="connsiteX34" fmla="*/ 120872 w 211169"/>
                  <a:gd name="connsiteY34" fmla="*/ 172402 h 190500"/>
                  <a:gd name="connsiteX35" fmla="*/ 158496 w 211169"/>
                  <a:gd name="connsiteY35" fmla="*/ 163354 h 190500"/>
                  <a:gd name="connsiteX36" fmla="*/ 144590 w 211169"/>
                  <a:gd name="connsiteY36" fmla="*/ 172021 h 190500"/>
                  <a:gd name="connsiteX37" fmla="*/ 147066 w 211169"/>
                  <a:gd name="connsiteY37" fmla="*/ 162782 h 190500"/>
                  <a:gd name="connsiteX38" fmla="*/ 149352 w 211169"/>
                  <a:gd name="connsiteY38" fmla="*/ 150971 h 190500"/>
                  <a:gd name="connsiteX39" fmla="*/ 150304 w 211169"/>
                  <a:gd name="connsiteY39" fmla="*/ 138208 h 190500"/>
                  <a:gd name="connsiteX40" fmla="*/ 150304 w 211169"/>
                  <a:gd name="connsiteY40" fmla="*/ 86296 h 190500"/>
                  <a:gd name="connsiteX41" fmla="*/ 147256 w 211169"/>
                  <a:gd name="connsiteY41" fmla="*/ 54959 h 190500"/>
                  <a:gd name="connsiteX42" fmla="*/ 135636 w 211169"/>
                  <a:gd name="connsiteY42" fmla="*/ 30766 h 190500"/>
                  <a:gd name="connsiteX43" fmla="*/ 110490 w 211169"/>
                  <a:gd name="connsiteY43" fmla="*/ 21336 h 190500"/>
                  <a:gd name="connsiteX44" fmla="*/ 74581 w 211169"/>
                  <a:gd name="connsiteY44" fmla="*/ 39338 h 190500"/>
                  <a:gd name="connsiteX45" fmla="*/ 61627 w 211169"/>
                  <a:gd name="connsiteY45" fmla="*/ 85153 h 190500"/>
                  <a:gd name="connsiteX46" fmla="*/ 61627 w 211169"/>
                  <a:gd name="connsiteY46" fmla="*/ 126873 h 190500"/>
                  <a:gd name="connsiteX47" fmla="*/ 62770 w 211169"/>
                  <a:gd name="connsiteY47" fmla="*/ 156972 h 190500"/>
                  <a:gd name="connsiteX48" fmla="*/ 65056 w 211169"/>
                  <a:gd name="connsiteY48" fmla="*/ 179165 h 190500"/>
                  <a:gd name="connsiteX49" fmla="*/ 51149 w 211169"/>
                  <a:gd name="connsiteY49" fmla="*/ 165259 h 190500"/>
                  <a:gd name="connsiteX50" fmla="*/ 93631 w 211169"/>
                  <a:gd name="connsiteY50" fmla="*/ 168973 h 190500"/>
                  <a:gd name="connsiteX51" fmla="*/ 90964 w 211169"/>
                  <a:gd name="connsiteY51" fmla="*/ 188500 h 190500"/>
                  <a:gd name="connsiteX52" fmla="*/ 43244 w 211169"/>
                  <a:gd name="connsiteY52" fmla="*/ 188500 h 190500"/>
                  <a:gd name="connsiteX53" fmla="*/ 32385 w 211169"/>
                  <a:gd name="connsiteY53" fmla="*/ 188881 h 190500"/>
                  <a:gd name="connsiteX54" fmla="*/ 17145 w 211169"/>
                  <a:gd name="connsiteY54" fmla="*/ 189643 h 190500"/>
                  <a:gd name="connsiteX55" fmla="*/ 1905 w 211169"/>
                  <a:gd name="connsiteY55" fmla="*/ 190405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11169" h="190500">
                    <a:moveTo>
                      <a:pt x="1905" y="190500"/>
                    </a:moveTo>
                    <a:lnTo>
                      <a:pt x="0" y="172498"/>
                    </a:lnTo>
                    <a:lnTo>
                      <a:pt x="42100" y="163830"/>
                    </a:lnTo>
                    <a:lnTo>
                      <a:pt x="27051" y="177736"/>
                    </a:lnTo>
                    <a:cubicBezTo>
                      <a:pt x="27527" y="175736"/>
                      <a:pt x="28194" y="172212"/>
                      <a:pt x="29146" y="167259"/>
                    </a:cubicBezTo>
                    <a:cubicBezTo>
                      <a:pt x="30004" y="162211"/>
                      <a:pt x="30861" y="156972"/>
                      <a:pt x="31813" y="151257"/>
                    </a:cubicBezTo>
                    <a:cubicBezTo>
                      <a:pt x="32671" y="145637"/>
                      <a:pt x="33147" y="141256"/>
                      <a:pt x="33147" y="138303"/>
                    </a:cubicBezTo>
                    <a:lnTo>
                      <a:pt x="33147" y="54864"/>
                    </a:lnTo>
                    <a:cubicBezTo>
                      <a:pt x="33147" y="51625"/>
                      <a:pt x="32766" y="47149"/>
                      <a:pt x="32004" y="41529"/>
                    </a:cubicBezTo>
                    <a:cubicBezTo>
                      <a:pt x="31242" y="35909"/>
                      <a:pt x="30385" y="30289"/>
                      <a:pt x="29337" y="24574"/>
                    </a:cubicBezTo>
                    <a:cubicBezTo>
                      <a:pt x="28289" y="18955"/>
                      <a:pt x="27623" y="14859"/>
                      <a:pt x="27051" y="12382"/>
                    </a:cubicBezTo>
                    <a:lnTo>
                      <a:pt x="42100" y="29718"/>
                    </a:lnTo>
                    <a:lnTo>
                      <a:pt x="762" y="22574"/>
                    </a:lnTo>
                    <a:lnTo>
                      <a:pt x="2667" y="3048"/>
                    </a:lnTo>
                    <a:lnTo>
                      <a:pt x="49244" y="3048"/>
                    </a:lnTo>
                    <a:lnTo>
                      <a:pt x="56388" y="9811"/>
                    </a:lnTo>
                    <a:lnTo>
                      <a:pt x="61627" y="66199"/>
                    </a:lnTo>
                    <a:lnTo>
                      <a:pt x="53340" y="44386"/>
                    </a:lnTo>
                    <a:cubicBezTo>
                      <a:pt x="57055" y="34861"/>
                      <a:pt x="61913" y="26860"/>
                      <a:pt x="67818" y="20288"/>
                    </a:cubicBezTo>
                    <a:cubicBezTo>
                      <a:pt x="73723" y="13811"/>
                      <a:pt x="80677" y="8763"/>
                      <a:pt x="88678" y="5239"/>
                    </a:cubicBezTo>
                    <a:cubicBezTo>
                      <a:pt x="96679" y="1714"/>
                      <a:pt x="105442" y="0"/>
                      <a:pt x="114967" y="0"/>
                    </a:cubicBezTo>
                    <a:cubicBezTo>
                      <a:pt x="132779" y="0"/>
                      <a:pt x="146113" y="3619"/>
                      <a:pt x="155162" y="10668"/>
                    </a:cubicBezTo>
                    <a:cubicBezTo>
                      <a:pt x="164211" y="17812"/>
                      <a:pt x="170307" y="27908"/>
                      <a:pt x="173546" y="40957"/>
                    </a:cubicBezTo>
                    <a:cubicBezTo>
                      <a:pt x="176784" y="54007"/>
                      <a:pt x="178403" y="69247"/>
                      <a:pt x="178403" y="86773"/>
                    </a:cubicBezTo>
                    <a:lnTo>
                      <a:pt x="178403" y="126968"/>
                    </a:lnTo>
                    <a:cubicBezTo>
                      <a:pt x="178403" y="136207"/>
                      <a:pt x="178879" y="145351"/>
                      <a:pt x="179737" y="154400"/>
                    </a:cubicBezTo>
                    <a:cubicBezTo>
                      <a:pt x="180594" y="163449"/>
                      <a:pt x="181451" y="170402"/>
                      <a:pt x="182213" y="175450"/>
                    </a:cubicBezTo>
                    <a:lnTo>
                      <a:pt x="168688" y="165259"/>
                    </a:lnTo>
                    <a:lnTo>
                      <a:pt x="211169" y="168973"/>
                    </a:lnTo>
                    <a:lnTo>
                      <a:pt x="208502" y="188500"/>
                    </a:lnTo>
                    <a:lnTo>
                      <a:pt x="160401" y="188500"/>
                    </a:lnTo>
                    <a:cubicBezTo>
                      <a:pt x="159353" y="188500"/>
                      <a:pt x="156686" y="188595"/>
                      <a:pt x="152114" y="188881"/>
                    </a:cubicBezTo>
                    <a:cubicBezTo>
                      <a:pt x="147542" y="189167"/>
                      <a:pt x="142685" y="189357"/>
                      <a:pt x="137255" y="189643"/>
                    </a:cubicBezTo>
                    <a:cubicBezTo>
                      <a:pt x="131826" y="189928"/>
                      <a:pt x="127063" y="190119"/>
                      <a:pt x="122777" y="190405"/>
                    </a:cubicBezTo>
                    <a:lnTo>
                      <a:pt x="120872" y="172402"/>
                    </a:lnTo>
                    <a:lnTo>
                      <a:pt x="158496" y="163354"/>
                    </a:lnTo>
                    <a:lnTo>
                      <a:pt x="144590" y="172021"/>
                    </a:lnTo>
                    <a:cubicBezTo>
                      <a:pt x="145352" y="169545"/>
                      <a:pt x="146113" y="166497"/>
                      <a:pt x="147066" y="162782"/>
                    </a:cubicBezTo>
                    <a:cubicBezTo>
                      <a:pt x="147923" y="159163"/>
                      <a:pt x="148685" y="155257"/>
                      <a:pt x="149352" y="150971"/>
                    </a:cubicBezTo>
                    <a:cubicBezTo>
                      <a:pt x="150019" y="146685"/>
                      <a:pt x="150304" y="142494"/>
                      <a:pt x="150304" y="138208"/>
                    </a:cubicBezTo>
                    <a:lnTo>
                      <a:pt x="150304" y="86296"/>
                    </a:lnTo>
                    <a:cubicBezTo>
                      <a:pt x="150304" y="75247"/>
                      <a:pt x="149257" y="64865"/>
                      <a:pt x="147256" y="54959"/>
                    </a:cubicBezTo>
                    <a:cubicBezTo>
                      <a:pt x="145256" y="45053"/>
                      <a:pt x="141351" y="36957"/>
                      <a:pt x="135636" y="30766"/>
                    </a:cubicBezTo>
                    <a:cubicBezTo>
                      <a:pt x="129826" y="24479"/>
                      <a:pt x="121444" y="21336"/>
                      <a:pt x="110490" y="21336"/>
                    </a:cubicBezTo>
                    <a:cubicBezTo>
                      <a:pt x="95250" y="21336"/>
                      <a:pt x="83248" y="27337"/>
                      <a:pt x="74581" y="39338"/>
                    </a:cubicBezTo>
                    <a:cubicBezTo>
                      <a:pt x="65913" y="51340"/>
                      <a:pt x="61627" y="66675"/>
                      <a:pt x="61627" y="85153"/>
                    </a:cubicBezTo>
                    <a:lnTo>
                      <a:pt x="61627" y="126873"/>
                    </a:lnTo>
                    <a:cubicBezTo>
                      <a:pt x="61627" y="136684"/>
                      <a:pt x="62008" y="146685"/>
                      <a:pt x="62770" y="156972"/>
                    </a:cubicBezTo>
                    <a:cubicBezTo>
                      <a:pt x="63532" y="167259"/>
                      <a:pt x="64294" y="174593"/>
                      <a:pt x="65056" y="179165"/>
                    </a:cubicBezTo>
                    <a:lnTo>
                      <a:pt x="51149" y="165259"/>
                    </a:lnTo>
                    <a:lnTo>
                      <a:pt x="93631" y="168973"/>
                    </a:lnTo>
                    <a:lnTo>
                      <a:pt x="90964" y="188500"/>
                    </a:lnTo>
                    <a:lnTo>
                      <a:pt x="43244" y="188500"/>
                    </a:lnTo>
                    <a:cubicBezTo>
                      <a:pt x="40767" y="188500"/>
                      <a:pt x="37148" y="188595"/>
                      <a:pt x="32385" y="188881"/>
                    </a:cubicBezTo>
                    <a:cubicBezTo>
                      <a:pt x="27623" y="189167"/>
                      <a:pt x="22574" y="189357"/>
                      <a:pt x="17145" y="189643"/>
                    </a:cubicBezTo>
                    <a:cubicBezTo>
                      <a:pt x="11716" y="189928"/>
                      <a:pt x="6667" y="190119"/>
                      <a:pt x="1905" y="1904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0" name="Forme libre : forme 29">
                <a:extLst>
                  <a:ext uri="{FF2B5EF4-FFF2-40B4-BE49-F238E27FC236}">
                    <a16:creationId xmlns:a16="http://schemas.microsoft.com/office/drawing/2014/main" id="{47BA4A1F-9A6F-056A-2CC7-F75753C540CA}"/>
                  </a:ext>
                </a:extLst>
              </p:cNvPr>
              <p:cNvSpPr/>
              <p:nvPr/>
            </p:nvSpPr>
            <p:spPr>
              <a:xfrm>
                <a:off x="4984813" y="4408645"/>
                <a:ext cx="126206" cy="231171"/>
              </a:xfrm>
              <a:custGeom>
                <a:avLst/>
                <a:gdLst>
                  <a:gd name="connsiteX0" fmla="*/ 74867 w 126206"/>
                  <a:gd name="connsiteY0" fmla="*/ 231076 h 231171"/>
                  <a:gd name="connsiteX1" fmla="*/ 41243 w 126206"/>
                  <a:gd name="connsiteY1" fmla="*/ 217551 h 231171"/>
                  <a:gd name="connsiteX2" fmla="*/ 32766 w 126206"/>
                  <a:gd name="connsiteY2" fmla="*/ 178879 h 231171"/>
                  <a:gd name="connsiteX3" fmla="*/ 32766 w 126206"/>
                  <a:gd name="connsiteY3" fmla="*/ 46958 h 231171"/>
                  <a:gd name="connsiteX4" fmla="*/ 44767 w 126206"/>
                  <a:gd name="connsiteY4" fmla="*/ 59341 h 231171"/>
                  <a:gd name="connsiteX5" fmla="*/ 1143 w 126206"/>
                  <a:gd name="connsiteY5" fmla="*/ 59341 h 231171"/>
                  <a:gd name="connsiteX6" fmla="*/ 0 w 126206"/>
                  <a:gd name="connsiteY6" fmla="*/ 44291 h 231171"/>
                  <a:gd name="connsiteX7" fmla="*/ 12002 w 126206"/>
                  <a:gd name="connsiteY7" fmla="*/ 40005 h 231171"/>
                  <a:gd name="connsiteX8" fmla="*/ 26479 w 126206"/>
                  <a:gd name="connsiteY8" fmla="*/ 34957 h 231171"/>
                  <a:gd name="connsiteX9" fmla="*/ 38291 w 126206"/>
                  <a:gd name="connsiteY9" fmla="*/ 30861 h 231171"/>
                  <a:gd name="connsiteX10" fmla="*/ 25527 w 126206"/>
                  <a:gd name="connsiteY10" fmla="*/ 43243 h 231171"/>
                  <a:gd name="connsiteX11" fmla="*/ 30575 w 126206"/>
                  <a:gd name="connsiteY11" fmla="*/ 35147 h 231171"/>
                  <a:gd name="connsiteX12" fmla="*/ 37148 w 126206"/>
                  <a:gd name="connsiteY12" fmla="*/ 22003 h 231171"/>
                  <a:gd name="connsiteX13" fmla="*/ 43529 w 126206"/>
                  <a:gd name="connsiteY13" fmla="*/ 8668 h 231171"/>
                  <a:gd name="connsiteX14" fmla="*/ 47625 w 126206"/>
                  <a:gd name="connsiteY14" fmla="*/ 0 h 231171"/>
                  <a:gd name="connsiteX15" fmla="*/ 61150 w 126206"/>
                  <a:gd name="connsiteY15" fmla="*/ 1524 h 231171"/>
                  <a:gd name="connsiteX16" fmla="*/ 61150 w 126206"/>
                  <a:gd name="connsiteY16" fmla="*/ 180403 h 231171"/>
                  <a:gd name="connsiteX17" fmla="*/ 65627 w 126206"/>
                  <a:gd name="connsiteY17" fmla="*/ 200311 h 231171"/>
                  <a:gd name="connsiteX18" fmla="*/ 82963 w 126206"/>
                  <a:gd name="connsiteY18" fmla="*/ 207454 h 231171"/>
                  <a:gd name="connsiteX19" fmla="*/ 100013 w 126206"/>
                  <a:gd name="connsiteY19" fmla="*/ 203454 h 231171"/>
                  <a:gd name="connsiteX20" fmla="*/ 116015 w 126206"/>
                  <a:gd name="connsiteY20" fmla="*/ 193167 h 231171"/>
                  <a:gd name="connsiteX21" fmla="*/ 126206 w 126206"/>
                  <a:gd name="connsiteY21" fmla="*/ 209359 h 231171"/>
                  <a:gd name="connsiteX22" fmla="*/ 99727 w 126206"/>
                  <a:gd name="connsiteY22" fmla="*/ 225742 h 231171"/>
                  <a:gd name="connsiteX23" fmla="*/ 74771 w 126206"/>
                  <a:gd name="connsiteY23" fmla="*/ 231172 h 231171"/>
                  <a:gd name="connsiteX24" fmla="*/ 54959 w 126206"/>
                  <a:gd name="connsiteY24" fmla="*/ 59341 h 231171"/>
                  <a:gd name="connsiteX25" fmla="*/ 54959 w 126206"/>
                  <a:gd name="connsiteY25" fmla="*/ 39814 h 231171"/>
                  <a:gd name="connsiteX26" fmla="*/ 116967 w 126206"/>
                  <a:gd name="connsiteY26" fmla="*/ 39814 h 231171"/>
                  <a:gd name="connsiteX27" fmla="*/ 115062 w 126206"/>
                  <a:gd name="connsiteY27" fmla="*/ 59341 h 231171"/>
                  <a:gd name="connsiteX28" fmla="*/ 54959 w 126206"/>
                  <a:gd name="connsiteY28" fmla="*/ 59341 h 231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6206" h="231171">
                    <a:moveTo>
                      <a:pt x="74867" y="231076"/>
                    </a:moveTo>
                    <a:cubicBezTo>
                      <a:pt x="58103" y="231076"/>
                      <a:pt x="46863" y="226600"/>
                      <a:pt x="41243" y="217551"/>
                    </a:cubicBezTo>
                    <a:cubicBezTo>
                      <a:pt x="35624" y="208502"/>
                      <a:pt x="32766" y="195643"/>
                      <a:pt x="32766" y="178879"/>
                    </a:cubicBezTo>
                    <a:lnTo>
                      <a:pt x="32766" y="46958"/>
                    </a:lnTo>
                    <a:lnTo>
                      <a:pt x="44767" y="59341"/>
                    </a:lnTo>
                    <a:lnTo>
                      <a:pt x="1143" y="59341"/>
                    </a:lnTo>
                    <a:lnTo>
                      <a:pt x="0" y="44291"/>
                    </a:lnTo>
                    <a:cubicBezTo>
                      <a:pt x="3238" y="43053"/>
                      <a:pt x="7239" y="41624"/>
                      <a:pt x="12002" y="40005"/>
                    </a:cubicBezTo>
                    <a:cubicBezTo>
                      <a:pt x="16764" y="38386"/>
                      <a:pt x="21622" y="36671"/>
                      <a:pt x="26479" y="34957"/>
                    </a:cubicBezTo>
                    <a:cubicBezTo>
                      <a:pt x="31337" y="33242"/>
                      <a:pt x="35338" y="31813"/>
                      <a:pt x="38291" y="30861"/>
                    </a:cubicBezTo>
                    <a:lnTo>
                      <a:pt x="25527" y="43243"/>
                    </a:lnTo>
                    <a:cubicBezTo>
                      <a:pt x="26765" y="41719"/>
                      <a:pt x="28480" y="39052"/>
                      <a:pt x="30575" y="35147"/>
                    </a:cubicBezTo>
                    <a:cubicBezTo>
                      <a:pt x="32671" y="31242"/>
                      <a:pt x="34862" y="26860"/>
                      <a:pt x="37148" y="22003"/>
                    </a:cubicBezTo>
                    <a:cubicBezTo>
                      <a:pt x="39433" y="17145"/>
                      <a:pt x="41529" y="12668"/>
                      <a:pt x="43529" y="8668"/>
                    </a:cubicBezTo>
                    <a:cubicBezTo>
                      <a:pt x="45529" y="4667"/>
                      <a:pt x="46863" y="1810"/>
                      <a:pt x="47625" y="0"/>
                    </a:cubicBezTo>
                    <a:lnTo>
                      <a:pt x="61150" y="1524"/>
                    </a:lnTo>
                    <a:lnTo>
                      <a:pt x="61150" y="180403"/>
                    </a:lnTo>
                    <a:cubicBezTo>
                      <a:pt x="61150" y="188976"/>
                      <a:pt x="62675" y="195548"/>
                      <a:pt x="65627" y="200311"/>
                    </a:cubicBezTo>
                    <a:cubicBezTo>
                      <a:pt x="68675" y="205073"/>
                      <a:pt x="74390" y="207454"/>
                      <a:pt x="82963" y="207454"/>
                    </a:cubicBezTo>
                    <a:cubicBezTo>
                      <a:pt x="88487" y="207454"/>
                      <a:pt x="94202" y="206121"/>
                      <a:pt x="100013" y="203454"/>
                    </a:cubicBezTo>
                    <a:cubicBezTo>
                      <a:pt x="105918" y="200787"/>
                      <a:pt x="111252" y="197358"/>
                      <a:pt x="116015" y="193167"/>
                    </a:cubicBezTo>
                    <a:lnTo>
                      <a:pt x="126206" y="209359"/>
                    </a:lnTo>
                    <a:cubicBezTo>
                      <a:pt x="117158" y="216598"/>
                      <a:pt x="108395" y="222028"/>
                      <a:pt x="99727" y="225742"/>
                    </a:cubicBezTo>
                    <a:cubicBezTo>
                      <a:pt x="91059" y="229362"/>
                      <a:pt x="82772" y="231172"/>
                      <a:pt x="74771" y="231172"/>
                    </a:cubicBezTo>
                    <a:close/>
                    <a:moveTo>
                      <a:pt x="54959" y="59341"/>
                    </a:moveTo>
                    <a:lnTo>
                      <a:pt x="54959" y="39814"/>
                    </a:lnTo>
                    <a:lnTo>
                      <a:pt x="116967" y="39814"/>
                    </a:lnTo>
                    <a:lnTo>
                      <a:pt x="115062" y="59341"/>
                    </a:lnTo>
                    <a:lnTo>
                      <a:pt x="54959" y="593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1" name="Forme libre : forme 30">
                <a:extLst>
                  <a:ext uri="{FF2B5EF4-FFF2-40B4-BE49-F238E27FC236}">
                    <a16:creationId xmlns:a16="http://schemas.microsoft.com/office/drawing/2014/main" id="{21FEA363-3706-24EA-CFB8-842CDB999F48}"/>
                  </a:ext>
                </a:extLst>
              </p:cNvPr>
              <p:cNvSpPr/>
              <p:nvPr/>
            </p:nvSpPr>
            <p:spPr>
              <a:xfrm>
                <a:off x="5134737" y="4445221"/>
                <a:ext cx="144684" cy="191166"/>
              </a:xfrm>
              <a:custGeom>
                <a:avLst/>
                <a:gdLst>
                  <a:gd name="connsiteX0" fmla="*/ 1905 w 144684"/>
                  <a:gd name="connsiteY0" fmla="*/ 190691 h 191166"/>
                  <a:gd name="connsiteX1" fmla="*/ 0 w 144684"/>
                  <a:gd name="connsiteY1" fmla="*/ 172688 h 191166"/>
                  <a:gd name="connsiteX2" fmla="*/ 42100 w 144684"/>
                  <a:gd name="connsiteY2" fmla="*/ 164021 h 191166"/>
                  <a:gd name="connsiteX3" fmla="*/ 27051 w 144684"/>
                  <a:gd name="connsiteY3" fmla="*/ 177927 h 191166"/>
                  <a:gd name="connsiteX4" fmla="*/ 29146 w 144684"/>
                  <a:gd name="connsiteY4" fmla="*/ 167450 h 191166"/>
                  <a:gd name="connsiteX5" fmla="*/ 31813 w 144684"/>
                  <a:gd name="connsiteY5" fmla="*/ 151447 h 191166"/>
                  <a:gd name="connsiteX6" fmla="*/ 33147 w 144684"/>
                  <a:gd name="connsiteY6" fmla="*/ 138493 h 191166"/>
                  <a:gd name="connsiteX7" fmla="*/ 33147 w 144684"/>
                  <a:gd name="connsiteY7" fmla="*/ 55054 h 191166"/>
                  <a:gd name="connsiteX8" fmla="*/ 32004 w 144684"/>
                  <a:gd name="connsiteY8" fmla="*/ 41720 h 191166"/>
                  <a:gd name="connsiteX9" fmla="*/ 29337 w 144684"/>
                  <a:gd name="connsiteY9" fmla="*/ 24765 h 191166"/>
                  <a:gd name="connsiteX10" fmla="*/ 27051 w 144684"/>
                  <a:gd name="connsiteY10" fmla="*/ 12573 h 191166"/>
                  <a:gd name="connsiteX11" fmla="*/ 42100 w 144684"/>
                  <a:gd name="connsiteY11" fmla="*/ 29908 h 191166"/>
                  <a:gd name="connsiteX12" fmla="*/ 762 w 144684"/>
                  <a:gd name="connsiteY12" fmla="*/ 22765 h 191166"/>
                  <a:gd name="connsiteX13" fmla="*/ 2667 w 144684"/>
                  <a:gd name="connsiteY13" fmla="*/ 3238 h 191166"/>
                  <a:gd name="connsiteX14" fmla="*/ 49244 w 144684"/>
                  <a:gd name="connsiteY14" fmla="*/ 3238 h 191166"/>
                  <a:gd name="connsiteX15" fmla="*/ 56388 w 144684"/>
                  <a:gd name="connsiteY15" fmla="*/ 10001 h 191166"/>
                  <a:gd name="connsiteX16" fmla="*/ 61627 w 144684"/>
                  <a:gd name="connsiteY16" fmla="*/ 66389 h 191166"/>
                  <a:gd name="connsiteX17" fmla="*/ 50387 w 144684"/>
                  <a:gd name="connsiteY17" fmla="*/ 54388 h 191166"/>
                  <a:gd name="connsiteX18" fmla="*/ 59817 w 144684"/>
                  <a:gd name="connsiteY18" fmla="*/ 34671 h 191166"/>
                  <a:gd name="connsiteX19" fmla="*/ 72771 w 144684"/>
                  <a:gd name="connsiteY19" fmla="*/ 17240 h 191166"/>
                  <a:gd name="connsiteX20" fmla="*/ 91916 w 144684"/>
                  <a:gd name="connsiteY20" fmla="*/ 4667 h 191166"/>
                  <a:gd name="connsiteX21" fmla="*/ 119920 w 144684"/>
                  <a:gd name="connsiteY21" fmla="*/ 0 h 191166"/>
                  <a:gd name="connsiteX22" fmla="*/ 132493 w 144684"/>
                  <a:gd name="connsiteY22" fmla="*/ 952 h 191166"/>
                  <a:gd name="connsiteX23" fmla="*/ 144685 w 144684"/>
                  <a:gd name="connsiteY23" fmla="*/ 3810 h 191166"/>
                  <a:gd name="connsiteX24" fmla="*/ 141256 w 144684"/>
                  <a:gd name="connsiteY24" fmla="*/ 64294 h 191166"/>
                  <a:gd name="connsiteX25" fmla="*/ 119825 w 144684"/>
                  <a:gd name="connsiteY25" fmla="*/ 63151 h 191166"/>
                  <a:gd name="connsiteX26" fmla="*/ 119825 w 144684"/>
                  <a:gd name="connsiteY26" fmla="*/ 43625 h 191166"/>
                  <a:gd name="connsiteX27" fmla="*/ 118300 w 144684"/>
                  <a:gd name="connsiteY27" fmla="*/ 36481 h 191166"/>
                  <a:gd name="connsiteX28" fmla="*/ 114681 w 144684"/>
                  <a:gd name="connsiteY28" fmla="*/ 25051 h 191166"/>
                  <a:gd name="connsiteX29" fmla="*/ 110776 w 144684"/>
                  <a:gd name="connsiteY29" fmla="*/ 14764 h 191166"/>
                  <a:gd name="connsiteX30" fmla="*/ 128397 w 144684"/>
                  <a:gd name="connsiteY30" fmla="*/ 24575 h 191166"/>
                  <a:gd name="connsiteX31" fmla="*/ 120682 w 144684"/>
                  <a:gd name="connsiteY31" fmla="*/ 24955 h 191166"/>
                  <a:gd name="connsiteX32" fmla="*/ 112967 w 144684"/>
                  <a:gd name="connsiteY32" fmla="*/ 24955 h 191166"/>
                  <a:gd name="connsiteX33" fmla="*/ 73724 w 144684"/>
                  <a:gd name="connsiteY33" fmla="*/ 41148 h 191166"/>
                  <a:gd name="connsiteX34" fmla="*/ 61531 w 144684"/>
                  <a:gd name="connsiteY34" fmla="*/ 84010 h 191166"/>
                  <a:gd name="connsiteX35" fmla="*/ 61531 w 144684"/>
                  <a:gd name="connsiteY35" fmla="*/ 127635 h 191166"/>
                  <a:gd name="connsiteX36" fmla="*/ 62675 w 144684"/>
                  <a:gd name="connsiteY36" fmla="*/ 157734 h 191166"/>
                  <a:gd name="connsiteX37" fmla="*/ 64960 w 144684"/>
                  <a:gd name="connsiteY37" fmla="*/ 179927 h 191166"/>
                  <a:gd name="connsiteX38" fmla="*/ 51054 w 144684"/>
                  <a:gd name="connsiteY38" fmla="*/ 166021 h 191166"/>
                  <a:gd name="connsiteX39" fmla="*/ 101441 w 144684"/>
                  <a:gd name="connsiteY39" fmla="*/ 169735 h 191166"/>
                  <a:gd name="connsiteX40" fmla="*/ 99155 w 144684"/>
                  <a:gd name="connsiteY40" fmla="*/ 189262 h 191166"/>
                  <a:gd name="connsiteX41" fmla="*/ 43148 w 144684"/>
                  <a:gd name="connsiteY41" fmla="*/ 189262 h 191166"/>
                  <a:gd name="connsiteX42" fmla="*/ 32290 w 144684"/>
                  <a:gd name="connsiteY42" fmla="*/ 189643 h 191166"/>
                  <a:gd name="connsiteX43" fmla="*/ 17050 w 144684"/>
                  <a:gd name="connsiteY43" fmla="*/ 190405 h 191166"/>
                  <a:gd name="connsiteX44" fmla="*/ 1810 w 144684"/>
                  <a:gd name="connsiteY44" fmla="*/ 191167 h 19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4684" h="191166">
                    <a:moveTo>
                      <a:pt x="1905" y="190691"/>
                    </a:moveTo>
                    <a:lnTo>
                      <a:pt x="0" y="172688"/>
                    </a:lnTo>
                    <a:lnTo>
                      <a:pt x="42100" y="164021"/>
                    </a:lnTo>
                    <a:lnTo>
                      <a:pt x="27051" y="177927"/>
                    </a:lnTo>
                    <a:cubicBezTo>
                      <a:pt x="27527" y="175927"/>
                      <a:pt x="28194" y="172402"/>
                      <a:pt x="29146" y="167450"/>
                    </a:cubicBezTo>
                    <a:cubicBezTo>
                      <a:pt x="30004" y="162401"/>
                      <a:pt x="30861" y="157163"/>
                      <a:pt x="31813" y="151447"/>
                    </a:cubicBezTo>
                    <a:cubicBezTo>
                      <a:pt x="32671" y="145828"/>
                      <a:pt x="33147" y="141446"/>
                      <a:pt x="33147" y="138493"/>
                    </a:cubicBezTo>
                    <a:lnTo>
                      <a:pt x="33147" y="55054"/>
                    </a:lnTo>
                    <a:cubicBezTo>
                      <a:pt x="33147" y="51816"/>
                      <a:pt x="32766" y="47339"/>
                      <a:pt x="32004" y="41720"/>
                    </a:cubicBezTo>
                    <a:cubicBezTo>
                      <a:pt x="31242" y="36100"/>
                      <a:pt x="30385" y="30480"/>
                      <a:pt x="29337" y="24765"/>
                    </a:cubicBezTo>
                    <a:cubicBezTo>
                      <a:pt x="28289" y="19145"/>
                      <a:pt x="27622" y="15050"/>
                      <a:pt x="27051" y="12573"/>
                    </a:cubicBezTo>
                    <a:lnTo>
                      <a:pt x="42100" y="29908"/>
                    </a:lnTo>
                    <a:lnTo>
                      <a:pt x="762" y="22765"/>
                    </a:lnTo>
                    <a:lnTo>
                      <a:pt x="2667" y="3238"/>
                    </a:lnTo>
                    <a:lnTo>
                      <a:pt x="49244" y="3238"/>
                    </a:lnTo>
                    <a:lnTo>
                      <a:pt x="56388" y="10001"/>
                    </a:lnTo>
                    <a:lnTo>
                      <a:pt x="61627" y="66389"/>
                    </a:lnTo>
                    <a:lnTo>
                      <a:pt x="50387" y="54388"/>
                    </a:lnTo>
                    <a:cubicBezTo>
                      <a:pt x="53150" y="47625"/>
                      <a:pt x="56293" y="41053"/>
                      <a:pt x="59817" y="34671"/>
                    </a:cubicBezTo>
                    <a:cubicBezTo>
                      <a:pt x="63341" y="28289"/>
                      <a:pt x="67627" y="22479"/>
                      <a:pt x="72771" y="17240"/>
                    </a:cubicBezTo>
                    <a:cubicBezTo>
                      <a:pt x="77914" y="12001"/>
                      <a:pt x="84296" y="7810"/>
                      <a:pt x="91916" y="4667"/>
                    </a:cubicBezTo>
                    <a:cubicBezTo>
                      <a:pt x="99536" y="1524"/>
                      <a:pt x="108871" y="0"/>
                      <a:pt x="119920" y="0"/>
                    </a:cubicBezTo>
                    <a:cubicBezTo>
                      <a:pt x="124206" y="0"/>
                      <a:pt x="128397" y="286"/>
                      <a:pt x="132493" y="952"/>
                    </a:cubicBezTo>
                    <a:cubicBezTo>
                      <a:pt x="136588" y="1619"/>
                      <a:pt x="140684" y="2476"/>
                      <a:pt x="144685" y="3810"/>
                    </a:cubicBezTo>
                    <a:lnTo>
                      <a:pt x="141256" y="64294"/>
                    </a:lnTo>
                    <a:lnTo>
                      <a:pt x="119825" y="63151"/>
                    </a:lnTo>
                    <a:lnTo>
                      <a:pt x="119825" y="43625"/>
                    </a:lnTo>
                    <a:cubicBezTo>
                      <a:pt x="119825" y="42386"/>
                      <a:pt x="119348" y="40005"/>
                      <a:pt x="118300" y="36481"/>
                    </a:cubicBezTo>
                    <a:cubicBezTo>
                      <a:pt x="117253" y="32956"/>
                      <a:pt x="116110" y="29146"/>
                      <a:pt x="114681" y="25051"/>
                    </a:cubicBezTo>
                    <a:cubicBezTo>
                      <a:pt x="113347" y="20955"/>
                      <a:pt x="112014" y="17526"/>
                      <a:pt x="110776" y="14764"/>
                    </a:cubicBezTo>
                    <a:lnTo>
                      <a:pt x="128397" y="24575"/>
                    </a:lnTo>
                    <a:cubicBezTo>
                      <a:pt x="125921" y="24860"/>
                      <a:pt x="123349" y="24955"/>
                      <a:pt x="120682" y="24955"/>
                    </a:cubicBezTo>
                    <a:lnTo>
                      <a:pt x="112967" y="24955"/>
                    </a:lnTo>
                    <a:cubicBezTo>
                      <a:pt x="94964" y="24955"/>
                      <a:pt x="81820" y="30385"/>
                      <a:pt x="73724" y="41148"/>
                    </a:cubicBezTo>
                    <a:cubicBezTo>
                      <a:pt x="65627" y="51911"/>
                      <a:pt x="61531" y="66199"/>
                      <a:pt x="61531" y="84010"/>
                    </a:cubicBezTo>
                    <a:lnTo>
                      <a:pt x="61531" y="127635"/>
                    </a:lnTo>
                    <a:cubicBezTo>
                      <a:pt x="61531" y="137446"/>
                      <a:pt x="61913" y="147447"/>
                      <a:pt x="62675" y="157734"/>
                    </a:cubicBezTo>
                    <a:cubicBezTo>
                      <a:pt x="63437" y="168021"/>
                      <a:pt x="64199" y="175355"/>
                      <a:pt x="64960" y="179927"/>
                    </a:cubicBezTo>
                    <a:lnTo>
                      <a:pt x="51054" y="166021"/>
                    </a:lnTo>
                    <a:lnTo>
                      <a:pt x="101441" y="169735"/>
                    </a:lnTo>
                    <a:lnTo>
                      <a:pt x="99155" y="189262"/>
                    </a:lnTo>
                    <a:lnTo>
                      <a:pt x="43148" y="189262"/>
                    </a:lnTo>
                    <a:cubicBezTo>
                      <a:pt x="40672" y="189262"/>
                      <a:pt x="37052" y="189357"/>
                      <a:pt x="32290" y="189643"/>
                    </a:cubicBezTo>
                    <a:cubicBezTo>
                      <a:pt x="27527" y="189929"/>
                      <a:pt x="22479" y="190119"/>
                      <a:pt x="17050" y="190405"/>
                    </a:cubicBezTo>
                    <a:cubicBezTo>
                      <a:pt x="11621" y="190691"/>
                      <a:pt x="6572" y="190881"/>
                      <a:pt x="1810" y="1911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2" name="Forme libre : forme 31">
                <a:extLst>
                  <a:ext uri="{FF2B5EF4-FFF2-40B4-BE49-F238E27FC236}">
                    <a16:creationId xmlns:a16="http://schemas.microsoft.com/office/drawing/2014/main" id="{9EC92AAE-0324-F2D2-CD14-77F8C0185FB8}"/>
                  </a:ext>
                </a:extLst>
              </p:cNvPr>
              <p:cNvSpPr/>
              <p:nvPr/>
            </p:nvSpPr>
            <p:spPr>
              <a:xfrm>
                <a:off x="5310282" y="4371783"/>
                <a:ext cx="171450" cy="266033"/>
              </a:xfrm>
              <a:custGeom>
                <a:avLst/>
                <a:gdLst>
                  <a:gd name="connsiteX0" fmla="*/ 86106 w 171450"/>
                  <a:gd name="connsiteY0" fmla="*/ 266033 h 266033"/>
                  <a:gd name="connsiteX1" fmla="*/ 38386 w 171450"/>
                  <a:gd name="connsiteY1" fmla="*/ 253651 h 266033"/>
                  <a:gd name="connsiteX2" fmla="*/ 9620 w 171450"/>
                  <a:gd name="connsiteY2" fmla="*/ 219646 h 266033"/>
                  <a:gd name="connsiteX3" fmla="*/ 0 w 171450"/>
                  <a:gd name="connsiteY3" fmla="*/ 169831 h 266033"/>
                  <a:gd name="connsiteX4" fmla="*/ 9620 w 171450"/>
                  <a:gd name="connsiteY4" fmla="*/ 119634 h 266033"/>
                  <a:gd name="connsiteX5" fmla="*/ 38386 w 171450"/>
                  <a:gd name="connsiteY5" fmla="*/ 85630 h 266033"/>
                  <a:gd name="connsiteX6" fmla="*/ 86106 w 171450"/>
                  <a:gd name="connsiteY6" fmla="*/ 73247 h 266033"/>
                  <a:gd name="connsiteX7" fmla="*/ 150209 w 171450"/>
                  <a:gd name="connsiteY7" fmla="*/ 99727 h 266033"/>
                  <a:gd name="connsiteX8" fmla="*/ 171450 w 171450"/>
                  <a:gd name="connsiteY8" fmla="*/ 169831 h 266033"/>
                  <a:gd name="connsiteX9" fmla="*/ 161830 w 171450"/>
                  <a:gd name="connsiteY9" fmla="*/ 219837 h 266033"/>
                  <a:gd name="connsiteX10" fmla="*/ 133255 w 171450"/>
                  <a:gd name="connsiteY10" fmla="*/ 253841 h 266033"/>
                  <a:gd name="connsiteX11" fmla="*/ 86106 w 171450"/>
                  <a:gd name="connsiteY11" fmla="*/ 266033 h 266033"/>
                  <a:gd name="connsiteX12" fmla="*/ 35719 w 171450"/>
                  <a:gd name="connsiteY12" fmla="*/ 59722 h 266033"/>
                  <a:gd name="connsiteX13" fmla="*/ 24479 w 171450"/>
                  <a:gd name="connsiteY13" fmla="*/ 49244 h 266033"/>
                  <a:gd name="connsiteX14" fmla="*/ 74867 w 171450"/>
                  <a:gd name="connsiteY14" fmla="*/ 0 h 266033"/>
                  <a:gd name="connsiteX15" fmla="*/ 88011 w 171450"/>
                  <a:gd name="connsiteY15" fmla="*/ 0 h 266033"/>
                  <a:gd name="connsiteX16" fmla="*/ 101918 w 171450"/>
                  <a:gd name="connsiteY16" fmla="*/ 10858 h 266033"/>
                  <a:gd name="connsiteX17" fmla="*/ 35814 w 171450"/>
                  <a:gd name="connsiteY17" fmla="*/ 59722 h 266033"/>
                  <a:gd name="connsiteX18" fmla="*/ 86106 w 171450"/>
                  <a:gd name="connsiteY18" fmla="*/ 245745 h 266033"/>
                  <a:gd name="connsiteX19" fmla="*/ 118015 w 171450"/>
                  <a:gd name="connsiteY19" fmla="*/ 234506 h 266033"/>
                  <a:gd name="connsiteX20" fmla="*/ 134398 w 171450"/>
                  <a:gd name="connsiteY20" fmla="*/ 205740 h 266033"/>
                  <a:gd name="connsiteX21" fmla="*/ 139065 w 171450"/>
                  <a:gd name="connsiteY21" fmla="*/ 169831 h 266033"/>
                  <a:gd name="connsiteX22" fmla="*/ 134398 w 171450"/>
                  <a:gd name="connsiteY22" fmla="*/ 133541 h 266033"/>
                  <a:gd name="connsiteX23" fmla="*/ 118015 w 171450"/>
                  <a:gd name="connsiteY23" fmla="*/ 104775 h 266033"/>
                  <a:gd name="connsiteX24" fmla="*/ 86106 w 171450"/>
                  <a:gd name="connsiteY24" fmla="*/ 93536 h 266033"/>
                  <a:gd name="connsiteX25" fmla="*/ 54197 w 171450"/>
                  <a:gd name="connsiteY25" fmla="*/ 104585 h 266033"/>
                  <a:gd name="connsiteX26" fmla="*/ 37433 w 171450"/>
                  <a:gd name="connsiteY26" fmla="*/ 133160 h 266033"/>
                  <a:gd name="connsiteX27" fmla="*/ 32385 w 171450"/>
                  <a:gd name="connsiteY27" fmla="*/ 169831 h 266033"/>
                  <a:gd name="connsiteX28" fmla="*/ 37433 w 171450"/>
                  <a:gd name="connsiteY28" fmla="*/ 206121 h 266033"/>
                  <a:gd name="connsiteX29" fmla="*/ 54197 w 171450"/>
                  <a:gd name="connsiteY29" fmla="*/ 234696 h 266033"/>
                  <a:gd name="connsiteX30" fmla="*/ 86106 w 171450"/>
                  <a:gd name="connsiteY30" fmla="*/ 245745 h 266033"/>
                  <a:gd name="connsiteX31" fmla="*/ 134969 w 171450"/>
                  <a:gd name="connsiteY31" fmla="*/ 59722 h 266033"/>
                  <a:gd name="connsiteX32" fmla="*/ 68866 w 171450"/>
                  <a:gd name="connsiteY32" fmla="*/ 10858 h 266033"/>
                  <a:gd name="connsiteX33" fmla="*/ 82772 w 171450"/>
                  <a:gd name="connsiteY33" fmla="*/ 0 h 266033"/>
                  <a:gd name="connsiteX34" fmla="*/ 95536 w 171450"/>
                  <a:gd name="connsiteY34" fmla="*/ 0 h 266033"/>
                  <a:gd name="connsiteX35" fmla="*/ 146304 w 171450"/>
                  <a:gd name="connsiteY35" fmla="*/ 49244 h 266033"/>
                  <a:gd name="connsiteX36" fmla="*/ 135065 w 171450"/>
                  <a:gd name="connsiteY36" fmla="*/ 59722 h 266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71450" h="266033">
                    <a:moveTo>
                      <a:pt x="86106" y="266033"/>
                    </a:moveTo>
                    <a:cubicBezTo>
                      <a:pt x="67056" y="266033"/>
                      <a:pt x="51149" y="261938"/>
                      <a:pt x="38386" y="253651"/>
                    </a:cubicBezTo>
                    <a:cubicBezTo>
                      <a:pt x="25622" y="245364"/>
                      <a:pt x="16002" y="234029"/>
                      <a:pt x="9620" y="219646"/>
                    </a:cubicBezTo>
                    <a:cubicBezTo>
                      <a:pt x="3239" y="205264"/>
                      <a:pt x="0" y="188690"/>
                      <a:pt x="0" y="169831"/>
                    </a:cubicBezTo>
                    <a:cubicBezTo>
                      <a:pt x="0" y="150971"/>
                      <a:pt x="3239" y="134112"/>
                      <a:pt x="9620" y="119634"/>
                    </a:cubicBezTo>
                    <a:cubicBezTo>
                      <a:pt x="16002" y="105251"/>
                      <a:pt x="25622" y="93917"/>
                      <a:pt x="38386" y="85630"/>
                    </a:cubicBezTo>
                    <a:cubicBezTo>
                      <a:pt x="51149" y="77343"/>
                      <a:pt x="67056" y="73247"/>
                      <a:pt x="86106" y="73247"/>
                    </a:cubicBezTo>
                    <a:cubicBezTo>
                      <a:pt x="114681" y="73247"/>
                      <a:pt x="136017" y="82106"/>
                      <a:pt x="150209" y="99727"/>
                    </a:cubicBezTo>
                    <a:cubicBezTo>
                      <a:pt x="164402" y="117348"/>
                      <a:pt x="171450" y="140779"/>
                      <a:pt x="171450" y="169831"/>
                    </a:cubicBezTo>
                    <a:cubicBezTo>
                      <a:pt x="171450" y="188595"/>
                      <a:pt x="168212" y="205264"/>
                      <a:pt x="161830" y="219837"/>
                    </a:cubicBezTo>
                    <a:cubicBezTo>
                      <a:pt x="155448" y="234410"/>
                      <a:pt x="145923" y="245745"/>
                      <a:pt x="133255" y="253841"/>
                    </a:cubicBezTo>
                    <a:cubicBezTo>
                      <a:pt x="120587" y="262033"/>
                      <a:pt x="104870" y="266033"/>
                      <a:pt x="86106" y="266033"/>
                    </a:cubicBezTo>
                    <a:close/>
                    <a:moveTo>
                      <a:pt x="35719" y="59722"/>
                    </a:moveTo>
                    <a:lnTo>
                      <a:pt x="24479" y="49244"/>
                    </a:lnTo>
                    <a:lnTo>
                      <a:pt x="74867" y="0"/>
                    </a:lnTo>
                    <a:lnTo>
                      <a:pt x="88011" y="0"/>
                    </a:lnTo>
                    <a:lnTo>
                      <a:pt x="101918" y="10858"/>
                    </a:lnTo>
                    <a:lnTo>
                      <a:pt x="35814" y="59722"/>
                    </a:lnTo>
                    <a:close/>
                    <a:moveTo>
                      <a:pt x="86106" y="245745"/>
                    </a:moveTo>
                    <a:cubicBezTo>
                      <a:pt x="99632" y="245745"/>
                      <a:pt x="110300" y="242030"/>
                      <a:pt x="118015" y="234506"/>
                    </a:cubicBezTo>
                    <a:cubicBezTo>
                      <a:pt x="125730" y="226981"/>
                      <a:pt x="131254" y="217456"/>
                      <a:pt x="134398" y="205740"/>
                    </a:cubicBezTo>
                    <a:cubicBezTo>
                      <a:pt x="137541" y="194120"/>
                      <a:pt x="139065" y="182118"/>
                      <a:pt x="139065" y="169831"/>
                    </a:cubicBezTo>
                    <a:cubicBezTo>
                      <a:pt x="139065" y="157544"/>
                      <a:pt x="137541" y="145256"/>
                      <a:pt x="134398" y="133541"/>
                    </a:cubicBezTo>
                    <a:cubicBezTo>
                      <a:pt x="131254" y="121920"/>
                      <a:pt x="125825" y="112300"/>
                      <a:pt x="118015" y="104775"/>
                    </a:cubicBezTo>
                    <a:cubicBezTo>
                      <a:pt x="110204" y="97250"/>
                      <a:pt x="99632" y="93536"/>
                      <a:pt x="86106" y="93536"/>
                    </a:cubicBezTo>
                    <a:cubicBezTo>
                      <a:pt x="72581" y="93536"/>
                      <a:pt x="61913" y="97250"/>
                      <a:pt x="54197" y="104585"/>
                    </a:cubicBezTo>
                    <a:cubicBezTo>
                      <a:pt x="46387" y="112014"/>
                      <a:pt x="40862" y="121539"/>
                      <a:pt x="37433" y="133160"/>
                    </a:cubicBezTo>
                    <a:cubicBezTo>
                      <a:pt x="34100" y="144780"/>
                      <a:pt x="32385" y="157067"/>
                      <a:pt x="32385" y="169831"/>
                    </a:cubicBezTo>
                    <a:cubicBezTo>
                      <a:pt x="32385" y="182594"/>
                      <a:pt x="34100" y="194405"/>
                      <a:pt x="37433" y="206121"/>
                    </a:cubicBezTo>
                    <a:cubicBezTo>
                      <a:pt x="40862" y="217742"/>
                      <a:pt x="46387" y="227267"/>
                      <a:pt x="54197" y="234696"/>
                    </a:cubicBezTo>
                    <a:cubicBezTo>
                      <a:pt x="62008" y="242125"/>
                      <a:pt x="72581" y="245745"/>
                      <a:pt x="86106" y="245745"/>
                    </a:cubicBezTo>
                    <a:close/>
                    <a:moveTo>
                      <a:pt x="134969" y="59722"/>
                    </a:moveTo>
                    <a:lnTo>
                      <a:pt x="68866" y="10858"/>
                    </a:lnTo>
                    <a:lnTo>
                      <a:pt x="82772" y="0"/>
                    </a:lnTo>
                    <a:lnTo>
                      <a:pt x="95536" y="0"/>
                    </a:lnTo>
                    <a:lnTo>
                      <a:pt x="146304" y="49244"/>
                    </a:lnTo>
                    <a:lnTo>
                      <a:pt x="135065" y="597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3" name="Forme libre : forme 32">
                <a:extLst>
                  <a:ext uri="{FF2B5EF4-FFF2-40B4-BE49-F238E27FC236}">
                    <a16:creationId xmlns:a16="http://schemas.microsoft.com/office/drawing/2014/main" id="{374DA23B-DACA-A35A-96E1-A1FB909E2464}"/>
                  </a:ext>
                </a:extLst>
              </p:cNvPr>
              <p:cNvSpPr/>
              <p:nvPr/>
            </p:nvSpPr>
            <p:spPr>
              <a:xfrm>
                <a:off x="5507545" y="4348828"/>
                <a:ext cx="93630" cy="287178"/>
              </a:xfrm>
              <a:custGeom>
                <a:avLst/>
                <a:gdLst>
                  <a:gd name="connsiteX0" fmla="*/ 1905 w 93630"/>
                  <a:gd name="connsiteY0" fmla="*/ 287084 h 287178"/>
                  <a:gd name="connsiteX1" fmla="*/ 0 w 93630"/>
                  <a:gd name="connsiteY1" fmla="*/ 269081 h 287178"/>
                  <a:gd name="connsiteX2" fmla="*/ 42100 w 93630"/>
                  <a:gd name="connsiteY2" fmla="*/ 260413 h 287178"/>
                  <a:gd name="connsiteX3" fmla="*/ 27051 w 93630"/>
                  <a:gd name="connsiteY3" fmla="*/ 274320 h 287178"/>
                  <a:gd name="connsiteX4" fmla="*/ 29146 w 93630"/>
                  <a:gd name="connsiteY4" fmla="*/ 263842 h 287178"/>
                  <a:gd name="connsiteX5" fmla="*/ 31813 w 93630"/>
                  <a:gd name="connsiteY5" fmla="*/ 247840 h 287178"/>
                  <a:gd name="connsiteX6" fmla="*/ 33147 w 93630"/>
                  <a:gd name="connsiteY6" fmla="*/ 234886 h 287178"/>
                  <a:gd name="connsiteX7" fmla="*/ 33147 w 93630"/>
                  <a:gd name="connsiteY7" fmla="*/ 52959 h 287178"/>
                  <a:gd name="connsiteX8" fmla="*/ 32195 w 93630"/>
                  <a:gd name="connsiteY8" fmla="*/ 40386 h 287178"/>
                  <a:gd name="connsiteX9" fmla="*/ 29908 w 93630"/>
                  <a:gd name="connsiteY9" fmla="*/ 24384 h 287178"/>
                  <a:gd name="connsiteX10" fmla="*/ 27432 w 93630"/>
                  <a:gd name="connsiteY10" fmla="*/ 10477 h 287178"/>
                  <a:gd name="connsiteX11" fmla="*/ 42100 w 93630"/>
                  <a:gd name="connsiteY11" fmla="*/ 27813 h 287178"/>
                  <a:gd name="connsiteX12" fmla="*/ 762 w 93630"/>
                  <a:gd name="connsiteY12" fmla="*/ 18764 h 287178"/>
                  <a:gd name="connsiteX13" fmla="*/ 2667 w 93630"/>
                  <a:gd name="connsiteY13" fmla="*/ 0 h 287178"/>
                  <a:gd name="connsiteX14" fmla="*/ 36100 w 93630"/>
                  <a:gd name="connsiteY14" fmla="*/ 1143 h 287178"/>
                  <a:gd name="connsiteX15" fmla="*/ 56769 w 93630"/>
                  <a:gd name="connsiteY15" fmla="*/ 1143 h 287178"/>
                  <a:gd name="connsiteX16" fmla="*/ 63913 w 93630"/>
                  <a:gd name="connsiteY16" fmla="*/ 7906 h 287178"/>
                  <a:gd name="connsiteX17" fmla="*/ 62960 w 93630"/>
                  <a:gd name="connsiteY17" fmla="*/ 23527 h 287178"/>
                  <a:gd name="connsiteX18" fmla="*/ 62008 w 93630"/>
                  <a:gd name="connsiteY18" fmla="*/ 44386 h 287178"/>
                  <a:gd name="connsiteX19" fmla="*/ 61627 w 93630"/>
                  <a:gd name="connsiteY19" fmla="*/ 64294 h 287178"/>
                  <a:gd name="connsiteX20" fmla="*/ 61627 w 93630"/>
                  <a:gd name="connsiteY20" fmla="*/ 223647 h 287178"/>
                  <a:gd name="connsiteX21" fmla="*/ 62770 w 93630"/>
                  <a:gd name="connsiteY21" fmla="*/ 253936 h 287178"/>
                  <a:gd name="connsiteX22" fmla="*/ 65056 w 93630"/>
                  <a:gd name="connsiteY22" fmla="*/ 275939 h 287178"/>
                  <a:gd name="connsiteX23" fmla="*/ 51149 w 93630"/>
                  <a:gd name="connsiteY23" fmla="*/ 262033 h 287178"/>
                  <a:gd name="connsiteX24" fmla="*/ 93631 w 93630"/>
                  <a:gd name="connsiteY24" fmla="*/ 265747 h 287178"/>
                  <a:gd name="connsiteX25" fmla="*/ 90964 w 93630"/>
                  <a:gd name="connsiteY25" fmla="*/ 285274 h 287178"/>
                  <a:gd name="connsiteX26" fmla="*/ 43243 w 93630"/>
                  <a:gd name="connsiteY26" fmla="*/ 285274 h 287178"/>
                  <a:gd name="connsiteX27" fmla="*/ 32385 w 93630"/>
                  <a:gd name="connsiteY27" fmla="*/ 285655 h 287178"/>
                  <a:gd name="connsiteX28" fmla="*/ 17145 w 93630"/>
                  <a:gd name="connsiteY28" fmla="*/ 286417 h 287178"/>
                  <a:gd name="connsiteX29" fmla="*/ 1905 w 93630"/>
                  <a:gd name="connsiteY29" fmla="*/ 287179 h 28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3630" h="287178">
                    <a:moveTo>
                      <a:pt x="1905" y="287084"/>
                    </a:moveTo>
                    <a:lnTo>
                      <a:pt x="0" y="269081"/>
                    </a:lnTo>
                    <a:lnTo>
                      <a:pt x="42100" y="260413"/>
                    </a:lnTo>
                    <a:lnTo>
                      <a:pt x="27051" y="274320"/>
                    </a:lnTo>
                    <a:cubicBezTo>
                      <a:pt x="27527" y="272320"/>
                      <a:pt x="28194" y="268795"/>
                      <a:pt x="29146" y="263842"/>
                    </a:cubicBezTo>
                    <a:cubicBezTo>
                      <a:pt x="30004" y="258794"/>
                      <a:pt x="30861" y="253555"/>
                      <a:pt x="31813" y="247840"/>
                    </a:cubicBezTo>
                    <a:cubicBezTo>
                      <a:pt x="32671" y="242221"/>
                      <a:pt x="33147" y="237839"/>
                      <a:pt x="33147" y="234886"/>
                    </a:cubicBezTo>
                    <a:lnTo>
                      <a:pt x="33147" y="52959"/>
                    </a:lnTo>
                    <a:cubicBezTo>
                      <a:pt x="33147" y="49720"/>
                      <a:pt x="32861" y="45529"/>
                      <a:pt x="32195" y="40386"/>
                    </a:cubicBezTo>
                    <a:cubicBezTo>
                      <a:pt x="31528" y="35242"/>
                      <a:pt x="30766" y="29908"/>
                      <a:pt x="29908" y="24384"/>
                    </a:cubicBezTo>
                    <a:cubicBezTo>
                      <a:pt x="29051" y="18859"/>
                      <a:pt x="28194" y="14192"/>
                      <a:pt x="27432" y="10477"/>
                    </a:cubicBezTo>
                    <a:lnTo>
                      <a:pt x="42100" y="27813"/>
                    </a:lnTo>
                    <a:lnTo>
                      <a:pt x="762" y="18764"/>
                    </a:lnTo>
                    <a:lnTo>
                      <a:pt x="2667" y="0"/>
                    </a:lnTo>
                    <a:lnTo>
                      <a:pt x="36100" y="1143"/>
                    </a:lnTo>
                    <a:lnTo>
                      <a:pt x="56769" y="1143"/>
                    </a:lnTo>
                    <a:lnTo>
                      <a:pt x="63913" y="7906"/>
                    </a:lnTo>
                    <a:cubicBezTo>
                      <a:pt x="63627" y="11620"/>
                      <a:pt x="63341" y="16859"/>
                      <a:pt x="62960" y="23527"/>
                    </a:cubicBezTo>
                    <a:cubicBezTo>
                      <a:pt x="62579" y="30194"/>
                      <a:pt x="62293" y="37147"/>
                      <a:pt x="62008" y="44386"/>
                    </a:cubicBezTo>
                    <a:cubicBezTo>
                      <a:pt x="61722" y="51625"/>
                      <a:pt x="61627" y="58293"/>
                      <a:pt x="61627" y="64294"/>
                    </a:cubicBezTo>
                    <a:lnTo>
                      <a:pt x="61627" y="223647"/>
                    </a:lnTo>
                    <a:cubicBezTo>
                      <a:pt x="61627" y="233648"/>
                      <a:pt x="62008" y="243745"/>
                      <a:pt x="62770" y="253936"/>
                    </a:cubicBezTo>
                    <a:cubicBezTo>
                      <a:pt x="63532" y="264128"/>
                      <a:pt x="64294" y="271367"/>
                      <a:pt x="65056" y="275939"/>
                    </a:cubicBezTo>
                    <a:lnTo>
                      <a:pt x="51149" y="262033"/>
                    </a:lnTo>
                    <a:lnTo>
                      <a:pt x="93631" y="265747"/>
                    </a:lnTo>
                    <a:lnTo>
                      <a:pt x="90964" y="285274"/>
                    </a:lnTo>
                    <a:lnTo>
                      <a:pt x="43243" y="285274"/>
                    </a:lnTo>
                    <a:cubicBezTo>
                      <a:pt x="40767" y="285274"/>
                      <a:pt x="37052" y="285369"/>
                      <a:pt x="32385" y="285655"/>
                    </a:cubicBezTo>
                    <a:cubicBezTo>
                      <a:pt x="27622" y="285940"/>
                      <a:pt x="22574" y="286131"/>
                      <a:pt x="17145" y="286417"/>
                    </a:cubicBezTo>
                    <a:cubicBezTo>
                      <a:pt x="11716" y="286702"/>
                      <a:pt x="6667" y="286893"/>
                      <a:pt x="1905" y="2871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4" name="Forme libre : forme 33">
                <a:extLst>
                  <a:ext uri="{FF2B5EF4-FFF2-40B4-BE49-F238E27FC236}">
                    <a16:creationId xmlns:a16="http://schemas.microsoft.com/office/drawing/2014/main" id="{0AA91F63-ABA7-3A7E-6DA6-50A151654928}"/>
                  </a:ext>
                </a:extLst>
              </p:cNvPr>
              <p:cNvSpPr/>
              <p:nvPr/>
            </p:nvSpPr>
            <p:spPr>
              <a:xfrm>
                <a:off x="5627084" y="4445412"/>
                <a:ext cx="151828" cy="192404"/>
              </a:xfrm>
              <a:custGeom>
                <a:avLst/>
                <a:gdLst>
                  <a:gd name="connsiteX0" fmla="*/ 85725 w 151828"/>
                  <a:gd name="connsiteY0" fmla="*/ 192405 h 192404"/>
                  <a:gd name="connsiteX1" fmla="*/ 38386 w 151828"/>
                  <a:gd name="connsiteY1" fmla="*/ 180022 h 192404"/>
                  <a:gd name="connsiteX2" fmla="*/ 9620 w 151828"/>
                  <a:gd name="connsiteY2" fmla="*/ 145828 h 192404"/>
                  <a:gd name="connsiteX3" fmla="*/ 0 w 151828"/>
                  <a:gd name="connsiteY3" fmla="*/ 96583 h 192404"/>
                  <a:gd name="connsiteX4" fmla="*/ 8668 w 151828"/>
                  <a:gd name="connsiteY4" fmla="*/ 46958 h 192404"/>
                  <a:gd name="connsiteX5" fmla="*/ 35338 w 151828"/>
                  <a:gd name="connsiteY5" fmla="*/ 12573 h 192404"/>
                  <a:gd name="connsiteX6" fmla="*/ 80772 w 151828"/>
                  <a:gd name="connsiteY6" fmla="*/ 0 h 192404"/>
                  <a:gd name="connsiteX7" fmla="*/ 122492 w 151828"/>
                  <a:gd name="connsiteY7" fmla="*/ 10858 h 192404"/>
                  <a:gd name="connsiteX8" fmla="*/ 144875 w 151828"/>
                  <a:gd name="connsiteY8" fmla="*/ 41338 h 192404"/>
                  <a:gd name="connsiteX9" fmla="*/ 151829 w 151828"/>
                  <a:gd name="connsiteY9" fmla="*/ 86487 h 192404"/>
                  <a:gd name="connsiteX10" fmla="*/ 145828 w 151828"/>
                  <a:gd name="connsiteY10" fmla="*/ 98488 h 192404"/>
                  <a:gd name="connsiteX11" fmla="*/ 24098 w 151828"/>
                  <a:gd name="connsiteY11" fmla="*/ 98488 h 192404"/>
                  <a:gd name="connsiteX12" fmla="*/ 24098 w 151828"/>
                  <a:gd name="connsiteY12" fmla="*/ 81534 h 192404"/>
                  <a:gd name="connsiteX13" fmla="*/ 132683 w 151828"/>
                  <a:gd name="connsiteY13" fmla="*/ 73247 h 192404"/>
                  <a:gd name="connsiteX14" fmla="*/ 120682 w 151828"/>
                  <a:gd name="connsiteY14" fmla="*/ 86392 h 192404"/>
                  <a:gd name="connsiteX15" fmla="*/ 120872 w 151828"/>
                  <a:gd name="connsiteY15" fmla="*/ 76771 h 192404"/>
                  <a:gd name="connsiteX16" fmla="*/ 121063 w 151828"/>
                  <a:gd name="connsiteY16" fmla="*/ 66484 h 192404"/>
                  <a:gd name="connsiteX17" fmla="*/ 110966 w 151828"/>
                  <a:gd name="connsiteY17" fmla="*/ 32290 h 192404"/>
                  <a:gd name="connsiteX18" fmla="*/ 79724 w 151828"/>
                  <a:gd name="connsiteY18" fmla="*/ 18002 h 192404"/>
                  <a:gd name="connsiteX19" fmla="*/ 56388 w 151828"/>
                  <a:gd name="connsiteY19" fmla="*/ 24955 h 192404"/>
                  <a:gd name="connsiteX20" fmla="*/ 41719 w 151828"/>
                  <a:gd name="connsiteY20" fmla="*/ 43529 h 192404"/>
                  <a:gd name="connsiteX21" fmla="*/ 34195 w 151828"/>
                  <a:gd name="connsiteY21" fmla="*/ 68485 h 192404"/>
                  <a:gd name="connsiteX22" fmla="*/ 31909 w 151828"/>
                  <a:gd name="connsiteY22" fmla="*/ 94964 h 192404"/>
                  <a:gd name="connsiteX23" fmla="*/ 34957 w 151828"/>
                  <a:gd name="connsiteY23" fmla="*/ 120301 h 192404"/>
                  <a:gd name="connsiteX24" fmla="*/ 44386 w 151828"/>
                  <a:gd name="connsiteY24" fmla="*/ 144494 h 192404"/>
                  <a:gd name="connsiteX25" fmla="*/ 60388 w 151828"/>
                  <a:gd name="connsiteY25" fmla="*/ 162496 h 192404"/>
                  <a:gd name="connsiteX26" fmla="*/ 83534 w 151828"/>
                  <a:gd name="connsiteY26" fmla="*/ 169259 h 192404"/>
                  <a:gd name="connsiteX27" fmla="*/ 117158 w 151828"/>
                  <a:gd name="connsiteY27" fmla="*/ 163830 h 192404"/>
                  <a:gd name="connsiteX28" fmla="*/ 141351 w 151828"/>
                  <a:gd name="connsiteY28" fmla="*/ 153448 h 192404"/>
                  <a:gd name="connsiteX29" fmla="*/ 151162 w 151828"/>
                  <a:gd name="connsiteY29" fmla="*/ 170021 h 192404"/>
                  <a:gd name="connsiteX30" fmla="*/ 148495 w 151828"/>
                  <a:gd name="connsiteY30" fmla="*/ 172117 h 192404"/>
                  <a:gd name="connsiteX31" fmla="*/ 136303 w 151828"/>
                  <a:gd name="connsiteY31" fmla="*/ 180022 h 192404"/>
                  <a:gd name="connsiteX32" fmla="*/ 115252 w 151828"/>
                  <a:gd name="connsiteY32" fmla="*/ 188500 h 192404"/>
                  <a:gd name="connsiteX33" fmla="*/ 85725 w 151828"/>
                  <a:gd name="connsiteY33" fmla="*/ 192214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1828" h="192404">
                    <a:moveTo>
                      <a:pt x="85725" y="192405"/>
                    </a:moveTo>
                    <a:cubicBezTo>
                      <a:pt x="66961" y="192405"/>
                      <a:pt x="51149" y="188309"/>
                      <a:pt x="38386" y="180022"/>
                    </a:cubicBezTo>
                    <a:cubicBezTo>
                      <a:pt x="25622" y="171736"/>
                      <a:pt x="16002" y="160306"/>
                      <a:pt x="9620" y="145828"/>
                    </a:cubicBezTo>
                    <a:cubicBezTo>
                      <a:pt x="3238" y="131254"/>
                      <a:pt x="0" y="114871"/>
                      <a:pt x="0" y="96583"/>
                    </a:cubicBezTo>
                    <a:cubicBezTo>
                      <a:pt x="0" y="78295"/>
                      <a:pt x="2858" y="61531"/>
                      <a:pt x="8668" y="46958"/>
                    </a:cubicBezTo>
                    <a:cubicBezTo>
                      <a:pt x="14383" y="32385"/>
                      <a:pt x="23336" y="20955"/>
                      <a:pt x="35338" y="12573"/>
                    </a:cubicBezTo>
                    <a:cubicBezTo>
                      <a:pt x="47339" y="4191"/>
                      <a:pt x="62484" y="0"/>
                      <a:pt x="80772" y="0"/>
                    </a:cubicBezTo>
                    <a:cubicBezTo>
                      <a:pt x="99060" y="0"/>
                      <a:pt x="112204" y="3619"/>
                      <a:pt x="122492" y="10858"/>
                    </a:cubicBezTo>
                    <a:cubicBezTo>
                      <a:pt x="132779" y="18097"/>
                      <a:pt x="140208" y="28289"/>
                      <a:pt x="144875" y="41338"/>
                    </a:cubicBezTo>
                    <a:cubicBezTo>
                      <a:pt x="149542" y="54388"/>
                      <a:pt x="151829" y="69437"/>
                      <a:pt x="151829" y="86487"/>
                    </a:cubicBezTo>
                    <a:lnTo>
                      <a:pt x="145828" y="98488"/>
                    </a:lnTo>
                    <a:lnTo>
                      <a:pt x="24098" y="98488"/>
                    </a:lnTo>
                    <a:lnTo>
                      <a:pt x="24098" y="81534"/>
                    </a:lnTo>
                    <a:lnTo>
                      <a:pt x="132683" y="73247"/>
                    </a:lnTo>
                    <a:lnTo>
                      <a:pt x="120682" y="86392"/>
                    </a:lnTo>
                    <a:cubicBezTo>
                      <a:pt x="120682" y="83153"/>
                      <a:pt x="120682" y="79915"/>
                      <a:pt x="120872" y="76771"/>
                    </a:cubicBezTo>
                    <a:cubicBezTo>
                      <a:pt x="120967" y="73628"/>
                      <a:pt x="121063" y="70199"/>
                      <a:pt x="121063" y="66484"/>
                    </a:cubicBezTo>
                    <a:cubicBezTo>
                      <a:pt x="121063" y="53245"/>
                      <a:pt x="117729" y="41815"/>
                      <a:pt x="110966" y="32290"/>
                    </a:cubicBezTo>
                    <a:cubicBezTo>
                      <a:pt x="104204" y="22765"/>
                      <a:pt x="93821" y="18002"/>
                      <a:pt x="79724" y="18002"/>
                    </a:cubicBezTo>
                    <a:cubicBezTo>
                      <a:pt x="70485" y="18002"/>
                      <a:pt x="62675" y="20288"/>
                      <a:pt x="56388" y="24955"/>
                    </a:cubicBezTo>
                    <a:cubicBezTo>
                      <a:pt x="50101" y="29623"/>
                      <a:pt x="45244" y="35814"/>
                      <a:pt x="41719" y="43529"/>
                    </a:cubicBezTo>
                    <a:cubicBezTo>
                      <a:pt x="38195" y="51340"/>
                      <a:pt x="35719" y="59626"/>
                      <a:pt x="34195" y="68485"/>
                    </a:cubicBezTo>
                    <a:cubicBezTo>
                      <a:pt x="32671" y="77343"/>
                      <a:pt x="31909" y="86201"/>
                      <a:pt x="31909" y="94964"/>
                    </a:cubicBezTo>
                    <a:cubicBezTo>
                      <a:pt x="31909" y="103251"/>
                      <a:pt x="32861" y="111728"/>
                      <a:pt x="34957" y="120301"/>
                    </a:cubicBezTo>
                    <a:cubicBezTo>
                      <a:pt x="36957" y="128968"/>
                      <a:pt x="40100" y="137065"/>
                      <a:pt x="44386" y="144494"/>
                    </a:cubicBezTo>
                    <a:cubicBezTo>
                      <a:pt x="48673" y="151924"/>
                      <a:pt x="54007" y="158020"/>
                      <a:pt x="60388" y="162496"/>
                    </a:cubicBezTo>
                    <a:cubicBezTo>
                      <a:pt x="66770" y="166973"/>
                      <a:pt x="74485" y="169259"/>
                      <a:pt x="83534" y="169259"/>
                    </a:cubicBezTo>
                    <a:cubicBezTo>
                      <a:pt x="95345" y="169259"/>
                      <a:pt x="106489" y="167449"/>
                      <a:pt x="117158" y="163830"/>
                    </a:cubicBezTo>
                    <a:cubicBezTo>
                      <a:pt x="127825" y="160210"/>
                      <a:pt x="135922" y="156781"/>
                      <a:pt x="141351" y="153448"/>
                    </a:cubicBezTo>
                    <a:lnTo>
                      <a:pt x="151162" y="170021"/>
                    </a:lnTo>
                    <a:cubicBezTo>
                      <a:pt x="151924" y="169259"/>
                      <a:pt x="151067" y="170021"/>
                      <a:pt x="148495" y="172117"/>
                    </a:cubicBezTo>
                    <a:cubicBezTo>
                      <a:pt x="146018" y="174212"/>
                      <a:pt x="141922" y="176879"/>
                      <a:pt x="136303" y="180022"/>
                    </a:cubicBezTo>
                    <a:cubicBezTo>
                      <a:pt x="130683" y="183166"/>
                      <a:pt x="123634" y="185928"/>
                      <a:pt x="115252" y="188500"/>
                    </a:cubicBezTo>
                    <a:cubicBezTo>
                      <a:pt x="106871" y="190976"/>
                      <a:pt x="97060" y="192214"/>
                      <a:pt x="85725" y="1922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5" name="Forme libre : forme 34">
                <a:extLst>
                  <a:ext uri="{FF2B5EF4-FFF2-40B4-BE49-F238E27FC236}">
                    <a16:creationId xmlns:a16="http://schemas.microsoft.com/office/drawing/2014/main" id="{B79A2D4F-33DB-56CC-D8F7-54365425344F}"/>
                  </a:ext>
                </a:extLst>
              </p:cNvPr>
              <p:cNvSpPr/>
              <p:nvPr/>
            </p:nvSpPr>
            <p:spPr>
              <a:xfrm>
                <a:off x="5898832" y="4348733"/>
                <a:ext cx="184308" cy="289083"/>
              </a:xfrm>
              <a:custGeom>
                <a:avLst/>
                <a:gdLst>
                  <a:gd name="connsiteX0" fmla="*/ 75914 w 184308"/>
                  <a:gd name="connsiteY0" fmla="*/ 289084 h 289083"/>
                  <a:gd name="connsiteX1" fmla="*/ 20479 w 184308"/>
                  <a:gd name="connsiteY1" fmla="*/ 263176 h 289083"/>
                  <a:gd name="connsiteX2" fmla="*/ 0 w 184308"/>
                  <a:gd name="connsiteY2" fmla="*/ 192119 h 289083"/>
                  <a:gd name="connsiteX3" fmla="*/ 20860 w 184308"/>
                  <a:gd name="connsiteY3" fmla="*/ 122396 h 289083"/>
                  <a:gd name="connsiteX4" fmla="*/ 77057 w 184308"/>
                  <a:gd name="connsiteY4" fmla="*/ 96679 h 289083"/>
                  <a:gd name="connsiteX5" fmla="*/ 94297 w 184308"/>
                  <a:gd name="connsiteY5" fmla="*/ 97631 h 289083"/>
                  <a:gd name="connsiteX6" fmla="*/ 111538 w 184308"/>
                  <a:gd name="connsiteY6" fmla="*/ 101346 h 289083"/>
                  <a:gd name="connsiteX7" fmla="*/ 134112 w 184308"/>
                  <a:gd name="connsiteY7" fmla="*/ 109823 h 289083"/>
                  <a:gd name="connsiteX8" fmla="*/ 131445 w 184308"/>
                  <a:gd name="connsiteY8" fmla="*/ 136874 h 289083"/>
                  <a:gd name="connsiteX9" fmla="*/ 106108 w 184308"/>
                  <a:gd name="connsiteY9" fmla="*/ 122015 h 289083"/>
                  <a:gd name="connsiteX10" fmla="*/ 80772 w 184308"/>
                  <a:gd name="connsiteY10" fmla="*/ 117729 h 289083"/>
                  <a:gd name="connsiteX11" fmla="*/ 44482 w 184308"/>
                  <a:gd name="connsiteY11" fmla="*/ 137827 h 289083"/>
                  <a:gd name="connsiteX12" fmla="*/ 31147 w 184308"/>
                  <a:gd name="connsiteY12" fmla="*/ 193262 h 289083"/>
                  <a:gd name="connsiteX13" fmla="*/ 43529 w 184308"/>
                  <a:gd name="connsiteY13" fmla="*/ 247364 h 289083"/>
                  <a:gd name="connsiteX14" fmla="*/ 76581 w 184308"/>
                  <a:gd name="connsiteY14" fmla="*/ 267271 h 289083"/>
                  <a:gd name="connsiteX15" fmla="*/ 113062 w 184308"/>
                  <a:gd name="connsiteY15" fmla="*/ 251841 h 289083"/>
                  <a:gd name="connsiteX16" fmla="*/ 126206 w 184308"/>
                  <a:gd name="connsiteY16" fmla="*/ 208979 h 289083"/>
                  <a:gd name="connsiteX17" fmla="*/ 126206 w 184308"/>
                  <a:gd name="connsiteY17" fmla="*/ 52673 h 289083"/>
                  <a:gd name="connsiteX18" fmla="*/ 125063 w 184308"/>
                  <a:gd name="connsiteY18" fmla="*/ 39910 h 289083"/>
                  <a:gd name="connsiteX19" fmla="*/ 122396 w 184308"/>
                  <a:gd name="connsiteY19" fmla="*/ 24670 h 289083"/>
                  <a:gd name="connsiteX20" fmla="*/ 120110 w 184308"/>
                  <a:gd name="connsiteY20" fmla="*/ 14288 h 289083"/>
                  <a:gd name="connsiteX21" fmla="*/ 134398 w 184308"/>
                  <a:gd name="connsiteY21" fmla="*/ 26670 h 289083"/>
                  <a:gd name="connsiteX22" fmla="*/ 88583 w 184308"/>
                  <a:gd name="connsiteY22" fmla="*/ 18764 h 289083"/>
                  <a:gd name="connsiteX23" fmla="*/ 90488 w 184308"/>
                  <a:gd name="connsiteY23" fmla="*/ 0 h 289083"/>
                  <a:gd name="connsiteX24" fmla="*/ 128778 w 184308"/>
                  <a:gd name="connsiteY24" fmla="*/ 1143 h 289083"/>
                  <a:gd name="connsiteX25" fmla="*/ 149828 w 184308"/>
                  <a:gd name="connsiteY25" fmla="*/ 1143 h 289083"/>
                  <a:gd name="connsiteX26" fmla="*/ 156591 w 184308"/>
                  <a:gd name="connsiteY26" fmla="*/ 7906 h 289083"/>
                  <a:gd name="connsiteX27" fmla="*/ 155638 w 184308"/>
                  <a:gd name="connsiteY27" fmla="*/ 26289 h 289083"/>
                  <a:gd name="connsiteX28" fmla="*/ 154686 w 184308"/>
                  <a:gd name="connsiteY28" fmla="*/ 46958 h 289083"/>
                  <a:gd name="connsiteX29" fmla="*/ 154305 w 184308"/>
                  <a:gd name="connsiteY29" fmla="*/ 63913 h 289083"/>
                  <a:gd name="connsiteX30" fmla="*/ 154305 w 184308"/>
                  <a:gd name="connsiteY30" fmla="*/ 224028 h 289083"/>
                  <a:gd name="connsiteX31" fmla="*/ 156591 w 184308"/>
                  <a:gd name="connsiteY31" fmla="*/ 253746 h 289083"/>
                  <a:gd name="connsiteX32" fmla="*/ 160306 w 184308"/>
                  <a:gd name="connsiteY32" fmla="*/ 275177 h 289083"/>
                  <a:gd name="connsiteX33" fmla="*/ 145637 w 184308"/>
                  <a:gd name="connsiteY33" fmla="*/ 261652 h 289083"/>
                  <a:gd name="connsiteX34" fmla="*/ 184309 w 184308"/>
                  <a:gd name="connsiteY34" fmla="*/ 265748 h 289083"/>
                  <a:gd name="connsiteX35" fmla="*/ 182023 w 184308"/>
                  <a:gd name="connsiteY35" fmla="*/ 285274 h 289083"/>
                  <a:gd name="connsiteX36" fmla="*/ 135064 w 184308"/>
                  <a:gd name="connsiteY36" fmla="*/ 285274 h 289083"/>
                  <a:gd name="connsiteX37" fmla="*/ 127540 w 184308"/>
                  <a:gd name="connsiteY37" fmla="*/ 242792 h 289083"/>
                  <a:gd name="connsiteX38" fmla="*/ 130207 w 184308"/>
                  <a:gd name="connsiteY38" fmla="*/ 249174 h 289083"/>
                  <a:gd name="connsiteX39" fmla="*/ 125349 w 184308"/>
                  <a:gd name="connsiteY39" fmla="*/ 262509 h 289083"/>
                  <a:gd name="connsiteX40" fmla="*/ 111442 w 184308"/>
                  <a:gd name="connsiteY40" fmla="*/ 275463 h 289083"/>
                  <a:gd name="connsiteX41" fmla="*/ 93440 w 184308"/>
                  <a:gd name="connsiteY41" fmla="*/ 285274 h 289083"/>
                  <a:gd name="connsiteX42" fmla="*/ 75819 w 184308"/>
                  <a:gd name="connsiteY42" fmla="*/ 288988 h 28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84308" h="289083">
                    <a:moveTo>
                      <a:pt x="75914" y="289084"/>
                    </a:moveTo>
                    <a:cubicBezTo>
                      <a:pt x="52578" y="289084"/>
                      <a:pt x="34100" y="280416"/>
                      <a:pt x="20479" y="263176"/>
                    </a:cubicBezTo>
                    <a:cubicBezTo>
                      <a:pt x="6858" y="245936"/>
                      <a:pt x="0" y="222218"/>
                      <a:pt x="0" y="192119"/>
                    </a:cubicBezTo>
                    <a:cubicBezTo>
                      <a:pt x="0" y="162020"/>
                      <a:pt x="6953" y="139541"/>
                      <a:pt x="20860" y="122396"/>
                    </a:cubicBezTo>
                    <a:cubicBezTo>
                      <a:pt x="34766" y="105251"/>
                      <a:pt x="53530" y="96679"/>
                      <a:pt x="77057" y="96679"/>
                    </a:cubicBezTo>
                    <a:cubicBezTo>
                      <a:pt x="83344" y="96679"/>
                      <a:pt x="89059" y="96965"/>
                      <a:pt x="94297" y="97631"/>
                    </a:cubicBezTo>
                    <a:cubicBezTo>
                      <a:pt x="99536" y="98298"/>
                      <a:pt x="105346" y="99536"/>
                      <a:pt x="111538" y="101346"/>
                    </a:cubicBezTo>
                    <a:cubicBezTo>
                      <a:pt x="117824" y="103251"/>
                      <a:pt x="125349" y="106013"/>
                      <a:pt x="134112" y="109823"/>
                    </a:cubicBezTo>
                    <a:lnTo>
                      <a:pt x="131445" y="136874"/>
                    </a:lnTo>
                    <a:cubicBezTo>
                      <a:pt x="122682" y="129826"/>
                      <a:pt x="114205" y="124873"/>
                      <a:pt x="106108" y="122015"/>
                    </a:cubicBezTo>
                    <a:cubicBezTo>
                      <a:pt x="98012" y="119158"/>
                      <a:pt x="89535" y="117729"/>
                      <a:pt x="80772" y="117729"/>
                    </a:cubicBezTo>
                    <a:cubicBezTo>
                      <a:pt x="65532" y="117729"/>
                      <a:pt x="53435" y="124396"/>
                      <a:pt x="44482" y="137827"/>
                    </a:cubicBezTo>
                    <a:cubicBezTo>
                      <a:pt x="35623" y="151257"/>
                      <a:pt x="31147" y="169736"/>
                      <a:pt x="31147" y="193262"/>
                    </a:cubicBezTo>
                    <a:cubicBezTo>
                      <a:pt x="31147" y="216789"/>
                      <a:pt x="35242" y="234125"/>
                      <a:pt x="43529" y="247364"/>
                    </a:cubicBezTo>
                    <a:cubicBezTo>
                      <a:pt x="51816" y="260604"/>
                      <a:pt x="62770" y="267271"/>
                      <a:pt x="76581" y="267271"/>
                    </a:cubicBezTo>
                    <a:cubicBezTo>
                      <a:pt x="92107" y="267271"/>
                      <a:pt x="104299" y="262128"/>
                      <a:pt x="113062" y="251841"/>
                    </a:cubicBezTo>
                    <a:cubicBezTo>
                      <a:pt x="121825" y="241554"/>
                      <a:pt x="126206" y="227267"/>
                      <a:pt x="126206" y="208979"/>
                    </a:cubicBezTo>
                    <a:lnTo>
                      <a:pt x="126206" y="52673"/>
                    </a:lnTo>
                    <a:cubicBezTo>
                      <a:pt x="126206" y="49435"/>
                      <a:pt x="125825" y="45149"/>
                      <a:pt x="125063" y="39910"/>
                    </a:cubicBezTo>
                    <a:cubicBezTo>
                      <a:pt x="124301" y="34671"/>
                      <a:pt x="123444" y="29623"/>
                      <a:pt x="122396" y="24670"/>
                    </a:cubicBezTo>
                    <a:cubicBezTo>
                      <a:pt x="121444" y="19812"/>
                      <a:pt x="120682" y="16288"/>
                      <a:pt x="120110" y="14288"/>
                    </a:cubicBezTo>
                    <a:lnTo>
                      <a:pt x="134398" y="26670"/>
                    </a:lnTo>
                    <a:lnTo>
                      <a:pt x="88583" y="18764"/>
                    </a:lnTo>
                    <a:lnTo>
                      <a:pt x="90488" y="0"/>
                    </a:lnTo>
                    <a:lnTo>
                      <a:pt x="128778" y="1143"/>
                    </a:lnTo>
                    <a:lnTo>
                      <a:pt x="149828" y="1143"/>
                    </a:lnTo>
                    <a:lnTo>
                      <a:pt x="156591" y="7906"/>
                    </a:lnTo>
                    <a:cubicBezTo>
                      <a:pt x="156305" y="13145"/>
                      <a:pt x="156019" y="19336"/>
                      <a:pt x="155638" y="26289"/>
                    </a:cubicBezTo>
                    <a:cubicBezTo>
                      <a:pt x="155258" y="33338"/>
                      <a:pt x="154972" y="40196"/>
                      <a:pt x="154686" y="46958"/>
                    </a:cubicBezTo>
                    <a:cubicBezTo>
                      <a:pt x="154400" y="53721"/>
                      <a:pt x="154305" y="59341"/>
                      <a:pt x="154305" y="63913"/>
                    </a:cubicBezTo>
                    <a:lnTo>
                      <a:pt x="154305" y="224028"/>
                    </a:lnTo>
                    <a:cubicBezTo>
                      <a:pt x="154305" y="233839"/>
                      <a:pt x="155067" y="243745"/>
                      <a:pt x="156591" y="253746"/>
                    </a:cubicBezTo>
                    <a:cubicBezTo>
                      <a:pt x="158115" y="263747"/>
                      <a:pt x="159353" y="270891"/>
                      <a:pt x="160306" y="275177"/>
                    </a:cubicBezTo>
                    <a:lnTo>
                      <a:pt x="145637" y="261652"/>
                    </a:lnTo>
                    <a:lnTo>
                      <a:pt x="184309" y="265748"/>
                    </a:lnTo>
                    <a:lnTo>
                      <a:pt x="182023" y="285274"/>
                    </a:lnTo>
                    <a:lnTo>
                      <a:pt x="135064" y="285274"/>
                    </a:lnTo>
                    <a:lnTo>
                      <a:pt x="127540" y="242792"/>
                    </a:lnTo>
                    <a:lnTo>
                      <a:pt x="130207" y="249174"/>
                    </a:lnTo>
                    <a:cubicBezTo>
                      <a:pt x="130492" y="253460"/>
                      <a:pt x="128873" y="257842"/>
                      <a:pt x="125349" y="262509"/>
                    </a:cubicBezTo>
                    <a:cubicBezTo>
                      <a:pt x="121825" y="267176"/>
                      <a:pt x="117253" y="271463"/>
                      <a:pt x="111442" y="275463"/>
                    </a:cubicBezTo>
                    <a:cubicBezTo>
                      <a:pt x="105632" y="279463"/>
                      <a:pt x="99631" y="282702"/>
                      <a:pt x="93440" y="285274"/>
                    </a:cubicBezTo>
                    <a:cubicBezTo>
                      <a:pt x="87154" y="287750"/>
                      <a:pt x="81248" y="288988"/>
                      <a:pt x="75819" y="2889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6" name="Forme libre : forme 35">
                <a:extLst>
                  <a:ext uri="{FF2B5EF4-FFF2-40B4-BE49-F238E27FC236}">
                    <a16:creationId xmlns:a16="http://schemas.microsoft.com/office/drawing/2014/main" id="{B77C5DDA-EBAB-D0D4-4088-181B580B86CC}"/>
                  </a:ext>
                </a:extLst>
              </p:cNvPr>
              <p:cNvSpPr/>
              <p:nvPr/>
            </p:nvSpPr>
            <p:spPr>
              <a:xfrm>
                <a:off x="6109239" y="4445412"/>
                <a:ext cx="151828" cy="192404"/>
              </a:xfrm>
              <a:custGeom>
                <a:avLst/>
                <a:gdLst>
                  <a:gd name="connsiteX0" fmla="*/ 85725 w 151828"/>
                  <a:gd name="connsiteY0" fmla="*/ 192405 h 192404"/>
                  <a:gd name="connsiteX1" fmla="*/ 38386 w 151828"/>
                  <a:gd name="connsiteY1" fmla="*/ 180022 h 192404"/>
                  <a:gd name="connsiteX2" fmla="*/ 9620 w 151828"/>
                  <a:gd name="connsiteY2" fmla="*/ 145828 h 192404"/>
                  <a:gd name="connsiteX3" fmla="*/ 0 w 151828"/>
                  <a:gd name="connsiteY3" fmla="*/ 96583 h 192404"/>
                  <a:gd name="connsiteX4" fmla="*/ 8668 w 151828"/>
                  <a:gd name="connsiteY4" fmla="*/ 46958 h 192404"/>
                  <a:gd name="connsiteX5" fmla="*/ 35338 w 151828"/>
                  <a:gd name="connsiteY5" fmla="*/ 12573 h 192404"/>
                  <a:gd name="connsiteX6" fmla="*/ 80772 w 151828"/>
                  <a:gd name="connsiteY6" fmla="*/ 0 h 192404"/>
                  <a:gd name="connsiteX7" fmla="*/ 122492 w 151828"/>
                  <a:gd name="connsiteY7" fmla="*/ 10858 h 192404"/>
                  <a:gd name="connsiteX8" fmla="*/ 144875 w 151828"/>
                  <a:gd name="connsiteY8" fmla="*/ 41338 h 192404"/>
                  <a:gd name="connsiteX9" fmla="*/ 151828 w 151828"/>
                  <a:gd name="connsiteY9" fmla="*/ 86487 h 192404"/>
                  <a:gd name="connsiteX10" fmla="*/ 145828 w 151828"/>
                  <a:gd name="connsiteY10" fmla="*/ 98488 h 192404"/>
                  <a:gd name="connsiteX11" fmla="*/ 24098 w 151828"/>
                  <a:gd name="connsiteY11" fmla="*/ 98488 h 192404"/>
                  <a:gd name="connsiteX12" fmla="*/ 24098 w 151828"/>
                  <a:gd name="connsiteY12" fmla="*/ 81534 h 192404"/>
                  <a:gd name="connsiteX13" fmla="*/ 132683 w 151828"/>
                  <a:gd name="connsiteY13" fmla="*/ 73247 h 192404"/>
                  <a:gd name="connsiteX14" fmla="*/ 120682 w 151828"/>
                  <a:gd name="connsiteY14" fmla="*/ 86392 h 192404"/>
                  <a:gd name="connsiteX15" fmla="*/ 120872 w 151828"/>
                  <a:gd name="connsiteY15" fmla="*/ 76771 h 192404"/>
                  <a:gd name="connsiteX16" fmla="*/ 121063 w 151828"/>
                  <a:gd name="connsiteY16" fmla="*/ 66484 h 192404"/>
                  <a:gd name="connsiteX17" fmla="*/ 110871 w 151828"/>
                  <a:gd name="connsiteY17" fmla="*/ 32290 h 192404"/>
                  <a:gd name="connsiteX18" fmla="*/ 79724 w 151828"/>
                  <a:gd name="connsiteY18" fmla="*/ 18002 h 192404"/>
                  <a:gd name="connsiteX19" fmla="*/ 56388 w 151828"/>
                  <a:gd name="connsiteY19" fmla="*/ 24955 h 192404"/>
                  <a:gd name="connsiteX20" fmla="*/ 41720 w 151828"/>
                  <a:gd name="connsiteY20" fmla="*/ 43529 h 192404"/>
                  <a:gd name="connsiteX21" fmla="*/ 34195 w 151828"/>
                  <a:gd name="connsiteY21" fmla="*/ 68485 h 192404"/>
                  <a:gd name="connsiteX22" fmla="*/ 31909 w 151828"/>
                  <a:gd name="connsiteY22" fmla="*/ 94964 h 192404"/>
                  <a:gd name="connsiteX23" fmla="*/ 34957 w 151828"/>
                  <a:gd name="connsiteY23" fmla="*/ 120301 h 192404"/>
                  <a:gd name="connsiteX24" fmla="*/ 44387 w 151828"/>
                  <a:gd name="connsiteY24" fmla="*/ 144494 h 192404"/>
                  <a:gd name="connsiteX25" fmla="*/ 60388 w 151828"/>
                  <a:gd name="connsiteY25" fmla="*/ 162496 h 192404"/>
                  <a:gd name="connsiteX26" fmla="*/ 83534 w 151828"/>
                  <a:gd name="connsiteY26" fmla="*/ 169259 h 192404"/>
                  <a:gd name="connsiteX27" fmla="*/ 117158 w 151828"/>
                  <a:gd name="connsiteY27" fmla="*/ 163830 h 192404"/>
                  <a:gd name="connsiteX28" fmla="*/ 141351 w 151828"/>
                  <a:gd name="connsiteY28" fmla="*/ 153448 h 192404"/>
                  <a:gd name="connsiteX29" fmla="*/ 151162 w 151828"/>
                  <a:gd name="connsiteY29" fmla="*/ 170021 h 192404"/>
                  <a:gd name="connsiteX30" fmla="*/ 148495 w 151828"/>
                  <a:gd name="connsiteY30" fmla="*/ 172117 h 192404"/>
                  <a:gd name="connsiteX31" fmla="*/ 136303 w 151828"/>
                  <a:gd name="connsiteY31" fmla="*/ 180022 h 192404"/>
                  <a:gd name="connsiteX32" fmla="*/ 115252 w 151828"/>
                  <a:gd name="connsiteY32" fmla="*/ 188500 h 192404"/>
                  <a:gd name="connsiteX33" fmla="*/ 85725 w 151828"/>
                  <a:gd name="connsiteY33" fmla="*/ 192214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1828" h="192404">
                    <a:moveTo>
                      <a:pt x="85725" y="192405"/>
                    </a:moveTo>
                    <a:cubicBezTo>
                      <a:pt x="66961" y="192405"/>
                      <a:pt x="51149" y="188309"/>
                      <a:pt x="38386" y="180022"/>
                    </a:cubicBezTo>
                    <a:cubicBezTo>
                      <a:pt x="25622" y="171736"/>
                      <a:pt x="16002" y="160306"/>
                      <a:pt x="9620" y="145828"/>
                    </a:cubicBezTo>
                    <a:cubicBezTo>
                      <a:pt x="3238" y="131350"/>
                      <a:pt x="0" y="114871"/>
                      <a:pt x="0" y="96583"/>
                    </a:cubicBezTo>
                    <a:cubicBezTo>
                      <a:pt x="0" y="78295"/>
                      <a:pt x="2858" y="61531"/>
                      <a:pt x="8668" y="46958"/>
                    </a:cubicBezTo>
                    <a:cubicBezTo>
                      <a:pt x="14478" y="32385"/>
                      <a:pt x="23336" y="20955"/>
                      <a:pt x="35338" y="12573"/>
                    </a:cubicBezTo>
                    <a:cubicBezTo>
                      <a:pt x="47339" y="4191"/>
                      <a:pt x="62484" y="0"/>
                      <a:pt x="80772" y="0"/>
                    </a:cubicBezTo>
                    <a:cubicBezTo>
                      <a:pt x="99060" y="0"/>
                      <a:pt x="112205" y="3619"/>
                      <a:pt x="122492" y="10858"/>
                    </a:cubicBezTo>
                    <a:cubicBezTo>
                      <a:pt x="132778" y="18097"/>
                      <a:pt x="140208" y="28289"/>
                      <a:pt x="144875" y="41338"/>
                    </a:cubicBezTo>
                    <a:cubicBezTo>
                      <a:pt x="149542" y="54388"/>
                      <a:pt x="151828" y="69437"/>
                      <a:pt x="151828" y="86487"/>
                    </a:cubicBezTo>
                    <a:lnTo>
                      <a:pt x="145828" y="98488"/>
                    </a:lnTo>
                    <a:lnTo>
                      <a:pt x="24098" y="98488"/>
                    </a:lnTo>
                    <a:lnTo>
                      <a:pt x="24098" y="81534"/>
                    </a:lnTo>
                    <a:lnTo>
                      <a:pt x="132683" y="73247"/>
                    </a:lnTo>
                    <a:lnTo>
                      <a:pt x="120682" y="86392"/>
                    </a:lnTo>
                    <a:cubicBezTo>
                      <a:pt x="120682" y="83153"/>
                      <a:pt x="120682" y="79915"/>
                      <a:pt x="120872" y="76771"/>
                    </a:cubicBezTo>
                    <a:cubicBezTo>
                      <a:pt x="120967" y="73628"/>
                      <a:pt x="121063" y="70199"/>
                      <a:pt x="121063" y="66484"/>
                    </a:cubicBezTo>
                    <a:cubicBezTo>
                      <a:pt x="121063" y="53245"/>
                      <a:pt x="117729" y="41815"/>
                      <a:pt x="110871" y="32290"/>
                    </a:cubicBezTo>
                    <a:cubicBezTo>
                      <a:pt x="104108" y="22765"/>
                      <a:pt x="93726" y="18002"/>
                      <a:pt x="79724" y="18002"/>
                    </a:cubicBezTo>
                    <a:cubicBezTo>
                      <a:pt x="70485" y="18002"/>
                      <a:pt x="62675" y="20288"/>
                      <a:pt x="56388" y="24955"/>
                    </a:cubicBezTo>
                    <a:cubicBezTo>
                      <a:pt x="50101" y="29623"/>
                      <a:pt x="45244" y="35814"/>
                      <a:pt x="41720" y="43529"/>
                    </a:cubicBezTo>
                    <a:cubicBezTo>
                      <a:pt x="38195" y="51340"/>
                      <a:pt x="35719" y="59626"/>
                      <a:pt x="34195" y="68485"/>
                    </a:cubicBezTo>
                    <a:cubicBezTo>
                      <a:pt x="32671" y="77343"/>
                      <a:pt x="31909" y="86201"/>
                      <a:pt x="31909" y="94964"/>
                    </a:cubicBezTo>
                    <a:cubicBezTo>
                      <a:pt x="31909" y="103251"/>
                      <a:pt x="32957" y="111728"/>
                      <a:pt x="34957" y="120301"/>
                    </a:cubicBezTo>
                    <a:cubicBezTo>
                      <a:pt x="36957" y="128968"/>
                      <a:pt x="40100" y="137065"/>
                      <a:pt x="44387" y="144494"/>
                    </a:cubicBezTo>
                    <a:cubicBezTo>
                      <a:pt x="48673" y="152019"/>
                      <a:pt x="54007" y="158020"/>
                      <a:pt x="60388" y="162496"/>
                    </a:cubicBezTo>
                    <a:cubicBezTo>
                      <a:pt x="66770" y="166973"/>
                      <a:pt x="74485" y="169259"/>
                      <a:pt x="83534" y="169259"/>
                    </a:cubicBezTo>
                    <a:cubicBezTo>
                      <a:pt x="95345" y="169259"/>
                      <a:pt x="106490" y="167449"/>
                      <a:pt x="117158" y="163830"/>
                    </a:cubicBezTo>
                    <a:cubicBezTo>
                      <a:pt x="127825" y="160210"/>
                      <a:pt x="135922" y="156781"/>
                      <a:pt x="141351" y="153448"/>
                    </a:cubicBezTo>
                    <a:lnTo>
                      <a:pt x="151162" y="170021"/>
                    </a:lnTo>
                    <a:cubicBezTo>
                      <a:pt x="151924" y="169259"/>
                      <a:pt x="151067" y="170021"/>
                      <a:pt x="148495" y="172117"/>
                    </a:cubicBezTo>
                    <a:cubicBezTo>
                      <a:pt x="146018" y="174212"/>
                      <a:pt x="141923" y="176879"/>
                      <a:pt x="136303" y="180022"/>
                    </a:cubicBezTo>
                    <a:cubicBezTo>
                      <a:pt x="130683" y="183166"/>
                      <a:pt x="123634" y="185928"/>
                      <a:pt x="115252" y="188500"/>
                    </a:cubicBezTo>
                    <a:cubicBezTo>
                      <a:pt x="106870" y="190976"/>
                      <a:pt x="97060" y="192214"/>
                      <a:pt x="85725" y="1922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7" name="Forme libre : forme 36">
                <a:extLst>
                  <a:ext uri="{FF2B5EF4-FFF2-40B4-BE49-F238E27FC236}">
                    <a16:creationId xmlns:a16="http://schemas.microsoft.com/office/drawing/2014/main" id="{7C8C0824-5C03-5005-7CB8-7841C6AF8406}"/>
                  </a:ext>
                </a:extLst>
              </p:cNvPr>
              <p:cNvSpPr/>
              <p:nvPr/>
            </p:nvSpPr>
            <p:spPr>
              <a:xfrm>
                <a:off x="6300311" y="4444840"/>
                <a:ext cx="122110" cy="192976"/>
              </a:xfrm>
              <a:custGeom>
                <a:avLst/>
                <a:gdLst>
                  <a:gd name="connsiteX0" fmla="*/ 59246 w 122110"/>
                  <a:gd name="connsiteY0" fmla="*/ 192977 h 192976"/>
                  <a:gd name="connsiteX1" fmla="*/ 21812 w 122110"/>
                  <a:gd name="connsiteY1" fmla="*/ 187166 h 192976"/>
                  <a:gd name="connsiteX2" fmla="*/ 952 w 122110"/>
                  <a:gd name="connsiteY2" fmla="*/ 177546 h 192976"/>
                  <a:gd name="connsiteX3" fmla="*/ 952 w 122110"/>
                  <a:gd name="connsiteY3" fmla="*/ 129064 h 192976"/>
                  <a:gd name="connsiteX4" fmla="*/ 22384 w 122110"/>
                  <a:gd name="connsiteY4" fmla="*/ 127540 h 192976"/>
                  <a:gd name="connsiteX5" fmla="*/ 22384 w 122110"/>
                  <a:gd name="connsiteY5" fmla="*/ 142589 h 192976"/>
                  <a:gd name="connsiteX6" fmla="*/ 24289 w 122110"/>
                  <a:gd name="connsiteY6" fmla="*/ 151257 h 192976"/>
                  <a:gd name="connsiteX7" fmla="*/ 29146 w 122110"/>
                  <a:gd name="connsiteY7" fmla="*/ 163640 h 192976"/>
                  <a:gd name="connsiteX8" fmla="*/ 35147 w 122110"/>
                  <a:gd name="connsiteY8" fmla="*/ 174498 h 192976"/>
                  <a:gd name="connsiteX9" fmla="*/ 24289 w 122110"/>
                  <a:gd name="connsiteY9" fmla="*/ 158306 h 192976"/>
                  <a:gd name="connsiteX10" fmla="*/ 39719 w 122110"/>
                  <a:gd name="connsiteY10" fmla="*/ 171450 h 192976"/>
                  <a:gd name="connsiteX11" fmla="*/ 59626 w 122110"/>
                  <a:gd name="connsiteY11" fmla="*/ 174879 h 192976"/>
                  <a:gd name="connsiteX12" fmla="*/ 83725 w 122110"/>
                  <a:gd name="connsiteY12" fmla="*/ 167735 h 192976"/>
                  <a:gd name="connsiteX13" fmla="*/ 92773 w 122110"/>
                  <a:gd name="connsiteY13" fmla="*/ 145161 h 192976"/>
                  <a:gd name="connsiteX14" fmla="*/ 80772 w 122110"/>
                  <a:gd name="connsiteY14" fmla="*/ 123158 h 192976"/>
                  <a:gd name="connsiteX15" fmla="*/ 52959 w 122110"/>
                  <a:gd name="connsiteY15" fmla="*/ 107537 h 192976"/>
                  <a:gd name="connsiteX16" fmla="*/ 34195 w 122110"/>
                  <a:gd name="connsiteY16" fmla="*/ 97917 h 192976"/>
                  <a:gd name="connsiteX17" fmla="*/ 17050 w 122110"/>
                  <a:gd name="connsiteY17" fmla="*/ 86297 h 192976"/>
                  <a:gd name="connsiteX18" fmla="*/ 4667 w 122110"/>
                  <a:gd name="connsiteY18" fmla="*/ 70676 h 192976"/>
                  <a:gd name="connsiteX19" fmla="*/ 0 w 122110"/>
                  <a:gd name="connsiteY19" fmla="*/ 49244 h 192976"/>
                  <a:gd name="connsiteX20" fmla="*/ 16764 w 122110"/>
                  <a:gd name="connsiteY20" fmla="*/ 12954 h 192976"/>
                  <a:gd name="connsiteX21" fmla="*/ 57912 w 122110"/>
                  <a:gd name="connsiteY21" fmla="*/ 0 h 192976"/>
                  <a:gd name="connsiteX22" fmla="*/ 84201 w 122110"/>
                  <a:gd name="connsiteY22" fmla="*/ 1715 h 192976"/>
                  <a:gd name="connsiteX23" fmla="*/ 111252 w 122110"/>
                  <a:gd name="connsiteY23" fmla="*/ 6382 h 192976"/>
                  <a:gd name="connsiteX24" fmla="*/ 110871 w 122110"/>
                  <a:gd name="connsiteY24" fmla="*/ 59341 h 192976"/>
                  <a:gd name="connsiteX25" fmla="*/ 89440 w 122110"/>
                  <a:gd name="connsiteY25" fmla="*/ 58198 h 192976"/>
                  <a:gd name="connsiteX26" fmla="*/ 89440 w 122110"/>
                  <a:gd name="connsiteY26" fmla="*/ 45053 h 192976"/>
                  <a:gd name="connsiteX27" fmla="*/ 87344 w 122110"/>
                  <a:gd name="connsiteY27" fmla="*/ 36767 h 192976"/>
                  <a:gd name="connsiteX28" fmla="*/ 82867 w 122110"/>
                  <a:gd name="connsiteY28" fmla="*/ 24194 h 192976"/>
                  <a:gd name="connsiteX29" fmla="*/ 78962 w 122110"/>
                  <a:gd name="connsiteY29" fmla="*/ 13907 h 192976"/>
                  <a:gd name="connsiteX30" fmla="*/ 91726 w 122110"/>
                  <a:gd name="connsiteY30" fmla="*/ 27813 h 192976"/>
                  <a:gd name="connsiteX31" fmla="*/ 75533 w 122110"/>
                  <a:gd name="connsiteY31" fmla="*/ 20669 h 192976"/>
                  <a:gd name="connsiteX32" fmla="*/ 58293 w 122110"/>
                  <a:gd name="connsiteY32" fmla="*/ 18764 h 192976"/>
                  <a:gd name="connsiteX33" fmla="*/ 36862 w 122110"/>
                  <a:gd name="connsiteY33" fmla="*/ 25337 h 192976"/>
                  <a:gd name="connsiteX34" fmla="*/ 28575 w 122110"/>
                  <a:gd name="connsiteY34" fmla="*/ 43910 h 192976"/>
                  <a:gd name="connsiteX35" fmla="*/ 40576 w 122110"/>
                  <a:gd name="connsiteY35" fmla="*/ 65151 h 192976"/>
                  <a:gd name="connsiteX36" fmla="*/ 68389 w 122110"/>
                  <a:gd name="connsiteY36" fmla="*/ 80391 h 192976"/>
                  <a:gd name="connsiteX37" fmla="*/ 87535 w 122110"/>
                  <a:gd name="connsiteY37" fmla="*/ 90202 h 192976"/>
                  <a:gd name="connsiteX38" fmla="*/ 104870 w 122110"/>
                  <a:gd name="connsiteY38" fmla="*/ 102013 h 192976"/>
                  <a:gd name="connsiteX39" fmla="*/ 117443 w 122110"/>
                  <a:gd name="connsiteY39" fmla="*/ 117443 h 192976"/>
                  <a:gd name="connsiteX40" fmla="*/ 122110 w 122110"/>
                  <a:gd name="connsiteY40" fmla="*/ 138303 h 192976"/>
                  <a:gd name="connsiteX41" fmla="*/ 105156 w 122110"/>
                  <a:gd name="connsiteY41" fmla="*/ 180404 h 192976"/>
                  <a:gd name="connsiteX42" fmla="*/ 59341 w 122110"/>
                  <a:gd name="connsiteY42" fmla="*/ 192786 h 1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2110" h="192976">
                    <a:moveTo>
                      <a:pt x="59246" y="192977"/>
                    </a:moveTo>
                    <a:cubicBezTo>
                      <a:pt x="44005" y="192977"/>
                      <a:pt x="31528" y="191072"/>
                      <a:pt x="21812" y="187166"/>
                    </a:cubicBezTo>
                    <a:cubicBezTo>
                      <a:pt x="12192" y="183261"/>
                      <a:pt x="5239" y="180118"/>
                      <a:pt x="952" y="177546"/>
                    </a:cubicBezTo>
                    <a:lnTo>
                      <a:pt x="952" y="129064"/>
                    </a:lnTo>
                    <a:lnTo>
                      <a:pt x="22384" y="127540"/>
                    </a:lnTo>
                    <a:lnTo>
                      <a:pt x="22384" y="142589"/>
                    </a:lnTo>
                    <a:cubicBezTo>
                      <a:pt x="22384" y="144304"/>
                      <a:pt x="23050" y="147257"/>
                      <a:pt x="24289" y="151257"/>
                    </a:cubicBezTo>
                    <a:cubicBezTo>
                      <a:pt x="25527" y="155258"/>
                      <a:pt x="27146" y="159449"/>
                      <a:pt x="29146" y="163640"/>
                    </a:cubicBezTo>
                    <a:cubicBezTo>
                      <a:pt x="31147" y="167926"/>
                      <a:pt x="33147" y="171545"/>
                      <a:pt x="35147" y="174498"/>
                    </a:cubicBezTo>
                    <a:lnTo>
                      <a:pt x="24289" y="158306"/>
                    </a:lnTo>
                    <a:cubicBezTo>
                      <a:pt x="28765" y="164783"/>
                      <a:pt x="33909" y="169164"/>
                      <a:pt x="39719" y="171450"/>
                    </a:cubicBezTo>
                    <a:cubicBezTo>
                      <a:pt x="45434" y="173736"/>
                      <a:pt x="52102" y="174879"/>
                      <a:pt x="59626" y="174879"/>
                    </a:cubicBezTo>
                    <a:cubicBezTo>
                      <a:pt x="69628" y="174879"/>
                      <a:pt x="77629" y="172498"/>
                      <a:pt x="83725" y="167735"/>
                    </a:cubicBezTo>
                    <a:cubicBezTo>
                      <a:pt x="89725" y="162973"/>
                      <a:pt x="92773" y="155448"/>
                      <a:pt x="92773" y="145161"/>
                    </a:cubicBezTo>
                    <a:cubicBezTo>
                      <a:pt x="92773" y="135922"/>
                      <a:pt x="88773" y="128588"/>
                      <a:pt x="80772" y="123158"/>
                    </a:cubicBezTo>
                    <a:cubicBezTo>
                      <a:pt x="72771" y="117729"/>
                      <a:pt x="63436" y="112586"/>
                      <a:pt x="52959" y="107537"/>
                    </a:cubicBezTo>
                    <a:cubicBezTo>
                      <a:pt x="46672" y="104489"/>
                      <a:pt x="40386" y="101346"/>
                      <a:pt x="34195" y="97917"/>
                    </a:cubicBezTo>
                    <a:cubicBezTo>
                      <a:pt x="27908" y="94488"/>
                      <a:pt x="22193" y="90678"/>
                      <a:pt x="17050" y="86297"/>
                    </a:cubicBezTo>
                    <a:cubicBezTo>
                      <a:pt x="11906" y="81915"/>
                      <a:pt x="7810" y="76676"/>
                      <a:pt x="4667" y="70676"/>
                    </a:cubicBezTo>
                    <a:cubicBezTo>
                      <a:pt x="1524" y="64675"/>
                      <a:pt x="0" y="57531"/>
                      <a:pt x="0" y="49244"/>
                    </a:cubicBezTo>
                    <a:cubicBezTo>
                      <a:pt x="0" y="33719"/>
                      <a:pt x="5524" y="21622"/>
                      <a:pt x="16764" y="12954"/>
                    </a:cubicBezTo>
                    <a:cubicBezTo>
                      <a:pt x="27908" y="4286"/>
                      <a:pt x="41624" y="0"/>
                      <a:pt x="57912" y="0"/>
                    </a:cubicBezTo>
                    <a:cubicBezTo>
                      <a:pt x="66199" y="0"/>
                      <a:pt x="74962" y="572"/>
                      <a:pt x="84201" y="1715"/>
                    </a:cubicBezTo>
                    <a:cubicBezTo>
                      <a:pt x="93440" y="2858"/>
                      <a:pt x="102489" y="4382"/>
                      <a:pt x="111252" y="6382"/>
                    </a:cubicBezTo>
                    <a:lnTo>
                      <a:pt x="110871" y="59341"/>
                    </a:lnTo>
                    <a:lnTo>
                      <a:pt x="89440" y="58198"/>
                    </a:lnTo>
                    <a:lnTo>
                      <a:pt x="89440" y="45053"/>
                    </a:lnTo>
                    <a:cubicBezTo>
                      <a:pt x="89440" y="43529"/>
                      <a:pt x="88773" y="40767"/>
                      <a:pt x="87344" y="36767"/>
                    </a:cubicBezTo>
                    <a:cubicBezTo>
                      <a:pt x="86011" y="32766"/>
                      <a:pt x="84487" y="28575"/>
                      <a:pt x="82867" y="24194"/>
                    </a:cubicBezTo>
                    <a:cubicBezTo>
                      <a:pt x="81248" y="19812"/>
                      <a:pt x="79915" y="16383"/>
                      <a:pt x="78962" y="13907"/>
                    </a:cubicBezTo>
                    <a:lnTo>
                      <a:pt x="91726" y="27813"/>
                    </a:lnTo>
                    <a:cubicBezTo>
                      <a:pt x="85439" y="24289"/>
                      <a:pt x="80105" y="21908"/>
                      <a:pt x="75533" y="20669"/>
                    </a:cubicBezTo>
                    <a:cubicBezTo>
                      <a:pt x="70961" y="19431"/>
                      <a:pt x="65246" y="18764"/>
                      <a:pt x="58293" y="18764"/>
                    </a:cubicBezTo>
                    <a:cubicBezTo>
                      <a:pt x="49530" y="18764"/>
                      <a:pt x="42386" y="20955"/>
                      <a:pt x="36862" y="25337"/>
                    </a:cubicBezTo>
                    <a:cubicBezTo>
                      <a:pt x="31337" y="29718"/>
                      <a:pt x="28575" y="35909"/>
                      <a:pt x="28575" y="43910"/>
                    </a:cubicBezTo>
                    <a:cubicBezTo>
                      <a:pt x="28575" y="52673"/>
                      <a:pt x="32575" y="59722"/>
                      <a:pt x="40576" y="65151"/>
                    </a:cubicBezTo>
                    <a:cubicBezTo>
                      <a:pt x="48577" y="70580"/>
                      <a:pt x="57817" y="75629"/>
                      <a:pt x="68389" y="80391"/>
                    </a:cubicBezTo>
                    <a:cubicBezTo>
                      <a:pt x="74866" y="83439"/>
                      <a:pt x="81248" y="86678"/>
                      <a:pt x="87535" y="90202"/>
                    </a:cubicBezTo>
                    <a:cubicBezTo>
                      <a:pt x="93821" y="93726"/>
                      <a:pt x="99536" y="97631"/>
                      <a:pt x="104870" y="102013"/>
                    </a:cubicBezTo>
                    <a:cubicBezTo>
                      <a:pt x="110109" y="106394"/>
                      <a:pt x="114300" y="111538"/>
                      <a:pt x="117443" y="117443"/>
                    </a:cubicBezTo>
                    <a:cubicBezTo>
                      <a:pt x="120586" y="123349"/>
                      <a:pt x="122110" y="130302"/>
                      <a:pt x="122110" y="138303"/>
                    </a:cubicBezTo>
                    <a:cubicBezTo>
                      <a:pt x="122110" y="158115"/>
                      <a:pt x="116491" y="172117"/>
                      <a:pt x="105156" y="180404"/>
                    </a:cubicBezTo>
                    <a:cubicBezTo>
                      <a:pt x="93821" y="188690"/>
                      <a:pt x="78581" y="192786"/>
                      <a:pt x="59341" y="1927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8" name="Forme libre : forme 37">
                <a:extLst>
                  <a:ext uri="{FF2B5EF4-FFF2-40B4-BE49-F238E27FC236}">
                    <a16:creationId xmlns:a16="http://schemas.microsoft.com/office/drawing/2014/main" id="{83A8B905-5094-C362-D726-BF57255FB817}"/>
                  </a:ext>
                </a:extLst>
              </p:cNvPr>
              <p:cNvSpPr/>
              <p:nvPr/>
            </p:nvSpPr>
            <p:spPr>
              <a:xfrm>
                <a:off x="6541865" y="4365402"/>
                <a:ext cx="243935" cy="270700"/>
              </a:xfrm>
              <a:custGeom>
                <a:avLst/>
                <a:gdLst>
                  <a:gd name="connsiteX0" fmla="*/ 1524 w 243935"/>
                  <a:gd name="connsiteY0" fmla="*/ 270510 h 270700"/>
                  <a:gd name="connsiteX1" fmla="*/ 0 w 243935"/>
                  <a:gd name="connsiteY1" fmla="*/ 252889 h 270700"/>
                  <a:gd name="connsiteX2" fmla="*/ 36100 w 243935"/>
                  <a:gd name="connsiteY2" fmla="*/ 242697 h 270700"/>
                  <a:gd name="connsiteX3" fmla="*/ 21050 w 243935"/>
                  <a:gd name="connsiteY3" fmla="*/ 252127 h 270700"/>
                  <a:gd name="connsiteX4" fmla="*/ 27242 w 243935"/>
                  <a:gd name="connsiteY4" fmla="*/ 239554 h 270700"/>
                  <a:gd name="connsiteX5" fmla="*/ 34385 w 243935"/>
                  <a:gd name="connsiteY5" fmla="*/ 224504 h 270700"/>
                  <a:gd name="connsiteX6" fmla="*/ 40577 w 243935"/>
                  <a:gd name="connsiteY6" fmla="*/ 208502 h 270700"/>
                  <a:gd name="connsiteX7" fmla="*/ 107061 w 243935"/>
                  <a:gd name="connsiteY7" fmla="*/ 3715 h 270700"/>
                  <a:gd name="connsiteX8" fmla="*/ 127730 w 243935"/>
                  <a:gd name="connsiteY8" fmla="*/ 0 h 270700"/>
                  <a:gd name="connsiteX9" fmla="*/ 205550 w 243935"/>
                  <a:gd name="connsiteY9" fmla="*/ 211931 h 270700"/>
                  <a:gd name="connsiteX10" fmla="*/ 214027 w 243935"/>
                  <a:gd name="connsiteY10" fmla="*/ 232600 h 270700"/>
                  <a:gd name="connsiteX11" fmla="*/ 223266 w 243935"/>
                  <a:gd name="connsiteY11" fmla="*/ 251746 h 270700"/>
                  <a:gd name="connsiteX12" fmla="*/ 207454 w 243935"/>
                  <a:gd name="connsiteY12" fmla="*/ 242316 h 270700"/>
                  <a:gd name="connsiteX13" fmla="*/ 243935 w 243935"/>
                  <a:gd name="connsiteY13" fmla="*/ 248698 h 270700"/>
                  <a:gd name="connsiteX14" fmla="*/ 242030 w 243935"/>
                  <a:gd name="connsiteY14" fmla="*/ 268605 h 270700"/>
                  <a:gd name="connsiteX15" fmla="*/ 203740 w 243935"/>
                  <a:gd name="connsiteY15" fmla="*/ 268605 h 270700"/>
                  <a:gd name="connsiteX16" fmla="*/ 190214 w 243935"/>
                  <a:gd name="connsiteY16" fmla="*/ 268986 h 270700"/>
                  <a:gd name="connsiteX17" fmla="*/ 170879 w 243935"/>
                  <a:gd name="connsiteY17" fmla="*/ 269748 h 270700"/>
                  <a:gd name="connsiteX18" fmla="*/ 151543 w 243935"/>
                  <a:gd name="connsiteY18" fmla="*/ 270510 h 270700"/>
                  <a:gd name="connsiteX19" fmla="*/ 150400 w 243935"/>
                  <a:gd name="connsiteY19" fmla="*/ 252889 h 270700"/>
                  <a:gd name="connsiteX20" fmla="*/ 190214 w 243935"/>
                  <a:gd name="connsiteY20" fmla="*/ 240887 h 270700"/>
                  <a:gd name="connsiteX21" fmla="*/ 179737 w 243935"/>
                  <a:gd name="connsiteY21" fmla="*/ 253270 h 270700"/>
                  <a:gd name="connsiteX22" fmla="*/ 174879 w 243935"/>
                  <a:gd name="connsiteY22" fmla="*/ 227552 h 270700"/>
                  <a:gd name="connsiteX23" fmla="*/ 167354 w 243935"/>
                  <a:gd name="connsiteY23" fmla="*/ 202978 h 270700"/>
                  <a:gd name="connsiteX24" fmla="*/ 111347 w 243935"/>
                  <a:gd name="connsiteY24" fmla="*/ 45911 h 270700"/>
                  <a:gd name="connsiteX25" fmla="*/ 119253 w 243935"/>
                  <a:gd name="connsiteY25" fmla="*/ 45911 h 270700"/>
                  <a:gd name="connsiteX26" fmla="*/ 63246 w 243935"/>
                  <a:gd name="connsiteY26" fmla="*/ 220694 h 270700"/>
                  <a:gd name="connsiteX27" fmla="*/ 59817 w 243935"/>
                  <a:gd name="connsiteY27" fmla="*/ 237077 h 270700"/>
                  <a:gd name="connsiteX28" fmla="*/ 58293 w 243935"/>
                  <a:gd name="connsiteY28" fmla="*/ 253079 h 270700"/>
                  <a:gd name="connsiteX29" fmla="*/ 46672 w 243935"/>
                  <a:gd name="connsiteY29" fmla="*/ 243269 h 270700"/>
                  <a:gd name="connsiteX30" fmla="*/ 86106 w 243935"/>
                  <a:gd name="connsiteY30" fmla="*/ 248888 h 270700"/>
                  <a:gd name="connsiteX31" fmla="*/ 84201 w 243935"/>
                  <a:gd name="connsiteY31" fmla="*/ 268796 h 270700"/>
                  <a:gd name="connsiteX32" fmla="*/ 52292 w 243935"/>
                  <a:gd name="connsiteY32" fmla="*/ 268796 h 270700"/>
                  <a:gd name="connsiteX33" fmla="*/ 38957 w 243935"/>
                  <a:gd name="connsiteY33" fmla="*/ 269177 h 270700"/>
                  <a:gd name="connsiteX34" fmla="*/ 20193 w 243935"/>
                  <a:gd name="connsiteY34" fmla="*/ 269938 h 270700"/>
                  <a:gd name="connsiteX35" fmla="*/ 1619 w 243935"/>
                  <a:gd name="connsiteY35" fmla="*/ 270700 h 270700"/>
                  <a:gd name="connsiteX36" fmla="*/ 66199 w 243935"/>
                  <a:gd name="connsiteY36" fmla="*/ 184023 h 270700"/>
                  <a:gd name="connsiteX37" fmla="*/ 66199 w 243935"/>
                  <a:gd name="connsiteY37" fmla="*/ 164878 h 270700"/>
                  <a:gd name="connsiteX38" fmla="*/ 172593 w 243935"/>
                  <a:gd name="connsiteY38" fmla="*/ 164878 h 270700"/>
                  <a:gd name="connsiteX39" fmla="*/ 172593 w 243935"/>
                  <a:gd name="connsiteY39" fmla="*/ 184023 h 270700"/>
                  <a:gd name="connsiteX40" fmla="*/ 66199 w 243935"/>
                  <a:gd name="connsiteY40" fmla="*/ 184023 h 27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43935" h="270700">
                    <a:moveTo>
                      <a:pt x="1524" y="270510"/>
                    </a:moveTo>
                    <a:lnTo>
                      <a:pt x="0" y="252889"/>
                    </a:lnTo>
                    <a:lnTo>
                      <a:pt x="36100" y="242697"/>
                    </a:lnTo>
                    <a:lnTo>
                      <a:pt x="21050" y="252127"/>
                    </a:lnTo>
                    <a:cubicBezTo>
                      <a:pt x="22765" y="248412"/>
                      <a:pt x="24860" y="244221"/>
                      <a:pt x="27242" y="239554"/>
                    </a:cubicBezTo>
                    <a:cubicBezTo>
                      <a:pt x="29623" y="234887"/>
                      <a:pt x="32004" y="229934"/>
                      <a:pt x="34385" y="224504"/>
                    </a:cubicBezTo>
                    <a:cubicBezTo>
                      <a:pt x="36767" y="219170"/>
                      <a:pt x="38862" y="213836"/>
                      <a:pt x="40577" y="208502"/>
                    </a:cubicBezTo>
                    <a:lnTo>
                      <a:pt x="107061" y="3715"/>
                    </a:lnTo>
                    <a:lnTo>
                      <a:pt x="127730" y="0"/>
                    </a:lnTo>
                    <a:lnTo>
                      <a:pt x="205550" y="211931"/>
                    </a:lnTo>
                    <a:cubicBezTo>
                      <a:pt x="207836" y="218980"/>
                      <a:pt x="210598" y="225838"/>
                      <a:pt x="214027" y="232600"/>
                    </a:cubicBezTo>
                    <a:cubicBezTo>
                      <a:pt x="217456" y="239363"/>
                      <a:pt x="220504" y="245745"/>
                      <a:pt x="223266" y="251746"/>
                    </a:cubicBezTo>
                    <a:lnTo>
                      <a:pt x="207454" y="242316"/>
                    </a:lnTo>
                    <a:lnTo>
                      <a:pt x="243935" y="248698"/>
                    </a:lnTo>
                    <a:lnTo>
                      <a:pt x="242030" y="268605"/>
                    </a:lnTo>
                    <a:lnTo>
                      <a:pt x="203740" y="268605"/>
                    </a:lnTo>
                    <a:cubicBezTo>
                      <a:pt x="200692" y="268605"/>
                      <a:pt x="196215" y="268700"/>
                      <a:pt x="190214" y="268986"/>
                    </a:cubicBezTo>
                    <a:cubicBezTo>
                      <a:pt x="184213" y="269272"/>
                      <a:pt x="177737" y="269462"/>
                      <a:pt x="170879" y="269748"/>
                    </a:cubicBezTo>
                    <a:cubicBezTo>
                      <a:pt x="164021" y="270034"/>
                      <a:pt x="157544" y="270224"/>
                      <a:pt x="151543" y="270510"/>
                    </a:cubicBezTo>
                    <a:lnTo>
                      <a:pt x="150400" y="252889"/>
                    </a:lnTo>
                    <a:lnTo>
                      <a:pt x="190214" y="240887"/>
                    </a:lnTo>
                    <a:lnTo>
                      <a:pt x="179737" y="253270"/>
                    </a:lnTo>
                    <a:cubicBezTo>
                      <a:pt x="178213" y="244221"/>
                      <a:pt x="176594" y="235649"/>
                      <a:pt x="174879" y="227552"/>
                    </a:cubicBezTo>
                    <a:cubicBezTo>
                      <a:pt x="173164" y="219456"/>
                      <a:pt x="170593" y="211169"/>
                      <a:pt x="167354" y="202978"/>
                    </a:cubicBezTo>
                    <a:lnTo>
                      <a:pt x="111347" y="45911"/>
                    </a:lnTo>
                    <a:lnTo>
                      <a:pt x="119253" y="45911"/>
                    </a:lnTo>
                    <a:lnTo>
                      <a:pt x="63246" y="220694"/>
                    </a:lnTo>
                    <a:cubicBezTo>
                      <a:pt x="61531" y="225933"/>
                      <a:pt x="60388" y="231362"/>
                      <a:pt x="59817" y="237077"/>
                    </a:cubicBezTo>
                    <a:cubicBezTo>
                      <a:pt x="59246" y="242792"/>
                      <a:pt x="58769" y="248031"/>
                      <a:pt x="58293" y="253079"/>
                    </a:cubicBezTo>
                    <a:lnTo>
                      <a:pt x="46672" y="243269"/>
                    </a:lnTo>
                    <a:lnTo>
                      <a:pt x="86106" y="248888"/>
                    </a:lnTo>
                    <a:lnTo>
                      <a:pt x="84201" y="268796"/>
                    </a:lnTo>
                    <a:lnTo>
                      <a:pt x="52292" y="268796"/>
                    </a:lnTo>
                    <a:cubicBezTo>
                      <a:pt x="49244" y="268796"/>
                      <a:pt x="44863" y="268891"/>
                      <a:pt x="38957" y="269177"/>
                    </a:cubicBezTo>
                    <a:cubicBezTo>
                      <a:pt x="33052" y="269462"/>
                      <a:pt x="26765" y="269653"/>
                      <a:pt x="20193" y="269938"/>
                    </a:cubicBezTo>
                    <a:cubicBezTo>
                      <a:pt x="13621" y="270224"/>
                      <a:pt x="7334" y="270415"/>
                      <a:pt x="1619" y="270700"/>
                    </a:cubicBezTo>
                    <a:close/>
                    <a:moveTo>
                      <a:pt x="66199" y="184023"/>
                    </a:moveTo>
                    <a:lnTo>
                      <a:pt x="66199" y="164878"/>
                    </a:lnTo>
                    <a:lnTo>
                      <a:pt x="172593" y="164878"/>
                    </a:lnTo>
                    <a:lnTo>
                      <a:pt x="172593" y="184023"/>
                    </a:lnTo>
                    <a:lnTo>
                      <a:pt x="66199" y="1840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9" name="Forme libre : forme 38">
                <a:extLst>
                  <a:ext uri="{FF2B5EF4-FFF2-40B4-BE49-F238E27FC236}">
                    <a16:creationId xmlns:a16="http://schemas.microsoft.com/office/drawing/2014/main" id="{FCD504FA-9278-B768-F3A7-156089180584}"/>
                  </a:ext>
                </a:extLst>
              </p:cNvPr>
              <p:cNvSpPr/>
              <p:nvPr/>
            </p:nvSpPr>
            <p:spPr>
              <a:xfrm>
                <a:off x="6825043" y="4444840"/>
                <a:ext cx="122110" cy="192976"/>
              </a:xfrm>
              <a:custGeom>
                <a:avLst/>
                <a:gdLst>
                  <a:gd name="connsiteX0" fmla="*/ 59246 w 122110"/>
                  <a:gd name="connsiteY0" fmla="*/ 192977 h 192976"/>
                  <a:gd name="connsiteX1" fmla="*/ 21812 w 122110"/>
                  <a:gd name="connsiteY1" fmla="*/ 187166 h 192976"/>
                  <a:gd name="connsiteX2" fmla="*/ 953 w 122110"/>
                  <a:gd name="connsiteY2" fmla="*/ 177546 h 192976"/>
                  <a:gd name="connsiteX3" fmla="*/ 953 w 122110"/>
                  <a:gd name="connsiteY3" fmla="*/ 129064 h 192976"/>
                  <a:gd name="connsiteX4" fmla="*/ 22384 w 122110"/>
                  <a:gd name="connsiteY4" fmla="*/ 127540 h 192976"/>
                  <a:gd name="connsiteX5" fmla="*/ 22384 w 122110"/>
                  <a:gd name="connsiteY5" fmla="*/ 142589 h 192976"/>
                  <a:gd name="connsiteX6" fmla="*/ 24289 w 122110"/>
                  <a:gd name="connsiteY6" fmla="*/ 151257 h 192976"/>
                  <a:gd name="connsiteX7" fmla="*/ 29146 w 122110"/>
                  <a:gd name="connsiteY7" fmla="*/ 163640 h 192976"/>
                  <a:gd name="connsiteX8" fmla="*/ 35147 w 122110"/>
                  <a:gd name="connsiteY8" fmla="*/ 174498 h 192976"/>
                  <a:gd name="connsiteX9" fmla="*/ 24289 w 122110"/>
                  <a:gd name="connsiteY9" fmla="*/ 158306 h 192976"/>
                  <a:gd name="connsiteX10" fmla="*/ 39719 w 122110"/>
                  <a:gd name="connsiteY10" fmla="*/ 171450 h 192976"/>
                  <a:gd name="connsiteX11" fmla="*/ 59626 w 122110"/>
                  <a:gd name="connsiteY11" fmla="*/ 174879 h 192976"/>
                  <a:gd name="connsiteX12" fmla="*/ 83725 w 122110"/>
                  <a:gd name="connsiteY12" fmla="*/ 167735 h 192976"/>
                  <a:gd name="connsiteX13" fmla="*/ 92773 w 122110"/>
                  <a:gd name="connsiteY13" fmla="*/ 145161 h 192976"/>
                  <a:gd name="connsiteX14" fmla="*/ 80772 w 122110"/>
                  <a:gd name="connsiteY14" fmla="*/ 123158 h 192976"/>
                  <a:gd name="connsiteX15" fmla="*/ 52959 w 122110"/>
                  <a:gd name="connsiteY15" fmla="*/ 107537 h 192976"/>
                  <a:gd name="connsiteX16" fmla="*/ 34195 w 122110"/>
                  <a:gd name="connsiteY16" fmla="*/ 97917 h 192976"/>
                  <a:gd name="connsiteX17" fmla="*/ 17050 w 122110"/>
                  <a:gd name="connsiteY17" fmla="*/ 86297 h 192976"/>
                  <a:gd name="connsiteX18" fmla="*/ 4667 w 122110"/>
                  <a:gd name="connsiteY18" fmla="*/ 70676 h 192976"/>
                  <a:gd name="connsiteX19" fmla="*/ 0 w 122110"/>
                  <a:gd name="connsiteY19" fmla="*/ 49244 h 192976"/>
                  <a:gd name="connsiteX20" fmla="*/ 16764 w 122110"/>
                  <a:gd name="connsiteY20" fmla="*/ 12954 h 192976"/>
                  <a:gd name="connsiteX21" fmla="*/ 57912 w 122110"/>
                  <a:gd name="connsiteY21" fmla="*/ 0 h 192976"/>
                  <a:gd name="connsiteX22" fmla="*/ 84201 w 122110"/>
                  <a:gd name="connsiteY22" fmla="*/ 1715 h 192976"/>
                  <a:gd name="connsiteX23" fmla="*/ 111252 w 122110"/>
                  <a:gd name="connsiteY23" fmla="*/ 6382 h 192976"/>
                  <a:gd name="connsiteX24" fmla="*/ 110871 w 122110"/>
                  <a:gd name="connsiteY24" fmla="*/ 59341 h 192976"/>
                  <a:gd name="connsiteX25" fmla="*/ 89440 w 122110"/>
                  <a:gd name="connsiteY25" fmla="*/ 58198 h 192976"/>
                  <a:gd name="connsiteX26" fmla="*/ 89440 w 122110"/>
                  <a:gd name="connsiteY26" fmla="*/ 45053 h 192976"/>
                  <a:gd name="connsiteX27" fmla="*/ 87344 w 122110"/>
                  <a:gd name="connsiteY27" fmla="*/ 36767 h 192976"/>
                  <a:gd name="connsiteX28" fmla="*/ 82867 w 122110"/>
                  <a:gd name="connsiteY28" fmla="*/ 24194 h 192976"/>
                  <a:gd name="connsiteX29" fmla="*/ 78962 w 122110"/>
                  <a:gd name="connsiteY29" fmla="*/ 13907 h 192976"/>
                  <a:gd name="connsiteX30" fmla="*/ 91726 w 122110"/>
                  <a:gd name="connsiteY30" fmla="*/ 27813 h 192976"/>
                  <a:gd name="connsiteX31" fmla="*/ 75533 w 122110"/>
                  <a:gd name="connsiteY31" fmla="*/ 20669 h 192976"/>
                  <a:gd name="connsiteX32" fmla="*/ 58293 w 122110"/>
                  <a:gd name="connsiteY32" fmla="*/ 18764 h 192976"/>
                  <a:gd name="connsiteX33" fmla="*/ 36862 w 122110"/>
                  <a:gd name="connsiteY33" fmla="*/ 25337 h 192976"/>
                  <a:gd name="connsiteX34" fmla="*/ 28575 w 122110"/>
                  <a:gd name="connsiteY34" fmla="*/ 43910 h 192976"/>
                  <a:gd name="connsiteX35" fmla="*/ 40576 w 122110"/>
                  <a:gd name="connsiteY35" fmla="*/ 65151 h 192976"/>
                  <a:gd name="connsiteX36" fmla="*/ 68389 w 122110"/>
                  <a:gd name="connsiteY36" fmla="*/ 80391 h 192976"/>
                  <a:gd name="connsiteX37" fmla="*/ 87535 w 122110"/>
                  <a:gd name="connsiteY37" fmla="*/ 90202 h 192976"/>
                  <a:gd name="connsiteX38" fmla="*/ 104870 w 122110"/>
                  <a:gd name="connsiteY38" fmla="*/ 102013 h 192976"/>
                  <a:gd name="connsiteX39" fmla="*/ 117443 w 122110"/>
                  <a:gd name="connsiteY39" fmla="*/ 117443 h 192976"/>
                  <a:gd name="connsiteX40" fmla="*/ 122110 w 122110"/>
                  <a:gd name="connsiteY40" fmla="*/ 138303 h 192976"/>
                  <a:gd name="connsiteX41" fmla="*/ 105156 w 122110"/>
                  <a:gd name="connsiteY41" fmla="*/ 180404 h 192976"/>
                  <a:gd name="connsiteX42" fmla="*/ 59341 w 122110"/>
                  <a:gd name="connsiteY42" fmla="*/ 192786 h 1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2110" h="192976">
                    <a:moveTo>
                      <a:pt x="59246" y="192977"/>
                    </a:moveTo>
                    <a:cubicBezTo>
                      <a:pt x="44005" y="192977"/>
                      <a:pt x="31528" y="191072"/>
                      <a:pt x="21812" y="187166"/>
                    </a:cubicBezTo>
                    <a:cubicBezTo>
                      <a:pt x="12192" y="183261"/>
                      <a:pt x="5239" y="180118"/>
                      <a:pt x="953" y="177546"/>
                    </a:cubicBezTo>
                    <a:lnTo>
                      <a:pt x="953" y="129064"/>
                    </a:lnTo>
                    <a:lnTo>
                      <a:pt x="22384" y="127540"/>
                    </a:lnTo>
                    <a:lnTo>
                      <a:pt x="22384" y="142589"/>
                    </a:lnTo>
                    <a:cubicBezTo>
                      <a:pt x="22384" y="144304"/>
                      <a:pt x="23050" y="147257"/>
                      <a:pt x="24289" y="151257"/>
                    </a:cubicBezTo>
                    <a:cubicBezTo>
                      <a:pt x="25527" y="155258"/>
                      <a:pt x="27146" y="159449"/>
                      <a:pt x="29146" y="163640"/>
                    </a:cubicBezTo>
                    <a:cubicBezTo>
                      <a:pt x="31147" y="167926"/>
                      <a:pt x="33147" y="171545"/>
                      <a:pt x="35147" y="174498"/>
                    </a:cubicBezTo>
                    <a:lnTo>
                      <a:pt x="24289" y="158306"/>
                    </a:lnTo>
                    <a:cubicBezTo>
                      <a:pt x="28765" y="164783"/>
                      <a:pt x="33909" y="169164"/>
                      <a:pt x="39719" y="171450"/>
                    </a:cubicBezTo>
                    <a:cubicBezTo>
                      <a:pt x="45434" y="173736"/>
                      <a:pt x="52102" y="174879"/>
                      <a:pt x="59626" y="174879"/>
                    </a:cubicBezTo>
                    <a:cubicBezTo>
                      <a:pt x="69628" y="174879"/>
                      <a:pt x="77629" y="172498"/>
                      <a:pt x="83725" y="167735"/>
                    </a:cubicBezTo>
                    <a:cubicBezTo>
                      <a:pt x="89725" y="162973"/>
                      <a:pt x="92773" y="155448"/>
                      <a:pt x="92773" y="145161"/>
                    </a:cubicBezTo>
                    <a:cubicBezTo>
                      <a:pt x="92773" y="135922"/>
                      <a:pt x="88773" y="128588"/>
                      <a:pt x="80772" y="123158"/>
                    </a:cubicBezTo>
                    <a:cubicBezTo>
                      <a:pt x="72771" y="117729"/>
                      <a:pt x="63437" y="112586"/>
                      <a:pt x="52959" y="107537"/>
                    </a:cubicBezTo>
                    <a:cubicBezTo>
                      <a:pt x="46672" y="104489"/>
                      <a:pt x="40386" y="101346"/>
                      <a:pt x="34195" y="97917"/>
                    </a:cubicBezTo>
                    <a:cubicBezTo>
                      <a:pt x="27908" y="94488"/>
                      <a:pt x="22193" y="90678"/>
                      <a:pt x="17050" y="86297"/>
                    </a:cubicBezTo>
                    <a:cubicBezTo>
                      <a:pt x="11906" y="81915"/>
                      <a:pt x="7810" y="76676"/>
                      <a:pt x="4667" y="70676"/>
                    </a:cubicBezTo>
                    <a:cubicBezTo>
                      <a:pt x="1524" y="64675"/>
                      <a:pt x="0" y="57531"/>
                      <a:pt x="0" y="49244"/>
                    </a:cubicBezTo>
                    <a:cubicBezTo>
                      <a:pt x="0" y="33719"/>
                      <a:pt x="5524" y="21622"/>
                      <a:pt x="16764" y="12954"/>
                    </a:cubicBezTo>
                    <a:cubicBezTo>
                      <a:pt x="27908" y="4286"/>
                      <a:pt x="41624" y="0"/>
                      <a:pt x="57912" y="0"/>
                    </a:cubicBezTo>
                    <a:cubicBezTo>
                      <a:pt x="66199" y="0"/>
                      <a:pt x="74962" y="572"/>
                      <a:pt x="84201" y="1715"/>
                    </a:cubicBezTo>
                    <a:cubicBezTo>
                      <a:pt x="93440" y="2858"/>
                      <a:pt x="102489" y="4382"/>
                      <a:pt x="111252" y="6382"/>
                    </a:cubicBezTo>
                    <a:lnTo>
                      <a:pt x="110871" y="59341"/>
                    </a:lnTo>
                    <a:lnTo>
                      <a:pt x="89440" y="58198"/>
                    </a:lnTo>
                    <a:lnTo>
                      <a:pt x="89440" y="45053"/>
                    </a:lnTo>
                    <a:cubicBezTo>
                      <a:pt x="89440" y="43529"/>
                      <a:pt x="88773" y="40767"/>
                      <a:pt x="87344" y="36767"/>
                    </a:cubicBezTo>
                    <a:cubicBezTo>
                      <a:pt x="86011" y="32766"/>
                      <a:pt x="84487" y="28575"/>
                      <a:pt x="82867" y="24194"/>
                    </a:cubicBezTo>
                    <a:cubicBezTo>
                      <a:pt x="81248" y="19812"/>
                      <a:pt x="79915" y="16383"/>
                      <a:pt x="78962" y="13907"/>
                    </a:cubicBezTo>
                    <a:lnTo>
                      <a:pt x="91726" y="27813"/>
                    </a:lnTo>
                    <a:cubicBezTo>
                      <a:pt x="85439" y="24289"/>
                      <a:pt x="80105" y="21908"/>
                      <a:pt x="75533" y="20669"/>
                    </a:cubicBezTo>
                    <a:cubicBezTo>
                      <a:pt x="70961" y="19431"/>
                      <a:pt x="65246" y="18764"/>
                      <a:pt x="58293" y="18764"/>
                    </a:cubicBezTo>
                    <a:cubicBezTo>
                      <a:pt x="49530" y="18764"/>
                      <a:pt x="42386" y="20955"/>
                      <a:pt x="36862" y="25337"/>
                    </a:cubicBezTo>
                    <a:cubicBezTo>
                      <a:pt x="31337" y="29718"/>
                      <a:pt x="28575" y="35909"/>
                      <a:pt x="28575" y="43910"/>
                    </a:cubicBezTo>
                    <a:cubicBezTo>
                      <a:pt x="28575" y="52673"/>
                      <a:pt x="32575" y="59722"/>
                      <a:pt x="40576" y="65151"/>
                    </a:cubicBezTo>
                    <a:cubicBezTo>
                      <a:pt x="48578" y="70580"/>
                      <a:pt x="57817" y="75629"/>
                      <a:pt x="68389" y="80391"/>
                    </a:cubicBezTo>
                    <a:cubicBezTo>
                      <a:pt x="74866" y="83439"/>
                      <a:pt x="81248" y="86678"/>
                      <a:pt x="87535" y="90202"/>
                    </a:cubicBezTo>
                    <a:cubicBezTo>
                      <a:pt x="93821" y="93726"/>
                      <a:pt x="99536" y="97631"/>
                      <a:pt x="104870" y="102013"/>
                    </a:cubicBezTo>
                    <a:cubicBezTo>
                      <a:pt x="110109" y="106394"/>
                      <a:pt x="114300" y="111538"/>
                      <a:pt x="117443" y="117443"/>
                    </a:cubicBezTo>
                    <a:cubicBezTo>
                      <a:pt x="120587" y="123349"/>
                      <a:pt x="122110" y="130302"/>
                      <a:pt x="122110" y="138303"/>
                    </a:cubicBezTo>
                    <a:cubicBezTo>
                      <a:pt x="122110" y="158115"/>
                      <a:pt x="116491" y="172117"/>
                      <a:pt x="105156" y="180404"/>
                    </a:cubicBezTo>
                    <a:cubicBezTo>
                      <a:pt x="93821" y="188690"/>
                      <a:pt x="78581" y="192786"/>
                      <a:pt x="59341" y="1927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0" name="Forme libre : forme 39">
                <a:extLst>
                  <a:ext uri="{FF2B5EF4-FFF2-40B4-BE49-F238E27FC236}">
                    <a16:creationId xmlns:a16="http://schemas.microsoft.com/office/drawing/2014/main" id="{0FE27543-B97D-3BAD-981F-B3C1FA551658}"/>
                  </a:ext>
                </a:extLst>
              </p:cNvPr>
              <p:cNvSpPr/>
              <p:nvPr/>
            </p:nvSpPr>
            <p:spPr>
              <a:xfrm>
                <a:off x="6986587" y="4444840"/>
                <a:ext cx="122110" cy="192976"/>
              </a:xfrm>
              <a:custGeom>
                <a:avLst/>
                <a:gdLst>
                  <a:gd name="connsiteX0" fmla="*/ 59246 w 122110"/>
                  <a:gd name="connsiteY0" fmla="*/ 192977 h 192976"/>
                  <a:gd name="connsiteX1" fmla="*/ 21812 w 122110"/>
                  <a:gd name="connsiteY1" fmla="*/ 187166 h 192976"/>
                  <a:gd name="connsiteX2" fmla="*/ 953 w 122110"/>
                  <a:gd name="connsiteY2" fmla="*/ 177546 h 192976"/>
                  <a:gd name="connsiteX3" fmla="*/ 953 w 122110"/>
                  <a:gd name="connsiteY3" fmla="*/ 129064 h 192976"/>
                  <a:gd name="connsiteX4" fmla="*/ 22384 w 122110"/>
                  <a:gd name="connsiteY4" fmla="*/ 127540 h 192976"/>
                  <a:gd name="connsiteX5" fmla="*/ 22384 w 122110"/>
                  <a:gd name="connsiteY5" fmla="*/ 142589 h 192976"/>
                  <a:gd name="connsiteX6" fmla="*/ 24289 w 122110"/>
                  <a:gd name="connsiteY6" fmla="*/ 151257 h 192976"/>
                  <a:gd name="connsiteX7" fmla="*/ 29146 w 122110"/>
                  <a:gd name="connsiteY7" fmla="*/ 163640 h 192976"/>
                  <a:gd name="connsiteX8" fmla="*/ 35147 w 122110"/>
                  <a:gd name="connsiteY8" fmla="*/ 174498 h 192976"/>
                  <a:gd name="connsiteX9" fmla="*/ 24289 w 122110"/>
                  <a:gd name="connsiteY9" fmla="*/ 158306 h 192976"/>
                  <a:gd name="connsiteX10" fmla="*/ 39719 w 122110"/>
                  <a:gd name="connsiteY10" fmla="*/ 171450 h 192976"/>
                  <a:gd name="connsiteX11" fmla="*/ 59627 w 122110"/>
                  <a:gd name="connsiteY11" fmla="*/ 174879 h 192976"/>
                  <a:gd name="connsiteX12" fmla="*/ 83725 w 122110"/>
                  <a:gd name="connsiteY12" fmla="*/ 167735 h 192976"/>
                  <a:gd name="connsiteX13" fmla="*/ 92773 w 122110"/>
                  <a:gd name="connsiteY13" fmla="*/ 145161 h 192976"/>
                  <a:gd name="connsiteX14" fmla="*/ 80772 w 122110"/>
                  <a:gd name="connsiteY14" fmla="*/ 123158 h 192976"/>
                  <a:gd name="connsiteX15" fmla="*/ 52959 w 122110"/>
                  <a:gd name="connsiteY15" fmla="*/ 107537 h 192976"/>
                  <a:gd name="connsiteX16" fmla="*/ 34195 w 122110"/>
                  <a:gd name="connsiteY16" fmla="*/ 97917 h 192976"/>
                  <a:gd name="connsiteX17" fmla="*/ 17050 w 122110"/>
                  <a:gd name="connsiteY17" fmla="*/ 86297 h 192976"/>
                  <a:gd name="connsiteX18" fmla="*/ 4667 w 122110"/>
                  <a:gd name="connsiteY18" fmla="*/ 70676 h 192976"/>
                  <a:gd name="connsiteX19" fmla="*/ 0 w 122110"/>
                  <a:gd name="connsiteY19" fmla="*/ 49244 h 192976"/>
                  <a:gd name="connsiteX20" fmla="*/ 16764 w 122110"/>
                  <a:gd name="connsiteY20" fmla="*/ 12954 h 192976"/>
                  <a:gd name="connsiteX21" fmla="*/ 57912 w 122110"/>
                  <a:gd name="connsiteY21" fmla="*/ 0 h 192976"/>
                  <a:gd name="connsiteX22" fmla="*/ 84201 w 122110"/>
                  <a:gd name="connsiteY22" fmla="*/ 1715 h 192976"/>
                  <a:gd name="connsiteX23" fmla="*/ 111252 w 122110"/>
                  <a:gd name="connsiteY23" fmla="*/ 6382 h 192976"/>
                  <a:gd name="connsiteX24" fmla="*/ 110871 w 122110"/>
                  <a:gd name="connsiteY24" fmla="*/ 59341 h 192976"/>
                  <a:gd name="connsiteX25" fmla="*/ 89440 w 122110"/>
                  <a:gd name="connsiteY25" fmla="*/ 58198 h 192976"/>
                  <a:gd name="connsiteX26" fmla="*/ 89440 w 122110"/>
                  <a:gd name="connsiteY26" fmla="*/ 45053 h 192976"/>
                  <a:gd name="connsiteX27" fmla="*/ 87344 w 122110"/>
                  <a:gd name="connsiteY27" fmla="*/ 36767 h 192976"/>
                  <a:gd name="connsiteX28" fmla="*/ 82868 w 122110"/>
                  <a:gd name="connsiteY28" fmla="*/ 24194 h 192976"/>
                  <a:gd name="connsiteX29" fmla="*/ 78962 w 122110"/>
                  <a:gd name="connsiteY29" fmla="*/ 13907 h 192976"/>
                  <a:gd name="connsiteX30" fmla="*/ 91726 w 122110"/>
                  <a:gd name="connsiteY30" fmla="*/ 27813 h 192976"/>
                  <a:gd name="connsiteX31" fmla="*/ 75533 w 122110"/>
                  <a:gd name="connsiteY31" fmla="*/ 20669 h 192976"/>
                  <a:gd name="connsiteX32" fmla="*/ 58293 w 122110"/>
                  <a:gd name="connsiteY32" fmla="*/ 18764 h 192976"/>
                  <a:gd name="connsiteX33" fmla="*/ 36862 w 122110"/>
                  <a:gd name="connsiteY33" fmla="*/ 25337 h 192976"/>
                  <a:gd name="connsiteX34" fmla="*/ 28575 w 122110"/>
                  <a:gd name="connsiteY34" fmla="*/ 43910 h 192976"/>
                  <a:gd name="connsiteX35" fmla="*/ 40577 w 122110"/>
                  <a:gd name="connsiteY35" fmla="*/ 65151 h 192976"/>
                  <a:gd name="connsiteX36" fmla="*/ 68389 w 122110"/>
                  <a:gd name="connsiteY36" fmla="*/ 80391 h 192976"/>
                  <a:gd name="connsiteX37" fmla="*/ 87535 w 122110"/>
                  <a:gd name="connsiteY37" fmla="*/ 90202 h 192976"/>
                  <a:gd name="connsiteX38" fmla="*/ 104870 w 122110"/>
                  <a:gd name="connsiteY38" fmla="*/ 102013 h 192976"/>
                  <a:gd name="connsiteX39" fmla="*/ 117443 w 122110"/>
                  <a:gd name="connsiteY39" fmla="*/ 117443 h 192976"/>
                  <a:gd name="connsiteX40" fmla="*/ 122111 w 122110"/>
                  <a:gd name="connsiteY40" fmla="*/ 138303 h 192976"/>
                  <a:gd name="connsiteX41" fmla="*/ 105156 w 122110"/>
                  <a:gd name="connsiteY41" fmla="*/ 180404 h 192976"/>
                  <a:gd name="connsiteX42" fmla="*/ 59341 w 122110"/>
                  <a:gd name="connsiteY42" fmla="*/ 192786 h 1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2110" h="192976">
                    <a:moveTo>
                      <a:pt x="59246" y="192977"/>
                    </a:moveTo>
                    <a:cubicBezTo>
                      <a:pt x="44005" y="192977"/>
                      <a:pt x="31528" y="191072"/>
                      <a:pt x="21812" y="187166"/>
                    </a:cubicBezTo>
                    <a:cubicBezTo>
                      <a:pt x="12192" y="183261"/>
                      <a:pt x="5239" y="180118"/>
                      <a:pt x="953" y="177546"/>
                    </a:cubicBezTo>
                    <a:lnTo>
                      <a:pt x="953" y="129064"/>
                    </a:lnTo>
                    <a:lnTo>
                      <a:pt x="22384" y="127540"/>
                    </a:lnTo>
                    <a:lnTo>
                      <a:pt x="22384" y="142589"/>
                    </a:lnTo>
                    <a:cubicBezTo>
                      <a:pt x="22384" y="144304"/>
                      <a:pt x="23051" y="147257"/>
                      <a:pt x="24289" y="151257"/>
                    </a:cubicBezTo>
                    <a:cubicBezTo>
                      <a:pt x="25527" y="155258"/>
                      <a:pt x="27146" y="159449"/>
                      <a:pt x="29146" y="163640"/>
                    </a:cubicBezTo>
                    <a:cubicBezTo>
                      <a:pt x="31147" y="167926"/>
                      <a:pt x="33147" y="171545"/>
                      <a:pt x="35147" y="174498"/>
                    </a:cubicBezTo>
                    <a:lnTo>
                      <a:pt x="24289" y="158306"/>
                    </a:lnTo>
                    <a:cubicBezTo>
                      <a:pt x="28765" y="164783"/>
                      <a:pt x="33909" y="169164"/>
                      <a:pt x="39719" y="171450"/>
                    </a:cubicBezTo>
                    <a:cubicBezTo>
                      <a:pt x="45434" y="173736"/>
                      <a:pt x="52102" y="174879"/>
                      <a:pt x="59627" y="174879"/>
                    </a:cubicBezTo>
                    <a:cubicBezTo>
                      <a:pt x="69628" y="174879"/>
                      <a:pt x="77629" y="172498"/>
                      <a:pt x="83725" y="167735"/>
                    </a:cubicBezTo>
                    <a:cubicBezTo>
                      <a:pt x="89726" y="162973"/>
                      <a:pt x="92773" y="155448"/>
                      <a:pt x="92773" y="145161"/>
                    </a:cubicBezTo>
                    <a:cubicBezTo>
                      <a:pt x="92773" y="135922"/>
                      <a:pt x="88773" y="128588"/>
                      <a:pt x="80772" y="123158"/>
                    </a:cubicBezTo>
                    <a:cubicBezTo>
                      <a:pt x="72771" y="117729"/>
                      <a:pt x="63437" y="112586"/>
                      <a:pt x="52959" y="107537"/>
                    </a:cubicBezTo>
                    <a:cubicBezTo>
                      <a:pt x="46672" y="104489"/>
                      <a:pt x="40386" y="101346"/>
                      <a:pt x="34195" y="97917"/>
                    </a:cubicBezTo>
                    <a:cubicBezTo>
                      <a:pt x="27908" y="94488"/>
                      <a:pt x="22193" y="90678"/>
                      <a:pt x="17050" y="86297"/>
                    </a:cubicBezTo>
                    <a:cubicBezTo>
                      <a:pt x="11906" y="81915"/>
                      <a:pt x="7811" y="76676"/>
                      <a:pt x="4667" y="70676"/>
                    </a:cubicBezTo>
                    <a:cubicBezTo>
                      <a:pt x="1524" y="64675"/>
                      <a:pt x="0" y="57531"/>
                      <a:pt x="0" y="49244"/>
                    </a:cubicBezTo>
                    <a:cubicBezTo>
                      <a:pt x="0" y="33719"/>
                      <a:pt x="5524" y="21622"/>
                      <a:pt x="16764" y="12954"/>
                    </a:cubicBezTo>
                    <a:cubicBezTo>
                      <a:pt x="27908" y="4286"/>
                      <a:pt x="41624" y="0"/>
                      <a:pt x="57912" y="0"/>
                    </a:cubicBezTo>
                    <a:cubicBezTo>
                      <a:pt x="66199" y="0"/>
                      <a:pt x="74962" y="572"/>
                      <a:pt x="84201" y="1715"/>
                    </a:cubicBezTo>
                    <a:cubicBezTo>
                      <a:pt x="93440" y="2858"/>
                      <a:pt x="102489" y="4382"/>
                      <a:pt x="111252" y="6382"/>
                    </a:cubicBezTo>
                    <a:lnTo>
                      <a:pt x="110871" y="59341"/>
                    </a:lnTo>
                    <a:lnTo>
                      <a:pt x="89440" y="58198"/>
                    </a:lnTo>
                    <a:lnTo>
                      <a:pt x="89440" y="45053"/>
                    </a:lnTo>
                    <a:cubicBezTo>
                      <a:pt x="89440" y="43529"/>
                      <a:pt x="88773" y="40767"/>
                      <a:pt x="87344" y="36767"/>
                    </a:cubicBezTo>
                    <a:cubicBezTo>
                      <a:pt x="86011" y="32766"/>
                      <a:pt x="84487" y="28575"/>
                      <a:pt x="82868" y="24194"/>
                    </a:cubicBezTo>
                    <a:cubicBezTo>
                      <a:pt x="81248" y="19812"/>
                      <a:pt x="79915" y="16383"/>
                      <a:pt x="78962" y="13907"/>
                    </a:cubicBezTo>
                    <a:lnTo>
                      <a:pt x="91726" y="27813"/>
                    </a:lnTo>
                    <a:cubicBezTo>
                      <a:pt x="85439" y="24289"/>
                      <a:pt x="80105" y="21908"/>
                      <a:pt x="75533" y="20669"/>
                    </a:cubicBezTo>
                    <a:cubicBezTo>
                      <a:pt x="70961" y="19431"/>
                      <a:pt x="65246" y="18764"/>
                      <a:pt x="58293" y="18764"/>
                    </a:cubicBezTo>
                    <a:cubicBezTo>
                      <a:pt x="49530" y="18764"/>
                      <a:pt x="42386" y="20955"/>
                      <a:pt x="36862" y="25337"/>
                    </a:cubicBezTo>
                    <a:cubicBezTo>
                      <a:pt x="31337" y="29718"/>
                      <a:pt x="28575" y="35909"/>
                      <a:pt x="28575" y="43910"/>
                    </a:cubicBezTo>
                    <a:cubicBezTo>
                      <a:pt x="28575" y="52673"/>
                      <a:pt x="32576" y="59722"/>
                      <a:pt x="40577" y="65151"/>
                    </a:cubicBezTo>
                    <a:cubicBezTo>
                      <a:pt x="48578" y="70580"/>
                      <a:pt x="57817" y="75629"/>
                      <a:pt x="68389" y="80391"/>
                    </a:cubicBezTo>
                    <a:cubicBezTo>
                      <a:pt x="74866" y="83439"/>
                      <a:pt x="81248" y="86678"/>
                      <a:pt x="87535" y="90202"/>
                    </a:cubicBezTo>
                    <a:cubicBezTo>
                      <a:pt x="93821" y="93726"/>
                      <a:pt x="99536" y="97631"/>
                      <a:pt x="104870" y="102013"/>
                    </a:cubicBezTo>
                    <a:cubicBezTo>
                      <a:pt x="110109" y="106394"/>
                      <a:pt x="114300" y="111538"/>
                      <a:pt x="117443" y="117443"/>
                    </a:cubicBezTo>
                    <a:cubicBezTo>
                      <a:pt x="120587" y="123349"/>
                      <a:pt x="122111" y="130302"/>
                      <a:pt x="122111" y="138303"/>
                    </a:cubicBezTo>
                    <a:cubicBezTo>
                      <a:pt x="122111" y="158115"/>
                      <a:pt x="116491" y="172117"/>
                      <a:pt x="105156" y="180404"/>
                    </a:cubicBezTo>
                    <a:cubicBezTo>
                      <a:pt x="93821" y="188690"/>
                      <a:pt x="78581" y="192786"/>
                      <a:pt x="59341" y="1927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1" name="Forme libre : forme 40">
                <a:extLst>
                  <a:ext uri="{FF2B5EF4-FFF2-40B4-BE49-F238E27FC236}">
                    <a16:creationId xmlns:a16="http://schemas.microsoft.com/office/drawing/2014/main" id="{256FF0BC-C118-0F25-B45A-BA5DA3093233}"/>
                  </a:ext>
                </a:extLst>
              </p:cNvPr>
              <p:cNvSpPr/>
              <p:nvPr/>
            </p:nvSpPr>
            <p:spPr>
              <a:xfrm>
                <a:off x="7134796" y="4448174"/>
                <a:ext cx="202215" cy="190023"/>
              </a:xfrm>
              <a:custGeom>
                <a:avLst/>
                <a:gdLst>
                  <a:gd name="connsiteX0" fmla="*/ 89535 w 202215"/>
                  <a:gd name="connsiteY0" fmla="*/ 190024 h 190023"/>
                  <a:gd name="connsiteX1" fmla="*/ 50292 w 202215"/>
                  <a:gd name="connsiteY1" fmla="*/ 178975 h 190023"/>
                  <a:gd name="connsiteX2" fmla="*/ 33147 w 202215"/>
                  <a:gd name="connsiteY2" fmla="*/ 148114 h 190023"/>
                  <a:gd name="connsiteX3" fmla="*/ 29051 w 202215"/>
                  <a:gd name="connsiteY3" fmla="*/ 102870 h 190023"/>
                  <a:gd name="connsiteX4" fmla="*/ 29051 w 202215"/>
                  <a:gd name="connsiteY4" fmla="*/ 52102 h 190023"/>
                  <a:gd name="connsiteX5" fmla="*/ 28289 w 202215"/>
                  <a:gd name="connsiteY5" fmla="*/ 42100 h 190023"/>
                  <a:gd name="connsiteX6" fmla="*/ 26194 w 202215"/>
                  <a:gd name="connsiteY6" fmla="*/ 27622 h 190023"/>
                  <a:gd name="connsiteX7" fmla="*/ 23717 w 202215"/>
                  <a:gd name="connsiteY7" fmla="*/ 13335 h 190023"/>
                  <a:gd name="connsiteX8" fmla="*/ 37243 w 202215"/>
                  <a:gd name="connsiteY8" fmla="*/ 27242 h 190023"/>
                  <a:gd name="connsiteX9" fmla="*/ 0 w 202215"/>
                  <a:gd name="connsiteY9" fmla="*/ 19717 h 190023"/>
                  <a:gd name="connsiteX10" fmla="*/ 1524 w 202215"/>
                  <a:gd name="connsiteY10" fmla="*/ 191 h 190023"/>
                  <a:gd name="connsiteX11" fmla="*/ 52673 w 202215"/>
                  <a:gd name="connsiteY11" fmla="*/ 191 h 190023"/>
                  <a:gd name="connsiteX12" fmla="*/ 59817 w 202215"/>
                  <a:gd name="connsiteY12" fmla="*/ 6953 h 190023"/>
                  <a:gd name="connsiteX13" fmla="*/ 58674 w 202215"/>
                  <a:gd name="connsiteY13" fmla="*/ 25337 h 190023"/>
                  <a:gd name="connsiteX14" fmla="*/ 57531 w 202215"/>
                  <a:gd name="connsiteY14" fmla="*/ 46006 h 190023"/>
                  <a:gd name="connsiteX15" fmla="*/ 57150 w 202215"/>
                  <a:gd name="connsiteY15" fmla="*/ 63246 h 190023"/>
                  <a:gd name="connsiteX16" fmla="*/ 57150 w 202215"/>
                  <a:gd name="connsiteY16" fmla="*/ 116967 h 190023"/>
                  <a:gd name="connsiteX17" fmla="*/ 65437 w 202215"/>
                  <a:gd name="connsiteY17" fmla="*/ 152876 h 190023"/>
                  <a:gd name="connsiteX18" fmla="*/ 95536 w 202215"/>
                  <a:gd name="connsiteY18" fmla="*/ 166973 h 190023"/>
                  <a:gd name="connsiteX19" fmla="*/ 122206 w 202215"/>
                  <a:gd name="connsiteY19" fmla="*/ 158305 h 190023"/>
                  <a:gd name="connsiteX20" fmla="*/ 138208 w 202215"/>
                  <a:gd name="connsiteY20" fmla="*/ 135922 h 190023"/>
                  <a:gd name="connsiteX21" fmla="*/ 143637 w 202215"/>
                  <a:gd name="connsiteY21" fmla="*/ 107537 h 190023"/>
                  <a:gd name="connsiteX22" fmla="*/ 143637 w 202215"/>
                  <a:gd name="connsiteY22" fmla="*/ 51911 h 190023"/>
                  <a:gd name="connsiteX23" fmla="*/ 142875 w 202215"/>
                  <a:gd name="connsiteY23" fmla="*/ 41910 h 190023"/>
                  <a:gd name="connsiteX24" fmla="*/ 140970 w 202215"/>
                  <a:gd name="connsiteY24" fmla="*/ 27432 h 190023"/>
                  <a:gd name="connsiteX25" fmla="*/ 138684 w 202215"/>
                  <a:gd name="connsiteY25" fmla="*/ 13145 h 190023"/>
                  <a:gd name="connsiteX26" fmla="*/ 152590 w 202215"/>
                  <a:gd name="connsiteY26" fmla="*/ 26670 h 190023"/>
                  <a:gd name="connsiteX27" fmla="*/ 113538 w 202215"/>
                  <a:gd name="connsiteY27" fmla="*/ 19526 h 190023"/>
                  <a:gd name="connsiteX28" fmla="*/ 115062 w 202215"/>
                  <a:gd name="connsiteY28" fmla="*/ 0 h 190023"/>
                  <a:gd name="connsiteX29" fmla="*/ 167259 w 202215"/>
                  <a:gd name="connsiteY29" fmla="*/ 0 h 190023"/>
                  <a:gd name="connsiteX30" fmla="*/ 174403 w 202215"/>
                  <a:gd name="connsiteY30" fmla="*/ 6763 h 190023"/>
                  <a:gd name="connsiteX31" fmla="*/ 173450 w 202215"/>
                  <a:gd name="connsiteY31" fmla="*/ 25146 h 190023"/>
                  <a:gd name="connsiteX32" fmla="*/ 172498 w 202215"/>
                  <a:gd name="connsiteY32" fmla="*/ 45815 h 190023"/>
                  <a:gd name="connsiteX33" fmla="*/ 172117 w 202215"/>
                  <a:gd name="connsiteY33" fmla="*/ 63055 h 190023"/>
                  <a:gd name="connsiteX34" fmla="*/ 172117 w 202215"/>
                  <a:gd name="connsiteY34" fmla="*/ 123920 h 190023"/>
                  <a:gd name="connsiteX35" fmla="*/ 173831 w 202215"/>
                  <a:gd name="connsiteY35" fmla="*/ 149638 h 190023"/>
                  <a:gd name="connsiteX36" fmla="*/ 176689 w 202215"/>
                  <a:gd name="connsiteY36" fmla="*/ 175736 h 190023"/>
                  <a:gd name="connsiteX37" fmla="*/ 163163 w 202215"/>
                  <a:gd name="connsiteY37" fmla="*/ 161830 h 190023"/>
                  <a:gd name="connsiteX38" fmla="*/ 202216 w 202215"/>
                  <a:gd name="connsiteY38" fmla="*/ 165925 h 190023"/>
                  <a:gd name="connsiteX39" fmla="*/ 199930 w 202215"/>
                  <a:gd name="connsiteY39" fmla="*/ 185452 h 190023"/>
                  <a:gd name="connsiteX40" fmla="*/ 152971 w 202215"/>
                  <a:gd name="connsiteY40" fmla="*/ 185452 h 190023"/>
                  <a:gd name="connsiteX41" fmla="*/ 145828 w 202215"/>
                  <a:gd name="connsiteY41" fmla="*/ 143732 h 190023"/>
                  <a:gd name="connsiteX42" fmla="*/ 149543 w 202215"/>
                  <a:gd name="connsiteY42" fmla="*/ 152781 h 190023"/>
                  <a:gd name="connsiteX43" fmla="*/ 140684 w 202215"/>
                  <a:gd name="connsiteY43" fmla="*/ 166116 h 190023"/>
                  <a:gd name="connsiteX44" fmla="*/ 121920 w 202215"/>
                  <a:gd name="connsiteY44" fmla="*/ 182309 h 190023"/>
                  <a:gd name="connsiteX45" fmla="*/ 89440 w 202215"/>
                  <a:gd name="connsiteY45" fmla="*/ 189643 h 19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02215" h="190023">
                    <a:moveTo>
                      <a:pt x="89535" y="190024"/>
                    </a:moveTo>
                    <a:cubicBezTo>
                      <a:pt x="72009" y="190024"/>
                      <a:pt x="58864" y="186309"/>
                      <a:pt x="50292" y="178975"/>
                    </a:cubicBezTo>
                    <a:cubicBezTo>
                      <a:pt x="41624" y="171545"/>
                      <a:pt x="35909" y="161354"/>
                      <a:pt x="33147" y="148114"/>
                    </a:cubicBezTo>
                    <a:cubicBezTo>
                      <a:pt x="30385" y="134969"/>
                      <a:pt x="29051" y="119920"/>
                      <a:pt x="29051" y="102870"/>
                    </a:cubicBezTo>
                    <a:lnTo>
                      <a:pt x="29051" y="52102"/>
                    </a:lnTo>
                    <a:cubicBezTo>
                      <a:pt x="29051" y="49816"/>
                      <a:pt x="28765" y="46577"/>
                      <a:pt x="28289" y="42100"/>
                    </a:cubicBezTo>
                    <a:cubicBezTo>
                      <a:pt x="27813" y="37719"/>
                      <a:pt x="27146" y="32861"/>
                      <a:pt x="26194" y="27622"/>
                    </a:cubicBezTo>
                    <a:cubicBezTo>
                      <a:pt x="25337" y="22384"/>
                      <a:pt x="24479" y="17621"/>
                      <a:pt x="23717" y="13335"/>
                    </a:cubicBezTo>
                    <a:lnTo>
                      <a:pt x="37243" y="27242"/>
                    </a:lnTo>
                    <a:lnTo>
                      <a:pt x="0" y="19717"/>
                    </a:lnTo>
                    <a:lnTo>
                      <a:pt x="1524" y="191"/>
                    </a:lnTo>
                    <a:lnTo>
                      <a:pt x="52673" y="191"/>
                    </a:lnTo>
                    <a:lnTo>
                      <a:pt x="59817" y="6953"/>
                    </a:lnTo>
                    <a:cubicBezTo>
                      <a:pt x="59531" y="12192"/>
                      <a:pt x="59150" y="18383"/>
                      <a:pt x="58674" y="25337"/>
                    </a:cubicBezTo>
                    <a:cubicBezTo>
                      <a:pt x="58198" y="32385"/>
                      <a:pt x="57817" y="39243"/>
                      <a:pt x="57531" y="46006"/>
                    </a:cubicBezTo>
                    <a:cubicBezTo>
                      <a:pt x="57245" y="52768"/>
                      <a:pt x="57150" y="58579"/>
                      <a:pt x="57150" y="63246"/>
                    </a:cubicBezTo>
                    <a:lnTo>
                      <a:pt x="57150" y="116967"/>
                    </a:lnTo>
                    <a:cubicBezTo>
                      <a:pt x="57150" y="131540"/>
                      <a:pt x="59912" y="143446"/>
                      <a:pt x="65437" y="152876"/>
                    </a:cubicBezTo>
                    <a:cubicBezTo>
                      <a:pt x="70961" y="162306"/>
                      <a:pt x="80963" y="166973"/>
                      <a:pt x="95536" y="166973"/>
                    </a:cubicBezTo>
                    <a:cubicBezTo>
                      <a:pt x="106299" y="166973"/>
                      <a:pt x="115157" y="164116"/>
                      <a:pt x="122206" y="158305"/>
                    </a:cubicBezTo>
                    <a:cubicBezTo>
                      <a:pt x="129254" y="152591"/>
                      <a:pt x="134588" y="145066"/>
                      <a:pt x="138208" y="135922"/>
                    </a:cubicBezTo>
                    <a:cubicBezTo>
                      <a:pt x="141827" y="126778"/>
                      <a:pt x="143637" y="117348"/>
                      <a:pt x="143637" y="107537"/>
                    </a:cubicBezTo>
                    <a:lnTo>
                      <a:pt x="143637" y="51911"/>
                    </a:lnTo>
                    <a:cubicBezTo>
                      <a:pt x="143637" y="49625"/>
                      <a:pt x="143351" y="46387"/>
                      <a:pt x="142875" y="41910"/>
                    </a:cubicBezTo>
                    <a:cubicBezTo>
                      <a:pt x="142399" y="37529"/>
                      <a:pt x="141732" y="32671"/>
                      <a:pt x="140970" y="27432"/>
                    </a:cubicBezTo>
                    <a:cubicBezTo>
                      <a:pt x="140208" y="22193"/>
                      <a:pt x="139446" y="17431"/>
                      <a:pt x="138684" y="13145"/>
                    </a:cubicBezTo>
                    <a:lnTo>
                      <a:pt x="152590" y="26670"/>
                    </a:lnTo>
                    <a:lnTo>
                      <a:pt x="113538" y="19526"/>
                    </a:lnTo>
                    <a:lnTo>
                      <a:pt x="115062" y="0"/>
                    </a:lnTo>
                    <a:lnTo>
                      <a:pt x="167259" y="0"/>
                    </a:lnTo>
                    <a:lnTo>
                      <a:pt x="174403" y="6763"/>
                    </a:lnTo>
                    <a:cubicBezTo>
                      <a:pt x="174117" y="12001"/>
                      <a:pt x="173831" y="18193"/>
                      <a:pt x="173450" y="25146"/>
                    </a:cubicBezTo>
                    <a:cubicBezTo>
                      <a:pt x="173069" y="32195"/>
                      <a:pt x="172784" y="39053"/>
                      <a:pt x="172498" y="45815"/>
                    </a:cubicBezTo>
                    <a:cubicBezTo>
                      <a:pt x="172212" y="52578"/>
                      <a:pt x="172117" y="58388"/>
                      <a:pt x="172117" y="63055"/>
                    </a:cubicBezTo>
                    <a:lnTo>
                      <a:pt x="172117" y="123920"/>
                    </a:lnTo>
                    <a:cubicBezTo>
                      <a:pt x="172117" y="132397"/>
                      <a:pt x="172688" y="140970"/>
                      <a:pt x="173831" y="149638"/>
                    </a:cubicBezTo>
                    <a:cubicBezTo>
                      <a:pt x="174974" y="158305"/>
                      <a:pt x="175927" y="166973"/>
                      <a:pt x="176689" y="175736"/>
                    </a:cubicBezTo>
                    <a:lnTo>
                      <a:pt x="163163" y="161830"/>
                    </a:lnTo>
                    <a:lnTo>
                      <a:pt x="202216" y="165925"/>
                    </a:lnTo>
                    <a:lnTo>
                      <a:pt x="199930" y="185452"/>
                    </a:lnTo>
                    <a:lnTo>
                      <a:pt x="152971" y="185452"/>
                    </a:lnTo>
                    <a:lnTo>
                      <a:pt x="145828" y="143732"/>
                    </a:lnTo>
                    <a:lnTo>
                      <a:pt x="149543" y="152781"/>
                    </a:lnTo>
                    <a:cubicBezTo>
                      <a:pt x="148019" y="155829"/>
                      <a:pt x="145066" y="160211"/>
                      <a:pt x="140684" y="166116"/>
                    </a:cubicBezTo>
                    <a:cubicBezTo>
                      <a:pt x="136303" y="172021"/>
                      <a:pt x="130016" y="177355"/>
                      <a:pt x="121920" y="182309"/>
                    </a:cubicBezTo>
                    <a:cubicBezTo>
                      <a:pt x="113729" y="187166"/>
                      <a:pt x="102965" y="189643"/>
                      <a:pt x="89440" y="1896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2" name="Forme libre : forme 41">
                <a:extLst>
                  <a:ext uri="{FF2B5EF4-FFF2-40B4-BE49-F238E27FC236}">
                    <a16:creationId xmlns:a16="http://schemas.microsoft.com/office/drawing/2014/main" id="{49782677-A2A0-562D-29F9-5D66FB4D145F}"/>
                  </a:ext>
                </a:extLst>
              </p:cNvPr>
              <p:cNvSpPr/>
              <p:nvPr/>
            </p:nvSpPr>
            <p:spPr>
              <a:xfrm>
                <a:off x="7358157" y="4445221"/>
                <a:ext cx="144684" cy="191166"/>
              </a:xfrm>
              <a:custGeom>
                <a:avLst/>
                <a:gdLst>
                  <a:gd name="connsiteX0" fmla="*/ 1905 w 144684"/>
                  <a:gd name="connsiteY0" fmla="*/ 190691 h 191166"/>
                  <a:gd name="connsiteX1" fmla="*/ 0 w 144684"/>
                  <a:gd name="connsiteY1" fmla="*/ 172688 h 191166"/>
                  <a:gd name="connsiteX2" fmla="*/ 42100 w 144684"/>
                  <a:gd name="connsiteY2" fmla="*/ 164021 h 191166"/>
                  <a:gd name="connsiteX3" fmla="*/ 27051 w 144684"/>
                  <a:gd name="connsiteY3" fmla="*/ 177927 h 191166"/>
                  <a:gd name="connsiteX4" fmla="*/ 29146 w 144684"/>
                  <a:gd name="connsiteY4" fmla="*/ 167450 h 191166"/>
                  <a:gd name="connsiteX5" fmla="*/ 31813 w 144684"/>
                  <a:gd name="connsiteY5" fmla="*/ 151447 h 191166"/>
                  <a:gd name="connsiteX6" fmla="*/ 33147 w 144684"/>
                  <a:gd name="connsiteY6" fmla="*/ 138493 h 191166"/>
                  <a:gd name="connsiteX7" fmla="*/ 33147 w 144684"/>
                  <a:gd name="connsiteY7" fmla="*/ 55054 h 191166"/>
                  <a:gd name="connsiteX8" fmla="*/ 32004 w 144684"/>
                  <a:gd name="connsiteY8" fmla="*/ 41720 h 191166"/>
                  <a:gd name="connsiteX9" fmla="*/ 29337 w 144684"/>
                  <a:gd name="connsiteY9" fmla="*/ 24765 h 191166"/>
                  <a:gd name="connsiteX10" fmla="*/ 27051 w 144684"/>
                  <a:gd name="connsiteY10" fmla="*/ 12573 h 191166"/>
                  <a:gd name="connsiteX11" fmla="*/ 42100 w 144684"/>
                  <a:gd name="connsiteY11" fmla="*/ 29908 h 191166"/>
                  <a:gd name="connsiteX12" fmla="*/ 762 w 144684"/>
                  <a:gd name="connsiteY12" fmla="*/ 22765 h 191166"/>
                  <a:gd name="connsiteX13" fmla="*/ 2667 w 144684"/>
                  <a:gd name="connsiteY13" fmla="*/ 3238 h 191166"/>
                  <a:gd name="connsiteX14" fmla="*/ 49244 w 144684"/>
                  <a:gd name="connsiteY14" fmla="*/ 3238 h 191166"/>
                  <a:gd name="connsiteX15" fmla="*/ 56388 w 144684"/>
                  <a:gd name="connsiteY15" fmla="*/ 10001 h 191166"/>
                  <a:gd name="connsiteX16" fmla="*/ 61627 w 144684"/>
                  <a:gd name="connsiteY16" fmla="*/ 66389 h 191166"/>
                  <a:gd name="connsiteX17" fmla="*/ 50387 w 144684"/>
                  <a:gd name="connsiteY17" fmla="*/ 54388 h 191166"/>
                  <a:gd name="connsiteX18" fmla="*/ 59817 w 144684"/>
                  <a:gd name="connsiteY18" fmla="*/ 34671 h 191166"/>
                  <a:gd name="connsiteX19" fmla="*/ 72771 w 144684"/>
                  <a:gd name="connsiteY19" fmla="*/ 17240 h 191166"/>
                  <a:gd name="connsiteX20" fmla="*/ 91916 w 144684"/>
                  <a:gd name="connsiteY20" fmla="*/ 4667 h 191166"/>
                  <a:gd name="connsiteX21" fmla="*/ 119920 w 144684"/>
                  <a:gd name="connsiteY21" fmla="*/ 0 h 191166"/>
                  <a:gd name="connsiteX22" fmla="*/ 132493 w 144684"/>
                  <a:gd name="connsiteY22" fmla="*/ 952 h 191166"/>
                  <a:gd name="connsiteX23" fmla="*/ 144685 w 144684"/>
                  <a:gd name="connsiteY23" fmla="*/ 3810 h 191166"/>
                  <a:gd name="connsiteX24" fmla="*/ 141256 w 144684"/>
                  <a:gd name="connsiteY24" fmla="*/ 64294 h 191166"/>
                  <a:gd name="connsiteX25" fmla="*/ 119824 w 144684"/>
                  <a:gd name="connsiteY25" fmla="*/ 63151 h 191166"/>
                  <a:gd name="connsiteX26" fmla="*/ 119824 w 144684"/>
                  <a:gd name="connsiteY26" fmla="*/ 43625 h 191166"/>
                  <a:gd name="connsiteX27" fmla="*/ 118300 w 144684"/>
                  <a:gd name="connsiteY27" fmla="*/ 36481 h 191166"/>
                  <a:gd name="connsiteX28" fmla="*/ 114681 w 144684"/>
                  <a:gd name="connsiteY28" fmla="*/ 25051 h 191166"/>
                  <a:gd name="connsiteX29" fmla="*/ 110680 w 144684"/>
                  <a:gd name="connsiteY29" fmla="*/ 14764 h 191166"/>
                  <a:gd name="connsiteX30" fmla="*/ 128302 w 144684"/>
                  <a:gd name="connsiteY30" fmla="*/ 24575 h 191166"/>
                  <a:gd name="connsiteX31" fmla="*/ 120587 w 144684"/>
                  <a:gd name="connsiteY31" fmla="*/ 24955 h 191166"/>
                  <a:gd name="connsiteX32" fmla="*/ 112871 w 144684"/>
                  <a:gd name="connsiteY32" fmla="*/ 24955 h 191166"/>
                  <a:gd name="connsiteX33" fmla="*/ 73628 w 144684"/>
                  <a:gd name="connsiteY33" fmla="*/ 41148 h 191166"/>
                  <a:gd name="connsiteX34" fmla="*/ 61436 w 144684"/>
                  <a:gd name="connsiteY34" fmla="*/ 84010 h 191166"/>
                  <a:gd name="connsiteX35" fmla="*/ 61436 w 144684"/>
                  <a:gd name="connsiteY35" fmla="*/ 127635 h 191166"/>
                  <a:gd name="connsiteX36" fmla="*/ 62579 w 144684"/>
                  <a:gd name="connsiteY36" fmla="*/ 157734 h 191166"/>
                  <a:gd name="connsiteX37" fmla="*/ 64865 w 144684"/>
                  <a:gd name="connsiteY37" fmla="*/ 179927 h 191166"/>
                  <a:gd name="connsiteX38" fmla="*/ 50959 w 144684"/>
                  <a:gd name="connsiteY38" fmla="*/ 166021 h 191166"/>
                  <a:gd name="connsiteX39" fmla="*/ 101346 w 144684"/>
                  <a:gd name="connsiteY39" fmla="*/ 169735 h 191166"/>
                  <a:gd name="connsiteX40" fmla="*/ 99060 w 144684"/>
                  <a:gd name="connsiteY40" fmla="*/ 189262 h 191166"/>
                  <a:gd name="connsiteX41" fmla="*/ 43053 w 144684"/>
                  <a:gd name="connsiteY41" fmla="*/ 189262 h 191166"/>
                  <a:gd name="connsiteX42" fmla="*/ 32195 w 144684"/>
                  <a:gd name="connsiteY42" fmla="*/ 189643 h 191166"/>
                  <a:gd name="connsiteX43" fmla="*/ 16954 w 144684"/>
                  <a:gd name="connsiteY43" fmla="*/ 190405 h 191166"/>
                  <a:gd name="connsiteX44" fmla="*/ 1714 w 144684"/>
                  <a:gd name="connsiteY44" fmla="*/ 191167 h 19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4684" h="191166">
                    <a:moveTo>
                      <a:pt x="1905" y="190691"/>
                    </a:moveTo>
                    <a:lnTo>
                      <a:pt x="0" y="172688"/>
                    </a:lnTo>
                    <a:lnTo>
                      <a:pt x="42100" y="164021"/>
                    </a:lnTo>
                    <a:lnTo>
                      <a:pt x="27051" y="177927"/>
                    </a:lnTo>
                    <a:cubicBezTo>
                      <a:pt x="27527" y="175927"/>
                      <a:pt x="28194" y="172402"/>
                      <a:pt x="29146" y="167450"/>
                    </a:cubicBezTo>
                    <a:cubicBezTo>
                      <a:pt x="30004" y="162401"/>
                      <a:pt x="30861" y="157163"/>
                      <a:pt x="31813" y="151447"/>
                    </a:cubicBezTo>
                    <a:cubicBezTo>
                      <a:pt x="32766" y="145733"/>
                      <a:pt x="33147" y="141446"/>
                      <a:pt x="33147" y="138493"/>
                    </a:cubicBezTo>
                    <a:lnTo>
                      <a:pt x="33147" y="55054"/>
                    </a:lnTo>
                    <a:cubicBezTo>
                      <a:pt x="33147" y="51816"/>
                      <a:pt x="32766" y="47339"/>
                      <a:pt x="32004" y="41720"/>
                    </a:cubicBezTo>
                    <a:cubicBezTo>
                      <a:pt x="31242" y="36100"/>
                      <a:pt x="30385" y="30480"/>
                      <a:pt x="29337" y="24765"/>
                    </a:cubicBezTo>
                    <a:cubicBezTo>
                      <a:pt x="28289" y="19145"/>
                      <a:pt x="27622" y="15050"/>
                      <a:pt x="27051" y="12573"/>
                    </a:cubicBezTo>
                    <a:lnTo>
                      <a:pt x="42100" y="29908"/>
                    </a:lnTo>
                    <a:lnTo>
                      <a:pt x="762" y="22765"/>
                    </a:lnTo>
                    <a:lnTo>
                      <a:pt x="2667" y="3238"/>
                    </a:lnTo>
                    <a:lnTo>
                      <a:pt x="49244" y="3238"/>
                    </a:lnTo>
                    <a:lnTo>
                      <a:pt x="56388" y="10001"/>
                    </a:lnTo>
                    <a:lnTo>
                      <a:pt x="61627" y="66389"/>
                    </a:lnTo>
                    <a:lnTo>
                      <a:pt x="50387" y="54388"/>
                    </a:lnTo>
                    <a:cubicBezTo>
                      <a:pt x="53149" y="47625"/>
                      <a:pt x="56293" y="41053"/>
                      <a:pt x="59817" y="34671"/>
                    </a:cubicBezTo>
                    <a:cubicBezTo>
                      <a:pt x="63341" y="28289"/>
                      <a:pt x="67627" y="22479"/>
                      <a:pt x="72771" y="17240"/>
                    </a:cubicBezTo>
                    <a:cubicBezTo>
                      <a:pt x="77914" y="12001"/>
                      <a:pt x="84296" y="7810"/>
                      <a:pt x="91916" y="4667"/>
                    </a:cubicBezTo>
                    <a:cubicBezTo>
                      <a:pt x="99536" y="1524"/>
                      <a:pt x="108871" y="0"/>
                      <a:pt x="119920" y="0"/>
                    </a:cubicBezTo>
                    <a:cubicBezTo>
                      <a:pt x="124206" y="0"/>
                      <a:pt x="128397" y="286"/>
                      <a:pt x="132493" y="952"/>
                    </a:cubicBezTo>
                    <a:cubicBezTo>
                      <a:pt x="136588" y="1619"/>
                      <a:pt x="140684" y="2476"/>
                      <a:pt x="144685" y="3810"/>
                    </a:cubicBezTo>
                    <a:lnTo>
                      <a:pt x="141256" y="64294"/>
                    </a:lnTo>
                    <a:lnTo>
                      <a:pt x="119824" y="63151"/>
                    </a:lnTo>
                    <a:lnTo>
                      <a:pt x="119824" y="43625"/>
                    </a:lnTo>
                    <a:cubicBezTo>
                      <a:pt x="119824" y="42386"/>
                      <a:pt x="119348" y="40005"/>
                      <a:pt x="118300" y="36481"/>
                    </a:cubicBezTo>
                    <a:cubicBezTo>
                      <a:pt x="117253" y="32956"/>
                      <a:pt x="116110" y="29146"/>
                      <a:pt x="114681" y="25051"/>
                    </a:cubicBezTo>
                    <a:cubicBezTo>
                      <a:pt x="113252" y="20955"/>
                      <a:pt x="112014" y="17526"/>
                      <a:pt x="110680" y="14764"/>
                    </a:cubicBezTo>
                    <a:lnTo>
                      <a:pt x="128302" y="24575"/>
                    </a:lnTo>
                    <a:cubicBezTo>
                      <a:pt x="125825" y="24860"/>
                      <a:pt x="123254" y="24955"/>
                      <a:pt x="120587" y="24955"/>
                    </a:cubicBezTo>
                    <a:lnTo>
                      <a:pt x="112871" y="24955"/>
                    </a:lnTo>
                    <a:cubicBezTo>
                      <a:pt x="94869" y="24955"/>
                      <a:pt x="81724" y="30385"/>
                      <a:pt x="73628" y="41148"/>
                    </a:cubicBezTo>
                    <a:cubicBezTo>
                      <a:pt x="65437" y="51911"/>
                      <a:pt x="61436" y="66199"/>
                      <a:pt x="61436" y="84010"/>
                    </a:cubicBezTo>
                    <a:lnTo>
                      <a:pt x="61436" y="127635"/>
                    </a:lnTo>
                    <a:cubicBezTo>
                      <a:pt x="61436" y="137446"/>
                      <a:pt x="61817" y="147447"/>
                      <a:pt x="62579" y="157734"/>
                    </a:cubicBezTo>
                    <a:cubicBezTo>
                      <a:pt x="63341" y="168021"/>
                      <a:pt x="64103" y="175355"/>
                      <a:pt x="64865" y="179927"/>
                    </a:cubicBezTo>
                    <a:lnTo>
                      <a:pt x="50959" y="166021"/>
                    </a:lnTo>
                    <a:lnTo>
                      <a:pt x="101346" y="169735"/>
                    </a:lnTo>
                    <a:lnTo>
                      <a:pt x="99060" y="189262"/>
                    </a:lnTo>
                    <a:lnTo>
                      <a:pt x="43053" y="189262"/>
                    </a:lnTo>
                    <a:cubicBezTo>
                      <a:pt x="40576" y="189262"/>
                      <a:pt x="36862" y="189357"/>
                      <a:pt x="32195" y="189643"/>
                    </a:cubicBezTo>
                    <a:cubicBezTo>
                      <a:pt x="27432" y="189929"/>
                      <a:pt x="22384" y="190119"/>
                      <a:pt x="16954" y="190405"/>
                    </a:cubicBezTo>
                    <a:cubicBezTo>
                      <a:pt x="11525" y="190691"/>
                      <a:pt x="6477" y="190881"/>
                      <a:pt x="1714" y="1911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3" name="Forme libre : forme 42">
                <a:extLst>
                  <a:ext uri="{FF2B5EF4-FFF2-40B4-BE49-F238E27FC236}">
                    <a16:creationId xmlns:a16="http://schemas.microsoft.com/office/drawing/2014/main" id="{A2A383F2-720A-4D0A-4FF8-BC24F6133D9E}"/>
                  </a:ext>
                </a:extLst>
              </p:cNvPr>
              <p:cNvSpPr/>
              <p:nvPr/>
            </p:nvSpPr>
            <p:spPr>
              <a:xfrm>
                <a:off x="7532560" y="4445507"/>
                <a:ext cx="169735" cy="192309"/>
              </a:xfrm>
              <a:custGeom>
                <a:avLst/>
                <a:gdLst>
                  <a:gd name="connsiteX0" fmla="*/ 54483 w 169735"/>
                  <a:gd name="connsiteY0" fmla="*/ 192310 h 192309"/>
                  <a:gd name="connsiteX1" fmla="*/ 14668 w 169735"/>
                  <a:gd name="connsiteY1" fmla="*/ 179356 h 192309"/>
                  <a:gd name="connsiteX2" fmla="*/ 0 w 169735"/>
                  <a:gd name="connsiteY2" fmla="*/ 144589 h 192309"/>
                  <a:gd name="connsiteX3" fmla="*/ 12573 w 169735"/>
                  <a:gd name="connsiteY3" fmla="*/ 112109 h 192309"/>
                  <a:gd name="connsiteX4" fmla="*/ 50387 w 169735"/>
                  <a:gd name="connsiteY4" fmla="*/ 94964 h 192309"/>
                  <a:gd name="connsiteX5" fmla="*/ 116205 w 169735"/>
                  <a:gd name="connsiteY5" fmla="*/ 84106 h 192309"/>
                  <a:gd name="connsiteX6" fmla="*/ 116205 w 169735"/>
                  <a:gd name="connsiteY6" fmla="*/ 102489 h 192309"/>
                  <a:gd name="connsiteX7" fmla="*/ 54959 w 169735"/>
                  <a:gd name="connsiteY7" fmla="*/ 114109 h 192309"/>
                  <a:gd name="connsiteX8" fmla="*/ 37338 w 169735"/>
                  <a:gd name="connsiteY8" fmla="*/ 122777 h 192309"/>
                  <a:gd name="connsiteX9" fmla="*/ 30956 w 169735"/>
                  <a:gd name="connsiteY9" fmla="*/ 139351 h 192309"/>
                  <a:gd name="connsiteX10" fmla="*/ 38290 w 169735"/>
                  <a:gd name="connsiteY10" fmla="*/ 161734 h 192309"/>
                  <a:gd name="connsiteX11" fmla="*/ 59150 w 169735"/>
                  <a:gd name="connsiteY11" fmla="*/ 169831 h 192309"/>
                  <a:gd name="connsiteX12" fmla="*/ 93916 w 169735"/>
                  <a:gd name="connsiteY12" fmla="*/ 157067 h 192309"/>
                  <a:gd name="connsiteX13" fmla="*/ 111347 w 169735"/>
                  <a:gd name="connsiteY13" fmla="*/ 125539 h 192309"/>
                  <a:gd name="connsiteX14" fmla="*/ 111347 w 169735"/>
                  <a:gd name="connsiteY14" fmla="*/ 72580 h 192309"/>
                  <a:gd name="connsiteX15" fmla="*/ 102298 w 169735"/>
                  <a:gd name="connsiteY15" fmla="*/ 32195 h 192309"/>
                  <a:gd name="connsiteX16" fmla="*/ 75247 w 169735"/>
                  <a:gd name="connsiteY16" fmla="*/ 18859 h 192309"/>
                  <a:gd name="connsiteX17" fmla="*/ 58293 w 169735"/>
                  <a:gd name="connsiteY17" fmla="*/ 20383 h 192309"/>
                  <a:gd name="connsiteX18" fmla="*/ 41338 w 169735"/>
                  <a:gd name="connsiteY18" fmla="*/ 24479 h 192309"/>
                  <a:gd name="connsiteX19" fmla="*/ 29337 w 169735"/>
                  <a:gd name="connsiteY19" fmla="*/ 30099 h 192309"/>
                  <a:gd name="connsiteX20" fmla="*/ 40957 w 169735"/>
                  <a:gd name="connsiteY20" fmla="*/ 13906 h 192309"/>
                  <a:gd name="connsiteX21" fmla="*/ 36481 w 169735"/>
                  <a:gd name="connsiteY21" fmla="*/ 42100 h 192309"/>
                  <a:gd name="connsiteX22" fmla="*/ 36862 w 169735"/>
                  <a:gd name="connsiteY22" fmla="*/ 57531 h 192309"/>
                  <a:gd name="connsiteX23" fmla="*/ 15049 w 169735"/>
                  <a:gd name="connsiteY23" fmla="*/ 58674 h 192309"/>
                  <a:gd name="connsiteX24" fmla="*/ 11335 w 169735"/>
                  <a:gd name="connsiteY24" fmla="*/ 8668 h 192309"/>
                  <a:gd name="connsiteX25" fmla="*/ 33909 w 169735"/>
                  <a:gd name="connsiteY25" fmla="*/ 3810 h 192309"/>
                  <a:gd name="connsiteX26" fmla="*/ 56483 w 169735"/>
                  <a:gd name="connsiteY26" fmla="*/ 953 h 192309"/>
                  <a:gd name="connsiteX27" fmla="*/ 79057 w 169735"/>
                  <a:gd name="connsiteY27" fmla="*/ 0 h 192309"/>
                  <a:gd name="connsiteX28" fmla="*/ 126016 w 169735"/>
                  <a:gd name="connsiteY28" fmla="*/ 18193 h 192309"/>
                  <a:gd name="connsiteX29" fmla="*/ 139541 w 169735"/>
                  <a:gd name="connsiteY29" fmla="*/ 80772 h 192309"/>
                  <a:gd name="connsiteX30" fmla="*/ 139541 w 169735"/>
                  <a:gd name="connsiteY30" fmla="*/ 126968 h 192309"/>
                  <a:gd name="connsiteX31" fmla="*/ 141637 w 169735"/>
                  <a:gd name="connsiteY31" fmla="*/ 156496 h 192309"/>
                  <a:gd name="connsiteX32" fmla="*/ 145256 w 169735"/>
                  <a:gd name="connsiteY32" fmla="*/ 176213 h 192309"/>
                  <a:gd name="connsiteX33" fmla="*/ 132874 w 169735"/>
                  <a:gd name="connsiteY33" fmla="*/ 164973 h 192309"/>
                  <a:gd name="connsiteX34" fmla="*/ 169736 w 169735"/>
                  <a:gd name="connsiteY34" fmla="*/ 169069 h 192309"/>
                  <a:gd name="connsiteX35" fmla="*/ 167449 w 169735"/>
                  <a:gd name="connsiteY35" fmla="*/ 188595 h 192309"/>
                  <a:gd name="connsiteX36" fmla="*/ 120491 w 169735"/>
                  <a:gd name="connsiteY36" fmla="*/ 188595 h 192309"/>
                  <a:gd name="connsiteX37" fmla="*/ 112966 w 169735"/>
                  <a:gd name="connsiteY37" fmla="*/ 146113 h 192309"/>
                  <a:gd name="connsiteX38" fmla="*/ 119729 w 169735"/>
                  <a:gd name="connsiteY38" fmla="*/ 144971 h 192309"/>
                  <a:gd name="connsiteX39" fmla="*/ 109823 w 169735"/>
                  <a:gd name="connsiteY39" fmla="*/ 166592 h 192309"/>
                  <a:gd name="connsiteX40" fmla="*/ 86106 w 169735"/>
                  <a:gd name="connsiteY40" fmla="*/ 184975 h 192309"/>
                  <a:gd name="connsiteX41" fmla="*/ 54769 w 169735"/>
                  <a:gd name="connsiteY41" fmla="*/ 192310 h 19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69735" h="192309">
                    <a:moveTo>
                      <a:pt x="54483" y="192310"/>
                    </a:moveTo>
                    <a:cubicBezTo>
                      <a:pt x="37719" y="192310"/>
                      <a:pt x="24384" y="188024"/>
                      <a:pt x="14668" y="179356"/>
                    </a:cubicBezTo>
                    <a:cubicBezTo>
                      <a:pt x="4858" y="170688"/>
                      <a:pt x="0" y="159163"/>
                      <a:pt x="0" y="144589"/>
                    </a:cubicBezTo>
                    <a:cubicBezTo>
                      <a:pt x="0" y="131540"/>
                      <a:pt x="4191" y="120682"/>
                      <a:pt x="12573" y="112109"/>
                    </a:cubicBezTo>
                    <a:cubicBezTo>
                      <a:pt x="20955" y="103442"/>
                      <a:pt x="33528" y="97726"/>
                      <a:pt x="50387" y="94964"/>
                    </a:cubicBezTo>
                    <a:lnTo>
                      <a:pt x="116205" y="84106"/>
                    </a:lnTo>
                    <a:lnTo>
                      <a:pt x="116205" y="102489"/>
                    </a:lnTo>
                    <a:lnTo>
                      <a:pt x="54959" y="114109"/>
                    </a:lnTo>
                    <a:cubicBezTo>
                      <a:pt x="47434" y="115348"/>
                      <a:pt x="41529" y="118205"/>
                      <a:pt x="37338" y="122777"/>
                    </a:cubicBezTo>
                    <a:cubicBezTo>
                      <a:pt x="33052" y="127254"/>
                      <a:pt x="30956" y="132779"/>
                      <a:pt x="30956" y="139351"/>
                    </a:cubicBezTo>
                    <a:cubicBezTo>
                      <a:pt x="30956" y="148876"/>
                      <a:pt x="33433" y="156305"/>
                      <a:pt x="38290" y="161734"/>
                    </a:cubicBezTo>
                    <a:cubicBezTo>
                      <a:pt x="43148" y="167164"/>
                      <a:pt x="50101" y="169831"/>
                      <a:pt x="59150" y="169831"/>
                    </a:cubicBezTo>
                    <a:cubicBezTo>
                      <a:pt x="72390" y="169831"/>
                      <a:pt x="84011" y="165545"/>
                      <a:pt x="93916" y="157067"/>
                    </a:cubicBezTo>
                    <a:cubicBezTo>
                      <a:pt x="103822" y="148590"/>
                      <a:pt x="109633" y="138017"/>
                      <a:pt x="111347" y="125539"/>
                    </a:cubicBezTo>
                    <a:lnTo>
                      <a:pt x="111347" y="72580"/>
                    </a:lnTo>
                    <a:cubicBezTo>
                      <a:pt x="111347" y="54578"/>
                      <a:pt x="108299" y="41053"/>
                      <a:pt x="102298" y="32195"/>
                    </a:cubicBezTo>
                    <a:cubicBezTo>
                      <a:pt x="96298" y="23336"/>
                      <a:pt x="87249" y="18859"/>
                      <a:pt x="75247" y="18859"/>
                    </a:cubicBezTo>
                    <a:cubicBezTo>
                      <a:pt x="70009" y="18859"/>
                      <a:pt x="64389" y="19336"/>
                      <a:pt x="58293" y="20383"/>
                    </a:cubicBezTo>
                    <a:cubicBezTo>
                      <a:pt x="52292" y="21431"/>
                      <a:pt x="46672" y="22765"/>
                      <a:pt x="41338" y="24479"/>
                    </a:cubicBezTo>
                    <a:cubicBezTo>
                      <a:pt x="36100" y="26194"/>
                      <a:pt x="32099" y="28099"/>
                      <a:pt x="29337" y="30099"/>
                    </a:cubicBezTo>
                    <a:lnTo>
                      <a:pt x="40957" y="13906"/>
                    </a:lnTo>
                    <a:lnTo>
                      <a:pt x="36481" y="42100"/>
                    </a:lnTo>
                    <a:lnTo>
                      <a:pt x="36862" y="57531"/>
                    </a:lnTo>
                    <a:lnTo>
                      <a:pt x="15049" y="58674"/>
                    </a:lnTo>
                    <a:lnTo>
                      <a:pt x="11335" y="8668"/>
                    </a:lnTo>
                    <a:cubicBezTo>
                      <a:pt x="18859" y="6667"/>
                      <a:pt x="26384" y="5048"/>
                      <a:pt x="33909" y="3810"/>
                    </a:cubicBezTo>
                    <a:cubicBezTo>
                      <a:pt x="41434" y="2572"/>
                      <a:pt x="48958" y="1619"/>
                      <a:pt x="56483" y="953"/>
                    </a:cubicBezTo>
                    <a:cubicBezTo>
                      <a:pt x="64008" y="286"/>
                      <a:pt x="71533" y="0"/>
                      <a:pt x="79057" y="0"/>
                    </a:cubicBezTo>
                    <a:cubicBezTo>
                      <a:pt x="101346" y="0"/>
                      <a:pt x="117062" y="6096"/>
                      <a:pt x="126016" y="18193"/>
                    </a:cubicBezTo>
                    <a:cubicBezTo>
                      <a:pt x="135064" y="30385"/>
                      <a:pt x="139541" y="51245"/>
                      <a:pt x="139541" y="80772"/>
                    </a:cubicBezTo>
                    <a:lnTo>
                      <a:pt x="139541" y="126968"/>
                    </a:lnTo>
                    <a:cubicBezTo>
                      <a:pt x="139541" y="138208"/>
                      <a:pt x="140208" y="148114"/>
                      <a:pt x="141637" y="156496"/>
                    </a:cubicBezTo>
                    <a:cubicBezTo>
                      <a:pt x="142970" y="164878"/>
                      <a:pt x="144208" y="171450"/>
                      <a:pt x="145256" y="176213"/>
                    </a:cubicBezTo>
                    <a:lnTo>
                      <a:pt x="132874" y="164973"/>
                    </a:lnTo>
                    <a:lnTo>
                      <a:pt x="169736" y="169069"/>
                    </a:lnTo>
                    <a:lnTo>
                      <a:pt x="167449" y="188595"/>
                    </a:lnTo>
                    <a:lnTo>
                      <a:pt x="120491" y="188595"/>
                    </a:lnTo>
                    <a:lnTo>
                      <a:pt x="112966" y="146113"/>
                    </a:lnTo>
                    <a:lnTo>
                      <a:pt x="119729" y="144971"/>
                    </a:lnTo>
                    <a:cubicBezTo>
                      <a:pt x="119253" y="152019"/>
                      <a:pt x="115919" y="159163"/>
                      <a:pt x="109823" y="166592"/>
                    </a:cubicBezTo>
                    <a:cubicBezTo>
                      <a:pt x="103632" y="174022"/>
                      <a:pt x="95821" y="180118"/>
                      <a:pt x="86106" y="184975"/>
                    </a:cubicBezTo>
                    <a:cubicBezTo>
                      <a:pt x="76390" y="189833"/>
                      <a:pt x="66008" y="192310"/>
                      <a:pt x="54769" y="1923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4" name="Forme libre : forme 43">
                <a:extLst>
                  <a:ext uri="{FF2B5EF4-FFF2-40B4-BE49-F238E27FC236}">
                    <a16:creationId xmlns:a16="http://schemas.microsoft.com/office/drawing/2014/main" id="{604306A9-B6BA-EA0D-5FFC-C5204AE39EEA}"/>
                  </a:ext>
                </a:extLst>
              </p:cNvPr>
              <p:cNvSpPr/>
              <p:nvPr/>
            </p:nvSpPr>
            <p:spPr>
              <a:xfrm>
                <a:off x="7723441" y="4445412"/>
                <a:ext cx="211169" cy="190500"/>
              </a:xfrm>
              <a:custGeom>
                <a:avLst/>
                <a:gdLst>
                  <a:gd name="connsiteX0" fmla="*/ 1905 w 211169"/>
                  <a:gd name="connsiteY0" fmla="*/ 190500 h 190500"/>
                  <a:gd name="connsiteX1" fmla="*/ 0 w 211169"/>
                  <a:gd name="connsiteY1" fmla="*/ 172498 h 190500"/>
                  <a:gd name="connsiteX2" fmla="*/ 42101 w 211169"/>
                  <a:gd name="connsiteY2" fmla="*/ 163830 h 190500"/>
                  <a:gd name="connsiteX3" fmla="*/ 27051 w 211169"/>
                  <a:gd name="connsiteY3" fmla="*/ 177736 h 190500"/>
                  <a:gd name="connsiteX4" fmla="*/ 29147 w 211169"/>
                  <a:gd name="connsiteY4" fmla="*/ 167259 h 190500"/>
                  <a:gd name="connsiteX5" fmla="*/ 31814 w 211169"/>
                  <a:gd name="connsiteY5" fmla="*/ 151257 h 190500"/>
                  <a:gd name="connsiteX6" fmla="*/ 33147 w 211169"/>
                  <a:gd name="connsiteY6" fmla="*/ 138303 h 190500"/>
                  <a:gd name="connsiteX7" fmla="*/ 33147 w 211169"/>
                  <a:gd name="connsiteY7" fmla="*/ 54864 h 190500"/>
                  <a:gd name="connsiteX8" fmla="*/ 32004 w 211169"/>
                  <a:gd name="connsiteY8" fmla="*/ 41529 h 190500"/>
                  <a:gd name="connsiteX9" fmla="*/ 29337 w 211169"/>
                  <a:gd name="connsiteY9" fmla="*/ 24574 h 190500"/>
                  <a:gd name="connsiteX10" fmla="*/ 27051 w 211169"/>
                  <a:gd name="connsiteY10" fmla="*/ 12382 h 190500"/>
                  <a:gd name="connsiteX11" fmla="*/ 42101 w 211169"/>
                  <a:gd name="connsiteY11" fmla="*/ 29718 h 190500"/>
                  <a:gd name="connsiteX12" fmla="*/ 762 w 211169"/>
                  <a:gd name="connsiteY12" fmla="*/ 22574 h 190500"/>
                  <a:gd name="connsiteX13" fmla="*/ 2667 w 211169"/>
                  <a:gd name="connsiteY13" fmla="*/ 3048 h 190500"/>
                  <a:gd name="connsiteX14" fmla="*/ 49244 w 211169"/>
                  <a:gd name="connsiteY14" fmla="*/ 3048 h 190500"/>
                  <a:gd name="connsiteX15" fmla="*/ 56388 w 211169"/>
                  <a:gd name="connsiteY15" fmla="*/ 9811 h 190500"/>
                  <a:gd name="connsiteX16" fmla="*/ 61627 w 211169"/>
                  <a:gd name="connsiteY16" fmla="*/ 66199 h 190500"/>
                  <a:gd name="connsiteX17" fmla="*/ 53340 w 211169"/>
                  <a:gd name="connsiteY17" fmla="*/ 44386 h 190500"/>
                  <a:gd name="connsiteX18" fmla="*/ 67818 w 211169"/>
                  <a:gd name="connsiteY18" fmla="*/ 20288 h 190500"/>
                  <a:gd name="connsiteX19" fmla="*/ 88678 w 211169"/>
                  <a:gd name="connsiteY19" fmla="*/ 5239 h 190500"/>
                  <a:gd name="connsiteX20" fmla="*/ 114967 w 211169"/>
                  <a:gd name="connsiteY20" fmla="*/ 0 h 190500"/>
                  <a:gd name="connsiteX21" fmla="*/ 155162 w 211169"/>
                  <a:gd name="connsiteY21" fmla="*/ 10668 h 190500"/>
                  <a:gd name="connsiteX22" fmla="*/ 173546 w 211169"/>
                  <a:gd name="connsiteY22" fmla="*/ 40957 h 190500"/>
                  <a:gd name="connsiteX23" fmla="*/ 178403 w 211169"/>
                  <a:gd name="connsiteY23" fmla="*/ 86773 h 190500"/>
                  <a:gd name="connsiteX24" fmla="*/ 178403 w 211169"/>
                  <a:gd name="connsiteY24" fmla="*/ 126968 h 190500"/>
                  <a:gd name="connsiteX25" fmla="*/ 179737 w 211169"/>
                  <a:gd name="connsiteY25" fmla="*/ 154400 h 190500"/>
                  <a:gd name="connsiteX26" fmla="*/ 182213 w 211169"/>
                  <a:gd name="connsiteY26" fmla="*/ 175450 h 190500"/>
                  <a:gd name="connsiteX27" fmla="*/ 168688 w 211169"/>
                  <a:gd name="connsiteY27" fmla="*/ 165259 h 190500"/>
                  <a:gd name="connsiteX28" fmla="*/ 211169 w 211169"/>
                  <a:gd name="connsiteY28" fmla="*/ 168973 h 190500"/>
                  <a:gd name="connsiteX29" fmla="*/ 208502 w 211169"/>
                  <a:gd name="connsiteY29" fmla="*/ 188500 h 190500"/>
                  <a:gd name="connsiteX30" fmla="*/ 160401 w 211169"/>
                  <a:gd name="connsiteY30" fmla="*/ 188500 h 190500"/>
                  <a:gd name="connsiteX31" fmla="*/ 152114 w 211169"/>
                  <a:gd name="connsiteY31" fmla="*/ 188881 h 190500"/>
                  <a:gd name="connsiteX32" fmla="*/ 137255 w 211169"/>
                  <a:gd name="connsiteY32" fmla="*/ 189643 h 190500"/>
                  <a:gd name="connsiteX33" fmla="*/ 122777 w 211169"/>
                  <a:gd name="connsiteY33" fmla="*/ 190405 h 190500"/>
                  <a:gd name="connsiteX34" fmla="*/ 120872 w 211169"/>
                  <a:gd name="connsiteY34" fmla="*/ 172402 h 190500"/>
                  <a:gd name="connsiteX35" fmla="*/ 158496 w 211169"/>
                  <a:gd name="connsiteY35" fmla="*/ 163354 h 190500"/>
                  <a:gd name="connsiteX36" fmla="*/ 144590 w 211169"/>
                  <a:gd name="connsiteY36" fmla="*/ 172021 h 190500"/>
                  <a:gd name="connsiteX37" fmla="*/ 147066 w 211169"/>
                  <a:gd name="connsiteY37" fmla="*/ 162782 h 190500"/>
                  <a:gd name="connsiteX38" fmla="*/ 149352 w 211169"/>
                  <a:gd name="connsiteY38" fmla="*/ 150971 h 190500"/>
                  <a:gd name="connsiteX39" fmla="*/ 150305 w 211169"/>
                  <a:gd name="connsiteY39" fmla="*/ 138208 h 190500"/>
                  <a:gd name="connsiteX40" fmla="*/ 150305 w 211169"/>
                  <a:gd name="connsiteY40" fmla="*/ 86296 h 190500"/>
                  <a:gd name="connsiteX41" fmla="*/ 147257 w 211169"/>
                  <a:gd name="connsiteY41" fmla="*/ 54959 h 190500"/>
                  <a:gd name="connsiteX42" fmla="*/ 135636 w 211169"/>
                  <a:gd name="connsiteY42" fmla="*/ 30766 h 190500"/>
                  <a:gd name="connsiteX43" fmla="*/ 110490 w 211169"/>
                  <a:gd name="connsiteY43" fmla="*/ 21336 h 190500"/>
                  <a:gd name="connsiteX44" fmla="*/ 74581 w 211169"/>
                  <a:gd name="connsiteY44" fmla="*/ 39338 h 190500"/>
                  <a:gd name="connsiteX45" fmla="*/ 61627 w 211169"/>
                  <a:gd name="connsiteY45" fmla="*/ 85153 h 190500"/>
                  <a:gd name="connsiteX46" fmla="*/ 61627 w 211169"/>
                  <a:gd name="connsiteY46" fmla="*/ 126873 h 190500"/>
                  <a:gd name="connsiteX47" fmla="*/ 62770 w 211169"/>
                  <a:gd name="connsiteY47" fmla="*/ 156972 h 190500"/>
                  <a:gd name="connsiteX48" fmla="*/ 65056 w 211169"/>
                  <a:gd name="connsiteY48" fmla="*/ 179165 h 190500"/>
                  <a:gd name="connsiteX49" fmla="*/ 51149 w 211169"/>
                  <a:gd name="connsiteY49" fmla="*/ 165259 h 190500"/>
                  <a:gd name="connsiteX50" fmla="*/ 93631 w 211169"/>
                  <a:gd name="connsiteY50" fmla="*/ 168973 h 190500"/>
                  <a:gd name="connsiteX51" fmla="*/ 90964 w 211169"/>
                  <a:gd name="connsiteY51" fmla="*/ 188500 h 190500"/>
                  <a:gd name="connsiteX52" fmla="*/ 43244 w 211169"/>
                  <a:gd name="connsiteY52" fmla="*/ 188500 h 190500"/>
                  <a:gd name="connsiteX53" fmla="*/ 32385 w 211169"/>
                  <a:gd name="connsiteY53" fmla="*/ 188881 h 190500"/>
                  <a:gd name="connsiteX54" fmla="*/ 17145 w 211169"/>
                  <a:gd name="connsiteY54" fmla="*/ 189643 h 190500"/>
                  <a:gd name="connsiteX55" fmla="*/ 1905 w 211169"/>
                  <a:gd name="connsiteY55" fmla="*/ 190405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11169" h="190500">
                    <a:moveTo>
                      <a:pt x="1905" y="190500"/>
                    </a:moveTo>
                    <a:lnTo>
                      <a:pt x="0" y="172498"/>
                    </a:lnTo>
                    <a:lnTo>
                      <a:pt x="42101" y="163830"/>
                    </a:lnTo>
                    <a:lnTo>
                      <a:pt x="27051" y="177736"/>
                    </a:lnTo>
                    <a:cubicBezTo>
                      <a:pt x="27527" y="175736"/>
                      <a:pt x="28194" y="172212"/>
                      <a:pt x="29147" y="167259"/>
                    </a:cubicBezTo>
                    <a:cubicBezTo>
                      <a:pt x="30004" y="162211"/>
                      <a:pt x="30861" y="156972"/>
                      <a:pt x="31814" y="151257"/>
                    </a:cubicBezTo>
                    <a:cubicBezTo>
                      <a:pt x="32766" y="145542"/>
                      <a:pt x="33147" y="141256"/>
                      <a:pt x="33147" y="138303"/>
                    </a:cubicBezTo>
                    <a:lnTo>
                      <a:pt x="33147" y="54864"/>
                    </a:lnTo>
                    <a:cubicBezTo>
                      <a:pt x="33147" y="51625"/>
                      <a:pt x="32766" y="47149"/>
                      <a:pt x="32004" y="41529"/>
                    </a:cubicBezTo>
                    <a:cubicBezTo>
                      <a:pt x="31242" y="35909"/>
                      <a:pt x="30385" y="30289"/>
                      <a:pt x="29337" y="24574"/>
                    </a:cubicBezTo>
                    <a:cubicBezTo>
                      <a:pt x="28289" y="18955"/>
                      <a:pt x="27623" y="14859"/>
                      <a:pt x="27051" y="12382"/>
                    </a:cubicBezTo>
                    <a:lnTo>
                      <a:pt x="42101" y="29718"/>
                    </a:lnTo>
                    <a:lnTo>
                      <a:pt x="762" y="22574"/>
                    </a:lnTo>
                    <a:lnTo>
                      <a:pt x="2667" y="3048"/>
                    </a:lnTo>
                    <a:lnTo>
                      <a:pt x="49244" y="3048"/>
                    </a:lnTo>
                    <a:lnTo>
                      <a:pt x="56388" y="9811"/>
                    </a:lnTo>
                    <a:lnTo>
                      <a:pt x="61627" y="66199"/>
                    </a:lnTo>
                    <a:lnTo>
                      <a:pt x="53340" y="44386"/>
                    </a:lnTo>
                    <a:cubicBezTo>
                      <a:pt x="57055" y="34861"/>
                      <a:pt x="61913" y="26860"/>
                      <a:pt x="67818" y="20288"/>
                    </a:cubicBezTo>
                    <a:cubicBezTo>
                      <a:pt x="73724" y="13811"/>
                      <a:pt x="80677" y="8763"/>
                      <a:pt x="88678" y="5239"/>
                    </a:cubicBezTo>
                    <a:cubicBezTo>
                      <a:pt x="96679" y="1714"/>
                      <a:pt x="105442" y="0"/>
                      <a:pt x="114967" y="0"/>
                    </a:cubicBezTo>
                    <a:cubicBezTo>
                      <a:pt x="132779" y="0"/>
                      <a:pt x="146114" y="3619"/>
                      <a:pt x="155162" y="10668"/>
                    </a:cubicBezTo>
                    <a:cubicBezTo>
                      <a:pt x="164211" y="17812"/>
                      <a:pt x="170307" y="27908"/>
                      <a:pt x="173546" y="40957"/>
                    </a:cubicBezTo>
                    <a:cubicBezTo>
                      <a:pt x="176784" y="54007"/>
                      <a:pt x="178403" y="69247"/>
                      <a:pt x="178403" y="86773"/>
                    </a:cubicBezTo>
                    <a:lnTo>
                      <a:pt x="178403" y="126968"/>
                    </a:lnTo>
                    <a:cubicBezTo>
                      <a:pt x="178403" y="136207"/>
                      <a:pt x="178880" y="145351"/>
                      <a:pt x="179737" y="154400"/>
                    </a:cubicBezTo>
                    <a:cubicBezTo>
                      <a:pt x="180594" y="163449"/>
                      <a:pt x="181451" y="170402"/>
                      <a:pt x="182213" y="175450"/>
                    </a:cubicBezTo>
                    <a:lnTo>
                      <a:pt x="168688" y="165259"/>
                    </a:lnTo>
                    <a:lnTo>
                      <a:pt x="211169" y="168973"/>
                    </a:lnTo>
                    <a:lnTo>
                      <a:pt x="208502" y="188500"/>
                    </a:lnTo>
                    <a:lnTo>
                      <a:pt x="160401" y="188500"/>
                    </a:lnTo>
                    <a:cubicBezTo>
                      <a:pt x="159353" y="188500"/>
                      <a:pt x="156686" y="188595"/>
                      <a:pt x="152114" y="188881"/>
                    </a:cubicBezTo>
                    <a:cubicBezTo>
                      <a:pt x="147542" y="189167"/>
                      <a:pt x="142685" y="189357"/>
                      <a:pt x="137255" y="189643"/>
                    </a:cubicBezTo>
                    <a:cubicBezTo>
                      <a:pt x="131826" y="189928"/>
                      <a:pt x="127064" y="190119"/>
                      <a:pt x="122777" y="190405"/>
                    </a:cubicBezTo>
                    <a:lnTo>
                      <a:pt x="120872" y="172402"/>
                    </a:lnTo>
                    <a:lnTo>
                      <a:pt x="158496" y="163354"/>
                    </a:lnTo>
                    <a:lnTo>
                      <a:pt x="144590" y="172021"/>
                    </a:lnTo>
                    <a:cubicBezTo>
                      <a:pt x="145352" y="169545"/>
                      <a:pt x="146114" y="166497"/>
                      <a:pt x="147066" y="162782"/>
                    </a:cubicBezTo>
                    <a:cubicBezTo>
                      <a:pt x="147924" y="159163"/>
                      <a:pt x="148685" y="155257"/>
                      <a:pt x="149352" y="150971"/>
                    </a:cubicBezTo>
                    <a:cubicBezTo>
                      <a:pt x="150019" y="146685"/>
                      <a:pt x="150305" y="142494"/>
                      <a:pt x="150305" y="138208"/>
                    </a:cubicBezTo>
                    <a:lnTo>
                      <a:pt x="150305" y="86296"/>
                    </a:lnTo>
                    <a:cubicBezTo>
                      <a:pt x="150305" y="75247"/>
                      <a:pt x="149257" y="64865"/>
                      <a:pt x="147257" y="54959"/>
                    </a:cubicBezTo>
                    <a:cubicBezTo>
                      <a:pt x="145256" y="45053"/>
                      <a:pt x="141351" y="36957"/>
                      <a:pt x="135636" y="30766"/>
                    </a:cubicBezTo>
                    <a:cubicBezTo>
                      <a:pt x="129826" y="24479"/>
                      <a:pt x="121444" y="21336"/>
                      <a:pt x="110490" y="21336"/>
                    </a:cubicBezTo>
                    <a:cubicBezTo>
                      <a:pt x="95250" y="21336"/>
                      <a:pt x="83249" y="27337"/>
                      <a:pt x="74581" y="39338"/>
                    </a:cubicBezTo>
                    <a:cubicBezTo>
                      <a:pt x="65913" y="51340"/>
                      <a:pt x="61627" y="66675"/>
                      <a:pt x="61627" y="85153"/>
                    </a:cubicBezTo>
                    <a:lnTo>
                      <a:pt x="61627" y="126873"/>
                    </a:lnTo>
                    <a:cubicBezTo>
                      <a:pt x="61627" y="136684"/>
                      <a:pt x="62008" y="146685"/>
                      <a:pt x="62770" y="156972"/>
                    </a:cubicBezTo>
                    <a:cubicBezTo>
                      <a:pt x="63532" y="167259"/>
                      <a:pt x="64294" y="174593"/>
                      <a:pt x="65056" y="179165"/>
                    </a:cubicBezTo>
                    <a:lnTo>
                      <a:pt x="51149" y="165259"/>
                    </a:lnTo>
                    <a:lnTo>
                      <a:pt x="93631" y="168973"/>
                    </a:lnTo>
                    <a:lnTo>
                      <a:pt x="90964" y="188500"/>
                    </a:lnTo>
                    <a:lnTo>
                      <a:pt x="43244" y="188500"/>
                    </a:lnTo>
                    <a:cubicBezTo>
                      <a:pt x="40767" y="188500"/>
                      <a:pt x="37052" y="188595"/>
                      <a:pt x="32385" y="188881"/>
                    </a:cubicBezTo>
                    <a:cubicBezTo>
                      <a:pt x="27623" y="189167"/>
                      <a:pt x="22574" y="189357"/>
                      <a:pt x="17145" y="189643"/>
                    </a:cubicBezTo>
                    <a:cubicBezTo>
                      <a:pt x="11716" y="189928"/>
                      <a:pt x="6668" y="190119"/>
                      <a:pt x="1905" y="1904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5" name="Forme libre : forme 44">
                <a:extLst>
                  <a:ext uri="{FF2B5EF4-FFF2-40B4-BE49-F238E27FC236}">
                    <a16:creationId xmlns:a16="http://schemas.microsoft.com/office/drawing/2014/main" id="{F1D4BE4F-9822-24D5-4D94-64A69FEB8278}"/>
                  </a:ext>
                </a:extLst>
              </p:cNvPr>
              <p:cNvSpPr/>
              <p:nvPr/>
            </p:nvSpPr>
            <p:spPr>
              <a:xfrm>
                <a:off x="7960614" y="4445412"/>
                <a:ext cx="148589" cy="192404"/>
              </a:xfrm>
              <a:custGeom>
                <a:avLst/>
                <a:gdLst>
                  <a:gd name="connsiteX0" fmla="*/ 85344 w 148589"/>
                  <a:gd name="connsiteY0" fmla="*/ 192405 h 192404"/>
                  <a:gd name="connsiteX1" fmla="*/ 37814 w 148589"/>
                  <a:gd name="connsiteY1" fmla="*/ 180213 h 192404"/>
                  <a:gd name="connsiteX2" fmla="*/ 9430 w 148589"/>
                  <a:gd name="connsiteY2" fmla="*/ 146209 h 192404"/>
                  <a:gd name="connsiteX3" fmla="*/ 0 w 148589"/>
                  <a:gd name="connsiteY3" fmla="*/ 96202 h 192404"/>
                  <a:gd name="connsiteX4" fmla="*/ 9620 w 148589"/>
                  <a:gd name="connsiteY4" fmla="*/ 46006 h 192404"/>
                  <a:gd name="connsiteX5" fmla="*/ 38386 w 148589"/>
                  <a:gd name="connsiteY5" fmla="*/ 12192 h 192404"/>
                  <a:gd name="connsiteX6" fmla="*/ 86106 w 148589"/>
                  <a:gd name="connsiteY6" fmla="*/ 0 h 192404"/>
                  <a:gd name="connsiteX7" fmla="*/ 115062 w 148589"/>
                  <a:gd name="connsiteY7" fmla="*/ 3715 h 192404"/>
                  <a:gd name="connsiteX8" fmla="*/ 144399 w 148589"/>
                  <a:gd name="connsiteY8" fmla="*/ 13525 h 192404"/>
                  <a:gd name="connsiteX9" fmla="*/ 140684 w 148589"/>
                  <a:gd name="connsiteY9" fmla="*/ 58293 h 192404"/>
                  <a:gd name="connsiteX10" fmla="*/ 120015 w 148589"/>
                  <a:gd name="connsiteY10" fmla="*/ 57150 h 192404"/>
                  <a:gd name="connsiteX11" fmla="*/ 120015 w 148589"/>
                  <a:gd name="connsiteY11" fmla="*/ 44386 h 192404"/>
                  <a:gd name="connsiteX12" fmla="*/ 117920 w 148589"/>
                  <a:gd name="connsiteY12" fmla="*/ 34385 h 192404"/>
                  <a:gd name="connsiteX13" fmla="*/ 114014 w 148589"/>
                  <a:gd name="connsiteY13" fmla="*/ 21431 h 192404"/>
                  <a:gd name="connsiteX14" fmla="*/ 125635 w 148589"/>
                  <a:gd name="connsiteY14" fmla="*/ 33433 h 192404"/>
                  <a:gd name="connsiteX15" fmla="*/ 105537 w 148589"/>
                  <a:gd name="connsiteY15" fmla="*/ 24193 h 192404"/>
                  <a:gd name="connsiteX16" fmla="*/ 85820 w 148589"/>
                  <a:gd name="connsiteY16" fmla="*/ 20288 h 192404"/>
                  <a:gd name="connsiteX17" fmla="*/ 55150 w 148589"/>
                  <a:gd name="connsiteY17" fmla="*/ 31718 h 192404"/>
                  <a:gd name="connsiteX18" fmla="*/ 38386 w 148589"/>
                  <a:gd name="connsiteY18" fmla="*/ 60484 h 192404"/>
                  <a:gd name="connsiteX19" fmla="*/ 33147 w 148589"/>
                  <a:gd name="connsiteY19" fmla="*/ 96202 h 192404"/>
                  <a:gd name="connsiteX20" fmla="*/ 38195 w 148589"/>
                  <a:gd name="connsiteY20" fmla="*/ 131350 h 192404"/>
                  <a:gd name="connsiteX21" fmla="*/ 54578 w 148589"/>
                  <a:gd name="connsiteY21" fmla="*/ 158591 h 192404"/>
                  <a:gd name="connsiteX22" fmla="*/ 85058 w 148589"/>
                  <a:gd name="connsiteY22" fmla="*/ 169069 h 192404"/>
                  <a:gd name="connsiteX23" fmla="*/ 111919 w 148589"/>
                  <a:gd name="connsiteY23" fmla="*/ 165354 h 192404"/>
                  <a:gd name="connsiteX24" fmla="*/ 138398 w 148589"/>
                  <a:gd name="connsiteY24" fmla="*/ 155162 h 192404"/>
                  <a:gd name="connsiteX25" fmla="*/ 148590 w 148589"/>
                  <a:gd name="connsiteY25" fmla="*/ 172498 h 192404"/>
                  <a:gd name="connsiteX26" fmla="*/ 117348 w 148589"/>
                  <a:gd name="connsiteY26" fmla="*/ 187738 h 192404"/>
                  <a:gd name="connsiteX27" fmla="*/ 85439 w 148589"/>
                  <a:gd name="connsiteY27" fmla="*/ 192405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48589" h="192404">
                    <a:moveTo>
                      <a:pt x="85344" y="192405"/>
                    </a:moveTo>
                    <a:cubicBezTo>
                      <a:pt x="66294" y="192405"/>
                      <a:pt x="50482" y="188309"/>
                      <a:pt x="37814" y="180213"/>
                    </a:cubicBezTo>
                    <a:cubicBezTo>
                      <a:pt x="25146" y="172117"/>
                      <a:pt x="15716" y="160782"/>
                      <a:pt x="9430" y="146209"/>
                    </a:cubicBezTo>
                    <a:cubicBezTo>
                      <a:pt x="3143" y="131635"/>
                      <a:pt x="0" y="115062"/>
                      <a:pt x="0" y="96202"/>
                    </a:cubicBezTo>
                    <a:cubicBezTo>
                      <a:pt x="0" y="77343"/>
                      <a:pt x="3143" y="60484"/>
                      <a:pt x="9620" y="46006"/>
                    </a:cubicBezTo>
                    <a:cubicBezTo>
                      <a:pt x="16097" y="31528"/>
                      <a:pt x="25622" y="20288"/>
                      <a:pt x="38386" y="12192"/>
                    </a:cubicBezTo>
                    <a:cubicBezTo>
                      <a:pt x="51149" y="4096"/>
                      <a:pt x="67056" y="0"/>
                      <a:pt x="86106" y="0"/>
                    </a:cubicBezTo>
                    <a:cubicBezTo>
                      <a:pt x="97155" y="0"/>
                      <a:pt x="106775" y="1238"/>
                      <a:pt x="115062" y="3715"/>
                    </a:cubicBezTo>
                    <a:cubicBezTo>
                      <a:pt x="123349" y="6191"/>
                      <a:pt x="133064" y="9525"/>
                      <a:pt x="144399" y="13525"/>
                    </a:cubicBezTo>
                    <a:lnTo>
                      <a:pt x="140684" y="58293"/>
                    </a:lnTo>
                    <a:lnTo>
                      <a:pt x="120015" y="57150"/>
                    </a:lnTo>
                    <a:lnTo>
                      <a:pt x="120015" y="44386"/>
                    </a:lnTo>
                    <a:cubicBezTo>
                      <a:pt x="120015" y="42386"/>
                      <a:pt x="119348" y="39052"/>
                      <a:pt x="117920" y="34385"/>
                    </a:cubicBezTo>
                    <a:cubicBezTo>
                      <a:pt x="116491" y="29718"/>
                      <a:pt x="115252" y="25432"/>
                      <a:pt x="114014" y="21431"/>
                    </a:cubicBezTo>
                    <a:lnTo>
                      <a:pt x="125635" y="33433"/>
                    </a:lnTo>
                    <a:cubicBezTo>
                      <a:pt x="118872" y="29908"/>
                      <a:pt x="112204" y="26860"/>
                      <a:pt x="105537" y="24193"/>
                    </a:cubicBezTo>
                    <a:cubicBezTo>
                      <a:pt x="98870" y="21526"/>
                      <a:pt x="92297" y="20288"/>
                      <a:pt x="85820" y="20288"/>
                    </a:cubicBezTo>
                    <a:cubicBezTo>
                      <a:pt x="73057" y="20288"/>
                      <a:pt x="62865" y="24098"/>
                      <a:pt x="55150" y="31718"/>
                    </a:cubicBezTo>
                    <a:cubicBezTo>
                      <a:pt x="47530" y="39338"/>
                      <a:pt x="41910" y="48958"/>
                      <a:pt x="38386" y="60484"/>
                    </a:cubicBezTo>
                    <a:cubicBezTo>
                      <a:pt x="34862" y="72009"/>
                      <a:pt x="33147" y="83915"/>
                      <a:pt x="33147" y="96202"/>
                    </a:cubicBezTo>
                    <a:cubicBezTo>
                      <a:pt x="33147" y="108490"/>
                      <a:pt x="34862" y="120205"/>
                      <a:pt x="38195" y="131350"/>
                    </a:cubicBezTo>
                    <a:cubicBezTo>
                      <a:pt x="41624" y="142494"/>
                      <a:pt x="47054" y="151543"/>
                      <a:pt x="54578" y="158591"/>
                    </a:cubicBezTo>
                    <a:cubicBezTo>
                      <a:pt x="62103" y="165640"/>
                      <a:pt x="72199" y="169069"/>
                      <a:pt x="85058" y="169069"/>
                    </a:cubicBezTo>
                    <a:cubicBezTo>
                      <a:pt x="94297" y="169069"/>
                      <a:pt x="103251" y="167830"/>
                      <a:pt x="111919" y="165354"/>
                    </a:cubicBezTo>
                    <a:cubicBezTo>
                      <a:pt x="120587" y="162877"/>
                      <a:pt x="129349" y="159448"/>
                      <a:pt x="138398" y="155162"/>
                    </a:cubicBezTo>
                    <a:lnTo>
                      <a:pt x="148590" y="172498"/>
                    </a:lnTo>
                    <a:cubicBezTo>
                      <a:pt x="138017" y="179546"/>
                      <a:pt x="127635" y="184594"/>
                      <a:pt x="117348" y="187738"/>
                    </a:cubicBezTo>
                    <a:cubicBezTo>
                      <a:pt x="107061" y="190881"/>
                      <a:pt x="96393" y="192405"/>
                      <a:pt x="85439" y="1924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6" name="Forme libre : forme 45">
                <a:extLst>
                  <a:ext uri="{FF2B5EF4-FFF2-40B4-BE49-F238E27FC236}">
                    <a16:creationId xmlns:a16="http://schemas.microsoft.com/office/drawing/2014/main" id="{48547D2F-4A87-155E-0139-6B0AA2DF48C8}"/>
                  </a:ext>
                </a:extLst>
              </p:cNvPr>
              <p:cNvSpPr/>
              <p:nvPr/>
            </p:nvSpPr>
            <p:spPr>
              <a:xfrm>
                <a:off x="8141398" y="4445412"/>
                <a:ext cx="151828" cy="192404"/>
              </a:xfrm>
              <a:custGeom>
                <a:avLst/>
                <a:gdLst>
                  <a:gd name="connsiteX0" fmla="*/ 85725 w 151828"/>
                  <a:gd name="connsiteY0" fmla="*/ 192405 h 192404"/>
                  <a:gd name="connsiteX1" fmla="*/ 38386 w 151828"/>
                  <a:gd name="connsiteY1" fmla="*/ 180022 h 192404"/>
                  <a:gd name="connsiteX2" fmla="*/ 9620 w 151828"/>
                  <a:gd name="connsiteY2" fmla="*/ 145828 h 192404"/>
                  <a:gd name="connsiteX3" fmla="*/ 0 w 151828"/>
                  <a:gd name="connsiteY3" fmla="*/ 96583 h 192404"/>
                  <a:gd name="connsiteX4" fmla="*/ 8668 w 151828"/>
                  <a:gd name="connsiteY4" fmla="*/ 46958 h 192404"/>
                  <a:gd name="connsiteX5" fmla="*/ 35338 w 151828"/>
                  <a:gd name="connsiteY5" fmla="*/ 12573 h 192404"/>
                  <a:gd name="connsiteX6" fmla="*/ 80772 w 151828"/>
                  <a:gd name="connsiteY6" fmla="*/ 0 h 192404"/>
                  <a:gd name="connsiteX7" fmla="*/ 122492 w 151828"/>
                  <a:gd name="connsiteY7" fmla="*/ 10858 h 192404"/>
                  <a:gd name="connsiteX8" fmla="*/ 144875 w 151828"/>
                  <a:gd name="connsiteY8" fmla="*/ 41338 h 192404"/>
                  <a:gd name="connsiteX9" fmla="*/ 151829 w 151828"/>
                  <a:gd name="connsiteY9" fmla="*/ 86487 h 192404"/>
                  <a:gd name="connsiteX10" fmla="*/ 145828 w 151828"/>
                  <a:gd name="connsiteY10" fmla="*/ 98488 h 192404"/>
                  <a:gd name="connsiteX11" fmla="*/ 24098 w 151828"/>
                  <a:gd name="connsiteY11" fmla="*/ 98488 h 192404"/>
                  <a:gd name="connsiteX12" fmla="*/ 24098 w 151828"/>
                  <a:gd name="connsiteY12" fmla="*/ 81534 h 192404"/>
                  <a:gd name="connsiteX13" fmla="*/ 132683 w 151828"/>
                  <a:gd name="connsiteY13" fmla="*/ 73247 h 192404"/>
                  <a:gd name="connsiteX14" fmla="*/ 120682 w 151828"/>
                  <a:gd name="connsiteY14" fmla="*/ 86392 h 192404"/>
                  <a:gd name="connsiteX15" fmla="*/ 120872 w 151828"/>
                  <a:gd name="connsiteY15" fmla="*/ 76771 h 192404"/>
                  <a:gd name="connsiteX16" fmla="*/ 121063 w 151828"/>
                  <a:gd name="connsiteY16" fmla="*/ 66484 h 192404"/>
                  <a:gd name="connsiteX17" fmla="*/ 110871 w 151828"/>
                  <a:gd name="connsiteY17" fmla="*/ 32290 h 192404"/>
                  <a:gd name="connsiteX18" fmla="*/ 79724 w 151828"/>
                  <a:gd name="connsiteY18" fmla="*/ 18002 h 192404"/>
                  <a:gd name="connsiteX19" fmla="*/ 56388 w 151828"/>
                  <a:gd name="connsiteY19" fmla="*/ 24955 h 192404"/>
                  <a:gd name="connsiteX20" fmla="*/ 41720 w 151828"/>
                  <a:gd name="connsiteY20" fmla="*/ 43529 h 192404"/>
                  <a:gd name="connsiteX21" fmla="*/ 34195 w 151828"/>
                  <a:gd name="connsiteY21" fmla="*/ 68485 h 192404"/>
                  <a:gd name="connsiteX22" fmla="*/ 31909 w 151828"/>
                  <a:gd name="connsiteY22" fmla="*/ 94964 h 192404"/>
                  <a:gd name="connsiteX23" fmla="*/ 34957 w 151828"/>
                  <a:gd name="connsiteY23" fmla="*/ 120301 h 192404"/>
                  <a:gd name="connsiteX24" fmla="*/ 44387 w 151828"/>
                  <a:gd name="connsiteY24" fmla="*/ 144494 h 192404"/>
                  <a:gd name="connsiteX25" fmla="*/ 60388 w 151828"/>
                  <a:gd name="connsiteY25" fmla="*/ 162496 h 192404"/>
                  <a:gd name="connsiteX26" fmla="*/ 83534 w 151828"/>
                  <a:gd name="connsiteY26" fmla="*/ 169259 h 192404"/>
                  <a:gd name="connsiteX27" fmla="*/ 117158 w 151828"/>
                  <a:gd name="connsiteY27" fmla="*/ 163830 h 192404"/>
                  <a:gd name="connsiteX28" fmla="*/ 141351 w 151828"/>
                  <a:gd name="connsiteY28" fmla="*/ 153448 h 192404"/>
                  <a:gd name="connsiteX29" fmla="*/ 151162 w 151828"/>
                  <a:gd name="connsiteY29" fmla="*/ 170021 h 192404"/>
                  <a:gd name="connsiteX30" fmla="*/ 148495 w 151828"/>
                  <a:gd name="connsiteY30" fmla="*/ 172117 h 192404"/>
                  <a:gd name="connsiteX31" fmla="*/ 136303 w 151828"/>
                  <a:gd name="connsiteY31" fmla="*/ 180022 h 192404"/>
                  <a:gd name="connsiteX32" fmla="*/ 115253 w 151828"/>
                  <a:gd name="connsiteY32" fmla="*/ 188500 h 192404"/>
                  <a:gd name="connsiteX33" fmla="*/ 85725 w 151828"/>
                  <a:gd name="connsiteY33" fmla="*/ 192214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1828" h="192404">
                    <a:moveTo>
                      <a:pt x="85725" y="192405"/>
                    </a:moveTo>
                    <a:cubicBezTo>
                      <a:pt x="66961" y="192405"/>
                      <a:pt x="51149" y="188309"/>
                      <a:pt x="38386" y="180022"/>
                    </a:cubicBezTo>
                    <a:cubicBezTo>
                      <a:pt x="25622" y="171736"/>
                      <a:pt x="16002" y="160306"/>
                      <a:pt x="9620" y="145828"/>
                    </a:cubicBezTo>
                    <a:cubicBezTo>
                      <a:pt x="3238" y="131350"/>
                      <a:pt x="0" y="114871"/>
                      <a:pt x="0" y="96583"/>
                    </a:cubicBezTo>
                    <a:cubicBezTo>
                      <a:pt x="0" y="78295"/>
                      <a:pt x="2858" y="61531"/>
                      <a:pt x="8668" y="46958"/>
                    </a:cubicBezTo>
                    <a:cubicBezTo>
                      <a:pt x="14478" y="32385"/>
                      <a:pt x="23336" y="20955"/>
                      <a:pt x="35338" y="12573"/>
                    </a:cubicBezTo>
                    <a:cubicBezTo>
                      <a:pt x="47339" y="4191"/>
                      <a:pt x="62484" y="0"/>
                      <a:pt x="80772" y="0"/>
                    </a:cubicBezTo>
                    <a:cubicBezTo>
                      <a:pt x="99060" y="0"/>
                      <a:pt x="112204" y="3619"/>
                      <a:pt x="122492" y="10858"/>
                    </a:cubicBezTo>
                    <a:cubicBezTo>
                      <a:pt x="132779" y="18097"/>
                      <a:pt x="140208" y="28289"/>
                      <a:pt x="144875" y="41338"/>
                    </a:cubicBezTo>
                    <a:cubicBezTo>
                      <a:pt x="149543" y="54388"/>
                      <a:pt x="151829" y="69437"/>
                      <a:pt x="151829" y="86487"/>
                    </a:cubicBezTo>
                    <a:lnTo>
                      <a:pt x="145828" y="98488"/>
                    </a:lnTo>
                    <a:lnTo>
                      <a:pt x="24098" y="98488"/>
                    </a:lnTo>
                    <a:lnTo>
                      <a:pt x="24098" y="81534"/>
                    </a:lnTo>
                    <a:lnTo>
                      <a:pt x="132683" y="73247"/>
                    </a:lnTo>
                    <a:lnTo>
                      <a:pt x="120682" y="86392"/>
                    </a:lnTo>
                    <a:cubicBezTo>
                      <a:pt x="120682" y="83153"/>
                      <a:pt x="120682" y="79915"/>
                      <a:pt x="120872" y="76771"/>
                    </a:cubicBezTo>
                    <a:cubicBezTo>
                      <a:pt x="120968" y="73628"/>
                      <a:pt x="121063" y="70199"/>
                      <a:pt x="121063" y="66484"/>
                    </a:cubicBezTo>
                    <a:cubicBezTo>
                      <a:pt x="121063" y="53245"/>
                      <a:pt x="117729" y="41815"/>
                      <a:pt x="110871" y="32290"/>
                    </a:cubicBezTo>
                    <a:cubicBezTo>
                      <a:pt x="104108" y="22765"/>
                      <a:pt x="93726" y="18002"/>
                      <a:pt x="79724" y="18002"/>
                    </a:cubicBezTo>
                    <a:cubicBezTo>
                      <a:pt x="70485" y="18002"/>
                      <a:pt x="62675" y="20288"/>
                      <a:pt x="56388" y="24955"/>
                    </a:cubicBezTo>
                    <a:cubicBezTo>
                      <a:pt x="50102" y="29623"/>
                      <a:pt x="45244" y="35814"/>
                      <a:pt x="41720" y="43529"/>
                    </a:cubicBezTo>
                    <a:cubicBezTo>
                      <a:pt x="38195" y="51340"/>
                      <a:pt x="35719" y="59626"/>
                      <a:pt x="34195" y="68485"/>
                    </a:cubicBezTo>
                    <a:cubicBezTo>
                      <a:pt x="32671" y="77343"/>
                      <a:pt x="31909" y="86201"/>
                      <a:pt x="31909" y="94964"/>
                    </a:cubicBezTo>
                    <a:cubicBezTo>
                      <a:pt x="31909" y="103251"/>
                      <a:pt x="32957" y="111728"/>
                      <a:pt x="34957" y="120301"/>
                    </a:cubicBezTo>
                    <a:cubicBezTo>
                      <a:pt x="36957" y="128968"/>
                      <a:pt x="40100" y="137065"/>
                      <a:pt x="44387" y="144494"/>
                    </a:cubicBezTo>
                    <a:cubicBezTo>
                      <a:pt x="48673" y="152019"/>
                      <a:pt x="54007" y="158020"/>
                      <a:pt x="60388" y="162496"/>
                    </a:cubicBezTo>
                    <a:cubicBezTo>
                      <a:pt x="66770" y="166973"/>
                      <a:pt x="74486" y="169259"/>
                      <a:pt x="83534" y="169259"/>
                    </a:cubicBezTo>
                    <a:cubicBezTo>
                      <a:pt x="95345" y="169259"/>
                      <a:pt x="106490" y="167449"/>
                      <a:pt x="117158" y="163830"/>
                    </a:cubicBezTo>
                    <a:cubicBezTo>
                      <a:pt x="127826" y="160210"/>
                      <a:pt x="135922" y="156781"/>
                      <a:pt x="141351" y="153448"/>
                    </a:cubicBezTo>
                    <a:lnTo>
                      <a:pt x="151162" y="170021"/>
                    </a:lnTo>
                    <a:cubicBezTo>
                      <a:pt x="151924" y="169259"/>
                      <a:pt x="151067" y="170021"/>
                      <a:pt x="148495" y="172117"/>
                    </a:cubicBezTo>
                    <a:cubicBezTo>
                      <a:pt x="146018" y="174212"/>
                      <a:pt x="141923" y="176879"/>
                      <a:pt x="136303" y="180022"/>
                    </a:cubicBezTo>
                    <a:cubicBezTo>
                      <a:pt x="130683" y="183166"/>
                      <a:pt x="123635" y="185928"/>
                      <a:pt x="115253" y="188500"/>
                    </a:cubicBezTo>
                    <a:cubicBezTo>
                      <a:pt x="106871" y="190976"/>
                      <a:pt x="97060" y="192214"/>
                      <a:pt x="85725" y="1922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7" name="Forme libre : forme 46">
                <a:extLst>
                  <a:ext uri="{FF2B5EF4-FFF2-40B4-BE49-F238E27FC236}">
                    <a16:creationId xmlns:a16="http://schemas.microsoft.com/office/drawing/2014/main" id="{5FAD09A0-D698-5C11-133F-55D48E3071DC}"/>
                  </a:ext>
                </a:extLst>
              </p:cNvPr>
              <p:cNvSpPr/>
              <p:nvPr/>
            </p:nvSpPr>
            <p:spPr>
              <a:xfrm>
                <a:off x="8332469" y="4444840"/>
                <a:ext cx="122110" cy="192976"/>
              </a:xfrm>
              <a:custGeom>
                <a:avLst/>
                <a:gdLst>
                  <a:gd name="connsiteX0" fmla="*/ 59246 w 122110"/>
                  <a:gd name="connsiteY0" fmla="*/ 192977 h 192976"/>
                  <a:gd name="connsiteX1" fmla="*/ 21812 w 122110"/>
                  <a:gd name="connsiteY1" fmla="*/ 187166 h 192976"/>
                  <a:gd name="connsiteX2" fmla="*/ 953 w 122110"/>
                  <a:gd name="connsiteY2" fmla="*/ 177546 h 192976"/>
                  <a:gd name="connsiteX3" fmla="*/ 953 w 122110"/>
                  <a:gd name="connsiteY3" fmla="*/ 129064 h 192976"/>
                  <a:gd name="connsiteX4" fmla="*/ 22384 w 122110"/>
                  <a:gd name="connsiteY4" fmla="*/ 127540 h 192976"/>
                  <a:gd name="connsiteX5" fmla="*/ 22384 w 122110"/>
                  <a:gd name="connsiteY5" fmla="*/ 142589 h 192976"/>
                  <a:gd name="connsiteX6" fmla="*/ 24289 w 122110"/>
                  <a:gd name="connsiteY6" fmla="*/ 151257 h 192976"/>
                  <a:gd name="connsiteX7" fmla="*/ 29146 w 122110"/>
                  <a:gd name="connsiteY7" fmla="*/ 163640 h 192976"/>
                  <a:gd name="connsiteX8" fmla="*/ 35147 w 122110"/>
                  <a:gd name="connsiteY8" fmla="*/ 174498 h 192976"/>
                  <a:gd name="connsiteX9" fmla="*/ 24289 w 122110"/>
                  <a:gd name="connsiteY9" fmla="*/ 158306 h 192976"/>
                  <a:gd name="connsiteX10" fmla="*/ 39719 w 122110"/>
                  <a:gd name="connsiteY10" fmla="*/ 171450 h 192976"/>
                  <a:gd name="connsiteX11" fmla="*/ 59627 w 122110"/>
                  <a:gd name="connsiteY11" fmla="*/ 174879 h 192976"/>
                  <a:gd name="connsiteX12" fmla="*/ 83725 w 122110"/>
                  <a:gd name="connsiteY12" fmla="*/ 167735 h 192976"/>
                  <a:gd name="connsiteX13" fmla="*/ 92774 w 122110"/>
                  <a:gd name="connsiteY13" fmla="*/ 145161 h 192976"/>
                  <a:gd name="connsiteX14" fmla="*/ 80772 w 122110"/>
                  <a:gd name="connsiteY14" fmla="*/ 123158 h 192976"/>
                  <a:gd name="connsiteX15" fmla="*/ 52959 w 122110"/>
                  <a:gd name="connsiteY15" fmla="*/ 107537 h 192976"/>
                  <a:gd name="connsiteX16" fmla="*/ 34195 w 122110"/>
                  <a:gd name="connsiteY16" fmla="*/ 97917 h 192976"/>
                  <a:gd name="connsiteX17" fmla="*/ 17050 w 122110"/>
                  <a:gd name="connsiteY17" fmla="*/ 86297 h 192976"/>
                  <a:gd name="connsiteX18" fmla="*/ 4667 w 122110"/>
                  <a:gd name="connsiteY18" fmla="*/ 70676 h 192976"/>
                  <a:gd name="connsiteX19" fmla="*/ 0 w 122110"/>
                  <a:gd name="connsiteY19" fmla="*/ 49244 h 192976"/>
                  <a:gd name="connsiteX20" fmla="*/ 16764 w 122110"/>
                  <a:gd name="connsiteY20" fmla="*/ 12954 h 192976"/>
                  <a:gd name="connsiteX21" fmla="*/ 57912 w 122110"/>
                  <a:gd name="connsiteY21" fmla="*/ 0 h 192976"/>
                  <a:gd name="connsiteX22" fmla="*/ 84201 w 122110"/>
                  <a:gd name="connsiteY22" fmla="*/ 1715 h 192976"/>
                  <a:gd name="connsiteX23" fmla="*/ 111252 w 122110"/>
                  <a:gd name="connsiteY23" fmla="*/ 6382 h 192976"/>
                  <a:gd name="connsiteX24" fmla="*/ 110871 w 122110"/>
                  <a:gd name="connsiteY24" fmla="*/ 59341 h 192976"/>
                  <a:gd name="connsiteX25" fmla="*/ 89440 w 122110"/>
                  <a:gd name="connsiteY25" fmla="*/ 58198 h 192976"/>
                  <a:gd name="connsiteX26" fmla="*/ 89440 w 122110"/>
                  <a:gd name="connsiteY26" fmla="*/ 45053 h 192976"/>
                  <a:gd name="connsiteX27" fmla="*/ 87344 w 122110"/>
                  <a:gd name="connsiteY27" fmla="*/ 36767 h 192976"/>
                  <a:gd name="connsiteX28" fmla="*/ 82868 w 122110"/>
                  <a:gd name="connsiteY28" fmla="*/ 24194 h 192976"/>
                  <a:gd name="connsiteX29" fmla="*/ 78962 w 122110"/>
                  <a:gd name="connsiteY29" fmla="*/ 13907 h 192976"/>
                  <a:gd name="connsiteX30" fmla="*/ 91726 w 122110"/>
                  <a:gd name="connsiteY30" fmla="*/ 27813 h 192976"/>
                  <a:gd name="connsiteX31" fmla="*/ 75533 w 122110"/>
                  <a:gd name="connsiteY31" fmla="*/ 20669 h 192976"/>
                  <a:gd name="connsiteX32" fmla="*/ 58293 w 122110"/>
                  <a:gd name="connsiteY32" fmla="*/ 18764 h 192976"/>
                  <a:gd name="connsiteX33" fmla="*/ 36862 w 122110"/>
                  <a:gd name="connsiteY33" fmla="*/ 25337 h 192976"/>
                  <a:gd name="connsiteX34" fmla="*/ 28575 w 122110"/>
                  <a:gd name="connsiteY34" fmla="*/ 43910 h 192976"/>
                  <a:gd name="connsiteX35" fmla="*/ 40577 w 122110"/>
                  <a:gd name="connsiteY35" fmla="*/ 65151 h 192976"/>
                  <a:gd name="connsiteX36" fmla="*/ 68390 w 122110"/>
                  <a:gd name="connsiteY36" fmla="*/ 80391 h 192976"/>
                  <a:gd name="connsiteX37" fmla="*/ 87535 w 122110"/>
                  <a:gd name="connsiteY37" fmla="*/ 90202 h 192976"/>
                  <a:gd name="connsiteX38" fmla="*/ 104870 w 122110"/>
                  <a:gd name="connsiteY38" fmla="*/ 102013 h 192976"/>
                  <a:gd name="connsiteX39" fmla="*/ 117443 w 122110"/>
                  <a:gd name="connsiteY39" fmla="*/ 117443 h 192976"/>
                  <a:gd name="connsiteX40" fmla="*/ 122111 w 122110"/>
                  <a:gd name="connsiteY40" fmla="*/ 138303 h 192976"/>
                  <a:gd name="connsiteX41" fmla="*/ 105156 w 122110"/>
                  <a:gd name="connsiteY41" fmla="*/ 180404 h 192976"/>
                  <a:gd name="connsiteX42" fmla="*/ 59341 w 122110"/>
                  <a:gd name="connsiteY42" fmla="*/ 192786 h 1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2110" h="192976">
                    <a:moveTo>
                      <a:pt x="59246" y="192977"/>
                    </a:moveTo>
                    <a:cubicBezTo>
                      <a:pt x="44006" y="192977"/>
                      <a:pt x="31528" y="191072"/>
                      <a:pt x="21812" y="187166"/>
                    </a:cubicBezTo>
                    <a:cubicBezTo>
                      <a:pt x="12192" y="183261"/>
                      <a:pt x="5239" y="180118"/>
                      <a:pt x="953" y="177546"/>
                    </a:cubicBezTo>
                    <a:lnTo>
                      <a:pt x="953" y="129064"/>
                    </a:lnTo>
                    <a:lnTo>
                      <a:pt x="22384" y="127540"/>
                    </a:lnTo>
                    <a:lnTo>
                      <a:pt x="22384" y="142589"/>
                    </a:lnTo>
                    <a:cubicBezTo>
                      <a:pt x="22384" y="144304"/>
                      <a:pt x="23051" y="147257"/>
                      <a:pt x="24289" y="151257"/>
                    </a:cubicBezTo>
                    <a:cubicBezTo>
                      <a:pt x="25527" y="155258"/>
                      <a:pt x="27146" y="159449"/>
                      <a:pt x="29146" y="163640"/>
                    </a:cubicBezTo>
                    <a:cubicBezTo>
                      <a:pt x="31147" y="167926"/>
                      <a:pt x="33147" y="171545"/>
                      <a:pt x="35147" y="174498"/>
                    </a:cubicBezTo>
                    <a:lnTo>
                      <a:pt x="24289" y="158306"/>
                    </a:lnTo>
                    <a:cubicBezTo>
                      <a:pt x="28766" y="164783"/>
                      <a:pt x="33909" y="169164"/>
                      <a:pt x="39719" y="171450"/>
                    </a:cubicBezTo>
                    <a:cubicBezTo>
                      <a:pt x="45434" y="173736"/>
                      <a:pt x="52102" y="174879"/>
                      <a:pt x="59627" y="174879"/>
                    </a:cubicBezTo>
                    <a:cubicBezTo>
                      <a:pt x="69628" y="174879"/>
                      <a:pt x="77629" y="172498"/>
                      <a:pt x="83725" y="167735"/>
                    </a:cubicBezTo>
                    <a:cubicBezTo>
                      <a:pt x="89726" y="162973"/>
                      <a:pt x="92774" y="155448"/>
                      <a:pt x="92774" y="145161"/>
                    </a:cubicBezTo>
                    <a:cubicBezTo>
                      <a:pt x="92774" y="135922"/>
                      <a:pt x="88773" y="128588"/>
                      <a:pt x="80772" y="123158"/>
                    </a:cubicBezTo>
                    <a:cubicBezTo>
                      <a:pt x="72771" y="117729"/>
                      <a:pt x="63437" y="112586"/>
                      <a:pt x="52959" y="107537"/>
                    </a:cubicBezTo>
                    <a:cubicBezTo>
                      <a:pt x="46673" y="104489"/>
                      <a:pt x="40386" y="101346"/>
                      <a:pt x="34195" y="97917"/>
                    </a:cubicBezTo>
                    <a:cubicBezTo>
                      <a:pt x="27908" y="94488"/>
                      <a:pt x="22193" y="90678"/>
                      <a:pt x="17050" y="86297"/>
                    </a:cubicBezTo>
                    <a:cubicBezTo>
                      <a:pt x="11906" y="81915"/>
                      <a:pt x="7811" y="76676"/>
                      <a:pt x="4667" y="70676"/>
                    </a:cubicBezTo>
                    <a:cubicBezTo>
                      <a:pt x="1524" y="64675"/>
                      <a:pt x="0" y="57531"/>
                      <a:pt x="0" y="49244"/>
                    </a:cubicBezTo>
                    <a:cubicBezTo>
                      <a:pt x="0" y="33719"/>
                      <a:pt x="5525" y="21622"/>
                      <a:pt x="16764" y="12954"/>
                    </a:cubicBezTo>
                    <a:cubicBezTo>
                      <a:pt x="27908" y="4286"/>
                      <a:pt x="41624" y="0"/>
                      <a:pt x="57912" y="0"/>
                    </a:cubicBezTo>
                    <a:cubicBezTo>
                      <a:pt x="66199" y="0"/>
                      <a:pt x="74962" y="572"/>
                      <a:pt x="84201" y="1715"/>
                    </a:cubicBezTo>
                    <a:cubicBezTo>
                      <a:pt x="93440" y="2858"/>
                      <a:pt x="102489" y="4382"/>
                      <a:pt x="111252" y="6382"/>
                    </a:cubicBezTo>
                    <a:lnTo>
                      <a:pt x="110871" y="59341"/>
                    </a:lnTo>
                    <a:lnTo>
                      <a:pt x="89440" y="58198"/>
                    </a:lnTo>
                    <a:lnTo>
                      <a:pt x="89440" y="45053"/>
                    </a:lnTo>
                    <a:cubicBezTo>
                      <a:pt x="89440" y="43529"/>
                      <a:pt x="88773" y="40767"/>
                      <a:pt x="87344" y="36767"/>
                    </a:cubicBezTo>
                    <a:cubicBezTo>
                      <a:pt x="86011" y="32766"/>
                      <a:pt x="84487" y="28575"/>
                      <a:pt x="82868" y="24194"/>
                    </a:cubicBezTo>
                    <a:cubicBezTo>
                      <a:pt x="81248" y="19812"/>
                      <a:pt x="79915" y="16383"/>
                      <a:pt x="78962" y="13907"/>
                    </a:cubicBezTo>
                    <a:lnTo>
                      <a:pt x="91726" y="27813"/>
                    </a:lnTo>
                    <a:cubicBezTo>
                      <a:pt x="85439" y="24289"/>
                      <a:pt x="80105" y="21908"/>
                      <a:pt x="75533" y="20669"/>
                    </a:cubicBezTo>
                    <a:cubicBezTo>
                      <a:pt x="70961" y="19431"/>
                      <a:pt x="65246" y="18764"/>
                      <a:pt x="58293" y="18764"/>
                    </a:cubicBezTo>
                    <a:cubicBezTo>
                      <a:pt x="49530" y="18764"/>
                      <a:pt x="42386" y="20955"/>
                      <a:pt x="36862" y="25337"/>
                    </a:cubicBezTo>
                    <a:cubicBezTo>
                      <a:pt x="31337" y="29718"/>
                      <a:pt x="28575" y="35909"/>
                      <a:pt x="28575" y="43910"/>
                    </a:cubicBezTo>
                    <a:cubicBezTo>
                      <a:pt x="28575" y="52673"/>
                      <a:pt x="32576" y="59722"/>
                      <a:pt x="40577" y="65151"/>
                    </a:cubicBezTo>
                    <a:cubicBezTo>
                      <a:pt x="48578" y="70580"/>
                      <a:pt x="57817" y="75629"/>
                      <a:pt x="68390" y="80391"/>
                    </a:cubicBezTo>
                    <a:cubicBezTo>
                      <a:pt x="74867" y="83439"/>
                      <a:pt x="81248" y="86678"/>
                      <a:pt x="87535" y="90202"/>
                    </a:cubicBezTo>
                    <a:cubicBezTo>
                      <a:pt x="93821" y="93726"/>
                      <a:pt x="99536" y="97631"/>
                      <a:pt x="104870" y="102013"/>
                    </a:cubicBezTo>
                    <a:cubicBezTo>
                      <a:pt x="110109" y="106394"/>
                      <a:pt x="114300" y="111538"/>
                      <a:pt x="117443" y="117443"/>
                    </a:cubicBezTo>
                    <a:cubicBezTo>
                      <a:pt x="120587" y="123349"/>
                      <a:pt x="122111" y="130302"/>
                      <a:pt x="122111" y="138303"/>
                    </a:cubicBezTo>
                    <a:cubicBezTo>
                      <a:pt x="122111" y="158115"/>
                      <a:pt x="116491" y="172117"/>
                      <a:pt x="105156" y="180404"/>
                    </a:cubicBezTo>
                    <a:cubicBezTo>
                      <a:pt x="93821" y="188690"/>
                      <a:pt x="78581" y="192786"/>
                      <a:pt x="59341" y="1927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7AB94D6A-AFDA-7C49-7230-B6F9A8D42163}"/>
                </a:ext>
              </a:extLst>
            </p:cNvPr>
            <p:cNvSpPr/>
            <p:nvPr/>
          </p:nvSpPr>
          <p:spPr>
            <a:xfrm>
              <a:off x="7292149" y="2242089"/>
              <a:ext cx="1096137" cy="1406366"/>
            </a:xfrm>
            <a:custGeom>
              <a:avLst/>
              <a:gdLst>
                <a:gd name="connsiteX0" fmla="*/ 1048608 w 1096137"/>
                <a:gd name="connsiteY0" fmla="*/ 1405414 h 1406366"/>
                <a:gd name="connsiteX1" fmla="*/ 1096137 w 1096137"/>
                <a:gd name="connsiteY1" fmla="*/ 1405414 h 1406366"/>
                <a:gd name="connsiteX2" fmla="*/ 1089851 w 1096137"/>
                <a:gd name="connsiteY2" fmla="*/ 1390079 h 1406366"/>
                <a:gd name="connsiteX3" fmla="*/ 1090041 w 1096137"/>
                <a:gd name="connsiteY3" fmla="*/ 1390079 h 1406366"/>
                <a:gd name="connsiteX4" fmla="*/ 573596 w 1096137"/>
                <a:gd name="connsiteY4" fmla="*/ 0 h 1406366"/>
                <a:gd name="connsiteX5" fmla="*/ 561309 w 1096137"/>
                <a:gd name="connsiteY5" fmla="*/ 30861 h 1406366"/>
                <a:gd name="connsiteX6" fmla="*/ 296609 w 1096137"/>
                <a:gd name="connsiteY6" fmla="*/ 680466 h 1406366"/>
                <a:gd name="connsiteX7" fmla="*/ 295466 w 1096137"/>
                <a:gd name="connsiteY7" fmla="*/ 680466 h 1406366"/>
                <a:gd name="connsiteX8" fmla="*/ 295466 w 1096137"/>
                <a:gd name="connsiteY8" fmla="*/ 682942 h 1406366"/>
                <a:gd name="connsiteX9" fmla="*/ 11049 w 1096137"/>
                <a:gd name="connsiteY9" fmla="*/ 1380935 h 1406366"/>
                <a:gd name="connsiteX10" fmla="*/ 0 w 1096137"/>
                <a:gd name="connsiteY10" fmla="*/ 1405414 h 1406366"/>
                <a:gd name="connsiteX11" fmla="*/ 50102 w 1096137"/>
                <a:gd name="connsiteY11" fmla="*/ 1405414 h 1406366"/>
                <a:gd name="connsiteX12" fmla="*/ 51626 w 1096137"/>
                <a:gd name="connsiteY12" fmla="*/ 1405985 h 1406366"/>
                <a:gd name="connsiteX13" fmla="*/ 51816 w 1096137"/>
                <a:gd name="connsiteY13" fmla="*/ 1405414 h 1406366"/>
                <a:gd name="connsiteX14" fmla="*/ 75533 w 1096137"/>
                <a:gd name="connsiteY14" fmla="*/ 1405414 h 1406366"/>
                <a:gd name="connsiteX15" fmla="*/ 322993 w 1096137"/>
                <a:gd name="connsiteY15" fmla="*/ 800767 h 1406366"/>
                <a:gd name="connsiteX16" fmla="*/ 591788 w 1096137"/>
                <a:gd name="connsiteY16" fmla="*/ 800767 h 1406366"/>
                <a:gd name="connsiteX17" fmla="*/ 604457 w 1096137"/>
                <a:gd name="connsiteY17" fmla="*/ 800767 h 1406366"/>
                <a:gd name="connsiteX18" fmla="*/ 604457 w 1096137"/>
                <a:gd name="connsiteY18" fmla="*/ 779526 h 1406366"/>
                <a:gd name="connsiteX19" fmla="*/ 604457 w 1096137"/>
                <a:gd name="connsiteY19" fmla="*/ 680466 h 1406366"/>
                <a:gd name="connsiteX20" fmla="*/ 371951 w 1096137"/>
                <a:gd name="connsiteY20" fmla="*/ 680466 h 1406366"/>
                <a:gd name="connsiteX21" fmla="*/ 559308 w 1096137"/>
                <a:gd name="connsiteY21" fmla="*/ 220409 h 1406366"/>
                <a:gd name="connsiteX22" fmla="*/ 998887 w 1096137"/>
                <a:gd name="connsiteY22" fmla="*/ 1405414 h 1406366"/>
                <a:gd name="connsiteX23" fmla="*/ 1045559 w 1096137"/>
                <a:gd name="connsiteY23" fmla="*/ 1405414 h 1406366"/>
                <a:gd name="connsiteX24" fmla="*/ 1045941 w 1096137"/>
                <a:gd name="connsiteY24" fmla="*/ 1406366 h 1406366"/>
                <a:gd name="connsiteX25" fmla="*/ 1048608 w 1096137"/>
                <a:gd name="connsiteY25" fmla="*/ 1405414 h 1406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96137" h="1406366">
                  <a:moveTo>
                    <a:pt x="1048608" y="1405414"/>
                  </a:moveTo>
                  <a:lnTo>
                    <a:pt x="1096137" y="1405414"/>
                  </a:lnTo>
                  <a:lnTo>
                    <a:pt x="1089851" y="1390079"/>
                  </a:lnTo>
                  <a:lnTo>
                    <a:pt x="1090041" y="1390079"/>
                  </a:lnTo>
                  <a:lnTo>
                    <a:pt x="573596" y="0"/>
                  </a:lnTo>
                  <a:lnTo>
                    <a:pt x="561309" y="30861"/>
                  </a:lnTo>
                  <a:lnTo>
                    <a:pt x="296609" y="680466"/>
                  </a:lnTo>
                  <a:lnTo>
                    <a:pt x="295466" y="680466"/>
                  </a:lnTo>
                  <a:lnTo>
                    <a:pt x="295466" y="682942"/>
                  </a:lnTo>
                  <a:lnTo>
                    <a:pt x="11049" y="1380935"/>
                  </a:lnTo>
                  <a:lnTo>
                    <a:pt x="0" y="1405414"/>
                  </a:lnTo>
                  <a:lnTo>
                    <a:pt x="50102" y="1405414"/>
                  </a:lnTo>
                  <a:lnTo>
                    <a:pt x="51626" y="1405985"/>
                  </a:lnTo>
                  <a:lnTo>
                    <a:pt x="51816" y="1405414"/>
                  </a:lnTo>
                  <a:lnTo>
                    <a:pt x="75533" y="1405414"/>
                  </a:lnTo>
                  <a:lnTo>
                    <a:pt x="322993" y="800767"/>
                  </a:lnTo>
                  <a:lnTo>
                    <a:pt x="591788" y="800767"/>
                  </a:lnTo>
                  <a:lnTo>
                    <a:pt x="604457" y="800767"/>
                  </a:lnTo>
                  <a:lnTo>
                    <a:pt x="604457" y="779526"/>
                  </a:lnTo>
                  <a:lnTo>
                    <a:pt x="604457" y="680466"/>
                  </a:lnTo>
                  <a:lnTo>
                    <a:pt x="371951" y="680466"/>
                  </a:lnTo>
                  <a:lnTo>
                    <a:pt x="559308" y="220409"/>
                  </a:lnTo>
                  <a:lnTo>
                    <a:pt x="998887" y="1405414"/>
                  </a:lnTo>
                  <a:lnTo>
                    <a:pt x="1045559" y="1405414"/>
                  </a:lnTo>
                  <a:lnTo>
                    <a:pt x="1045941" y="1406366"/>
                  </a:lnTo>
                  <a:lnTo>
                    <a:pt x="1048608" y="14054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3640EAB0-C889-36E9-B5AD-1183ACA04CDA}"/>
                </a:ext>
              </a:extLst>
            </p:cNvPr>
            <p:cNvSpPr/>
            <p:nvPr/>
          </p:nvSpPr>
          <p:spPr>
            <a:xfrm>
              <a:off x="3760088" y="3776852"/>
              <a:ext cx="4628197" cy="48005"/>
            </a:xfrm>
            <a:custGeom>
              <a:avLst/>
              <a:gdLst>
                <a:gd name="connsiteX0" fmla="*/ 3471196 w 4628197"/>
                <a:gd name="connsiteY0" fmla="*/ 12097 h 48005"/>
                <a:gd name="connsiteX1" fmla="*/ 2314289 w 4628197"/>
                <a:gd name="connsiteY1" fmla="*/ 0 h 48005"/>
                <a:gd name="connsiteX2" fmla="*/ 1157002 w 4628197"/>
                <a:gd name="connsiteY2" fmla="*/ 12097 h 48005"/>
                <a:gd name="connsiteX3" fmla="*/ 0 w 4628197"/>
                <a:gd name="connsiteY3" fmla="*/ 23717 h 48005"/>
                <a:gd name="connsiteX4" fmla="*/ 1157002 w 4628197"/>
                <a:gd name="connsiteY4" fmla="*/ 36100 h 48005"/>
                <a:gd name="connsiteX5" fmla="*/ 2314289 w 4628197"/>
                <a:gd name="connsiteY5" fmla="*/ 48006 h 48005"/>
                <a:gd name="connsiteX6" fmla="*/ 3471196 w 4628197"/>
                <a:gd name="connsiteY6" fmla="*/ 36100 h 48005"/>
                <a:gd name="connsiteX7" fmla="*/ 4628198 w 4628197"/>
                <a:gd name="connsiteY7" fmla="*/ 23717 h 48005"/>
                <a:gd name="connsiteX8" fmla="*/ 3471196 w 4628197"/>
                <a:gd name="connsiteY8" fmla="*/ 12097 h 4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28197" h="48005">
                  <a:moveTo>
                    <a:pt x="3471196" y="12097"/>
                  </a:moveTo>
                  <a:lnTo>
                    <a:pt x="2314289" y="0"/>
                  </a:lnTo>
                  <a:lnTo>
                    <a:pt x="1157002" y="12097"/>
                  </a:lnTo>
                  <a:lnTo>
                    <a:pt x="0" y="23717"/>
                  </a:lnTo>
                  <a:lnTo>
                    <a:pt x="1157002" y="36100"/>
                  </a:lnTo>
                  <a:lnTo>
                    <a:pt x="2314289" y="48006"/>
                  </a:lnTo>
                  <a:lnTo>
                    <a:pt x="3471196" y="36100"/>
                  </a:lnTo>
                  <a:lnTo>
                    <a:pt x="4628198" y="23717"/>
                  </a:lnTo>
                  <a:lnTo>
                    <a:pt x="3471196" y="120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B251E20A-0ACC-5EFD-11F0-0EBD859C7DC0}"/>
                </a:ext>
              </a:extLst>
            </p:cNvPr>
            <p:cNvSpPr/>
            <p:nvPr/>
          </p:nvSpPr>
          <p:spPr>
            <a:xfrm>
              <a:off x="3759993" y="3762660"/>
              <a:ext cx="4628483" cy="76485"/>
            </a:xfrm>
            <a:custGeom>
              <a:avLst/>
              <a:gdLst>
                <a:gd name="connsiteX0" fmla="*/ 2314480 w 4628483"/>
                <a:gd name="connsiteY0" fmla="*/ 76486 h 76485"/>
                <a:gd name="connsiteX1" fmla="*/ 1157002 w 4628483"/>
                <a:gd name="connsiteY1" fmla="*/ 64675 h 76485"/>
                <a:gd name="connsiteX2" fmla="*/ 0 w 4628483"/>
                <a:gd name="connsiteY2" fmla="*/ 52292 h 76485"/>
                <a:gd name="connsiteX3" fmla="*/ 0 w 4628483"/>
                <a:gd name="connsiteY3" fmla="*/ 23717 h 76485"/>
                <a:gd name="connsiteX4" fmla="*/ 1157002 w 4628483"/>
                <a:gd name="connsiteY4" fmla="*/ 12192 h 76485"/>
                <a:gd name="connsiteX5" fmla="*/ 2314194 w 4628483"/>
                <a:gd name="connsiteY5" fmla="*/ 0 h 76485"/>
                <a:gd name="connsiteX6" fmla="*/ 3471482 w 4628483"/>
                <a:gd name="connsiteY6" fmla="*/ 12192 h 76485"/>
                <a:gd name="connsiteX7" fmla="*/ 4628483 w 4628483"/>
                <a:gd name="connsiteY7" fmla="*/ 23717 h 76485"/>
                <a:gd name="connsiteX8" fmla="*/ 4628483 w 4628483"/>
                <a:gd name="connsiteY8" fmla="*/ 52292 h 76485"/>
                <a:gd name="connsiteX9" fmla="*/ 3471577 w 4628483"/>
                <a:gd name="connsiteY9" fmla="*/ 64675 h 76485"/>
                <a:gd name="connsiteX10" fmla="*/ 2314575 w 4628483"/>
                <a:gd name="connsiteY10" fmla="*/ 76486 h 76485"/>
                <a:gd name="connsiteX11" fmla="*/ 1377887 w 4628483"/>
                <a:gd name="connsiteY11" fmla="*/ 38291 h 76485"/>
                <a:gd name="connsiteX12" fmla="*/ 2314480 w 4628483"/>
                <a:gd name="connsiteY12" fmla="*/ 47911 h 76485"/>
                <a:gd name="connsiteX13" fmla="*/ 3250597 w 4628483"/>
                <a:gd name="connsiteY13" fmla="*/ 38291 h 76485"/>
                <a:gd name="connsiteX14" fmla="*/ 2314099 w 4628483"/>
                <a:gd name="connsiteY14" fmla="*/ 28480 h 76485"/>
                <a:gd name="connsiteX15" fmla="*/ 1377791 w 4628483"/>
                <a:gd name="connsiteY15" fmla="*/ 38291 h 7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28483" h="76485">
                  <a:moveTo>
                    <a:pt x="2314480" y="76486"/>
                  </a:moveTo>
                  <a:lnTo>
                    <a:pt x="1157002" y="64675"/>
                  </a:lnTo>
                  <a:lnTo>
                    <a:pt x="0" y="52292"/>
                  </a:lnTo>
                  <a:lnTo>
                    <a:pt x="0" y="23717"/>
                  </a:lnTo>
                  <a:lnTo>
                    <a:pt x="1157002" y="12192"/>
                  </a:lnTo>
                  <a:lnTo>
                    <a:pt x="2314194" y="0"/>
                  </a:lnTo>
                  <a:lnTo>
                    <a:pt x="3471482" y="12192"/>
                  </a:lnTo>
                  <a:lnTo>
                    <a:pt x="4628483" y="23717"/>
                  </a:lnTo>
                  <a:lnTo>
                    <a:pt x="4628483" y="52292"/>
                  </a:lnTo>
                  <a:lnTo>
                    <a:pt x="3471577" y="64675"/>
                  </a:lnTo>
                  <a:lnTo>
                    <a:pt x="2314575" y="76486"/>
                  </a:lnTo>
                  <a:close/>
                  <a:moveTo>
                    <a:pt x="1377887" y="38291"/>
                  </a:moveTo>
                  <a:lnTo>
                    <a:pt x="2314480" y="47911"/>
                  </a:lnTo>
                  <a:lnTo>
                    <a:pt x="3250597" y="38291"/>
                  </a:lnTo>
                  <a:lnTo>
                    <a:pt x="2314099" y="28480"/>
                  </a:lnTo>
                  <a:lnTo>
                    <a:pt x="1377791" y="382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</p:grpSp>
    </p:spTree>
    <p:extLst>
      <p:ext uri="{BB962C8B-B14F-4D97-AF65-F5344CB8AC3E}">
        <p14:creationId xmlns:p14="http://schemas.microsoft.com/office/powerpoint/2010/main" val="229036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Titre de sec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5500AB-CD51-9306-A36F-2F76FEA9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94359"/>
            <a:ext cx="10515600" cy="2373766"/>
          </a:xfr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441286-3251-2AB6-16F8-803FA1C2A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95113"/>
            <a:ext cx="10515600" cy="2353482"/>
          </a:xfrm>
        </p:spPr>
        <p:txBody>
          <a:bodyPr tIns="180000"/>
          <a:lstStyle>
            <a:lvl1pPr marL="457200" indent="-457200">
              <a:spcAft>
                <a:spcPts val="1200"/>
              </a:spcAft>
              <a:buFontTx/>
              <a:buBlip>
                <a:blip r:embed="rId2"/>
              </a:buBlip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50CDBF-FE17-11FF-98CC-4A6143691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05/07/2022</a:t>
            </a:r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FE8924-89C0-E697-270A-C92B387A3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État du marché des assurances - Exercices 2019 à 2021</a:t>
            </a:r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0732C5-D43E-2E16-C749-9A4A11A4B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F72FC-FB28-452F-93A0-0862028795B6}" type="slidenum">
              <a:rPr lang="fr-BE" smtClean="0"/>
              <a:pPr/>
              <a:t>‹N°›</a:t>
            </a:fld>
            <a:endParaRPr lang="fr-BE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39676B26-3D94-8C45-9FC2-B39D64BF9A22}"/>
              </a:ext>
            </a:extLst>
          </p:cNvPr>
          <p:cNvCxnSpPr>
            <a:cxnSpLocks/>
          </p:cNvCxnSpPr>
          <p:nvPr userDrawn="1"/>
        </p:nvCxnSpPr>
        <p:spPr>
          <a:xfrm>
            <a:off x="831850" y="2968125"/>
            <a:ext cx="10521950" cy="0"/>
          </a:xfrm>
          <a:prstGeom prst="line">
            <a:avLst/>
          </a:prstGeom>
          <a:ln w="19050">
            <a:solidFill>
              <a:srgbClr val="E62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7A67099-5643-A425-F946-DE2CA80B5851}"/>
              </a:ext>
            </a:extLst>
          </p:cNvPr>
          <p:cNvSpPr/>
          <p:nvPr userDrawn="1"/>
        </p:nvSpPr>
        <p:spPr>
          <a:xfrm>
            <a:off x="419100" y="403860"/>
            <a:ext cx="609600" cy="190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DAFC3F93-F561-ABFE-F25F-363AC0394B1C}"/>
              </a:ext>
            </a:extLst>
          </p:cNvPr>
          <p:cNvGrpSpPr/>
          <p:nvPr userDrawn="1"/>
        </p:nvGrpSpPr>
        <p:grpSpPr>
          <a:xfrm>
            <a:off x="10619488" y="6069330"/>
            <a:ext cx="1147061" cy="589292"/>
            <a:chOff x="3733800" y="2214562"/>
            <a:chExt cx="4720779" cy="2425254"/>
          </a:xfrm>
          <a:solidFill>
            <a:schemeClr val="bg1"/>
          </a:solidFill>
        </p:grpSpPr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43AF3020-57EB-135E-F690-B525F40EE97C}"/>
                </a:ext>
              </a:extLst>
            </p:cNvPr>
            <p:cNvSpPr/>
            <p:nvPr/>
          </p:nvSpPr>
          <p:spPr>
            <a:xfrm>
              <a:off x="4334541" y="2214562"/>
              <a:ext cx="534447" cy="1432941"/>
            </a:xfrm>
            <a:custGeom>
              <a:avLst/>
              <a:gdLst>
                <a:gd name="connsiteX0" fmla="*/ 534448 w 534447"/>
                <a:gd name="connsiteY0" fmla="*/ 1430941 h 1432941"/>
                <a:gd name="connsiteX1" fmla="*/ 0 w 534447"/>
                <a:gd name="connsiteY1" fmla="*/ 0 h 1432941"/>
                <a:gd name="connsiteX2" fmla="*/ 0 w 534447"/>
                <a:gd name="connsiteY2" fmla="*/ 161449 h 1432941"/>
                <a:gd name="connsiteX3" fmla="*/ 95 w 534447"/>
                <a:gd name="connsiteY3" fmla="*/ 161830 h 1432941"/>
                <a:gd name="connsiteX4" fmla="*/ 286 w 534447"/>
                <a:gd name="connsiteY4" fmla="*/ 252794 h 1432941"/>
                <a:gd name="connsiteX5" fmla="*/ 437674 w 534447"/>
                <a:gd name="connsiteY5" fmla="*/ 1432941 h 1432941"/>
                <a:gd name="connsiteX6" fmla="*/ 499682 w 534447"/>
                <a:gd name="connsiteY6" fmla="*/ 1432941 h 1432941"/>
                <a:gd name="connsiteX7" fmla="*/ 498919 w 534447"/>
                <a:gd name="connsiteY7" fmla="*/ 1430941 h 1432941"/>
                <a:gd name="connsiteX8" fmla="*/ 534448 w 534447"/>
                <a:gd name="connsiteY8" fmla="*/ 1430941 h 143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4447" h="1432941">
                  <a:moveTo>
                    <a:pt x="534448" y="1430941"/>
                  </a:moveTo>
                  <a:lnTo>
                    <a:pt x="0" y="0"/>
                  </a:lnTo>
                  <a:lnTo>
                    <a:pt x="0" y="161449"/>
                  </a:lnTo>
                  <a:lnTo>
                    <a:pt x="95" y="161830"/>
                  </a:lnTo>
                  <a:lnTo>
                    <a:pt x="286" y="252794"/>
                  </a:lnTo>
                  <a:lnTo>
                    <a:pt x="437674" y="1432941"/>
                  </a:lnTo>
                  <a:lnTo>
                    <a:pt x="499682" y="1432941"/>
                  </a:lnTo>
                  <a:lnTo>
                    <a:pt x="498919" y="1430941"/>
                  </a:lnTo>
                  <a:lnTo>
                    <a:pt x="534448" y="14309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grpSp>
          <p:nvGrpSpPr>
            <p:cNvPr id="14" name="Graphique 8">
              <a:extLst>
                <a:ext uri="{FF2B5EF4-FFF2-40B4-BE49-F238E27FC236}">
                  <a16:creationId xmlns:a16="http://schemas.microsoft.com/office/drawing/2014/main" id="{8BD7B512-40A1-3634-10E9-F378D45B308B}"/>
                </a:ext>
              </a:extLst>
            </p:cNvPr>
            <p:cNvGrpSpPr/>
            <p:nvPr/>
          </p:nvGrpSpPr>
          <p:grpSpPr>
            <a:xfrm>
              <a:off x="3733800" y="2278922"/>
              <a:ext cx="3448907" cy="1369573"/>
              <a:chOff x="3733800" y="2278922"/>
              <a:chExt cx="3448907" cy="1369573"/>
            </a:xfrm>
            <a:grpFill/>
          </p:grpSpPr>
          <p:sp>
            <p:nvSpPr>
              <p:cNvPr id="67" name="Forme libre : forme 66">
                <a:extLst>
                  <a:ext uri="{FF2B5EF4-FFF2-40B4-BE49-F238E27FC236}">
                    <a16:creationId xmlns:a16="http://schemas.microsoft.com/office/drawing/2014/main" id="{9B77353D-94FE-3D4F-6A52-47E054E2B611}"/>
                  </a:ext>
                </a:extLst>
              </p:cNvPr>
              <p:cNvSpPr/>
              <p:nvPr/>
            </p:nvSpPr>
            <p:spPr>
              <a:xfrm>
                <a:off x="6129477" y="2278922"/>
                <a:ext cx="1053230" cy="1369573"/>
              </a:xfrm>
              <a:custGeom>
                <a:avLst/>
                <a:gdLst>
                  <a:gd name="connsiteX0" fmla="*/ 1026846 w 1053230"/>
                  <a:gd name="connsiteY0" fmla="*/ 1235230 h 1369573"/>
                  <a:gd name="connsiteX1" fmla="*/ 1024560 w 1053230"/>
                  <a:gd name="connsiteY1" fmla="*/ 1237040 h 1369573"/>
                  <a:gd name="connsiteX2" fmla="*/ 941216 w 1053230"/>
                  <a:gd name="connsiteY2" fmla="*/ 1276378 h 1369573"/>
                  <a:gd name="connsiteX3" fmla="*/ 967982 w 1053230"/>
                  <a:gd name="connsiteY3" fmla="*/ 1264091 h 1369573"/>
                  <a:gd name="connsiteX4" fmla="*/ 969982 w 1053230"/>
                  <a:gd name="connsiteY4" fmla="*/ 1263520 h 1369573"/>
                  <a:gd name="connsiteX5" fmla="*/ 1025798 w 1053230"/>
                  <a:gd name="connsiteY5" fmla="*/ 1234754 h 1369573"/>
                  <a:gd name="connsiteX6" fmla="*/ 1001128 w 1053230"/>
                  <a:gd name="connsiteY6" fmla="*/ 1206941 h 1369573"/>
                  <a:gd name="connsiteX7" fmla="*/ 1000843 w 1053230"/>
                  <a:gd name="connsiteY7" fmla="*/ 1207132 h 1369573"/>
                  <a:gd name="connsiteX8" fmla="*/ 984269 w 1053230"/>
                  <a:gd name="connsiteY8" fmla="*/ 1188367 h 1369573"/>
                  <a:gd name="connsiteX9" fmla="*/ 982269 w 1053230"/>
                  <a:gd name="connsiteY9" fmla="*/ 1189987 h 1369573"/>
                  <a:gd name="connsiteX10" fmla="*/ 211030 w 1053230"/>
                  <a:gd name="connsiteY10" fmla="*/ 1052064 h 1369573"/>
                  <a:gd name="connsiteX11" fmla="*/ 194932 w 1053230"/>
                  <a:gd name="connsiteY11" fmla="*/ 340356 h 1369573"/>
                  <a:gd name="connsiteX12" fmla="*/ 503066 w 1053230"/>
                  <a:gd name="connsiteY12" fmla="*/ 116614 h 1369573"/>
                  <a:gd name="connsiteX13" fmla="*/ 981412 w 1053230"/>
                  <a:gd name="connsiteY13" fmla="*/ 182432 h 1369573"/>
                  <a:gd name="connsiteX14" fmla="*/ 993508 w 1053230"/>
                  <a:gd name="connsiteY14" fmla="*/ 169478 h 1369573"/>
                  <a:gd name="connsiteX15" fmla="*/ 993508 w 1053230"/>
                  <a:gd name="connsiteY15" fmla="*/ 169478 h 1369573"/>
                  <a:gd name="connsiteX16" fmla="*/ 1005796 w 1053230"/>
                  <a:gd name="connsiteY16" fmla="*/ 156143 h 1369573"/>
                  <a:gd name="connsiteX17" fmla="*/ 1005605 w 1053230"/>
                  <a:gd name="connsiteY17" fmla="*/ 156143 h 1369573"/>
                  <a:gd name="connsiteX18" fmla="*/ 1010749 w 1053230"/>
                  <a:gd name="connsiteY18" fmla="*/ 150523 h 1369573"/>
                  <a:gd name="connsiteX19" fmla="*/ 1010749 w 1053230"/>
                  <a:gd name="connsiteY19" fmla="*/ 150523 h 1369573"/>
                  <a:gd name="connsiteX20" fmla="*/ 1023512 w 1053230"/>
                  <a:gd name="connsiteY20" fmla="*/ 136712 h 1369573"/>
                  <a:gd name="connsiteX21" fmla="*/ 984936 w 1053230"/>
                  <a:gd name="connsiteY21" fmla="*/ 115566 h 1369573"/>
                  <a:gd name="connsiteX22" fmla="*/ 1023893 w 1053230"/>
                  <a:gd name="connsiteY22" fmla="*/ 135759 h 1369573"/>
                  <a:gd name="connsiteX23" fmla="*/ 1037133 w 1053230"/>
                  <a:gd name="connsiteY23" fmla="*/ 121567 h 1369573"/>
                  <a:gd name="connsiteX24" fmla="*/ 1037133 w 1053230"/>
                  <a:gd name="connsiteY24" fmla="*/ 121567 h 1369573"/>
                  <a:gd name="connsiteX25" fmla="*/ 1050563 w 1053230"/>
                  <a:gd name="connsiteY25" fmla="*/ 106994 h 1369573"/>
                  <a:gd name="connsiteX26" fmla="*/ 1003224 w 1053230"/>
                  <a:gd name="connsiteY26" fmla="*/ 81086 h 1369573"/>
                  <a:gd name="connsiteX27" fmla="*/ 1001891 w 1053230"/>
                  <a:gd name="connsiteY27" fmla="*/ 80229 h 1369573"/>
                  <a:gd name="connsiteX28" fmla="*/ 998747 w 1053230"/>
                  <a:gd name="connsiteY28" fmla="*/ 78609 h 1369573"/>
                  <a:gd name="connsiteX29" fmla="*/ 992556 w 1053230"/>
                  <a:gd name="connsiteY29" fmla="*/ 75466 h 1369573"/>
                  <a:gd name="connsiteX30" fmla="*/ 991603 w 1053230"/>
                  <a:gd name="connsiteY30" fmla="*/ 75180 h 1369573"/>
                  <a:gd name="connsiteX31" fmla="*/ 488302 w 1053230"/>
                  <a:gd name="connsiteY31" fmla="*/ 28889 h 1369573"/>
                  <a:gd name="connsiteX32" fmla="*/ 197504 w 1053230"/>
                  <a:gd name="connsiteY32" fmla="*/ 1164650 h 1369573"/>
                  <a:gd name="connsiteX33" fmla="*/ 992270 w 1053230"/>
                  <a:gd name="connsiteY33" fmla="*/ 1295524 h 1369573"/>
                  <a:gd name="connsiteX34" fmla="*/ 994461 w 1053230"/>
                  <a:gd name="connsiteY34" fmla="*/ 1294857 h 1369573"/>
                  <a:gd name="connsiteX35" fmla="*/ 1053230 w 1053230"/>
                  <a:gd name="connsiteY35" fmla="*/ 1264567 h 1369573"/>
                  <a:gd name="connsiteX36" fmla="*/ 1027227 w 1053230"/>
                  <a:gd name="connsiteY36" fmla="*/ 1235230 h 1369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53230" h="1369573">
                    <a:moveTo>
                      <a:pt x="1026846" y="1235230"/>
                    </a:moveTo>
                    <a:cubicBezTo>
                      <a:pt x="1026846" y="1235230"/>
                      <a:pt x="1025989" y="1235897"/>
                      <a:pt x="1024560" y="1237040"/>
                    </a:cubicBezTo>
                    <a:cubicBezTo>
                      <a:pt x="996366" y="1252185"/>
                      <a:pt x="968553" y="1265139"/>
                      <a:pt x="941216" y="1276378"/>
                    </a:cubicBezTo>
                    <a:cubicBezTo>
                      <a:pt x="950170" y="1272378"/>
                      <a:pt x="959123" y="1268568"/>
                      <a:pt x="967982" y="1264091"/>
                    </a:cubicBezTo>
                    <a:cubicBezTo>
                      <a:pt x="968648" y="1264091"/>
                      <a:pt x="969220" y="1263900"/>
                      <a:pt x="969982" y="1263520"/>
                    </a:cubicBezTo>
                    <a:cubicBezTo>
                      <a:pt x="980554" y="1258757"/>
                      <a:pt x="1025798" y="1234754"/>
                      <a:pt x="1025798" y="1234754"/>
                    </a:cubicBezTo>
                    <a:lnTo>
                      <a:pt x="1001128" y="1206941"/>
                    </a:lnTo>
                    <a:lnTo>
                      <a:pt x="1000843" y="1207132"/>
                    </a:lnTo>
                    <a:lnTo>
                      <a:pt x="984269" y="1188367"/>
                    </a:lnTo>
                    <a:cubicBezTo>
                      <a:pt x="984269" y="1188367"/>
                      <a:pt x="983507" y="1189034"/>
                      <a:pt x="982269" y="1189987"/>
                    </a:cubicBezTo>
                    <a:cubicBezTo>
                      <a:pt x="633273" y="1377438"/>
                      <a:pt x="349333" y="1227039"/>
                      <a:pt x="211030" y="1052064"/>
                    </a:cubicBezTo>
                    <a:cubicBezTo>
                      <a:pt x="51676" y="850515"/>
                      <a:pt x="45676" y="544001"/>
                      <a:pt x="194932" y="340356"/>
                    </a:cubicBezTo>
                    <a:cubicBezTo>
                      <a:pt x="273704" y="232914"/>
                      <a:pt x="374383" y="155286"/>
                      <a:pt x="503066" y="116614"/>
                    </a:cubicBezTo>
                    <a:cubicBezTo>
                      <a:pt x="671944" y="65846"/>
                      <a:pt x="829964" y="98993"/>
                      <a:pt x="981412" y="182432"/>
                    </a:cubicBezTo>
                    <a:cubicBezTo>
                      <a:pt x="985412" y="178146"/>
                      <a:pt x="989508" y="173764"/>
                      <a:pt x="993508" y="169478"/>
                    </a:cubicBezTo>
                    <a:lnTo>
                      <a:pt x="993508" y="169478"/>
                    </a:lnTo>
                    <a:lnTo>
                      <a:pt x="1005796" y="156143"/>
                    </a:lnTo>
                    <a:lnTo>
                      <a:pt x="1005605" y="156143"/>
                    </a:lnTo>
                    <a:cubicBezTo>
                      <a:pt x="1007320" y="154143"/>
                      <a:pt x="1009034" y="152333"/>
                      <a:pt x="1010749" y="150523"/>
                    </a:cubicBezTo>
                    <a:lnTo>
                      <a:pt x="1010749" y="150523"/>
                    </a:lnTo>
                    <a:lnTo>
                      <a:pt x="1023512" y="136712"/>
                    </a:lnTo>
                    <a:cubicBezTo>
                      <a:pt x="1023512" y="136712"/>
                      <a:pt x="1001605" y="124520"/>
                      <a:pt x="984936" y="115566"/>
                    </a:cubicBezTo>
                    <a:cubicBezTo>
                      <a:pt x="997985" y="122043"/>
                      <a:pt x="1010939" y="128616"/>
                      <a:pt x="1023893" y="135759"/>
                    </a:cubicBezTo>
                    <a:cubicBezTo>
                      <a:pt x="1028275" y="130997"/>
                      <a:pt x="1032656" y="126330"/>
                      <a:pt x="1037133" y="121567"/>
                    </a:cubicBezTo>
                    <a:lnTo>
                      <a:pt x="1037133" y="121567"/>
                    </a:lnTo>
                    <a:lnTo>
                      <a:pt x="1050563" y="106994"/>
                    </a:lnTo>
                    <a:cubicBezTo>
                      <a:pt x="1050563" y="106994"/>
                      <a:pt x="1020941" y="90516"/>
                      <a:pt x="1003224" y="81086"/>
                    </a:cubicBezTo>
                    <a:cubicBezTo>
                      <a:pt x="1002748" y="80800"/>
                      <a:pt x="1002367" y="80419"/>
                      <a:pt x="1001891" y="80229"/>
                    </a:cubicBezTo>
                    <a:cubicBezTo>
                      <a:pt x="1000843" y="79657"/>
                      <a:pt x="999795" y="79181"/>
                      <a:pt x="998747" y="78609"/>
                    </a:cubicBezTo>
                    <a:cubicBezTo>
                      <a:pt x="996080" y="77276"/>
                      <a:pt x="993985" y="76133"/>
                      <a:pt x="992556" y="75466"/>
                    </a:cubicBezTo>
                    <a:cubicBezTo>
                      <a:pt x="992175" y="75276"/>
                      <a:pt x="991889" y="75276"/>
                      <a:pt x="991603" y="75180"/>
                    </a:cubicBezTo>
                    <a:cubicBezTo>
                      <a:pt x="830441" y="-4830"/>
                      <a:pt x="661181" y="-22165"/>
                      <a:pt x="488302" y="28889"/>
                    </a:cubicBezTo>
                    <a:cubicBezTo>
                      <a:pt x="-6426" y="175098"/>
                      <a:pt x="-164446" y="796128"/>
                      <a:pt x="197504" y="1164650"/>
                    </a:cubicBezTo>
                    <a:cubicBezTo>
                      <a:pt x="407149" y="1378010"/>
                      <a:pt x="727856" y="1430207"/>
                      <a:pt x="992270" y="1295524"/>
                    </a:cubicBezTo>
                    <a:cubicBezTo>
                      <a:pt x="992937" y="1295524"/>
                      <a:pt x="993604" y="1295333"/>
                      <a:pt x="994461" y="1294857"/>
                    </a:cubicBezTo>
                    <a:cubicBezTo>
                      <a:pt x="1005605" y="1289808"/>
                      <a:pt x="1053230" y="1264567"/>
                      <a:pt x="1053230" y="1264567"/>
                    </a:cubicBezTo>
                    <a:lnTo>
                      <a:pt x="1027227" y="123523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8" name="Forme libre : forme 67">
                <a:extLst>
                  <a:ext uri="{FF2B5EF4-FFF2-40B4-BE49-F238E27FC236}">
                    <a16:creationId xmlns:a16="http://schemas.microsoft.com/office/drawing/2014/main" id="{9B7799C2-B544-64F4-8B3F-FF01E0862920}"/>
                  </a:ext>
                </a:extLst>
              </p:cNvPr>
              <p:cNvSpPr/>
              <p:nvPr/>
            </p:nvSpPr>
            <p:spPr>
              <a:xfrm>
                <a:off x="4983765" y="2313203"/>
                <a:ext cx="994219" cy="1334394"/>
              </a:xfrm>
              <a:custGeom>
                <a:avLst/>
                <a:gdLst>
                  <a:gd name="connsiteX0" fmla="*/ 988124 w 994219"/>
                  <a:gd name="connsiteY0" fmla="*/ 1225428 h 1334394"/>
                  <a:gd name="connsiteX1" fmla="*/ 988028 w 994219"/>
                  <a:gd name="connsiteY1" fmla="*/ 1225143 h 1334394"/>
                  <a:gd name="connsiteX2" fmla="*/ 825341 w 994219"/>
                  <a:gd name="connsiteY2" fmla="*/ 925581 h 1334394"/>
                  <a:gd name="connsiteX3" fmla="*/ 805053 w 994219"/>
                  <a:gd name="connsiteY3" fmla="*/ 892911 h 1334394"/>
                  <a:gd name="connsiteX4" fmla="*/ 816674 w 994219"/>
                  <a:gd name="connsiteY4" fmla="*/ 882243 h 1334394"/>
                  <a:gd name="connsiteX5" fmla="*/ 872966 w 994219"/>
                  <a:gd name="connsiteY5" fmla="*/ 827093 h 1334394"/>
                  <a:gd name="connsiteX6" fmla="*/ 872966 w 994219"/>
                  <a:gd name="connsiteY6" fmla="*/ 826902 h 1334394"/>
                  <a:gd name="connsiteX7" fmla="*/ 885539 w 994219"/>
                  <a:gd name="connsiteY7" fmla="*/ 813853 h 1334394"/>
                  <a:gd name="connsiteX8" fmla="*/ 993934 w 994219"/>
                  <a:gd name="connsiteY8" fmla="*/ 497909 h 1334394"/>
                  <a:gd name="connsiteX9" fmla="*/ 926306 w 994219"/>
                  <a:gd name="connsiteY9" fmla="*/ 243972 h 1334394"/>
                  <a:gd name="connsiteX10" fmla="*/ 397669 w 994219"/>
                  <a:gd name="connsiteY10" fmla="*/ 10229 h 1334394"/>
                  <a:gd name="connsiteX11" fmla="*/ 857 w 994219"/>
                  <a:gd name="connsiteY11" fmla="*/ 488003 h 1334394"/>
                  <a:gd name="connsiteX12" fmla="*/ 0 w 994219"/>
                  <a:gd name="connsiteY12" fmla="*/ 488003 h 1334394"/>
                  <a:gd name="connsiteX13" fmla="*/ 0 w 994219"/>
                  <a:gd name="connsiteY13" fmla="*/ 1334204 h 1334394"/>
                  <a:gd name="connsiteX14" fmla="*/ 88678 w 994219"/>
                  <a:gd name="connsiteY14" fmla="*/ 1334204 h 1334394"/>
                  <a:gd name="connsiteX15" fmla="*/ 88678 w 994219"/>
                  <a:gd name="connsiteY15" fmla="*/ 1307629 h 1334394"/>
                  <a:gd name="connsiteX16" fmla="*/ 90107 w 994219"/>
                  <a:gd name="connsiteY16" fmla="*/ 1307343 h 1334394"/>
                  <a:gd name="connsiteX17" fmla="*/ 90107 w 994219"/>
                  <a:gd name="connsiteY17" fmla="*/ 667073 h 1334394"/>
                  <a:gd name="connsiteX18" fmla="*/ 88678 w 994219"/>
                  <a:gd name="connsiteY18" fmla="*/ 550487 h 1334394"/>
                  <a:gd name="connsiteX19" fmla="*/ 88678 w 994219"/>
                  <a:gd name="connsiteY19" fmla="*/ 488098 h 1334394"/>
                  <a:gd name="connsiteX20" fmla="*/ 87916 w 994219"/>
                  <a:gd name="connsiteY20" fmla="*/ 488098 h 1334394"/>
                  <a:gd name="connsiteX21" fmla="*/ 89725 w 994219"/>
                  <a:gd name="connsiteY21" fmla="*/ 386466 h 1334394"/>
                  <a:gd name="connsiteX22" fmla="*/ 113157 w 994219"/>
                  <a:gd name="connsiteY22" fmla="*/ 294836 h 1334394"/>
                  <a:gd name="connsiteX23" fmla="*/ 590645 w 994219"/>
                  <a:gd name="connsiteY23" fmla="*/ 65855 h 1334394"/>
                  <a:gd name="connsiteX24" fmla="*/ 931259 w 994219"/>
                  <a:gd name="connsiteY24" fmla="*/ 380180 h 1334394"/>
                  <a:gd name="connsiteX25" fmla="*/ 949928 w 994219"/>
                  <a:gd name="connsiteY25" fmla="*/ 486955 h 1334394"/>
                  <a:gd name="connsiteX26" fmla="*/ 835724 w 994219"/>
                  <a:gd name="connsiteY26" fmla="*/ 784611 h 1334394"/>
                  <a:gd name="connsiteX27" fmla="*/ 705803 w 994219"/>
                  <a:gd name="connsiteY27" fmla="*/ 834618 h 1334394"/>
                  <a:gd name="connsiteX28" fmla="*/ 659225 w 994219"/>
                  <a:gd name="connsiteY28" fmla="*/ 847762 h 1334394"/>
                  <a:gd name="connsiteX29" fmla="*/ 486728 w 994219"/>
                  <a:gd name="connsiteY29" fmla="*/ 881481 h 1334394"/>
                  <a:gd name="connsiteX30" fmla="*/ 486728 w 994219"/>
                  <a:gd name="connsiteY30" fmla="*/ 881481 h 1334394"/>
                  <a:gd name="connsiteX31" fmla="*/ 500158 w 994219"/>
                  <a:gd name="connsiteY31" fmla="*/ 955966 h 1334394"/>
                  <a:gd name="connsiteX32" fmla="*/ 501206 w 994219"/>
                  <a:gd name="connsiteY32" fmla="*/ 963967 h 1334394"/>
                  <a:gd name="connsiteX33" fmla="*/ 502253 w 994219"/>
                  <a:gd name="connsiteY33" fmla="*/ 967682 h 1334394"/>
                  <a:gd name="connsiteX34" fmla="*/ 504444 w 994219"/>
                  <a:gd name="connsiteY34" fmla="*/ 980255 h 1334394"/>
                  <a:gd name="connsiteX35" fmla="*/ 504730 w 994219"/>
                  <a:gd name="connsiteY35" fmla="*/ 980255 h 1334394"/>
                  <a:gd name="connsiteX36" fmla="*/ 505873 w 994219"/>
                  <a:gd name="connsiteY36" fmla="*/ 986637 h 1334394"/>
                  <a:gd name="connsiteX37" fmla="*/ 512255 w 994219"/>
                  <a:gd name="connsiteY37" fmla="*/ 985398 h 1334394"/>
                  <a:gd name="connsiteX38" fmla="*/ 512255 w 994219"/>
                  <a:gd name="connsiteY38" fmla="*/ 985589 h 1334394"/>
                  <a:gd name="connsiteX39" fmla="*/ 670560 w 994219"/>
                  <a:gd name="connsiteY39" fmla="*/ 956061 h 1334394"/>
                  <a:gd name="connsiteX40" fmla="*/ 732949 w 994219"/>
                  <a:gd name="connsiteY40" fmla="*/ 946060 h 1334394"/>
                  <a:gd name="connsiteX41" fmla="*/ 794957 w 994219"/>
                  <a:gd name="connsiteY41" fmla="*/ 957681 h 1334394"/>
                  <a:gd name="connsiteX42" fmla="*/ 909447 w 994219"/>
                  <a:gd name="connsiteY42" fmla="*/ 1108462 h 1334394"/>
                  <a:gd name="connsiteX43" fmla="*/ 941737 w 994219"/>
                  <a:gd name="connsiteY43" fmla="*/ 1217427 h 1334394"/>
                  <a:gd name="connsiteX44" fmla="*/ 946404 w 994219"/>
                  <a:gd name="connsiteY44" fmla="*/ 1276292 h 1334394"/>
                  <a:gd name="connsiteX45" fmla="*/ 946118 w 994219"/>
                  <a:gd name="connsiteY45" fmla="*/ 1287055 h 1334394"/>
                  <a:gd name="connsiteX46" fmla="*/ 946118 w 994219"/>
                  <a:gd name="connsiteY46" fmla="*/ 1287055 h 1334394"/>
                  <a:gd name="connsiteX47" fmla="*/ 946118 w 994219"/>
                  <a:gd name="connsiteY47" fmla="*/ 1292294 h 1334394"/>
                  <a:gd name="connsiteX48" fmla="*/ 945833 w 994219"/>
                  <a:gd name="connsiteY48" fmla="*/ 1292294 h 1334394"/>
                  <a:gd name="connsiteX49" fmla="*/ 945833 w 994219"/>
                  <a:gd name="connsiteY49" fmla="*/ 1334394 h 1334394"/>
                  <a:gd name="connsiteX50" fmla="*/ 994124 w 994219"/>
                  <a:gd name="connsiteY50" fmla="*/ 1334394 h 1334394"/>
                  <a:gd name="connsiteX51" fmla="*/ 994124 w 994219"/>
                  <a:gd name="connsiteY51" fmla="*/ 1300771 h 1334394"/>
                  <a:gd name="connsiteX52" fmla="*/ 994220 w 994219"/>
                  <a:gd name="connsiteY52" fmla="*/ 1294389 h 1334394"/>
                  <a:gd name="connsiteX53" fmla="*/ 988124 w 994219"/>
                  <a:gd name="connsiteY53" fmla="*/ 1225524 h 1334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994219" h="1334394">
                    <a:moveTo>
                      <a:pt x="988124" y="1225428"/>
                    </a:moveTo>
                    <a:cubicBezTo>
                      <a:pt x="988124" y="1225428"/>
                      <a:pt x="988028" y="1225238"/>
                      <a:pt x="988028" y="1225143"/>
                    </a:cubicBezTo>
                    <a:cubicBezTo>
                      <a:pt x="969359" y="1106937"/>
                      <a:pt x="915829" y="1006925"/>
                      <a:pt x="825341" y="925581"/>
                    </a:cubicBezTo>
                    <a:cubicBezTo>
                      <a:pt x="816197" y="917295"/>
                      <a:pt x="811054" y="904722"/>
                      <a:pt x="805053" y="892911"/>
                    </a:cubicBezTo>
                    <a:cubicBezTo>
                      <a:pt x="808863" y="889386"/>
                      <a:pt x="812768" y="885767"/>
                      <a:pt x="816674" y="882243"/>
                    </a:cubicBezTo>
                    <a:cubicBezTo>
                      <a:pt x="835724" y="871098"/>
                      <a:pt x="872966" y="827093"/>
                      <a:pt x="872966" y="827093"/>
                    </a:cubicBezTo>
                    <a:lnTo>
                      <a:pt x="872966" y="826902"/>
                    </a:lnTo>
                    <a:cubicBezTo>
                      <a:pt x="876967" y="823378"/>
                      <a:pt x="881158" y="819282"/>
                      <a:pt x="885539" y="813853"/>
                    </a:cubicBezTo>
                    <a:cubicBezTo>
                      <a:pt x="957929" y="724413"/>
                      <a:pt x="995077" y="610494"/>
                      <a:pt x="993934" y="497909"/>
                    </a:cubicBezTo>
                    <a:cubicBezTo>
                      <a:pt x="995363" y="408945"/>
                      <a:pt x="973455" y="320172"/>
                      <a:pt x="926306" y="243972"/>
                    </a:cubicBezTo>
                    <a:cubicBezTo>
                      <a:pt x="804005" y="46519"/>
                      <a:pt x="605314" y="-29586"/>
                      <a:pt x="397669" y="10229"/>
                    </a:cubicBezTo>
                    <a:cubicBezTo>
                      <a:pt x="165545" y="54901"/>
                      <a:pt x="5239" y="252450"/>
                      <a:pt x="857" y="488003"/>
                    </a:cubicBezTo>
                    <a:lnTo>
                      <a:pt x="0" y="488003"/>
                    </a:lnTo>
                    <a:lnTo>
                      <a:pt x="0" y="1334204"/>
                    </a:lnTo>
                    <a:lnTo>
                      <a:pt x="88678" y="1334204"/>
                    </a:lnTo>
                    <a:lnTo>
                      <a:pt x="88678" y="1307629"/>
                    </a:lnTo>
                    <a:cubicBezTo>
                      <a:pt x="89154" y="1307534"/>
                      <a:pt x="89535" y="1307439"/>
                      <a:pt x="90107" y="1307343"/>
                    </a:cubicBezTo>
                    <a:lnTo>
                      <a:pt x="90107" y="667073"/>
                    </a:lnTo>
                    <a:lnTo>
                      <a:pt x="88678" y="550487"/>
                    </a:lnTo>
                    <a:lnTo>
                      <a:pt x="88678" y="488098"/>
                    </a:lnTo>
                    <a:lnTo>
                      <a:pt x="87916" y="488098"/>
                    </a:lnTo>
                    <a:cubicBezTo>
                      <a:pt x="87630" y="454189"/>
                      <a:pt x="87821" y="420280"/>
                      <a:pt x="89725" y="386466"/>
                    </a:cubicBezTo>
                    <a:cubicBezTo>
                      <a:pt x="91535" y="355415"/>
                      <a:pt x="98679" y="321982"/>
                      <a:pt x="113157" y="294836"/>
                    </a:cubicBezTo>
                    <a:cubicBezTo>
                      <a:pt x="207359" y="117766"/>
                      <a:pt x="392525" y="26517"/>
                      <a:pt x="590645" y="65855"/>
                    </a:cubicBezTo>
                    <a:cubicBezTo>
                      <a:pt x="765429" y="100621"/>
                      <a:pt x="884492" y="209206"/>
                      <a:pt x="931259" y="380180"/>
                    </a:cubicBezTo>
                    <a:cubicBezTo>
                      <a:pt x="941165" y="416375"/>
                      <a:pt x="947357" y="451998"/>
                      <a:pt x="949928" y="486955"/>
                    </a:cubicBezTo>
                    <a:cubicBezTo>
                      <a:pt x="954977" y="596302"/>
                      <a:pt x="921925" y="698029"/>
                      <a:pt x="835724" y="784611"/>
                    </a:cubicBezTo>
                    <a:cubicBezTo>
                      <a:pt x="792480" y="826807"/>
                      <a:pt x="711994" y="832903"/>
                      <a:pt x="705803" y="834618"/>
                    </a:cubicBezTo>
                    <a:cubicBezTo>
                      <a:pt x="690277" y="839475"/>
                      <a:pt x="674751" y="843857"/>
                      <a:pt x="659225" y="847762"/>
                    </a:cubicBezTo>
                    <a:lnTo>
                      <a:pt x="486728" y="881481"/>
                    </a:lnTo>
                    <a:lnTo>
                      <a:pt x="486728" y="881481"/>
                    </a:lnTo>
                    <a:lnTo>
                      <a:pt x="500158" y="955966"/>
                    </a:lnTo>
                    <a:cubicBezTo>
                      <a:pt x="500444" y="958538"/>
                      <a:pt x="500825" y="961205"/>
                      <a:pt x="501206" y="963967"/>
                    </a:cubicBezTo>
                    <a:cubicBezTo>
                      <a:pt x="501396" y="965110"/>
                      <a:pt x="501777" y="966444"/>
                      <a:pt x="502253" y="967682"/>
                    </a:cubicBezTo>
                    <a:lnTo>
                      <a:pt x="504444" y="980255"/>
                    </a:lnTo>
                    <a:lnTo>
                      <a:pt x="504730" y="980255"/>
                    </a:lnTo>
                    <a:cubicBezTo>
                      <a:pt x="505492" y="984160"/>
                      <a:pt x="505873" y="986637"/>
                      <a:pt x="505873" y="986637"/>
                    </a:cubicBezTo>
                    <a:lnTo>
                      <a:pt x="512255" y="985398"/>
                    </a:lnTo>
                    <a:lnTo>
                      <a:pt x="512255" y="985589"/>
                    </a:lnTo>
                    <a:lnTo>
                      <a:pt x="670560" y="956061"/>
                    </a:lnTo>
                    <a:cubicBezTo>
                      <a:pt x="691325" y="952442"/>
                      <a:pt x="712089" y="949108"/>
                      <a:pt x="732949" y="946060"/>
                    </a:cubicBezTo>
                    <a:cubicBezTo>
                      <a:pt x="753047" y="943203"/>
                      <a:pt x="780669" y="945679"/>
                      <a:pt x="794957" y="957681"/>
                    </a:cubicBezTo>
                    <a:cubicBezTo>
                      <a:pt x="846392" y="1000829"/>
                      <a:pt x="884015" y="1051502"/>
                      <a:pt x="909447" y="1108462"/>
                    </a:cubicBezTo>
                    <a:cubicBezTo>
                      <a:pt x="924306" y="1142656"/>
                      <a:pt x="935069" y="1178947"/>
                      <a:pt x="941737" y="1217427"/>
                    </a:cubicBezTo>
                    <a:cubicBezTo>
                      <a:pt x="942880" y="1225428"/>
                      <a:pt x="945928" y="1248955"/>
                      <a:pt x="946404" y="1276292"/>
                    </a:cubicBezTo>
                    <a:cubicBezTo>
                      <a:pt x="946118" y="1280007"/>
                      <a:pt x="945928" y="1283626"/>
                      <a:pt x="946118" y="1287055"/>
                    </a:cubicBezTo>
                    <a:lnTo>
                      <a:pt x="946118" y="1287055"/>
                    </a:lnTo>
                    <a:lnTo>
                      <a:pt x="946118" y="1292294"/>
                    </a:lnTo>
                    <a:lnTo>
                      <a:pt x="945833" y="1292294"/>
                    </a:lnTo>
                    <a:lnTo>
                      <a:pt x="945833" y="1334394"/>
                    </a:lnTo>
                    <a:lnTo>
                      <a:pt x="994124" y="1334394"/>
                    </a:lnTo>
                    <a:lnTo>
                      <a:pt x="994124" y="1300771"/>
                    </a:lnTo>
                    <a:cubicBezTo>
                      <a:pt x="994124" y="1300771"/>
                      <a:pt x="994124" y="1298485"/>
                      <a:pt x="994220" y="1294389"/>
                    </a:cubicBezTo>
                    <a:cubicBezTo>
                      <a:pt x="994220" y="1282197"/>
                      <a:pt x="993743" y="1253813"/>
                      <a:pt x="988124" y="1225524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9" name="Forme libre : forme 68">
                <a:extLst>
                  <a:ext uri="{FF2B5EF4-FFF2-40B4-BE49-F238E27FC236}">
                    <a16:creationId xmlns:a16="http://schemas.microsoft.com/office/drawing/2014/main" id="{3E62D57A-E3E1-C321-F37F-2E166F29FD14}"/>
                  </a:ext>
                </a:extLst>
              </p:cNvPr>
              <p:cNvSpPr/>
              <p:nvPr/>
            </p:nvSpPr>
            <p:spPr>
              <a:xfrm>
                <a:off x="3733800" y="2845826"/>
                <a:ext cx="2223039" cy="683280"/>
              </a:xfrm>
              <a:custGeom>
                <a:avLst/>
                <a:gdLst>
                  <a:gd name="connsiteX0" fmla="*/ 2179034 w 2223039"/>
                  <a:gd name="connsiteY0" fmla="*/ 364574 h 683280"/>
                  <a:gd name="connsiteX1" fmla="*/ 2223040 w 2223039"/>
                  <a:gd name="connsiteY1" fmla="*/ 384577 h 683280"/>
                  <a:gd name="connsiteX2" fmla="*/ 2087213 w 2223039"/>
                  <a:gd name="connsiteY2" fmla="*/ 308186 h 683280"/>
                  <a:gd name="connsiteX3" fmla="*/ 2053590 w 2223039"/>
                  <a:gd name="connsiteY3" fmla="*/ 291327 h 683280"/>
                  <a:gd name="connsiteX4" fmla="*/ 1986725 w 2223039"/>
                  <a:gd name="connsiteY4" fmla="*/ 257513 h 683280"/>
                  <a:gd name="connsiteX5" fmla="*/ 1956816 w 2223039"/>
                  <a:gd name="connsiteY5" fmla="*/ 245226 h 683280"/>
                  <a:gd name="connsiteX6" fmla="*/ 1951958 w 2223039"/>
                  <a:gd name="connsiteY6" fmla="*/ 243035 h 683280"/>
                  <a:gd name="connsiteX7" fmla="*/ 1903476 w 2223039"/>
                  <a:gd name="connsiteY7" fmla="*/ 223604 h 683280"/>
                  <a:gd name="connsiteX8" fmla="*/ 1572578 w 2223039"/>
                  <a:gd name="connsiteY8" fmla="*/ 98827 h 683280"/>
                  <a:gd name="connsiteX9" fmla="*/ 855155 w 2223039"/>
                  <a:gd name="connsiteY9" fmla="*/ 9292 h 683280"/>
                  <a:gd name="connsiteX10" fmla="*/ 30956 w 2223039"/>
                  <a:gd name="connsiteY10" fmla="*/ 565838 h 683280"/>
                  <a:gd name="connsiteX11" fmla="*/ 0 w 2223039"/>
                  <a:gd name="connsiteY11" fmla="*/ 643657 h 683280"/>
                  <a:gd name="connsiteX12" fmla="*/ 35433 w 2223039"/>
                  <a:gd name="connsiteY12" fmla="*/ 656515 h 683280"/>
                  <a:gd name="connsiteX13" fmla="*/ 34766 w 2223039"/>
                  <a:gd name="connsiteY13" fmla="*/ 658230 h 683280"/>
                  <a:gd name="connsiteX14" fmla="*/ 96107 w 2223039"/>
                  <a:gd name="connsiteY14" fmla="*/ 680137 h 683280"/>
                  <a:gd name="connsiteX15" fmla="*/ 113443 w 2223039"/>
                  <a:gd name="connsiteY15" fmla="*/ 683281 h 683280"/>
                  <a:gd name="connsiteX16" fmla="*/ 126016 w 2223039"/>
                  <a:gd name="connsiteY16" fmla="*/ 656039 h 683280"/>
                  <a:gd name="connsiteX17" fmla="*/ 731330 w 2223039"/>
                  <a:gd name="connsiteY17" fmla="*/ 113590 h 683280"/>
                  <a:gd name="connsiteX18" fmla="*/ 817245 w 2223039"/>
                  <a:gd name="connsiteY18" fmla="*/ 94445 h 683280"/>
                  <a:gd name="connsiteX19" fmla="*/ 862013 w 2223039"/>
                  <a:gd name="connsiteY19" fmla="*/ 83682 h 683280"/>
                  <a:gd name="connsiteX20" fmla="*/ 1185672 w 2223039"/>
                  <a:gd name="connsiteY20" fmla="*/ 67204 h 683280"/>
                  <a:gd name="connsiteX21" fmla="*/ 1191673 w 2223039"/>
                  <a:gd name="connsiteY21" fmla="*/ 67013 h 683280"/>
                  <a:gd name="connsiteX22" fmla="*/ 1310735 w 2223039"/>
                  <a:gd name="connsiteY22" fmla="*/ 81206 h 683280"/>
                  <a:gd name="connsiteX23" fmla="*/ 1855851 w 2223039"/>
                  <a:gd name="connsiteY23" fmla="*/ 228843 h 683280"/>
                  <a:gd name="connsiteX24" fmla="*/ 1896237 w 2223039"/>
                  <a:gd name="connsiteY24" fmla="*/ 245702 h 683280"/>
                  <a:gd name="connsiteX25" fmla="*/ 1896618 w 2223039"/>
                  <a:gd name="connsiteY25" fmla="*/ 245893 h 683280"/>
                  <a:gd name="connsiteX26" fmla="*/ 1931003 w 2223039"/>
                  <a:gd name="connsiteY26" fmla="*/ 260275 h 683280"/>
                  <a:gd name="connsiteX27" fmla="*/ 2019967 w 2223039"/>
                  <a:gd name="connsiteY27" fmla="*/ 293804 h 683280"/>
                  <a:gd name="connsiteX28" fmla="*/ 2188178 w 2223039"/>
                  <a:gd name="connsiteY28" fmla="*/ 370289 h 683280"/>
                  <a:gd name="connsiteX29" fmla="*/ 2178939 w 2223039"/>
                  <a:gd name="connsiteY29" fmla="*/ 364765 h 683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223039" h="683280">
                    <a:moveTo>
                      <a:pt x="2179034" y="364574"/>
                    </a:moveTo>
                    <a:cubicBezTo>
                      <a:pt x="2193703" y="371242"/>
                      <a:pt x="2208371" y="377909"/>
                      <a:pt x="2223040" y="384577"/>
                    </a:cubicBezTo>
                    <a:cubicBezTo>
                      <a:pt x="2179511" y="355335"/>
                      <a:pt x="2133124" y="332094"/>
                      <a:pt x="2087213" y="308186"/>
                    </a:cubicBezTo>
                    <a:cubicBezTo>
                      <a:pt x="2076545" y="302662"/>
                      <a:pt x="2064163" y="297233"/>
                      <a:pt x="2053590" y="291327"/>
                    </a:cubicBezTo>
                    <a:cubicBezTo>
                      <a:pt x="2027873" y="276849"/>
                      <a:pt x="2009204" y="267229"/>
                      <a:pt x="1986725" y="257513"/>
                    </a:cubicBezTo>
                    <a:cubicBezTo>
                      <a:pt x="1976152" y="252941"/>
                      <a:pt x="1966532" y="249036"/>
                      <a:pt x="1956816" y="245226"/>
                    </a:cubicBezTo>
                    <a:cubicBezTo>
                      <a:pt x="1955197" y="244464"/>
                      <a:pt x="1953578" y="243797"/>
                      <a:pt x="1951958" y="243035"/>
                    </a:cubicBezTo>
                    <a:cubicBezTo>
                      <a:pt x="1934909" y="235606"/>
                      <a:pt x="1921097" y="230177"/>
                      <a:pt x="1903476" y="223604"/>
                    </a:cubicBezTo>
                    <a:cubicBezTo>
                      <a:pt x="1793081" y="182266"/>
                      <a:pt x="1684401" y="135403"/>
                      <a:pt x="1572578" y="98827"/>
                    </a:cubicBezTo>
                    <a:cubicBezTo>
                      <a:pt x="1339691" y="22531"/>
                      <a:pt x="1101471" y="-19950"/>
                      <a:pt x="855155" y="9292"/>
                    </a:cubicBezTo>
                    <a:cubicBezTo>
                      <a:pt x="485108" y="53202"/>
                      <a:pt x="209741" y="238368"/>
                      <a:pt x="30956" y="565838"/>
                    </a:cubicBezTo>
                    <a:cubicBezTo>
                      <a:pt x="18002" y="589650"/>
                      <a:pt x="10668" y="616511"/>
                      <a:pt x="0" y="643657"/>
                    </a:cubicBezTo>
                    <a:cubicBezTo>
                      <a:pt x="13335" y="648515"/>
                      <a:pt x="24765" y="652610"/>
                      <a:pt x="35433" y="656515"/>
                    </a:cubicBezTo>
                    <a:cubicBezTo>
                      <a:pt x="35243" y="657087"/>
                      <a:pt x="35052" y="657659"/>
                      <a:pt x="34766" y="658230"/>
                    </a:cubicBezTo>
                    <a:cubicBezTo>
                      <a:pt x="59341" y="667088"/>
                      <a:pt x="77629" y="673851"/>
                      <a:pt x="96107" y="680137"/>
                    </a:cubicBezTo>
                    <a:cubicBezTo>
                      <a:pt x="101156" y="681852"/>
                      <a:pt x="106775" y="682138"/>
                      <a:pt x="113443" y="683281"/>
                    </a:cubicBezTo>
                    <a:cubicBezTo>
                      <a:pt x="117920" y="673470"/>
                      <a:pt x="122111" y="664707"/>
                      <a:pt x="126016" y="656039"/>
                    </a:cubicBezTo>
                    <a:cubicBezTo>
                      <a:pt x="246793" y="384767"/>
                      <a:pt x="448437" y="204459"/>
                      <a:pt x="731330" y="113590"/>
                    </a:cubicBezTo>
                    <a:lnTo>
                      <a:pt x="817245" y="94445"/>
                    </a:lnTo>
                    <a:cubicBezTo>
                      <a:pt x="835438" y="89969"/>
                      <a:pt x="825818" y="92159"/>
                      <a:pt x="862013" y="83682"/>
                    </a:cubicBezTo>
                    <a:cubicBezTo>
                      <a:pt x="967169" y="59108"/>
                      <a:pt x="1077849" y="73395"/>
                      <a:pt x="1185672" y="67204"/>
                    </a:cubicBezTo>
                    <a:cubicBezTo>
                      <a:pt x="1187768" y="67108"/>
                      <a:pt x="1189768" y="67013"/>
                      <a:pt x="1191673" y="67013"/>
                    </a:cubicBezTo>
                    <a:cubicBezTo>
                      <a:pt x="1191673" y="67013"/>
                      <a:pt x="1253490" y="71681"/>
                      <a:pt x="1310735" y="81206"/>
                    </a:cubicBezTo>
                    <a:cubicBezTo>
                      <a:pt x="1501807" y="106447"/>
                      <a:pt x="1681067" y="158644"/>
                      <a:pt x="1855851" y="228843"/>
                    </a:cubicBezTo>
                    <a:cubicBezTo>
                      <a:pt x="1869281" y="234463"/>
                      <a:pt x="1882807" y="239892"/>
                      <a:pt x="1896237" y="245702"/>
                    </a:cubicBezTo>
                    <a:lnTo>
                      <a:pt x="1896618" y="245893"/>
                    </a:lnTo>
                    <a:cubicBezTo>
                      <a:pt x="1908048" y="250655"/>
                      <a:pt x="1919573" y="255323"/>
                      <a:pt x="1931003" y="260275"/>
                    </a:cubicBezTo>
                    <a:lnTo>
                      <a:pt x="2019967" y="293804"/>
                    </a:lnTo>
                    <a:cubicBezTo>
                      <a:pt x="2076069" y="319331"/>
                      <a:pt x="2132076" y="344762"/>
                      <a:pt x="2188178" y="370289"/>
                    </a:cubicBezTo>
                    <a:cubicBezTo>
                      <a:pt x="2185226" y="368289"/>
                      <a:pt x="2181987" y="366765"/>
                      <a:pt x="2178939" y="364765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70" name="Forme libre : forme 69">
                <a:extLst>
                  <a:ext uri="{FF2B5EF4-FFF2-40B4-BE49-F238E27FC236}">
                    <a16:creationId xmlns:a16="http://schemas.microsoft.com/office/drawing/2014/main" id="{75C65C5A-D0F0-0508-3C8D-A2D4C7C10BF7}"/>
                  </a:ext>
                </a:extLst>
              </p:cNvPr>
              <p:cNvSpPr/>
              <p:nvPr/>
            </p:nvSpPr>
            <p:spPr>
              <a:xfrm>
                <a:off x="3797045" y="2906691"/>
                <a:ext cx="2217610" cy="678327"/>
              </a:xfrm>
              <a:custGeom>
                <a:avLst/>
                <a:gdLst>
                  <a:gd name="connsiteX0" fmla="*/ 1950053 w 2217610"/>
                  <a:gd name="connsiteY0" fmla="*/ 265514 h 678327"/>
                  <a:gd name="connsiteX1" fmla="*/ 2022539 w 2217610"/>
                  <a:gd name="connsiteY1" fmla="*/ 294280 h 678327"/>
                  <a:gd name="connsiteX2" fmla="*/ 2093119 w 2217610"/>
                  <a:gd name="connsiteY2" fmla="*/ 326379 h 678327"/>
                  <a:gd name="connsiteX3" fmla="*/ 2217611 w 2217610"/>
                  <a:gd name="connsiteY3" fmla="*/ 383910 h 678327"/>
                  <a:gd name="connsiteX4" fmla="*/ 2080641 w 2217610"/>
                  <a:gd name="connsiteY4" fmla="*/ 303424 h 678327"/>
                  <a:gd name="connsiteX5" fmla="*/ 2047113 w 2217610"/>
                  <a:gd name="connsiteY5" fmla="*/ 286565 h 678327"/>
                  <a:gd name="connsiteX6" fmla="*/ 1980247 w 2217610"/>
                  <a:gd name="connsiteY6" fmla="*/ 252751 h 678327"/>
                  <a:gd name="connsiteX7" fmla="*/ 1931765 w 2217610"/>
                  <a:gd name="connsiteY7" fmla="*/ 233320 h 678327"/>
                  <a:gd name="connsiteX8" fmla="*/ 1663446 w 2217610"/>
                  <a:gd name="connsiteY8" fmla="*/ 130450 h 678327"/>
                  <a:gd name="connsiteX9" fmla="*/ 1573530 w 2217610"/>
                  <a:gd name="connsiteY9" fmla="*/ 98827 h 678327"/>
                  <a:gd name="connsiteX10" fmla="*/ 855631 w 2217610"/>
                  <a:gd name="connsiteY10" fmla="*/ 9292 h 678327"/>
                  <a:gd name="connsiteX11" fmla="*/ 30956 w 2217610"/>
                  <a:gd name="connsiteY11" fmla="*/ 565838 h 678327"/>
                  <a:gd name="connsiteX12" fmla="*/ 0 w 2217610"/>
                  <a:gd name="connsiteY12" fmla="*/ 643657 h 678327"/>
                  <a:gd name="connsiteX13" fmla="*/ 49435 w 2217610"/>
                  <a:gd name="connsiteY13" fmla="*/ 661373 h 678327"/>
                  <a:gd name="connsiteX14" fmla="*/ 88487 w 2217610"/>
                  <a:gd name="connsiteY14" fmla="*/ 675280 h 678327"/>
                  <a:gd name="connsiteX15" fmla="*/ 105823 w 2217610"/>
                  <a:gd name="connsiteY15" fmla="*/ 678328 h 678327"/>
                  <a:gd name="connsiteX16" fmla="*/ 118396 w 2217610"/>
                  <a:gd name="connsiteY16" fmla="*/ 651086 h 678327"/>
                  <a:gd name="connsiteX17" fmla="*/ 724091 w 2217610"/>
                  <a:gd name="connsiteY17" fmla="*/ 108637 h 678327"/>
                  <a:gd name="connsiteX18" fmla="*/ 810006 w 2217610"/>
                  <a:gd name="connsiteY18" fmla="*/ 89492 h 678327"/>
                  <a:gd name="connsiteX19" fmla="*/ 854774 w 2217610"/>
                  <a:gd name="connsiteY19" fmla="*/ 78729 h 678327"/>
                  <a:gd name="connsiteX20" fmla="*/ 1178624 w 2217610"/>
                  <a:gd name="connsiteY20" fmla="*/ 62251 h 678327"/>
                  <a:gd name="connsiteX21" fmla="*/ 1184624 w 2217610"/>
                  <a:gd name="connsiteY21" fmla="*/ 62060 h 678327"/>
                  <a:gd name="connsiteX22" fmla="*/ 1303687 w 2217610"/>
                  <a:gd name="connsiteY22" fmla="*/ 76252 h 678327"/>
                  <a:gd name="connsiteX23" fmla="*/ 1752791 w 2217610"/>
                  <a:gd name="connsiteY23" fmla="*/ 187504 h 678327"/>
                  <a:gd name="connsiteX24" fmla="*/ 1897380 w 2217610"/>
                  <a:gd name="connsiteY24" fmla="*/ 245512 h 678327"/>
                  <a:gd name="connsiteX25" fmla="*/ 1950244 w 2217610"/>
                  <a:gd name="connsiteY25" fmla="*/ 265419 h 678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217610" h="678327">
                    <a:moveTo>
                      <a:pt x="1950053" y="265514"/>
                    </a:moveTo>
                    <a:lnTo>
                      <a:pt x="2022539" y="294280"/>
                    </a:lnTo>
                    <a:cubicBezTo>
                      <a:pt x="2046065" y="304948"/>
                      <a:pt x="2069592" y="315711"/>
                      <a:pt x="2093119" y="326379"/>
                    </a:cubicBezTo>
                    <a:cubicBezTo>
                      <a:pt x="2134648" y="345715"/>
                      <a:pt x="2176272" y="365146"/>
                      <a:pt x="2217611" y="383910"/>
                    </a:cubicBezTo>
                    <a:cubicBezTo>
                      <a:pt x="2173986" y="354668"/>
                      <a:pt x="2126647" y="327427"/>
                      <a:pt x="2080641" y="303424"/>
                    </a:cubicBezTo>
                    <a:cubicBezTo>
                      <a:pt x="2069973" y="297899"/>
                      <a:pt x="2057591" y="292470"/>
                      <a:pt x="2047113" y="286565"/>
                    </a:cubicBezTo>
                    <a:cubicBezTo>
                      <a:pt x="2021300" y="272087"/>
                      <a:pt x="2002631" y="262466"/>
                      <a:pt x="1980247" y="252751"/>
                    </a:cubicBezTo>
                    <a:cubicBezTo>
                      <a:pt x="1963198" y="245321"/>
                      <a:pt x="1949291" y="239892"/>
                      <a:pt x="1931765" y="233320"/>
                    </a:cubicBezTo>
                    <a:cubicBezTo>
                      <a:pt x="1842040" y="199792"/>
                      <a:pt x="1753457" y="162930"/>
                      <a:pt x="1663446" y="130450"/>
                    </a:cubicBezTo>
                    <a:cubicBezTo>
                      <a:pt x="1633633" y="119401"/>
                      <a:pt x="1603724" y="108733"/>
                      <a:pt x="1573530" y="98827"/>
                    </a:cubicBezTo>
                    <a:cubicBezTo>
                      <a:pt x="1340549" y="22531"/>
                      <a:pt x="1102138" y="-19950"/>
                      <a:pt x="855631" y="9292"/>
                    </a:cubicBezTo>
                    <a:cubicBezTo>
                      <a:pt x="485394" y="53202"/>
                      <a:pt x="209836" y="238368"/>
                      <a:pt x="30956" y="565838"/>
                    </a:cubicBezTo>
                    <a:cubicBezTo>
                      <a:pt x="18002" y="589650"/>
                      <a:pt x="10573" y="616511"/>
                      <a:pt x="0" y="643657"/>
                    </a:cubicBezTo>
                    <a:cubicBezTo>
                      <a:pt x="19431" y="650610"/>
                      <a:pt x="34671" y="656230"/>
                      <a:pt x="49435" y="661373"/>
                    </a:cubicBezTo>
                    <a:cubicBezTo>
                      <a:pt x="63341" y="666422"/>
                      <a:pt x="76295" y="671089"/>
                      <a:pt x="88487" y="675280"/>
                    </a:cubicBezTo>
                    <a:cubicBezTo>
                      <a:pt x="93631" y="676994"/>
                      <a:pt x="99155" y="677185"/>
                      <a:pt x="105823" y="678328"/>
                    </a:cubicBezTo>
                    <a:cubicBezTo>
                      <a:pt x="110395" y="668517"/>
                      <a:pt x="114491" y="659754"/>
                      <a:pt x="118396" y="651086"/>
                    </a:cubicBezTo>
                    <a:cubicBezTo>
                      <a:pt x="239268" y="379814"/>
                      <a:pt x="441008" y="199411"/>
                      <a:pt x="724091" y="108637"/>
                    </a:cubicBezTo>
                    <a:lnTo>
                      <a:pt x="810006" y="89492"/>
                    </a:lnTo>
                    <a:cubicBezTo>
                      <a:pt x="828104" y="85015"/>
                      <a:pt x="818579" y="87206"/>
                      <a:pt x="854774" y="78729"/>
                    </a:cubicBezTo>
                    <a:cubicBezTo>
                      <a:pt x="960025" y="54154"/>
                      <a:pt x="1070801" y="68442"/>
                      <a:pt x="1178624" y="62251"/>
                    </a:cubicBezTo>
                    <a:cubicBezTo>
                      <a:pt x="1180814" y="62156"/>
                      <a:pt x="1182719" y="62060"/>
                      <a:pt x="1184624" y="62060"/>
                    </a:cubicBezTo>
                    <a:cubicBezTo>
                      <a:pt x="1184624" y="62060"/>
                      <a:pt x="1246537" y="66727"/>
                      <a:pt x="1303687" y="76252"/>
                    </a:cubicBezTo>
                    <a:cubicBezTo>
                      <a:pt x="1459992" y="96922"/>
                      <a:pt x="1608296" y="135784"/>
                      <a:pt x="1752791" y="187504"/>
                    </a:cubicBezTo>
                    <a:cubicBezTo>
                      <a:pt x="1801368" y="205507"/>
                      <a:pt x="1849469" y="224842"/>
                      <a:pt x="1897380" y="245512"/>
                    </a:cubicBezTo>
                    <a:lnTo>
                      <a:pt x="1950244" y="26541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7911C32B-DF33-BE44-4445-B732578BF047}"/>
                </a:ext>
              </a:extLst>
            </p:cNvPr>
            <p:cNvSpPr/>
            <p:nvPr/>
          </p:nvSpPr>
          <p:spPr>
            <a:xfrm>
              <a:off x="4014025" y="3989641"/>
              <a:ext cx="243935" cy="270700"/>
            </a:xfrm>
            <a:custGeom>
              <a:avLst/>
              <a:gdLst>
                <a:gd name="connsiteX0" fmla="*/ 1524 w 243935"/>
                <a:gd name="connsiteY0" fmla="*/ 270510 h 270700"/>
                <a:gd name="connsiteX1" fmla="*/ 0 w 243935"/>
                <a:gd name="connsiteY1" fmla="*/ 252889 h 270700"/>
                <a:gd name="connsiteX2" fmla="*/ 36100 w 243935"/>
                <a:gd name="connsiteY2" fmla="*/ 242697 h 270700"/>
                <a:gd name="connsiteX3" fmla="*/ 21050 w 243935"/>
                <a:gd name="connsiteY3" fmla="*/ 252127 h 270700"/>
                <a:gd name="connsiteX4" fmla="*/ 27241 w 243935"/>
                <a:gd name="connsiteY4" fmla="*/ 239554 h 270700"/>
                <a:gd name="connsiteX5" fmla="*/ 34385 w 243935"/>
                <a:gd name="connsiteY5" fmla="*/ 224504 h 270700"/>
                <a:gd name="connsiteX6" fmla="*/ 40577 w 243935"/>
                <a:gd name="connsiteY6" fmla="*/ 208502 h 270700"/>
                <a:gd name="connsiteX7" fmla="*/ 107061 w 243935"/>
                <a:gd name="connsiteY7" fmla="*/ 3715 h 270700"/>
                <a:gd name="connsiteX8" fmla="*/ 127730 w 243935"/>
                <a:gd name="connsiteY8" fmla="*/ 0 h 270700"/>
                <a:gd name="connsiteX9" fmla="*/ 205550 w 243935"/>
                <a:gd name="connsiteY9" fmla="*/ 211931 h 270700"/>
                <a:gd name="connsiteX10" fmla="*/ 214027 w 243935"/>
                <a:gd name="connsiteY10" fmla="*/ 232600 h 270700"/>
                <a:gd name="connsiteX11" fmla="*/ 223266 w 243935"/>
                <a:gd name="connsiteY11" fmla="*/ 251746 h 270700"/>
                <a:gd name="connsiteX12" fmla="*/ 207455 w 243935"/>
                <a:gd name="connsiteY12" fmla="*/ 242316 h 270700"/>
                <a:gd name="connsiteX13" fmla="*/ 243935 w 243935"/>
                <a:gd name="connsiteY13" fmla="*/ 248698 h 270700"/>
                <a:gd name="connsiteX14" fmla="*/ 242030 w 243935"/>
                <a:gd name="connsiteY14" fmla="*/ 268605 h 270700"/>
                <a:gd name="connsiteX15" fmla="*/ 203740 w 243935"/>
                <a:gd name="connsiteY15" fmla="*/ 268605 h 270700"/>
                <a:gd name="connsiteX16" fmla="*/ 190214 w 243935"/>
                <a:gd name="connsiteY16" fmla="*/ 268986 h 270700"/>
                <a:gd name="connsiteX17" fmla="*/ 170879 w 243935"/>
                <a:gd name="connsiteY17" fmla="*/ 269748 h 270700"/>
                <a:gd name="connsiteX18" fmla="*/ 151543 w 243935"/>
                <a:gd name="connsiteY18" fmla="*/ 270510 h 270700"/>
                <a:gd name="connsiteX19" fmla="*/ 150400 w 243935"/>
                <a:gd name="connsiteY19" fmla="*/ 252889 h 270700"/>
                <a:gd name="connsiteX20" fmla="*/ 190214 w 243935"/>
                <a:gd name="connsiteY20" fmla="*/ 240887 h 270700"/>
                <a:gd name="connsiteX21" fmla="*/ 179737 w 243935"/>
                <a:gd name="connsiteY21" fmla="*/ 253270 h 270700"/>
                <a:gd name="connsiteX22" fmla="*/ 174879 w 243935"/>
                <a:gd name="connsiteY22" fmla="*/ 227552 h 270700"/>
                <a:gd name="connsiteX23" fmla="*/ 167354 w 243935"/>
                <a:gd name="connsiteY23" fmla="*/ 202978 h 270700"/>
                <a:gd name="connsiteX24" fmla="*/ 111347 w 243935"/>
                <a:gd name="connsiteY24" fmla="*/ 45910 h 270700"/>
                <a:gd name="connsiteX25" fmla="*/ 119253 w 243935"/>
                <a:gd name="connsiteY25" fmla="*/ 45910 h 270700"/>
                <a:gd name="connsiteX26" fmla="*/ 63246 w 243935"/>
                <a:gd name="connsiteY26" fmla="*/ 220694 h 270700"/>
                <a:gd name="connsiteX27" fmla="*/ 59912 w 243935"/>
                <a:gd name="connsiteY27" fmla="*/ 237077 h 270700"/>
                <a:gd name="connsiteX28" fmla="*/ 58388 w 243935"/>
                <a:gd name="connsiteY28" fmla="*/ 253079 h 270700"/>
                <a:gd name="connsiteX29" fmla="*/ 46768 w 243935"/>
                <a:gd name="connsiteY29" fmla="*/ 243268 h 270700"/>
                <a:gd name="connsiteX30" fmla="*/ 86201 w 243935"/>
                <a:gd name="connsiteY30" fmla="*/ 248888 h 270700"/>
                <a:gd name="connsiteX31" fmla="*/ 84296 w 243935"/>
                <a:gd name="connsiteY31" fmla="*/ 268796 h 270700"/>
                <a:gd name="connsiteX32" fmla="*/ 52387 w 243935"/>
                <a:gd name="connsiteY32" fmla="*/ 268796 h 270700"/>
                <a:gd name="connsiteX33" fmla="*/ 39053 w 243935"/>
                <a:gd name="connsiteY33" fmla="*/ 269176 h 270700"/>
                <a:gd name="connsiteX34" fmla="*/ 20288 w 243935"/>
                <a:gd name="connsiteY34" fmla="*/ 269938 h 270700"/>
                <a:gd name="connsiteX35" fmla="*/ 1715 w 243935"/>
                <a:gd name="connsiteY35" fmla="*/ 270700 h 270700"/>
                <a:gd name="connsiteX36" fmla="*/ 66199 w 243935"/>
                <a:gd name="connsiteY36" fmla="*/ 184023 h 270700"/>
                <a:gd name="connsiteX37" fmla="*/ 66199 w 243935"/>
                <a:gd name="connsiteY37" fmla="*/ 164878 h 270700"/>
                <a:gd name="connsiteX38" fmla="*/ 172593 w 243935"/>
                <a:gd name="connsiteY38" fmla="*/ 164878 h 270700"/>
                <a:gd name="connsiteX39" fmla="*/ 172593 w 243935"/>
                <a:gd name="connsiteY39" fmla="*/ 184023 h 270700"/>
                <a:gd name="connsiteX40" fmla="*/ 66199 w 243935"/>
                <a:gd name="connsiteY40" fmla="*/ 184023 h 27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935" h="270700">
                  <a:moveTo>
                    <a:pt x="1524" y="270510"/>
                  </a:moveTo>
                  <a:lnTo>
                    <a:pt x="0" y="252889"/>
                  </a:lnTo>
                  <a:lnTo>
                    <a:pt x="36100" y="242697"/>
                  </a:lnTo>
                  <a:lnTo>
                    <a:pt x="21050" y="252127"/>
                  </a:lnTo>
                  <a:cubicBezTo>
                    <a:pt x="22765" y="248412"/>
                    <a:pt x="24860" y="244221"/>
                    <a:pt x="27241" y="239554"/>
                  </a:cubicBezTo>
                  <a:cubicBezTo>
                    <a:pt x="29623" y="234887"/>
                    <a:pt x="32004" y="229934"/>
                    <a:pt x="34385" y="224504"/>
                  </a:cubicBezTo>
                  <a:cubicBezTo>
                    <a:pt x="36766" y="219170"/>
                    <a:pt x="38862" y="213836"/>
                    <a:pt x="40577" y="208502"/>
                  </a:cubicBezTo>
                  <a:lnTo>
                    <a:pt x="107061" y="3715"/>
                  </a:lnTo>
                  <a:lnTo>
                    <a:pt x="127730" y="0"/>
                  </a:lnTo>
                  <a:lnTo>
                    <a:pt x="205550" y="211931"/>
                  </a:lnTo>
                  <a:cubicBezTo>
                    <a:pt x="207836" y="218980"/>
                    <a:pt x="210598" y="225838"/>
                    <a:pt x="214027" y="232600"/>
                  </a:cubicBezTo>
                  <a:cubicBezTo>
                    <a:pt x="217456" y="239363"/>
                    <a:pt x="220504" y="245745"/>
                    <a:pt x="223266" y="251746"/>
                  </a:cubicBezTo>
                  <a:lnTo>
                    <a:pt x="207455" y="242316"/>
                  </a:lnTo>
                  <a:lnTo>
                    <a:pt x="243935" y="248698"/>
                  </a:lnTo>
                  <a:lnTo>
                    <a:pt x="242030" y="268605"/>
                  </a:lnTo>
                  <a:lnTo>
                    <a:pt x="203740" y="268605"/>
                  </a:lnTo>
                  <a:cubicBezTo>
                    <a:pt x="200692" y="268605"/>
                    <a:pt x="196215" y="268700"/>
                    <a:pt x="190214" y="268986"/>
                  </a:cubicBezTo>
                  <a:cubicBezTo>
                    <a:pt x="184213" y="269272"/>
                    <a:pt x="177737" y="269462"/>
                    <a:pt x="170879" y="269748"/>
                  </a:cubicBezTo>
                  <a:cubicBezTo>
                    <a:pt x="164021" y="270034"/>
                    <a:pt x="157543" y="270224"/>
                    <a:pt x="151543" y="270510"/>
                  </a:cubicBezTo>
                  <a:lnTo>
                    <a:pt x="150400" y="252889"/>
                  </a:lnTo>
                  <a:lnTo>
                    <a:pt x="190214" y="240887"/>
                  </a:lnTo>
                  <a:lnTo>
                    <a:pt x="179737" y="253270"/>
                  </a:lnTo>
                  <a:cubicBezTo>
                    <a:pt x="178213" y="244221"/>
                    <a:pt x="176593" y="235649"/>
                    <a:pt x="174879" y="227552"/>
                  </a:cubicBezTo>
                  <a:cubicBezTo>
                    <a:pt x="173164" y="219456"/>
                    <a:pt x="170593" y="211169"/>
                    <a:pt x="167354" y="202978"/>
                  </a:cubicBezTo>
                  <a:lnTo>
                    <a:pt x="111347" y="45910"/>
                  </a:lnTo>
                  <a:lnTo>
                    <a:pt x="119253" y="45910"/>
                  </a:lnTo>
                  <a:lnTo>
                    <a:pt x="63246" y="220694"/>
                  </a:lnTo>
                  <a:cubicBezTo>
                    <a:pt x="61532" y="225933"/>
                    <a:pt x="60388" y="231362"/>
                    <a:pt x="59912" y="237077"/>
                  </a:cubicBezTo>
                  <a:cubicBezTo>
                    <a:pt x="59436" y="242697"/>
                    <a:pt x="58864" y="248031"/>
                    <a:pt x="58388" y="253079"/>
                  </a:cubicBezTo>
                  <a:lnTo>
                    <a:pt x="46768" y="243268"/>
                  </a:lnTo>
                  <a:lnTo>
                    <a:pt x="86201" y="248888"/>
                  </a:lnTo>
                  <a:lnTo>
                    <a:pt x="84296" y="268796"/>
                  </a:lnTo>
                  <a:lnTo>
                    <a:pt x="52387" y="268796"/>
                  </a:lnTo>
                  <a:cubicBezTo>
                    <a:pt x="49339" y="268796"/>
                    <a:pt x="44958" y="268891"/>
                    <a:pt x="39053" y="269176"/>
                  </a:cubicBezTo>
                  <a:cubicBezTo>
                    <a:pt x="33147" y="269462"/>
                    <a:pt x="26861" y="269653"/>
                    <a:pt x="20288" y="269938"/>
                  </a:cubicBezTo>
                  <a:cubicBezTo>
                    <a:pt x="13621" y="270224"/>
                    <a:pt x="7430" y="270415"/>
                    <a:pt x="1715" y="270700"/>
                  </a:cubicBezTo>
                  <a:close/>
                  <a:moveTo>
                    <a:pt x="66199" y="184023"/>
                  </a:moveTo>
                  <a:lnTo>
                    <a:pt x="66199" y="164878"/>
                  </a:lnTo>
                  <a:lnTo>
                    <a:pt x="172593" y="164878"/>
                  </a:lnTo>
                  <a:lnTo>
                    <a:pt x="172593" y="184023"/>
                  </a:lnTo>
                  <a:lnTo>
                    <a:pt x="66199" y="1840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grpSp>
          <p:nvGrpSpPr>
            <p:cNvPr id="16" name="Graphique 8">
              <a:extLst>
                <a:ext uri="{FF2B5EF4-FFF2-40B4-BE49-F238E27FC236}">
                  <a16:creationId xmlns:a16="http://schemas.microsoft.com/office/drawing/2014/main" id="{A4B2D73A-B916-9250-CDD7-BA1059526209}"/>
                </a:ext>
              </a:extLst>
            </p:cNvPr>
            <p:cNvGrpSpPr/>
            <p:nvPr/>
          </p:nvGrpSpPr>
          <p:grpSpPr>
            <a:xfrm>
              <a:off x="4243673" y="3972877"/>
              <a:ext cx="1644967" cy="291083"/>
              <a:chOff x="4243673" y="3972877"/>
              <a:chExt cx="1644967" cy="291083"/>
            </a:xfrm>
            <a:grpFill/>
          </p:grpSpPr>
          <p:sp>
            <p:nvSpPr>
              <p:cNvPr id="58" name="Forme libre : forme 57">
                <a:extLst>
                  <a:ext uri="{FF2B5EF4-FFF2-40B4-BE49-F238E27FC236}">
                    <a16:creationId xmlns:a16="http://schemas.microsoft.com/office/drawing/2014/main" id="{1176495E-292D-AE30-852E-02140F9066B2}"/>
                  </a:ext>
                </a:extLst>
              </p:cNvPr>
              <p:cNvSpPr/>
              <p:nvPr/>
            </p:nvSpPr>
            <p:spPr>
              <a:xfrm>
                <a:off x="4243673" y="4072317"/>
                <a:ext cx="202215" cy="190023"/>
              </a:xfrm>
              <a:custGeom>
                <a:avLst/>
                <a:gdLst>
                  <a:gd name="connsiteX0" fmla="*/ 89535 w 202215"/>
                  <a:gd name="connsiteY0" fmla="*/ 190024 h 190023"/>
                  <a:gd name="connsiteX1" fmla="*/ 50292 w 202215"/>
                  <a:gd name="connsiteY1" fmla="*/ 178975 h 190023"/>
                  <a:gd name="connsiteX2" fmla="*/ 33147 w 202215"/>
                  <a:gd name="connsiteY2" fmla="*/ 148114 h 190023"/>
                  <a:gd name="connsiteX3" fmla="*/ 29051 w 202215"/>
                  <a:gd name="connsiteY3" fmla="*/ 102870 h 190023"/>
                  <a:gd name="connsiteX4" fmla="*/ 29051 w 202215"/>
                  <a:gd name="connsiteY4" fmla="*/ 52102 h 190023"/>
                  <a:gd name="connsiteX5" fmla="*/ 28289 w 202215"/>
                  <a:gd name="connsiteY5" fmla="*/ 42101 h 190023"/>
                  <a:gd name="connsiteX6" fmla="*/ 26194 w 202215"/>
                  <a:gd name="connsiteY6" fmla="*/ 27623 h 190023"/>
                  <a:gd name="connsiteX7" fmla="*/ 23717 w 202215"/>
                  <a:gd name="connsiteY7" fmla="*/ 13335 h 190023"/>
                  <a:gd name="connsiteX8" fmla="*/ 37243 w 202215"/>
                  <a:gd name="connsiteY8" fmla="*/ 27242 h 190023"/>
                  <a:gd name="connsiteX9" fmla="*/ 0 w 202215"/>
                  <a:gd name="connsiteY9" fmla="*/ 19717 h 190023"/>
                  <a:gd name="connsiteX10" fmla="*/ 1524 w 202215"/>
                  <a:gd name="connsiteY10" fmla="*/ 191 h 190023"/>
                  <a:gd name="connsiteX11" fmla="*/ 52673 w 202215"/>
                  <a:gd name="connsiteY11" fmla="*/ 191 h 190023"/>
                  <a:gd name="connsiteX12" fmla="*/ 59817 w 202215"/>
                  <a:gd name="connsiteY12" fmla="*/ 6953 h 190023"/>
                  <a:gd name="connsiteX13" fmla="*/ 58674 w 202215"/>
                  <a:gd name="connsiteY13" fmla="*/ 25337 h 190023"/>
                  <a:gd name="connsiteX14" fmla="*/ 57531 w 202215"/>
                  <a:gd name="connsiteY14" fmla="*/ 46006 h 190023"/>
                  <a:gd name="connsiteX15" fmla="*/ 57150 w 202215"/>
                  <a:gd name="connsiteY15" fmla="*/ 63246 h 190023"/>
                  <a:gd name="connsiteX16" fmla="*/ 57150 w 202215"/>
                  <a:gd name="connsiteY16" fmla="*/ 116967 h 190023"/>
                  <a:gd name="connsiteX17" fmla="*/ 65437 w 202215"/>
                  <a:gd name="connsiteY17" fmla="*/ 152876 h 190023"/>
                  <a:gd name="connsiteX18" fmla="*/ 95536 w 202215"/>
                  <a:gd name="connsiteY18" fmla="*/ 166973 h 190023"/>
                  <a:gd name="connsiteX19" fmla="*/ 122206 w 202215"/>
                  <a:gd name="connsiteY19" fmla="*/ 158306 h 190023"/>
                  <a:gd name="connsiteX20" fmla="*/ 138208 w 202215"/>
                  <a:gd name="connsiteY20" fmla="*/ 135922 h 190023"/>
                  <a:gd name="connsiteX21" fmla="*/ 143637 w 202215"/>
                  <a:gd name="connsiteY21" fmla="*/ 107537 h 190023"/>
                  <a:gd name="connsiteX22" fmla="*/ 143637 w 202215"/>
                  <a:gd name="connsiteY22" fmla="*/ 51911 h 190023"/>
                  <a:gd name="connsiteX23" fmla="*/ 142875 w 202215"/>
                  <a:gd name="connsiteY23" fmla="*/ 41910 h 190023"/>
                  <a:gd name="connsiteX24" fmla="*/ 140970 w 202215"/>
                  <a:gd name="connsiteY24" fmla="*/ 27432 h 190023"/>
                  <a:gd name="connsiteX25" fmla="*/ 138684 w 202215"/>
                  <a:gd name="connsiteY25" fmla="*/ 13145 h 190023"/>
                  <a:gd name="connsiteX26" fmla="*/ 152591 w 202215"/>
                  <a:gd name="connsiteY26" fmla="*/ 26670 h 190023"/>
                  <a:gd name="connsiteX27" fmla="*/ 113538 w 202215"/>
                  <a:gd name="connsiteY27" fmla="*/ 19526 h 190023"/>
                  <a:gd name="connsiteX28" fmla="*/ 115062 w 202215"/>
                  <a:gd name="connsiteY28" fmla="*/ 0 h 190023"/>
                  <a:gd name="connsiteX29" fmla="*/ 167259 w 202215"/>
                  <a:gd name="connsiteY29" fmla="*/ 0 h 190023"/>
                  <a:gd name="connsiteX30" fmla="*/ 174403 w 202215"/>
                  <a:gd name="connsiteY30" fmla="*/ 6763 h 190023"/>
                  <a:gd name="connsiteX31" fmla="*/ 173450 w 202215"/>
                  <a:gd name="connsiteY31" fmla="*/ 25146 h 190023"/>
                  <a:gd name="connsiteX32" fmla="*/ 172498 w 202215"/>
                  <a:gd name="connsiteY32" fmla="*/ 45815 h 190023"/>
                  <a:gd name="connsiteX33" fmla="*/ 172117 w 202215"/>
                  <a:gd name="connsiteY33" fmla="*/ 63056 h 190023"/>
                  <a:gd name="connsiteX34" fmla="*/ 172117 w 202215"/>
                  <a:gd name="connsiteY34" fmla="*/ 123920 h 190023"/>
                  <a:gd name="connsiteX35" fmla="*/ 173831 w 202215"/>
                  <a:gd name="connsiteY35" fmla="*/ 149638 h 190023"/>
                  <a:gd name="connsiteX36" fmla="*/ 176689 w 202215"/>
                  <a:gd name="connsiteY36" fmla="*/ 175736 h 190023"/>
                  <a:gd name="connsiteX37" fmla="*/ 163163 w 202215"/>
                  <a:gd name="connsiteY37" fmla="*/ 161830 h 190023"/>
                  <a:gd name="connsiteX38" fmla="*/ 202216 w 202215"/>
                  <a:gd name="connsiteY38" fmla="*/ 165926 h 190023"/>
                  <a:gd name="connsiteX39" fmla="*/ 199930 w 202215"/>
                  <a:gd name="connsiteY39" fmla="*/ 185452 h 190023"/>
                  <a:gd name="connsiteX40" fmla="*/ 152971 w 202215"/>
                  <a:gd name="connsiteY40" fmla="*/ 185452 h 190023"/>
                  <a:gd name="connsiteX41" fmla="*/ 145828 w 202215"/>
                  <a:gd name="connsiteY41" fmla="*/ 143732 h 190023"/>
                  <a:gd name="connsiteX42" fmla="*/ 149543 w 202215"/>
                  <a:gd name="connsiteY42" fmla="*/ 152781 h 190023"/>
                  <a:gd name="connsiteX43" fmla="*/ 140684 w 202215"/>
                  <a:gd name="connsiteY43" fmla="*/ 166116 h 190023"/>
                  <a:gd name="connsiteX44" fmla="*/ 121920 w 202215"/>
                  <a:gd name="connsiteY44" fmla="*/ 182309 h 190023"/>
                  <a:gd name="connsiteX45" fmla="*/ 89440 w 202215"/>
                  <a:gd name="connsiteY45" fmla="*/ 189643 h 19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02215" h="190023">
                    <a:moveTo>
                      <a:pt x="89535" y="190024"/>
                    </a:moveTo>
                    <a:cubicBezTo>
                      <a:pt x="72009" y="190024"/>
                      <a:pt x="58865" y="186309"/>
                      <a:pt x="50292" y="178975"/>
                    </a:cubicBezTo>
                    <a:cubicBezTo>
                      <a:pt x="41624" y="171545"/>
                      <a:pt x="35909" y="161354"/>
                      <a:pt x="33147" y="148114"/>
                    </a:cubicBezTo>
                    <a:cubicBezTo>
                      <a:pt x="30385" y="134969"/>
                      <a:pt x="29051" y="119920"/>
                      <a:pt x="29051" y="102870"/>
                    </a:cubicBezTo>
                    <a:lnTo>
                      <a:pt x="29051" y="52102"/>
                    </a:lnTo>
                    <a:cubicBezTo>
                      <a:pt x="29051" y="49816"/>
                      <a:pt x="28766" y="46577"/>
                      <a:pt x="28289" y="42101"/>
                    </a:cubicBezTo>
                    <a:cubicBezTo>
                      <a:pt x="27813" y="37719"/>
                      <a:pt x="27146" y="32861"/>
                      <a:pt x="26194" y="27623"/>
                    </a:cubicBezTo>
                    <a:cubicBezTo>
                      <a:pt x="25336" y="22384"/>
                      <a:pt x="24479" y="17621"/>
                      <a:pt x="23717" y="13335"/>
                    </a:cubicBezTo>
                    <a:lnTo>
                      <a:pt x="37243" y="27242"/>
                    </a:lnTo>
                    <a:lnTo>
                      <a:pt x="0" y="19717"/>
                    </a:lnTo>
                    <a:lnTo>
                      <a:pt x="1524" y="191"/>
                    </a:lnTo>
                    <a:lnTo>
                      <a:pt x="52673" y="191"/>
                    </a:lnTo>
                    <a:lnTo>
                      <a:pt x="59817" y="6953"/>
                    </a:lnTo>
                    <a:cubicBezTo>
                      <a:pt x="59531" y="12192"/>
                      <a:pt x="59150" y="18383"/>
                      <a:pt x="58674" y="25337"/>
                    </a:cubicBezTo>
                    <a:cubicBezTo>
                      <a:pt x="58198" y="32385"/>
                      <a:pt x="57817" y="39243"/>
                      <a:pt x="57531" y="46006"/>
                    </a:cubicBezTo>
                    <a:cubicBezTo>
                      <a:pt x="57245" y="52769"/>
                      <a:pt x="57150" y="58579"/>
                      <a:pt x="57150" y="63246"/>
                    </a:cubicBezTo>
                    <a:lnTo>
                      <a:pt x="57150" y="116967"/>
                    </a:lnTo>
                    <a:cubicBezTo>
                      <a:pt x="57150" y="131540"/>
                      <a:pt x="59912" y="143447"/>
                      <a:pt x="65437" y="152876"/>
                    </a:cubicBezTo>
                    <a:cubicBezTo>
                      <a:pt x="70961" y="162306"/>
                      <a:pt x="80963" y="166973"/>
                      <a:pt x="95536" y="166973"/>
                    </a:cubicBezTo>
                    <a:cubicBezTo>
                      <a:pt x="106299" y="166973"/>
                      <a:pt x="115157" y="164116"/>
                      <a:pt x="122206" y="158306"/>
                    </a:cubicBezTo>
                    <a:cubicBezTo>
                      <a:pt x="129254" y="152591"/>
                      <a:pt x="134493" y="145066"/>
                      <a:pt x="138208" y="135922"/>
                    </a:cubicBezTo>
                    <a:cubicBezTo>
                      <a:pt x="141827" y="126778"/>
                      <a:pt x="143637" y="117348"/>
                      <a:pt x="143637" y="107537"/>
                    </a:cubicBezTo>
                    <a:lnTo>
                      <a:pt x="143637" y="51911"/>
                    </a:lnTo>
                    <a:cubicBezTo>
                      <a:pt x="143637" y="49625"/>
                      <a:pt x="143351" y="46387"/>
                      <a:pt x="142875" y="41910"/>
                    </a:cubicBezTo>
                    <a:cubicBezTo>
                      <a:pt x="142399" y="37529"/>
                      <a:pt x="141732" y="32671"/>
                      <a:pt x="140970" y="27432"/>
                    </a:cubicBezTo>
                    <a:cubicBezTo>
                      <a:pt x="140208" y="22193"/>
                      <a:pt x="139446" y="17431"/>
                      <a:pt x="138684" y="13145"/>
                    </a:cubicBezTo>
                    <a:lnTo>
                      <a:pt x="152591" y="26670"/>
                    </a:lnTo>
                    <a:lnTo>
                      <a:pt x="113538" y="19526"/>
                    </a:lnTo>
                    <a:lnTo>
                      <a:pt x="115062" y="0"/>
                    </a:lnTo>
                    <a:lnTo>
                      <a:pt x="167259" y="0"/>
                    </a:lnTo>
                    <a:lnTo>
                      <a:pt x="174403" y="6763"/>
                    </a:lnTo>
                    <a:cubicBezTo>
                      <a:pt x="174117" y="12002"/>
                      <a:pt x="173831" y="18193"/>
                      <a:pt x="173450" y="25146"/>
                    </a:cubicBezTo>
                    <a:cubicBezTo>
                      <a:pt x="173069" y="32195"/>
                      <a:pt x="172784" y="39053"/>
                      <a:pt x="172498" y="45815"/>
                    </a:cubicBezTo>
                    <a:cubicBezTo>
                      <a:pt x="172212" y="52578"/>
                      <a:pt x="172117" y="58388"/>
                      <a:pt x="172117" y="63056"/>
                    </a:cubicBezTo>
                    <a:lnTo>
                      <a:pt x="172117" y="123920"/>
                    </a:lnTo>
                    <a:cubicBezTo>
                      <a:pt x="172117" y="132398"/>
                      <a:pt x="172688" y="140970"/>
                      <a:pt x="173831" y="149638"/>
                    </a:cubicBezTo>
                    <a:cubicBezTo>
                      <a:pt x="174974" y="158306"/>
                      <a:pt x="175927" y="166973"/>
                      <a:pt x="176689" y="175736"/>
                    </a:cubicBezTo>
                    <a:lnTo>
                      <a:pt x="163163" y="161830"/>
                    </a:lnTo>
                    <a:lnTo>
                      <a:pt x="202216" y="165926"/>
                    </a:lnTo>
                    <a:lnTo>
                      <a:pt x="199930" y="185452"/>
                    </a:lnTo>
                    <a:lnTo>
                      <a:pt x="152971" y="185452"/>
                    </a:lnTo>
                    <a:lnTo>
                      <a:pt x="145828" y="143732"/>
                    </a:lnTo>
                    <a:lnTo>
                      <a:pt x="149543" y="152781"/>
                    </a:lnTo>
                    <a:cubicBezTo>
                      <a:pt x="148019" y="155829"/>
                      <a:pt x="145066" y="160211"/>
                      <a:pt x="140684" y="166116"/>
                    </a:cubicBezTo>
                    <a:cubicBezTo>
                      <a:pt x="136303" y="172022"/>
                      <a:pt x="130016" y="177356"/>
                      <a:pt x="121920" y="182309"/>
                    </a:cubicBezTo>
                    <a:cubicBezTo>
                      <a:pt x="113824" y="187166"/>
                      <a:pt x="102965" y="189643"/>
                      <a:pt x="89440" y="1896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9" name="Forme libre : forme 58">
                <a:extLst>
                  <a:ext uri="{FF2B5EF4-FFF2-40B4-BE49-F238E27FC236}">
                    <a16:creationId xmlns:a16="http://schemas.microsoft.com/office/drawing/2014/main" id="{EE33D465-BA48-5CCD-06AA-84300DF92461}"/>
                  </a:ext>
                </a:extLst>
              </p:cNvPr>
              <p:cNvSpPr/>
              <p:nvPr/>
            </p:nvSpPr>
            <p:spPr>
              <a:xfrm>
                <a:off x="4461986" y="4032789"/>
                <a:ext cx="126206" cy="231171"/>
              </a:xfrm>
              <a:custGeom>
                <a:avLst/>
                <a:gdLst>
                  <a:gd name="connsiteX0" fmla="*/ 74867 w 126206"/>
                  <a:gd name="connsiteY0" fmla="*/ 231076 h 231171"/>
                  <a:gd name="connsiteX1" fmla="*/ 41243 w 126206"/>
                  <a:gd name="connsiteY1" fmla="*/ 217551 h 231171"/>
                  <a:gd name="connsiteX2" fmla="*/ 32766 w 126206"/>
                  <a:gd name="connsiteY2" fmla="*/ 178879 h 231171"/>
                  <a:gd name="connsiteX3" fmla="*/ 32766 w 126206"/>
                  <a:gd name="connsiteY3" fmla="*/ 46958 h 231171"/>
                  <a:gd name="connsiteX4" fmla="*/ 44768 w 126206"/>
                  <a:gd name="connsiteY4" fmla="*/ 59341 h 231171"/>
                  <a:gd name="connsiteX5" fmla="*/ 1143 w 126206"/>
                  <a:gd name="connsiteY5" fmla="*/ 59341 h 231171"/>
                  <a:gd name="connsiteX6" fmla="*/ 0 w 126206"/>
                  <a:gd name="connsiteY6" fmla="*/ 44291 h 231171"/>
                  <a:gd name="connsiteX7" fmla="*/ 12002 w 126206"/>
                  <a:gd name="connsiteY7" fmla="*/ 40005 h 231171"/>
                  <a:gd name="connsiteX8" fmla="*/ 26480 w 126206"/>
                  <a:gd name="connsiteY8" fmla="*/ 34957 h 231171"/>
                  <a:gd name="connsiteX9" fmla="*/ 38291 w 126206"/>
                  <a:gd name="connsiteY9" fmla="*/ 30861 h 231171"/>
                  <a:gd name="connsiteX10" fmla="*/ 25527 w 126206"/>
                  <a:gd name="connsiteY10" fmla="*/ 43243 h 231171"/>
                  <a:gd name="connsiteX11" fmla="*/ 30575 w 126206"/>
                  <a:gd name="connsiteY11" fmla="*/ 35147 h 231171"/>
                  <a:gd name="connsiteX12" fmla="*/ 37148 w 126206"/>
                  <a:gd name="connsiteY12" fmla="*/ 22003 h 231171"/>
                  <a:gd name="connsiteX13" fmla="*/ 43529 w 126206"/>
                  <a:gd name="connsiteY13" fmla="*/ 8668 h 231171"/>
                  <a:gd name="connsiteX14" fmla="*/ 47625 w 126206"/>
                  <a:gd name="connsiteY14" fmla="*/ 0 h 231171"/>
                  <a:gd name="connsiteX15" fmla="*/ 61151 w 126206"/>
                  <a:gd name="connsiteY15" fmla="*/ 1524 h 231171"/>
                  <a:gd name="connsiteX16" fmla="*/ 61151 w 126206"/>
                  <a:gd name="connsiteY16" fmla="*/ 180404 h 231171"/>
                  <a:gd name="connsiteX17" fmla="*/ 65627 w 126206"/>
                  <a:gd name="connsiteY17" fmla="*/ 200311 h 231171"/>
                  <a:gd name="connsiteX18" fmla="*/ 82963 w 126206"/>
                  <a:gd name="connsiteY18" fmla="*/ 207454 h 231171"/>
                  <a:gd name="connsiteX19" fmla="*/ 100013 w 126206"/>
                  <a:gd name="connsiteY19" fmla="*/ 203454 h 231171"/>
                  <a:gd name="connsiteX20" fmla="*/ 116015 w 126206"/>
                  <a:gd name="connsiteY20" fmla="*/ 193167 h 231171"/>
                  <a:gd name="connsiteX21" fmla="*/ 126206 w 126206"/>
                  <a:gd name="connsiteY21" fmla="*/ 209359 h 231171"/>
                  <a:gd name="connsiteX22" fmla="*/ 99727 w 126206"/>
                  <a:gd name="connsiteY22" fmla="*/ 225742 h 231171"/>
                  <a:gd name="connsiteX23" fmla="*/ 74771 w 126206"/>
                  <a:gd name="connsiteY23" fmla="*/ 231172 h 231171"/>
                  <a:gd name="connsiteX24" fmla="*/ 54959 w 126206"/>
                  <a:gd name="connsiteY24" fmla="*/ 59341 h 231171"/>
                  <a:gd name="connsiteX25" fmla="*/ 54959 w 126206"/>
                  <a:gd name="connsiteY25" fmla="*/ 39815 h 231171"/>
                  <a:gd name="connsiteX26" fmla="*/ 116967 w 126206"/>
                  <a:gd name="connsiteY26" fmla="*/ 39815 h 231171"/>
                  <a:gd name="connsiteX27" fmla="*/ 115062 w 126206"/>
                  <a:gd name="connsiteY27" fmla="*/ 59341 h 231171"/>
                  <a:gd name="connsiteX28" fmla="*/ 54959 w 126206"/>
                  <a:gd name="connsiteY28" fmla="*/ 59341 h 231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6206" h="231171">
                    <a:moveTo>
                      <a:pt x="74867" y="231076"/>
                    </a:moveTo>
                    <a:cubicBezTo>
                      <a:pt x="58103" y="231076"/>
                      <a:pt x="46863" y="226600"/>
                      <a:pt x="41243" y="217551"/>
                    </a:cubicBezTo>
                    <a:cubicBezTo>
                      <a:pt x="35624" y="208502"/>
                      <a:pt x="32766" y="195643"/>
                      <a:pt x="32766" y="178879"/>
                    </a:cubicBezTo>
                    <a:lnTo>
                      <a:pt x="32766" y="46958"/>
                    </a:lnTo>
                    <a:lnTo>
                      <a:pt x="44768" y="59341"/>
                    </a:lnTo>
                    <a:lnTo>
                      <a:pt x="1143" y="59341"/>
                    </a:lnTo>
                    <a:lnTo>
                      <a:pt x="0" y="44291"/>
                    </a:lnTo>
                    <a:cubicBezTo>
                      <a:pt x="3239" y="43053"/>
                      <a:pt x="7239" y="41624"/>
                      <a:pt x="12002" y="40005"/>
                    </a:cubicBezTo>
                    <a:cubicBezTo>
                      <a:pt x="16764" y="38386"/>
                      <a:pt x="21622" y="36671"/>
                      <a:pt x="26480" y="34957"/>
                    </a:cubicBezTo>
                    <a:cubicBezTo>
                      <a:pt x="31337" y="33242"/>
                      <a:pt x="35338" y="31813"/>
                      <a:pt x="38291" y="30861"/>
                    </a:cubicBezTo>
                    <a:lnTo>
                      <a:pt x="25527" y="43243"/>
                    </a:lnTo>
                    <a:cubicBezTo>
                      <a:pt x="26765" y="41720"/>
                      <a:pt x="28480" y="39053"/>
                      <a:pt x="30575" y="35147"/>
                    </a:cubicBezTo>
                    <a:cubicBezTo>
                      <a:pt x="32671" y="31242"/>
                      <a:pt x="34862" y="26861"/>
                      <a:pt x="37148" y="22003"/>
                    </a:cubicBezTo>
                    <a:cubicBezTo>
                      <a:pt x="39433" y="17145"/>
                      <a:pt x="41529" y="12668"/>
                      <a:pt x="43529" y="8668"/>
                    </a:cubicBezTo>
                    <a:cubicBezTo>
                      <a:pt x="45530" y="4667"/>
                      <a:pt x="46863" y="1810"/>
                      <a:pt x="47625" y="0"/>
                    </a:cubicBezTo>
                    <a:lnTo>
                      <a:pt x="61151" y="1524"/>
                    </a:lnTo>
                    <a:lnTo>
                      <a:pt x="61151" y="180404"/>
                    </a:lnTo>
                    <a:cubicBezTo>
                      <a:pt x="61151" y="188976"/>
                      <a:pt x="62675" y="195548"/>
                      <a:pt x="65627" y="200311"/>
                    </a:cubicBezTo>
                    <a:cubicBezTo>
                      <a:pt x="68675" y="205073"/>
                      <a:pt x="74390" y="207454"/>
                      <a:pt x="82963" y="207454"/>
                    </a:cubicBezTo>
                    <a:cubicBezTo>
                      <a:pt x="88487" y="207454"/>
                      <a:pt x="94202" y="206121"/>
                      <a:pt x="100013" y="203454"/>
                    </a:cubicBezTo>
                    <a:cubicBezTo>
                      <a:pt x="105918" y="200787"/>
                      <a:pt x="111252" y="197358"/>
                      <a:pt x="116015" y="193167"/>
                    </a:cubicBezTo>
                    <a:lnTo>
                      <a:pt x="126206" y="209359"/>
                    </a:lnTo>
                    <a:cubicBezTo>
                      <a:pt x="117158" y="216599"/>
                      <a:pt x="108395" y="222028"/>
                      <a:pt x="99727" y="225742"/>
                    </a:cubicBezTo>
                    <a:cubicBezTo>
                      <a:pt x="91059" y="229362"/>
                      <a:pt x="82772" y="231172"/>
                      <a:pt x="74771" y="231172"/>
                    </a:cubicBezTo>
                    <a:close/>
                    <a:moveTo>
                      <a:pt x="54959" y="59341"/>
                    </a:moveTo>
                    <a:lnTo>
                      <a:pt x="54959" y="39815"/>
                    </a:lnTo>
                    <a:lnTo>
                      <a:pt x="116967" y="39815"/>
                    </a:lnTo>
                    <a:lnTo>
                      <a:pt x="115062" y="59341"/>
                    </a:lnTo>
                    <a:lnTo>
                      <a:pt x="54959" y="593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0" name="Forme libre : forme 59">
                <a:extLst>
                  <a:ext uri="{FF2B5EF4-FFF2-40B4-BE49-F238E27FC236}">
                    <a16:creationId xmlns:a16="http://schemas.microsoft.com/office/drawing/2014/main" id="{7880D3F6-BEF9-35CB-09C3-19D452DC741B}"/>
                  </a:ext>
                </a:extLst>
              </p:cNvPr>
              <p:cNvSpPr/>
              <p:nvPr/>
            </p:nvSpPr>
            <p:spPr>
              <a:xfrm>
                <a:off x="4616481" y="4069174"/>
                <a:ext cx="171450" cy="192785"/>
              </a:xfrm>
              <a:custGeom>
                <a:avLst/>
                <a:gdLst>
                  <a:gd name="connsiteX0" fmla="*/ 86106 w 171450"/>
                  <a:gd name="connsiteY0" fmla="*/ 192786 h 192785"/>
                  <a:gd name="connsiteX1" fmla="*/ 38386 w 171450"/>
                  <a:gd name="connsiteY1" fmla="*/ 180403 h 192785"/>
                  <a:gd name="connsiteX2" fmla="*/ 9620 w 171450"/>
                  <a:gd name="connsiteY2" fmla="*/ 146399 h 192785"/>
                  <a:gd name="connsiteX3" fmla="*/ 0 w 171450"/>
                  <a:gd name="connsiteY3" fmla="*/ 96583 h 192785"/>
                  <a:gd name="connsiteX4" fmla="*/ 9620 w 171450"/>
                  <a:gd name="connsiteY4" fmla="*/ 46387 h 192785"/>
                  <a:gd name="connsiteX5" fmla="*/ 38386 w 171450"/>
                  <a:gd name="connsiteY5" fmla="*/ 12382 h 192785"/>
                  <a:gd name="connsiteX6" fmla="*/ 86106 w 171450"/>
                  <a:gd name="connsiteY6" fmla="*/ 0 h 192785"/>
                  <a:gd name="connsiteX7" fmla="*/ 150209 w 171450"/>
                  <a:gd name="connsiteY7" fmla="*/ 26479 h 192785"/>
                  <a:gd name="connsiteX8" fmla="*/ 171450 w 171450"/>
                  <a:gd name="connsiteY8" fmla="*/ 96583 h 192785"/>
                  <a:gd name="connsiteX9" fmla="*/ 161830 w 171450"/>
                  <a:gd name="connsiteY9" fmla="*/ 146590 h 192785"/>
                  <a:gd name="connsiteX10" fmla="*/ 133255 w 171450"/>
                  <a:gd name="connsiteY10" fmla="*/ 180594 h 192785"/>
                  <a:gd name="connsiteX11" fmla="*/ 86106 w 171450"/>
                  <a:gd name="connsiteY11" fmla="*/ 192786 h 192785"/>
                  <a:gd name="connsiteX12" fmla="*/ 86106 w 171450"/>
                  <a:gd name="connsiteY12" fmla="*/ 172498 h 192785"/>
                  <a:gd name="connsiteX13" fmla="*/ 118015 w 171450"/>
                  <a:gd name="connsiteY13" fmla="*/ 161258 h 192785"/>
                  <a:gd name="connsiteX14" fmla="*/ 134398 w 171450"/>
                  <a:gd name="connsiteY14" fmla="*/ 132493 h 192785"/>
                  <a:gd name="connsiteX15" fmla="*/ 139065 w 171450"/>
                  <a:gd name="connsiteY15" fmla="*/ 96583 h 192785"/>
                  <a:gd name="connsiteX16" fmla="*/ 134398 w 171450"/>
                  <a:gd name="connsiteY16" fmla="*/ 60293 h 192785"/>
                  <a:gd name="connsiteX17" fmla="*/ 118015 w 171450"/>
                  <a:gd name="connsiteY17" fmla="*/ 31528 h 192785"/>
                  <a:gd name="connsiteX18" fmla="*/ 86106 w 171450"/>
                  <a:gd name="connsiteY18" fmla="*/ 20288 h 192785"/>
                  <a:gd name="connsiteX19" fmla="*/ 54197 w 171450"/>
                  <a:gd name="connsiteY19" fmla="*/ 31337 h 192785"/>
                  <a:gd name="connsiteX20" fmla="*/ 37433 w 171450"/>
                  <a:gd name="connsiteY20" fmla="*/ 59912 h 192785"/>
                  <a:gd name="connsiteX21" fmla="*/ 32385 w 171450"/>
                  <a:gd name="connsiteY21" fmla="*/ 96583 h 192785"/>
                  <a:gd name="connsiteX22" fmla="*/ 37433 w 171450"/>
                  <a:gd name="connsiteY22" fmla="*/ 132874 h 192785"/>
                  <a:gd name="connsiteX23" fmla="*/ 54197 w 171450"/>
                  <a:gd name="connsiteY23" fmla="*/ 161449 h 192785"/>
                  <a:gd name="connsiteX24" fmla="*/ 86106 w 171450"/>
                  <a:gd name="connsiteY24" fmla="*/ 172498 h 192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71450" h="192785">
                    <a:moveTo>
                      <a:pt x="86106" y="192786"/>
                    </a:moveTo>
                    <a:cubicBezTo>
                      <a:pt x="67056" y="192786"/>
                      <a:pt x="51149" y="188690"/>
                      <a:pt x="38386" y="180403"/>
                    </a:cubicBezTo>
                    <a:cubicBezTo>
                      <a:pt x="25622" y="172117"/>
                      <a:pt x="16002" y="160782"/>
                      <a:pt x="9620" y="146399"/>
                    </a:cubicBezTo>
                    <a:cubicBezTo>
                      <a:pt x="3239" y="132017"/>
                      <a:pt x="0" y="115443"/>
                      <a:pt x="0" y="96583"/>
                    </a:cubicBezTo>
                    <a:cubicBezTo>
                      <a:pt x="0" y="77724"/>
                      <a:pt x="3239" y="60865"/>
                      <a:pt x="9620" y="46387"/>
                    </a:cubicBezTo>
                    <a:cubicBezTo>
                      <a:pt x="16002" y="32004"/>
                      <a:pt x="25622" y="20669"/>
                      <a:pt x="38386" y="12382"/>
                    </a:cubicBezTo>
                    <a:cubicBezTo>
                      <a:pt x="51149" y="4096"/>
                      <a:pt x="67056" y="0"/>
                      <a:pt x="86106" y="0"/>
                    </a:cubicBezTo>
                    <a:cubicBezTo>
                      <a:pt x="114681" y="0"/>
                      <a:pt x="136017" y="8858"/>
                      <a:pt x="150209" y="26479"/>
                    </a:cubicBezTo>
                    <a:cubicBezTo>
                      <a:pt x="164402" y="44101"/>
                      <a:pt x="171450" y="67532"/>
                      <a:pt x="171450" y="96583"/>
                    </a:cubicBezTo>
                    <a:cubicBezTo>
                      <a:pt x="171450" y="115348"/>
                      <a:pt x="168212" y="132017"/>
                      <a:pt x="161830" y="146590"/>
                    </a:cubicBezTo>
                    <a:cubicBezTo>
                      <a:pt x="155448" y="161163"/>
                      <a:pt x="145923" y="172498"/>
                      <a:pt x="133255" y="180594"/>
                    </a:cubicBezTo>
                    <a:cubicBezTo>
                      <a:pt x="120587" y="188785"/>
                      <a:pt x="104870" y="192786"/>
                      <a:pt x="86106" y="192786"/>
                    </a:cubicBezTo>
                    <a:close/>
                    <a:moveTo>
                      <a:pt x="86106" y="172498"/>
                    </a:moveTo>
                    <a:cubicBezTo>
                      <a:pt x="99631" y="172498"/>
                      <a:pt x="110300" y="168783"/>
                      <a:pt x="118015" y="161258"/>
                    </a:cubicBezTo>
                    <a:cubicBezTo>
                      <a:pt x="125730" y="153734"/>
                      <a:pt x="131254" y="144209"/>
                      <a:pt x="134398" y="132493"/>
                    </a:cubicBezTo>
                    <a:cubicBezTo>
                      <a:pt x="137541" y="120872"/>
                      <a:pt x="139065" y="108871"/>
                      <a:pt x="139065" y="96583"/>
                    </a:cubicBezTo>
                    <a:cubicBezTo>
                      <a:pt x="139065" y="84296"/>
                      <a:pt x="137541" y="72009"/>
                      <a:pt x="134398" y="60293"/>
                    </a:cubicBezTo>
                    <a:cubicBezTo>
                      <a:pt x="131254" y="48673"/>
                      <a:pt x="125825" y="39052"/>
                      <a:pt x="118015" y="31528"/>
                    </a:cubicBezTo>
                    <a:cubicBezTo>
                      <a:pt x="110204" y="24003"/>
                      <a:pt x="99631" y="20288"/>
                      <a:pt x="86106" y="20288"/>
                    </a:cubicBezTo>
                    <a:cubicBezTo>
                      <a:pt x="72581" y="20288"/>
                      <a:pt x="61913" y="24003"/>
                      <a:pt x="54197" y="31337"/>
                    </a:cubicBezTo>
                    <a:cubicBezTo>
                      <a:pt x="46387" y="38767"/>
                      <a:pt x="40862" y="48292"/>
                      <a:pt x="37433" y="59912"/>
                    </a:cubicBezTo>
                    <a:cubicBezTo>
                      <a:pt x="34100" y="71533"/>
                      <a:pt x="32385" y="83820"/>
                      <a:pt x="32385" y="96583"/>
                    </a:cubicBezTo>
                    <a:cubicBezTo>
                      <a:pt x="32385" y="109347"/>
                      <a:pt x="34100" y="121158"/>
                      <a:pt x="37433" y="132874"/>
                    </a:cubicBezTo>
                    <a:cubicBezTo>
                      <a:pt x="40862" y="144494"/>
                      <a:pt x="46387" y="154019"/>
                      <a:pt x="54197" y="161449"/>
                    </a:cubicBezTo>
                    <a:cubicBezTo>
                      <a:pt x="62008" y="168878"/>
                      <a:pt x="72581" y="172498"/>
                      <a:pt x="86106" y="17249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1" name="Forme libre : forme 60">
                <a:extLst>
                  <a:ext uri="{FF2B5EF4-FFF2-40B4-BE49-F238E27FC236}">
                    <a16:creationId xmlns:a16="http://schemas.microsoft.com/office/drawing/2014/main" id="{9BB680B0-D220-BA0B-B257-19EAAC9D3F38}"/>
                  </a:ext>
                </a:extLst>
              </p:cNvPr>
              <p:cNvSpPr/>
              <p:nvPr/>
            </p:nvSpPr>
            <p:spPr>
              <a:xfrm>
                <a:off x="4819078" y="4069460"/>
                <a:ext cx="144684" cy="191166"/>
              </a:xfrm>
              <a:custGeom>
                <a:avLst/>
                <a:gdLst>
                  <a:gd name="connsiteX0" fmla="*/ 1905 w 144684"/>
                  <a:gd name="connsiteY0" fmla="*/ 190690 h 191166"/>
                  <a:gd name="connsiteX1" fmla="*/ 0 w 144684"/>
                  <a:gd name="connsiteY1" fmla="*/ 172688 h 191166"/>
                  <a:gd name="connsiteX2" fmla="*/ 42100 w 144684"/>
                  <a:gd name="connsiteY2" fmla="*/ 164021 h 191166"/>
                  <a:gd name="connsiteX3" fmla="*/ 27051 w 144684"/>
                  <a:gd name="connsiteY3" fmla="*/ 177927 h 191166"/>
                  <a:gd name="connsiteX4" fmla="*/ 29146 w 144684"/>
                  <a:gd name="connsiteY4" fmla="*/ 167450 h 191166"/>
                  <a:gd name="connsiteX5" fmla="*/ 31813 w 144684"/>
                  <a:gd name="connsiteY5" fmla="*/ 151447 h 191166"/>
                  <a:gd name="connsiteX6" fmla="*/ 33147 w 144684"/>
                  <a:gd name="connsiteY6" fmla="*/ 138493 h 191166"/>
                  <a:gd name="connsiteX7" fmla="*/ 33147 w 144684"/>
                  <a:gd name="connsiteY7" fmla="*/ 55054 h 191166"/>
                  <a:gd name="connsiteX8" fmla="*/ 32004 w 144684"/>
                  <a:gd name="connsiteY8" fmla="*/ 41719 h 191166"/>
                  <a:gd name="connsiteX9" fmla="*/ 29337 w 144684"/>
                  <a:gd name="connsiteY9" fmla="*/ 24765 h 191166"/>
                  <a:gd name="connsiteX10" fmla="*/ 27051 w 144684"/>
                  <a:gd name="connsiteY10" fmla="*/ 12573 h 191166"/>
                  <a:gd name="connsiteX11" fmla="*/ 42100 w 144684"/>
                  <a:gd name="connsiteY11" fmla="*/ 29908 h 191166"/>
                  <a:gd name="connsiteX12" fmla="*/ 762 w 144684"/>
                  <a:gd name="connsiteY12" fmla="*/ 22765 h 191166"/>
                  <a:gd name="connsiteX13" fmla="*/ 2667 w 144684"/>
                  <a:gd name="connsiteY13" fmla="*/ 3238 h 191166"/>
                  <a:gd name="connsiteX14" fmla="*/ 49244 w 144684"/>
                  <a:gd name="connsiteY14" fmla="*/ 3238 h 191166"/>
                  <a:gd name="connsiteX15" fmla="*/ 56388 w 144684"/>
                  <a:gd name="connsiteY15" fmla="*/ 10001 h 191166"/>
                  <a:gd name="connsiteX16" fmla="*/ 61627 w 144684"/>
                  <a:gd name="connsiteY16" fmla="*/ 66389 h 191166"/>
                  <a:gd name="connsiteX17" fmla="*/ 50387 w 144684"/>
                  <a:gd name="connsiteY17" fmla="*/ 54388 h 191166"/>
                  <a:gd name="connsiteX18" fmla="*/ 59817 w 144684"/>
                  <a:gd name="connsiteY18" fmla="*/ 34671 h 191166"/>
                  <a:gd name="connsiteX19" fmla="*/ 72771 w 144684"/>
                  <a:gd name="connsiteY19" fmla="*/ 17240 h 191166"/>
                  <a:gd name="connsiteX20" fmla="*/ 91916 w 144684"/>
                  <a:gd name="connsiteY20" fmla="*/ 4667 h 191166"/>
                  <a:gd name="connsiteX21" fmla="*/ 119920 w 144684"/>
                  <a:gd name="connsiteY21" fmla="*/ 0 h 191166"/>
                  <a:gd name="connsiteX22" fmla="*/ 132493 w 144684"/>
                  <a:gd name="connsiteY22" fmla="*/ 952 h 191166"/>
                  <a:gd name="connsiteX23" fmla="*/ 144685 w 144684"/>
                  <a:gd name="connsiteY23" fmla="*/ 3810 h 191166"/>
                  <a:gd name="connsiteX24" fmla="*/ 141256 w 144684"/>
                  <a:gd name="connsiteY24" fmla="*/ 64294 h 191166"/>
                  <a:gd name="connsiteX25" fmla="*/ 119824 w 144684"/>
                  <a:gd name="connsiteY25" fmla="*/ 63151 h 191166"/>
                  <a:gd name="connsiteX26" fmla="*/ 119824 w 144684"/>
                  <a:gd name="connsiteY26" fmla="*/ 43625 h 191166"/>
                  <a:gd name="connsiteX27" fmla="*/ 118300 w 144684"/>
                  <a:gd name="connsiteY27" fmla="*/ 36481 h 191166"/>
                  <a:gd name="connsiteX28" fmla="*/ 114681 w 144684"/>
                  <a:gd name="connsiteY28" fmla="*/ 25051 h 191166"/>
                  <a:gd name="connsiteX29" fmla="*/ 110776 w 144684"/>
                  <a:gd name="connsiteY29" fmla="*/ 14764 h 191166"/>
                  <a:gd name="connsiteX30" fmla="*/ 128397 w 144684"/>
                  <a:gd name="connsiteY30" fmla="*/ 24575 h 191166"/>
                  <a:gd name="connsiteX31" fmla="*/ 120682 w 144684"/>
                  <a:gd name="connsiteY31" fmla="*/ 24955 h 191166"/>
                  <a:gd name="connsiteX32" fmla="*/ 112967 w 144684"/>
                  <a:gd name="connsiteY32" fmla="*/ 24955 h 191166"/>
                  <a:gd name="connsiteX33" fmla="*/ 73723 w 144684"/>
                  <a:gd name="connsiteY33" fmla="*/ 41148 h 191166"/>
                  <a:gd name="connsiteX34" fmla="*/ 61531 w 144684"/>
                  <a:gd name="connsiteY34" fmla="*/ 84010 h 191166"/>
                  <a:gd name="connsiteX35" fmla="*/ 61531 w 144684"/>
                  <a:gd name="connsiteY35" fmla="*/ 127635 h 191166"/>
                  <a:gd name="connsiteX36" fmla="*/ 62674 w 144684"/>
                  <a:gd name="connsiteY36" fmla="*/ 157734 h 191166"/>
                  <a:gd name="connsiteX37" fmla="*/ 64960 w 144684"/>
                  <a:gd name="connsiteY37" fmla="*/ 179927 h 191166"/>
                  <a:gd name="connsiteX38" fmla="*/ 51054 w 144684"/>
                  <a:gd name="connsiteY38" fmla="*/ 166021 h 191166"/>
                  <a:gd name="connsiteX39" fmla="*/ 101441 w 144684"/>
                  <a:gd name="connsiteY39" fmla="*/ 169735 h 191166"/>
                  <a:gd name="connsiteX40" fmla="*/ 99155 w 144684"/>
                  <a:gd name="connsiteY40" fmla="*/ 189262 h 191166"/>
                  <a:gd name="connsiteX41" fmla="*/ 43148 w 144684"/>
                  <a:gd name="connsiteY41" fmla="*/ 189262 h 191166"/>
                  <a:gd name="connsiteX42" fmla="*/ 32290 w 144684"/>
                  <a:gd name="connsiteY42" fmla="*/ 189643 h 191166"/>
                  <a:gd name="connsiteX43" fmla="*/ 17050 w 144684"/>
                  <a:gd name="connsiteY43" fmla="*/ 190405 h 191166"/>
                  <a:gd name="connsiteX44" fmla="*/ 1810 w 144684"/>
                  <a:gd name="connsiteY44" fmla="*/ 191167 h 19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4684" h="191166">
                    <a:moveTo>
                      <a:pt x="1905" y="190690"/>
                    </a:moveTo>
                    <a:lnTo>
                      <a:pt x="0" y="172688"/>
                    </a:lnTo>
                    <a:lnTo>
                      <a:pt x="42100" y="164021"/>
                    </a:lnTo>
                    <a:lnTo>
                      <a:pt x="27051" y="177927"/>
                    </a:lnTo>
                    <a:cubicBezTo>
                      <a:pt x="27527" y="175927"/>
                      <a:pt x="28194" y="172402"/>
                      <a:pt x="29146" y="167450"/>
                    </a:cubicBezTo>
                    <a:cubicBezTo>
                      <a:pt x="30004" y="162401"/>
                      <a:pt x="30861" y="157163"/>
                      <a:pt x="31813" y="151447"/>
                    </a:cubicBezTo>
                    <a:cubicBezTo>
                      <a:pt x="32671" y="145828"/>
                      <a:pt x="33147" y="141446"/>
                      <a:pt x="33147" y="138493"/>
                    </a:cubicBezTo>
                    <a:lnTo>
                      <a:pt x="33147" y="55054"/>
                    </a:lnTo>
                    <a:cubicBezTo>
                      <a:pt x="33147" y="51816"/>
                      <a:pt x="32766" y="47339"/>
                      <a:pt x="32004" y="41719"/>
                    </a:cubicBezTo>
                    <a:cubicBezTo>
                      <a:pt x="31242" y="36100"/>
                      <a:pt x="30385" y="30480"/>
                      <a:pt x="29337" y="24765"/>
                    </a:cubicBezTo>
                    <a:cubicBezTo>
                      <a:pt x="28289" y="19145"/>
                      <a:pt x="27622" y="15050"/>
                      <a:pt x="27051" y="12573"/>
                    </a:cubicBezTo>
                    <a:lnTo>
                      <a:pt x="42100" y="29908"/>
                    </a:lnTo>
                    <a:lnTo>
                      <a:pt x="762" y="22765"/>
                    </a:lnTo>
                    <a:lnTo>
                      <a:pt x="2667" y="3238"/>
                    </a:lnTo>
                    <a:lnTo>
                      <a:pt x="49244" y="3238"/>
                    </a:lnTo>
                    <a:lnTo>
                      <a:pt x="56388" y="10001"/>
                    </a:lnTo>
                    <a:lnTo>
                      <a:pt x="61627" y="66389"/>
                    </a:lnTo>
                    <a:lnTo>
                      <a:pt x="50387" y="54388"/>
                    </a:lnTo>
                    <a:cubicBezTo>
                      <a:pt x="53149" y="47625"/>
                      <a:pt x="56293" y="41053"/>
                      <a:pt x="59817" y="34671"/>
                    </a:cubicBezTo>
                    <a:cubicBezTo>
                      <a:pt x="63341" y="28289"/>
                      <a:pt x="67627" y="22479"/>
                      <a:pt x="72771" y="17240"/>
                    </a:cubicBezTo>
                    <a:cubicBezTo>
                      <a:pt x="77915" y="12001"/>
                      <a:pt x="84296" y="7810"/>
                      <a:pt x="91916" y="4667"/>
                    </a:cubicBezTo>
                    <a:cubicBezTo>
                      <a:pt x="99536" y="1524"/>
                      <a:pt x="108871" y="0"/>
                      <a:pt x="119920" y="0"/>
                    </a:cubicBezTo>
                    <a:cubicBezTo>
                      <a:pt x="124206" y="0"/>
                      <a:pt x="128397" y="286"/>
                      <a:pt x="132493" y="952"/>
                    </a:cubicBezTo>
                    <a:cubicBezTo>
                      <a:pt x="136588" y="1619"/>
                      <a:pt x="140684" y="2476"/>
                      <a:pt x="144685" y="3810"/>
                    </a:cubicBezTo>
                    <a:lnTo>
                      <a:pt x="141256" y="64294"/>
                    </a:lnTo>
                    <a:lnTo>
                      <a:pt x="119824" y="63151"/>
                    </a:lnTo>
                    <a:lnTo>
                      <a:pt x="119824" y="43625"/>
                    </a:lnTo>
                    <a:cubicBezTo>
                      <a:pt x="119824" y="42386"/>
                      <a:pt x="119348" y="40005"/>
                      <a:pt x="118300" y="36481"/>
                    </a:cubicBezTo>
                    <a:cubicBezTo>
                      <a:pt x="117253" y="32956"/>
                      <a:pt x="116110" y="29146"/>
                      <a:pt x="114681" y="25051"/>
                    </a:cubicBezTo>
                    <a:cubicBezTo>
                      <a:pt x="113347" y="20955"/>
                      <a:pt x="112014" y="17526"/>
                      <a:pt x="110776" y="14764"/>
                    </a:cubicBezTo>
                    <a:lnTo>
                      <a:pt x="128397" y="24575"/>
                    </a:lnTo>
                    <a:cubicBezTo>
                      <a:pt x="125921" y="24860"/>
                      <a:pt x="123349" y="24955"/>
                      <a:pt x="120682" y="24955"/>
                    </a:cubicBezTo>
                    <a:lnTo>
                      <a:pt x="112967" y="24955"/>
                    </a:lnTo>
                    <a:cubicBezTo>
                      <a:pt x="94964" y="24955"/>
                      <a:pt x="81820" y="30385"/>
                      <a:pt x="73723" y="41148"/>
                    </a:cubicBezTo>
                    <a:cubicBezTo>
                      <a:pt x="65627" y="51911"/>
                      <a:pt x="61531" y="66199"/>
                      <a:pt x="61531" y="84010"/>
                    </a:cubicBezTo>
                    <a:lnTo>
                      <a:pt x="61531" y="127635"/>
                    </a:lnTo>
                    <a:cubicBezTo>
                      <a:pt x="61531" y="137446"/>
                      <a:pt x="61913" y="147447"/>
                      <a:pt x="62674" y="157734"/>
                    </a:cubicBezTo>
                    <a:cubicBezTo>
                      <a:pt x="63436" y="168021"/>
                      <a:pt x="64198" y="175355"/>
                      <a:pt x="64960" y="179927"/>
                    </a:cubicBezTo>
                    <a:lnTo>
                      <a:pt x="51054" y="166021"/>
                    </a:lnTo>
                    <a:lnTo>
                      <a:pt x="101441" y="169735"/>
                    </a:lnTo>
                    <a:lnTo>
                      <a:pt x="99155" y="189262"/>
                    </a:lnTo>
                    <a:lnTo>
                      <a:pt x="43148" y="189262"/>
                    </a:lnTo>
                    <a:cubicBezTo>
                      <a:pt x="40672" y="189262"/>
                      <a:pt x="37052" y="189357"/>
                      <a:pt x="32290" y="189643"/>
                    </a:cubicBezTo>
                    <a:cubicBezTo>
                      <a:pt x="27527" y="189928"/>
                      <a:pt x="22479" y="190119"/>
                      <a:pt x="17050" y="190405"/>
                    </a:cubicBezTo>
                    <a:cubicBezTo>
                      <a:pt x="11621" y="190690"/>
                      <a:pt x="6572" y="190881"/>
                      <a:pt x="1810" y="1911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2" name="Forme libre : forme 61">
                <a:extLst>
                  <a:ext uri="{FF2B5EF4-FFF2-40B4-BE49-F238E27FC236}">
                    <a16:creationId xmlns:a16="http://schemas.microsoft.com/office/drawing/2014/main" id="{CBC523AB-E9D0-BA9F-6EB7-B2F7BD783DBB}"/>
                  </a:ext>
                </a:extLst>
              </p:cNvPr>
              <p:cNvSpPr/>
              <p:nvPr/>
            </p:nvSpPr>
            <p:spPr>
              <a:xfrm>
                <a:off x="4990052" y="3988402"/>
                <a:ext cx="93630" cy="271843"/>
              </a:xfrm>
              <a:custGeom>
                <a:avLst/>
                <a:gdLst>
                  <a:gd name="connsiteX0" fmla="*/ 1905 w 93630"/>
                  <a:gd name="connsiteY0" fmla="*/ 271748 h 271843"/>
                  <a:gd name="connsiteX1" fmla="*/ 0 w 93630"/>
                  <a:gd name="connsiteY1" fmla="*/ 253746 h 271843"/>
                  <a:gd name="connsiteX2" fmla="*/ 42100 w 93630"/>
                  <a:gd name="connsiteY2" fmla="*/ 245078 h 271843"/>
                  <a:gd name="connsiteX3" fmla="*/ 27051 w 93630"/>
                  <a:gd name="connsiteY3" fmla="*/ 258985 h 271843"/>
                  <a:gd name="connsiteX4" fmla="*/ 29146 w 93630"/>
                  <a:gd name="connsiteY4" fmla="*/ 248507 h 271843"/>
                  <a:gd name="connsiteX5" fmla="*/ 31813 w 93630"/>
                  <a:gd name="connsiteY5" fmla="*/ 232505 h 271843"/>
                  <a:gd name="connsiteX6" fmla="*/ 33147 w 93630"/>
                  <a:gd name="connsiteY6" fmla="*/ 219551 h 271843"/>
                  <a:gd name="connsiteX7" fmla="*/ 33147 w 93630"/>
                  <a:gd name="connsiteY7" fmla="*/ 136112 h 271843"/>
                  <a:gd name="connsiteX8" fmla="*/ 32195 w 93630"/>
                  <a:gd name="connsiteY8" fmla="*/ 123539 h 271843"/>
                  <a:gd name="connsiteX9" fmla="*/ 29908 w 93630"/>
                  <a:gd name="connsiteY9" fmla="*/ 107537 h 271843"/>
                  <a:gd name="connsiteX10" fmla="*/ 27432 w 93630"/>
                  <a:gd name="connsiteY10" fmla="*/ 93631 h 271843"/>
                  <a:gd name="connsiteX11" fmla="*/ 42100 w 93630"/>
                  <a:gd name="connsiteY11" fmla="*/ 110966 h 271843"/>
                  <a:gd name="connsiteX12" fmla="*/ 762 w 93630"/>
                  <a:gd name="connsiteY12" fmla="*/ 103823 h 271843"/>
                  <a:gd name="connsiteX13" fmla="*/ 2667 w 93630"/>
                  <a:gd name="connsiteY13" fmla="*/ 84296 h 271843"/>
                  <a:gd name="connsiteX14" fmla="*/ 56769 w 93630"/>
                  <a:gd name="connsiteY14" fmla="*/ 84296 h 271843"/>
                  <a:gd name="connsiteX15" fmla="*/ 63913 w 93630"/>
                  <a:gd name="connsiteY15" fmla="*/ 91059 h 271843"/>
                  <a:gd name="connsiteX16" fmla="*/ 62960 w 93630"/>
                  <a:gd name="connsiteY16" fmla="*/ 106680 h 271843"/>
                  <a:gd name="connsiteX17" fmla="*/ 62008 w 93630"/>
                  <a:gd name="connsiteY17" fmla="*/ 127540 h 271843"/>
                  <a:gd name="connsiteX18" fmla="*/ 61627 w 93630"/>
                  <a:gd name="connsiteY18" fmla="*/ 147447 h 271843"/>
                  <a:gd name="connsiteX19" fmla="*/ 61627 w 93630"/>
                  <a:gd name="connsiteY19" fmla="*/ 208312 h 271843"/>
                  <a:gd name="connsiteX20" fmla="*/ 62770 w 93630"/>
                  <a:gd name="connsiteY20" fmla="*/ 238411 h 271843"/>
                  <a:gd name="connsiteX21" fmla="*/ 65056 w 93630"/>
                  <a:gd name="connsiteY21" fmla="*/ 260604 h 271843"/>
                  <a:gd name="connsiteX22" fmla="*/ 51149 w 93630"/>
                  <a:gd name="connsiteY22" fmla="*/ 246698 h 271843"/>
                  <a:gd name="connsiteX23" fmla="*/ 93631 w 93630"/>
                  <a:gd name="connsiteY23" fmla="*/ 250412 h 271843"/>
                  <a:gd name="connsiteX24" fmla="*/ 90964 w 93630"/>
                  <a:gd name="connsiteY24" fmla="*/ 269939 h 271843"/>
                  <a:gd name="connsiteX25" fmla="*/ 43243 w 93630"/>
                  <a:gd name="connsiteY25" fmla="*/ 269939 h 271843"/>
                  <a:gd name="connsiteX26" fmla="*/ 32385 w 93630"/>
                  <a:gd name="connsiteY26" fmla="*/ 270320 h 271843"/>
                  <a:gd name="connsiteX27" fmla="*/ 17145 w 93630"/>
                  <a:gd name="connsiteY27" fmla="*/ 271082 h 271843"/>
                  <a:gd name="connsiteX28" fmla="*/ 1905 w 93630"/>
                  <a:gd name="connsiteY28" fmla="*/ 271844 h 271843"/>
                  <a:gd name="connsiteX29" fmla="*/ 41720 w 93630"/>
                  <a:gd name="connsiteY29" fmla="*/ 47339 h 271843"/>
                  <a:gd name="connsiteX30" fmla="*/ 25527 w 93630"/>
                  <a:gd name="connsiteY30" fmla="*/ 40958 h 271843"/>
                  <a:gd name="connsiteX31" fmla="*/ 19907 w 93630"/>
                  <a:gd name="connsiteY31" fmla="*/ 24003 h 271843"/>
                  <a:gd name="connsiteX32" fmla="*/ 25527 w 93630"/>
                  <a:gd name="connsiteY32" fmla="*/ 6572 h 271843"/>
                  <a:gd name="connsiteX33" fmla="*/ 41720 w 93630"/>
                  <a:gd name="connsiteY33" fmla="*/ 0 h 271843"/>
                  <a:gd name="connsiteX34" fmla="*/ 57912 w 93630"/>
                  <a:gd name="connsiteY34" fmla="*/ 6191 h 271843"/>
                  <a:gd name="connsiteX35" fmla="*/ 63532 w 93630"/>
                  <a:gd name="connsiteY35" fmla="*/ 24098 h 271843"/>
                  <a:gd name="connsiteX36" fmla="*/ 58103 w 93630"/>
                  <a:gd name="connsiteY36" fmla="*/ 41053 h 271843"/>
                  <a:gd name="connsiteX37" fmla="*/ 41720 w 93630"/>
                  <a:gd name="connsiteY37" fmla="*/ 47435 h 27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3630" h="271843">
                    <a:moveTo>
                      <a:pt x="1905" y="271748"/>
                    </a:moveTo>
                    <a:lnTo>
                      <a:pt x="0" y="253746"/>
                    </a:lnTo>
                    <a:lnTo>
                      <a:pt x="42100" y="245078"/>
                    </a:lnTo>
                    <a:lnTo>
                      <a:pt x="27051" y="258985"/>
                    </a:lnTo>
                    <a:cubicBezTo>
                      <a:pt x="27527" y="256985"/>
                      <a:pt x="28194" y="253460"/>
                      <a:pt x="29146" y="248507"/>
                    </a:cubicBezTo>
                    <a:cubicBezTo>
                      <a:pt x="30004" y="243459"/>
                      <a:pt x="30861" y="238220"/>
                      <a:pt x="31813" y="232505"/>
                    </a:cubicBezTo>
                    <a:cubicBezTo>
                      <a:pt x="32671" y="226886"/>
                      <a:pt x="33147" y="222504"/>
                      <a:pt x="33147" y="219551"/>
                    </a:cubicBezTo>
                    <a:lnTo>
                      <a:pt x="33147" y="136112"/>
                    </a:lnTo>
                    <a:cubicBezTo>
                      <a:pt x="33147" y="132874"/>
                      <a:pt x="32861" y="128683"/>
                      <a:pt x="32195" y="123539"/>
                    </a:cubicBezTo>
                    <a:cubicBezTo>
                      <a:pt x="31528" y="118396"/>
                      <a:pt x="30861" y="113062"/>
                      <a:pt x="29908" y="107537"/>
                    </a:cubicBezTo>
                    <a:cubicBezTo>
                      <a:pt x="29051" y="102013"/>
                      <a:pt x="28194" y="97346"/>
                      <a:pt x="27432" y="93631"/>
                    </a:cubicBezTo>
                    <a:lnTo>
                      <a:pt x="42100" y="110966"/>
                    </a:lnTo>
                    <a:lnTo>
                      <a:pt x="762" y="103823"/>
                    </a:lnTo>
                    <a:lnTo>
                      <a:pt x="2667" y="84296"/>
                    </a:lnTo>
                    <a:lnTo>
                      <a:pt x="56769" y="84296"/>
                    </a:lnTo>
                    <a:lnTo>
                      <a:pt x="63913" y="91059"/>
                    </a:lnTo>
                    <a:cubicBezTo>
                      <a:pt x="63627" y="94774"/>
                      <a:pt x="63341" y="100013"/>
                      <a:pt x="62960" y="106680"/>
                    </a:cubicBezTo>
                    <a:cubicBezTo>
                      <a:pt x="62579" y="113348"/>
                      <a:pt x="62293" y="120301"/>
                      <a:pt x="62008" y="127540"/>
                    </a:cubicBezTo>
                    <a:cubicBezTo>
                      <a:pt x="61722" y="134779"/>
                      <a:pt x="61627" y="141446"/>
                      <a:pt x="61627" y="147447"/>
                    </a:cubicBezTo>
                    <a:lnTo>
                      <a:pt x="61627" y="208312"/>
                    </a:lnTo>
                    <a:cubicBezTo>
                      <a:pt x="61627" y="218123"/>
                      <a:pt x="62008" y="228124"/>
                      <a:pt x="62770" y="238411"/>
                    </a:cubicBezTo>
                    <a:cubicBezTo>
                      <a:pt x="63532" y="248698"/>
                      <a:pt x="64294" y="256032"/>
                      <a:pt x="65056" y="260604"/>
                    </a:cubicBezTo>
                    <a:lnTo>
                      <a:pt x="51149" y="246698"/>
                    </a:lnTo>
                    <a:lnTo>
                      <a:pt x="93631" y="250412"/>
                    </a:lnTo>
                    <a:lnTo>
                      <a:pt x="90964" y="269939"/>
                    </a:lnTo>
                    <a:lnTo>
                      <a:pt x="43243" y="269939"/>
                    </a:lnTo>
                    <a:cubicBezTo>
                      <a:pt x="40767" y="269939"/>
                      <a:pt x="37147" y="270034"/>
                      <a:pt x="32385" y="270320"/>
                    </a:cubicBezTo>
                    <a:cubicBezTo>
                      <a:pt x="27622" y="270605"/>
                      <a:pt x="22574" y="270796"/>
                      <a:pt x="17145" y="271082"/>
                    </a:cubicBezTo>
                    <a:cubicBezTo>
                      <a:pt x="11716" y="271367"/>
                      <a:pt x="6667" y="271558"/>
                      <a:pt x="1905" y="271844"/>
                    </a:cubicBezTo>
                    <a:close/>
                    <a:moveTo>
                      <a:pt x="41720" y="47339"/>
                    </a:moveTo>
                    <a:cubicBezTo>
                      <a:pt x="34671" y="47339"/>
                      <a:pt x="29337" y="45244"/>
                      <a:pt x="25527" y="40958"/>
                    </a:cubicBezTo>
                    <a:cubicBezTo>
                      <a:pt x="21717" y="36671"/>
                      <a:pt x="19907" y="31052"/>
                      <a:pt x="19907" y="24003"/>
                    </a:cubicBezTo>
                    <a:cubicBezTo>
                      <a:pt x="19907" y="16954"/>
                      <a:pt x="21812" y="10858"/>
                      <a:pt x="25527" y="6572"/>
                    </a:cubicBezTo>
                    <a:cubicBezTo>
                      <a:pt x="29242" y="2286"/>
                      <a:pt x="34671" y="0"/>
                      <a:pt x="41720" y="0"/>
                    </a:cubicBezTo>
                    <a:cubicBezTo>
                      <a:pt x="48768" y="0"/>
                      <a:pt x="54102" y="2096"/>
                      <a:pt x="57912" y="6191"/>
                    </a:cubicBezTo>
                    <a:cubicBezTo>
                      <a:pt x="61627" y="10287"/>
                      <a:pt x="63532" y="16288"/>
                      <a:pt x="63532" y="24098"/>
                    </a:cubicBezTo>
                    <a:cubicBezTo>
                      <a:pt x="63532" y="31147"/>
                      <a:pt x="61722" y="36767"/>
                      <a:pt x="58103" y="41053"/>
                    </a:cubicBezTo>
                    <a:cubicBezTo>
                      <a:pt x="54483" y="45339"/>
                      <a:pt x="49054" y="47435"/>
                      <a:pt x="41720" y="474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3" name="Forme libre : forme 62">
                <a:extLst>
                  <a:ext uri="{FF2B5EF4-FFF2-40B4-BE49-F238E27FC236}">
                    <a16:creationId xmlns:a16="http://schemas.microsoft.com/office/drawing/2014/main" id="{06844ED6-666C-9699-4995-A707AE755FFC}"/>
                  </a:ext>
                </a:extLst>
              </p:cNvPr>
              <p:cNvSpPr/>
              <p:nvPr/>
            </p:nvSpPr>
            <p:spPr>
              <a:xfrm>
                <a:off x="5100161" y="4032789"/>
                <a:ext cx="126206" cy="231171"/>
              </a:xfrm>
              <a:custGeom>
                <a:avLst/>
                <a:gdLst>
                  <a:gd name="connsiteX0" fmla="*/ 74867 w 126206"/>
                  <a:gd name="connsiteY0" fmla="*/ 231076 h 231171"/>
                  <a:gd name="connsiteX1" fmla="*/ 41243 w 126206"/>
                  <a:gd name="connsiteY1" fmla="*/ 217551 h 231171"/>
                  <a:gd name="connsiteX2" fmla="*/ 32766 w 126206"/>
                  <a:gd name="connsiteY2" fmla="*/ 178879 h 231171"/>
                  <a:gd name="connsiteX3" fmla="*/ 32766 w 126206"/>
                  <a:gd name="connsiteY3" fmla="*/ 46958 h 231171"/>
                  <a:gd name="connsiteX4" fmla="*/ 44767 w 126206"/>
                  <a:gd name="connsiteY4" fmla="*/ 59341 h 231171"/>
                  <a:gd name="connsiteX5" fmla="*/ 1143 w 126206"/>
                  <a:gd name="connsiteY5" fmla="*/ 59341 h 231171"/>
                  <a:gd name="connsiteX6" fmla="*/ 0 w 126206"/>
                  <a:gd name="connsiteY6" fmla="*/ 44291 h 231171"/>
                  <a:gd name="connsiteX7" fmla="*/ 12002 w 126206"/>
                  <a:gd name="connsiteY7" fmla="*/ 40005 h 231171"/>
                  <a:gd name="connsiteX8" fmla="*/ 26479 w 126206"/>
                  <a:gd name="connsiteY8" fmla="*/ 34957 h 231171"/>
                  <a:gd name="connsiteX9" fmla="*/ 38291 w 126206"/>
                  <a:gd name="connsiteY9" fmla="*/ 30861 h 231171"/>
                  <a:gd name="connsiteX10" fmla="*/ 25527 w 126206"/>
                  <a:gd name="connsiteY10" fmla="*/ 43243 h 231171"/>
                  <a:gd name="connsiteX11" fmla="*/ 30575 w 126206"/>
                  <a:gd name="connsiteY11" fmla="*/ 35147 h 231171"/>
                  <a:gd name="connsiteX12" fmla="*/ 37148 w 126206"/>
                  <a:gd name="connsiteY12" fmla="*/ 22003 h 231171"/>
                  <a:gd name="connsiteX13" fmla="*/ 43529 w 126206"/>
                  <a:gd name="connsiteY13" fmla="*/ 8668 h 231171"/>
                  <a:gd name="connsiteX14" fmla="*/ 47625 w 126206"/>
                  <a:gd name="connsiteY14" fmla="*/ 0 h 231171"/>
                  <a:gd name="connsiteX15" fmla="*/ 61150 w 126206"/>
                  <a:gd name="connsiteY15" fmla="*/ 1524 h 231171"/>
                  <a:gd name="connsiteX16" fmla="*/ 61150 w 126206"/>
                  <a:gd name="connsiteY16" fmla="*/ 180404 h 231171"/>
                  <a:gd name="connsiteX17" fmla="*/ 65627 w 126206"/>
                  <a:gd name="connsiteY17" fmla="*/ 200311 h 231171"/>
                  <a:gd name="connsiteX18" fmla="*/ 82963 w 126206"/>
                  <a:gd name="connsiteY18" fmla="*/ 207454 h 231171"/>
                  <a:gd name="connsiteX19" fmla="*/ 100013 w 126206"/>
                  <a:gd name="connsiteY19" fmla="*/ 203454 h 231171"/>
                  <a:gd name="connsiteX20" fmla="*/ 116015 w 126206"/>
                  <a:gd name="connsiteY20" fmla="*/ 193167 h 231171"/>
                  <a:gd name="connsiteX21" fmla="*/ 126206 w 126206"/>
                  <a:gd name="connsiteY21" fmla="*/ 209359 h 231171"/>
                  <a:gd name="connsiteX22" fmla="*/ 99727 w 126206"/>
                  <a:gd name="connsiteY22" fmla="*/ 225742 h 231171"/>
                  <a:gd name="connsiteX23" fmla="*/ 74771 w 126206"/>
                  <a:gd name="connsiteY23" fmla="*/ 231172 h 231171"/>
                  <a:gd name="connsiteX24" fmla="*/ 54959 w 126206"/>
                  <a:gd name="connsiteY24" fmla="*/ 59341 h 231171"/>
                  <a:gd name="connsiteX25" fmla="*/ 54959 w 126206"/>
                  <a:gd name="connsiteY25" fmla="*/ 39815 h 231171"/>
                  <a:gd name="connsiteX26" fmla="*/ 116967 w 126206"/>
                  <a:gd name="connsiteY26" fmla="*/ 39815 h 231171"/>
                  <a:gd name="connsiteX27" fmla="*/ 115062 w 126206"/>
                  <a:gd name="connsiteY27" fmla="*/ 59341 h 231171"/>
                  <a:gd name="connsiteX28" fmla="*/ 54959 w 126206"/>
                  <a:gd name="connsiteY28" fmla="*/ 59341 h 231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6206" h="231171">
                    <a:moveTo>
                      <a:pt x="74867" y="231076"/>
                    </a:moveTo>
                    <a:cubicBezTo>
                      <a:pt x="58103" y="231076"/>
                      <a:pt x="46863" y="226600"/>
                      <a:pt x="41243" y="217551"/>
                    </a:cubicBezTo>
                    <a:cubicBezTo>
                      <a:pt x="35624" y="208502"/>
                      <a:pt x="32766" y="195643"/>
                      <a:pt x="32766" y="178879"/>
                    </a:cubicBezTo>
                    <a:lnTo>
                      <a:pt x="32766" y="46958"/>
                    </a:lnTo>
                    <a:lnTo>
                      <a:pt x="44767" y="59341"/>
                    </a:lnTo>
                    <a:lnTo>
                      <a:pt x="1143" y="59341"/>
                    </a:lnTo>
                    <a:lnTo>
                      <a:pt x="0" y="44291"/>
                    </a:lnTo>
                    <a:cubicBezTo>
                      <a:pt x="3238" y="43053"/>
                      <a:pt x="7239" y="41624"/>
                      <a:pt x="12002" y="40005"/>
                    </a:cubicBezTo>
                    <a:cubicBezTo>
                      <a:pt x="16764" y="38386"/>
                      <a:pt x="21622" y="36671"/>
                      <a:pt x="26479" y="34957"/>
                    </a:cubicBezTo>
                    <a:cubicBezTo>
                      <a:pt x="31337" y="33242"/>
                      <a:pt x="35338" y="31813"/>
                      <a:pt x="38291" y="30861"/>
                    </a:cubicBezTo>
                    <a:lnTo>
                      <a:pt x="25527" y="43243"/>
                    </a:lnTo>
                    <a:cubicBezTo>
                      <a:pt x="26765" y="41720"/>
                      <a:pt x="28480" y="39053"/>
                      <a:pt x="30575" y="35147"/>
                    </a:cubicBezTo>
                    <a:cubicBezTo>
                      <a:pt x="32671" y="31242"/>
                      <a:pt x="34862" y="26861"/>
                      <a:pt x="37148" y="22003"/>
                    </a:cubicBezTo>
                    <a:cubicBezTo>
                      <a:pt x="39433" y="17145"/>
                      <a:pt x="41529" y="12668"/>
                      <a:pt x="43529" y="8668"/>
                    </a:cubicBezTo>
                    <a:cubicBezTo>
                      <a:pt x="45529" y="4667"/>
                      <a:pt x="46863" y="1810"/>
                      <a:pt x="47625" y="0"/>
                    </a:cubicBezTo>
                    <a:lnTo>
                      <a:pt x="61150" y="1524"/>
                    </a:lnTo>
                    <a:lnTo>
                      <a:pt x="61150" y="180404"/>
                    </a:lnTo>
                    <a:cubicBezTo>
                      <a:pt x="61150" y="188976"/>
                      <a:pt x="62675" y="195548"/>
                      <a:pt x="65627" y="200311"/>
                    </a:cubicBezTo>
                    <a:cubicBezTo>
                      <a:pt x="68675" y="205073"/>
                      <a:pt x="74390" y="207454"/>
                      <a:pt x="82963" y="207454"/>
                    </a:cubicBezTo>
                    <a:cubicBezTo>
                      <a:pt x="88487" y="207454"/>
                      <a:pt x="94202" y="206121"/>
                      <a:pt x="100013" y="203454"/>
                    </a:cubicBezTo>
                    <a:cubicBezTo>
                      <a:pt x="105918" y="200787"/>
                      <a:pt x="111252" y="197358"/>
                      <a:pt x="116015" y="193167"/>
                    </a:cubicBezTo>
                    <a:lnTo>
                      <a:pt x="126206" y="209359"/>
                    </a:lnTo>
                    <a:cubicBezTo>
                      <a:pt x="117158" y="216599"/>
                      <a:pt x="108395" y="222028"/>
                      <a:pt x="99727" y="225742"/>
                    </a:cubicBezTo>
                    <a:cubicBezTo>
                      <a:pt x="91059" y="229362"/>
                      <a:pt x="82772" y="231172"/>
                      <a:pt x="74771" y="231172"/>
                    </a:cubicBezTo>
                    <a:close/>
                    <a:moveTo>
                      <a:pt x="54959" y="59341"/>
                    </a:moveTo>
                    <a:lnTo>
                      <a:pt x="54959" y="39815"/>
                    </a:lnTo>
                    <a:lnTo>
                      <a:pt x="116967" y="39815"/>
                    </a:lnTo>
                    <a:lnTo>
                      <a:pt x="115062" y="59341"/>
                    </a:lnTo>
                    <a:lnTo>
                      <a:pt x="54959" y="593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4" name="Forme libre : forme 63">
                <a:extLst>
                  <a:ext uri="{FF2B5EF4-FFF2-40B4-BE49-F238E27FC236}">
                    <a16:creationId xmlns:a16="http://schemas.microsoft.com/office/drawing/2014/main" id="{37A6563A-D249-FD4C-EFE7-5DBF25CF4DFB}"/>
                  </a:ext>
                </a:extLst>
              </p:cNvPr>
              <p:cNvSpPr/>
              <p:nvPr/>
            </p:nvSpPr>
            <p:spPr>
              <a:xfrm>
                <a:off x="5254656" y="3980116"/>
                <a:ext cx="151828" cy="281844"/>
              </a:xfrm>
              <a:custGeom>
                <a:avLst/>
                <a:gdLst>
                  <a:gd name="connsiteX0" fmla="*/ 85725 w 151828"/>
                  <a:gd name="connsiteY0" fmla="*/ 281845 h 281844"/>
                  <a:gd name="connsiteX1" fmla="*/ 38386 w 151828"/>
                  <a:gd name="connsiteY1" fmla="*/ 269462 h 281844"/>
                  <a:gd name="connsiteX2" fmla="*/ 9620 w 151828"/>
                  <a:gd name="connsiteY2" fmla="*/ 235267 h 281844"/>
                  <a:gd name="connsiteX3" fmla="*/ 0 w 151828"/>
                  <a:gd name="connsiteY3" fmla="*/ 186023 h 281844"/>
                  <a:gd name="connsiteX4" fmla="*/ 8668 w 151828"/>
                  <a:gd name="connsiteY4" fmla="*/ 136398 h 281844"/>
                  <a:gd name="connsiteX5" fmla="*/ 35338 w 151828"/>
                  <a:gd name="connsiteY5" fmla="*/ 102013 h 281844"/>
                  <a:gd name="connsiteX6" fmla="*/ 80772 w 151828"/>
                  <a:gd name="connsiteY6" fmla="*/ 89440 h 281844"/>
                  <a:gd name="connsiteX7" fmla="*/ 122492 w 151828"/>
                  <a:gd name="connsiteY7" fmla="*/ 100298 h 281844"/>
                  <a:gd name="connsiteX8" fmla="*/ 144875 w 151828"/>
                  <a:gd name="connsiteY8" fmla="*/ 130778 h 281844"/>
                  <a:gd name="connsiteX9" fmla="*/ 151829 w 151828"/>
                  <a:gd name="connsiteY9" fmla="*/ 175927 h 281844"/>
                  <a:gd name="connsiteX10" fmla="*/ 145828 w 151828"/>
                  <a:gd name="connsiteY10" fmla="*/ 187928 h 281844"/>
                  <a:gd name="connsiteX11" fmla="*/ 24098 w 151828"/>
                  <a:gd name="connsiteY11" fmla="*/ 187928 h 281844"/>
                  <a:gd name="connsiteX12" fmla="*/ 24098 w 151828"/>
                  <a:gd name="connsiteY12" fmla="*/ 170974 h 281844"/>
                  <a:gd name="connsiteX13" fmla="*/ 132683 w 151828"/>
                  <a:gd name="connsiteY13" fmla="*/ 162687 h 281844"/>
                  <a:gd name="connsiteX14" fmla="*/ 120682 w 151828"/>
                  <a:gd name="connsiteY14" fmla="*/ 175832 h 281844"/>
                  <a:gd name="connsiteX15" fmla="*/ 120872 w 151828"/>
                  <a:gd name="connsiteY15" fmla="*/ 166211 h 281844"/>
                  <a:gd name="connsiteX16" fmla="*/ 121063 w 151828"/>
                  <a:gd name="connsiteY16" fmla="*/ 155924 h 281844"/>
                  <a:gd name="connsiteX17" fmla="*/ 110966 w 151828"/>
                  <a:gd name="connsiteY17" fmla="*/ 121729 h 281844"/>
                  <a:gd name="connsiteX18" fmla="*/ 79724 w 151828"/>
                  <a:gd name="connsiteY18" fmla="*/ 107442 h 281844"/>
                  <a:gd name="connsiteX19" fmla="*/ 56388 w 151828"/>
                  <a:gd name="connsiteY19" fmla="*/ 114395 h 281844"/>
                  <a:gd name="connsiteX20" fmla="*/ 41720 w 151828"/>
                  <a:gd name="connsiteY20" fmla="*/ 132969 h 281844"/>
                  <a:gd name="connsiteX21" fmla="*/ 34195 w 151828"/>
                  <a:gd name="connsiteY21" fmla="*/ 157925 h 281844"/>
                  <a:gd name="connsiteX22" fmla="*/ 31909 w 151828"/>
                  <a:gd name="connsiteY22" fmla="*/ 184404 h 281844"/>
                  <a:gd name="connsiteX23" fmla="*/ 34957 w 151828"/>
                  <a:gd name="connsiteY23" fmla="*/ 209741 h 281844"/>
                  <a:gd name="connsiteX24" fmla="*/ 44387 w 151828"/>
                  <a:gd name="connsiteY24" fmla="*/ 233934 h 281844"/>
                  <a:gd name="connsiteX25" fmla="*/ 60388 w 151828"/>
                  <a:gd name="connsiteY25" fmla="*/ 251936 h 281844"/>
                  <a:gd name="connsiteX26" fmla="*/ 83534 w 151828"/>
                  <a:gd name="connsiteY26" fmla="*/ 258699 h 281844"/>
                  <a:gd name="connsiteX27" fmla="*/ 117158 w 151828"/>
                  <a:gd name="connsiteY27" fmla="*/ 253270 h 281844"/>
                  <a:gd name="connsiteX28" fmla="*/ 141351 w 151828"/>
                  <a:gd name="connsiteY28" fmla="*/ 242888 h 281844"/>
                  <a:gd name="connsiteX29" fmla="*/ 151162 w 151828"/>
                  <a:gd name="connsiteY29" fmla="*/ 259461 h 281844"/>
                  <a:gd name="connsiteX30" fmla="*/ 148495 w 151828"/>
                  <a:gd name="connsiteY30" fmla="*/ 261557 h 281844"/>
                  <a:gd name="connsiteX31" fmla="*/ 136303 w 151828"/>
                  <a:gd name="connsiteY31" fmla="*/ 269462 h 281844"/>
                  <a:gd name="connsiteX32" fmla="*/ 115253 w 151828"/>
                  <a:gd name="connsiteY32" fmla="*/ 277939 h 281844"/>
                  <a:gd name="connsiteX33" fmla="*/ 85725 w 151828"/>
                  <a:gd name="connsiteY33" fmla="*/ 281654 h 281844"/>
                  <a:gd name="connsiteX34" fmla="*/ 68104 w 151828"/>
                  <a:gd name="connsiteY34" fmla="*/ 74009 h 281844"/>
                  <a:gd name="connsiteX35" fmla="*/ 53816 w 151828"/>
                  <a:gd name="connsiteY35" fmla="*/ 62008 h 281844"/>
                  <a:gd name="connsiteX36" fmla="*/ 112776 w 151828"/>
                  <a:gd name="connsiteY36" fmla="*/ 0 h 281844"/>
                  <a:gd name="connsiteX37" fmla="*/ 133445 w 151828"/>
                  <a:gd name="connsiteY37" fmla="*/ 17621 h 281844"/>
                  <a:gd name="connsiteX38" fmla="*/ 68008 w 151828"/>
                  <a:gd name="connsiteY38" fmla="*/ 74009 h 281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51828" h="281844">
                    <a:moveTo>
                      <a:pt x="85725" y="281845"/>
                    </a:moveTo>
                    <a:cubicBezTo>
                      <a:pt x="66961" y="281845"/>
                      <a:pt x="51149" y="277749"/>
                      <a:pt x="38386" y="269462"/>
                    </a:cubicBezTo>
                    <a:cubicBezTo>
                      <a:pt x="25622" y="261175"/>
                      <a:pt x="16002" y="249746"/>
                      <a:pt x="9620" y="235267"/>
                    </a:cubicBezTo>
                    <a:cubicBezTo>
                      <a:pt x="3238" y="220694"/>
                      <a:pt x="0" y="204311"/>
                      <a:pt x="0" y="186023"/>
                    </a:cubicBezTo>
                    <a:cubicBezTo>
                      <a:pt x="0" y="167735"/>
                      <a:pt x="2858" y="150971"/>
                      <a:pt x="8668" y="136398"/>
                    </a:cubicBezTo>
                    <a:cubicBezTo>
                      <a:pt x="14383" y="121825"/>
                      <a:pt x="23336" y="110395"/>
                      <a:pt x="35338" y="102013"/>
                    </a:cubicBezTo>
                    <a:cubicBezTo>
                      <a:pt x="47339" y="93631"/>
                      <a:pt x="62484" y="89440"/>
                      <a:pt x="80772" y="89440"/>
                    </a:cubicBezTo>
                    <a:cubicBezTo>
                      <a:pt x="99060" y="89440"/>
                      <a:pt x="112204" y="93059"/>
                      <a:pt x="122492" y="100298"/>
                    </a:cubicBezTo>
                    <a:cubicBezTo>
                      <a:pt x="132779" y="107537"/>
                      <a:pt x="140208" y="117729"/>
                      <a:pt x="144875" y="130778"/>
                    </a:cubicBezTo>
                    <a:cubicBezTo>
                      <a:pt x="149542" y="143828"/>
                      <a:pt x="151829" y="158877"/>
                      <a:pt x="151829" y="175927"/>
                    </a:cubicBezTo>
                    <a:lnTo>
                      <a:pt x="145828" y="187928"/>
                    </a:lnTo>
                    <a:lnTo>
                      <a:pt x="24098" y="187928"/>
                    </a:lnTo>
                    <a:lnTo>
                      <a:pt x="24098" y="170974"/>
                    </a:lnTo>
                    <a:lnTo>
                      <a:pt x="132683" y="162687"/>
                    </a:lnTo>
                    <a:lnTo>
                      <a:pt x="120682" y="175832"/>
                    </a:lnTo>
                    <a:cubicBezTo>
                      <a:pt x="120682" y="172593"/>
                      <a:pt x="120682" y="169354"/>
                      <a:pt x="120872" y="166211"/>
                    </a:cubicBezTo>
                    <a:cubicBezTo>
                      <a:pt x="120967" y="163068"/>
                      <a:pt x="121063" y="159639"/>
                      <a:pt x="121063" y="155924"/>
                    </a:cubicBezTo>
                    <a:cubicBezTo>
                      <a:pt x="121063" y="142684"/>
                      <a:pt x="117729" y="131254"/>
                      <a:pt x="110966" y="121729"/>
                    </a:cubicBezTo>
                    <a:cubicBezTo>
                      <a:pt x="104204" y="112204"/>
                      <a:pt x="93821" y="107442"/>
                      <a:pt x="79724" y="107442"/>
                    </a:cubicBezTo>
                    <a:cubicBezTo>
                      <a:pt x="70485" y="107442"/>
                      <a:pt x="62675" y="109728"/>
                      <a:pt x="56388" y="114395"/>
                    </a:cubicBezTo>
                    <a:cubicBezTo>
                      <a:pt x="50101" y="119063"/>
                      <a:pt x="45244" y="125254"/>
                      <a:pt x="41720" y="132969"/>
                    </a:cubicBezTo>
                    <a:cubicBezTo>
                      <a:pt x="38195" y="140779"/>
                      <a:pt x="35719" y="149066"/>
                      <a:pt x="34195" y="157925"/>
                    </a:cubicBezTo>
                    <a:cubicBezTo>
                      <a:pt x="32671" y="166783"/>
                      <a:pt x="31909" y="175641"/>
                      <a:pt x="31909" y="184404"/>
                    </a:cubicBezTo>
                    <a:cubicBezTo>
                      <a:pt x="31909" y="192691"/>
                      <a:pt x="32861" y="201168"/>
                      <a:pt x="34957" y="209741"/>
                    </a:cubicBezTo>
                    <a:cubicBezTo>
                      <a:pt x="36957" y="218408"/>
                      <a:pt x="40100" y="226504"/>
                      <a:pt x="44387" y="233934"/>
                    </a:cubicBezTo>
                    <a:cubicBezTo>
                      <a:pt x="48673" y="241363"/>
                      <a:pt x="54007" y="247459"/>
                      <a:pt x="60388" y="251936"/>
                    </a:cubicBezTo>
                    <a:cubicBezTo>
                      <a:pt x="66770" y="256413"/>
                      <a:pt x="74486" y="258699"/>
                      <a:pt x="83534" y="258699"/>
                    </a:cubicBezTo>
                    <a:cubicBezTo>
                      <a:pt x="95345" y="258699"/>
                      <a:pt x="106490" y="256889"/>
                      <a:pt x="117158" y="253270"/>
                    </a:cubicBezTo>
                    <a:cubicBezTo>
                      <a:pt x="127825" y="249650"/>
                      <a:pt x="135922" y="246221"/>
                      <a:pt x="141351" y="242888"/>
                    </a:cubicBezTo>
                    <a:lnTo>
                      <a:pt x="151162" y="259461"/>
                    </a:lnTo>
                    <a:cubicBezTo>
                      <a:pt x="151924" y="258699"/>
                      <a:pt x="151067" y="259461"/>
                      <a:pt x="148495" y="261557"/>
                    </a:cubicBezTo>
                    <a:cubicBezTo>
                      <a:pt x="146018" y="263652"/>
                      <a:pt x="141923" y="266319"/>
                      <a:pt x="136303" y="269462"/>
                    </a:cubicBezTo>
                    <a:cubicBezTo>
                      <a:pt x="130683" y="272605"/>
                      <a:pt x="123634" y="275368"/>
                      <a:pt x="115253" y="277939"/>
                    </a:cubicBezTo>
                    <a:cubicBezTo>
                      <a:pt x="106871" y="280416"/>
                      <a:pt x="97060" y="281654"/>
                      <a:pt x="85725" y="281654"/>
                    </a:cubicBezTo>
                    <a:close/>
                    <a:moveTo>
                      <a:pt x="68104" y="74009"/>
                    </a:moveTo>
                    <a:lnTo>
                      <a:pt x="53816" y="62008"/>
                    </a:lnTo>
                    <a:lnTo>
                      <a:pt x="112776" y="0"/>
                    </a:lnTo>
                    <a:lnTo>
                      <a:pt x="133445" y="17621"/>
                    </a:lnTo>
                    <a:lnTo>
                      <a:pt x="68008" y="7400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5" name="Forme libre : forme 64">
                <a:extLst>
                  <a:ext uri="{FF2B5EF4-FFF2-40B4-BE49-F238E27FC236}">
                    <a16:creationId xmlns:a16="http://schemas.microsoft.com/office/drawing/2014/main" id="{88538058-DB64-BCF6-9AAD-17D5E5A98274}"/>
                  </a:ext>
                </a:extLst>
              </p:cNvPr>
              <p:cNvSpPr/>
              <p:nvPr/>
            </p:nvSpPr>
            <p:spPr>
              <a:xfrm>
                <a:off x="5526404" y="3972877"/>
                <a:ext cx="184308" cy="289083"/>
              </a:xfrm>
              <a:custGeom>
                <a:avLst/>
                <a:gdLst>
                  <a:gd name="connsiteX0" fmla="*/ 75914 w 184308"/>
                  <a:gd name="connsiteY0" fmla="*/ 289084 h 289083"/>
                  <a:gd name="connsiteX1" fmla="*/ 20479 w 184308"/>
                  <a:gd name="connsiteY1" fmla="*/ 263176 h 289083"/>
                  <a:gd name="connsiteX2" fmla="*/ 0 w 184308"/>
                  <a:gd name="connsiteY2" fmla="*/ 192119 h 289083"/>
                  <a:gd name="connsiteX3" fmla="*/ 20860 w 184308"/>
                  <a:gd name="connsiteY3" fmla="*/ 122396 h 289083"/>
                  <a:gd name="connsiteX4" fmla="*/ 77057 w 184308"/>
                  <a:gd name="connsiteY4" fmla="*/ 96679 h 289083"/>
                  <a:gd name="connsiteX5" fmla="*/ 94298 w 184308"/>
                  <a:gd name="connsiteY5" fmla="*/ 97631 h 289083"/>
                  <a:gd name="connsiteX6" fmla="*/ 111538 w 184308"/>
                  <a:gd name="connsiteY6" fmla="*/ 101346 h 289083"/>
                  <a:gd name="connsiteX7" fmla="*/ 134112 w 184308"/>
                  <a:gd name="connsiteY7" fmla="*/ 109823 h 289083"/>
                  <a:gd name="connsiteX8" fmla="*/ 131445 w 184308"/>
                  <a:gd name="connsiteY8" fmla="*/ 136874 h 289083"/>
                  <a:gd name="connsiteX9" fmla="*/ 106108 w 184308"/>
                  <a:gd name="connsiteY9" fmla="*/ 122015 h 289083"/>
                  <a:gd name="connsiteX10" fmla="*/ 80772 w 184308"/>
                  <a:gd name="connsiteY10" fmla="*/ 117729 h 289083"/>
                  <a:gd name="connsiteX11" fmla="*/ 44482 w 184308"/>
                  <a:gd name="connsiteY11" fmla="*/ 137827 h 289083"/>
                  <a:gd name="connsiteX12" fmla="*/ 31147 w 184308"/>
                  <a:gd name="connsiteY12" fmla="*/ 193262 h 289083"/>
                  <a:gd name="connsiteX13" fmla="*/ 43529 w 184308"/>
                  <a:gd name="connsiteY13" fmla="*/ 247364 h 289083"/>
                  <a:gd name="connsiteX14" fmla="*/ 76581 w 184308"/>
                  <a:gd name="connsiteY14" fmla="*/ 267271 h 289083"/>
                  <a:gd name="connsiteX15" fmla="*/ 113062 w 184308"/>
                  <a:gd name="connsiteY15" fmla="*/ 251841 h 289083"/>
                  <a:gd name="connsiteX16" fmla="*/ 126206 w 184308"/>
                  <a:gd name="connsiteY16" fmla="*/ 208978 h 289083"/>
                  <a:gd name="connsiteX17" fmla="*/ 126206 w 184308"/>
                  <a:gd name="connsiteY17" fmla="*/ 52673 h 289083"/>
                  <a:gd name="connsiteX18" fmla="*/ 125063 w 184308"/>
                  <a:gd name="connsiteY18" fmla="*/ 39910 h 289083"/>
                  <a:gd name="connsiteX19" fmla="*/ 122396 w 184308"/>
                  <a:gd name="connsiteY19" fmla="*/ 24670 h 289083"/>
                  <a:gd name="connsiteX20" fmla="*/ 120110 w 184308"/>
                  <a:gd name="connsiteY20" fmla="*/ 14288 h 289083"/>
                  <a:gd name="connsiteX21" fmla="*/ 134398 w 184308"/>
                  <a:gd name="connsiteY21" fmla="*/ 26670 h 289083"/>
                  <a:gd name="connsiteX22" fmla="*/ 88583 w 184308"/>
                  <a:gd name="connsiteY22" fmla="*/ 18764 h 289083"/>
                  <a:gd name="connsiteX23" fmla="*/ 90488 w 184308"/>
                  <a:gd name="connsiteY23" fmla="*/ 0 h 289083"/>
                  <a:gd name="connsiteX24" fmla="*/ 128778 w 184308"/>
                  <a:gd name="connsiteY24" fmla="*/ 1143 h 289083"/>
                  <a:gd name="connsiteX25" fmla="*/ 149828 w 184308"/>
                  <a:gd name="connsiteY25" fmla="*/ 1143 h 289083"/>
                  <a:gd name="connsiteX26" fmla="*/ 156591 w 184308"/>
                  <a:gd name="connsiteY26" fmla="*/ 7906 h 289083"/>
                  <a:gd name="connsiteX27" fmla="*/ 155638 w 184308"/>
                  <a:gd name="connsiteY27" fmla="*/ 26289 h 289083"/>
                  <a:gd name="connsiteX28" fmla="*/ 154686 w 184308"/>
                  <a:gd name="connsiteY28" fmla="*/ 46958 h 289083"/>
                  <a:gd name="connsiteX29" fmla="*/ 154305 w 184308"/>
                  <a:gd name="connsiteY29" fmla="*/ 63913 h 289083"/>
                  <a:gd name="connsiteX30" fmla="*/ 154305 w 184308"/>
                  <a:gd name="connsiteY30" fmla="*/ 224028 h 289083"/>
                  <a:gd name="connsiteX31" fmla="*/ 156591 w 184308"/>
                  <a:gd name="connsiteY31" fmla="*/ 253746 h 289083"/>
                  <a:gd name="connsiteX32" fmla="*/ 160306 w 184308"/>
                  <a:gd name="connsiteY32" fmla="*/ 275177 h 289083"/>
                  <a:gd name="connsiteX33" fmla="*/ 145637 w 184308"/>
                  <a:gd name="connsiteY33" fmla="*/ 261652 h 289083"/>
                  <a:gd name="connsiteX34" fmla="*/ 184309 w 184308"/>
                  <a:gd name="connsiteY34" fmla="*/ 265747 h 289083"/>
                  <a:gd name="connsiteX35" fmla="*/ 182023 w 184308"/>
                  <a:gd name="connsiteY35" fmla="*/ 285274 h 289083"/>
                  <a:gd name="connsiteX36" fmla="*/ 135065 w 184308"/>
                  <a:gd name="connsiteY36" fmla="*/ 285274 h 289083"/>
                  <a:gd name="connsiteX37" fmla="*/ 127540 w 184308"/>
                  <a:gd name="connsiteY37" fmla="*/ 242792 h 289083"/>
                  <a:gd name="connsiteX38" fmla="*/ 130207 w 184308"/>
                  <a:gd name="connsiteY38" fmla="*/ 249174 h 289083"/>
                  <a:gd name="connsiteX39" fmla="*/ 125349 w 184308"/>
                  <a:gd name="connsiteY39" fmla="*/ 262509 h 289083"/>
                  <a:gd name="connsiteX40" fmla="*/ 111442 w 184308"/>
                  <a:gd name="connsiteY40" fmla="*/ 275463 h 289083"/>
                  <a:gd name="connsiteX41" fmla="*/ 93440 w 184308"/>
                  <a:gd name="connsiteY41" fmla="*/ 285274 h 289083"/>
                  <a:gd name="connsiteX42" fmla="*/ 75819 w 184308"/>
                  <a:gd name="connsiteY42" fmla="*/ 288988 h 28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84308" h="289083">
                    <a:moveTo>
                      <a:pt x="75914" y="289084"/>
                    </a:moveTo>
                    <a:cubicBezTo>
                      <a:pt x="52578" y="289084"/>
                      <a:pt x="34100" y="280416"/>
                      <a:pt x="20479" y="263176"/>
                    </a:cubicBezTo>
                    <a:cubicBezTo>
                      <a:pt x="6858" y="245935"/>
                      <a:pt x="0" y="222218"/>
                      <a:pt x="0" y="192119"/>
                    </a:cubicBezTo>
                    <a:cubicBezTo>
                      <a:pt x="0" y="162020"/>
                      <a:pt x="6953" y="139541"/>
                      <a:pt x="20860" y="122396"/>
                    </a:cubicBezTo>
                    <a:cubicBezTo>
                      <a:pt x="34766" y="105251"/>
                      <a:pt x="53531" y="96679"/>
                      <a:pt x="77057" y="96679"/>
                    </a:cubicBezTo>
                    <a:cubicBezTo>
                      <a:pt x="83344" y="96679"/>
                      <a:pt x="89059" y="96964"/>
                      <a:pt x="94298" y="97631"/>
                    </a:cubicBezTo>
                    <a:cubicBezTo>
                      <a:pt x="99536" y="98298"/>
                      <a:pt x="105346" y="99536"/>
                      <a:pt x="111538" y="101346"/>
                    </a:cubicBezTo>
                    <a:cubicBezTo>
                      <a:pt x="117824" y="103251"/>
                      <a:pt x="125349" y="106013"/>
                      <a:pt x="134112" y="109823"/>
                    </a:cubicBezTo>
                    <a:lnTo>
                      <a:pt x="131445" y="136874"/>
                    </a:lnTo>
                    <a:cubicBezTo>
                      <a:pt x="122682" y="129826"/>
                      <a:pt x="114205" y="124873"/>
                      <a:pt x="106108" y="122015"/>
                    </a:cubicBezTo>
                    <a:cubicBezTo>
                      <a:pt x="98012" y="119158"/>
                      <a:pt x="89535" y="117729"/>
                      <a:pt x="80772" y="117729"/>
                    </a:cubicBezTo>
                    <a:cubicBezTo>
                      <a:pt x="65532" y="117729"/>
                      <a:pt x="53435" y="124396"/>
                      <a:pt x="44482" y="137827"/>
                    </a:cubicBezTo>
                    <a:cubicBezTo>
                      <a:pt x="35624" y="151257"/>
                      <a:pt x="31147" y="169735"/>
                      <a:pt x="31147" y="193262"/>
                    </a:cubicBezTo>
                    <a:cubicBezTo>
                      <a:pt x="31147" y="216789"/>
                      <a:pt x="35242" y="234124"/>
                      <a:pt x="43529" y="247364"/>
                    </a:cubicBezTo>
                    <a:cubicBezTo>
                      <a:pt x="51816" y="260604"/>
                      <a:pt x="62770" y="267271"/>
                      <a:pt x="76581" y="267271"/>
                    </a:cubicBezTo>
                    <a:cubicBezTo>
                      <a:pt x="92107" y="267271"/>
                      <a:pt x="104299" y="262128"/>
                      <a:pt x="113062" y="251841"/>
                    </a:cubicBezTo>
                    <a:cubicBezTo>
                      <a:pt x="121825" y="241554"/>
                      <a:pt x="126206" y="227267"/>
                      <a:pt x="126206" y="208978"/>
                    </a:cubicBezTo>
                    <a:lnTo>
                      <a:pt x="126206" y="52673"/>
                    </a:lnTo>
                    <a:cubicBezTo>
                      <a:pt x="126206" y="49435"/>
                      <a:pt x="125825" y="45148"/>
                      <a:pt x="125063" y="39910"/>
                    </a:cubicBezTo>
                    <a:cubicBezTo>
                      <a:pt x="124301" y="34671"/>
                      <a:pt x="123444" y="29623"/>
                      <a:pt x="122396" y="24670"/>
                    </a:cubicBezTo>
                    <a:cubicBezTo>
                      <a:pt x="121444" y="19812"/>
                      <a:pt x="120682" y="16288"/>
                      <a:pt x="120110" y="14288"/>
                    </a:cubicBezTo>
                    <a:lnTo>
                      <a:pt x="134398" y="26670"/>
                    </a:lnTo>
                    <a:lnTo>
                      <a:pt x="88583" y="18764"/>
                    </a:lnTo>
                    <a:lnTo>
                      <a:pt x="90488" y="0"/>
                    </a:lnTo>
                    <a:lnTo>
                      <a:pt x="128778" y="1143"/>
                    </a:lnTo>
                    <a:lnTo>
                      <a:pt x="149828" y="1143"/>
                    </a:lnTo>
                    <a:lnTo>
                      <a:pt x="156591" y="7906"/>
                    </a:lnTo>
                    <a:cubicBezTo>
                      <a:pt x="156305" y="13144"/>
                      <a:pt x="156020" y="19336"/>
                      <a:pt x="155638" y="26289"/>
                    </a:cubicBezTo>
                    <a:cubicBezTo>
                      <a:pt x="155258" y="33338"/>
                      <a:pt x="154972" y="40196"/>
                      <a:pt x="154686" y="46958"/>
                    </a:cubicBezTo>
                    <a:cubicBezTo>
                      <a:pt x="154400" y="53721"/>
                      <a:pt x="154305" y="59341"/>
                      <a:pt x="154305" y="63913"/>
                    </a:cubicBezTo>
                    <a:lnTo>
                      <a:pt x="154305" y="224028"/>
                    </a:lnTo>
                    <a:cubicBezTo>
                      <a:pt x="154305" y="233839"/>
                      <a:pt x="155067" y="243745"/>
                      <a:pt x="156591" y="253746"/>
                    </a:cubicBezTo>
                    <a:cubicBezTo>
                      <a:pt x="158115" y="263747"/>
                      <a:pt x="159353" y="270891"/>
                      <a:pt x="160306" y="275177"/>
                    </a:cubicBezTo>
                    <a:lnTo>
                      <a:pt x="145637" y="261652"/>
                    </a:lnTo>
                    <a:lnTo>
                      <a:pt x="184309" y="265747"/>
                    </a:lnTo>
                    <a:lnTo>
                      <a:pt x="182023" y="285274"/>
                    </a:lnTo>
                    <a:lnTo>
                      <a:pt x="135065" y="285274"/>
                    </a:lnTo>
                    <a:lnTo>
                      <a:pt x="127540" y="242792"/>
                    </a:lnTo>
                    <a:lnTo>
                      <a:pt x="130207" y="249174"/>
                    </a:lnTo>
                    <a:cubicBezTo>
                      <a:pt x="130492" y="253460"/>
                      <a:pt x="128873" y="257842"/>
                      <a:pt x="125349" y="262509"/>
                    </a:cubicBezTo>
                    <a:cubicBezTo>
                      <a:pt x="121825" y="267176"/>
                      <a:pt x="117253" y="271463"/>
                      <a:pt x="111442" y="275463"/>
                    </a:cubicBezTo>
                    <a:cubicBezTo>
                      <a:pt x="105632" y="279463"/>
                      <a:pt x="99632" y="282702"/>
                      <a:pt x="93440" y="285274"/>
                    </a:cubicBezTo>
                    <a:cubicBezTo>
                      <a:pt x="87154" y="287750"/>
                      <a:pt x="81248" y="288988"/>
                      <a:pt x="75819" y="2889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6" name="Forme libre : forme 65">
                <a:extLst>
                  <a:ext uri="{FF2B5EF4-FFF2-40B4-BE49-F238E27FC236}">
                    <a16:creationId xmlns:a16="http://schemas.microsoft.com/office/drawing/2014/main" id="{E429F889-DE59-B165-595A-4C989D3AD139}"/>
                  </a:ext>
                </a:extLst>
              </p:cNvPr>
              <p:cNvSpPr/>
              <p:nvPr/>
            </p:nvSpPr>
            <p:spPr>
              <a:xfrm>
                <a:off x="5736812" y="4069555"/>
                <a:ext cx="151828" cy="192404"/>
              </a:xfrm>
              <a:custGeom>
                <a:avLst/>
                <a:gdLst>
                  <a:gd name="connsiteX0" fmla="*/ 85725 w 151828"/>
                  <a:gd name="connsiteY0" fmla="*/ 192405 h 192404"/>
                  <a:gd name="connsiteX1" fmla="*/ 38386 w 151828"/>
                  <a:gd name="connsiteY1" fmla="*/ 180022 h 192404"/>
                  <a:gd name="connsiteX2" fmla="*/ 9620 w 151828"/>
                  <a:gd name="connsiteY2" fmla="*/ 145828 h 192404"/>
                  <a:gd name="connsiteX3" fmla="*/ 0 w 151828"/>
                  <a:gd name="connsiteY3" fmla="*/ 96583 h 192404"/>
                  <a:gd name="connsiteX4" fmla="*/ 8668 w 151828"/>
                  <a:gd name="connsiteY4" fmla="*/ 46958 h 192404"/>
                  <a:gd name="connsiteX5" fmla="*/ 35338 w 151828"/>
                  <a:gd name="connsiteY5" fmla="*/ 12573 h 192404"/>
                  <a:gd name="connsiteX6" fmla="*/ 80772 w 151828"/>
                  <a:gd name="connsiteY6" fmla="*/ 0 h 192404"/>
                  <a:gd name="connsiteX7" fmla="*/ 122492 w 151828"/>
                  <a:gd name="connsiteY7" fmla="*/ 10858 h 192404"/>
                  <a:gd name="connsiteX8" fmla="*/ 144875 w 151828"/>
                  <a:gd name="connsiteY8" fmla="*/ 41338 h 192404"/>
                  <a:gd name="connsiteX9" fmla="*/ 151829 w 151828"/>
                  <a:gd name="connsiteY9" fmla="*/ 86487 h 192404"/>
                  <a:gd name="connsiteX10" fmla="*/ 145828 w 151828"/>
                  <a:gd name="connsiteY10" fmla="*/ 98488 h 192404"/>
                  <a:gd name="connsiteX11" fmla="*/ 24098 w 151828"/>
                  <a:gd name="connsiteY11" fmla="*/ 98488 h 192404"/>
                  <a:gd name="connsiteX12" fmla="*/ 24098 w 151828"/>
                  <a:gd name="connsiteY12" fmla="*/ 81534 h 192404"/>
                  <a:gd name="connsiteX13" fmla="*/ 132683 w 151828"/>
                  <a:gd name="connsiteY13" fmla="*/ 73247 h 192404"/>
                  <a:gd name="connsiteX14" fmla="*/ 120682 w 151828"/>
                  <a:gd name="connsiteY14" fmla="*/ 86392 h 192404"/>
                  <a:gd name="connsiteX15" fmla="*/ 120872 w 151828"/>
                  <a:gd name="connsiteY15" fmla="*/ 76771 h 192404"/>
                  <a:gd name="connsiteX16" fmla="*/ 121063 w 151828"/>
                  <a:gd name="connsiteY16" fmla="*/ 66484 h 192404"/>
                  <a:gd name="connsiteX17" fmla="*/ 110966 w 151828"/>
                  <a:gd name="connsiteY17" fmla="*/ 32290 h 192404"/>
                  <a:gd name="connsiteX18" fmla="*/ 79724 w 151828"/>
                  <a:gd name="connsiteY18" fmla="*/ 18002 h 192404"/>
                  <a:gd name="connsiteX19" fmla="*/ 56388 w 151828"/>
                  <a:gd name="connsiteY19" fmla="*/ 24955 h 192404"/>
                  <a:gd name="connsiteX20" fmla="*/ 41720 w 151828"/>
                  <a:gd name="connsiteY20" fmla="*/ 43529 h 192404"/>
                  <a:gd name="connsiteX21" fmla="*/ 34195 w 151828"/>
                  <a:gd name="connsiteY21" fmla="*/ 68485 h 192404"/>
                  <a:gd name="connsiteX22" fmla="*/ 31909 w 151828"/>
                  <a:gd name="connsiteY22" fmla="*/ 94964 h 192404"/>
                  <a:gd name="connsiteX23" fmla="*/ 34957 w 151828"/>
                  <a:gd name="connsiteY23" fmla="*/ 120301 h 192404"/>
                  <a:gd name="connsiteX24" fmla="*/ 44387 w 151828"/>
                  <a:gd name="connsiteY24" fmla="*/ 144494 h 192404"/>
                  <a:gd name="connsiteX25" fmla="*/ 60389 w 151828"/>
                  <a:gd name="connsiteY25" fmla="*/ 162496 h 192404"/>
                  <a:gd name="connsiteX26" fmla="*/ 83534 w 151828"/>
                  <a:gd name="connsiteY26" fmla="*/ 169259 h 192404"/>
                  <a:gd name="connsiteX27" fmla="*/ 117158 w 151828"/>
                  <a:gd name="connsiteY27" fmla="*/ 163830 h 192404"/>
                  <a:gd name="connsiteX28" fmla="*/ 141351 w 151828"/>
                  <a:gd name="connsiteY28" fmla="*/ 153448 h 192404"/>
                  <a:gd name="connsiteX29" fmla="*/ 151162 w 151828"/>
                  <a:gd name="connsiteY29" fmla="*/ 170021 h 192404"/>
                  <a:gd name="connsiteX30" fmla="*/ 148495 w 151828"/>
                  <a:gd name="connsiteY30" fmla="*/ 172117 h 192404"/>
                  <a:gd name="connsiteX31" fmla="*/ 136303 w 151828"/>
                  <a:gd name="connsiteY31" fmla="*/ 180022 h 192404"/>
                  <a:gd name="connsiteX32" fmla="*/ 115253 w 151828"/>
                  <a:gd name="connsiteY32" fmla="*/ 188500 h 192404"/>
                  <a:gd name="connsiteX33" fmla="*/ 85725 w 151828"/>
                  <a:gd name="connsiteY33" fmla="*/ 192214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1828" h="192404">
                    <a:moveTo>
                      <a:pt x="85725" y="192405"/>
                    </a:moveTo>
                    <a:cubicBezTo>
                      <a:pt x="66961" y="192405"/>
                      <a:pt x="51149" y="188309"/>
                      <a:pt x="38386" y="180022"/>
                    </a:cubicBezTo>
                    <a:cubicBezTo>
                      <a:pt x="25622" y="171736"/>
                      <a:pt x="16002" y="160306"/>
                      <a:pt x="9620" y="145828"/>
                    </a:cubicBezTo>
                    <a:cubicBezTo>
                      <a:pt x="3239" y="131254"/>
                      <a:pt x="0" y="114871"/>
                      <a:pt x="0" y="96583"/>
                    </a:cubicBezTo>
                    <a:cubicBezTo>
                      <a:pt x="0" y="78296"/>
                      <a:pt x="2858" y="61532"/>
                      <a:pt x="8668" y="46958"/>
                    </a:cubicBezTo>
                    <a:cubicBezTo>
                      <a:pt x="14383" y="32385"/>
                      <a:pt x="23336" y="20955"/>
                      <a:pt x="35338" y="12573"/>
                    </a:cubicBezTo>
                    <a:cubicBezTo>
                      <a:pt x="47339" y="4191"/>
                      <a:pt x="62484" y="0"/>
                      <a:pt x="80772" y="0"/>
                    </a:cubicBezTo>
                    <a:cubicBezTo>
                      <a:pt x="99060" y="0"/>
                      <a:pt x="112205" y="3620"/>
                      <a:pt x="122492" y="10858"/>
                    </a:cubicBezTo>
                    <a:cubicBezTo>
                      <a:pt x="132779" y="18097"/>
                      <a:pt x="140208" y="28289"/>
                      <a:pt x="144875" y="41338"/>
                    </a:cubicBezTo>
                    <a:cubicBezTo>
                      <a:pt x="149543" y="54388"/>
                      <a:pt x="151829" y="69437"/>
                      <a:pt x="151829" y="86487"/>
                    </a:cubicBezTo>
                    <a:lnTo>
                      <a:pt x="145828" y="98488"/>
                    </a:lnTo>
                    <a:lnTo>
                      <a:pt x="24098" y="98488"/>
                    </a:lnTo>
                    <a:lnTo>
                      <a:pt x="24098" y="81534"/>
                    </a:lnTo>
                    <a:lnTo>
                      <a:pt x="132683" y="73247"/>
                    </a:lnTo>
                    <a:lnTo>
                      <a:pt x="120682" y="86392"/>
                    </a:lnTo>
                    <a:cubicBezTo>
                      <a:pt x="120682" y="83153"/>
                      <a:pt x="120682" y="79915"/>
                      <a:pt x="120872" y="76771"/>
                    </a:cubicBezTo>
                    <a:cubicBezTo>
                      <a:pt x="120968" y="73628"/>
                      <a:pt x="121063" y="70199"/>
                      <a:pt x="121063" y="66484"/>
                    </a:cubicBezTo>
                    <a:cubicBezTo>
                      <a:pt x="121063" y="53245"/>
                      <a:pt x="117729" y="41815"/>
                      <a:pt x="110966" y="32290"/>
                    </a:cubicBezTo>
                    <a:cubicBezTo>
                      <a:pt x="104204" y="22765"/>
                      <a:pt x="93821" y="18002"/>
                      <a:pt x="79724" y="18002"/>
                    </a:cubicBezTo>
                    <a:cubicBezTo>
                      <a:pt x="70485" y="18002"/>
                      <a:pt x="62675" y="20288"/>
                      <a:pt x="56388" y="24955"/>
                    </a:cubicBezTo>
                    <a:cubicBezTo>
                      <a:pt x="50102" y="29623"/>
                      <a:pt x="45244" y="35814"/>
                      <a:pt x="41720" y="43529"/>
                    </a:cubicBezTo>
                    <a:cubicBezTo>
                      <a:pt x="38195" y="51340"/>
                      <a:pt x="35719" y="59626"/>
                      <a:pt x="34195" y="68485"/>
                    </a:cubicBezTo>
                    <a:cubicBezTo>
                      <a:pt x="32671" y="77343"/>
                      <a:pt x="31909" y="86201"/>
                      <a:pt x="31909" y="94964"/>
                    </a:cubicBezTo>
                    <a:cubicBezTo>
                      <a:pt x="31909" y="103251"/>
                      <a:pt x="32861" y="111728"/>
                      <a:pt x="34957" y="120301"/>
                    </a:cubicBezTo>
                    <a:cubicBezTo>
                      <a:pt x="36957" y="128968"/>
                      <a:pt x="40100" y="137065"/>
                      <a:pt x="44387" y="144494"/>
                    </a:cubicBezTo>
                    <a:cubicBezTo>
                      <a:pt x="48673" y="151924"/>
                      <a:pt x="54007" y="158020"/>
                      <a:pt x="60389" y="162496"/>
                    </a:cubicBezTo>
                    <a:cubicBezTo>
                      <a:pt x="66770" y="166973"/>
                      <a:pt x="74486" y="169259"/>
                      <a:pt x="83534" y="169259"/>
                    </a:cubicBezTo>
                    <a:cubicBezTo>
                      <a:pt x="95345" y="169259"/>
                      <a:pt x="106490" y="167450"/>
                      <a:pt x="117158" y="163830"/>
                    </a:cubicBezTo>
                    <a:cubicBezTo>
                      <a:pt x="127826" y="160211"/>
                      <a:pt x="135922" y="156782"/>
                      <a:pt x="141351" y="153448"/>
                    </a:cubicBezTo>
                    <a:lnTo>
                      <a:pt x="151162" y="170021"/>
                    </a:lnTo>
                    <a:cubicBezTo>
                      <a:pt x="151924" y="169259"/>
                      <a:pt x="151067" y="170021"/>
                      <a:pt x="148495" y="172117"/>
                    </a:cubicBezTo>
                    <a:cubicBezTo>
                      <a:pt x="146018" y="174212"/>
                      <a:pt x="141923" y="176879"/>
                      <a:pt x="136303" y="180022"/>
                    </a:cubicBezTo>
                    <a:cubicBezTo>
                      <a:pt x="130683" y="183166"/>
                      <a:pt x="123635" y="185928"/>
                      <a:pt x="115253" y="188500"/>
                    </a:cubicBezTo>
                    <a:cubicBezTo>
                      <a:pt x="106871" y="190976"/>
                      <a:pt x="97060" y="192214"/>
                      <a:pt x="85725" y="1922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78F6AA32-9A76-5D14-D384-76AAF0EFC3E1}"/>
                </a:ext>
              </a:extLst>
            </p:cNvPr>
            <p:cNvSpPr/>
            <p:nvPr/>
          </p:nvSpPr>
          <p:spPr>
            <a:xfrm>
              <a:off x="5951505" y="3991450"/>
              <a:ext cx="221837" cy="268795"/>
            </a:xfrm>
            <a:custGeom>
              <a:avLst/>
              <a:gdLst>
                <a:gd name="connsiteX0" fmla="*/ 1905 w 221837"/>
                <a:gd name="connsiteY0" fmla="*/ 268700 h 268795"/>
                <a:gd name="connsiteX1" fmla="*/ 0 w 221837"/>
                <a:gd name="connsiteY1" fmla="*/ 250317 h 268795"/>
                <a:gd name="connsiteX2" fmla="*/ 42863 w 221837"/>
                <a:gd name="connsiteY2" fmla="*/ 241649 h 268795"/>
                <a:gd name="connsiteX3" fmla="*/ 28194 w 221837"/>
                <a:gd name="connsiteY3" fmla="*/ 256318 h 268795"/>
                <a:gd name="connsiteX4" fmla="*/ 30099 w 221837"/>
                <a:gd name="connsiteY4" fmla="*/ 244888 h 268795"/>
                <a:gd name="connsiteX5" fmla="*/ 32385 w 221837"/>
                <a:gd name="connsiteY5" fmla="*/ 228314 h 268795"/>
                <a:gd name="connsiteX6" fmla="*/ 33528 w 221837"/>
                <a:gd name="connsiteY6" fmla="*/ 216122 h 268795"/>
                <a:gd name="connsiteX7" fmla="*/ 33528 w 221837"/>
                <a:gd name="connsiteY7" fmla="*/ 52673 h 268795"/>
                <a:gd name="connsiteX8" fmla="*/ 32575 w 221837"/>
                <a:gd name="connsiteY8" fmla="*/ 40481 h 268795"/>
                <a:gd name="connsiteX9" fmla="*/ 30289 w 221837"/>
                <a:gd name="connsiteY9" fmla="*/ 24098 h 268795"/>
                <a:gd name="connsiteX10" fmla="*/ 28194 w 221837"/>
                <a:gd name="connsiteY10" fmla="*/ 12097 h 268795"/>
                <a:gd name="connsiteX11" fmla="*/ 42863 w 221837"/>
                <a:gd name="connsiteY11" fmla="*/ 26384 h 268795"/>
                <a:gd name="connsiteX12" fmla="*/ 762 w 221837"/>
                <a:gd name="connsiteY12" fmla="*/ 19621 h 268795"/>
                <a:gd name="connsiteX13" fmla="*/ 2667 w 221837"/>
                <a:gd name="connsiteY13" fmla="*/ 95 h 268795"/>
                <a:gd name="connsiteX14" fmla="*/ 18479 w 221837"/>
                <a:gd name="connsiteY14" fmla="*/ 857 h 268795"/>
                <a:gd name="connsiteX15" fmla="*/ 34862 w 221837"/>
                <a:gd name="connsiteY15" fmla="*/ 1619 h 268795"/>
                <a:gd name="connsiteX16" fmla="*/ 45910 w 221837"/>
                <a:gd name="connsiteY16" fmla="*/ 2000 h 268795"/>
                <a:gd name="connsiteX17" fmla="*/ 70009 w 221837"/>
                <a:gd name="connsiteY17" fmla="*/ 12192 h 268795"/>
                <a:gd name="connsiteX18" fmla="*/ 68675 w 221837"/>
                <a:gd name="connsiteY18" fmla="*/ 23813 h 268795"/>
                <a:gd name="connsiteX19" fmla="*/ 66770 w 221837"/>
                <a:gd name="connsiteY19" fmla="*/ 43339 h 268795"/>
                <a:gd name="connsiteX20" fmla="*/ 65818 w 221837"/>
                <a:gd name="connsiteY20" fmla="*/ 64008 h 268795"/>
                <a:gd name="connsiteX21" fmla="*/ 65818 w 221837"/>
                <a:gd name="connsiteY21" fmla="*/ 204978 h 268795"/>
                <a:gd name="connsiteX22" fmla="*/ 66580 w 221837"/>
                <a:gd name="connsiteY22" fmla="*/ 224695 h 268795"/>
                <a:gd name="connsiteX23" fmla="*/ 68485 w 221837"/>
                <a:gd name="connsiteY23" fmla="*/ 243078 h 268795"/>
                <a:gd name="connsiteX24" fmla="*/ 70390 w 221837"/>
                <a:gd name="connsiteY24" fmla="*/ 256413 h 268795"/>
                <a:gd name="connsiteX25" fmla="*/ 55721 w 221837"/>
                <a:gd name="connsiteY25" fmla="*/ 243268 h 268795"/>
                <a:gd name="connsiteX26" fmla="*/ 103442 w 221837"/>
                <a:gd name="connsiteY26" fmla="*/ 246983 h 268795"/>
                <a:gd name="connsiteX27" fmla="*/ 100775 w 221837"/>
                <a:gd name="connsiteY27" fmla="*/ 266891 h 268795"/>
                <a:gd name="connsiteX28" fmla="*/ 52292 w 221837"/>
                <a:gd name="connsiteY28" fmla="*/ 266891 h 268795"/>
                <a:gd name="connsiteX29" fmla="*/ 39148 w 221837"/>
                <a:gd name="connsiteY29" fmla="*/ 267271 h 268795"/>
                <a:gd name="connsiteX30" fmla="*/ 20574 w 221837"/>
                <a:gd name="connsiteY30" fmla="*/ 268034 h 268795"/>
                <a:gd name="connsiteX31" fmla="*/ 2000 w 221837"/>
                <a:gd name="connsiteY31" fmla="*/ 268796 h 268795"/>
                <a:gd name="connsiteX32" fmla="*/ 100393 w 221837"/>
                <a:gd name="connsiteY32" fmla="*/ 152971 h 268795"/>
                <a:gd name="connsiteX33" fmla="*/ 70295 w 221837"/>
                <a:gd name="connsiteY33" fmla="*/ 152591 h 268795"/>
                <a:gd name="connsiteX34" fmla="*/ 40196 w 221837"/>
                <a:gd name="connsiteY34" fmla="*/ 151447 h 268795"/>
                <a:gd name="connsiteX35" fmla="*/ 40196 w 221837"/>
                <a:gd name="connsiteY35" fmla="*/ 130016 h 268795"/>
                <a:gd name="connsiteX36" fmla="*/ 66484 w 221837"/>
                <a:gd name="connsiteY36" fmla="*/ 133350 h 268795"/>
                <a:gd name="connsiteX37" fmla="*/ 92774 w 221837"/>
                <a:gd name="connsiteY37" fmla="*/ 135255 h 268795"/>
                <a:gd name="connsiteX38" fmla="*/ 139732 w 221837"/>
                <a:gd name="connsiteY38" fmla="*/ 120396 h 268795"/>
                <a:gd name="connsiteX39" fmla="*/ 157353 w 221837"/>
                <a:gd name="connsiteY39" fmla="*/ 75914 h 268795"/>
                <a:gd name="connsiteX40" fmla="*/ 139732 w 221837"/>
                <a:gd name="connsiteY40" fmla="*/ 32671 h 268795"/>
                <a:gd name="connsiteX41" fmla="*/ 92774 w 221837"/>
                <a:gd name="connsiteY41" fmla="*/ 18002 h 268795"/>
                <a:gd name="connsiteX42" fmla="*/ 78105 w 221837"/>
                <a:gd name="connsiteY42" fmla="*/ 18383 h 268795"/>
                <a:gd name="connsiteX43" fmla="*/ 62103 w 221837"/>
                <a:gd name="connsiteY43" fmla="*/ 19717 h 268795"/>
                <a:gd name="connsiteX44" fmla="*/ 45720 w 221837"/>
                <a:gd name="connsiteY44" fmla="*/ 21812 h 268795"/>
                <a:gd name="connsiteX45" fmla="*/ 45720 w 221837"/>
                <a:gd name="connsiteY45" fmla="*/ 1905 h 268795"/>
                <a:gd name="connsiteX46" fmla="*/ 76867 w 221837"/>
                <a:gd name="connsiteY46" fmla="*/ 952 h 268795"/>
                <a:gd name="connsiteX47" fmla="*/ 108109 w 221837"/>
                <a:gd name="connsiteY47" fmla="*/ 0 h 268795"/>
                <a:gd name="connsiteX48" fmla="*/ 152495 w 221837"/>
                <a:gd name="connsiteY48" fmla="*/ 8477 h 268795"/>
                <a:gd name="connsiteX49" fmla="*/ 180880 w 221837"/>
                <a:gd name="connsiteY49" fmla="*/ 33814 h 268795"/>
                <a:gd name="connsiteX50" fmla="*/ 190786 w 221837"/>
                <a:gd name="connsiteY50" fmla="*/ 75914 h 268795"/>
                <a:gd name="connsiteX51" fmla="*/ 178594 w 221837"/>
                <a:gd name="connsiteY51" fmla="*/ 117634 h 268795"/>
                <a:gd name="connsiteX52" fmla="*/ 145733 w 221837"/>
                <a:gd name="connsiteY52" fmla="*/ 143923 h 268795"/>
                <a:gd name="connsiteX53" fmla="*/ 100298 w 221837"/>
                <a:gd name="connsiteY53" fmla="*/ 152971 h 268795"/>
                <a:gd name="connsiteX54" fmla="*/ 160877 w 221837"/>
                <a:gd name="connsiteY54" fmla="*/ 266891 h 268795"/>
                <a:gd name="connsiteX55" fmla="*/ 153162 w 221837"/>
                <a:gd name="connsiteY55" fmla="*/ 250317 h 268795"/>
                <a:gd name="connsiteX56" fmla="*/ 145066 w 221837"/>
                <a:gd name="connsiteY56" fmla="*/ 233743 h 268795"/>
                <a:gd name="connsiteX57" fmla="*/ 139827 w 221837"/>
                <a:gd name="connsiteY57" fmla="*/ 223266 h 268795"/>
                <a:gd name="connsiteX58" fmla="*/ 94393 w 221837"/>
                <a:gd name="connsiteY58" fmla="*/ 137160 h 268795"/>
                <a:gd name="connsiteX59" fmla="*/ 129730 w 221837"/>
                <a:gd name="connsiteY59" fmla="*/ 135636 h 268795"/>
                <a:gd name="connsiteX60" fmla="*/ 149828 w 221837"/>
                <a:gd name="connsiteY60" fmla="*/ 173641 h 268795"/>
                <a:gd name="connsiteX61" fmla="*/ 167068 w 221837"/>
                <a:gd name="connsiteY61" fmla="*/ 203740 h 268795"/>
                <a:gd name="connsiteX62" fmla="*/ 175546 w 221837"/>
                <a:gd name="connsiteY62" fmla="*/ 217646 h 268795"/>
                <a:gd name="connsiteX63" fmla="*/ 183833 w 221837"/>
                <a:gd name="connsiteY63" fmla="*/ 229838 h 268795"/>
                <a:gd name="connsiteX64" fmla="*/ 194405 w 221837"/>
                <a:gd name="connsiteY64" fmla="*/ 244316 h 268795"/>
                <a:gd name="connsiteX65" fmla="*/ 221837 w 221837"/>
                <a:gd name="connsiteY65" fmla="*/ 246983 h 268795"/>
                <a:gd name="connsiteX66" fmla="*/ 219170 w 221837"/>
                <a:gd name="connsiteY66" fmla="*/ 266891 h 268795"/>
                <a:gd name="connsiteX67" fmla="*/ 160877 w 221837"/>
                <a:gd name="connsiteY67" fmla="*/ 266891 h 26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21837" h="268795">
                  <a:moveTo>
                    <a:pt x="1905" y="268700"/>
                  </a:moveTo>
                  <a:lnTo>
                    <a:pt x="0" y="250317"/>
                  </a:lnTo>
                  <a:lnTo>
                    <a:pt x="42863" y="241649"/>
                  </a:lnTo>
                  <a:lnTo>
                    <a:pt x="28194" y="256318"/>
                  </a:lnTo>
                  <a:cubicBezTo>
                    <a:pt x="28670" y="254032"/>
                    <a:pt x="29337" y="250222"/>
                    <a:pt x="30099" y="244888"/>
                  </a:cubicBezTo>
                  <a:cubicBezTo>
                    <a:pt x="30861" y="239459"/>
                    <a:pt x="31623" y="234029"/>
                    <a:pt x="32385" y="228314"/>
                  </a:cubicBezTo>
                  <a:cubicBezTo>
                    <a:pt x="33147" y="222694"/>
                    <a:pt x="33528" y="218599"/>
                    <a:pt x="33528" y="216122"/>
                  </a:cubicBezTo>
                  <a:lnTo>
                    <a:pt x="33528" y="52673"/>
                  </a:lnTo>
                  <a:cubicBezTo>
                    <a:pt x="33528" y="49911"/>
                    <a:pt x="33242" y="45815"/>
                    <a:pt x="32575" y="40481"/>
                  </a:cubicBezTo>
                  <a:cubicBezTo>
                    <a:pt x="31909" y="35052"/>
                    <a:pt x="31242" y="29623"/>
                    <a:pt x="30289" y="24098"/>
                  </a:cubicBezTo>
                  <a:cubicBezTo>
                    <a:pt x="29432" y="18574"/>
                    <a:pt x="28766" y="14573"/>
                    <a:pt x="28194" y="12097"/>
                  </a:cubicBezTo>
                  <a:lnTo>
                    <a:pt x="42863" y="26384"/>
                  </a:lnTo>
                  <a:lnTo>
                    <a:pt x="762" y="19621"/>
                  </a:lnTo>
                  <a:lnTo>
                    <a:pt x="2667" y="95"/>
                  </a:lnTo>
                  <a:cubicBezTo>
                    <a:pt x="7429" y="381"/>
                    <a:pt x="12668" y="571"/>
                    <a:pt x="18479" y="857"/>
                  </a:cubicBezTo>
                  <a:cubicBezTo>
                    <a:pt x="24193" y="1143"/>
                    <a:pt x="29718" y="1333"/>
                    <a:pt x="34862" y="1619"/>
                  </a:cubicBezTo>
                  <a:cubicBezTo>
                    <a:pt x="40005" y="1905"/>
                    <a:pt x="43720" y="2000"/>
                    <a:pt x="45910" y="2000"/>
                  </a:cubicBezTo>
                  <a:lnTo>
                    <a:pt x="70009" y="12192"/>
                  </a:lnTo>
                  <a:cubicBezTo>
                    <a:pt x="69723" y="14192"/>
                    <a:pt x="69342" y="18097"/>
                    <a:pt x="68675" y="23813"/>
                  </a:cubicBezTo>
                  <a:cubicBezTo>
                    <a:pt x="68008" y="29623"/>
                    <a:pt x="67437" y="36100"/>
                    <a:pt x="66770" y="43339"/>
                  </a:cubicBezTo>
                  <a:cubicBezTo>
                    <a:pt x="66104" y="50578"/>
                    <a:pt x="65818" y="57531"/>
                    <a:pt x="65818" y="64008"/>
                  </a:cubicBezTo>
                  <a:lnTo>
                    <a:pt x="65818" y="204978"/>
                  </a:lnTo>
                  <a:cubicBezTo>
                    <a:pt x="65818" y="211455"/>
                    <a:pt x="66104" y="218122"/>
                    <a:pt x="66580" y="224695"/>
                  </a:cubicBezTo>
                  <a:cubicBezTo>
                    <a:pt x="67056" y="231267"/>
                    <a:pt x="67723" y="237458"/>
                    <a:pt x="68485" y="243078"/>
                  </a:cubicBezTo>
                  <a:cubicBezTo>
                    <a:pt x="69247" y="248698"/>
                    <a:pt x="69818" y="253175"/>
                    <a:pt x="70390" y="256413"/>
                  </a:cubicBezTo>
                  <a:lnTo>
                    <a:pt x="55721" y="243268"/>
                  </a:lnTo>
                  <a:lnTo>
                    <a:pt x="103442" y="246983"/>
                  </a:lnTo>
                  <a:lnTo>
                    <a:pt x="100775" y="266891"/>
                  </a:lnTo>
                  <a:lnTo>
                    <a:pt x="52292" y="266891"/>
                  </a:lnTo>
                  <a:cubicBezTo>
                    <a:pt x="49244" y="266891"/>
                    <a:pt x="44863" y="266986"/>
                    <a:pt x="39148" y="267271"/>
                  </a:cubicBezTo>
                  <a:cubicBezTo>
                    <a:pt x="33338" y="267557"/>
                    <a:pt x="27146" y="267748"/>
                    <a:pt x="20574" y="268034"/>
                  </a:cubicBezTo>
                  <a:cubicBezTo>
                    <a:pt x="13906" y="268319"/>
                    <a:pt x="7715" y="268510"/>
                    <a:pt x="2000" y="268796"/>
                  </a:cubicBezTo>
                  <a:close/>
                  <a:moveTo>
                    <a:pt x="100393" y="152971"/>
                  </a:moveTo>
                  <a:cubicBezTo>
                    <a:pt x="90392" y="152971"/>
                    <a:pt x="80391" y="152876"/>
                    <a:pt x="70295" y="152591"/>
                  </a:cubicBezTo>
                  <a:cubicBezTo>
                    <a:pt x="60293" y="152305"/>
                    <a:pt x="50292" y="151924"/>
                    <a:pt x="40196" y="151447"/>
                  </a:cubicBezTo>
                  <a:lnTo>
                    <a:pt x="40196" y="130016"/>
                  </a:lnTo>
                  <a:cubicBezTo>
                    <a:pt x="48958" y="131064"/>
                    <a:pt x="57721" y="132112"/>
                    <a:pt x="66484" y="133350"/>
                  </a:cubicBezTo>
                  <a:cubicBezTo>
                    <a:pt x="75247" y="134588"/>
                    <a:pt x="84010" y="135255"/>
                    <a:pt x="92774" y="135255"/>
                  </a:cubicBezTo>
                  <a:cubicBezTo>
                    <a:pt x="112300" y="135255"/>
                    <a:pt x="128016" y="130302"/>
                    <a:pt x="139732" y="120396"/>
                  </a:cubicBezTo>
                  <a:cubicBezTo>
                    <a:pt x="151543" y="110490"/>
                    <a:pt x="157353" y="95631"/>
                    <a:pt x="157353" y="75914"/>
                  </a:cubicBezTo>
                  <a:cubicBezTo>
                    <a:pt x="157353" y="56197"/>
                    <a:pt x="151447" y="42481"/>
                    <a:pt x="139732" y="32671"/>
                  </a:cubicBezTo>
                  <a:cubicBezTo>
                    <a:pt x="127921" y="22860"/>
                    <a:pt x="112300" y="18002"/>
                    <a:pt x="92774" y="18002"/>
                  </a:cubicBezTo>
                  <a:cubicBezTo>
                    <a:pt x="88297" y="18002"/>
                    <a:pt x="83344" y="18097"/>
                    <a:pt x="78105" y="18383"/>
                  </a:cubicBezTo>
                  <a:cubicBezTo>
                    <a:pt x="72866" y="18669"/>
                    <a:pt x="67532" y="19050"/>
                    <a:pt x="62103" y="19717"/>
                  </a:cubicBezTo>
                  <a:cubicBezTo>
                    <a:pt x="56674" y="20383"/>
                    <a:pt x="51245" y="21050"/>
                    <a:pt x="45720" y="21812"/>
                  </a:cubicBezTo>
                  <a:lnTo>
                    <a:pt x="45720" y="1905"/>
                  </a:lnTo>
                  <a:cubicBezTo>
                    <a:pt x="56007" y="1905"/>
                    <a:pt x="66389" y="1619"/>
                    <a:pt x="76867" y="952"/>
                  </a:cubicBezTo>
                  <a:cubicBezTo>
                    <a:pt x="87344" y="286"/>
                    <a:pt x="97822" y="0"/>
                    <a:pt x="108109" y="0"/>
                  </a:cubicBezTo>
                  <a:cubicBezTo>
                    <a:pt x="125349" y="0"/>
                    <a:pt x="140208" y="2858"/>
                    <a:pt x="152495" y="8477"/>
                  </a:cubicBezTo>
                  <a:cubicBezTo>
                    <a:pt x="164783" y="14097"/>
                    <a:pt x="174212" y="22574"/>
                    <a:pt x="180880" y="33814"/>
                  </a:cubicBezTo>
                  <a:cubicBezTo>
                    <a:pt x="187547" y="45053"/>
                    <a:pt x="190786" y="59150"/>
                    <a:pt x="190786" y="75914"/>
                  </a:cubicBezTo>
                  <a:cubicBezTo>
                    <a:pt x="190786" y="92678"/>
                    <a:pt x="186690" y="106108"/>
                    <a:pt x="178594" y="117634"/>
                  </a:cubicBezTo>
                  <a:cubicBezTo>
                    <a:pt x="170402" y="129159"/>
                    <a:pt x="159449" y="137922"/>
                    <a:pt x="145733" y="143923"/>
                  </a:cubicBezTo>
                  <a:cubicBezTo>
                    <a:pt x="131921" y="149923"/>
                    <a:pt x="116776" y="152971"/>
                    <a:pt x="100298" y="152971"/>
                  </a:cubicBezTo>
                  <a:close/>
                  <a:moveTo>
                    <a:pt x="160877" y="266891"/>
                  </a:moveTo>
                  <a:cubicBezTo>
                    <a:pt x="158591" y="261842"/>
                    <a:pt x="156020" y="256413"/>
                    <a:pt x="153162" y="250317"/>
                  </a:cubicBezTo>
                  <a:cubicBezTo>
                    <a:pt x="150304" y="244316"/>
                    <a:pt x="147542" y="238792"/>
                    <a:pt x="145066" y="233743"/>
                  </a:cubicBezTo>
                  <a:cubicBezTo>
                    <a:pt x="142589" y="228695"/>
                    <a:pt x="140779" y="225266"/>
                    <a:pt x="139827" y="223266"/>
                  </a:cubicBezTo>
                  <a:lnTo>
                    <a:pt x="94393" y="137160"/>
                  </a:lnTo>
                  <a:lnTo>
                    <a:pt x="129730" y="135636"/>
                  </a:lnTo>
                  <a:cubicBezTo>
                    <a:pt x="136493" y="148876"/>
                    <a:pt x="143161" y="161544"/>
                    <a:pt x="149828" y="173641"/>
                  </a:cubicBezTo>
                  <a:cubicBezTo>
                    <a:pt x="156496" y="185738"/>
                    <a:pt x="162211" y="195643"/>
                    <a:pt x="167068" y="203740"/>
                  </a:cubicBezTo>
                  <a:cubicBezTo>
                    <a:pt x="171926" y="211741"/>
                    <a:pt x="174784" y="216408"/>
                    <a:pt x="175546" y="217646"/>
                  </a:cubicBezTo>
                  <a:cubicBezTo>
                    <a:pt x="177260" y="220409"/>
                    <a:pt x="180022" y="224504"/>
                    <a:pt x="183833" y="229838"/>
                  </a:cubicBezTo>
                  <a:cubicBezTo>
                    <a:pt x="187547" y="235267"/>
                    <a:pt x="191071" y="240030"/>
                    <a:pt x="194405" y="244316"/>
                  </a:cubicBezTo>
                  <a:lnTo>
                    <a:pt x="221837" y="246983"/>
                  </a:lnTo>
                  <a:lnTo>
                    <a:pt x="219170" y="266891"/>
                  </a:lnTo>
                  <a:lnTo>
                    <a:pt x="160877" y="2668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grpSp>
          <p:nvGrpSpPr>
            <p:cNvPr id="18" name="Graphique 8">
              <a:extLst>
                <a:ext uri="{FF2B5EF4-FFF2-40B4-BE49-F238E27FC236}">
                  <a16:creationId xmlns:a16="http://schemas.microsoft.com/office/drawing/2014/main" id="{FD85C558-FAC9-1271-EEE9-7A9C8527D350}"/>
                </a:ext>
              </a:extLst>
            </p:cNvPr>
            <p:cNvGrpSpPr/>
            <p:nvPr/>
          </p:nvGrpSpPr>
          <p:grpSpPr>
            <a:xfrm>
              <a:off x="6180010" y="3973067"/>
              <a:ext cx="877442" cy="373475"/>
              <a:chOff x="6180010" y="3973067"/>
              <a:chExt cx="877442" cy="373475"/>
            </a:xfrm>
            <a:grpFill/>
          </p:grpSpPr>
          <p:sp>
            <p:nvSpPr>
              <p:cNvPr id="53" name="Forme libre : forme 52">
                <a:extLst>
                  <a:ext uri="{FF2B5EF4-FFF2-40B4-BE49-F238E27FC236}">
                    <a16:creationId xmlns:a16="http://schemas.microsoft.com/office/drawing/2014/main" id="{ADE1584C-4EB1-9DCA-65C4-7DC76545A0B1}"/>
                  </a:ext>
                </a:extLst>
              </p:cNvPr>
              <p:cNvSpPr/>
              <p:nvPr/>
            </p:nvSpPr>
            <p:spPr>
              <a:xfrm>
                <a:off x="6180010" y="3980116"/>
                <a:ext cx="151828" cy="281844"/>
              </a:xfrm>
              <a:custGeom>
                <a:avLst/>
                <a:gdLst>
                  <a:gd name="connsiteX0" fmla="*/ 85725 w 151828"/>
                  <a:gd name="connsiteY0" fmla="*/ 281845 h 281844"/>
                  <a:gd name="connsiteX1" fmla="*/ 38386 w 151828"/>
                  <a:gd name="connsiteY1" fmla="*/ 269462 h 281844"/>
                  <a:gd name="connsiteX2" fmla="*/ 9620 w 151828"/>
                  <a:gd name="connsiteY2" fmla="*/ 235267 h 281844"/>
                  <a:gd name="connsiteX3" fmla="*/ 0 w 151828"/>
                  <a:gd name="connsiteY3" fmla="*/ 186023 h 281844"/>
                  <a:gd name="connsiteX4" fmla="*/ 8668 w 151828"/>
                  <a:gd name="connsiteY4" fmla="*/ 136398 h 281844"/>
                  <a:gd name="connsiteX5" fmla="*/ 35338 w 151828"/>
                  <a:gd name="connsiteY5" fmla="*/ 102013 h 281844"/>
                  <a:gd name="connsiteX6" fmla="*/ 80772 w 151828"/>
                  <a:gd name="connsiteY6" fmla="*/ 89440 h 281844"/>
                  <a:gd name="connsiteX7" fmla="*/ 122491 w 151828"/>
                  <a:gd name="connsiteY7" fmla="*/ 100298 h 281844"/>
                  <a:gd name="connsiteX8" fmla="*/ 144875 w 151828"/>
                  <a:gd name="connsiteY8" fmla="*/ 130778 h 281844"/>
                  <a:gd name="connsiteX9" fmla="*/ 151829 w 151828"/>
                  <a:gd name="connsiteY9" fmla="*/ 175927 h 281844"/>
                  <a:gd name="connsiteX10" fmla="*/ 145828 w 151828"/>
                  <a:gd name="connsiteY10" fmla="*/ 187928 h 281844"/>
                  <a:gd name="connsiteX11" fmla="*/ 24098 w 151828"/>
                  <a:gd name="connsiteY11" fmla="*/ 187928 h 281844"/>
                  <a:gd name="connsiteX12" fmla="*/ 24098 w 151828"/>
                  <a:gd name="connsiteY12" fmla="*/ 170974 h 281844"/>
                  <a:gd name="connsiteX13" fmla="*/ 132683 w 151828"/>
                  <a:gd name="connsiteY13" fmla="*/ 162687 h 281844"/>
                  <a:gd name="connsiteX14" fmla="*/ 120682 w 151828"/>
                  <a:gd name="connsiteY14" fmla="*/ 175832 h 281844"/>
                  <a:gd name="connsiteX15" fmla="*/ 120872 w 151828"/>
                  <a:gd name="connsiteY15" fmla="*/ 166211 h 281844"/>
                  <a:gd name="connsiteX16" fmla="*/ 121063 w 151828"/>
                  <a:gd name="connsiteY16" fmla="*/ 155924 h 281844"/>
                  <a:gd name="connsiteX17" fmla="*/ 110871 w 151828"/>
                  <a:gd name="connsiteY17" fmla="*/ 121729 h 281844"/>
                  <a:gd name="connsiteX18" fmla="*/ 79724 w 151828"/>
                  <a:gd name="connsiteY18" fmla="*/ 107442 h 281844"/>
                  <a:gd name="connsiteX19" fmla="*/ 56388 w 151828"/>
                  <a:gd name="connsiteY19" fmla="*/ 114395 h 281844"/>
                  <a:gd name="connsiteX20" fmla="*/ 41720 w 151828"/>
                  <a:gd name="connsiteY20" fmla="*/ 132969 h 281844"/>
                  <a:gd name="connsiteX21" fmla="*/ 34195 w 151828"/>
                  <a:gd name="connsiteY21" fmla="*/ 157925 h 281844"/>
                  <a:gd name="connsiteX22" fmla="*/ 31909 w 151828"/>
                  <a:gd name="connsiteY22" fmla="*/ 184404 h 281844"/>
                  <a:gd name="connsiteX23" fmla="*/ 34957 w 151828"/>
                  <a:gd name="connsiteY23" fmla="*/ 209741 h 281844"/>
                  <a:gd name="connsiteX24" fmla="*/ 44387 w 151828"/>
                  <a:gd name="connsiteY24" fmla="*/ 233934 h 281844"/>
                  <a:gd name="connsiteX25" fmla="*/ 60388 w 151828"/>
                  <a:gd name="connsiteY25" fmla="*/ 251936 h 281844"/>
                  <a:gd name="connsiteX26" fmla="*/ 83534 w 151828"/>
                  <a:gd name="connsiteY26" fmla="*/ 258699 h 281844"/>
                  <a:gd name="connsiteX27" fmla="*/ 117157 w 151828"/>
                  <a:gd name="connsiteY27" fmla="*/ 253270 h 281844"/>
                  <a:gd name="connsiteX28" fmla="*/ 141351 w 151828"/>
                  <a:gd name="connsiteY28" fmla="*/ 242888 h 281844"/>
                  <a:gd name="connsiteX29" fmla="*/ 151162 w 151828"/>
                  <a:gd name="connsiteY29" fmla="*/ 259461 h 281844"/>
                  <a:gd name="connsiteX30" fmla="*/ 148495 w 151828"/>
                  <a:gd name="connsiteY30" fmla="*/ 261557 h 281844"/>
                  <a:gd name="connsiteX31" fmla="*/ 136303 w 151828"/>
                  <a:gd name="connsiteY31" fmla="*/ 269462 h 281844"/>
                  <a:gd name="connsiteX32" fmla="*/ 115253 w 151828"/>
                  <a:gd name="connsiteY32" fmla="*/ 277939 h 281844"/>
                  <a:gd name="connsiteX33" fmla="*/ 85725 w 151828"/>
                  <a:gd name="connsiteY33" fmla="*/ 281654 h 281844"/>
                  <a:gd name="connsiteX34" fmla="*/ 68104 w 151828"/>
                  <a:gd name="connsiteY34" fmla="*/ 74009 h 281844"/>
                  <a:gd name="connsiteX35" fmla="*/ 53816 w 151828"/>
                  <a:gd name="connsiteY35" fmla="*/ 62008 h 281844"/>
                  <a:gd name="connsiteX36" fmla="*/ 112776 w 151828"/>
                  <a:gd name="connsiteY36" fmla="*/ 0 h 281844"/>
                  <a:gd name="connsiteX37" fmla="*/ 133445 w 151828"/>
                  <a:gd name="connsiteY37" fmla="*/ 17621 h 281844"/>
                  <a:gd name="connsiteX38" fmla="*/ 68008 w 151828"/>
                  <a:gd name="connsiteY38" fmla="*/ 74009 h 281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51828" h="281844">
                    <a:moveTo>
                      <a:pt x="85725" y="281845"/>
                    </a:moveTo>
                    <a:cubicBezTo>
                      <a:pt x="66961" y="281845"/>
                      <a:pt x="51149" y="277749"/>
                      <a:pt x="38386" y="269462"/>
                    </a:cubicBezTo>
                    <a:cubicBezTo>
                      <a:pt x="25622" y="261175"/>
                      <a:pt x="16002" y="249746"/>
                      <a:pt x="9620" y="235267"/>
                    </a:cubicBezTo>
                    <a:cubicBezTo>
                      <a:pt x="3238" y="220789"/>
                      <a:pt x="0" y="204311"/>
                      <a:pt x="0" y="186023"/>
                    </a:cubicBezTo>
                    <a:cubicBezTo>
                      <a:pt x="0" y="167735"/>
                      <a:pt x="2857" y="150971"/>
                      <a:pt x="8668" y="136398"/>
                    </a:cubicBezTo>
                    <a:cubicBezTo>
                      <a:pt x="14478" y="121825"/>
                      <a:pt x="23336" y="110395"/>
                      <a:pt x="35338" y="102013"/>
                    </a:cubicBezTo>
                    <a:cubicBezTo>
                      <a:pt x="47339" y="93631"/>
                      <a:pt x="62484" y="89440"/>
                      <a:pt x="80772" y="89440"/>
                    </a:cubicBezTo>
                    <a:cubicBezTo>
                      <a:pt x="99060" y="89440"/>
                      <a:pt x="112204" y="93059"/>
                      <a:pt x="122491" y="100298"/>
                    </a:cubicBezTo>
                    <a:cubicBezTo>
                      <a:pt x="132779" y="107537"/>
                      <a:pt x="140208" y="117729"/>
                      <a:pt x="144875" y="130778"/>
                    </a:cubicBezTo>
                    <a:cubicBezTo>
                      <a:pt x="149542" y="143828"/>
                      <a:pt x="151829" y="158877"/>
                      <a:pt x="151829" y="175927"/>
                    </a:cubicBezTo>
                    <a:lnTo>
                      <a:pt x="145828" y="187928"/>
                    </a:lnTo>
                    <a:lnTo>
                      <a:pt x="24098" y="187928"/>
                    </a:lnTo>
                    <a:lnTo>
                      <a:pt x="24098" y="170974"/>
                    </a:lnTo>
                    <a:lnTo>
                      <a:pt x="132683" y="162687"/>
                    </a:lnTo>
                    <a:lnTo>
                      <a:pt x="120682" y="175832"/>
                    </a:lnTo>
                    <a:cubicBezTo>
                      <a:pt x="120682" y="172593"/>
                      <a:pt x="120682" y="169354"/>
                      <a:pt x="120872" y="166211"/>
                    </a:cubicBezTo>
                    <a:cubicBezTo>
                      <a:pt x="120967" y="163068"/>
                      <a:pt x="121063" y="159639"/>
                      <a:pt x="121063" y="155924"/>
                    </a:cubicBezTo>
                    <a:cubicBezTo>
                      <a:pt x="121063" y="142684"/>
                      <a:pt x="117729" y="131254"/>
                      <a:pt x="110871" y="121729"/>
                    </a:cubicBezTo>
                    <a:cubicBezTo>
                      <a:pt x="104108" y="112204"/>
                      <a:pt x="93726" y="107442"/>
                      <a:pt x="79724" y="107442"/>
                    </a:cubicBezTo>
                    <a:cubicBezTo>
                      <a:pt x="70485" y="107442"/>
                      <a:pt x="62674" y="109728"/>
                      <a:pt x="56388" y="114395"/>
                    </a:cubicBezTo>
                    <a:cubicBezTo>
                      <a:pt x="50101" y="119063"/>
                      <a:pt x="45244" y="125254"/>
                      <a:pt x="41720" y="132969"/>
                    </a:cubicBezTo>
                    <a:cubicBezTo>
                      <a:pt x="38195" y="140779"/>
                      <a:pt x="35719" y="149066"/>
                      <a:pt x="34195" y="157925"/>
                    </a:cubicBezTo>
                    <a:cubicBezTo>
                      <a:pt x="32671" y="166783"/>
                      <a:pt x="31909" y="175641"/>
                      <a:pt x="31909" y="184404"/>
                    </a:cubicBezTo>
                    <a:cubicBezTo>
                      <a:pt x="31909" y="192691"/>
                      <a:pt x="32956" y="201168"/>
                      <a:pt x="34957" y="209741"/>
                    </a:cubicBezTo>
                    <a:cubicBezTo>
                      <a:pt x="36957" y="218408"/>
                      <a:pt x="40100" y="226504"/>
                      <a:pt x="44387" y="233934"/>
                    </a:cubicBezTo>
                    <a:cubicBezTo>
                      <a:pt x="48673" y="241459"/>
                      <a:pt x="54007" y="247459"/>
                      <a:pt x="60388" y="251936"/>
                    </a:cubicBezTo>
                    <a:cubicBezTo>
                      <a:pt x="66770" y="256413"/>
                      <a:pt x="74486" y="258699"/>
                      <a:pt x="83534" y="258699"/>
                    </a:cubicBezTo>
                    <a:cubicBezTo>
                      <a:pt x="95345" y="258699"/>
                      <a:pt x="106489" y="256889"/>
                      <a:pt x="117157" y="253270"/>
                    </a:cubicBezTo>
                    <a:cubicBezTo>
                      <a:pt x="127825" y="249650"/>
                      <a:pt x="135922" y="246221"/>
                      <a:pt x="141351" y="242888"/>
                    </a:cubicBezTo>
                    <a:lnTo>
                      <a:pt x="151162" y="259461"/>
                    </a:lnTo>
                    <a:cubicBezTo>
                      <a:pt x="151924" y="258699"/>
                      <a:pt x="151066" y="259461"/>
                      <a:pt x="148495" y="261557"/>
                    </a:cubicBezTo>
                    <a:cubicBezTo>
                      <a:pt x="146018" y="263652"/>
                      <a:pt x="141922" y="266319"/>
                      <a:pt x="136303" y="269462"/>
                    </a:cubicBezTo>
                    <a:cubicBezTo>
                      <a:pt x="130683" y="272605"/>
                      <a:pt x="123634" y="275368"/>
                      <a:pt x="115253" y="277939"/>
                    </a:cubicBezTo>
                    <a:cubicBezTo>
                      <a:pt x="106871" y="280416"/>
                      <a:pt x="97060" y="281654"/>
                      <a:pt x="85725" y="281654"/>
                    </a:cubicBezTo>
                    <a:close/>
                    <a:moveTo>
                      <a:pt x="68104" y="74009"/>
                    </a:moveTo>
                    <a:lnTo>
                      <a:pt x="53816" y="62008"/>
                    </a:lnTo>
                    <a:lnTo>
                      <a:pt x="112776" y="0"/>
                    </a:lnTo>
                    <a:lnTo>
                      <a:pt x="133445" y="17621"/>
                    </a:lnTo>
                    <a:lnTo>
                      <a:pt x="68008" y="7400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4" name="Forme libre : forme 53">
                <a:extLst>
                  <a:ext uri="{FF2B5EF4-FFF2-40B4-BE49-F238E27FC236}">
                    <a16:creationId xmlns:a16="http://schemas.microsoft.com/office/drawing/2014/main" id="{AD9D7E13-249D-516D-A0B2-B200E0FDCA6C}"/>
                  </a:ext>
                </a:extLst>
              </p:cNvPr>
              <p:cNvSpPr/>
              <p:nvPr/>
            </p:nvSpPr>
            <p:spPr>
              <a:xfrm>
                <a:off x="6360033" y="4068127"/>
                <a:ext cx="171354" cy="278415"/>
              </a:xfrm>
              <a:custGeom>
                <a:avLst/>
                <a:gdLst>
                  <a:gd name="connsiteX0" fmla="*/ 73247 w 171354"/>
                  <a:gd name="connsiteY0" fmla="*/ 278416 h 278415"/>
                  <a:gd name="connsiteX1" fmla="*/ 0 w 171354"/>
                  <a:gd name="connsiteY1" fmla="*/ 223933 h 278415"/>
                  <a:gd name="connsiteX2" fmla="*/ 10858 w 171354"/>
                  <a:gd name="connsiteY2" fmla="*/ 206883 h 278415"/>
                  <a:gd name="connsiteX3" fmla="*/ 38290 w 171354"/>
                  <a:gd name="connsiteY3" fmla="*/ 182309 h 278415"/>
                  <a:gd name="connsiteX4" fmla="*/ 52197 w 171354"/>
                  <a:gd name="connsiteY4" fmla="*/ 183832 h 278415"/>
                  <a:gd name="connsiteX5" fmla="*/ 38481 w 171354"/>
                  <a:gd name="connsiteY5" fmla="*/ 201263 h 278415"/>
                  <a:gd name="connsiteX6" fmla="*/ 32099 w 171354"/>
                  <a:gd name="connsiteY6" fmla="*/ 211741 h 278415"/>
                  <a:gd name="connsiteX7" fmla="*/ 30385 w 171354"/>
                  <a:gd name="connsiteY7" fmla="*/ 219837 h 278415"/>
                  <a:gd name="connsiteX8" fmla="*/ 43148 w 171354"/>
                  <a:gd name="connsiteY8" fmla="*/ 248602 h 278415"/>
                  <a:gd name="connsiteX9" fmla="*/ 83344 w 171354"/>
                  <a:gd name="connsiteY9" fmla="*/ 257842 h 278415"/>
                  <a:gd name="connsiteX10" fmla="*/ 122396 w 171354"/>
                  <a:gd name="connsiteY10" fmla="*/ 246793 h 278415"/>
                  <a:gd name="connsiteX11" fmla="*/ 137827 w 171354"/>
                  <a:gd name="connsiteY11" fmla="*/ 217646 h 278415"/>
                  <a:gd name="connsiteX12" fmla="*/ 134588 w 171354"/>
                  <a:gd name="connsiteY12" fmla="*/ 205264 h 278415"/>
                  <a:gd name="connsiteX13" fmla="*/ 122777 w 171354"/>
                  <a:gd name="connsiteY13" fmla="*/ 200406 h 278415"/>
                  <a:gd name="connsiteX14" fmla="*/ 73914 w 171354"/>
                  <a:gd name="connsiteY14" fmla="*/ 194405 h 278415"/>
                  <a:gd name="connsiteX15" fmla="*/ 56579 w 171354"/>
                  <a:gd name="connsiteY15" fmla="*/ 191548 h 278415"/>
                  <a:gd name="connsiteX16" fmla="*/ 38195 w 171354"/>
                  <a:gd name="connsiteY16" fmla="*/ 186880 h 278415"/>
                  <a:gd name="connsiteX17" fmla="*/ 20003 w 171354"/>
                  <a:gd name="connsiteY17" fmla="*/ 176022 h 278415"/>
                  <a:gd name="connsiteX18" fmla="*/ 14573 w 171354"/>
                  <a:gd name="connsiteY18" fmla="*/ 158686 h 278415"/>
                  <a:gd name="connsiteX19" fmla="*/ 46482 w 171354"/>
                  <a:gd name="connsiteY19" fmla="*/ 124873 h 278415"/>
                  <a:gd name="connsiteX20" fmla="*/ 58864 w 171354"/>
                  <a:gd name="connsiteY20" fmla="*/ 128968 h 278415"/>
                  <a:gd name="connsiteX21" fmla="*/ 47244 w 171354"/>
                  <a:gd name="connsiteY21" fmla="*/ 142684 h 278415"/>
                  <a:gd name="connsiteX22" fmla="*/ 43910 w 171354"/>
                  <a:gd name="connsiteY22" fmla="*/ 150019 h 278415"/>
                  <a:gd name="connsiteX23" fmla="*/ 50863 w 171354"/>
                  <a:gd name="connsiteY23" fmla="*/ 158115 h 278415"/>
                  <a:gd name="connsiteX24" fmla="*/ 79629 w 171354"/>
                  <a:gd name="connsiteY24" fmla="*/ 163163 h 278415"/>
                  <a:gd name="connsiteX25" fmla="*/ 105156 w 171354"/>
                  <a:gd name="connsiteY25" fmla="*/ 166306 h 278415"/>
                  <a:gd name="connsiteX26" fmla="*/ 131636 w 171354"/>
                  <a:gd name="connsiteY26" fmla="*/ 170021 h 278415"/>
                  <a:gd name="connsiteX27" fmla="*/ 151733 w 171354"/>
                  <a:gd name="connsiteY27" fmla="*/ 174307 h 278415"/>
                  <a:gd name="connsiteX28" fmla="*/ 168307 w 171354"/>
                  <a:gd name="connsiteY28" fmla="*/ 206978 h 278415"/>
                  <a:gd name="connsiteX29" fmla="*/ 155353 w 171354"/>
                  <a:gd name="connsiteY29" fmla="*/ 242697 h 278415"/>
                  <a:gd name="connsiteX30" fmla="*/ 120968 w 171354"/>
                  <a:gd name="connsiteY30" fmla="*/ 268605 h 278415"/>
                  <a:gd name="connsiteX31" fmla="*/ 73247 w 171354"/>
                  <a:gd name="connsiteY31" fmla="*/ 278416 h 278415"/>
                  <a:gd name="connsiteX32" fmla="*/ 80010 w 171354"/>
                  <a:gd name="connsiteY32" fmla="*/ 137446 h 278415"/>
                  <a:gd name="connsiteX33" fmla="*/ 42101 w 171354"/>
                  <a:gd name="connsiteY33" fmla="*/ 128778 h 278415"/>
                  <a:gd name="connsiteX34" fmla="*/ 17145 w 171354"/>
                  <a:gd name="connsiteY34" fmla="*/ 104680 h 278415"/>
                  <a:gd name="connsiteX35" fmla="*/ 8287 w 171354"/>
                  <a:gd name="connsiteY35" fmla="*/ 68961 h 278415"/>
                  <a:gd name="connsiteX36" fmla="*/ 17336 w 171354"/>
                  <a:gd name="connsiteY36" fmla="*/ 33242 h 278415"/>
                  <a:gd name="connsiteX37" fmla="*/ 42481 w 171354"/>
                  <a:gd name="connsiteY37" fmla="*/ 9715 h 278415"/>
                  <a:gd name="connsiteX38" fmla="*/ 80105 w 171354"/>
                  <a:gd name="connsiteY38" fmla="*/ 1238 h 278415"/>
                  <a:gd name="connsiteX39" fmla="*/ 118110 w 171354"/>
                  <a:gd name="connsiteY39" fmla="*/ 9906 h 278415"/>
                  <a:gd name="connsiteX40" fmla="*/ 143065 w 171354"/>
                  <a:gd name="connsiteY40" fmla="*/ 33814 h 278415"/>
                  <a:gd name="connsiteX41" fmla="*/ 151924 w 171354"/>
                  <a:gd name="connsiteY41" fmla="*/ 69342 h 278415"/>
                  <a:gd name="connsiteX42" fmla="*/ 142875 w 171354"/>
                  <a:gd name="connsiteY42" fmla="*/ 105061 h 278415"/>
                  <a:gd name="connsiteX43" fmla="*/ 117920 w 171354"/>
                  <a:gd name="connsiteY43" fmla="*/ 128873 h 278415"/>
                  <a:gd name="connsiteX44" fmla="*/ 80105 w 171354"/>
                  <a:gd name="connsiteY44" fmla="*/ 137350 h 278415"/>
                  <a:gd name="connsiteX45" fmla="*/ 80010 w 171354"/>
                  <a:gd name="connsiteY45" fmla="*/ 118681 h 278415"/>
                  <a:gd name="connsiteX46" fmla="*/ 121348 w 171354"/>
                  <a:gd name="connsiteY46" fmla="*/ 69437 h 278415"/>
                  <a:gd name="connsiteX47" fmla="*/ 80010 w 171354"/>
                  <a:gd name="connsiteY47" fmla="*/ 19812 h 278415"/>
                  <a:gd name="connsiteX48" fmla="*/ 38290 w 171354"/>
                  <a:gd name="connsiteY48" fmla="*/ 69056 h 278415"/>
                  <a:gd name="connsiteX49" fmla="*/ 80010 w 171354"/>
                  <a:gd name="connsiteY49" fmla="*/ 118681 h 278415"/>
                  <a:gd name="connsiteX50" fmla="*/ 171355 w 171354"/>
                  <a:gd name="connsiteY50" fmla="*/ 24003 h 278415"/>
                  <a:gd name="connsiteX51" fmla="*/ 131921 w 171354"/>
                  <a:gd name="connsiteY51" fmla="*/ 23241 h 278415"/>
                  <a:gd name="connsiteX52" fmla="*/ 108585 w 171354"/>
                  <a:gd name="connsiteY52" fmla="*/ 12001 h 278415"/>
                  <a:gd name="connsiteX53" fmla="*/ 168307 w 171354"/>
                  <a:gd name="connsiteY53" fmla="*/ 0 h 278415"/>
                  <a:gd name="connsiteX54" fmla="*/ 171355 w 171354"/>
                  <a:gd name="connsiteY54" fmla="*/ 24098 h 278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71354" h="278415">
                    <a:moveTo>
                      <a:pt x="73247" y="278416"/>
                    </a:moveTo>
                    <a:cubicBezTo>
                      <a:pt x="24384" y="278416"/>
                      <a:pt x="0" y="260223"/>
                      <a:pt x="0" y="223933"/>
                    </a:cubicBezTo>
                    <a:cubicBezTo>
                      <a:pt x="0" y="220409"/>
                      <a:pt x="3620" y="214693"/>
                      <a:pt x="10858" y="206883"/>
                    </a:cubicBezTo>
                    <a:cubicBezTo>
                      <a:pt x="18097" y="198977"/>
                      <a:pt x="27241" y="190786"/>
                      <a:pt x="38290" y="182309"/>
                    </a:cubicBezTo>
                    <a:lnTo>
                      <a:pt x="52197" y="183832"/>
                    </a:lnTo>
                    <a:cubicBezTo>
                      <a:pt x="46196" y="191071"/>
                      <a:pt x="41624" y="196882"/>
                      <a:pt x="38481" y="201263"/>
                    </a:cubicBezTo>
                    <a:cubicBezTo>
                      <a:pt x="35338" y="205645"/>
                      <a:pt x="33242" y="209169"/>
                      <a:pt x="32099" y="211741"/>
                    </a:cubicBezTo>
                    <a:cubicBezTo>
                      <a:pt x="30956" y="214313"/>
                      <a:pt x="30385" y="217075"/>
                      <a:pt x="30385" y="219837"/>
                    </a:cubicBezTo>
                    <a:cubicBezTo>
                      <a:pt x="30385" y="232886"/>
                      <a:pt x="34671" y="242411"/>
                      <a:pt x="43148" y="248602"/>
                    </a:cubicBezTo>
                    <a:cubicBezTo>
                      <a:pt x="51626" y="254698"/>
                      <a:pt x="65056" y="257842"/>
                      <a:pt x="83344" y="257842"/>
                    </a:cubicBezTo>
                    <a:cubicBezTo>
                      <a:pt x="99155" y="257842"/>
                      <a:pt x="112109" y="254127"/>
                      <a:pt x="122396" y="246793"/>
                    </a:cubicBezTo>
                    <a:cubicBezTo>
                      <a:pt x="132683" y="239363"/>
                      <a:pt x="137827" y="229648"/>
                      <a:pt x="137827" y="217646"/>
                    </a:cubicBezTo>
                    <a:cubicBezTo>
                      <a:pt x="137827" y="211836"/>
                      <a:pt x="136779" y="207740"/>
                      <a:pt x="134588" y="205264"/>
                    </a:cubicBezTo>
                    <a:cubicBezTo>
                      <a:pt x="132397" y="202787"/>
                      <a:pt x="128492" y="201168"/>
                      <a:pt x="122777" y="200406"/>
                    </a:cubicBezTo>
                    <a:lnTo>
                      <a:pt x="73914" y="194405"/>
                    </a:lnTo>
                    <a:cubicBezTo>
                      <a:pt x="67151" y="193357"/>
                      <a:pt x="61341" y="192500"/>
                      <a:pt x="56579" y="191548"/>
                    </a:cubicBezTo>
                    <a:cubicBezTo>
                      <a:pt x="51816" y="190595"/>
                      <a:pt x="45720" y="189071"/>
                      <a:pt x="38195" y="186880"/>
                    </a:cubicBezTo>
                    <a:cubicBezTo>
                      <a:pt x="29718" y="184118"/>
                      <a:pt x="23622" y="180499"/>
                      <a:pt x="20003" y="176022"/>
                    </a:cubicBezTo>
                    <a:cubicBezTo>
                      <a:pt x="16383" y="171545"/>
                      <a:pt x="14573" y="165735"/>
                      <a:pt x="14573" y="158686"/>
                    </a:cubicBezTo>
                    <a:cubicBezTo>
                      <a:pt x="14573" y="153638"/>
                      <a:pt x="25241" y="142399"/>
                      <a:pt x="46482" y="124873"/>
                    </a:cubicBezTo>
                    <a:lnTo>
                      <a:pt x="58864" y="128968"/>
                    </a:lnTo>
                    <a:cubicBezTo>
                      <a:pt x="53340" y="134493"/>
                      <a:pt x="49435" y="139065"/>
                      <a:pt x="47244" y="142684"/>
                    </a:cubicBezTo>
                    <a:cubicBezTo>
                      <a:pt x="44958" y="146304"/>
                      <a:pt x="43910" y="148780"/>
                      <a:pt x="43910" y="150019"/>
                    </a:cubicBezTo>
                    <a:cubicBezTo>
                      <a:pt x="43910" y="153734"/>
                      <a:pt x="46196" y="156496"/>
                      <a:pt x="50863" y="158115"/>
                    </a:cubicBezTo>
                    <a:cubicBezTo>
                      <a:pt x="55531" y="159734"/>
                      <a:pt x="65056" y="161449"/>
                      <a:pt x="79629" y="163163"/>
                    </a:cubicBezTo>
                    <a:cubicBezTo>
                      <a:pt x="87439" y="164211"/>
                      <a:pt x="95917" y="165259"/>
                      <a:pt x="105156" y="166306"/>
                    </a:cubicBezTo>
                    <a:cubicBezTo>
                      <a:pt x="114395" y="167449"/>
                      <a:pt x="123254" y="168688"/>
                      <a:pt x="131636" y="170021"/>
                    </a:cubicBezTo>
                    <a:cubicBezTo>
                      <a:pt x="140018" y="171450"/>
                      <a:pt x="146685" y="172879"/>
                      <a:pt x="151733" y="174307"/>
                    </a:cubicBezTo>
                    <a:cubicBezTo>
                      <a:pt x="162782" y="177832"/>
                      <a:pt x="168307" y="188690"/>
                      <a:pt x="168307" y="206978"/>
                    </a:cubicBezTo>
                    <a:cubicBezTo>
                      <a:pt x="168307" y="220027"/>
                      <a:pt x="164021" y="231934"/>
                      <a:pt x="155353" y="242697"/>
                    </a:cubicBezTo>
                    <a:cubicBezTo>
                      <a:pt x="146685" y="253460"/>
                      <a:pt x="135255" y="262128"/>
                      <a:pt x="120968" y="268605"/>
                    </a:cubicBezTo>
                    <a:cubicBezTo>
                      <a:pt x="106680" y="275082"/>
                      <a:pt x="90773" y="278416"/>
                      <a:pt x="73247" y="278416"/>
                    </a:cubicBezTo>
                    <a:close/>
                    <a:moveTo>
                      <a:pt x="80010" y="137446"/>
                    </a:moveTo>
                    <a:cubicBezTo>
                      <a:pt x="65437" y="137446"/>
                      <a:pt x="52864" y="134588"/>
                      <a:pt x="42101" y="128778"/>
                    </a:cubicBezTo>
                    <a:cubicBezTo>
                      <a:pt x="31337" y="123063"/>
                      <a:pt x="22955" y="114967"/>
                      <a:pt x="17145" y="104680"/>
                    </a:cubicBezTo>
                    <a:cubicBezTo>
                      <a:pt x="11239" y="94393"/>
                      <a:pt x="8287" y="82486"/>
                      <a:pt x="8287" y="68961"/>
                    </a:cubicBezTo>
                    <a:cubicBezTo>
                      <a:pt x="8287" y="55435"/>
                      <a:pt x="11335" y="43243"/>
                      <a:pt x="17336" y="33242"/>
                    </a:cubicBezTo>
                    <a:cubicBezTo>
                      <a:pt x="23336" y="23241"/>
                      <a:pt x="31718" y="15430"/>
                      <a:pt x="42481" y="9715"/>
                    </a:cubicBezTo>
                    <a:cubicBezTo>
                      <a:pt x="53245" y="4000"/>
                      <a:pt x="65818" y="1238"/>
                      <a:pt x="80105" y="1238"/>
                    </a:cubicBezTo>
                    <a:cubicBezTo>
                      <a:pt x="94393" y="1238"/>
                      <a:pt x="107252" y="4096"/>
                      <a:pt x="118110" y="9906"/>
                    </a:cubicBezTo>
                    <a:cubicBezTo>
                      <a:pt x="128873" y="15716"/>
                      <a:pt x="137255" y="23622"/>
                      <a:pt x="143065" y="33814"/>
                    </a:cubicBezTo>
                    <a:cubicBezTo>
                      <a:pt x="148876" y="44005"/>
                      <a:pt x="151924" y="55817"/>
                      <a:pt x="151924" y="69342"/>
                    </a:cubicBezTo>
                    <a:cubicBezTo>
                      <a:pt x="151924" y="82867"/>
                      <a:pt x="148876" y="94774"/>
                      <a:pt x="142875" y="105061"/>
                    </a:cubicBezTo>
                    <a:cubicBezTo>
                      <a:pt x="136874" y="115348"/>
                      <a:pt x="128492" y="123253"/>
                      <a:pt x="117920" y="128873"/>
                    </a:cubicBezTo>
                    <a:cubicBezTo>
                      <a:pt x="107347" y="134493"/>
                      <a:pt x="94679" y="137350"/>
                      <a:pt x="80105" y="137350"/>
                    </a:cubicBezTo>
                    <a:close/>
                    <a:moveTo>
                      <a:pt x="80010" y="118681"/>
                    </a:moveTo>
                    <a:cubicBezTo>
                      <a:pt x="107537" y="118681"/>
                      <a:pt x="121348" y="102298"/>
                      <a:pt x="121348" y="69437"/>
                    </a:cubicBezTo>
                    <a:cubicBezTo>
                      <a:pt x="121348" y="36576"/>
                      <a:pt x="107537" y="19812"/>
                      <a:pt x="80010" y="19812"/>
                    </a:cubicBezTo>
                    <a:cubicBezTo>
                      <a:pt x="52483" y="19812"/>
                      <a:pt x="38290" y="36195"/>
                      <a:pt x="38290" y="69056"/>
                    </a:cubicBezTo>
                    <a:cubicBezTo>
                      <a:pt x="38290" y="101917"/>
                      <a:pt x="52197" y="118681"/>
                      <a:pt x="80010" y="118681"/>
                    </a:cubicBezTo>
                    <a:close/>
                    <a:moveTo>
                      <a:pt x="171355" y="24003"/>
                    </a:moveTo>
                    <a:lnTo>
                      <a:pt x="131921" y="23241"/>
                    </a:lnTo>
                    <a:lnTo>
                      <a:pt x="108585" y="12001"/>
                    </a:lnTo>
                    <a:lnTo>
                      <a:pt x="168307" y="0"/>
                    </a:lnTo>
                    <a:lnTo>
                      <a:pt x="171355" y="2409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5" name="Forme libre : forme 54">
                <a:extLst>
                  <a:ext uri="{FF2B5EF4-FFF2-40B4-BE49-F238E27FC236}">
                    <a16:creationId xmlns:a16="http://schemas.microsoft.com/office/drawing/2014/main" id="{88C9FEE4-EA60-8DFE-AFB6-2C8B6E07C747}"/>
                  </a:ext>
                </a:extLst>
              </p:cNvPr>
              <p:cNvSpPr/>
              <p:nvPr/>
            </p:nvSpPr>
            <p:spPr>
              <a:xfrm>
                <a:off x="6551199" y="4072317"/>
                <a:ext cx="202215" cy="190023"/>
              </a:xfrm>
              <a:custGeom>
                <a:avLst/>
                <a:gdLst>
                  <a:gd name="connsiteX0" fmla="*/ 89535 w 202215"/>
                  <a:gd name="connsiteY0" fmla="*/ 190024 h 190023"/>
                  <a:gd name="connsiteX1" fmla="*/ 50292 w 202215"/>
                  <a:gd name="connsiteY1" fmla="*/ 178975 h 190023"/>
                  <a:gd name="connsiteX2" fmla="*/ 33147 w 202215"/>
                  <a:gd name="connsiteY2" fmla="*/ 148114 h 190023"/>
                  <a:gd name="connsiteX3" fmla="*/ 29051 w 202215"/>
                  <a:gd name="connsiteY3" fmla="*/ 102870 h 190023"/>
                  <a:gd name="connsiteX4" fmla="*/ 29051 w 202215"/>
                  <a:gd name="connsiteY4" fmla="*/ 52102 h 190023"/>
                  <a:gd name="connsiteX5" fmla="*/ 28289 w 202215"/>
                  <a:gd name="connsiteY5" fmla="*/ 42101 h 190023"/>
                  <a:gd name="connsiteX6" fmla="*/ 26194 w 202215"/>
                  <a:gd name="connsiteY6" fmla="*/ 27623 h 190023"/>
                  <a:gd name="connsiteX7" fmla="*/ 23717 w 202215"/>
                  <a:gd name="connsiteY7" fmla="*/ 13335 h 190023"/>
                  <a:gd name="connsiteX8" fmla="*/ 37243 w 202215"/>
                  <a:gd name="connsiteY8" fmla="*/ 27242 h 190023"/>
                  <a:gd name="connsiteX9" fmla="*/ 0 w 202215"/>
                  <a:gd name="connsiteY9" fmla="*/ 19717 h 190023"/>
                  <a:gd name="connsiteX10" fmla="*/ 1524 w 202215"/>
                  <a:gd name="connsiteY10" fmla="*/ 191 h 190023"/>
                  <a:gd name="connsiteX11" fmla="*/ 52673 w 202215"/>
                  <a:gd name="connsiteY11" fmla="*/ 191 h 190023"/>
                  <a:gd name="connsiteX12" fmla="*/ 59817 w 202215"/>
                  <a:gd name="connsiteY12" fmla="*/ 6953 h 190023"/>
                  <a:gd name="connsiteX13" fmla="*/ 58674 w 202215"/>
                  <a:gd name="connsiteY13" fmla="*/ 25337 h 190023"/>
                  <a:gd name="connsiteX14" fmla="*/ 57531 w 202215"/>
                  <a:gd name="connsiteY14" fmla="*/ 46006 h 190023"/>
                  <a:gd name="connsiteX15" fmla="*/ 57150 w 202215"/>
                  <a:gd name="connsiteY15" fmla="*/ 63246 h 190023"/>
                  <a:gd name="connsiteX16" fmla="*/ 57150 w 202215"/>
                  <a:gd name="connsiteY16" fmla="*/ 116967 h 190023"/>
                  <a:gd name="connsiteX17" fmla="*/ 65437 w 202215"/>
                  <a:gd name="connsiteY17" fmla="*/ 152876 h 190023"/>
                  <a:gd name="connsiteX18" fmla="*/ 95536 w 202215"/>
                  <a:gd name="connsiteY18" fmla="*/ 166973 h 190023"/>
                  <a:gd name="connsiteX19" fmla="*/ 122206 w 202215"/>
                  <a:gd name="connsiteY19" fmla="*/ 158306 h 190023"/>
                  <a:gd name="connsiteX20" fmla="*/ 138208 w 202215"/>
                  <a:gd name="connsiteY20" fmla="*/ 135922 h 190023"/>
                  <a:gd name="connsiteX21" fmla="*/ 143637 w 202215"/>
                  <a:gd name="connsiteY21" fmla="*/ 107537 h 190023"/>
                  <a:gd name="connsiteX22" fmla="*/ 143637 w 202215"/>
                  <a:gd name="connsiteY22" fmla="*/ 51911 h 190023"/>
                  <a:gd name="connsiteX23" fmla="*/ 142875 w 202215"/>
                  <a:gd name="connsiteY23" fmla="*/ 41910 h 190023"/>
                  <a:gd name="connsiteX24" fmla="*/ 140970 w 202215"/>
                  <a:gd name="connsiteY24" fmla="*/ 27432 h 190023"/>
                  <a:gd name="connsiteX25" fmla="*/ 138684 w 202215"/>
                  <a:gd name="connsiteY25" fmla="*/ 13145 h 190023"/>
                  <a:gd name="connsiteX26" fmla="*/ 152590 w 202215"/>
                  <a:gd name="connsiteY26" fmla="*/ 26670 h 190023"/>
                  <a:gd name="connsiteX27" fmla="*/ 113538 w 202215"/>
                  <a:gd name="connsiteY27" fmla="*/ 19526 h 190023"/>
                  <a:gd name="connsiteX28" fmla="*/ 115062 w 202215"/>
                  <a:gd name="connsiteY28" fmla="*/ 0 h 190023"/>
                  <a:gd name="connsiteX29" fmla="*/ 167259 w 202215"/>
                  <a:gd name="connsiteY29" fmla="*/ 0 h 190023"/>
                  <a:gd name="connsiteX30" fmla="*/ 174403 w 202215"/>
                  <a:gd name="connsiteY30" fmla="*/ 6763 h 190023"/>
                  <a:gd name="connsiteX31" fmla="*/ 173450 w 202215"/>
                  <a:gd name="connsiteY31" fmla="*/ 25146 h 190023"/>
                  <a:gd name="connsiteX32" fmla="*/ 172498 w 202215"/>
                  <a:gd name="connsiteY32" fmla="*/ 45815 h 190023"/>
                  <a:gd name="connsiteX33" fmla="*/ 172117 w 202215"/>
                  <a:gd name="connsiteY33" fmla="*/ 63056 h 190023"/>
                  <a:gd name="connsiteX34" fmla="*/ 172117 w 202215"/>
                  <a:gd name="connsiteY34" fmla="*/ 123920 h 190023"/>
                  <a:gd name="connsiteX35" fmla="*/ 173831 w 202215"/>
                  <a:gd name="connsiteY35" fmla="*/ 149638 h 190023"/>
                  <a:gd name="connsiteX36" fmla="*/ 176689 w 202215"/>
                  <a:gd name="connsiteY36" fmla="*/ 175736 h 190023"/>
                  <a:gd name="connsiteX37" fmla="*/ 163163 w 202215"/>
                  <a:gd name="connsiteY37" fmla="*/ 161830 h 190023"/>
                  <a:gd name="connsiteX38" fmla="*/ 202216 w 202215"/>
                  <a:gd name="connsiteY38" fmla="*/ 165926 h 190023"/>
                  <a:gd name="connsiteX39" fmla="*/ 199930 w 202215"/>
                  <a:gd name="connsiteY39" fmla="*/ 185452 h 190023"/>
                  <a:gd name="connsiteX40" fmla="*/ 152971 w 202215"/>
                  <a:gd name="connsiteY40" fmla="*/ 185452 h 190023"/>
                  <a:gd name="connsiteX41" fmla="*/ 145828 w 202215"/>
                  <a:gd name="connsiteY41" fmla="*/ 143732 h 190023"/>
                  <a:gd name="connsiteX42" fmla="*/ 149542 w 202215"/>
                  <a:gd name="connsiteY42" fmla="*/ 152781 h 190023"/>
                  <a:gd name="connsiteX43" fmla="*/ 140684 w 202215"/>
                  <a:gd name="connsiteY43" fmla="*/ 166116 h 190023"/>
                  <a:gd name="connsiteX44" fmla="*/ 121920 w 202215"/>
                  <a:gd name="connsiteY44" fmla="*/ 182309 h 190023"/>
                  <a:gd name="connsiteX45" fmla="*/ 89440 w 202215"/>
                  <a:gd name="connsiteY45" fmla="*/ 189643 h 19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02215" h="190023">
                    <a:moveTo>
                      <a:pt x="89535" y="190024"/>
                    </a:moveTo>
                    <a:cubicBezTo>
                      <a:pt x="72009" y="190024"/>
                      <a:pt x="58864" y="186309"/>
                      <a:pt x="50292" y="178975"/>
                    </a:cubicBezTo>
                    <a:cubicBezTo>
                      <a:pt x="41624" y="171545"/>
                      <a:pt x="35909" y="161354"/>
                      <a:pt x="33147" y="148114"/>
                    </a:cubicBezTo>
                    <a:cubicBezTo>
                      <a:pt x="30385" y="134969"/>
                      <a:pt x="29051" y="119920"/>
                      <a:pt x="29051" y="102870"/>
                    </a:cubicBezTo>
                    <a:lnTo>
                      <a:pt x="29051" y="52102"/>
                    </a:lnTo>
                    <a:cubicBezTo>
                      <a:pt x="29051" y="49816"/>
                      <a:pt x="28765" y="46577"/>
                      <a:pt x="28289" y="42101"/>
                    </a:cubicBezTo>
                    <a:cubicBezTo>
                      <a:pt x="27813" y="37719"/>
                      <a:pt x="27146" y="32861"/>
                      <a:pt x="26194" y="27623"/>
                    </a:cubicBezTo>
                    <a:cubicBezTo>
                      <a:pt x="25337" y="22384"/>
                      <a:pt x="24479" y="17621"/>
                      <a:pt x="23717" y="13335"/>
                    </a:cubicBezTo>
                    <a:lnTo>
                      <a:pt x="37243" y="27242"/>
                    </a:lnTo>
                    <a:lnTo>
                      <a:pt x="0" y="19717"/>
                    </a:lnTo>
                    <a:lnTo>
                      <a:pt x="1524" y="191"/>
                    </a:lnTo>
                    <a:lnTo>
                      <a:pt x="52673" y="191"/>
                    </a:lnTo>
                    <a:lnTo>
                      <a:pt x="59817" y="6953"/>
                    </a:lnTo>
                    <a:cubicBezTo>
                      <a:pt x="59531" y="12192"/>
                      <a:pt x="59150" y="18383"/>
                      <a:pt x="58674" y="25337"/>
                    </a:cubicBezTo>
                    <a:cubicBezTo>
                      <a:pt x="58198" y="32385"/>
                      <a:pt x="57817" y="39243"/>
                      <a:pt x="57531" y="46006"/>
                    </a:cubicBezTo>
                    <a:cubicBezTo>
                      <a:pt x="57245" y="52769"/>
                      <a:pt x="57150" y="58579"/>
                      <a:pt x="57150" y="63246"/>
                    </a:cubicBezTo>
                    <a:lnTo>
                      <a:pt x="57150" y="116967"/>
                    </a:lnTo>
                    <a:cubicBezTo>
                      <a:pt x="57150" y="131540"/>
                      <a:pt x="59912" y="143447"/>
                      <a:pt x="65437" y="152876"/>
                    </a:cubicBezTo>
                    <a:cubicBezTo>
                      <a:pt x="70961" y="162306"/>
                      <a:pt x="80963" y="166973"/>
                      <a:pt x="95536" y="166973"/>
                    </a:cubicBezTo>
                    <a:cubicBezTo>
                      <a:pt x="106299" y="166973"/>
                      <a:pt x="115157" y="164116"/>
                      <a:pt x="122206" y="158306"/>
                    </a:cubicBezTo>
                    <a:cubicBezTo>
                      <a:pt x="129254" y="152591"/>
                      <a:pt x="134588" y="145066"/>
                      <a:pt x="138208" y="135922"/>
                    </a:cubicBezTo>
                    <a:cubicBezTo>
                      <a:pt x="141827" y="126778"/>
                      <a:pt x="143637" y="117348"/>
                      <a:pt x="143637" y="107537"/>
                    </a:cubicBezTo>
                    <a:lnTo>
                      <a:pt x="143637" y="51911"/>
                    </a:lnTo>
                    <a:cubicBezTo>
                      <a:pt x="143637" y="49625"/>
                      <a:pt x="143351" y="46387"/>
                      <a:pt x="142875" y="41910"/>
                    </a:cubicBezTo>
                    <a:cubicBezTo>
                      <a:pt x="142399" y="37529"/>
                      <a:pt x="141732" y="32671"/>
                      <a:pt x="140970" y="27432"/>
                    </a:cubicBezTo>
                    <a:cubicBezTo>
                      <a:pt x="140208" y="22193"/>
                      <a:pt x="139446" y="17431"/>
                      <a:pt x="138684" y="13145"/>
                    </a:cubicBezTo>
                    <a:lnTo>
                      <a:pt x="152590" y="26670"/>
                    </a:lnTo>
                    <a:lnTo>
                      <a:pt x="113538" y="19526"/>
                    </a:lnTo>
                    <a:lnTo>
                      <a:pt x="115062" y="0"/>
                    </a:lnTo>
                    <a:lnTo>
                      <a:pt x="167259" y="0"/>
                    </a:lnTo>
                    <a:lnTo>
                      <a:pt x="174403" y="6763"/>
                    </a:lnTo>
                    <a:cubicBezTo>
                      <a:pt x="174117" y="12002"/>
                      <a:pt x="173831" y="18193"/>
                      <a:pt x="173450" y="25146"/>
                    </a:cubicBezTo>
                    <a:cubicBezTo>
                      <a:pt x="173069" y="32195"/>
                      <a:pt x="172783" y="39053"/>
                      <a:pt x="172498" y="45815"/>
                    </a:cubicBezTo>
                    <a:cubicBezTo>
                      <a:pt x="172212" y="52578"/>
                      <a:pt x="172117" y="58388"/>
                      <a:pt x="172117" y="63056"/>
                    </a:cubicBezTo>
                    <a:lnTo>
                      <a:pt x="172117" y="123920"/>
                    </a:lnTo>
                    <a:cubicBezTo>
                      <a:pt x="172117" y="132398"/>
                      <a:pt x="172688" y="140970"/>
                      <a:pt x="173831" y="149638"/>
                    </a:cubicBezTo>
                    <a:cubicBezTo>
                      <a:pt x="174974" y="158306"/>
                      <a:pt x="175927" y="166973"/>
                      <a:pt x="176689" y="175736"/>
                    </a:cubicBezTo>
                    <a:lnTo>
                      <a:pt x="163163" y="161830"/>
                    </a:lnTo>
                    <a:lnTo>
                      <a:pt x="202216" y="165926"/>
                    </a:lnTo>
                    <a:lnTo>
                      <a:pt x="199930" y="185452"/>
                    </a:lnTo>
                    <a:lnTo>
                      <a:pt x="152971" y="185452"/>
                    </a:lnTo>
                    <a:lnTo>
                      <a:pt x="145828" y="143732"/>
                    </a:lnTo>
                    <a:lnTo>
                      <a:pt x="149542" y="152781"/>
                    </a:lnTo>
                    <a:cubicBezTo>
                      <a:pt x="148018" y="155829"/>
                      <a:pt x="145066" y="160211"/>
                      <a:pt x="140684" y="166116"/>
                    </a:cubicBezTo>
                    <a:cubicBezTo>
                      <a:pt x="136303" y="172022"/>
                      <a:pt x="130016" y="177356"/>
                      <a:pt x="121920" y="182309"/>
                    </a:cubicBezTo>
                    <a:cubicBezTo>
                      <a:pt x="113729" y="187166"/>
                      <a:pt x="102965" y="189643"/>
                      <a:pt x="89440" y="1896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6" name="Forme libre : forme 55">
                <a:extLst>
                  <a:ext uri="{FF2B5EF4-FFF2-40B4-BE49-F238E27FC236}">
                    <a16:creationId xmlns:a16="http://schemas.microsoft.com/office/drawing/2014/main" id="{4278C307-7749-0343-7331-D91FB32A7359}"/>
                  </a:ext>
                </a:extLst>
              </p:cNvPr>
              <p:cNvSpPr/>
              <p:nvPr/>
            </p:nvSpPr>
            <p:spPr>
              <a:xfrm>
                <a:off x="6769322" y="3973067"/>
                <a:ext cx="93630" cy="287178"/>
              </a:xfrm>
              <a:custGeom>
                <a:avLst/>
                <a:gdLst>
                  <a:gd name="connsiteX0" fmla="*/ 1905 w 93630"/>
                  <a:gd name="connsiteY0" fmla="*/ 287084 h 287178"/>
                  <a:gd name="connsiteX1" fmla="*/ 0 w 93630"/>
                  <a:gd name="connsiteY1" fmla="*/ 269081 h 287178"/>
                  <a:gd name="connsiteX2" fmla="*/ 42100 w 93630"/>
                  <a:gd name="connsiteY2" fmla="*/ 260414 h 287178"/>
                  <a:gd name="connsiteX3" fmla="*/ 27051 w 93630"/>
                  <a:gd name="connsiteY3" fmla="*/ 274320 h 287178"/>
                  <a:gd name="connsiteX4" fmla="*/ 29146 w 93630"/>
                  <a:gd name="connsiteY4" fmla="*/ 263843 h 287178"/>
                  <a:gd name="connsiteX5" fmla="*/ 31813 w 93630"/>
                  <a:gd name="connsiteY5" fmla="*/ 247841 h 287178"/>
                  <a:gd name="connsiteX6" fmla="*/ 33147 w 93630"/>
                  <a:gd name="connsiteY6" fmla="*/ 234887 h 287178"/>
                  <a:gd name="connsiteX7" fmla="*/ 33147 w 93630"/>
                  <a:gd name="connsiteY7" fmla="*/ 52959 h 287178"/>
                  <a:gd name="connsiteX8" fmla="*/ 32195 w 93630"/>
                  <a:gd name="connsiteY8" fmla="*/ 40386 h 287178"/>
                  <a:gd name="connsiteX9" fmla="*/ 29908 w 93630"/>
                  <a:gd name="connsiteY9" fmla="*/ 24384 h 287178"/>
                  <a:gd name="connsiteX10" fmla="*/ 27432 w 93630"/>
                  <a:gd name="connsiteY10" fmla="*/ 10478 h 287178"/>
                  <a:gd name="connsiteX11" fmla="*/ 42100 w 93630"/>
                  <a:gd name="connsiteY11" fmla="*/ 27813 h 287178"/>
                  <a:gd name="connsiteX12" fmla="*/ 762 w 93630"/>
                  <a:gd name="connsiteY12" fmla="*/ 18764 h 287178"/>
                  <a:gd name="connsiteX13" fmla="*/ 2667 w 93630"/>
                  <a:gd name="connsiteY13" fmla="*/ 0 h 287178"/>
                  <a:gd name="connsiteX14" fmla="*/ 36100 w 93630"/>
                  <a:gd name="connsiteY14" fmla="*/ 1143 h 287178"/>
                  <a:gd name="connsiteX15" fmla="*/ 56769 w 93630"/>
                  <a:gd name="connsiteY15" fmla="*/ 1143 h 287178"/>
                  <a:gd name="connsiteX16" fmla="*/ 63913 w 93630"/>
                  <a:gd name="connsiteY16" fmla="*/ 7906 h 287178"/>
                  <a:gd name="connsiteX17" fmla="*/ 62960 w 93630"/>
                  <a:gd name="connsiteY17" fmla="*/ 23527 h 287178"/>
                  <a:gd name="connsiteX18" fmla="*/ 62008 w 93630"/>
                  <a:gd name="connsiteY18" fmla="*/ 44387 h 287178"/>
                  <a:gd name="connsiteX19" fmla="*/ 61627 w 93630"/>
                  <a:gd name="connsiteY19" fmla="*/ 64294 h 287178"/>
                  <a:gd name="connsiteX20" fmla="*/ 61627 w 93630"/>
                  <a:gd name="connsiteY20" fmla="*/ 223647 h 287178"/>
                  <a:gd name="connsiteX21" fmla="*/ 62770 w 93630"/>
                  <a:gd name="connsiteY21" fmla="*/ 253937 h 287178"/>
                  <a:gd name="connsiteX22" fmla="*/ 65056 w 93630"/>
                  <a:gd name="connsiteY22" fmla="*/ 275939 h 287178"/>
                  <a:gd name="connsiteX23" fmla="*/ 51149 w 93630"/>
                  <a:gd name="connsiteY23" fmla="*/ 262033 h 287178"/>
                  <a:gd name="connsiteX24" fmla="*/ 93631 w 93630"/>
                  <a:gd name="connsiteY24" fmla="*/ 265748 h 287178"/>
                  <a:gd name="connsiteX25" fmla="*/ 90964 w 93630"/>
                  <a:gd name="connsiteY25" fmla="*/ 285274 h 287178"/>
                  <a:gd name="connsiteX26" fmla="*/ 43244 w 93630"/>
                  <a:gd name="connsiteY26" fmla="*/ 285274 h 287178"/>
                  <a:gd name="connsiteX27" fmla="*/ 32385 w 93630"/>
                  <a:gd name="connsiteY27" fmla="*/ 285655 h 287178"/>
                  <a:gd name="connsiteX28" fmla="*/ 17145 w 93630"/>
                  <a:gd name="connsiteY28" fmla="*/ 286417 h 287178"/>
                  <a:gd name="connsiteX29" fmla="*/ 1905 w 93630"/>
                  <a:gd name="connsiteY29" fmla="*/ 287179 h 28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3630" h="287178">
                    <a:moveTo>
                      <a:pt x="1905" y="287084"/>
                    </a:moveTo>
                    <a:lnTo>
                      <a:pt x="0" y="269081"/>
                    </a:lnTo>
                    <a:lnTo>
                      <a:pt x="42100" y="260414"/>
                    </a:lnTo>
                    <a:lnTo>
                      <a:pt x="27051" y="274320"/>
                    </a:lnTo>
                    <a:cubicBezTo>
                      <a:pt x="27527" y="272320"/>
                      <a:pt x="28194" y="268796"/>
                      <a:pt x="29146" y="263843"/>
                    </a:cubicBezTo>
                    <a:cubicBezTo>
                      <a:pt x="30004" y="258794"/>
                      <a:pt x="30861" y="253556"/>
                      <a:pt x="31813" y="247841"/>
                    </a:cubicBezTo>
                    <a:cubicBezTo>
                      <a:pt x="32671" y="242221"/>
                      <a:pt x="33147" y="237839"/>
                      <a:pt x="33147" y="234887"/>
                    </a:cubicBezTo>
                    <a:lnTo>
                      <a:pt x="33147" y="52959"/>
                    </a:lnTo>
                    <a:cubicBezTo>
                      <a:pt x="33147" y="49721"/>
                      <a:pt x="32861" y="45529"/>
                      <a:pt x="32195" y="40386"/>
                    </a:cubicBezTo>
                    <a:cubicBezTo>
                      <a:pt x="31528" y="35243"/>
                      <a:pt x="30861" y="29908"/>
                      <a:pt x="29908" y="24384"/>
                    </a:cubicBezTo>
                    <a:cubicBezTo>
                      <a:pt x="29051" y="18860"/>
                      <a:pt x="28194" y="14192"/>
                      <a:pt x="27432" y="10478"/>
                    </a:cubicBezTo>
                    <a:lnTo>
                      <a:pt x="42100" y="27813"/>
                    </a:lnTo>
                    <a:lnTo>
                      <a:pt x="762" y="18764"/>
                    </a:lnTo>
                    <a:lnTo>
                      <a:pt x="2667" y="0"/>
                    </a:lnTo>
                    <a:lnTo>
                      <a:pt x="36100" y="1143"/>
                    </a:lnTo>
                    <a:lnTo>
                      <a:pt x="56769" y="1143"/>
                    </a:lnTo>
                    <a:lnTo>
                      <a:pt x="63913" y="7906"/>
                    </a:lnTo>
                    <a:cubicBezTo>
                      <a:pt x="63627" y="11621"/>
                      <a:pt x="63341" y="16859"/>
                      <a:pt x="62960" y="23527"/>
                    </a:cubicBezTo>
                    <a:cubicBezTo>
                      <a:pt x="62579" y="30194"/>
                      <a:pt x="62294" y="37148"/>
                      <a:pt x="62008" y="44387"/>
                    </a:cubicBezTo>
                    <a:cubicBezTo>
                      <a:pt x="61722" y="51625"/>
                      <a:pt x="61627" y="58293"/>
                      <a:pt x="61627" y="64294"/>
                    </a:cubicBezTo>
                    <a:lnTo>
                      <a:pt x="61627" y="223647"/>
                    </a:lnTo>
                    <a:cubicBezTo>
                      <a:pt x="61627" y="233648"/>
                      <a:pt x="62008" y="243745"/>
                      <a:pt x="62770" y="253937"/>
                    </a:cubicBezTo>
                    <a:cubicBezTo>
                      <a:pt x="63532" y="264128"/>
                      <a:pt x="64294" y="271367"/>
                      <a:pt x="65056" y="275939"/>
                    </a:cubicBezTo>
                    <a:lnTo>
                      <a:pt x="51149" y="262033"/>
                    </a:lnTo>
                    <a:lnTo>
                      <a:pt x="93631" y="265748"/>
                    </a:lnTo>
                    <a:lnTo>
                      <a:pt x="90964" y="285274"/>
                    </a:lnTo>
                    <a:lnTo>
                      <a:pt x="43244" y="285274"/>
                    </a:lnTo>
                    <a:cubicBezTo>
                      <a:pt x="40767" y="285274"/>
                      <a:pt x="37147" y="285369"/>
                      <a:pt x="32385" y="285655"/>
                    </a:cubicBezTo>
                    <a:cubicBezTo>
                      <a:pt x="27622" y="285941"/>
                      <a:pt x="22574" y="286131"/>
                      <a:pt x="17145" y="286417"/>
                    </a:cubicBezTo>
                    <a:cubicBezTo>
                      <a:pt x="11716" y="286703"/>
                      <a:pt x="6668" y="286893"/>
                      <a:pt x="1905" y="2871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7" name="Forme libre : forme 56">
                <a:extLst>
                  <a:ext uri="{FF2B5EF4-FFF2-40B4-BE49-F238E27FC236}">
                    <a16:creationId xmlns:a16="http://schemas.microsoft.com/office/drawing/2014/main" id="{9783D236-8213-3178-733A-B749E8EEA6BF}"/>
                  </a:ext>
                </a:extLst>
              </p:cNvPr>
              <p:cNvSpPr/>
              <p:nvPr/>
            </p:nvSpPr>
            <p:spPr>
              <a:xfrm>
                <a:off x="6887717" y="4069650"/>
                <a:ext cx="169735" cy="192309"/>
              </a:xfrm>
              <a:custGeom>
                <a:avLst/>
                <a:gdLst>
                  <a:gd name="connsiteX0" fmla="*/ 54483 w 169735"/>
                  <a:gd name="connsiteY0" fmla="*/ 192310 h 192309"/>
                  <a:gd name="connsiteX1" fmla="*/ 14669 w 169735"/>
                  <a:gd name="connsiteY1" fmla="*/ 179356 h 192309"/>
                  <a:gd name="connsiteX2" fmla="*/ 0 w 169735"/>
                  <a:gd name="connsiteY2" fmla="*/ 144590 h 192309"/>
                  <a:gd name="connsiteX3" fmla="*/ 12573 w 169735"/>
                  <a:gd name="connsiteY3" fmla="*/ 112109 h 192309"/>
                  <a:gd name="connsiteX4" fmla="*/ 50387 w 169735"/>
                  <a:gd name="connsiteY4" fmla="*/ 94964 h 192309"/>
                  <a:gd name="connsiteX5" fmla="*/ 116205 w 169735"/>
                  <a:gd name="connsiteY5" fmla="*/ 84106 h 192309"/>
                  <a:gd name="connsiteX6" fmla="*/ 116205 w 169735"/>
                  <a:gd name="connsiteY6" fmla="*/ 102489 h 192309"/>
                  <a:gd name="connsiteX7" fmla="*/ 54959 w 169735"/>
                  <a:gd name="connsiteY7" fmla="*/ 114110 h 192309"/>
                  <a:gd name="connsiteX8" fmla="*/ 37338 w 169735"/>
                  <a:gd name="connsiteY8" fmla="*/ 122777 h 192309"/>
                  <a:gd name="connsiteX9" fmla="*/ 30956 w 169735"/>
                  <a:gd name="connsiteY9" fmla="*/ 139351 h 192309"/>
                  <a:gd name="connsiteX10" fmla="*/ 38291 w 169735"/>
                  <a:gd name="connsiteY10" fmla="*/ 161735 h 192309"/>
                  <a:gd name="connsiteX11" fmla="*/ 59150 w 169735"/>
                  <a:gd name="connsiteY11" fmla="*/ 169831 h 192309"/>
                  <a:gd name="connsiteX12" fmla="*/ 93917 w 169735"/>
                  <a:gd name="connsiteY12" fmla="*/ 157067 h 192309"/>
                  <a:gd name="connsiteX13" fmla="*/ 111347 w 169735"/>
                  <a:gd name="connsiteY13" fmla="*/ 125540 h 192309"/>
                  <a:gd name="connsiteX14" fmla="*/ 111347 w 169735"/>
                  <a:gd name="connsiteY14" fmla="*/ 72581 h 192309"/>
                  <a:gd name="connsiteX15" fmla="*/ 102298 w 169735"/>
                  <a:gd name="connsiteY15" fmla="*/ 32195 h 192309"/>
                  <a:gd name="connsiteX16" fmla="*/ 75247 w 169735"/>
                  <a:gd name="connsiteY16" fmla="*/ 18860 h 192309"/>
                  <a:gd name="connsiteX17" fmla="*/ 58293 w 169735"/>
                  <a:gd name="connsiteY17" fmla="*/ 20383 h 192309"/>
                  <a:gd name="connsiteX18" fmla="*/ 41338 w 169735"/>
                  <a:gd name="connsiteY18" fmla="*/ 24479 h 192309"/>
                  <a:gd name="connsiteX19" fmla="*/ 29337 w 169735"/>
                  <a:gd name="connsiteY19" fmla="*/ 30099 h 192309"/>
                  <a:gd name="connsiteX20" fmla="*/ 40958 w 169735"/>
                  <a:gd name="connsiteY20" fmla="*/ 13907 h 192309"/>
                  <a:gd name="connsiteX21" fmla="*/ 36481 w 169735"/>
                  <a:gd name="connsiteY21" fmla="*/ 42100 h 192309"/>
                  <a:gd name="connsiteX22" fmla="*/ 36862 w 169735"/>
                  <a:gd name="connsiteY22" fmla="*/ 57531 h 192309"/>
                  <a:gd name="connsiteX23" fmla="*/ 15050 w 169735"/>
                  <a:gd name="connsiteY23" fmla="*/ 58674 h 192309"/>
                  <a:gd name="connsiteX24" fmla="*/ 11335 w 169735"/>
                  <a:gd name="connsiteY24" fmla="*/ 8668 h 192309"/>
                  <a:gd name="connsiteX25" fmla="*/ 33909 w 169735"/>
                  <a:gd name="connsiteY25" fmla="*/ 3810 h 192309"/>
                  <a:gd name="connsiteX26" fmla="*/ 56483 w 169735"/>
                  <a:gd name="connsiteY26" fmla="*/ 953 h 192309"/>
                  <a:gd name="connsiteX27" fmla="*/ 79058 w 169735"/>
                  <a:gd name="connsiteY27" fmla="*/ 0 h 192309"/>
                  <a:gd name="connsiteX28" fmla="*/ 126016 w 169735"/>
                  <a:gd name="connsiteY28" fmla="*/ 18193 h 192309"/>
                  <a:gd name="connsiteX29" fmla="*/ 139541 w 169735"/>
                  <a:gd name="connsiteY29" fmla="*/ 80772 h 192309"/>
                  <a:gd name="connsiteX30" fmla="*/ 139541 w 169735"/>
                  <a:gd name="connsiteY30" fmla="*/ 126968 h 192309"/>
                  <a:gd name="connsiteX31" fmla="*/ 141637 w 169735"/>
                  <a:gd name="connsiteY31" fmla="*/ 156496 h 192309"/>
                  <a:gd name="connsiteX32" fmla="*/ 145256 w 169735"/>
                  <a:gd name="connsiteY32" fmla="*/ 176213 h 192309"/>
                  <a:gd name="connsiteX33" fmla="*/ 132874 w 169735"/>
                  <a:gd name="connsiteY33" fmla="*/ 164973 h 192309"/>
                  <a:gd name="connsiteX34" fmla="*/ 169736 w 169735"/>
                  <a:gd name="connsiteY34" fmla="*/ 169069 h 192309"/>
                  <a:gd name="connsiteX35" fmla="*/ 167450 w 169735"/>
                  <a:gd name="connsiteY35" fmla="*/ 188595 h 192309"/>
                  <a:gd name="connsiteX36" fmla="*/ 120491 w 169735"/>
                  <a:gd name="connsiteY36" fmla="*/ 188595 h 192309"/>
                  <a:gd name="connsiteX37" fmla="*/ 112967 w 169735"/>
                  <a:gd name="connsiteY37" fmla="*/ 146114 h 192309"/>
                  <a:gd name="connsiteX38" fmla="*/ 119729 w 169735"/>
                  <a:gd name="connsiteY38" fmla="*/ 144971 h 192309"/>
                  <a:gd name="connsiteX39" fmla="*/ 109823 w 169735"/>
                  <a:gd name="connsiteY39" fmla="*/ 166592 h 192309"/>
                  <a:gd name="connsiteX40" fmla="*/ 86106 w 169735"/>
                  <a:gd name="connsiteY40" fmla="*/ 184975 h 192309"/>
                  <a:gd name="connsiteX41" fmla="*/ 54769 w 169735"/>
                  <a:gd name="connsiteY41" fmla="*/ 192310 h 19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69735" h="192309">
                    <a:moveTo>
                      <a:pt x="54483" y="192310"/>
                    </a:moveTo>
                    <a:cubicBezTo>
                      <a:pt x="37719" y="192310"/>
                      <a:pt x="24384" y="188024"/>
                      <a:pt x="14669" y="179356"/>
                    </a:cubicBezTo>
                    <a:cubicBezTo>
                      <a:pt x="4858" y="170688"/>
                      <a:pt x="0" y="159163"/>
                      <a:pt x="0" y="144590"/>
                    </a:cubicBezTo>
                    <a:cubicBezTo>
                      <a:pt x="0" y="131540"/>
                      <a:pt x="4191" y="120682"/>
                      <a:pt x="12573" y="112109"/>
                    </a:cubicBezTo>
                    <a:cubicBezTo>
                      <a:pt x="20955" y="103442"/>
                      <a:pt x="33528" y="97727"/>
                      <a:pt x="50387" y="94964"/>
                    </a:cubicBezTo>
                    <a:lnTo>
                      <a:pt x="116205" y="84106"/>
                    </a:lnTo>
                    <a:lnTo>
                      <a:pt x="116205" y="102489"/>
                    </a:lnTo>
                    <a:lnTo>
                      <a:pt x="54959" y="114110"/>
                    </a:lnTo>
                    <a:cubicBezTo>
                      <a:pt x="47435" y="115348"/>
                      <a:pt x="41529" y="118205"/>
                      <a:pt x="37338" y="122777"/>
                    </a:cubicBezTo>
                    <a:cubicBezTo>
                      <a:pt x="33052" y="127254"/>
                      <a:pt x="30956" y="132779"/>
                      <a:pt x="30956" y="139351"/>
                    </a:cubicBezTo>
                    <a:cubicBezTo>
                      <a:pt x="30956" y="148876"/>
                      <a:pt x="33433" y="156305"/>
                      <a:pt x="38291" y="161735"/>
                    </a:cubicBezTo>
                    <a:cubicBezTo>
                      <a:pt x="43148" y="167164"/>
                      <a:pt x="50102" y="169831"/>
                      <a:pt x="59150" y="169831"/>
                    </a:cubicBezTo>
                    <a:cubicBezTo>
                      <a:pt x="72390" y="169831"/>
                      <a:pt x="84011" y="165545"/>
                      <a:pt x="93917" y="157067"/>
                    </a:cubicBezTo>
                    <a:cubicBezTo>
                      <a:pt x="103822" y="148590"/>
                      <a:pt x="109633" y="138017"/>
                      <a:pt x="111347" y="125540"/>
                    </a:cubicBezTo>
                    <a:lnTo>
                      <a:pt x="111347" y="72581"/>
                    </a:lnTo>
                    <a:cubicBezTo>
                      <a:pt x="111347" y="54578"/>
                      <a:pt x="108299" y="41053"/>
                      <a:pt x="102298" y="32195"/>
                    </a:cubicBezTo>
                    <a:cubicBezTo>
                      <a:pt x="96298" y="23336"/>
                      <a:pt x="87249" y="18860"/>
                      <a:pt x="75247" y="18860"/>
                    </a:cubicBezTo>
                    <a:cubicBezTo>
                      <a:pt x="70009" y="18860"/>
                      <a:pt x="64389" y="19336"/>
                      <a:pt x="58293" y="20383"/>
                    </a:cubicBezTo>
                    <a:cubicBezTo>
                      <a:pt x="52292" y="21431"/>
                      <a:pt x="46672" y="22765"/>
                      <a:pt x="41338" y="24479"/>
                    </a:cubicBezTo>
                    <a:cubicBezTo>
                      <a:pt x="36100" y="26194"/>
                      <a:pt x="32099" y="28099"/>
                      <a:pt x="29337" y="30099"/>
                    </a:cubicBezTo>
                    <a:lnTo>
                      <a:pt x="40958" y="13907"/>
                    </a:lnTo>
                    <a:lnTo>
                      <a:pt x="36481" y="42100"/>
                    </a:lnTo>
                    <a:lnTo>
                      <a:pt x="36862" y="57531"/>
                    </a:lnTo>
                    <a:lnTo>
                      <a:pt x="15050" y="58674"/>
                    </a:lnTo>
                    <a:lnTo>
                      <a:pt x="11335" y="8668"/>
                    </a:lnTo>
                    <a:cubicBezTo>
                      <a:pt x="18860" y="6668"/>
                      <a:pt x="26384" y="5048"/>
                      <a:pt x="33909" y="3810"/>
                    </a:cubicBezTo>
                    <a:cubicBezTo>
                      <a:pt x="41434" y="2572"/>
                      <a:pt x="48959" y="1619"/>
                      <a:pt x="56483" y="953"/>
                    </a:cubicBezTo>
                    <a:cubicBezTo>
                      <a:pt x="64008" y="286"/>
                      <a:pt x="71533" y="0"/>
                      <a:pt x="79058" y="0"/>
                    </a:cubicBezTo>
                    <a:cubicBezTo>
                      <a:pt x="101346" y="0"/>
                      <a:pt x="117062" y="6096"/>
                      <a:pt x="126016" y="18193"/>
                    </a:cubicBezTo>
                    <a:cubicBezTo>
                      <a:pt x="135064" y="30385"/>
                      <a:pt x="139541" y="51245"/>
                      <a:pt x="139541" y="80772"/>
                    </a:cubicBezTo>
                    <a:lnTo>
                      <a:pt x="139541" y="126968"/>
                    </a:lnTo>
                    <a:cubicBezTo>
                      <a:pt x="139541" y="138208"/>
                      <a:pt x="140208" y="148114"/>
                      <a:pt x="141637" y="156496"/>
                    </a:cubicBezTo>
                    <a:cubicBezTo>
                      <a:pt x="142970" y="164878"/>
                      <a:pt x="144209" y="171450"/>
                      <a:pt x="145256" y="176213"/>
                    </a:cubicBezTo>
                    <a:lnTo>
                      <a:pt x="132874" y="164973"/>
                    </a:lnTo>
                    <a:lnTo>
                      <a:pt x="169736" y="169069"/>
                    </a:lnTo>
                    <a:lnTo>
                      <a:pt x="167450" y="188595"/>
                    </a:lnTo>
                    <a:lnTo>
                      <a:pt x="120491" y="188595"/>
                    </a:lnTo>
                    <a:lnTo>
                      <a:pt x="112967" y="146114"/>
                    </a:lnTo>
                    <a:lnTo>
                      <a:pt x="119729" y="144971"/>
                    </a:lnTo>
                    <a:cubicBezTo>
                      <a:pt x="119253" y="152019"/>
                      <a:pt x="115919" y="159163"/>
                      <a:pt x="109823" y="166592"/>
                    </a:cubicBezTo>
                    <a:cubicBezTo>
                      <a:pt x="103632" y="174022"/>
                      <a:pt x="95821" y="180118"/>
                      <a:pt x="86106" y="184975"/>
                    </a:cubicBezTo>
                    <a:cubicBezTo>
                      <a:pt x="76391" y="189833"/>
                      <a:pt x="66008" y="192310"/>
                      <a:pt x="54769" y="1923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F64F2B9-C098-8808-7516-C3B81101E54D}"/>
                </a:ext>
              </a:extLst>
            </p:cNvPr>
            <p:cNvSpPr/>
            <p:nvPr/>
          </p:nvSpPr>
          <p:spPr>
            <a:xfrm>
              <a:off x="7065073" y="4023931"/>
              <a:ext cx="107918" cy="237934"/>
            </a:xfrm>
            <a:custGeom>
              <a:avLst/>
              <a:gdLst>
                <a:gd name="connsiteX0" fmla="*/ 60579 w 107918"/>
                <a:gd name="connsiteY0" fmla="*/ 190 h 237934"/>
                <a:gd name="connsiteX1" fmla="*/ 60579 w 107918"/>
                <a:gd name="connsiteY1" fmla="*/ 52388 h 237934"/>
                <a:gd name="connsiteX2" fmla="*/ 107918 w 107918"/>
                <a:gd name="connsiteY2" fmla="*/ 52388 h 237934"/>
                <a:gd name="connsiteX3" fmla="*/ 107918 w 107918"/>
                <a:gd name="connsiteY3" fmla="*/ 77533 h 237934"/>
                <a:gd name="connsiteX4" fmla="*/ 60579 w 107918"/>
                <a:gd name="connsiteY4" fmla="*/ 77533 h 237934"/>
                <a:gd name="connsiteX5" fmla="*/ 60579 w 107918"/>
                <a:gd name="connsiteY5" fmla="*/ 175641 h 237934"/>
                <a:gd name="connsiteX6" fmla="*/ 85344 w 107918"/>
                <a:gd name="connsiteY6" fmla="*/ 210979 h 237934"/>
                <a:gd name="connsiteX7" fmla="*/ 104489 w 107918"/>
                <a:gd name="connsiteY7" fmla="*/ 208693 h 237934"/>
                <a:gd name="connsiteX8" fmla="*/ 106013 w 107918"/>
                <a:gd name="connsiteY8" fmla="*/ 233458 h 237934"/>
                <a:gd name="connsiteX9" fmla="*/ 76676 w 107918"/>
                <a:gd name="connsiteY9" fmla="*/ 237934 h 237934"/>
                <a:gd name="connsiteX10" fmla="*/ 40958 w 107918"/>
                <a:gd name="connsiteY10" fmla="*/ 224028 h 237934"/>
                <a:gd name="connsiteX11" fmla="*/ 28194 w 107918"/>
                <a:gd name="connsiteY11" fmla="*/ 176689 h 237934"/>
                <a:gd name="connsiteX12" fmla="*/ 28194 w 107918"/>
                <a:gd name="connsiteY12" fmla="*/ 77438 h 237934"/>
                <a:gd name="connsiteX13" fmla="*/ 0 w 107918"/>
                <a:gd name="connsiteY13" fmla="*/ 77438 h 237934"/>
                <a:gd name="connsiteX14" fmla="*/ 0 w 107918"/>
                <a:gd name="connsiteY14" fmla="*/ 52292 h 237934"/>
                <a:gd name="connsiteX15" fmla="*/ 28194 w 107918"/>
                <a:gd name="connsiteY15" fmla="*/ 52292 h 237934"/>
                <a:gd name="connsiteX16" fmla="*/ 28194 w 107918"/>
                <a:gd name="connsiteY16" fmla="*/ 8668 h 237934"/>
                <a:gd name="connsiteX17" fmla="*/ 60484 w 107918"/>
                <a:gd name="connsiteY17" fmla="*/ 0 h 237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918" h="237934">
                  <a:moveTo>
                    <a:pt x="60579" y="190"/>
                  </a:moveTo>
                  <a:lnTo>
                    <a:pt x="60579" y="52388"/>
                  </a:lnTo>
                  <a:lnTo>
                    <a:pt x="107918" y="52388"/>
                  </a:lnTo>
                  <a:lnTo>
                    <a:pt x="107918" y="77533"/>
                  </a:lnTo>
                  <a:lnTo>
                    <a:pt x="60579" y="77533"/>
                  </a:lnTo>
                  <a:lnTo>
                    <a:pt x="60579" y="175641"/>
                  </a:lnTo>
                  <a:cubicBezTo>
                    <a:pt x="60579" y="198215"/>
                    <a:pt x="66961" y="210979"/>
                    <a:pt x="85344" y="210979"/>
                  </a:cubicBezTo>
                  <a:cubicBezTo>
                    <a:pt x="94012" y="210979"/>
                    <a:pt x="100394" y="209836"/>
                    <a:pt x="104489" y="208693"/>
                  </a:cubicBezTo>
                  <a:lnTo>
                    <a:pt x="106013" y="233458"/>
                  </a:lnTo>
                  <a:cubicBezTo>
                    <a:pt x="99632" y="236125"/>
                    <a:pt x="89440" y="237934"/>
                    <a:pt x="76676" y="237934"/>
                  </a:cubicBezTo>
                  <a:cubicBezTo>
                    <a:pt x="61246" y="237934"/>
                    <a:pt x="48863" y="233077"/>
                    <a:pt x="40958" y="224028"/>
                  </a:cubicBezTo>
                  <a:cubicBezTo>
                    <a:pt x="31528" y="214217"/>
                    <a:pt x="28194" y="198120"/>
                    <a:pt x="28194" y="176689"/>
                  </a:cubicBezTo>
                  <a:lnTo>
                    <a:pt x="28194" y="77438"/>
                  </a:lnTo>
                  <a:lnTo>
                    <a:pt x="0" y="77438"/>
                  </a:lnTo>
                  <a:lnTo>
                    <a:pt x="0" y="52292"/>
                  </a:lnTo>
                  <a:lnTo>
                    <a:pt x="28194" y="52292"/>
                  </a:lnTo>
                  <a:lnTo>
                    <a:pt x="28194" y="8668"/>
                  </a:lnTo>
                  <a:lnTo>
                    <a:pt x="6048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grpSp>
          <p:nvGrpSpPr>
            <p:cNvPr id="20" name="Graphique 8">
              <a:extLst>
                <a:ext uri="{FF2B5EF4-FFF2-40B4-BE49-F238E27FC236}">
                  <a16:creationId xmlns:a16="http://schemas.microsoft.com/office/drawing/2014/main" id="{332DD02A-E0F5-D20B-4392-8C4F2142BAB1}"/>
                </a:ext>
              </a:extLst>
            </p:cNvPr>
            <p:cNvGrpSpPr/>
            <p:nvPr/>
          </p:nvGrpSpPr>
          <p:grpSpPr>
            <a:xfrm>
              <a:off x="7195851" y="3988402"/>
              <a:ext cx="947356" cy="275558"/>
              <a:chOff x="7195851" y="3988402"/>
              <a:chExt cx="947356" cy="275558"/>
            </a:xfrm>
            <a:grpFill/>
          </p:grpSpPr>
          <p:sp>
            <p:nvSpPr>
              <p:cNvPr id="48" name="Forme libre : forme 47">
                <a:extLst>
                  <a:ext uri="{FF2B5EF4-FFF2-40B4-BE49-F238E27FC236}">
                    <a16:creationId xmlns:a16="http://schemas.microsoft.com/office/drawing/2014/main" id="{553F0A16-F7C1-6872-6C7A-7E369745A41F}"/>
                  </a:ext>
                </a:extLst>
              </p:cNvPr>
              <p:cNvSpPr/>
              <p:nvPr/>
            </p:nvSpPr>
            <p:spPr>
              <a:xfrm>
                <a:off x="7195851" y="3988402"/>
                <a:ext cx="93630" cy="271843"/>
              </a:xfrm>
              <a:custGeom>
                <a:avLst/>
                <a:gdLst>
                  <a:gd name="connsiteX0" fmla="*/ 1905 w 93630"/>
                  <a:gd name="connsiteY0" fmla="*/ 271748 h 271843"/>
                  <a:gd name="connsiteX1" fmla="*/ 0 w 93630"/>
                  <a:gd name="connsiteY1" fmla="*/ 253746 h 271843"/>
                  <a:gd name="connsiteX2" fmla="*/ 42101 w 93630"/>
                  <a:gd name="connsiteY2" fmla="*/ 245078 h 271843"/>
                  <a:gd name="connsiteX3" fmla="*/ 27051 w 93630"/>
                  <a:gd name="connsiteY3" fmla="*/ 258985 h 271843"/>
                  <a:gd name="connsiteX4" fmla="*/ 29146 w 93630"/>
                  <a:gd name="connsiteY4" fmla="*/ 248507 h 271843"/>
                  <a:gd name="connsiteX5" fmla="*/ 31813 w 93630"/>
                  <a:gd name="connsiteY5" fmla="*/ 232505 h 271843"/>
                  <a:gd name="connsiteX6" fmla="*/ 33147 w 93630"/>
                  <a:gd name="connsiteY6" fmla="*/ 219551 h 271843"/>
                  <a:gd name="connsiteX7" fmla="*/ 33147 w 93630"/>
                  <a:gd name="connsiteY7" fmla="*/ 136112 h 271843"/>
                  <a:gd name="connsiteX8" fmla="*/ 32195 w 93630"/>
                  <a:gd name="connsiteY8" fmla="*/ 123539 h 271843"/>
                  <a:gd name="connsiteX9" fmla="*/ 29908 w 93630"/>
                  <a:gd name="connsiteY9" fmla="*/ 107537 h 271843"/>
                  <a:gd name="connsiteX10" fmla="*/ 27432 w 93630"/>
                  <a:gd name="connsiteY10" fmla="*/ 93631 h 271843"/>
                  <a:gd name="connsiteX11" fmla="*/ 42101 w 93630"/>
                  <a:gd name="connsiteY11" fmla="*/ 110966 h 271843"/>
                  <a:gd name="connsiteX12" fmla="*/ 762 w 93630"/>
                  <a:gd name="connsiteY12" fmla="*/ 103823 h 271843"/>
                  <a:gd name="connsiteX13" fmla="*/ 2667 w 93630"/>
                  <a:gd name="connsiteY13" fmla="*/ 84296 h 271843"/>
                  <a:gd name="connsiteX14" fmla="*/ 56769 w 93630"/>
                  <a:gd name="connsiteY14" fmla="*/ 84296 h 271843"/>
                  <a:gd name="connsiteX15" fmla="*/ 63913 w 93630"/>
                  <a:gd name="connsiteY15" fmla="*/ 91059 h 271843"/>
                  <a:gd name="connsiteX16" fmla="*/ 62960 w 93630"/>
                  <a:gd name="connsiteY16" fmla="*/ 106680 h 271843"/>
                  <a:gd name="connsiteX17" fmla="*/ 62008 w 93630"/>
                  <a:gd name="connsiteY17" fmla="*/ 127540 h 271843"/>
                  <a:gd name="connsiteX18" fmla="*/ 61627 w 93630"/>
                  <a:gd name="connsiteY18" fmla="*/ 147447 h 271843"/>
                  <a:gd name="connsiteX19" fmla="*/ 61627 w 93630"/>
                  <a:gd name="connsiteY19" fmla="*/ 208312 h 271843"/>
                  <a:gd name="connsiteX20" fmla="*/ 62770 w 93630"/>
                  <a:gd name="connsiteY20" fmla="*/ 238411 h 271843"/>
                  <a:gd name="connsiteX21" fmla="*/ 65056 w 93630"/>
                  <a:gd name="connsiteY21" fmla="*/ 260604 h 271843"/>
                  <a:gd name="connsiteX22" fmla="*/ 51149 w 93630"/>
                  <a:gd name="connsiteY22" fmla="*/ 246698 h 271843"/>
                  <a:gd name="connsiteX23" fmla="*/ 93631 w 93630"/>
                  <a:gd name="connsiteY23" fmla="*/ 250412 h 271843"/>
                  <a:gd name="connsiteX24" fmla="*/ 90964 w 93630"/>
                  <a:gd name="connsiteY24" fmla="*/ 269939 h 271843"/>
                  <a:gd name="connsiteX25" fmla="*/ 43244 w 93630"/>
                  <a:gd name="connsiteY25" fmla="*/ 269939 h 271843"/>
                  <a:gd name="connsiteX26" fmla="*/ 32385 w 93630"/>
                  <a:gd name="connsiteY26" fmla="*/ 270320 h 271843"/>
                  <a:gd name="connsiteX27" fmla="*/ 17145 w 93630"/>
                  <a:gd name="connsiteY27" fmla="*/ 271082 h 271843"/>
                  <a:gd name="connsiteX28" fmla="*/ 1905 w 93630"/>
                  <a:gd name="connsiteY28" fmla="*/ 271844 h 271843"/>
                  <a:gd name="connsiteX29" fmla="*/ 41720 w 93630"/>
                  <a:gd name="connsiteY29" fmla="*/ 47339 h 271843"/>
                  <a:gd name="connsiteX30" fmla="*/ 25527 w 93630"/>
                  <a:gd name="connsiteY30" fmla="*/ 40958 h 271843"/>
                  <a:gd name="connsiteX31" fmla="*/ 19907 w 93630"/>
                  <a:gd name="connsiteY31" fmla="*/ 24003 h 271843"/>
                  <a:gd name="connsiteX32" fmla="*/ 25527 w 93630"/>
                  <a:gd name="connsiteY32" fmla="*/ 6572 h 271843"/>
                  <a:gd name="connsiteX33" fmla="*/ 41720 w 93630"/>
                  <a:gd name="connsiteY33" fmla="*/ 0 h 271843"/>
                  <a:gd name="connsiteX34" fmla="*/ 57912 w 93630"/>
                  <a:gd name="connsiteY34" fmla="*/ 6191 h 271843"/>
                  <a:gd name="connsiteX35" fmla="*/ 63532 w 93630"/>
                  <a:gd name="connsiteY35" fmla="*/ 24098 h 271843"/>
                  <a:gd name="connsiteX36" fmla="*/ 58103 w 93630"/>
                  <a:gd name="connsiteY36" fmla="*/ 41053 h 271843"/>
                  <a:gd name="connsiteX37" fmla="*/ 41720 w 93630"/>
                  <a:gd name="connsiteY37" fmla="*/ 47435 h 27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3630" h="271843">
                    <a:moveTo>
                      <a:pt x="1905" y="271748"/>
                    </a:moveTo>
                    <a:lnTo>
                      <a:pt x="0" y="253746"/>
                    </a:lnTo>
                    <a:lnTo>
                      <a:pt x="42101" y="245078"/>
                    </a:lnTo>
                    <a:lnTo>
                      <a:pt x="27051" y="258985"/>
                    </a:lnTo>
                    <a:cubicBezTo>
                      <a:pt x="27527" y="256985"/>
                      <a:pt x="28194" y="253460"/>
                      <a:pt x="29146" y="248507"/>
                    </a:cubicBezTo>
                    <a:cubicBezTo>
                      <a:pt x="30004" y="243459"/>
                      <a:pt x="30861" y="238220"/>
                      <a:pt x="31813" y="232505"/>
                    </a:cubicBezTo>
                    <a:cubicBezTo>
                      <a:pt x="32766" y="226790"/>
                      <a:pt x="33147" y="222504"/>
                      <a:pt x="33147" y="219551"/>
                    </a:cubicBezTo>
                    <a:lnTo>
                      <a:pt x="33147" y="136112"/>
                    </a:lnTo>
                    <a:cubicBezTo>
                      <a:pt x="33147" y="132874"/>
                      <a:pt x="32861" y="128683"/>
                      <a:pt x="32195" y="123539"/>
                    </a:cubicBezTo>
                    <a:cubicBezTo>
                      <a:pt x="31528" y="118396"/>
                      <a:pt x="30766" y="113062"/>
                      <a:pt x="29908" y="107537"/>
                    </a:cubicBezTo>
                    <a:cubicBezTo>
                      <a:pt x="29051" y="102013"/>
                      <a:pt x="28194" y="97346"/>
                      <a:pt x="27432" y="93631"/>
                    </a:cubicBezTo>
                    <a:lnTo>
                      <a:pt x="42101" y="110966"/>
                    </a:lnTo>
                    <a:lnTo>
                      <a:pt x="762" y="103823"/>
                    </a:lnTo>
                    <a:lnTo>
                      <a:pt x="2667" y="84296"/>
                    </a:lnTo>
                    <a:lnTo>
                      <a:pt x="56769" y="84296"/>
                    </a:lnTo>
                    <a:lnTo>
                      <a:pt x="63913" y="91059"/>
                    </a:lnTo>
                    <a:cubicBezTo>
                      <a:pt x="63627" y="94774"/>
                      <a:pt x="63341" y="100013"/>
                      <a:pt x="62960" y="106680"/>
                    </a:cubicBezTo>
                    <a:cubicBezTo>
                      <a:pt x="62579" y="113348"/>
                      <a:pt x="62294" y="120301"/>
                      <a:pt x="62008" y="127540"/>
                    </a:cubicBezTo>
                    <a:cubicBezTo>
                      <a:pt x="61722" y="134779"/>
                      <a:pt x="61627" y="141446"/>
                      <a:pt x="61627" y="147447"/>
                    </a:cubicBezTo>
                    <a:lnTo>
                      <a:pt x="61627" y="208312"/>
                    </a:lnTo>
                    <a:cubicBezTo>
                      <a:pt x="61627" y="218123"/>
                      <a:pt x="62008" y="228124"/>
                      <a:pt x="62770" y="238411"/>
                    </a:cubicBezTo>
                    <a:cubicBezTo>
                      <a:pt x="63532" y="248698"/>
                      <a:pt x="64294" y="256032"/>
                      <a:pt x="65056" y="260604"/>
                    </a:cubicBezTo>
                    <a:lnTo>
                      <a:pt x="51149" y="246698"/>
                    </a:lnTo>
                    <a:lnTo>
                      <a:pt x="93631" y="250412"/>
                    </a:lnTo>
                    <a:lnTo>
                      <a:pt x="90964" y="269939"/>
                    </a:lnTo>
                    <a:lnTo>
                      <a:pt x="43244" y="269939"/>
                    </a:lnTo>
                    <a:cubicBezTo>
                      <a:pt x="40767" y="269939"/>
                      <a:pt x="37052" y="270034"/>
                      <a:pt x="32385" y="270320"/>
                    </a:cubicBezTo>
                    <a:cubicBezTo>
                      <a:pt x="27622" y="270605"/>
                      <a:pt x="22574" y="270796"/>
                      <a:pt x="17145" y="271082"/>
                    </a:cubicBezTo>
                    <a:cubicBezTo>
                      <a:pt x="11716" y="271367"/>
                      <a:pt x="6668" y="271558"/>
                      <a:pt x="1905" y="271844"/>
                    </a:cubicBezTo>
                    <a:close/>
                    <a:moveTo>
                      <a:pt x="41720" y="47339"/>
                    </a:moveTo>
                    <a:cubicBezTo>
                      <a:pt x="34671" y="47339"/>
                      <a:pt x="29337" y="45244"/>
                      <a:pt x="25527" y="40958"/>
                    </a:cubicBezTo>
                    <a:cubicBezTo>
                      <a:pt x="21717" y="36671"/>
                      <a:pt x="19907" y="31052"/>
                      <a:pt x="19907" y="24003"/>
                    </a:cubicBezTo>
                    <a:cubicBezTo>
                      <a:pt x="19907" y="16954"/>
                      <a:pt x="21812" y="10858"/>
                      <a:pt x="25527" y="6572"/>
                    </a:cubicBezTo>
                    <a:cubicBezTo>
                      <a:pt x="29242" y="2286"/>
                      <a:pt x="34671" y="0"/>
                      <a:pt x="41720" y="0"/>
                    </a:cubicBezTo>
                    <a:cubicBezTo>
                      <a:pt x="48768" y="0"/>
                      <a:pt x="54102" y="2096"/>
                      <a:pt x="57912" y="6191"/>
                    </a:cubicBezTo>
                    <a:cubicBezTo>
                      <a:pt x="61627" y="10287"/>
                      <a:pt x="63532" y="16288"/>
                      <a:pt x="63532" y="24098"/>
                    </a:cubicBezTo>
                    <a:cubicBezTo>
                      <a:pt x="63532" y="31147"/>
                      <a:pt x="61722" y="36767"/>
                      <a:pt x="58103" y="41053"/>
                    </a:cubicBezTo>
                    <a:cubicBezTo>
                      <a:pt x="54483" y="45339"/>
                      <a:pt x="49054" y="47435"/>
                      <a:pt x="41720" y="474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9" name="Forme libre : forme 48">
                <a:extLst>
                  <a:ext uri="{FF2B5EF4-FFF2-40B4-BE49-F238E27FC236}">
                    <a16:creationId xmlns:a16="http://schemas.microsoft.com/office/drawing/2014/main" id="{C9374ED0-06F1-5A51-7FFD-D91B9DEFAD4D}"/>
                  </a:ext>
                </a:extLst>
              </p:cNvPr>
              <p:cNvSpPr/>
              <p:nvPr/>
            </p:nvSpPr>
            <p:spPr>
              <a:xfrm>
                <a:off x="7315390" y="4069174"/>
                <a:ext cx="171450" cy="192785"/>
              </a:xfrm>
              <a:custGeom>
                <a:avLst/>
                <a:gdLst>
                  <a:gd name="connsiteX0" fmla="*/ 86106 w 171450"/>
                  <a:gd name="connsiteY0" fmla="*/ 192786 h 192785"/>
                  <a:gd name="connsiteX1" fmla="*/ 38386 w 171450"/>
                  <a:gd name="connsiteY1" fmla="*/ 180403 h 192785"/>
                  <a:gd name="connsiteX2" fmla="*/ 9620 w 171450"/>
                  <a:gd name="connsiteY2" fmla="*/ 146399 h 192785"/>
                  <a:gd name="connsiteX3" fmla="*/ 0 w 171450"/>
                  <a:gd name="connsiteY3" fmla="*/ 96583 h 192785"/>
                  <a:gd name="connsiteX4" fmla="*/ 9620 w 171450"/>
                  <a:gd name="connsiteY4" fmla="*/ 46387 h 192785"/>
                  <a:gd name="connsiteX5" fmla="*/ 38386 w 171450"/>
                  <a:gd name="connsiteY5" fmla="*/ 12382 h 192785"/>
                  <a:gd name="connsiteX6" fmla="*/ 86106 w 171450"/>
                  <a:gd name="connsiteY6" fmla="*/ 0 h 192785"/>
                  <a:gd name="connsiteX7" fmla="*/ 150209 w 171450"/>
                  <a:gd name="connsiteY7" fmla="*/ 26479 h 192785"/>
                  <a:gd name="connsiteX8" fmla="*/ 171450 w 171450"/>
                  <a:gd name="connsiteY8" fmla="*/ 96583 h 192785"/>
                  <a:gd name="connsiteX9" fmla="*/ 161830 w 171450"/>
                  <a:gd name="connsiteY9" fmla="*/ 146590 h 192785"/>
                  <a:gd name="connsiteX10" fmla="*/ 133255 w 171450"/>
                  <a:gd name="connsiteY10" fmla="*/ 180594 h 192785"/>
                  <a:gd name="connsiteX11" fmla="*/ 86106 w 171450"/>
                  <a:gd name="connsiteY11" fmla="*/ 192786 h 192785"/>
                  <a:gd name="connsiteX12" fmla="*/ 86106 w 171450"/>
                  <a:gd name="connsiteY12" fmla="*/ 172498 h 192785"/>
                  <a:gd name="connsiteX13" fmla="*/ 118015 w 171450"/>
                  <a:gd name="connsiteY13" fmla="*/ 161258 h 192785"/>
                  <a:gd name="connsiteX14" fmla="*/ 134398 w 171450"/>
                  <a:gd name="connsiteY14" fmla="*/ 132493 h 192785"/>
                  <a:gd name="connsiteX15" fmla="*/ 139065 w 171450"/>
                  <a:gd name="connsiteY15" fmla="*/ 96583 h 192785"/>
                  <a:gd name="connsiteX16" fmla="*/ 134398 w 171450"/>
                  <a:gd name="connsiteY16" fmla="*/ 60293 h 192785"/>
                  <a:gd name="connsiteX17" fmla="*/ 118015 w 171450"/>
                  <a:gd name="connsiteY17" fmla="*/ 31528 h 192785"/>
                  <a:gd name="connsiteX18" fmla="*/ 86106 w 171450"/>
                  <a:gd name="connsiteY18" fmla="*/ 20288 h 192785"/>
                  <a:gd name="connsiteX19" fmla="*/ 54197 w 171450"/>
                  <a:gd name="connsiteY19" fmla="*/ 31337 h 192785"/>
                  <a:gd name="connsiteX20" fmla="*/ 37433 w 171450"/>
                  <a:gd name="connsiteY20" fmla="*/ 59912 h 192785"/>
                  <a:gd name="connsiteX21" fmla="*/ 32385 w 171450"/>
                  <a:gd name="connsiteY21" fmla="*/ 96583 h 192785"/>
                  <a:gd name="connsiteX22" fmla="*/ 37433 w 171450"/>
                  <a:gd name="connsiteY22" fmla="*/ 132874 h 192785"/>
                  <a:gd name="connsiteX23" fmla="*/ 54197 w 171450"/>
                  <a:gd name="connsiteY23" fmla="*/ 161449 h 192785"/>
                  <a:gd name="connsiteX24" fmla="*/ 86106 w 171450"/>
                  <a:gd name="connsiteY24" fmla="*/ 172498 h 192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71450" h="192785">
                    <a:moveTo>
                      <a:pt x="86106" y="192786"/>
                    </a:moveTo>
                    <a:cubicBezTo>
                      <a:pt x="67056" y="192786"/>
                      <a:pt x="51149" y="188690"/>
                      <a:pt x="38386" y="180403"/>
                    </a:cubicBezTo>
                    <a:cubicBezTo>
                      <a:pt x="25622" y="172117"/>
                      <a:pt x="16002" y="160782"/>
                      <a:pt x="9620" y="146399"/>
                    </a:cubicBezTo>
                    <a:cubicBezTo>
                      <a:pt x="3238" y="132017"/>
                      <a:pt x="0" y="115443"/>
                      <a:pt x="0" y="96583"/>
                    </a:cubicBezTo>
                    <a:cubicBezTo>
                      <a:pt x="0" y="77724"/>
                      <a:pt x="3143" y="60865"/>
                      <a:pt x="9620" y="46387"/>
                    </a:cubicBezTo>
                    <a:cubicBezTo>
                      <a:pt x="16097" y="31909"/>
                      <a:pt x="25622" y="20669"/>
                      <a:pt x="38386" y="12382"/>
                    </a:cubicBezTo>
                    <a:cubicBezTo>
                      <a:pt x="51149" y="4096"/>
                      <a:pt x="67056" y="0"/>
                      <a:pt x="86106" y="0"/>
                    </a:cubicBezTo>
                    <a:cubicBezTo>
                      <a:pt x="114681" y="0"/>
                      <a:pt x="136017" y="8858"/>
                      <a:pt x="150209" y="26479"/>
                    </a:cubicBezTo>
                    <a:cubicBezTo>
                      <a:pt x="164402" y="44101"/>
                      <a:pt x="171450" y="67532"/>
                      <a:pt x="171450" y="96583"/>
                    </a:cubicBezTo>
                    <a:cubicBezTo>
                      <a:pt x="171450" y="115348"/>
                      <a:pt x="168307" y="132017"/>
                      <a:pt x="161830" y="146590"/>
                    </a:cubicBezTo>
                    <a:cubicBezTo>
                      <a:pt x="155448" y="161163"/>
                      <a:pt x="145923" y="172498"/>
                      <a:pt x="133255" y="180594"/>
                    </a:cubicBezTo>
                    <a:cubicBezTo>
                      <a:pt x="120587" y="188785"/>
                      <a:pt x="104870" y="192786"/>
                      <a:pt x="86106" y="192786"/>
                    </a:cubicBezTo>
                    <a:close/>
                    <a:moveTo>
                      <a:pt x="86106" y="172498"/>
                    </a:moveTo>
                    <a:cubicBezTo>
                      <a:pt x="99632" y="172498"/>
                      <a:pt x="110300" y="168783"/>
                      <a:pt x="118015" y="161258"/>
                    </a:cubicBezTo>
                    <a:cubicBezTo>
                      <a:pt x="125730" y="153734"/>
                      <a:pt x="131254" y="144209"/>
                      <a:pt x="134398" y="132493"/>
                    </a:cubicBezTo>
                    <a:cubicBezTo>
                      <a:pt x="137541" y="120872"/>
                      <a:pt x="139065" y="108871"/>
                      <a:pt x="139065" y="96583"/>
                    </a:cubicBezTo>
                    <a:cubicBezTo>
                      <a:pt x="139065" y="84296"/>
                      <a:pt x="137446" y="72009"/>
                      <a:pt x="134398" y="60293"/>
                    </a:cubicBezTo>
                    <a:cubicBezTo>
                      <a:pt x="131254" y="48673"/>
                      <a:pt x="125825" y="39052"/>
                      <a:pt x="118015" y="31528"/>
                    </a:cubicBezTo>
                    <a:cubicBezTo>
                      <a:pt x="110204" y="24003"/>
                      <a:pt x="99632" y="20288"/>
                      <a:pt x="86106" y="20288"/>
                    </a:cubicBezTo>
                    <a:cubicBezTo>
                      <a:pt x="72581" y="20288"/>
                      <a:pt x="61913" y="24003"/>
                      <a:pt x="54197" y="31337"/>
                    </a:cubicBezTo>
                    <a:cubicBezTo>
                      <a:pt x="46387" y="38767"/>
                      <a:pt x="40862" y="48292"/>
                      <a:pt x="37433" y="59912"/>
                    </a:cubicBezTo>
                    <a:cubicBezTo>
                      <a:pt x="34100" y="71533"/>
                      <a:pt x="32385" y="83820"/>
                      <a:pt x="32385" y="96583"/>
                    </a:cubicBezTo>
                    <a:cubicBezTo>
                      <a:pt x="32385" y="109347"/>
                      <a:pt x="34100" y="121158"/>
                      <a:pt x="37433" y="132874"/>
                    </a:cubicBezTo>
                    <a:cubicBezTo>
                      <a:pt x="40862" y="144494"/>
                      <a:pt x="46387" y="154019"/>
                      <a:pt x="54197" y="161449"/>
                    </a:cubicBezTo>
                    <a:cubicBezTo>
                      <a:pt x="62008" y="168878"/>
                      <a:pt x="72581" y="172498"/>
                      <a:pt x="86106" y="17249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0" name="Forme libre : forme 49">
                <a:extLst>
                  <a:ext uri="{FF2B5EF4-FFF2-40B4-BE49-F238E27FC236}">
                    <a16:creationId xmlns:a16="http://schemas.microsoft.com/office/drawing/2014/main" id="{C2BC7EAD-6D68-5762-33A6-2A271C9566A8}"/>
                  </a:ext>
                </a:extLst>
              </p:cNvPr>
              <p:cNvSpPr/>
              <p:nvPr/>
            </p:nvSpPr>
            <p:spPr>
              <a:xfrm>
                <a:off x="7517891" y="4069650"/>
                <a:ext cx="211169" cy="190500"/>
              </a:xfrm>
              <a:custGeom>
                <a:avLst/>
                <a:gdLst>
                  <a:gd name="connsiteX0" fmla="*/ 1905 w 211169"/>
                  <a:gd name="connsiteY0" fmla="*/ 190500 h 190500"/>
                  <a:gd name="connsiteX1" fmla="*/ 0 w 211169"/>
                  <a:gd name="connsiteY1" fmla="*/ 172498 h 190500"/>
                  <a:gd name="connsiteX2" fmla="*/ 42101 w 211169"/>
                  <a:gd name="connsiteY2" fmla="*/ 163830 h 190500"/>
                  <a:gd name="connsiteX3" fmla="*/ 27051 w 211169"/>
                  <a:gd name="connsiteY3" fmla="*/ 177737 h 190500"/>
                  <a:gd name="connsiteX4" fmla="*/ 29146 w 211169"/>
                  <a:gd name="connsiteY4" fmla="*/ 167259 h 190500"/>
                  <a:gd name="connsiteX5" fmla="*/ 31813 w 211169"/>
                  <a:gd name="connsiteY5" fmla="*/ 151257 h 190500"/>
                  <a:gd name="connsiteX6" fmla="*/ 33147 w 211169"/>
                  <a:gd name="connsiteY6" fmla="*/ 138303 h 190500"/>
                  <a:gd name="connsiteX7" fmla="*/ 33147 w 211169"/>
                  <a:gd name="connsiteY7" fmla="*/ 54864 h 190500"/>
                  <a:gd name="connsiteX8" fmla="*/ 32004 w 211169"/>
                  <a:gd name="connsiteY8" fmla="*/ 41529 h 190500"/>
                  <a:gd name="connsiteX9" fmla="*/ 29337 w 211169"/>
                  <a:gd name="connsiteY9" fmla="*/ 24575 h 190500"/>
                  <a:gd name="connsiteX10" fmla="*/ 27051 w 211169"/>
                  <a:gd name="connsiteY10" fmla="*/ 12383 h 190500"/>
                  <a:gd name="connsiteX11" fmla="*/ 42101 w 211169"/>
                  <a:gd name="connsiteY11" fmla="*/ 29718 h 190500"/>
                  <a:gd name="connsiteX12" fmla="*/ 762 w 211169"/>
                  <a:gd name="connsiteY12" fmla="*/ 22574 h 190500"/>
                  <a:gd name="connsiteX13" fmla="*/ 2667 w 211169"/>
                  <a:gd name="connsiteY13" fmla="*/ 3048 h 190500"/>
                  <a:gd name="connsiteX14" fmla="*/ 49244 w 211169"/>
                  <a:gd name="connsiteY14" fmla="*/ 3048 h 190500"/>
                  <a:gd name="connsiteX15" fmla="*/ 56388 w 211169"/>
                  <a:gd name="connsiteY15" fmla="*/ 9811 h 190500"/>
                  <a:gd name="connsiteX16" fmla="*/ 61627 w 211169"/>
                  <a:gd name="connsiteY16" fmla="*/ 66199 h 190500"/>
                  <a:gd name="connsiteX17" fmla="*/ 53340 w 211169"/>
                  <a:gd name="connsiteY17" fmla="*/ 44387 h 190500"/>
                  <a:gd name="connsiteX18" fmla="*/ 67818 w 211169"/>
                  <a:gd name="connsiteY18" fmla="*/ 20288 h 190500"/>
                  <a:gd name="connsiteX19" fmla="*/ 88678 w 211169"/>
                  <a:gd name="connsiteY19" fmla="*/ 5239 h 190500"/>
                  <a:gd name="connsiteX20" fmla="*/ 114967 w 211169"/>
                  <a:gd name="connsiteY20" fmla="*/ 0 h 190500"/>
                  <a:gd name="connsiteX21" fmla="*/ 155162 w 211169"/>
                  <a:gd name="connsiteY21" fmla="*/ 10668 h 190500"/>
                  <a:gd name="connsiteX22" fmla="*/ 173546 w 211169"/>
                  <a:gd name="connsiteY22" fmla="*/ 40958 h 190500"/>
                  <a:gd name="connsiteX23" fmla="*/ 178403 w 211169"/>
                  <a:gd name="connsiteY23" fmla="*/ 86773 h 190500"/>
                  <a:gd name="connsiteX24" fmla="*/ 178403 w 211169"/>
                  <a:gd name="connsiteY24" fmla="*/ 126968 h 190500"/>
                  <a:gd name="connsiteX25" fmla="*/ 179737 w 211169"/>
                  <a:gd name="connsiteY25" fmla="*/ 154400 h 190500"/>
                  <a:gd name="connsiteX26" fmla="*/ 182213 w 211169"/>
                  <a:gd name="connsiteY26" fmla="*/ 175450 h 190500"/>
                  <a:gd name="connsiteX27" fmla="*/ 168688 w 211169"/>
                  <a:gd name="connsiteY27" fmla="*/ 165259 h 190500"/>
                  <a:gd name="connsiteX28" fmla="*/ 211169 w 211169"/>
                  <a:gd name="connsiteY28" fmla="*/ 168974 h 190500"/>
                  <a:gd name="connsiteX29" fmla="*/ 208502 w 211169"/>
                  <a:gd name="connsiteY29" fmla="*/ 188500 h 190500"/>
                  <a:gd name="connsiteX30" fmla="*/ 160401 w 211169"/>
                  <a:gd name="connsiteY30" fmla="*/ 188500 h 190500"/>
                  <a:gd name="connsiteX31" fmla="*/ 152114 w 211169"/>
                  <a:gd name="connsiteY31" fmla="*/ 188881 h 190500"/>
                  <a:gd name="connsiteX32" fmla="*/ 137255 w 211169"/>
                  <a:gd name="connsiteY32" fmla="*/ 189643 h 190500"/>
                  <a:gd name="connsiteX33" fmla="*/ 122777 w 211169"/>
                  <a:gd name="connsiteY33" fmla="*/ 190405 h 190500"/>
                  <a:gd name="connsiteX34" fmla="*/ 120872 w 211169"/>
                  <a:gd name="connsiteY34" fmla="*/ 172403 h 190500"/>
                  <a:gd name="connsiteX35" fmla="*/ 158496 w 211169"/>
                  <a:gd name="connsiteY35" fmla="*/ 163354 h 190500"/>
                  <a:gd name="connsiteX36" fmla="*/ 144589 w 211169"/>
                  <a:gd name="connsiteY36" fmla="*/ 172022 h 190500"/>
                  <a:gd name="connsiteX37" fmla="*/ 147066 w 211169"/>
                  <a:gd name="connsiteY37" fmla="*/ 162782 h 190500"/>
                  <a:gd name="connsiteX38" fmla="*/ 149352 w 211169"/>
                  <a:gd name="connsiteY38" fmla="*/ 150971 h 190500"/>
                  <a:gd name="connsiteX39" fmla="*/ 150304 w 211169"/>
                  <a:gd name="connsiteY39" fmla="*/ 138208 h 190500"/>
                  <a:gd name="connsiteX40" fmla="*/ 150304 w 211169"/>
                  <a:gd name="connsiteY40" fmla="*/ 86297 h 190500"/>
                  <a:gd name="connsiteX41" fmla="*/ 147256 w 211169"/>
                  <a:gd name="connsiteY41" fmla="*/ 54959 h 190500"/>
                  <a:gd name="connsiteX42" fmla="*/ 135636 w 211169"/>
                  <a:gd name="connsiteY42" fmla="*/ 30766 h 190500"/>
                  <a:gd name="connsiteX43" fmla="*/ 110490 w 211169"/>
                  <a:gd name="connsiteY43" fmla="*/ 21336 h 190500"/>
                  <a:gd name="connsiteX44" fmla="*/ 74581 w 211169"/>
                  <a:gd name="connsiteY44" fmla="*/ 39338 h 190500"/>
                  <a:gd name="connsiteX45" fmla="*/ 61627 w 211169"/>
                  <a:gd name="connsiteY45" fmla="*/ 85154 h 190500"/>
                  <a:gd name="connsiteX46" fmla="*/ 61627 w 211169"/>
                  <a:gd name="connsiteY46" fmla="*/ 126873 h 190500"/>
                  <a:gd name="connsiteX47" fmla="*/ 62770 w 211169"/>
                  <a:gd name="connsiteY47" fmla="*/ 156972 h 190500"/>
                  <a:gd name="connsiteX48" fmla="*/ 65056 w 211169"/>
                  <a:gd name="connsiteY48" fmla="*/ 179165 h 190500"/>
                  <a:gd name="connsiteX49" fmla="*/ 51149 w 211169"/>
                  <a:gd name="connsiteY49" fmla="*/ 165259 h 190500"/>
                  <a:gd name="connsiteX50" fmla="*/ 93631 w 211169"/>
                  <a:gd name="connsiteY50" fmla="*/ 168974 h 190500"/>
                  <a:gd name="connsiteX51" fmla="*/ 90964 w 211169"/>
                  <a:gd name="connsiteY51" fmla="*/ 188500 h 190500"/>
                  <a:gd name="connsiteX52" fmla="*/ 43244 w 211169"/>
                  <a:gd name="connsiteY52" fmla="*/ 188500 h 190500"/>
                  <a:gd name="connsiteX53" fmla="*/ 32385 w 211169"/>
                  <a:gd name="connsiteY53" fmla="*/ 188881 h 190500"/>
                  <a:gd name="connsiteX54" fmla="*/ 17145 w 211169"/>
                  <a:gd name="connsiteY54" fmla="*/ 189643 h 190500"/>
                  <a:gd name="connsiteX55" fmla="*/ 1905 w 211169"/>
                  <a:gd name="connsiteY55" fmla="*/ 190405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11169" h="190500">
                    <a:moveTo>
                      <a:pt x="1905" y="190500"/>
                    </a:moveTo>
                    <a:lnTo>
                      <a:pt x="0" y="172498"/>
                    </a:lnTo>
                    <a:lnTo>
                      <a:pt x="42101" y="163830"/>
                    </a:lnTo>
                    <a:lnTo>
                      <a:pt x="27051" y="177737"/>
                    </a:lnTo>
                    <a:cubicBezTo>
                      <a:pt x="27527" y="175736"/>
                      <a:pt x="28194" y="172212"/>
                      <a:pt x="29146" y="167259"/>
                    </a:cubicBezTo>
                    <a:cubicBezTo>
                      <a:pt x="30004" y="162211"/>
                      <a:pt x="30861" y="156972"/>
                      <a:pt x="31813" y="151257"/>
                    </a:cubicBezTo>
                    <a:cubicBezTo>
                      <a:pt x="32766" y="145542"/>
                      <a:pt x="33147" y="141256"/>
                      <a:pt x="33147" y="138303"/>
                    </a:cubicBezTo>
                    <a:lnTo>
                      <a:pt x="33147" y="54864"/>
                    </a:lnTo>
                    <a:cubicBezTo>
                      <a:pt x="33147" y="51625"/>
                      <a:pt x="32766" y="47149"/>
                      <a:pt x="32004" y="41529"/>
                    </a:cubicBezTo>
                    <a:cubicBezTo>
                      <a:pt x="31242" y="35909"/>
                      <a:pt x="30385" y="30290"/>
                      <a:pt x="29337" y="24575"/>
                    </a:cubicBezTo>
                    <a:cubicBezTo>
                      <a:pt x="28289" y="18955"/>
                      <a:pt x="27622" y="14859"/>
                      <a:pt x="27051" y="12383"/>
                    </a:cubicBezTo>
                    <a:lnTo>
                      <a:pt x="42101" y="29718"/>
                    </a:lnTo>
                    <a:lnTo>
                      <a:pt x="762" y="22574"/>
                    </a:lnTo>
                    <a:lnTo>
                      <a:pt x="2667" y="3048"/>
                    </a:lnTo>
                    <a:lnTo>
                      <a:pt x="49244" y="3048"/>
                    </a:lnTo>
                    <a:lnTo>
                      <a:pt x="56388" y="9811"/>
                    </a:lnTo>
                    <a:lnTo>
                      <a:pt x="61627" y="66199"/>
                    </a:lnTo>
                    <a:lnTo>
                      <a:pt x="53340" y="44387"/>
                    </a:lnTo>
                    <a:cubicBezTo>
                      <a:pt x="57055" y="34862"/>
                      <a:pt x="61913" y="26861"/>
                      <a:pt x="67818" y="20288"/>
                    </a:cubicBezTo>
                    <a:cubicBezTo>
                      <a:pt x="73723" y="13811"/>
                      <a:pt x="80677" y="8763"/>
                      <a:pt x="88678" y="5239"/>
                    </a:cubicBezTo>
                    <a:cubicBezTo>
                      <a:pt x="96679" y="1715"/>
                      <a:pt x="105442" y="0"/>
                      <a:pt x="114967" y="0"/>
                    </a:cubicBezTo>
                    <a:cubicBezTo>
                      <a:pt x="132779" y="0"/>
                      <a:pt x="146113" y="3620"/>
                      <a:pt x="155162" y="10668"/>
                    </a:cubicBezTo>
                    <a:cubicBezTo>
                      <a:pt x="164211" y="17812"/>
                      <a:pt x="170307" y="27908"/>
                      <a:pt x="173546" y="40958"/>
                    </a:cubicBezTo>
                    <a:cubicBezTo>
                      <a:pt x="176784" y="54007"/>
                      <a:pt x="178403" y="69247"/>
                      <a:pt x="178403" y="86773"/>
                    </a:cubicBezTo>
                    <a:lnTo>
                      <a:pt x="178403" y="126968"/>
                    </a:lnTo>
                    <a:cubicBezTo>
                      <a:pt x="178403" y="136208"/>
                      <a:pt x="178879" y="145352"/>
                      <a:pt x="179737" y="154400"/>
                    </a:cubicBezTo>
                    <a:cubicBezTo>
                      <a:pt x="180594" y="163449"/>
                      <a:pt x="181451" y="170402"/>
                      <a:pt x="182213" y="175450"/>
                    </a:cubicBezTo>
                    <a:lnTo>
                      <a:pt x="168688" y="165259"/>
                    </a:lnTo>
                    <a:lnTo>
                      <a:pt x="211169" y="168974"/>
                    </a:lnTo>
                    <a:lnTo>
                      <a:pt x="208502" y="188500"/>
                    </a:lnTo>
                    <a:lnTo>
                      <a:pt x="160401" y="188500"/>
                    </a:lnTo>
                    <a:cubicBezTo>
                      <a:pt x="159353" y="188500"/>
                      <a:pt x="156686" y="188595"/>
                      <a:pt x="152114" y="188881"/>
                    </a:cubicBezTo>
                    <a:cubicBezTo>
                      <a:pt x="147542" y="189167"/>
                      <a:pt x="142685" y="189357"/>
                      <a:pt x="137255" y="189643"/>
                    </a:cubicBezTo>
                    <a:cubicBezTo>
                      <a:pt x="131826" y="189929"/>
                      <a:pt x="127063" y="190119"/>
                      <a:pt x="122777" y="190405"/>
                    </a:cubicBezTo>
                    <a:lnTo>
                      <a:pt x="120872" y="172403"/>
                    </a:lnTo>
                    <a:lnTo>
                      <a:pt x="158496" y="163354"/>
                    </a:lnTo>
                    <a:lnTo>
                      <a:pt x="144589" y="172022"/>
                    </a:lnTo>
                    <a:cubicBezTo>
                      <a:pt x="145352" y="169545"/>
                      <a:pt x="146113" y="166497"/>
                      <a:pt x="147066" y="162782"/>
                    </a:cubicBezTo>
                    <a:cubicBezTo>
                      <a:pt x="147923" y="159163"/>
                      <a:pt x="148685" y="155258"/>
                      <a:pt x="149352" y="150971"/>
                    </a:cubicBezTo>
                    <a:cubicBezTo>
                      <a:pt x="150019" y="146685"/>
                      <a:pt x="150304" y="142494"/>
                      <a:pt x="150304" y="138208"/>
                    </a:cubicBezTo>
                    <a:lnTo>
                      <a:pt x="150304" y="86297"/>
                    </a:lnTo>
                    <a:cubicBezTo>
                      <a:pt x="150304" y="75248"/>
                      <a:pt x="149257" y="64865"/>
                      <a:pt x="147256" y="54959"/>
                    </a:cubicBezTo>
                    <a:cubicBezTo>
                      <a:pt x="145256" y="45053"/>
                      <a:pt x="141351" y="36957"/>
                      <a:pt x="135636" y="30766"/>
                    </a:cubicBezTo>
                    <a:cubicBezTo>
                      <a:pt x="129826" y="24479"/>
                      <a:pt x="121444" y="21336"/>
                      <a:pt x="110490" y="21336"/>
                    </a:cubicBezTo>
                    <a:cubicBezTo>
                      <a:pt x="95250" y="21336"/>
                      <a:pt x="83248" y="27337"/>
                      <a:pt x="74581" y="39338"/>
                    </a:cubicBezTo>
                    <a:cubicBezTo>
                      <a:pt x="65913" y="51340"/>
                      <a:pt x="61627" y="66675"/>
                      <a:pt x="61627" y="85154"/>
                    </a:cubicBezTo>
                    <a:lnTo>
                      <a:pt x="61627" y="126873"/>
                    </a:lnTo>
                    <a:cubicBezTo>
                      <a:pt x="61627" y="136684"/>
                      <a:pt x="62008" y="146685"/>
                      <a:pt x="62770" y="156972"/>
                    </a:cubicBezTo>
                    <a:cubicBezTo>
                      <a:pt x="63532" y="167259"/>
                      <a:pt x="64294" y="174593"/>
                      <a:pt x="65056" y="179165"/>
                    </a:cubicBezTo>
                    <a:lnTo>
                      <a:pt x="51149" y="165259"/>
                    </a:lnTo>
                    <a:lnTo>
                      <a:pt x="93631" y="168974"/>
                    </a:lnTo>
                    <a:lnTo>
                      <a:pt x="90964" y="188500"/>
                    </a:lnTo>
                    <a:lnTo>
                      <a:pt x="43244" y="188500"/>
                    </a:lnTo>
                    <a:cubicBezTo>
                      <a:pt x="40767" y="188500"/>
                      <a:pt x="37052" y="188595"/>
                      <a:pt x="32385" y="188881"/>
                    </a:cubicBezTo>
                    <a:cubicBezTo>
                      <a:pt x="27622" y="189167"/>
                      <a:pt x="22574" y="189357"/>
                      <a:pt x="17145" y="189643"/>
                    </a:cubicBezTo>
                    <a:cubicBezTo>
                      <a:pt x="11716" y="189929"/>
                      <a:pt x="6668" y="190119"/>
                      <a:pt x="1905" y="1904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1" name="Forme libre : forme 50">
                <a:extLst>
                  <a:ext uri="{FF2B5EF4-FFF2-40B4-BE49-F238E27FC236}">
                    <a16:creationId xmlns:a16="http://schemas.microsoft.com/office/drawing/2014/main" id="{0407B3F4-DCEF-93CD-B58A-A0432784CC1D}"/>
                  </a:ext>
                </a:extLst>
              </p:cNvPr>
              <p:cNvSpPr/>
              <p:nvPr/>
            </p:nvSpPr>
            <p:spPr>
              <a:xfrm>
                <a:off x="7839265" y="4069555"/>
                <a:ext cx="151828" cy="192404"/>
              </a:xfrm>
              <a:custGeom>
                <a:avLst/>
                <a:gdLst>
                  <a:gd name="connsiteX0" fmla="*/ 85725 w 151828"/>
                  <a:gd name="connsiteY0" fmla="*/ 192405 h 192404"/>
                  <a:gd name="connsiteX1" fmla="*/ 38386 w 151828"/>
                  <a:gd name="connsiteY1" fmla="*/ 180022 h 192404"/>
                  <a:gd name="connsiteX2" fmla="*/ 9620 w 151828"/>
                  <a:gd name="connsiteY2" fmla="*/ 145828 h 192404"/>
                  <a:gd name="connsiteX3" fmla="*/ 0 w 151828"/>
                  <a:gd name="connsiteY3" fmla="*/ 96583 h 192404"/>
                  <a:gd name="connsiteX4" fmla="*/ 8668 w 151828"/>
                  <a:gd name="connsiteY4" fmla="*/ 46958 h 192404"/>
                  <a:gd name="connsiteX5" fmla="*/ 35338 w 151828"/>
                  <a:gd name="connsiteY5" fmla="*/ 12573 h 192404"/>
                  <a:gd name="connsiteX6" fmla="*/ 80772 w 151828"/>
                  <a:gd name="connsiteY6" fmla="*/ 0 h 192404"/>
                  <a:gd name="connsiteX7" fmla="*/ 122492 w 151828"/>
                  <a:gd name="connsiteY7" fmla="*/ 10858 h 192404"/>
                  <a:gd name="connsiteX8" fmla="*/ 144875 w 151828"/>
                  <a:gd name="connsiteY8" fmla="*/ 41338 h 192404"/>
                  <a:gd name="connsiteX9" fmla="*/ 151829 w 151828"/>
                  <a:gd name="connsiteY9" fmla="*/ 86487 h 192404"/>
                  <a:gd name="connsiteX10" fmla="*/ 145828 w 151828"/>
                  <a:gd name="connsiteY10" fmla="*/ 98488 h 192404"/>
                  <a:gd name="connsiteX11" fmla="*/ 24098 w 151828"/>
                  <a:gd name="connsiteY11" fmla="*/ 98488 h 192404"/>
                  <a:gd name="connsiteX12" fmla="*/ 24098 w 151828"/>
                  <a:gd name="connsiteY12" fmla="*/ 81534 h 192404"/>
                  <a:gd name="connsiteX13" fmla="*/ 132683 w 151828"/>
                  <a:gd name="connsiteY13" fmla="*/ 73247 h 192404"/>
                  <a:gd name="connsiteX14" fmla="*/ 120682 w 151828"/>
                  <a:gd name="connsiteY14" fmla="*/ 86392 h 192404"/>
                  <a:gd name="connsiteX15" fmla="*/ 120872 w 151828"/>
                  <a:gd name="connsiteY15" fmla="*/ 76771 h 192404"/>
                  <a:gd name="connsiteX16" fmla="*/ 121063 w 151828"/>
                  <a:gd name="connsiteY16" fmla="*/ 66484 h 192404"/>
                  <a:gd name="connsiteX17" fmla="*/ 110871 w 151828"/>
                  <a:gd name="connsiteY17" fmla="*/ 32290 h 192404"/>
                  <a:gd name="connsiteX18" fmla="*/ 79724 w 151828"/>
                  <a:gd name="connsiteY18" fmla="*/ 18002 h 192404"/>
                  <a:gd name="connsiteX19" fmla="*/ 56388 w 151828"/>
                  <a:gd name="connsiteY19" fmla="*/ 24955 h 192404"/>
                  <a:gd name="connsiteX20" fmla="*/ 41720 w 151828"/>
                  <a:gd name="connsiteY20" fmla="*/ 43529 h 192404"/>
                  <a:gd name="connsiteX21" fmla="*/ 34195 w 151828"/>
                  <a:gd name="connsiteY21" fmla="*/ 68485 h 192404"/>
                  <a:gd name="connsiteX22" fmla="*/ 31909 w 151828"/>
                  <a:gd name="connsiteY22" fmla="*/ 94964 h 192404"/>
                  <a:gd name="connsiteX23" fmla="*/ 34957 w 151828"/>
                  <a:gd name="connsiteY23" fmla="*/ 120301 h 192404"/>
                  <a:gd name="connsiteX24" fmla="*/ 44387 w 151828"/>
                  <a:gd name="connsiteY24" fmla="*/ 144494 h 192404"/>
                  <a:gd name="connsiteX25" fmla="*/ 60388 w 151828"/>
                  <a:gd name="connsiteY25" fmla="*/ 162496 h 192404"/>
                  <a:gd name="connsiteX26" fmla="*/ 83534 w 151828"/>
                  <a:gd name="connsiteY26" fmla="*/ 169259 h 192404"/>
                  <a:gd name="connsiteX27" fmla="*/ 117158 w 151828"/>
                  <a:gd name="connsiteY27" fmla="*/ 163830 h 192404"/>
                  <a:gd name="connsiteX28" fmla="*/ 141351 w 151828"/>
                  <a:gd name="connsiteY28" fmla="*/ 153448 h 192404"/>
                  <a:gd name="connsiteX29" fmla="*/ 151162 w 151828"/>
                  <a:gd name="connsiteY29" fmla="*/ 170021 h 192404"/>
                  <a:gd name="connsiteX30" fmla="*/ 148495 w 151828"/>
                  <a:gd name="connsiteY30" fmla="*/ 172117 h 192404"/>
                  <a:gd name="connsiteX31" fmla="*/ 136303 w 151828"/>
                  <a:gd name="connsiteY31" fmla="*/ 180022 h 192404"/>
                  <a:gd name="connsiteX32" fmla="*/ 115253 w 151828"/>
                  <a:gd name="connsiteY32" fmla="*/ 188500 h 192404"/>
                  <a:gd name="connsiteX33" fmla="*/ 85725 w 151828"/>
                  <a:gd name="connsiteY33" fmla="*/ 192214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1828" h="192404">
                    <a:moveTo>
                      <a:pt x="85725" y="192405"/>
                    </a:moveTo>
                    <a:cubicBezTo>
                      <a:pt x="66961" y="192405"/>
                      <a:pt x="51149" y="188309"/>
                      <a:pt x="38386" y="180022"/>
                    </a:cubicBezTo>
                    <a:cubicBezTo>
                      <a:pt x="25622" y="171736"/>
                      <a:pt x="16002" y="160306"/>
                      <a:pt x="9620" y="145828"/>
                    </a:cubicBezTo>
                    <a:cubicBezTo>
                      <a:pt x="3238" y="131350"/>
                      <a:pt x="0" y="114871"/>
                      <a:pt x="0" y="96583"/>
                    </a:cubicBezTo>
                    <a:cubicBezTo>
                      <a:pt x="0" y="78296"/>
                      <a:pt x="2858" y="61532"/>
                      <a:pt x="8668" y="46958"/>
                    </a:cubicBezTo>
                    <a:cubicBezTo>
                      <a:pt x="14478" y="32385"/>
                      <a:pt x="23336" y="20955"/>
                      <a:pt x="35338" y="12573"/>
                    </a:cubicBezTo>
                    <a:cubicBezTo>
                      <a:pt x="47339" y="4191"/>
                      <a:pt x="62484" y="0"/>
                      <a:pt x="80772" y="0"/>
                    </a:cubicBezTo>
                    <a:cubicBezTo>
                      <a:pt x="99060" y="0"/>
                      <a:pt x="112204" y="3620"/>
                      <a:pt x="122492" y="10858"/>
                    </a:cubicBezTo>
                    <a:cubicBezTo>
                      <a:pt x="132779" y="18097"/>
                      <a:pt x="140208" y="28289"/>
                      <a:pt x="144875" y="41338"/>
                    </a:cubicBezTo>
                    <a:cubicBezTo>
                      <a:pt x="149543" y="54388"/>
                      <a:pt x="151829" y="69437"/>
                      <a:pt x="151829" y="86487"/>
                    </a:cubicBezTo>
                    <a:lnTo>
                      <a:pt x="145828" y="98488"/>
                    </a:lnTo>
                    <a:lnTo>
                      <a:pt x="24098" y="98488"/>
                    </a:lnTo>
                    <a:lnTo>
                      <a:pt x="24098" y="81534"/>
                    </a:lnTo>
                    <a:lnTo>
                      <a:pt x="132683" y="73247"/>
                    </a:lnTo>
                    <a:lnTo>
                      <a:pt x="120682" y="86392"/>
                    </a:lnTo>
                    <a:cubicBezTo>
                      <a:pt x="120682" y="83153"/>
                      <a:pt x="120682" y="79915"/>
                      <a:pt x="120872" y="76771"/>
                    </a:cubicBezTo>
                    <a:cubicBezTo>
                      <a:pt x="120968" y="73628"/>
                      <a:pt x="121063" y="70199"/>
                      <a:pt x="121063" y="66484"/>
                    </a:cubicBezTo>
                    <a:cubicBezTo>
                      <a:pt x="121063" y="53245"/>
                      <a:pt x="117729" y="41815"/>
                      <a:pt x="110871" y="32290"/>
                    </a:cubicBezTo>
                    <a:cubicBezTo>
                      <a:pt x="104108" y="22765"/>
                      <a:pt x="93726" y="18002"/>
                      <a:pt x="79724" y="18002"/>
                    </a:cubicBezTo>
                    <a:cubicBezTo>
                      <a:pt x="70485" y="18002"/>
                      <a:pt x="62675" y="20288"/>
                      <a:pt x="56388" y="24955"/>
                    </a:cubicBezTo>
                    <a:cubicBezTo>
                      <a:pt x="50102" y="29623"/>
                      <a:pt x="45244" y="35814"/>
                      <a:pt x="41720" y="43529"/>
                    </a:cubicBezTo>
                    <a:cubicBezTo>
                      <a:pt x="38195" y="51340"/>
                      <a:pt x="35719" y="59626"/>
                      <a:pt x="34195" y="68485"/>
                    </a:cubicBezTo>
                    <a:cubicBezTo>
                      <a:pt x="32671" y="77343"/>
                      <a:pt x="31909" y="86201"/>
                      <a:pt x="31909" y="94964"/>
                    </a:cubicBezTo>
                    <a:cubicBezTo>
                      <a:pt x="31909" y="103251"/>
                      <a:pt x="32957" y="111728"/>
                      <a:pt x="34957" y="120301"/>
                    </a:cubicBezTo>
                    <a:cubicBezTo>
                      <a:pt x="36957" y="128968"/>
                      <a:pt x="40100" y="137065"/>
                      <a:pt x="44387" y="144494"/>
                    </a:cubicBezTo>
                    <a:cubicBezTo>
                      <a:pt x="48673" y="152019"/>
                      <a:pt x="54007" y="158020"/>
                      <a:pt x="60388" y="162496"/>
                    </a:cubicBezTo>
                    <a:cubicBezTo>
                      <a:pt x="66770" y="166973"/>
                      <a:pt x="74486" y="169259"/>
                      <a:pt x="83534" y="169259"/>
                    </a:cubicBezTo>
                    <a:cubicBezTo>
                      <a:pt x="95345" y="169259"/>
                      <a:pt x="106490" y="167450"/>
                      <a:pt x="117158" y="163830"/>
                    </a:cubicBezTo>
                    <a:cubicBezTo>
                      <a:pt x="127826" y="160211"/>
                      <a:pt x="135922" y="156782"/>
                      <a:pt x="141351" y="153448"/>
                    </a:cubicBezTo>
                    <a:lnTo>
                      <a:pt x="151162" y="170021"/>
                    </a:lnTo>
                    <a:cubicBezTo>
                      <a:pt x="151924" y="169259"/>
                      <a:pt x="151067" y="170021"/>
                      <a:pt x="148495" y="172117"/>
                    </a:cubicBezTo>
                    <a:cubicBezTo>
                      <a:pt x="146018" y="174212"/>
                      <a:pt x="141923" y="176879"/>
                      <a:pt x="136303" y="180022"/>
                    </a:cubicBezTo>
                    <a:cubicBezTo>
                      <a:pt x="130683" y="183166"/>
                      <a:pt x="123635" y="185928"/>
                      <a:pt x="115253" y="188500"/>
                    </a:cubicBezTo>
                    <a:cubicBezTo>
                      <a:pt x="106871" y="190976"/>
                      <a:pt x="97060" y="192214"/>
                      <a:pt x="85725" y="1922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2" name="Forme libre : forme 51">
                <a:extLst>
                  <a:ext uri="{FF2B5EF4-FFF2-40B4-BE49-F238E27FC236}">
                    <a16:creationId xmlns:a16="http://schemas.microsoft.com/office/drawing/2014/main" id="{EDF4FC3C-38E3-B579-65B4-93D461C545ED}"/>
                  </a:ext>
                </a:extLst>
              </p:cNvPr>
              <p:cNvSpPr/>
              <p:nvPr/>
            </p:nvSpPr>
            <p:spPr>
              <a:xfrm>
                <a:off x="8017001" y="4032789"/>
                <a:ext cx="126206" cy="231171"/>
              </a:xfrm>
              <a:custGeom>
                <a:avLst/>
                <a:gdLst>
                  <a:gd name="connsiteX0" fmla="*/ 74867 w 126206"/>
                  <a:gd name="connsiteY0" fmla="*/ 231076 h 231171"/>
                  <a:gd name="connsiteX1" fmla="*/ 41243 w 126206"/>
                  <a:gd name="connsiteY1" fmla="*/ 217551 h 231171"/>
                  <a:gd name="connsiteX2" fmla="*/ 32766 w 126206"/>
                  <a:gd name="connsiteY2" fmla="*/ 178879 h 231171"/>
                  <a:gd name="connsiteX3" fmla="*/ 32766 w 126206"/>
                  <a:gd name="connsiteY3" fmla="*/ 46958 h 231171"/>
                  <a:gd name="connsiteX4" fmla="*/ 44768 w 126206"/>
                  <a:gd name="connsiteY4" fmla="*/ 59341 h 231171"/>
                  <a:gd name="connsiteX5" fmla="*/ 1143 w 126206"/>
                  <a:gd name="connsiteY5" fmla="*/ 59341 h 231171"/>
                  <a:gd name="connsiteX6" fmla="*/ 0 w 126206"/>
                  <a:gd name="connsiteY6" fmla="*/ 44291 h 231171"/>
                  <a:gd name="connsiteX7" fmla="*/ 12002 w 126206"/>
                  <a:gd name="connsiteY7" fmla="*/ 40005 h 231171"/>
                  <a:gd name="connsiteX8" fmla="*/ 26479 w 126206"/>
                  <a:gd name="connsiteY8" fmla="*/ 34957 h 231171"/>
                  <a:gd name="connsiteX9" fmla="*/ 38291 w 126206"/>
                  <a:gd name="connsiteY9" fmla="*/ 30861 h 231171"/>
                  <a:gd name="connsiteX10" fmla="*/ 25527 w 126206"/>
                  <a:gd name="connsiteY10" fmla="*/ 43243 h 231171"/>
                  <a:gd name="connsiteX11" fmla="*/ 30575 w 126206"/>
                  <a:gd name="connsiteY11" fmla="*/ 35147 h 231171"/>
                  <a:gd name="connsiteX12" fmla="*/ 37147 w 126206"/>
                  <a:gd name="connsiteY12" fmla="*/ 22003 h 231171"/>
                  <a:gd name="connsiteX13" fmla="*/ 43529 w 126206"/>
                  <a:gd name="connsiteY13" fmla="*/ 8668 h 231171"/>
                  <a:gd name="connsiteX14" fmla="*/ 47625 w 126206"/>
                  <a:gd name="connsiteY14" fmla="*/ 0 h 231171"/>
                  <a:gd name="connsiteX15" fmla="*/ 61151 w 126206"/>
                  <a:gd name="connsiteY15" fmla="*/ 1524 h 231171"/>
                  <a:gd name="connsiteX16" fmla="*/ 61151 w 126206"/>
                  <a:gd name="connsiteY16" fmla="*/ 180404 h 231171"/>
                  <a:gd name="connsiteX17" fmla="*/ 65627 w 126206"/>
                  <a:gd name="connsiteY17" fmla="*/ 200311 h 231171"/>
                  <a:gd name="connsiteX18" fmla="*/ 82868 w 126206"/>
                  <a:gd name="connsiteY18" fmla="*/ 207454 h 231171"/>
                  <a:gd name="connsiteX19" fmla="*/ 100013 w 126206"/>
                  <a:gd name="connsiteY19" fmla="*/ 203454 h 231171"/>
                  <a:gd name="connsiteX20" fmla="*/ 116014 w 126206"/>
                  <a:gd name="connsiteY20" fmla="*/ 193167 h 231171"/>
                  <a:gd name="connsiteX21" fmla="*/ 126206 w 126206"/>
                  <a:gd name="connsiteY21" fmla="*/ 209359 h 231171"/>
                  <a:gd name="connsiteX22" fmla="*/ 99727 w 126206"/>
                  <a:gd name="connsiteY22" fmla="*/ 225742 h 231171"/>
                  <a:gd name="connsiteX23" fmla="*/ 74771 w 126206"/>
                  <a:gd name="connsiteY23" fmla="*/ 231172 h 231171"/>
                  <a:gd name="connsiteX24" fmla="*/ 54959 w 126206"/>
                  <a:gd name="connsiteY24" fmla="*/ 59341 h 231171"/>
                  <a:gd name="connsiteX25" fmla="*/ 54959 w 126206"/>
                  <a:gd name="connsiteY25" fmla="*/ 39815 h 231171"/>
                  <a:gd name="connsiteX26" fmla="*/ 116967 w 126206"/>
                  <a:gd name="connsiteY26" fmla="*/ 39815 h 231171"/>
                  <a:gd name="connsiteX27" fmla="*/ 115062 w 126206"/>
                  <a:gd name="connsiteY27" fmla="*/ 59341 h 231171"/>
                  <a:gd name="connsiteX28" fmla="*/ 54959 w 126206"/>
                  <a:gd name="connsiteY28" fmla="*/ 59341 h 231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6206" h="231171">
                    <a:moveTo>
                      <a:pt x="74867" y="231076"/>
                    </a:moveTo>
                    <a:cubicBezTo>
                      <a:pt x="58103" y="231076"/>
                      <a:pt x="46863" y="226600"/>
                      <a:pt x="41243" y="217551"/>
                    </a:cubicBezTo>
                    <a:cubicBezTo>
                      <a:pt x="35624" y="208502"/>
                      <a:pt x="32766" y="195643"/>
                      <a:pt x="32766" y="178879"/>
                    </a:cubicBezTo>
                    <a:lnTo>
                      <a:pt x="32766" y="46958"/>
                    </a:lnTo>
                    <a:lnTo>
                      <a:pt x="44768" y="59341"/>
                    </a:lnTo>
                    <a:lnTo>
                      <a:pt x="1143" y="59341"/>
                    </a:lnTo>
                    <a:lnTo>
                      <a:pt x="0" y="44291"/>
                    </a:lnTo>
                    <a:cubicBezTo>
                      <a:pt x="3238" y="43053"/>
                      <a:pt x="7239" y="41624"/>
                      <a:pt x="12002" y="40005"/>
                    </a:cubicBezTo>
                    <a:cubicBezTo>
                      <a:pt x="16764" y="38386"/>
                      <a:pt x="21622" y="36671"/>
                      <a:pt x="26479" y="34957"/>
                    </a:cubicBezTo>
                    <a:cubicBezTo>
                      <a:pt x="31337" y="33242"/>
                      <a:pt x="35338" y="31813"/>
                      <a:pt x="38291" y="30861"/>
                    </a:cubicBezTo>
                    <a:lnTo>
                      <a:pt x="25527" y="43243"/>
                    </a:lnTo>
                    <a:cubicBezTo>
                      <a:pt x="26765" y="41720"/>
                      <a:pt x="28480" y="39053"/>
                      <a:pt x="30575" y="35147"/>
                    </a:cubicBezTo>
                    <a:cubicBezTo>
                      <a:pt x="32671" y="31242"/>
                      <a:pt x="34862" y="26861"/>
                      <a:pt x="37147" y="22003"/>
                    </a:cubicBezTo>
                    <a:cubicBezTo>
                      <a:pt x="39434" y="17145"/>
                      <a:pt x="41529" y="12668"/>
                      <a:pt x="43529" y="8668"/>
                    </a:cubicBezTo>
                    <a:cubicBezTo>
                      <a:pt x="45529" y="4667"/>
                      <a:pt x="46863" y="1810"/>
                      <a:pt x="47625" y="0"/>
                    </a:cubicBezTo>
                    <a:lnTo>
                      <a:pt x="61151" y="1524"/>
                    </a:lnTo>
                    <a:lnTo>
                      <a:pt x="61151" y="180404"/>
                    </a:lnTo>
                    <a:cubicBezTo>
                      <a:pt x="61151" y="188976"/>
                      <a:pt x="62675" y="195548"/>
                      <a:pt x="65627" y="200311"/>
                    </a:cubicBezTo>
                    <a:cubicBezTo>
                      <a:pt x="68675" y="205073"/>
                      <a:pt x="74390" y="207454"/>
                      <a:pt x="82868" y="207454"/>
                    </a:cubicBezTo>
                    <a:cubicBezTo>
                      <a:pt x="88392" y="207454"/>
                      <a:pt x="94107" y="206121"/>
                      <a:pt x="100013" y="203454"/>
                    </a:cubicBezTo>
                    <a:cubicBezTo>
                      <a:pt x="105918" y="200787"/>
                      <a:pt x="111252" y="197358"/>
                      <a:pt x="116014" y="193167"/>
                    </a:cubicBezTo>
                    <a:lnTo>
                      <a:pt x="126206" y="209359"/>
                    </a:lnTo>
                    <a:cubicBezTo>
                      <a:pt x="117158" y="216599"/>
                      <a:pt x="108395" y="222028"/>
                      <a:pt x="99727" y="225742"/>
                    </a:cubicBezTo>
                    <a:cubicBezTo>
                      <a:pt x="91059" y="229362"/>
                      <a:pt x="82772" y="231172"/>
                      <a:pt x="74771" y="231172"/>
                    </a:cubicBezTo>
                    <a:close/>
                    <a:moveTo>
                      <a:pt x="54959" y="59341"/>
                    </a:moveTo>
                    <a:lnTo>
                      <a:pt x="54959" y="39815"/>
                    </a:lnTo>
                    <a:lnTo>
                      <a:pt x="116967" y="39815"/>
                    </a:lnTo>
                    <a:lnTo>
                      <a:pt x="115062" y="59341"/>
                    </a:lnTo>
                    <a:lnTo>
                      <a:pt x="54959" y="593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grpSp>
          <p:nvGrpSpPr>
            <p:cNvPr id="21" name="Graphique 8">
              <a:extLst>
                <a:ext uri="{FF2B5EF4-FFF2-40B4-BE49-F238E27FC236}">
                  <a16:creationId xmlns:a16="http://schemas.microsoft.com/office/drawing/2014/main" id="{6F8ABDAD-DC71-0EFE-E63E-2576BDE301FB}"/>
                </a:ext>
              </a:extLst>
            </p:cNvPr>
            <p:cNvGrpSpPr/>
            <p:nvPr/>
          </p:nvGrpSpPr>
          <p:grpSpPr>
            <a:xfrm>
              <a:off x="3819048" y="4348733"/>
              <a:ext cx="4635531" cy="291083"/>
              <a:chOff x="3819048" y="4348733"/>
              <a:chExt cx="4635531" cy="291083"/>
            </a:xfrm>
            <a:grpFill/>
          </p:grpSpPr>
          <p:sp>
            <p:nvSpPr>
              <p:cNvPr id="25" name="Forme libre : forme 24">
                <a:extLst>
                  <a:ext uri="{FF2B5EF4-FFF2-40B4-BE49-F238E27FC236}">
                    <a16:creationId xmlns:a16="http://schemas.microsoft.com/office/drawing/2014/main" id="{111FA599-42FE-1D46-9C8A-18506FB4C2B8}"/>
                  </a:ext>
                </a:extLst>
              </p:cNvPr>
              <p:cNvSpPr/>
              <p:nvPr/>
            </p:nvSpPr>
            <p:spPr>
              <a:xfrm>
                <a:off x="3819048" y="4348733"/>
                <a:ext cx="184308" cy="289083"/>
              </a:xfrm>
              <a:custGeom>
                <a:avLst/>
                <a:gdLst>
                  <a:gd name="connsiteX0" fmla="*/ 75914 w 184308"/>
                  <a:gd name="connsiteY0" fmla="*/ 289084 h 289083"/>
                  <a:gd name="connsiteX1" fmla="*/ 20479 w 184308"/>
                  <a:gd name="connsiteY1" fmla="*/ 263176 h 289083"/>
                  <a:gd name="connsiteX2" fmla="*/ 0 w 184308"/>
                  <a:gd name="connsiteY2" fmla="*/ 192119 h 289083"/>
                  <a:gd name="connsiteX3" fmla="*/ 20860 w 184308"/>
                  <a:gd name="connsiteY3" fmla="*/ 122396 h 289083"/>
                  <a:gd name="connsiteX4" fmla="*/ 77057 w 184308"/>
                  <a:gd name="connsiteY4" fmla="*/ 96679 h 289083"/>
                  <a:gd name="connsiteX5" fmla="*/ 94298 w 184308"/>
                  <a:gd name="connsiteY5" fmla="*/ 97631 h 289083"/>
                  <a:gd name="connsiteX6" fmla="*/ 111538 w 184308"/>
                  <a:gd name="connsiteY6" fmla="*/ 101346 h 289083"/>
                  <a:gd name="connsiteX7" fmla="*/ 134112 w 184308"/>
                  <a:gd name="connsiteY7" fmla="*/ 109823 h 289083"/>
                  <a:gd name="connsiteX8" fmla="*/ 131445 w 184308"/>
                  <a:gd name="connsiteY8" fmla="*/ 136874 h 289083"/>
                  <a:gd name="connsiteX9" fmla="*/ 106109 w 184308"/>
                  <a:gd name="connsiteY9" fmla="*/ 122015 h 289083"/>
                  <a:gd name="connsiteX10" fmla="*/ 80772 w 184308"/>
                  <a:gd name="connsiteY10" fmla="*/ 117729 h 289083"/>
                  <a:gd name="connsiteX11" fmla="*/ 44482 w 184308"/>
                  <a:gd name="connsiteY11" fmla="*/ 137827 h 289083"/>
                  <a:gd name="connsiteX12" fmla="*/ 31147 w 184308"/>
                  <a:gd name="connsiteY12" fmla="*/ 193262 h 289083"/>
                  <a:gd name="connsiteX13" fmla="*/ 43529 w 184308"/>
                  <a:gd name="connsiteY13" fmla="*/ 247364 h 289083"/>
                  <a:gd name="connsiteX14" fmla="*/ 76581 w 184308"/>
                  <a:gd name="connsiteY14" fmla="*/ 267271 h 289083"/>
                  <a:gd name="connsiteX15" fmla="*/ 113062 w 184308"/>
                  <a:gd name="connsiteY15" fmla="*/ 251841 h 289083"/>
                  <a:gd name="connsiteX16" fmla="*/ 126206 w 184308"/>
                  <a:gd name="connsiteY16" fmla="*/ 208979 h 289083"/>
                  <a:gd name="connsiteX17" fmla="*/ 126206 w 184308"/>
                  <a:gd name="connsiteY17" fmla="*/ 52673 h 289083"/>
                  <a:gd name="connsiteX18" fmla="*/ 125063 w 184308"/>
                  <a:gd name="connsiteY18" fmla="*/ 39910 h 289083"/>
                  <a:gd name="connsiteX19" fmla="*/ 122396 w 184308"/>
                  <a:gd name="connsiteY19" fmla="*/ 24670 h 289083"/>
                  <a:gd name="connsiteX20" fmla="*/ 120110 w 184308"/>
                  <a:gd name="connsiteY20" fmla="*/ 14288 h 289083"/>
                  <a:gd name="connsiteX21" fmla="*/ 134398 w 184308"/>
                  <a:gd name="connsiteY21" fmla="*/ 26670 h 289083"/>
                  <a:gd name="connsiteX22" fmla="*/ 88583 w 184308"/>
                  <a:gd name="connsiteY22" fmla="*/ 18764 h 289083"/>
                  <a:gd name="connsiteX23" fmla="*/ 90488 w 184308"/>
                  <a:gd name="connsiteY23" fmla="*/ 0 h 289083"/>
                  <a:gd name="connsiteX24" fmla="*/ 128778 w 184308"/>
                  <a:gd name="connsiteY24" fmla="*/ 1143 h 289083"/>
                  <a:gd name="connsiteX25" fmla="*/ 149828 w 184308"/>
                  <a:gd name="connsiteY25" fmla="*/ 1143 h 289083"/>
                  <a:gd name="connsiteX26" fmla="*/ 156591 w 184308"/>
                  <a:gd name="connsiteY26" fmla="*/ 7906 h 289083"/>
                  <a:gd name="connsiteX27" fmla="*/ 155639 w 184308"/>
                  <a:gd name="connsiteY27" fmla="*/ 26289 h 289083"/>
                  <a:gd name="connsiteX28" fmla="*/ 154686 w 184308"/>
                  <a:gd name="connsiteY28" fmla="*/ 46958 h 289083"/>
                  <a:gd name="connsiteX29" fmla="*/ 154305 w 184308"/>
                  <a:gd name="connsiteY29" fmla="*/ 63913 h 289083"/>
                  <a:gd name="connsiteX30" fmla="*/ 154305 w 184308"/>
                  <a:gd name="connsiteY30" fmla="*/ 224028 h 289083"/>
                  <a:gd name="connsiteX31" fmla="*/ 156591 w 184308"/>
                  <a:gd name="connsiteY31" fmla="*/ 253746 h 289083"/>
                  <a:gd name="connsiteX32" fmla="*/ 160306 w 184308"/>
                  <a:gd name="connsiteY32" fmla="*/ 275177 h 289083"/>
                  <a:gd name="connsiteX33" fmla="*/ 145637 w 184308"/>
                  <a:gd name="connsiteY33" fmla="*/ 261652 h 289083"/>
                  <a:gd name="connsiteX34" fmla="*/ 184309 w 184308"/>
                  <a:gd name="connsiteY34" fmla="*/ 265748 h 289083"/>
                  <a:gd name="connsiteX35" fmla="*/ 182023 w 184308"/>
                  <a:gd name="connsiteY35" fmla="*/ 285274 h 289083"/>
                  <a:gd name="connsiteX36" fmla="*/ 135065 w 184308"/>
                  <a:gd name="connsiteY36" fmla="*/ 285274 h 289083"/>
                  <a:gd name="connsiteX37" fmla="*/ 127540 w 184308"/>
                  <a:gd name="connsiteY37" fmla="*/ 242792 h 289083"/>
                  <a:gd name="connsiteX38" fmla="*/ 130207 w 184308"/>
                  <a:gd name="connsiteY38" fmla="*/ 249174 h 289083"/>
                  <a:gd name="connsiteX39" fmla="*/ 125349 w 184308"/>
                  <a:gd name="connsiteY39" fmla="*/ 262509 h 289083"/>
                  <a:gd name="connsiteX40" fmla="*/ 111443 w 184308"/>
                  <a:gd name="connsiteY40" fmla="*/ 275463 h 289083"/>
                  <a:gd name="connsiteX41" fmla="*/ 93440 w 184308"/>
                  <a:gd name="connsiteY41" fmla="*/ 285274 h 289083"/>
                  <a:gd name="connsiteX42" fmla="*/ 75819 w 184308"/>
                  <a:gd name="connsiteY42" fmla="*/ 288988 h 28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84308" h="289083">
                    <a:moveTo>
                      <a:pt x="75914" y="289084"/>
                    </a:moveTo>
                    <a:cubicBezTo>
                      <a:pt x="52578" y="289084"/>
                      <a:pt x="34100" y="280416"/>
                      <a:pt x="20479" y="263176"/>
                    </a:cubicBezTo>
                    <a:cubicBezTo>
                      <a:pt x="6858" y="245936"/>
                      <a:pt x="0" y="222218"/>
                      <a:pt x="0" y="192119"/>
                    </a:cubicBezTo>
                    <a:cubicBezTo>
                      <a:pt x="0" y="162020"/>
                      <a:pt x="6953" y="139541"/>
                      <a:pt x="20860" y="122396"/>
                    </a:cubicBezTo>
                    <a:cubicBezTo>
                      <a:pt x="34766" y="105251"/>
                      <a:pt x="53531" y="96679"/>
                      <a:pt x="77057" y="96679"/>
                    </a:cubicBezTo>
                    <a:cubicBezTo>
                      <a:pt x="83344" y="96679"/>
                      <a:pt x="89059" y="96965"/>
                      <a:pt x="94298" y="97631"/>
                    </a:cubicBezTo>
                    <a:cubicBezTo>
                      <a:pt x="99536" y="98298"/>
                      <a:pt x="105347" y="99536"/>
                      <a:pt x="111538" y="101346"/>
                    </a:cubicBezTo>
                    <a:cubicBezTo>
                      <a:pt x="117824" y="103251"/>
                      <a:pt x="125349" y="106013"/>
                      <a:pt x="134112" y="109823"/>
                    </a:cubicBezTo>
                    <a:lnTo>
                      <a:pt x="131445" y="136874"/>
                    </a:lnTo>
                    <a:cubicBezTo>
                      <a:pt x="122682" y="129826"/>
                      <a:pt x="114205" y="124873"/>
                      <a:pt x="106109" y="122015"/>
                    </a:cubicBezTo>
                    <a:cubicBezTo>
                      <a:pt x="98012" y="119158"/>
                      <a:pt x="89535" y="117729"/>
                      <a:pt x="80772" y="117729"/>
                    </a:cubicBezTo>
                    <a:cubicBezTo>
                      <a:pt x="65532" y="117729"/>
                      <a:pt x="53435" y="124396"/>
                      <a:pt x="44482" y="137827"/>
                    </a:cubicBezTo>
                    <a:cubicBezTo>
                      <a:pt x="35623" y="151257"/>
                      <a:pt x="31147" y="169736"/>
                      <a:pt x="31147" y="193262"/>
                    </a:cubicBezTo>
                    <a:cubicBezTo>
                      <a:pt x="31147" y="216789"/>
                      <a:pt x="35243" y="234125"/>
                      <a:pt x="43529" y="247364"/>
                    </a:cubicBezTo>
                    <a:cubicBezTo>
                      <a:pt x="51816" y="260604"/>
                      <a:pt x="62770" y="267271"/>
                      <a:pt x="76581" y="267271"/>
                    </a:cubicBezTo>
                    <a:cubicBezTo>
                      <a:pt x="92107" y="267271"/>
                      <a:pt x="104299" y="262128"/>
                      <a:pt x="113062" y="251841"/>
                    </a:cubicBezTo>
                    <a:cubicBezTo>
                      <a:pt x="121825" y="241554"/>
                      <a:pt x="126206" y="227267"/>
                      <a:pt x="126206" y="208979"/>
                    </a:cubicBezTo>
                    <a:lnTo>
                      <a:pt x="126206" y="52673"/>
                    </a:lnTo>
                    <a:cubicBezTo>
                      <a:pt x="126206" y="49435"/>
                      <a:pt x="125825" y="45149"/>
                      <a:pt x="125063" y="39910"/>
                    </a:cubicBezTo>
                    <a:cubicBezTo>
                      <a:pt x="124301" y="34671"/>
                      <a:pt x="123444" y="29623"/>
                      <a:pt x="122396" y="24670"/>
                    </a:cubicBezTo>
                    <a:cubicBezTo>
                      <a:pt x="121444" y="19812"/>
                      <a:pt x="120682" y="16288"/>
                      <a:pt x="120110" y="14288"/>
                    </a:cubicBezTo>
                    <a:lnTo>
                      <a:pt x="134398" y="26670"/>
                    </a:lnTo>
                    <a:lnTo>
                      <a:pt x="88583" y="18764"/>
                    </a:lnTo>
                    <a:lnTo>
                      <a:pt x="90488" y="0"/>
                    </a:lnTo>
                    <a:lnTo>
                      <a:pt x="128778" y="1143"/>
                    </a:lnTo>
                    <a:lnTo>
                      <a:pt x="149828" y="1143"/>
                    </a:lnTo>
                    <a:lnTo>
                      <a:pt x="156591" y="7906"/>
                    </a:lnTo>
                    <a:cubicBezTo>
                      <a:pt x="156305" y="13145"/>
                      <a:pt x="156020" y="19336"/>
                      <a:pt x="155639" y="26289"/>
                    </a:cubicBezTo>
                    <a:cubicBezTo>
                      <a:pt x="155258" y="33338"/>
                      <a:pt x="154972" y="40196"/>
                      <a:pt x="154686" y="46958"/>
                    </a:cubicBezTo>
                    <a:cubicBezTo>
                      <a:pt x="154400" y="53721"/>
                      <a:pt x="154305" y="59341"/>
                      <a:pt x="154305" y="63913"/>
                    </a:cubicBezTo>
                    <a:lnTo>
                      <a:pt x="154305" y="224028"/>
                    </a:lnTo>
                    <a:cubicBezTo>
                      <a:pt x="154305" y="233839"/>
                      <a:pt x="155067" y="243745"/>
                      <a:pt x="156591" y="253746"/>
                    </a:cubicBezTo>
                    <a:cubicBezTo>
                      <a:pt x="158115" y="263747"/>
                      <a:pt x="159353" y="270891"/>
                      <a:pt x="160306" y="275177"/>
                    </a:cubicBezTo>
                    <a:lnTo>
                      <a:pt x="145637" y="261652"/>
                    </a:lnTo>
                    <a:lnTo>
                      <a:pt x="184309" y="265748"/>
                    </a:lnTo>
                    <a:lnTo>
                      <a:pt x="182023" y="285274"/>
                    </a:lnTo>
                    <a:lnTo>
                      <a:pt x="135065" y="285274"/>
                    </a:lnTo>
                    <a:lnTo>
                      <a:pt x="127540" y="242792"/>
                    </a:lnTo>
                    <a:lnTo>
                      <a:pt x="130207" y="249174"/>
                    </a:lnTo>
                    <a:cubicBezTo>
                      <a:pt x="130493" y="253460"/>
                      <a:pt x="128873" y="257842"/>
                      <a:pt x="125349" y="262509"/>
                    </a:cubicBezTo>
                    <a:cubicBezTo>
                      <a:pt x="121825" y="267176"/>
                      <a:pt x="117253" y="271463"/>
                      <a:pt x="111443" y="275463"/>
                    </a:cubicBezTo>
                    <a:cubicBezTo>
                      <a:pt x="105632" y="279463"/>
                      <a:pt x="99632" y="282702"/>
                      <a:pt x="93440" y="285274"/>
                    </a:cubicBezTo>
                    <a:cubicBezTo>
                      <a:pt x="87154" y="287750"/>
                      <a:pt x="81248" y="288988"/>
                      <a:pt x="75819" y="2889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6" name="Forme libre : forme 25">
                <a:extLst>
                  <a:ext uri="{FF2B5EF4-FFF2-40B4-BE49-F238E27FC236}">
                    <a16:creationId xmlns:a16="http://schemas.microsoft.com/office/drawing/2014/main" id="{4867D971-9B14-8540-423E-8AA8A68B8E26}"/>
                  </a:ext>
                </a:extLst>
              </p:cNvPr>
              <p:cNvSpPr/>
              <p:nvPr/>
            </p:nvSpPr>
            <p:spPr>
              <a:xfrm>
                <a:off x="4029456" y="4445412"/>
                <a:ext cx="151828" cy="192404"/>
              </a:xfrm>
              <a:custGeom>
                <a:avLst/>
                <a:gdLst>
                  <a:gd name="connsiteX0" fmla="*/ 85725 w 151828"/>
                  <a:gd name="connsiteY0" fmla="*/ 192405 h 192404"/>
                  <a:gd name="connsiteX1" fmla="*/ 38386 w 151828"/>
                  <a:gd name="connsiteY1" fmla="*/ 180022 h 192404"/>
                  <a:gd name="connsiteX2" fmla="*/ 9620 w 151828"/>
                  <a:gd name="connsiteY2" fmla="*/ 145828 h 192404"/>
                  <a:gd name="connsiteX3" fmla="*/ 0 w 151828"/>
                  <a:gd name="connsiteY3" fmla="*/ 96583 h 192404"/>
                  <a:gd name="connsiteX4" fmla="*/ 8668 w 151828"/>
                  <a:gd name="connsiteY4" fmla="*/ 46958 h 192404"/>
                  <a:gd name="connsiteX5" fmla="*/ 35338 w 151828"/>
                  <a:gd name="connsiteY5" fmla="*/ 12573 h 192404"/>
                  <a:gd name="connsiteX6" fmla="*/ 80772 w 151828"/>
                  <a:gd name="connsiteY6" fmla="*/ 0 h 192404"/>
                  <a:gd name="connsiteX7" fmla="*/ 122492 w 151828"/>
                  <a:gd name="connsiteY7" fmla="*/ 10858 h 192404"/>
                  <a:gd name="connsiteX8" fmla="*/ 144875 w 151828"/>
                  <a:gd name="connsiteY8" fmla="*/ 41338 h 192404"/>
                  <a:gd name="connsiteX9" fmla="*/ 151828 w 151828"/>
                  <a:gd name="connsiteY9" fmla="*/ 86487 h 192404"/>
                  <a:gd name="connsiteX10" fmla="*/ 145828 w 151828"/>
                  <a:gd name="connsiteY10" fmla="*/ 98488 h 192404"/>
                  <a:gd name="connsiteX11" fmla="*/ 24098 w 151828"/>
                  <a:gd name="connsiteY11" fmla="*/ 98488 h 192404"/>
                  <a:gd name="connsiteX12" fmla="*/ 24098 w 151828"/>
                  <a:gd name="connsiteY12" fmla="*/ 81534 h 192404"/>
                  <a:gd name="connsiteX13" fmla="*/ 132683 w 151828"/>
                  <a:gd name="connsiteY13" fmla="*/ 73247 h 192404"/>
                  <a:gd name="connsiteX14" fmla="*/ 120682 w 151828"/>
                  <a:gd name="connsiteY14" fmla="*/ 86392 h 192404"/>
                  <a:gd name="connsiteX15" fmla="*/ 120872 w 151828"/>
                  <a:gd name="connsiteY15" fmla="*/ 76771 h 192404"/>
                  <a:gd name="connsiteX16" fmla="*/ 121063 w 151828"/>
                  <a:gd name="connsiteY16" fmla="*/ 66484 h 192404"/>
                  <a:gd name="connsiteX17" fmla="*/ 110966 w 151828"/>
                  <a:gd name="connsiteY17" fmla="*/ 32290 h 192404"/>
                  <a:gd name="connsiteX18" fmla="*/ 79724 w 151828"/>
                  <a:gd name="connsiteY18" fmla="*/ 18002 h 192404"/>
                  <a:gd name="connsiteX19" fmla="*/ 56388 w 151828"/>
                  <a:gd name="connsiteY19" fmla="*/ 24955 h 192404"/>
                  <a:gd name="connsiteX20" fmla="*/ 41719 w 151828"/>
                  <a:gd name="connsiteY20" fmla="*/ 43529 h 192404"/>
                  <a:gd name="connsiteX21" fmla="*/ 34195 w 151828"/>
                  <a:gd name="connsiteY21" fmla="*/ 68485 h 192404"/>
                  <a:gd name="connsiteX22" fmla="*/ 31909 w 151828"/>
                  <a:gd name="connsiteY22" fmla="*/ 94964 h 192404"/>
                  <a:gd name="connsiteX23" fmla="*/ 34957 w 151828"/>
                  <a:gd name="connsiteY23" fmla="*/ 120301 h 192404"/>
                  <a:gd name="connsiteX24" fmla="*/ 44387 w 151828"/>
                  <a:gd name="connsiteY24" fmla="*/ 144494 h 192404"/>
                  <a:gd name="connsiteX25" fmla="*/ 60389 w 151828"/>
                  <a:gd name="connsiteY25" fmla="*/ 162496 h 192404"/>
                  <a:gd name="connsiteX26" fmla="*/ 83534 w 151828"/>
                  <a:gd name="connsiteY26" fmla="*/ 169259 h 192404"/>
                  <a:gd name="connsiteX27" fmla="*/ 117157 w 151828"/>
                  <a:gd name="connsiteY27" fmla="*/ 163830 h 192404"/>
                  <a:gd name="connsiteX28" fmla="*/ 141351 w 151828"/>
                  <a:gd name="connsiteY28" fmla="*/ 153448 h 192404"/>
                  <a:gd name="connsiteX29" fmla="*/ 151162 w 151828"/>
                  <a:gd name="connsiteY29" fmla="*/ 170021 h 192404"/>
                  <a:gd name="connsiteX30" fmla="*/ 148495 w 151828"/>
                  <a:gd name="connsiteY30" fmla="*/ 172117 h 192404"/>
                  <a:gd name="connsiteX31" fmla="*/ 136303 w 151828"/>
                  <a:gd name="connsiteY31" fmla="*/ 180022 h 192404"/>
                  <a:gd name="connsiteX32" fmla="*/ 115252 w 151828"/>
                  <a:gd name="connsiteY32" fmla="*/ 188500 h 192404"/>
                  <a:gd name="connsiteX33" fmla="*/ 85725 w 151828"/>
                  <a:gd name="connsiteY33" fmla="*/ 192214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1828" h="192404">
                    <a:moveTo>
                      <a:pt x="85725" y="192405"/>
                    </a:moveTo>
                    <a:cubicBezTo>
                      <a:pt x="66961" y="192405"/>
                      <a:pt x="51149" y="188309"/>
                      <a:pt x="38386" y="180022"/>
                    </a:cubicBezTo>
                    <a:cubicBezTo>
                      <a:pt x="25622" y="171736"/>
                      <a:pt x="16002" y="160306"/>
                      <a:pt x="9620" y="145828"/>
                    </a:cubicBezTo>
                    <a:cubicBezTo>
                      <a:pt x="3238" y="131254"/>
                      <a:pt x="0" y="114871"/>
                      <a:pt x="0" y="96583"/>
                    </a:cubicBezTo>
                    <a:cubicBezTo>
                      <a:pt x="0" y="78295"/>
                      <a:pt x="2857" y="61531"/>
                      <a:pt x="8668" y="46958"/>
                    </a:cubicBezTo>
                    <a:cubicBezTo>
                      <a:pt x="14383" y="32385"/>
                      <a:pt x="23336" y="20955"/>
                      <a:pt x="35338" y="12573"/>
                    </a:cubicBezTo>
                    <a:cubicBezTo>
                      <a:pt x="47339" y="4191"/>
                      <a:pt x="62484" y="0"/>
                      <a:pt x="80772" y="0"/>
                    </a:cubicBezTo>
                    <a:cubicBezTo>
                      <a:pt x="99060" y="0"/>
                      <a:pt x="112204" y="3619"/>
                      <a:pt x="122492" y="10858"/>
                    </a:cubicBezTo>
                    <a:cubicBezTo>
                      <a:pt x="132778" y="18097"/>
                      <a:pt x="140208" y="28289"/>
                      <a:pt x="144875" y="41338"/>
                    </a:cubicBezTo>
                    <a:cubicBezTo>
                      <a:pt x="149543" y="54388"/>
                      <a:pt x="151828" y="69437"/>
                      <a:pt x="151828" y="86487"/>
                    </a:cubicBezTo>
                    <a:lnTo>
                      <a:pt x="145828" y="98488"/>
                    </a:lnTo>
                    <a:lnTo>
                      <a:pt x="24098" y="98488"/>
                    </a:lnTo>
                    <a:lnTo>
                      <a:pt x="24098" y="81534"/>
                    </a:lnTo>
                    <a:lnTo>
                      <a:pt x="132683" y="73247"/>
                    </a:lnTo>
                    <a:lnTo>
                      <a:pt x="120682" y="86392"/>
                    </a:lnTo>
                    <a:cubicBezTo>
                      <a:pt x="120682" y="83153"/>
                      <a:pt x="120682" y="79915"/>
                      <a:pt x="120872" y="76771"/>
                    </a:cubicBezTo>
                    <a:cubicBezTo>
                      <a:pt x="120968" y="73628"/>
                      <a:pt x="121063" y="70199"/>
                      <a:pt x="121063" y="66484"/>
                    </a:cubicBezTo>
                    <a:cubicBezTo>
                      <a:pt x="121063" y="53245"/>
                      <a:pt x="117729" y="41815"/>
                      <a:pt x="110966" y="32290"/>
                    </a:cubicBezTo>
                    <a:cubicBezTo>
                      <a:pt x="104203" y="22765"/>
                      <a:pt x="93821" y="18002"/>
                      <a:pt x="79724" y="18002"/>
                    </a:cubicBezTo>
                    <a:cubicBezTo>
                      <a:pt x="70485" y="18002"/>
                      <a:pt x="62674" y="20288"/>
                      <a:pt x="56388" y="24955"/>
                    </a:cubicBezTo>
                    <a:cubicBezTo>
                      <a:pt x="50101" y="29623"/>
                      <a:pt x="45244" y="35814"/>
                      <a:pt x="41719" y="43529"/>
                    </a:cubicBezTo>
                    <a:cubicBezTo>
                      <a:pt x="38195" y="51340"/>
                      <a:pt x="35719" y="59626"/>
                      <a:pt x="34195" y="68485"/>
                    </a:cubicBezTo>
                    <a:cubicBezTo>
                      <a:pt x="32671" y="77343"/>
                      <a:pt x="31909" y="86201"/>
                      <a:pt x="31909" y="94964"/>
                    </a:cubicBezTo>
                    <a:cubicBezTo>
                      <a:pt x="31909" y="103251"/>
                      <a:pt x="32861" y="111728"/>
                      <a:pt x="34957" y="120301"/>
                    </a:cubicBezTo>
                    <a:cubicBezTo>
                      <a:pt x="36957" y="128968"/>
                      <a:pt x="40100" y="137065"/>
                      <a:pt x="44387" y="144494"/>
                    </a:cubicBezTo>
                    <a:cubicBezTo>
                      <a:pt x="48673" y="151924"/>
                      <a:pt x="54007" y="158020"/>
                      <a:pt x="60389" y="162496"/>
                    </a:cubicBezTo>
                    <a:cubicBezTo>
                      <a:pt x="66770" y="166973"/>
                      <a:pt x="74486" y="169259"/>
                      <a:pt x="83534" y="169259"/>
                    </a:cubicBezTo>
                    <a:cubicBezTo>
                      <a:pt x="95345" y="169259"/>
                      <a:pt x="106490" y="167449"/>
                      <a:pt x="117157" y="163830"/>
                    </a:cubicBezTo>
                    <a:cubicBezTo>
                      <a:pt x="127825" y="160210"/>
                      <a:pt x="135922" y="156781"/>
                      <a:pt x="141351" y="153448"/>
                    </a:cubicBezTo>
                    <a:lnTo>
                      <a:pt x="151162" y="170021"/>
                    </a:lnTo>
                    <a:cubicBezTo>
                      <a:pt x="151924" y="169259"/>
                      <a:pt x="151067" y="170021"/>
                      <a:pt x="148495" y="172117"/>
                    </a:cubicBezTo>
                    <a:cubicBezTo>
                      <a:pt x="146018" y="174212"/>
                      <a:pt x="141922" y="176879"/>
                      <a:pt x="136303" y="180022"/>
                    </a:cubicBezTo>
                    <a:cubicBezTo>
                      <a:pt x="130683" y="183166"/>
                      <a:pt x="123634" y="185928"/>
                      <a:pt x="115252" y="188500"/>
                    </a:cubicBezTo>
                    <a:cubicBezTo>
                      <a:pt x="106870" y="190976"/>
                      <a:pt x="97060" y="192214"/>
                      <a:pt x="85725" y="1922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7" name="Forme libre : forme 26">
                <a:extLst>
                  <a:ext uri="{FF2B5EF4-FFF2-40B4-BE49-F238E27FC236}">
                    <a16:creationId xmlns:a16="http://schemas.microsoft.com/office/drawing/2014/main" id="{7F8EE981-630C-7A7D-812F-0AB142A53275}"/>
                  </a:ext>
                </a:extLst>
              </p:cNvPr>
              <p:cNvSpPr/>
              <p:nvPr/>
            </p:nvSpPr>
            <p:spPr>
              <a:xfrm>
                <a:off x="4310634" y="4363497"/>
                <a:ext cx="199358" cy="276225"/>
              </a:xfrm>
              <a:custGeom>
                <a:avLst/>
                <a:gdLst>
                  <a:gd name="connsiteX0" fmla="*/ 118015 w 199358"/>
                  <a:gd name="connsiteY0" fmla="*/ 276225 h 276225"/>
                  <a:gd name="connsiteX1" fmla="*/ 52578 w 199358"/>
                  <a:gd name="connsiteY1" fmla="*/ 258794 h 276225"/>
                  <a:gd name="connsiteX2" fmla="*/ 13144 w 199358"/>
                  <a:gd name="connsiteY2" fmla="*/ 210312 h 276225"/>
                  <a:gd name="connsiteX3" fmla="*/ 0 w 199358"/>
                  <a:gd name="connsiteY3" fmla="*/ 138303 h 276225"/>
                  <a:gd name="connsiteX4" fmla="*/ 13144 w 199358"/>
                  <a:gd name="connsiteY4" fmla="*/ 66104 h 276225"/>
                  <a:gd name="connsiteX5" fmla="*/ 52578 w 199358"/>
                  <a:gd name="connsiteY5" fmla="*/ 17431 h 276225"/>
                  <a:gd name="connsiteX6" fmla="*/ 118015 w 199358"/>
                  <a:gd name="connsiteY6" fmla="*/ 0 h 276225"/>
                  <a:gd name="connsiteX7" fmla="*/ 159734 w 199358"/>
                  <a:gd name="connsiteY7" fmla="*/ 4096 h 276225"/>
                  <a:gd name="connsiteX8" fmla="*/ 195834 w 199358"/>
                  <a:gd name="connsiteY8" fmla="*/ 12763 h 276225"/>
                  <a:gd name="connsiteX9" fmla="*/ 192119 w 199358"/>
                  <a:gd name="connsiteY9" fmla="*/ 67628 h 276225"/>
                  <a:gd name="connsiteX10" fmla="*/ 170307 w 199358"/>
                  <a:gd name="connsiteY10" fmla="*/ 66104 h 276225"/>
                  <a:gd name="connsiteX11" fmla="*/ 170307 w 199358"/>
                  <a:gd name="connsiteY11" fmla="*/ 48768 h 276225"/>
                  <a:gd name="connsiteX12" fmla="*/ 167640 w 199358"/>
                  <a:gd name="connsiteY12" fmla="*/ 36004 h 276225"/>
                  <a:gd name="connsiteX13" fmla="*/ 163163 w 199358"/>
                  <a:gd name="connsiteY13" fmla="*/ 20193 h 276225"/>
                  <a:gd name="connsiteX14" fmla="*/ 172974 w 199358"/>
                  <a:gd name="connsiteY14" fmla="*/ 32575 h 276225"/>
                  <a:gd name="connsiteX15" fmla="*/ 146495 w 199358"/>
                  <a:gd name="connsiteY15" fmla="*/ 24098 h 276225"/>
                  <a:gd name="connsiteX16" fmla="*/ 118110 w 199358"/>
                  <a:gd name="connsiteY16" fmla="*/ 20479 h 276225"/>
                  <a:gd name="connsiteX17" fmla="*/ 72866 w 199358"/>
                  <a:gd name="connsiteY17" fmla="*/ 36100 h 276225"/>
                  <a:gd name="connsiteX18" fmla="*/ 45625 w 199358"/>
                  <a:gd name="connsiteY18" fmla="*/ 78200 h 276225"/>
                  <a:gd name="connsiteX19" fmla="*/ 36576 w 199358"/>
                  <a:gd name="connsiteY19" fmla="*/ 137732 h 276225"/>
                  <a:gd name="connsiteX20" fmla="*/ 45625 w 199358"/>
                  <a:gd name="connsiteY20" fmla="*/ 197072 h 276225"/>
                  <a:gd name="connsiteX21" fmla="*/ 72676 w 199358"/>
                  <a:gd name="connsiteY21" fmla="*/ 239554 h 276225"/>
                  <a:gd name="connsiteX22" fmla="*/ 117729 w 199358"/>
                  <a:gd name="connsiteY22" fmla="*/ 255365 h 276225"/>
                  <a:gd name="connsiteX23" fmla="*/ 148018 w 199358"/>
                  <a:gd name="connsiteY23" fmla="*/ 252127 h 276225"/>
                  <a:gd name="connsiteX24" fmla="*/ 176403 w 199358"/>
                  <a:gd name="connsiteY24" fmla="*/ 244030 h 276225"/>
                  <a:gd name="connsiteX25" fmla="*/ 165926 w 199358"/>
                  <a:gd name="connsiteY25" fmla="*/ 256794 h 276225"/>
                  <a:gd name="connsiteX26" fmla="*/ 170021 w 199358"/>
                  <a:gd name="connsiteY26" fmla="*/ 244983 h 276225"/>
                  <a:gd name="connsiteX27" fmla="*/ 173164 w 199358"/>
                  <a:gd name="connsiteY27" fmla="*/ 233553 h 276225"/>
                  <a:gd name="connsiteX28" fmla="*/ 174498 w 199358"/>
                  <a:gd name="connsiteY28" fmla="*/ 225647 h 276225"/>
                  <a:gd name="connsiteX29" fmla="*/ 175260 w 199358"/>
                  <a:gd name="connsiteY29" fmla="*/ 208026 h 276225"/>
                  <a:gd name="connsiteX30" fmla="*/ 197072 w 199358"/>
                  <a:gd name="connsiteY30" fmla="*/ 207264 h 276225"/>
                  <a:gd name="connsiteX31" fmla="*/ 199358 w 199358"/>
                  <a:gd name="connsiteY31" fmla="*/ 263271 h 276225"/>
                  <a:gd name="connsiteX32" fmla="*/ 161353 w 199358"/>
                  <a:gd name="connsiteY32" fmla="*/ 271939 h 276225"/>
                  <a:gd name="connsiteX33" fmla="*/ 118110 w 199358"/>
                  <a:gd name="connsiteY33" fmla="*/ 276034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99358" h="276225">
                    <a:moveTo>
                      <a:pt x="118015" y="276225"/>
                    </a:moveTo>
                    <a:cubicBezTo>
                      <a:pt x="91916" y="276225"/>
                      <a:pt x="70199" y="270415"/>
                      <a:pt x="52578" y="258794"/>
                    </a:cubicBezTo>
                    <a:cubicBezTo>
                      <a:pt x="35052" y="247174"/>
                      <a:pt x="21907" y="230981"/>
                      <a:pt x="13144" y="210312"/>
                    </a:cubicBezTo>
                    <a:cubicBezTo>
                      <a:pt x="4381" y="189643"/>
                      <a:pt x="0" y="165640"/>
                      <a:pt x="0" y="138303"/>
                    </a:cubicBezTo>
                    <a:cubicBezTo>
                      <a:pt x="0" y="110966"/>
                      <a:pt x="4381" y="86963"/>
                      <a:pt x="13144" y="66104"/>
                    </a:cubicBezTo>
                    <a:cubicBezTo>
                      <a:pt x="21907" y="45339"/>
                      <a:pt x="35052" y="29051"/>
                      <a:pt x="52578" y="17431"/>
                    </a:cubicBezTo>
                    <a:cubicBezTo>
                      <a:pt x="70104" y="5810"/>
                      <a:pt x="91916" y="0"/>
                      <a:pt x="118015" y="0"/>
                    </a:cubicBezTo>
                    <a:cubicBezTo>
                      <a:pt x="133541" y="0"/>
                      <a:pt x="147447" y="1333"/>
                      <a:pt x="159734" y="4096"/>
                    </a:cubicBezTo>
                    <a:cubicBezTo>
                      <a:pt x="172022" y="6858"/>
                      <a:pt x="184023" y="9716"/>
                      <a:pt x="195834" y="12763"/>
                    </a:cubicBezTo>
                    <a:lnTo>
                      <a:pt x="192119" y="67628"/>
                    </a:lnTo>
                    <a:lnTo>
                      <a:pt x="170307" y="66104"/>
                    </a:lnTo>
                    <a:lnTo>
                      <a:pt x="170307" y="48768"/>
                    </a:lnTo>
                    <a:cubicBezTo>
                      <a:pt x="170307" y="46292"/>
                      <a:pt x="169450" y="42005"/>
                      <a:pt x="167640" y="36004"/>
                    </a:cubicBezTo>
                    <a:cubicBezTo>
                      <a:pt x="165926" y="30004"/>
                      <a:pt x="164401" y="24765"/>
                      <a:pt x="163163" y="20193"/>
                    </a:cubicBezTo>
                    <a:lnTo>
                      <a:pt x="172974" y="32575"/>
                    </a:lnTo>
                    <a:cubicBezTo>
                      <a:pt x="165735" y="29337"/>
                      <a:pt x="156877" y="26479"/>
                      <a:pt x="146495" y="24098"/>
                    </a:cubicBezTo>
                    <a:cubicBezTo>
                      <a:pt x="136112" y="21717"/>
                      <a:pt x="126682" y="20479"/>
                      <a:pt x="118110" y="20479"/>
                    </a:cubicBezTo>
                    <a:cubicBezTo>
                      <a:pt x="100108" y="20479"/>
                      <a:pt x="84963" y="25717"/>
                      <a:pt x="72866" y="36100"/>
                    </a:cubicBezTo>
                    <a:cubicBezTo>
                      <a:pt x="60674" y="46482"/>
                      <a:pt x="51626" y="60484"/>
                      <a:pt x="45625" y="78200"/>
                    </a:cubicBezTo>
                    <a:cubicBezTo>
                      <a:pt x="39624" y="95917"/>
                      <a:pt x="36576" y="115729"/>
                      <a:pt x="36576" y="137732"/>
                    </a:cubicBezTo>
                    <a:cubicBezTo>
                      <a:pt x="36576" y="159734"/>
                      <a:pt x="39624" y="179356"/>
                      <a:pt x="45625" y="197072"/>
                    </a:cubicBezTo>
                    <a:cubicBezTo>
                      <a:pt x="51626" y="214884"/>
                      <a:pt x="60674" y="228981"/>
                      <a:pt x="72676" y="239554"/>
                    </a:cubicBezTo>
                    <a:cubicBezTo>
                      <a:pt x="84677" y="250126"/>
                      <a:pt x="99727" y="255365"/>
                      <a:pt x="117729" y="255365"/>
                    </a:cubicBezTo>
                    <a:cubicBezTo>
                      <a:pt x="126778" y="255365"/>
                      <a:pt x="136874" y="254317"/>
                      <a:pt x="148018" y="252127"/>
                    </a:cubicBezTo>
                    <a:cubicBezTo>
                      <a:pt x="159163" y="250031"/>
                      <a:pt x="168593" y="247269"/>
                      <a:pt x="176403" y="244030"/>
                    </a:cubicBezTo>
                    <a:lnTo>
                      <a:pt x="165926" y="256794"/>
                    </a:lnTo>
                    <a:cubicBezTo>
                      <a:pt x="167449" y="253079"/>
                      <a:pt x="168783" y="249079"/>
                      <a:pt x="170021" y="244983"/>
                    </a:cubicBezTo>
                    <a:cubicBezTo>
                      <a:pt x="171260" y="240887"/>
                      <a:pt x="172307" y="237077"/>
                      <a:pt x="173164" y="233553"/>
                    </a:cubicBezTo>
                    <a:cubicBezTo>
                      <a:pt x="174022" y="230029"/>
                      <a:pt x="174498" y="227457"/>
                      <a:pt x="174498" y="225647"/>
                    </a:cubicBezTo>
                    <a:lnTo>
                      <a:pt x="175260" y="208026"/>
                    </a:lnTo>
                    <a:lnTo>
                      <a:pt x="197072" y="207264"/>
                    </a:lnTo>
                    <a:lnTo>
                      <a:pt x="199358" y="263271"/>
                    </a:lnTo>
                    <a:cubicBezTo>
                      <a:pt x="187547" y="266319"/>
                      <a:pt x="174974" y="269176"/>
                      <a:pt x="161353" y="271939"/>
                    </a:cubicBezTo>
                    <a:cubicBezTo>
                      <a:pt x="147733" y="274701"/>
                      <a:pt x="133445" y="276034"/>
                      <a:pt x="118110" y="2760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8" name="Forme libre : forme 27">
                <a:extLst>
                  <a:ext uri="{FF2B5EF4-FFF2-40B4-BE49-F238E27FC236}">
                    <a16:creationId xmlns:a16="http://schemas.microsoft.com/office/drawing/2014/main" id="{53D3F4AD-C8EE-A78D-BACF-D7505A1C64D6}"/>
                  </a:ext>
                </a:extLst>
              </p:cNvPr>
              <p:cNvSpPr/>
              <p:nvPr/>
            </p:nvSpPr>
            <p:spPr>
              <a:xfrm>
                <a:off x="4554474" y="4445031"/>
                <a:ext cx="171450" cy="192786"/>
              </a:xfrm>
              <a:custGeom>
                <a:avLst/>
                <a:gdLst>
                  <a:gd name="connsiteX0" fmla="*/ 86106 w 171450"/>
                  <a:gd name="connsiteY0" fmla="*/ 192786 h 192786"/>
                  <a:gd name="connsiteX1" fmla="*/ 38386 w 171450"/>
                  <a:gd name="connsiteY1" fmla="*/ 180404 h 192786"/>
                  <a:gd name="connsiteX2" fmla="*/ 9620 w 171450"/>
                  <a:gd name="connsiteY2" fmla="*/ 146399 h 192786"/>
                  <a:gd name="connsiteX3" fmla="*/ 0 w 171450"/>
                  <a:gd name="connsiteY3" fmla="*/ 96583 h 192786"/>
                  <a:gd name="connsiteX4" fmla="*/ 9620 w 171450"/>
                  <a:gd name="connsiteY4" fmla="*/ 46387 h 192786"/>
                  <a:gd name="connsiteX5" fmla="*/ 38386 w 171450"/>
                  <a:gd name="connsiteY5" fmla="*/ 12383 h 192786"/>
                  <a:gd name="connsiteX6" fmla="*/ 86106 w 171450"/>
                  <a:gd name="connsiteY6" fmla="*/ 0 h 192786"/>
                  <a:gd name="connsiteX7" fmla="*/ 150209 w 171450"/>
                  <a:gd name="connsiteY7" fmla="*/ 26479 h 192786"/>
                  <a:gd name="connsiteX8" fmla="*/ 171450 w 171450"/>
                  <a:gd name="connsiteY8" fmla="*/ 96583 h 192786"/>
                  <a:gd name="connsiteX9" fmla="*/ 161830 w 171450"/>
                  <a:gd name="connsiteY9" fmla="*/ 146590 h 192786"/>
                  <a:gd name="connsiteX10" fmla="*/ 133255 w 171450"/>
                  <a:gd name="connsiteY10" fmla="*/ 180594 h 192786"/>
                  <a:gd name="connsiteX11" fmla="*/ 86106 w 171450"/>
                  <a:gd name="connsiteY11" fmla="*/ 192786 h 192786"/>
                  <a:gd name="connsiteX12" fmla="*/ 86106 w 171450"/>
                  <a:gd name="connsiteY12" fmla="*/ 172498 h 192786"/>
                  <a:gd name="connsiteX13" fmla="*/ 118015 w 171450"/>
                  <a:gd name="connsiteY13" fmla="*/ 161258 h 192786"/>
                  <a:gd name="connsiteX14" fmla="*/ 134398 w 171450"/>
                  <a:gd name="connsiteY14" fmla="*/ 132493 h 192786"/>
                  <a:gd name="connsiteX15" fmla="*/ 139065 w 171450"/>
                  <a:gd name="connsiteY15" fmla="*/ 96583 h 192786"/>
                  <a:gd name="connsiteX16" fmla="*/ 134398 w 171450"/>
                  <a:gd name="connsiteY16" fmla="*/ 60293 h 192786"/>
                  <a:gd name="connsiteX17" fmla="*/ 118015 w 171450"/>
                  <a:gd name="connsiteY17" fmla="*/ 31528 h 192786"/>
                  <a:gd name="connsiteX18" fmla="*/ 86106 w 171450"/>
                  <a:gd name="connsiteY18" fmla="*/ 20288 h 192786"/>
                  <a:gd name="connsiteX19" fmla="*/ 54197 w 171450"/>
                  <a:gd name="connsiteY19" fmla="*/ 31337 h 192786"/>
                  <a:gd name="connsiteX20" fmla="*/ 37433 w 171450"/>
                  <a:gd name="connsiteY20" fmla="*/ 59912 h 192786"/>
                  <a:gd name="connsiteX21" fmla="*/ 32385 w 171450"/>
                  <a:gd name="connsiteY21" fmla="*/ 96583 h 192786"/>
                  <a:gd name="connsiteX22" fmla="*/ 37433 w 171450"/>
                  <a:gd name="connsiteY22" fmla="*/ 132874 h 192786"/>
                  <a:gd name="connsiteX23" fmla="*/ 54197 w 171450"/>
                  <a:gd name="connsiteY23" fmla="*/ 161449 h 192786"/>
                  <a:gd name="connsiteX24" fmla="*/ 86106 w 171450"/>
                  <a:gd name="connsiteY24" fmla="*/ 172498 h 192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71450" h="192786">
                    <a:moveTo>
                      <a:pt x="86106" y="192786"/>
                    </a:moveTo>
                    <a:cubicBezTo>
                      <a:pt x="67056" y="192786"/>
                      <a:pt x="51149" y="188690"/>
                      <a:pt x="38386" y="180404"/>
                    </a:cubicBezTo>
                    <a:cubicBezTo>
                      <a:pt x="25622" y="172117"/>
                      <a:pt x="16002" y="160782"/>
                      <a:pt x="9620" y="146399"/>
                    </a:cubicBezTo>
                    <a:cubicBezTo>
                      <a:pt x="3238" y="132017"/>
                      <a:pt x="0" y="115443"/>
                      <a:pt x="0" y="96583"/>
                    </a:cubicBezTo>
                    <a:cubicBezTo>
                      <a:pt x="0" y="77724"/>
                      <a:pt x="3238" y="60865"/>
                      <a:pt x="9620" y="46387"/>
                    </a:cubicBezTo>
                    <a:cubicBezTo>
                      <a:pt x="16002" y="32004"/>
                      <a:pt x="25622" y="20669"/>
                      <a:pt x="38386" y="12383"/>
                    </a:cubicBezTo>
                    <a:cubicBezTo>
                      <a:pt x="51149" y="4096"/>
                      <a:pt x="67056" y="0"/>
                      <a:pt x="86106" y="0"/>
                    </a:cubicBezTo>
                    <a:cubicBezTo>
                      <a:pt x="114681" y="0"/>
                      <a:pt x="136017" y="8858"/>
                      <a:pt x="150209" y="26479"/>
                    </a:cubicBezTo>
                    <a:cubicBezTo>
                      <a:pt x="164401" y="44101"/>
                      <a:pt x="171450" y="67532"/>
                      <a:pt x="171450" y="96583"/>
                    </a:cubicBezTo>
                    <a:cubicBezTo>
                      <a:pt x="171450" y="115348"/>
                      <a:pt x="168211" y="132017"/>
                      <a:pt x="161830" y="146590"/>
                    </a:cubicBezTo>
                    <a:cubicBezTo>
                      <a:pt x="155448" y="161163"/>
                      <a:pt x="145923" y="172498"/>
                      <a:pt x="133255" y="180594"/>
                    </a:cubicBezTo>
                    <a:cubicBezTo>
                      <a:pt x="120586" y="188786"/>
                      <a:pt x="104870" y="192786"/>
                      <a:pt x="86106" y="192786"/>
                    </a:cubicBezTo>
                    <a:close/>
                    <a:moveTo>
                      <a:pt x="86106" y="172498"/>
                    </a:moveTo>
                    <a:cubicBezTo>
                      <a:pt x="99631" y="172498"/>
                      <a:pt x="110299" y="168783"/>
                      <a:pt x="118015" y="161258"/>
                    </a:cubicBezTo>
                    <a:cubicBezTo>
                      <a:pt x="125730" y="153734"/>
                      <a:pt x="131254" y="144209"/>
                      <a:pt x="134398" y="132493"/>
                    </a:cubicBezTo>
                    <a:cubicBezTo>
                      <a:pt x="137541" y="120872"/>
                      <a:pt x="139065" y="108871"/>
                      <a:pt x="139065" y="96583"/>
                    </a:cubicBezTo>
                    <a:cubicBezTo>
                      <a:pt x="139065" y="84296"/>
                      <a:pt x="137541" y="72009"/>
                      <a:pt x="134398" y="60293"/>
                    </a:cubicBezTo>
                    <a:cubicBezTo>
                      <a:pt x="131254" y="48673"/>
                      <a:pt x="125825" y="39053"/>
                      <a:pt x="118015" y="31528"/>
                    </a:cubicBezTo>
                    <a:cubicBezTo>
                      <a:pt x="110204" y="24003"/>
                      <a:pt x="99631" y="20288"/>
                      <a:pt x="86106" y="20288"/>
                    </a:cubicBezTo>
                    <a:cubicBezTo>
                      <a:pt x="72580" y="20288"/>
                      <a:pt x="61913" y="24003"/>
                      <a:pt x="54197" y="31337"/>
                    </a:cubicBezTo>
                    <a:cubicBezTo>
                      <a:pt x="46387" y="38767"/>
                      <a:pt x="40862" y="48292"/>
                      <a:pt x="37433" y="59912"/>
                    </a:cubicBezTo>
                    <a:cubicBezTo>
                      <a:pt x="34099" y="71533"/>
                      <a:pt x="32385" y="83820"/>
                      <a:pt x="32385" y="96583"/>
                    </a:cubicBezTo>
                    <a:cubicBezTo>
                      <a:pt x="32385" y="109347"/>
                      <a:pt x="34099" y="121158"/>
                      <a:pt x="37433" y="132874"/>
                    </a:cubicBezTo>
                    <a:cubicBezTo>
                      <a:pt x="40862" y="144494"/>
                      <a:pt x="46387" y="154019"/>
                      <a:pt x="54197" y="161449"/>
                    </a:cubicBezTo>
                    <a:cubicBezTo>
                      <a:pt x="62008" y="168878"/>
                      <a:pt x="72580" y="172498"/>
                      <a:pt x="86106" y="17249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9" name="Forme libre : forme 28">
                <a:extLst>
                  <a:ext uri="{FF2B5EF4-FFF2-40B4-BE49-F238E27FC236}">
                    <a16:creationId xmlns:a16="http://schemas.microsoft.com/office/drawing/2014/main" id="{BD4B1496-B606-12BA-827E-057EB2550F37}"/>
                  </a:ext>
                </a:extLst>
              </p:cNvPr>
              <p:cNvSpPr/>
              <p:nvPr/>
            </p:nvSpPr>
            <p:spPr>
              <a:xfrm>
                <a:off x="4757070" y="4445412"/>
                <a:ext cx="211169" cy="190500"/>
              </a:xfrm>
              <a:custGeom>
                <a:avLst/>
                <a:gdLst>
                  <a:gd name="connsiteX0" fmla="*/ 1905 w 211169"/>
                  <a:gd name="connsiteY0" fmla="*/ 190500 h 190500"/>
                  <a:gd name="connsiteX1" fmla="*/ 0 w 211169"/>
                  <a:gd name="connsiteY1" fmla="*/ 172498 h 190500"/>
                  <a:gd name="connsiteX2" fmla="*/ 42100 w 211169"/>
                  <a:gd name="connsiteY2" fmla="*/ 163830 h 190500"/>
                  <a:gd name="connsiteX3" fmla="*/ 27051 w 211169"/>
                  <a:gd name="connsiteY3" fmla="*/ 177736 h 190500"/>
                  <a:gd name="connsiteX4" fmla="*/ 29146 w 211169"/>
                  <a:gd name="connsiteY4" fmla="*/ 167259 h 190500"/>
                  <a:gd name="connsiteX5" fmla="*/ 31813 w 211169"/>
                  <a:gd name="connsiteY5" fmla="*/ 151257 h 190500"/>
                  <a:gd name="connsiteX6" fmla="*/ 33147 w 211169"/>
                  <a:gd name="connsiteY6" fmla="*/ 138303 h 190500"/>
                  <a:gd name="connsiteX7" fmla="*/ 33147 w 211169"/>
                  <a:gd name="connsiteY7" fmla="*/ 54864 h 190500"/>
                  <a:gd name="connsiteX8" fmla="*/ 32004 w 211169"/>
                  <a:gd name="connsiteY8" fmla="*/ 41529 h 190500"/>
                  <a:gd name="connsiteX9" fmla="*/ 29337 w 211169"/>
                  <a:gd name="connsiteY9" fmla="*/ 24574 h 190500"/>
                  <a:gd name="connsiteX10" fmla="*/ 27051 w 211169"/>
                  <a:gd name="connsiteY10" fmla="*/ 12382 h 190500"/>
                  <a:gd name="connsiteX11" fmla="*/ 42100 w 211169"/>
                  <a:gd name="connsiteY11" fmla="*/ 29718 h 190500"/>
                  <a:gd name="connsiteX12" fmla="*/ 762 w 211169"/>
                  <a:gd name="connsiteY12" fmla="*/ 22574 h 190500"/>
                  <a:gd name="connsiteX13" fmla="*/ 2667 w 211169"/>
                  <a:gd name="connsiteY13" fmla="*/ 3048 h 190500"/>
                  <a:gd name="connsiteX14" fmla="*/ 49244 w 211169"/>
                  <a:gd name="connsiteY14" fmla="*/ 3048 h 190500"/>
                  <a:gd name="connsiteX15" fmla="*/ 56388 w 211169"/>
                  <a:gd name="connsiteY15" fmla="*/ 9811 h 190500"/>
                  <a:gd name="connsiteX16" fmla="*/ 61627 w 211169"/>
                  <a:gd name="connsiteY16" fmla="*/ 66199 h 190500"/>
                  <a:gd name="connsiteX17" fmla="*/ 53340 w 211169"/>
                  <a:gd name="connsiteY17" fmla="*/ 44386 h 190500"/>
                  <a:gd name="connsiteX18" fmla="*/ 67818 w 211169"/>
                  <a:gd name="connsiteY18" fmla="*/ 20288 h 190500"/>
                  <a:gd name="connsiteX19" fmla="*/ 88678 w 211169"/>
                  <a:gd name="connsiteY19" fmla="*/ 5239 h 190500"/>
                  <a:gd name="connsiteX20" fmla="*/ 114967 w 211169"/>
                  <a:gd name="connsiteY20" fmla="*/ 0 h 190500"/>
                  <a:gd name="connsiteX21" fmla="*/ 155162 w 211169"/>
                  <a:gd name="connsiteY21" fmla="*/ 10668 h 190500"/>
                  <a:gd name="connsiteX22" fmla="*/ 173546 w 211169"/>
                  <a:gd name="connsiteY22" fmla="*/ 40957 h 190500"/>
                  <a:gd name="connsiteX23" fmla="*/ 178403 w 211169"/>
                  <a:gd name="connsiteY23" fmla="*/ 86773 h 190500"/>
                  <a:gd name="connsiteX24" fmla="*/ 178403 w 211169"/>
                  <a:gd name="connsiteY24" fmla="*/ 126968 h 190500"/>
                  <a:gd name="connsiteX25" fmla="*/ 179737 w 211169"/>
                  <a:gd name="connsiteY25" fmla="*/ 154400 h 190500"/>
                  <a:gd name="connsiteX26" fmla="*/ 182213 w 211169"/>
                  <a:gd name="connsiteY26" fmla="*/ 175450 h 190500"/>
                  <a:gd name="connsiteX27" fmla="*/ 168688 w 211169"/>
                  <a:gd name="connsiteY27" fmla="*/ 165259 h 190500"/>
                  <a:gd name="connsiteX28" fmla="*/ 211169 w 211169"/>
                  <a:gd name="connsiteY28" fmla="*/ 168973 h 190500"/>
                  <a:gd name="connsiteX29" fmla="*/ 208502 w 211169"/>
                  <a:gd name="connsiteY29" fmla="*/ 188500 h 190500"/>
                  <a:gd name="connsiteX30" fmla="*/ 160401 w 211169"/>
                  <a:gd name="connsiteY30" fmla="*/ 188500 h 190500"/>
                  <a:gd name="connsiteX31" fmla="*/ 152114 w 211169"/>
                  <a:gd name="connsiteY31" fmla="*/ 188881 h 190500"/>
                  <a:gd name="connsiteX32" fmla="*/ 137255 w 211169"/>
                  <a:gd name="connsiteY32" fmla="*/ 189643 h 190500"/>
                  <a:gd name="connsiteX33" fmla="*/ 122777 w 211169"/>
                  <a:gd name="connsiteY33" fmla="*/ 190405 h 190500"/>
                  <a:gd name="connsiteX34" fmla="*/ 120872 w 211169"/>
                  <a:gd name="connsiteY34" fmla="*/ 172402 h 190500"/>
                  <a:gd name="connsiteX35" fmla="*/ 158496 w 211169"/>
                  <a:gd name="connsiteY35" fmla="*/ 163354 h 190500"/>
                  <a:gd name="connsiteX36" fmla="*/ 144590 w 211169"/>
                  <a:gd name="connsiteY36" fmla="*/ 172021 h 190500"/>
                  <a:gd name="connsiteX37" fmla="*/ 147066 w 211169"/>
                  <a:gd name="connsiteY37" fmla="*/ 162782 h 190500"/>
                  <a:gd name="connsiteX38" fmla="*/ 149352 w 211169"/>
                  <a:gd name="connsiteY38" fmla="*/ 150971 h 190500"/>
                  <a:gd name="connsiteX39" fmla="*/ 150304 w 211169"/>
                  <a:gd name="connsiteY39" fmla="*/ 138208 h 190500"/>
                  <a:gd name="connsiteX40" fmla="*/ 150304 w 211169"/>
                  <a:gd name="connsiteY40" fmla="*/ 86296 h 190500"/>
                  <a:gd name="connsiteX41" fmla="*/ 147256 w 211169"/>
                  <a:gd name="connsiteY41" fmla="*/ 54959 h 190500"/>
                  <a:gd name="connsiteX42" fmla="*/ 135636 w 211169"/>
                  <a:gd name="connsiteY42" fmla="*/ 30766 h 190500"/>
                  <a:gd name="connsiteX43" fmla="*/ 110490 w 211169"/>
                  <a:gd name="connsiteY43" fmla="*/ 21336 h 190500"/>
                  <a:gd name="connsiteX44" fmla="*/ 74581 w 211169"/>
                  <a:gd name="connsiteY44" fmla="*/ 39338 h 190500"/>
                  <a:gd name="connsiteX45" fmla="*/ 61627 w 211169"/>
                  <a:gd name="connsiteY45" fmla="*/ 85153 h 190500"/>
                  <a:gd name="connsiteX46" fmla="*/ 61627 w 211169"/>
                  <a:gd name="connsiteY46" fmla="*/ 126873 h 190500"/>
                  <a:gd name="connsiteX47" fmla="*/ 62770 w 211169"/>
                  <a:gd name="connsiteY47" fmla="*/ 156972 h 190500"/>
                  <a:gd name="connsiteX48" fmla="*/ 65056 w 211169"/>
                  <a:gd name="connsiteY48" fmla="*/ 179165 h 190500"/>
                  <a:gd name="connsiteX49" fmla="*/ 51149 w 211169"/>
                  <a:gd name="connsiteY49" fmla="*/ 165259 h 190500"/>
                  <a:gd name="connsiteX50" fmla="*/ 93631 w 211169"/>
                  <a:gd name="connsiteY50" fmla="*/ 168973 h 190500"/>
                  <a:gd name="connsiteX51" fmla="*/ 90964 w 211169"/>
                  <a:gd name="connsiteY51" fmla="*/ 188500 h 190500"/>
                  <a:gd name="connsiteX52" fmla="*/ 43244 w 211169"/>
                  <a:gd name="connsiteY52" fmla="*/ 188500 h 190500"/>
                  <a:gd name="connsiteX53" fmla="*/ 32385 w 211169"/>
                  <a:gd name="connsiteY53" fmla="*/ 188881 h 190500"/>
                  <a:gd name="connsiteX54" fmla="*/ 17145 w 211169"/>
                  <a:gd name="connsiteY54" fmla="*/ 189643 h 190500"/>
                  <a:gd name="connsiteX55" fmla="*/ 1905 w 211169"/>
                  <a:gd name="connsiteY55" fmla="*/ 190405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11169" h="190500">
                    <a:moveTo>
                      <a:pt x="1905" y="190500"/>
                    </a:moveTo>
                    <a:lnTo>
                      <a:pt x="0" y="172498"/>
                    </a:lnTo>
                    <a:lnTo>
                      <a:pt x="42100" y="163830"/>
                    </a:lnTo>
                    <a:lnTo>
                      <a:pt x="27051" y="177736"/>
                    </a:lnTo>
                    <a:cubicBezTo>
                      <a:pt x="27527" y="175736"/>
                      <a:pt x="28194" y="172212"/>
                      <a:pt x="29146" y="167259"/>
                    </a:cubicBezTo>
                    <a:cubicBezTo>
                      <a:pt x="30004" y="162211"/>
                      <a:pt x="30861" y="156972"/>
                      <a:pt x="31813" y="151257"/>
                    </a:cubicBezTo>
                    <a:cubicBezTo>
                      <a:pt x="32671" y="145637"/>
                      <a:pt x="33147" y="141256"/>
                      <a:pt x="33147" y="138303"/>
                    </a:cubicBezTo>
                    <a:lnTo>
                      <a:pt x="33147" y="54864"/>
                    </a:lnTo>
                    <a:cubicBezTo>
                      <a:pt x="33147" y="51625"/>
                      <a:pt x="32766" y="47149"/>
                      <a:pt x="32004" y="41529"/>
                    </a:cubicBezTo>
                    <a:cubicBezTo>
                      <a:pt x="31242" y="35909"/>
                      <a:pt x="30385" y="30289"/>
                      <a:pt x="29337" y="24574"/>
                    </a:cubicBezTo>
                    <a:cubicBezTo>
                      <a:pt x="28289" y="18955"/>
                      <a:pt x="27623" y="14859"/>
                      <a:pt x="27051" y="12382"/>
                    </a:cubicBezTo>
                    <a:lnTo>
                      <a:pt x="42100" y="29718"/>
                    </a:lnTo>
                    <a:lnTo>
                      <a:pt x="762" y="22574"/>
                    </a:lnTo>
                    <a:lnTo>
                      <a:pt x="2667" y="3048"/>
                    </a:lnTo>
                    <a:lnTo>
                      <a:pt x="49244" y="3048"/>
                    </a:lnTo>
                    <a:lnTo>
                      <a:pt x="56388" y="9811"/>
                    </a:lnTo>
                    <a:lnTo>
                      <a:pt x="61627" y="66199"/>
                    </a:lnTo>
                    <a:lnTo>
                      <a:pt x="53340" y="44386"/>
                    </a:lnTo>
                    <a:cubicBezTo>
                      <a:pt x="57055" y="34861"/>
                      <a:pt x="61913" y="26860"/>
                      <a:pt x="67818" y="20288"/>
                    </a:cubicBezTo>
                    <a:cubicBezTo>
                      <a:pt x="73723" y="13811"/>
                      <a:pt x="80677" y="8763"/>
                      <a:pt x="88678" y="5239"/>
                    </a:cubicBezTo>
                    <a:cubicBezTo>
                      <a:pt x="96679" y="1714"/>
                      <a:pt x="105442" y="0"/>
                      <a:pt x="114967" y="0"/>
                    </a:cubicBezTo>
                    <a:cubicBezTo>
                      <a:pt x="132779" y="0"/>
                      <a:pt x="146113" y="3619"/>
                      <a:pt x="155162" y="10668"/>
                    </a:cubicBezTo>
                    <a:cubicBezTo>
                      <a:pt x="164211" y="17812"/>
                      <a:pt x="170307" y="27908"/>
                      <a:pt x="173546" y="40957"/>
                    </a:cubicBezTo>
                    <a:cubicBezTo>
                      <a:pt x="176784" y="54007"/>
                      <a:pt x="178403" y="69247"/>
                      <a:pt x="178403" y="86773"/>
                    </a:cubicBezTo>
                    <a:lnTo>
                      <a:pt x="178403" y="126968"/>
                    </a:lnTo>
                    <a:cubicBezTo>
                      <a:pt x="178403" y="136207"/>
                      <a:pt x="178879" y="145351"/>
                      <a:pt x="179737" y="154400"/>
                    </a:cubicBezTo>
                    <a:cubicBezTo>
                      <a:pt x="180594" y="163449"/>
                      <a:pt x="181451" y="170402"/>
                      <a:pt x="182213" y="175450"/>
                    </a:cubicBezTo>
                    <a:lnTo>
                      <a:pt x="168688" y="165259"/>
                    </a:lnTo>
                    <a:lnTo>
                      <a:pt x="211169" y="168973"/>
                    </a:lnTo>
                    <a:lnTo>
                      <a:pt x="208502" y="188500"/>
                    </a:lnTo>
                    <a:lnTo>
                      <a:pt x="160401" y="188500"/>
                    </a:lnTo>
                    <a:cubicBezTo>
                      <a:pt x="159353" y="188500"/>
                      <a:pt x="156686" y="188595"/>
                      <a:pt x="152114" y="188881"/>
                    </a:cubicBezTo>
                    <a:cubicBezTo>
                      <a:pt x="147542" y="189167"/>
                      <a:pt x="142685" y="189357"/>
                      <a:pt x="137255" y="189643"/>
                    </a:cubicBezTo>
                    <a:cubicBezTo>
                      <a:pt x="131826" y="189928"/>
                      <a:pt x="127063" y="190119"/>
                      <a:pt x="122777" y="190405"/>
                    </a:cubicBezTo>
                    <a:lnTo>
                      <a:pt x="120872" y="172402"/>
                    </a:lnTo>
                    <a:lnTo>
                      <a:pt x="158496" y="163354"/>
                    </a:lnTo>
                    <a:lnTo>
                      <a:pt x="144590" y="172021"/>
                    </a:lnTo>
                    <a:cubicBezTo>
                      <a:pt x="145352" y="169545"/>
                      <a:pt x="146113" y="166497"/>
                      <a:pt x="147066" y="162782"/>
                    </a:cubicBezTo>
                    <a:cubicBezTo>
                      <a:pt x="147923" y="159163"/>
                      <a:pt x="148685" y="155257"/>
                      <a:pt x="149352" y="150971"/>
                    </a:cubicBezTo>
                    <a:cubicBezTo>
                      <a:pt x="150019" y="146685"/>
                      <a:pt x="150304" y="142494"/>
                      <a:pt x="150304" y="138208"/>
                    </a:cubicBezTo>
                    <a:lnTo>
                      <a:pt x="150304" y="86296"/>
                    </a:lnTo>
                    <a:cubicBezTo>
                      <a:pt x="150304" y="75247"/>
                      <a:pt x="149257" y="64865"/>
                      <a:pt x="147256" y="54959"/>
                    </a:cubicBezTo>
                    <a:cubicBezTo>
                      <a:pt x="145256" y="45053"/>
                      <a:pt x="141351" y="36957"/>
                      <a:pt x="135636" y="30766"/>
                    </a:cubicBezTo>
                    <a:cubicBezTo>
                      <a:pt x="129826" y="24479"/>
                      <a:pt x="121444" y="21336"/>
                      <a:pt x="110490" y="21336"/>
                    </a:cubicBezTo>
                    <a:cubicBezTo>
                      <a:pt x="95250" y="21336"/>
                      <a:pt x="83248" y="27337"/>
                      <a:pt x="74581" y="39338"/>
                    </a:cubicBezTo>
                    <a:cubicBezTo>
                      <a:pt x="65913" y="51340"/>
                      <a:pt x="61627" y="66675"/>
                      <a:pt x="61627" y="85153"/>
                    </a:cubicBezTo>
                    <a:lnTo>
                      <a:pt x="61627" y="126873"/>
                    </a:lnTo>
                    <a:cubicBezTo>
                      <a:pt x="61627" y="136684"/>
                      <a:pt x="62008" y="146685"/>
                      <a:pt x="62770" y="156972"/>
                    </a:cubicBezTo>
                    <a:cubicBezTo>
                      <a:pt x="63532" y="167259"/>
                      <a:pt x="64294" y="174593"/>
                      <a:pt x="65056" y="179165"/>
                    </a:cubicBezTo>
                    <a:lnTo>
                      <a:pt x="51149" y="165259"/>
                    </a:lnTo>
                    <a:lnTo>
                      <a:pt x="93631" y="168973"/>
                    </a:lnTo>
                    <a:lnTo>
                      <a:pt x="90964" y="188500"/>
                    </a:lnTo>
                    <a:lnTo>
                      <a:pt x="43244" y="188500"/>
                    </a:lnTo>
                    <a:cubicBezTo>
                      <a:pt x="40767" y="188500"/>
                      <a:pt x="37148" y="188595"/>
                      <a:pt x="32385" y="188881"/>
                    </a:cubicBezTo>
                    <a:cubicBezTo>
                      <a:pt x="27623" y="189167"/>
                      <a:pt x="22574" y="189357"/>
                      <a:pt x="17145" y="189643"/>
                    </a:cubicBezTo>
                    <a:cubicBezTo>
                      <a:pt x="11716" y="189928"/>
                      <a:pt x="6667" y="190119"/>
                      <a:pt x="1905" y="1904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0" name="Forme libre : forme 29">
                <a:extLst>
                  <a:ext uri="{FF2B5EF4-FFF2-40B4-BE49-F238E27FC236}">
                    <a16:creationId xmlns:a16="http://schemas.microsoft.com/office/drawing/2014/main" id="{47BA4A1F-9A6F-056A-2CC7-F75753C540CA}"/>
                  </a:ext>
                </a:extLst>
              </p:cNvPr>
              <p:cNvSpPr/>
              <p:nvPr/>
            </p:nvSpPr>
            <p:spPr>
              <a:xfrm>
                <a:off x="4984813" y="4408645"/>
                <a:ext cx="126206" cy="231171"/>
              </a:xfrm>
              <a:custGeom>
                <a:avLst/>
                <a:gdLst>
                  <a:gd name="connsiteX0" fmla="*/ 74867 w 126206"/>
                  <a:gd name="connsiteY0" fmla="*/ 231076 h 231171"/>
                  <a:gd name="connsiteX1" fmla="*/ 41243 w 126206"/>
                  <a:gd name="connsiteY1" fmla="*/ 217551 h 231171"/>
                  <a:gd name="connsiteX2" fmla="*/ 32766 w 126206"/>
                  <a:gd name="connsiteY2" fmla="*/ 178879 h 231171"/>
                  <a:gd name="connsiteX3" fmla="*/ 32766 w 126206"/>
                  <a:gd name="connsiteY3" fmla="*/ 46958 h 231171"/>
                  <a:gd name="connsiteX4" fmla="*/ 44767 w 126206"/>
                  <a:gd name="connsiteY4" fmla="*/ 59341 h 231171"/>
                  <a:gd name="connsiteX5" fmla="*/ 1143 w 126206"/>
                  <a:gd name="connsiteY5" fmla="*/ 59341 h 231171"/>
                  <a:gd name="connsiteX6" fmla="*/ 0 w 126206"/>
                  <a:gd name="connsiteY6" fmla="*/ 44291 h 231171"/>
                  <a:gd name="connsiteX7" fmla="*/ 12002 w 126206"/>
                  <a:gd name="connsiteY7" fmla="*/ 40005 h 231171"/>
                  <a:gd name="connsiteX8" fmla="*/ 26479 w 126206"/>
                  <a:gd name="connsiteY8" fmla="*/ 34957 h 231171"/>
                  <a:gd name="connsiteX9" fmla="*/ 38291 w 126206"/>
                  <a:gd name="connsiteY9" fmla="*/ 30861 h 231171"/>
                  <a:gd name="connsiteX10" fmla="*/ 25527 w 126206"/>
                  <a:gd name="connsiteY10" fmla="*/ 43243 h 231171"/>
                  <a:gd name="connsiteX11" fmla="*/ 30575 w 126206"/>
                  <a:gd name="connsiteY11" fmla="*/ 35147 h 231171"/>
                  <a:gd name="connsiteX12" fmla="*/ 37148 w 126206"/>
                  <a:gd name="connsiteY12" fmla="*/ 22003 h 231171"/>
                  <a:gd name="connsiteX13" fmla="*/ 43529 w 126206"/>
                  <a:gd name="connsiteY13" fmla="*/ 8668 h 231171"/>
                  <a:gd name="connsiteX14" fmla="*/ 47625 w 126206"/>
                  <a:gd name="connsiteY14" fmla="*/ 0 h 231171"/>
                  <a:gd name="connsiteX15" fmla="*/ 61150 w 126206"/>
                  <a:gd name="connsiteY15" fmla="*/ 1524 h 231171"/>
                  <a:gd name="connsiteX16" fmla="*/ 61150 w 126206"/>
                  <a:gd name="connsiteY16" fmla="*/ 180403 h 231171"/>
                  <a:gd name="connsiteX17" fmla="*/ 65627 w 126206"/>
                  <a:gd name="connsiteY17" fmla="*/ 200311 h 231171"/>
                  <a:gd name="connsiteX18" fmla="*/ 82963 w 126206"/>
                  <a:gd name="connsiteY18" fmla="*/ 207454 h 231171"/>
                  <a:gd name="connsiteX19" fmla="*/ 100013 w 126206"/>
                  <a:gd name="connsiteY19" fmla="*/ 203454 h 231171"/>
                  <a:gd name="connsiteX20" fmla="*/ 116015 w 126206"/>
                  <a:gd name="connsiteY20" fmla="*/ 193167 h 231171"/>
                  <a:gd name="connsiteX21" fmla="*/ 126206 w 126206"/>
                  <a:gd name="connsiteY21" fmla="*/ 209359 h 231171"/>
                  <a:gd name="connsiteX22" fmla="*/ 99727 w 126206"/>
                  <a:gd name="connsiteY22" fmla="*/ 225742 h 231171"/>
                  <a:gd name="connsiteX23" fmla="*/ 74771 w 126206"/>
                  <a:gd name="connsiteY23" fmla="*/ 231172 h 231171"/>
                  <a:gd name="connsiteX24" fmla="*/ 54959 w 126206"/>
                  <a:gd name="connsiteY24" fmla="*/ 59341 h 231171"/>
                  <a:gd name="connsiteX25" fmla="*/ 54959 w 126206"/>
                  <a:gd name="connsiteY25" fmla="*/ 39814 h 231171"/>
                  <a:gd name="connsiteX26" fmla="*/ 116967 w 126206"/>
                  <a:gd name="connsiteY26" fmla="*/ 39814 h 231171"/>
                  <a:gd name="connsiteX27" fmla="*/ 115062 w 126206"/>
                  <a:gd name="connsiteY27" fmla="*/ 59341 h 231171"/>
                  <a:gd name="connsiteX28" fmla="*/ 54959 w 126206"/>
                  <a:gd name="connsiteY28" fmla="*/ 59341 h 231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6206" h="231171">
                    <a:moveTo>
                      <a:pt x="74867" y="231076"/>
                    </a:moveTo>
                    <a:cubicBezTo>
                      <a:pt x="58103" y="231076"/>
                      <a:pt x="46863" y="226600"/>
                      <a:pt x="41243" y="217551"/>
                    </a:cubicBezTo>
                    <a:cubicBezTo>
                      <a:pt x="35624" y="208502"/>
                      <a:pt x="32766" y="195643"/>
                      <a:pt x="32766" y="178879"/>
                    </a:cubicBezTo>
                    <a:lnTo>
                      <a:pt x="32766" y="46958"/>
                    </a:lnTo>
                    <a:lnTo>
                      <a:pt x="44767" y="59341"/>
                    </a:lnTo>
                    <a:lnTo>
                      <a:pt x="1143" y="59341"/>
                    </a:lnTo>
                    <a:lnTo>
                      <a:pt x="0" y="44291"/>
                    </a:lnTo>
                    <a:cubicBezTo>
                      <a:pt x="3238" y="43053"/>
                      <a:pt x="7239" y="41624"/>
                      <a:pt x="12002" y="40005"/>
                    </a:cubicBezTo>
                    <a:cubicBezTo>
                      <a:pt x="16764" y="38386"/>
                      <a:pt x="21622" y="36671"/>
                      <a:pt x="26479" y="34957"/>
                    </a:cubicBezTo>
                    <a:cubicBezTo>
                      <a:pt x="31337" y="33242"/>
                      <a:pt x="35338" y="31813"/>
                      <a:pt x="38291" y="30861"/>
                    </a:cubicBezTo>
                    <a:lnTo>
                      <a:pt x="25527" y="43243"/>
                    </a:lnTo>
                    <a:cubicBezTo>
                      <a:pt x="26765" y="41719"/>
                      <a:pt x="28480" y="39052"/>
                      <a:pt x="30575" y="35147"/>
                    </a:cubicBezTo>
                    <a:cubicBezTo>
                      <a:pt x="32671" y="31242"/>
                      <a:pt x="34862" y="26860"/>
                      <a:pt x="37148" y="22003"/>
                    </a:cubicBezTo>
                    <a:cubicBezTo>
                      <a:pt x="39433" y="17145"/>
                      <a:pt x="41529" y="12668"/>
                      <a:pt x="43529" y="8668"/>
                    </a:cubicBezTo>
                    <a:cubicBezTo>
                      <a:pt x="45529" y="4667"/>
                      <a:pt x="46863" y="1810"/>
                      <a:pt x="47625" y="0"/>
                    </a:cubicBezTo>
                    <a:lnTo>
                      <a:pt x="61150" y="1524"/>
                    </a:lnTo>
                    <a:lnTo>
                      <a:pt x="61150" y="180403"/>
                    </a:lnTo>
                    <a:cubicBezTo>
                      <a:pt x="61150" y="188976"/>
                      <a:pt x="62675" y="195548"/>
                      <a:pt x="65627" y="200311"/>
                    </a:cubicBezTo>
                    <a:cubicBezTo>
                      <a:pt x="68675" y="205073"/>
                      <a:pt x="74390" y="207454"/>
                      <a:pt x="82963" y="207454"/>
                    </a:cubicBezTo>
                    <a:cubicBezTo>
                      <a:pt x="88487" y="207454"/>
                      <a:pt x="94202" y="206121"/>
                      <a:pt x="100013" y="203454"/>
                    </a:cubicBezTo>
                    <a:cubicBezTo>
                      <a:pt x="105918" y="200787"/>
                      <a:pt x="111252" y="197358"/>
                      <a:pt x="116015" y="193167"/>
                    </a:cubicBezTo>
                    <a:lnTo>
                      <a:pt x="126206" y="209359"/>
                    </a:lnTo>
                    <a:cubicBezTo>
                      <a:pt x="117158" y="216598"/>
                      <a:pt x="108395" y="222028"/>
                      <a:pt x="99727" y="225742"/>
                    </a:cubicBezTo>
                    <a:cubicBezTo>
                      <a:pt x="91059" y="229362"/>
                      <a:pt x="82772" y="231172"/>
                      <a:pt x="74771" y="231172"/>
                    </a:cubicBezTo>
                    <a:close/>
                    <a:moveTo>
                      <a:pt x="54959" y="59341"/>
                    </a:moveTo>
                    <a:lnTo>
                      <a:pt x="54959" y="39814"/>
                    </a:lnTo>
                    <a:lnTo>
                      <a:pt x="116967" y="39814"/>
                    </a:lnTo>
                    <a:lnTo>
                      <a:pt x="115062" y="59341"/>
                    </a:lnTo>
                    <a:lnTo>
                      <a:pt x="54959" y="593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1" name="Forme libre : forme 30">
                <a:extLst>
                  <a:ext uri="{FF2B5EF4-FFF2-40B4-BE49-F238E27FC236}">
                    <a16:creationId xmlns:a16="http://schemas.microsoft.com/office/drawing/2014/main" id="{21FEA363-3706-24EA-CFB8-842CDB999F48}"/>
                  </a:ext>
                </a:extLst>
              </p:cNvPr>
              <p:cNvSpPr/>
              <p:nvPr/>
            </p:nvSpPr>
            <p:spPr>
              <a:xfrm>
                <a:off x="5134737" y="4445221"/>
                <a:ext cx="144684" cy="191166"/>
              </a:xfrm>
              <a:custGeom>
                <a:avLst/>
                <a:gdLst>
                  <a:gd name="connsiteX0" fmla="*/ 1905 w 144684"/>
                  <a:gd name="connsiteY0" fmla="*/ 190691 h 191166"/>
                  <a:gd name="connsiteX1" fmla="*/ 0 w 144684"/>
                  <a:gd name="connsiteY1" fmla="*/ 172688 h 191166"/>
                  <a:gd name="connsiteX2" fmla="*/ 42100 w 144684"/>
                  <a:gd name="connsiteY2" fmla="*/ 164021 h 191166"/>
                  <a:gd name="connsiteX3" fmla="*/ 27051 w 144684"/>
                  <a:gd name="connsiteY3" fmla="*/ 177927 h 191166"/>
                  <a:gd name="connsiteX4" fmla="*/ 29146 w 144684"/>
                  <a:gd name="connsiteY4" fmla="*/ 167450 h 191166"/>
                  <a:gd name="connsiteX5" fmla="*/ 31813 w 144684"/>
                  <a:gd name="connsiteY5" fmla="*/ 151447 h 191166"/>
                  <a:gd name="connsiteX6" fmla="*/ 33147 w 144684"/>
                  <a:gd name="connsiteY6" fmla="*/ 138493 h 191166"/>
                  <a:gd name="connsiteX7" fmla="*/ 33147 w 144684"/>
                  <a:gd name="connsiteY7" fmla="*/ 55054 h 191166"/>
                  <a:gd name="connsiteX8" fmla="*/ 32004 w 144684"/>
                  <a:gd name="connsiteY8" fmla="*/ 41720 h 191166"/>
                  <a:gd name="connsiteX9" fmla="*/ 29337 w 144684"/>
                  <a:gd name="connsiteY9" fmla="*/ 24765 h 191166"/>
                  <a:gd name="connsiteX10" fmla="*/ 27051 w 144684"/>
                  <a:gd name="connsiteY10" fmla="*/ 12573 h 191166"/>
                  <a:gd name="connsiteX11" fmla="*/ 42100 w 144684"/>
                  <a:gd name="connsiteY11" fmla="*/ 29908 h 191166"/>
                  <a:gd name="connsiteX12" fmla="*/ 762 w 144684"/>
                  <a:gd name="connsiteY12" fmla="*/ 22765 h 191166"/>
                  <a:gd name="connsiteX13" fmla="*/ 2667 w 144684"/>
                  <a:gd name="connsiteY13" fmla="*/ 3238 h 191166"/>
                  <a:gd name="connsiteX14" fmla="*/ 49244 w 144684"/>
                  <a:gd name="connsiteY14" fmla="*/ 3238 h 191166"/>
                  <a:gd name="connsiteX15" fmla="*/ 56388 w 144684"/>
                  <a:gd name="connsiteY15" fmla="*/ 10001 h 191166"/>
                  <a:gd name="connsiteX16" fmla="*/ 61627 w 144684"/>
                  <a:gd name="connsiteY16" fmla="*/ 66389 h 191166"/>
                  <a:gd name="connsiteX17" fmla="*/ 50387 w 144684"/>
                  <a:gd name="connsiteY17" fmla="*/ 54388 h 191166"/>
                  <a:gd name="connsiteX18" fmla="*/ 59817 w 144684"/>
                  <a:gd name="connsiteY18" fmla="*/ 34671 h 191166"/>
                  <a:gd name="connsiteX19" fmla="*/ 72771 w 144684"/>
                  <a:gd name="connsiteY19" fmla="*/ 17240 h 191166"/>
                  <a:gd name="connsiteX20" fmla="*/ 91916 w 144684"/>
                  <a:gd name="connsiteY20" fmla="*/ 4667 h 191166"/>
                  <a:gd name="connsiteX21" fmla="*/ 119920 w 144684"/>
                  <a:gd name="connsiteY21" fmla="*/ 0 h 191166"/>
                  <a:gd name="connsiteX22" fmla="*/ 132493 w 144684"/>
                  <a:gd name="connsiteY22" fmla="*/ 952 h 191166"/>
                  <a:gd name="connsiteX23" fmla="*/ 144685 w 144684"/>
                  <a:gd name="connsiteY23" fmla="*/ 3810 h 191166"/>
                  <a:gd name="connsiteX24" fmla="*/ 141256 w 144684"/>
                  <a:gd name="connsiteY24" fmla="*/ 64294 h 191166"/>
                  <a:gd name="connsiteX25" fmla="*/ 119825 w 144684"/>
                  <a:gd name="connsiteY25" fmla="*/ 63151 h 191166"/>
                  <a:gd name="connsiteX26" fmla="*/ 119825 w 144684"/>
                  <a:gd name="connsiteY26" fmla="*/ 43625 h 191166"/>
                  <a:gd name="connsiteX27" fmla="*/ 118300 w 144684"/>
                  <a:gd name="connsiteY27" fmla="*/ 36481 h 191166"/>
                  <a:gd name="connsiteX28" fmla="*/ 114681 w 144684"/>
                  <a:gd name="connsiteY28" fmla="*/ 25051 h 191166"/>
                  <a:gd name="connsiteX29" fmla="*/ 110776 w 144684"/>
                  <a:gd name="connsiteY29" fmla="*/ 14764 h 191166"/>
                  <a:gd name="connsiteX30" fmla="*/ 128397 w 144684"/>
                  <a:gd name="connsiteY30" fmla="*/ 24575 h 191166"/>
                  <a:gd name="connsiteX31" fmla="*/ 120682 w 144684"/>
                  <a:gd name="connsiteY31" fmla="*/ 24955 h 191166"/>
                  <a:gd name="connsiteX32" fmla="*/ 112967 w 144684"/>
                  <a:gd name="connsiteY32" fmla="*/ 24955 h 191166"/>
                  <a:gd name="connsiteX33" fmla="*/ 73724 w 144684"/>
                  <a:gd name="connsiteY33" fmla="*/ 41148 h 191166"/>
                  <a:gd name="connsiteX34" fmla="*/ 61531 w 144684"/>
                  <a:gd name="connsiteY34" fmla="*/ 84010 h 191166"/>
                  <a:gd name="connsiteX35" fmla="*/ 61531 w 144684"/>
                  <a:gd name="connsiteY35" fmla="*/ 127635 h 191166"/>
                  <a:gd name="connsiteX36" fmla="*/ 62675 w 144684"/>
                  <a:gd name="connsiteY36" fmla="*/ 157734 h 191166"/>
                  <a:gd name="connsiteX37" fmla="*/ 64960 w 144684"/>
                  <a:gd name="connsiteY37" fmla="*/ 179927 h 191166"/>
                  <a:gd name="connsiteX38" fmla="*/ 51054 w 144684"/>
                  <a:gd name="connsiteY38" fmla="*/ 166021 h 191166"/>
                  <a:gd name="connsiteX39" fmla="*/ 101441 w 144684"/>
                  <a:gd name="connsiteY39" fmla="*/ 169735 h 191166"/>
                  <a:gd name="connsiteX40" fmla="*/ 99155 w 144684"/>
                  <a:gd name="connsiteY40" fmla="*/ 189262 h 191166"/>
                  <a:gd name="connsiteX41" fmla="*/ 43148 w 144684"/>
                  <a:gd name="connsiteY41" fmla="*/ 189262 h 191166"/>
                  <a:gd name="connsiteX42" fmla="*/ 32290 w 144684"/>
                  <a:gd name="connsiteY42" fmla="*/ 189643 h 191166"/>
                  <a:gd name="connsiteX43" fmla="*/ 17050 w 144684"/>
                  <a:gd name="connsiteY43" fmla="*/ 190405 h 191166"/>
                  <a:gd name="connsiteX44" fmla="*/ 1810 w 144684"/>
                  <a:gd name="connsiteY44" fmla="*/ 191167 h 19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4684" h="191166">
                    <a:moveTo>
                      <a:pt x="1905" y="190691"/>
                    </a:moveTo>
                    <a:lnTo>
                      <a:pt x="0" y="172688"/>
                    </a:lnTo>
                    <a:lnTo>
                      <a:pt x="42100" y="164021"/>
                    </a:lnTo>
                    <a:lnTo>
                      <a:pt x="27051" y="177927"/>
                    </a:lnTo>
                    <a:cubicBezTo>
                      <a:pt x="27527" y="175927"/>
                      <a:pt x="28194" y="172402"/>
                      <a:pt x="29146" y="167450"/>
                    </a:cubicBezTo>
                    <a:cubicBezTo>
                      <a:pt x="30004" y="162401"/>
                      <a:pt x="30861" y="157163"/>
                      <a:pt x="31813" y="151447"/>
                    </a:cubicBezTo>
                    <a:cubicBezTo>
                      <a:pt x="32671" y="145828"/>
                      <a:pt x="33147" y="141446"/>
                      <a:pt x="33147" y="138493"/>
                    </a:cubicBezTo>
                    <a:lnTo>
                      <a:pt x="33147" y="55054"/>
                    </a:lnTo>
                    <a:cubicBezTo>
                      <a:pt x="33147" y="51816"/>
                      <a:pt x="32766" y="47339"/>
                      <a:pt x="32004" y="41720"/>
                    </a:cubicBezTo>
                    <a:cubicBezTo>
                      <a:pt x="31242" y="36100"/>
                      <a:pt x="30385" y="30480"/>
                      <a:pt x="29337" y="24765"/>
                    </a:cubicBezTo>
                    <a:cubicBezTo>
                      <a:pt x="28289" y="19145"/>
                      <a:pt x="27622" y="15050"/>
                      <a:pt x="27051" y="12573"/>
                    </a:cubicBezTo>
                    <a:lnTo>
                      <a:pt x="42100" y="29908"/>
                    </a:lnTo>
                    <a:lnTo>
                      <a:pt x="762" y="22765"/>
                    </a:lnTo>
                    <a:lnTo>
                      <a:pt x="2667" y="3238"/>
                    </a:lnTo>
                    <a:lnTo>
                      <a:pt x="49244" y="3238"/>
                    </a:lnTo>
                    <a:lnTo>
                      <a:pt x="56388" y="10001"/>
                    </a:lnTo>
                    <a:lnTo>
                      <a:pt x="61627" y="66389"/>
                    </a:lnTo>
                    <a:lnTo>
                      <a:pt x="50387" y="54388"/>
                    </a:lnTo>
                    <a:cubicBezTo>
                      <a:pt x="53150" y="47625"/>
                      <a:pt x="56293" y="41053"/>
                      <a:pt x="59817" y="34671"/>
                    </a:cubicBezTo>
                    <a:cubicBezTo>
                      <a:pt x="63341" y="28289"/>
                      <a:pt x="67627" y="22479"/>
                      <a:pt x="72771" y="17240"/>
                    </a:cubicBezTo>
                    <a:cubicBezTo>
                      <a:pt x="77914" y="12001"/>
                      <a:pt x="84296" y="7810"/>
                      <a:pt x="91916" y="4667"/>
                    </a:cubicBezTo>
                    <a:cubicBezTo>
                      <a:pt x="99536" y="1524"/>
                      <a:pt x="108871" y="0"/>
                      <a:pt x="119920" y="0"/>
                    </a:cubicBezTo>
                    <a:cubicBezTo>
                      <a:pt x="124206" y="0"/>
                      <a:pt x="128397" y="286"/>
                      <a:pt x="132493" y="952"/>
                    </a:cubicBezTo>
                    <a:cubicBezTo>
                      <a:pt x="136588" y="1619"/>
                      <a:pt x="140684" y="2476"/>
                      <a:pt x="144685" y="3810"/>
                    </a:cubicBezTo>
                    <a:lnTo>
                      <a:pt x="141256" y="64294"/>
                    </a:lnTo>
                    <a:lnTo>
                      <a:pt x="119825" y="63151"/>
                    </a:lnTo>
                    <a:lnTo>
                      <a:pt x="119825" y="43625"/>
                    </a:lnTo>
                    <a:cubicBezTo>
                      <a:pt x="119825" y="42386"/>
                      <a:pt x="119348" y="40005"/>
                      <a:pt x="118300" y="36481"/>
                    </a:cubicBezTo>
                    <a:cubicBezTo>
                      <a:pt x="117253" y="32956"/>
                      <a:pt x="116110" y="29146"/>
                      <a:pt x="114681" y="25051"/>
                    </a:cubicBezTo>
                    <a:cubicBezTo>
                      <a:pt x="113347" y="20955"/>
                      <a:pt x="112014" y="17526"/>
                      <a:pt x="110776" y="14764"/>
                    </a:cubicBezTo>
                    <a:lnTo>
                      <a:pt x="128397" y="24575"/>
                    </a:lnTo>
                    <a:cubicBezTo>
                      <a:pt x="125921" y="24860"/>
                      <a:pt x="123349" y="24955"/>
                      <a:pt x="120682" y="24955"/>
                    </a:cubicBezTo>
                    <a:lnTo>
                      <a:pt x="112967" y="24955"/>
                    </a:lnTo>
                    <a:cubicBezTo>
                      <a:pt x="94964" y="24955"/>
                      <a:pt x="81820" y="30385"/>
                      <a:pt x="73724" y="41148"/>
                    </a:cubicBezTo>
                    <a:cubicBezTo>
                      <a:pt x="65627" y="51911"/>
                      <a:pt x="61531" y="66199"/>
                      <a:pt x="61531" y="84010"/>
                    </a:cubicBezTo>
                    <a:lnTo>
                      <a:pt x="61531" y="127635"/>
                    </a:lnTo>
                    <a:cubicBezTo>
                      <a:pt x="61531" y="137446"/>
                      <a:pt x="61913" y="147447"/>
                      <a:pt x="62675" y="157734"/>
                    </a:cubicBezTo>
                    <a:cubicBezTo>
                      <a:pt x="63437" y="168021"/>
                      <a:pt x="64199" y="175355"/>
                      <a:pt x="64960" y="179927"/>
                    </a:cubicBezTo>
                    <a:lnTo>
                      <a:pt x="51054" y="166021"/>
                    </a:lnTo>
                    <a:lnTo>
                      <a:pt x="101441" y="169735"/>
                    </a:lnTo>
                    <a:lnTo>
                      <a:pt x="99155" y="189262"/>
                    </a:lnTo>
                    <a:lnTo>
                      <a:pt x="43148" y="189262"/>
                    </a:lnTo>
                    <a:cubicBezTo>
                      <a:pt x="40672" y="189262"/>
                      <a:pt x="37052" y="189357"/>
                      <a:pt x="32290" y="189643"/>
                    </a:cubicBezTo>
                    <a:cubicBezTo>
                      <a:pt x="27527" y="189929"/>
                      <a:pt x="22479" y="190119"/>
                      <a:pt x="17050" y="190405"/>
                    </a:cubicBezTo>
                    <a:cubicBezTo>
                      <a:pt x="11621" y="190691"/>
                      <a:pt x="6572" y="190881"/>
                      <a:pt x="1810" y="1911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2" name="Forme libre : forme 31">
                <a:extLst>
                  <a:ext uri="{FF2B5EF4-FFF2-40B4-BE49-F238E27FC236}">
                    <a16:creationId xmlns:a16="http://schemas.microsoft.com/office/drawing/2014/main" id="{9EC92AAE-0324-F2D2-CD14-77F8C0185FB8}"/>
                  </a:ext>
                </a:extLst>
              </p:cNvPr>
              <p:cNvSpPr/>
              <p:nvPr/>
            </p:nvSpPr>
            <p:spPr>
              <a:xfrm>
                <a:off x="5310282" y="4371783"/>
                <a:ext cx="171450" cy="266033"/>
              </a:xfrm>
              <a:custGeom>
                <a:avLst/>
                <a:gdLst>
                  <a:gd name="connsiteX0" fmla="*/ 86106 w 171450"/>
                  <a:gd name="connsiteY0" fmla="*/ 266033 h 266033"/>
                  <a:gd name="connsiteX1" fmla="*/ 38386 w 171450"/>
                  <a:gd name="connsiteY1" fmla="*/ 253651 h 266033"/>
                  <a:gd name="connsiteX2" fmla="*/ 9620 w 171450"/>
                  <a:gd name="connsiteY2" fmla="*/ 219646 h 266033"/>
                  <a:gd name="connsiteX3" fmla="*/ 0 w 171450"/>
                  <a:gd name="connsiteY3" fmla="*/ 169831 h 266033"/>
                  <a:gd name="connsiteX4" fmla="*/ 9620 w 171450"/>
                  <a:gd name="connsiteY4" fmla="*/ 119634 h 266033"/>
                  <a:gd name="connsiteX5" fmla="*/ 38386 w 171450"/>
                  <a:gd name="connsiteY5" fmla="*/ 85630 h 266033"/>
                  <a:gd name="connsiteX6" fmla="*/ 86106 w 171450"/>
                  <a:gd name="connsiteY6" fmla="*/ 73247 h 266033"/>
                  <a:gd name="connsiteX7" fmla="*/ 150209 w 171450"/>
                  <a:gd name="connsiteY7" fmla="*/ 99727 h 266033"/>
                  <a:gd name="connsiteX8" fmla="*/ 171450 w 171450"/>
                  <a:gd name="connsiteY8" fmla="*/ 169831 h 266033"/>
                  <a:gd name="connsiteX9" fmla="*/ 161830 w 171450"/>
                  <a:gd name="connsiteY9" fmla="*/ 219837 h 266033"/>
                  <a:gd name="connsiteX10" fmla="*/ 133255 w 171450"/>
                  <a:gd name="connsiteY10" fmla="*/ 253841 h 266033"/>
                  <a:gd name="connsiteX11" fmla="*/ 86106 w 171450"/>
                  <a:gd name="connsiteY11" fmla="*/ 266033 h 266033"/>
                  <a:gd name="connsiteX12" fmla="*/ 35719 w 171450"/>
                  <a:gd name="connsiteY12" fmla="*/ 59722 h 266033"/>
                  <a:gd name="connsiteX13" fmla="*/ 24479 w 171450"/>
                  <a:gd name="connsiteY13" fmla="*/ 49244 h 266033"/>
                  <a:gd name="connsiteX14" fmla="*/ 74867 w 171450"/>
                  <a:gd name="connsiteY14" fmla="*/ 0 h 266033"/>
                  <a:gd name="connsiteX15" fmla="*/ 88011 w 171450"/>
                  <a:gd name="connsiteY15" fmla="*/ 0 h 266033"/>
                  <a:gd name="connsiteX16" fmla="*/ 101918 w 171450"/>
                  <a:gd name="connsiteY16" fmla="*/ 10858 h 266033"/>
                  <a:gd name="connsiteX17" fmla="*/ 35814 w 171450"/>
                  <a:gd name="connsiteY17" fmla="*/ 59722 h 266033"/>
                  <a:gd name="connsiteX18" fmla="*/ 86106 w 171450"/>
                  <a:gd name="connsiteY18" fmla="*/ 245745 h 266033"/>
                  <a:gd name="connsiteX19" fmla="*/ 118015 w 171450"/>
                  <a:gd name="connsiteY19" fmla="*/ 234506 h 266033"/>
                  <a:gd name="connsiteX20" fmla="*/ 134398 w 171450"/>
                  <a:gd name="connsiteY20" fmla="*/ 205740 h 266033"/>
                  <a:gd name="connsiteX21" fmla="*/ 139065 w 171450"/>
                  <a:gd name="connsiteY21" fmla="*/ 169831 h 266033"/>
                  <a:gd name="connsiteX22" fmla="*/ 134398 w 171450"/>
                  <a:gd name="connsiteY22" fmla="*/ 133541 h 266033"/>
                  <a:gd name="connsiteX23" fmla="*/ 118015 w 171450"/>
                  <a:gd name="connsiteY23" fmla="*/ 104775 h 266033"/>
                  <a:gd name="connsiteX24" fmla="*/ 86106 w 171450"/>
                  <a:gd name="connsiteY24" fmla="*/ 93536 h 266033"/>
                  <a:gd name="connsiteX25" fmla="*/ 54197 w 171450"/>
                  <a:gd name="connsiteY25" fmla="*/ 104585 h 266033"/>
                  <a:gd name="connsiteX26" fmla="*/ 37433 w 171450"/>
                  <a:gd name="connsiteY26" fmla="*/ 133160 h 266033"/>
                  <a:gd name="connsiteX27" fmla="*/ 32385 w 171450"/>
                  <a:gd name="connsiteY27" fmla="*/ 169831 h 266033"/>
                  <a:gd name="connsiteX28" fmla="*/ 37433 w 171450"/>
                  <a:gd name="connsiteY28" fmla="*/ 206121 h 266033"/>
                  <a:gd name="connsiteX29" fmla="*/ 54197 w 171450"/>
                  <a:gd name="connsiteY29" fmla="*/ 234696 h 266033"/>
                  <a:gd name="connsiteX30" fmla="*/ 86106 w 171450"/>
                  <a:gd name="connsiteY30" fmla="*/ 245745 h 266033"/>
                  <a:gd name="connsiteX31" fmla="*/ 134969 w 171450"/>
                  <a:gd name="connsiteY31" fmla="*/ 59722 h 266033"/>
                  <a:gd name="connsiteX32" fmla="*/ 68866 w 171450"/>
                  <a:gd name="connsiteY32" fmla="*/ 10858 h 266033"/>
                  <a:gd name="connsiteX33" fmla="*/ 82772 w 171450"/>
                  <a:gd name="connsiteY33" fmla="*/ 0 h 266033"/>
                  <a:gd name="connsiteX34" fmla="*/ 95536 w 171450"/>
                  <a:gd name="connsiteY34" fmla="*/ 0 h 266033"/>
                  <a:gd name="connsiteX35" fmla="*/ 146304 w 171450"/>
                  <a:gd name="connsiteY35" fmla="*/ 49244 h 266033"/>
                  <a:gd name="connsiteX36" fmla="*/ 135065 w 171450"/>
                  <a:gd name="connsiteY36" fmla="*/ 59722 h 266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71450" h="266033">
                    <a:moveTo>
                      <a:pt x="86106" y="266033"/>
                    </a:moveTo>
                    <a:cubicBezTo>
                      <a:pt x="67056" y="266033"/>
                      <a:pt x="51149" y="261938"/>
                      <a:pt x="38386" y="253651"/>
                    </a:cubicBezTo>
                    <a:cubicBezTo>
                      <a:pt x="25622" y="245364"/>
                      <a:pt x="16002" y="234029"/>
                      <a:pt x="9620" y="219646"/>
                    </a:cubicBezTo>
                    <a:cubicBezTo>
                      <a:pt x="3239" y="205264"/>
                      <a:pt x="0" y="188690"/>
                      <a:pt x="0" y="169831"/>
                    </a:cubicBezTo>
                    <a:cubicBezTo>
                      <a:pt x="0" y="150971"/>
                      <a:pt x="3239" y="134112"/>
                      <a:pt x="9620" y="119634"/>
                    </a:cubicBezTo>
                    <a:cubicBezTo>
                      <a:pt x="16002" y="105251"/>
                      <a:pt x="25622" y="93917"/>
                      <a:pt x="38386" y="85630"/>
                    </a:cubicBezTo>
                    <a:cubicBezTo>
                      <a:pt x="51149" y="77343"/>
                      <a:pt x="67056" y="73247"/>
                      <a:pt x="86106" y="73247"/>
                    </a:cubicBezTo>
                    <a:cubicBezTo>
                      <a:pt x="114681" y="73247"/>
                      <a:pt x="136017" y="82106"/>
                      <a:pt x="150209" y="99727"/>
                    </a:cubicBezTo>
                    <a:cubicBezTo>
                      <a:pt x="164402" y="117348"/>
                      <a:pt x="171450" y="140779"/>
                      <a:pt x="171450" y="169831"/>
                    </a:cubicBezTo>
                    <a:cubicBezTo>
                      <a:pt x="171450" y="188595"/>
                      <a:pt x="168212" y="205264"/>
                      <a:pt x="161830" y="219837"/>
                    </a:cubicBezTo>
                    <a:cubicBezTo>
                      <a:pt x="155448" y="234410"/>
                      <a:pt x="145923" y="245745"/>
                      <a:pt x="133255" y="253841"/>
                    </a:cubicBezTo>
                    <a:cubicBezTo>
                      <a:pt x="120587" y="262033"/>
                      <a:pt x="104870" y="266033"/>
                      <a:pt x="86106" y="266033"/>
                    </a:cubicBezTo>
                    <a:close/>
                    <a:moveTo>
                      <a:pt x="35719" y="59722"/>
                    </a:moveTo>
                    <a:lnTo>
                      <a:pt x="24479" y="49244"/>
                    </a:lnTo>
                    <a:lnTo>
                      <a:pt x="74867" y="0"/>
                    </a:lnTo>
                    <a:lnTo>
                      <a:pt x="88011" y="0"/>
                    </a:lnTo>
                    <a:lnTo>
                      <a:pt x="101918" y="10858"/>
                    </a:lnTo>
                    <a:lnTo>
                      <a:pt x="35814" y="59722"/>
                    </a:lnTo>
                    <a:close/>
                    <a:moveTo>
                      <a:pt x="86106" y="245745"/>
                    </a:moveTo>
                    <a:cubicBezTo>
                      <a:pt x="99632" y="245745"/>
                      <a:pt x="110300" y="242030"/>
                      <a:pt x="118015" y="234506"/>
                    </a:cubicBezTo>
                    <a:cubicBezTo>
                      <a:pt x="125730" y="226981"/>
                      <a:pt x="131254" y="217456"/>
                      <a:pt x="134398" y="205740"/>
                    </a:cubicBezTo>
                    <a:cubicBezTo>
                      <a:pt x="137541" y="194120"/>
                      <a:pt x="139065" y="182118"/>
                      <a:pt x="139065" y="169831"/>
                    </a:cubicBezTo>
                    <a:cubicBezTo>
                      <a:pt x="139065" y="157544"/>
                      <a:pt x="137541" y="145256"/>
                      <a:pt x="134398" y="133541"/>
                    </a:cubicBezTo>
                    <a:cubicBezTo>
                      <a:pt x="131254" y="121920"/>
                      <a:pt x="125825" y="112300"/>
                      <a:pt x="118015" y="104775"/>
                    </a:cubicBezTo>
                    <a:cubicBezTo>
                      <a:pt x="110204" y="97250"/>
                      <a:pt x="99632" y="93536"/>
                      <a:pt x="86106" y="93536"/>
                    </a:cubicBezTo>
                    <a:cubicBezTo>
                      <a:pt x="72581" y="93536"/>
                      <a:pt x="61913" y="97250"/>
                      <a:pt x="54197" y="104585"/>
                    </a:cubicBezTo>
                    <a:cubicBezTo>
                      <a:pt x="46387" y="112014"/>
                      <a:pt x="40862" y="121539"/>
                      <a:pt x="37433" y="133160"/>
                    </a:cubicBezTo>
                    <a:cubicBezTo>
                      <a:pt x="34100" y="144780"/>
                      <a:pt x="32385" y="157067"/>
                      <a:pt x="32385" y="169831"/>
                    </a:cubicBezTo>
                    <a:cubicBezTo>
                      <a:pt x="32385" y="182594"/>
                      <a:pt x="34100" y="194405"/>
                      <a:pt x="37433" y="206121"/>
                    </a:cubicBezTo>
                    <a:cubicBezTo>
                      <a:pt x="40862" y="217742"/>
                      <a:pt x="46387" y="227267"/>
                      <a:pt x="54197" y="234696"/>
                    </a:cubicBezTo>
                    <a:cubicBezTo>
                      <a:pt x="62008" y="242125"/>
                      <a:pt x="72581" y="245745"/>
                      <a:pt x="86106" y="245745"/>
                    </a:cubicBezTo>
                    <a:close/>
                    <a:moveTo>
                      <a:pt x="134969" y="59722"/>
                    </a:moveTo>
                    <a:lnTo>
                      <a:pt x="68866" y="10858"/>
                    </a:lnTo>
                    <a:lnTo>
                      <a:pt x="82772" y="0"/>
                    </a:lnTo>
                    <a:lnTo>
                      <a:pt x="95536" y="0"/>
                    </a:lnTo>
                    <a:lnTo>
                      <a:pt x="146304" y="49244"/>
                    </a:lnTo>
                    <a:lnTo>
                      <a:pt x="135065" y="597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3" name="Forme libre : forme 32">
                <a:extLst>
                  <a:ext uri="{FF2B5EF4-FFF2-40B4-BE49-F238E27FC236}">
                    <a16:creationId xmlns:a16="http://schemas.microsoft.com/office/drawing/2014/main" id="{374DA23B-DACA-A35A-96E1-A1FB909E2464}"/>
                  </a:ext>
                </a:extLst>
              </p:cNvPr>
              <p:cNvSpPr/>
              <p:nvPr/>
            </p:nvSpPr>
            <p:spPr>
              <a:xfrm>
                <a:off x="5507545" y="4348828"/>
                <a:ext cx="93630" cy="287178"/>
              </a:xfrm>
              <a:custGeom>
                <a:avLst/>
                <a:gdLst>
                  <a:gd name="connsiteX0" fmla="*/ 1905 w 93630"/>
                  <a:gd name="connsiteY0" fmla="*/ 287084 h 287178"/>
                  <a:gd name="connsiteX1" fmla="*/ 0 w 93630"/>
                  <a:gd name="connsiteY1" fmla="*/ 269081 h 287178"/>
                  <a:gd name="connsiteX2" fmla="*/ 42100 w 93630"/>
                  <a:gd name="connsiteY2" fmla="*/ 260413 h 287178"/>
                  <a:gd name="connsiteX3" fmla="*/ 27051 w 93630"/>
                  <a:gd name="connsiteY3" fmla="*/ 274320 h 287178"/>
                  <a:gd name="connsiteX4" fmla="*/ 29146 w 93630"/>
                  <a:gd name="connsiteY4" fmla="*/ 263842 h 287178"/>
                  <a:gd name="connsiteX5" fmla="*/ 31813 w 93630"/>
                  <a:gd name="connsiteY5" fmla="*/ 247840 h 287178"/>
                  <a:gd name="connsiteX6" fmla="*/ 33147 w 93630"/>
                  <a:gd name="connsiteY6" fmla="*/ 234886 h 287178"/>
                  <a:gd name="connsiteX7" fmla="*/ 33147 w 93630"/>
                  <a:gd name="connsiteY7" fmla="*/ 52959 h 287178"/>
                  <a:gd name="connsiteX8" fmla="*/ 32195 w 93630"/>
                  <a:gd name="connsiteY8" fmla="*/ 40386 h 287178"/>
                  <a:gd name="connsiteX9" fmla="*/ 29908 w 93630"/>
                  <a:gd name="connsiteY9" fmla="*/ 24384 h 287178"/>
                  <a:gd name="connsiteX10" fmla="*/ 27432 w 93630"/>
                  <a:gd name="connsiteY10" fmla="*/ 10477 h 287178"/>
                  <a:gd name="connsiteX11" fmla="*/ 42100 w 93630"/>
                  <a:gd name="connsiteY11" fmla="*/ 27813 h 287178"/>
                  <a:gd name="connsiteX12" fmla="*/ 762 w 93630"/>
                  <a:gd name="connsiteY12" fmla="*/ 18764 h 287178"/>
                  <a:gd name="connsiteX13" fmla="*/ 2667 w 93630"/>
                  <a:gd name="connsiteY13" fmla="*/ 0 h 287178"/>
                  <a:gd name="connsiteX14" fmla="*/ 36100 w 93630"/>
                  <a:gd name="connsiteY14" fmla="*/ 1143 h 287178"/>
                  <a:gd name="connsiteX15" fmla="*/ 56769 w 93630"/>
                  <a:gd name="connsiteY15" fmla="*/ 1143 h 287178"/>
                  <a:gd name="connsiteX16" fmla="*/ 63913 w 93630"/>
                  <a:gd name="connsiteY16" fmla="*/ 7906 h 287178"/>
                  <a:gd name="connsiteX17" fmla="*/ 62960 w 93630"/>
                  <a:gd name="connsiteY17" fmla="*/ 23527 h 287178"/>
                  <a:gd name="connsiteX18" fmla="*/ 62008 w 93630"/>
                  <a:gd name="connsiteY18" fmla="*/ 44386 h 287178"/>
                  <a:gd name="connsiteX19" fmla="*/ 61627 w 93630"/>
                  <a:gd name="connsiteY19" fmla="*/ 64294 h 287178"/>
                  <a:gd name="connsiteX20" fmla="*/ 61627 w 93630"/>
                  <a:gd name="connsiteY20" fmla="*/ 223647 h 287178"/>
                  <a:gd name="connsiteX21" fmla="*/ 62770 w 93630"/>
                  <a:gd name="connsiteY21" fmla="*/ 253936 h 287178"/>
                  <a:gd name="connsiteX22" fmla="*/ 65056 w 93630"/>
                  <a:gd name="connsiteY22" fmla="*/ 275939 h 287178"/>
                  <a:gd name="connsiteX23" fmla="*/ 51149 w 93630"/>
                  <a:gd name="connsiteY23" fmla="*/ 262033 h 287178"/>
                  <a:gd name="connsiteX24" fmla="*/ 93631 w 93630"/>
                  <a:gd name="connsiteY24" fmla="*/ 265747 h 287178"/>
                  <a:gd name="connsiteX25" fmla="*/ 90964 w 93630"/>
                  <a:gd name="connsiteY25" fmla="*/ 285274 h 287178"/>
                  <a:gd name="connsiteX26" fmla="*/ 43243 w 93630"/>
                  <a:gd name="connsiteY26" fmla="*/ 285274 h 287178"/>
                  <a:gd name="connsiteX27" fmla="*/ 32385 w 93630"/>
                  <a:gd name="connsiteY27" fmla="*/ 285655 h 287178"/>
                  <a:gd name="connsiteX28" fmla="*/ 17145 w 93630"/>
                  <a:gd name="connsiteY28" fmla="*/ 286417 h 287178"/>
                  <a:gd name="connsiteX29" fmla="*/ 1905 w 93630"/>
                  <a:gd name="connsiteY29" fmla="*/ 287179 h 28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3630" h="287178">
                    <a:moveTo>
                      <a:pt x="1905" y="287084"/>
                    </a:moveTo>
                    <a:lnTo>
                      <a:pt x="0" y="269081"/>
                    </a:lnTo>
                    <a:lnTo>
                      <a:pt x="42100" y="260413"/>
                    </a:lnTo>
                    <a:lnTo>
                      <a:pt x="27051" y="274320"/>
                    </a:lnTo>
                    <a:cubicBezTo>
                      <a:pt x="27527" y="272320"/>
                      <a:pt x="28194" y="268795"/>
                      <a:pt x="29146" y="263842"/>
                    </a:cubicBezTo>
                    <a:cubicBezTo>
                      <a:pt x="30004" y="258794"/>
                      <a:pt x="30861" y="253555"/>
                      <a:pt x="31813" y="247840"/>
                    </a:cubicBezTo>
                    <a:cubicBezTo>
                      <a:pt x="32671" y="242221"/>
                      <a:pt x="33147" y="237839"/>
                      <a:pt x="33147" y="234886"/>
                    </a:cubicBezTo>
                    <a:lnTo>
                      <a:pt x="33147" y="52959"/>
                    </a:lnTo>
                    <a:cubicBezTo>
                      <a:pt x="33147" y="49720"/>
                      <a:pt x="32861" y="45529"/>
                      <a:pt x="32195" y="40386"/>
                    </a:cubicBezTo>
                    <a:cubicBezTo>
                      <a:pt x="31528" y="35242"/>
                      <a:pt x="30766" y="29908"/>
                      <a:pt x="29908" y="24384"/>
                    </a:cubicBezTo>
                    <a:cubicBezTo>
                      <a:pt x="29051" y="18859"/>
                      <a:pt x="28194" y="14192"/>
                      <a:pt x="27432" y="10477"/>
                    </a:cubicBezTo>
                    <a:lnTo>
                      <a:pt x="42100" y="27813"/>
                    </a:lnTo>
                    <a:lnTo>
                      <a:pt x="762" y="18764"/>
                    </a:lnTo>
                    <a:lnTo>
                      <a:pt x="2667" y="0"/>
                    </a:lnTo>
                    <a:lnTo>
                      <a:pt x="36100" y="1143"/>
                    </a:lnTo>
                    <a:lnTo>
                      <a:pt x="56769" y="1143"/>
                    </a:lnTo>
                    <a:lnTo>
                      <a:pt x="63913" y="7906"/>
                    </a:lnTo>
                    <a:cubicBezTo>
                      <a:pt x="63627" y="11620"/>
                      <a:pt x="63341" y="16859"/>
                      <a:pt x="62960" y="23527"/>
                    </a:cubicBezTo>
                    <a:cubicBezTo>
                      <a:pt x="62579" y="30194"/>
                      <a:pt x="62293" y="37147"/>
                      <a:pt x="62008" y="44386"/>
                    </a:cubicBezTo>
                    <a:cubicBezTo>
                      <a:pt x="61722" y="51625"/>
                      <a:pt x="61627" y="58293"/>
                      <a:pt x="61627" y="64294"/>
                    </a:cubicBezTo>
                    <a:lnTo>
                      <a:pt x="61627" y="223647"/>
                    </a:lnTo>
                    <a:cubicBezTo>
                      <a:pt x="61627" y="233648"/>
                      <a:pt x="62008" y="243745"/>
                      <a:pt x="62770" y="253936"/>
                    </a:cubicBezTo>
                    <a:cubicBezTo>
                      <a:pt x="63532" y="264128"/>
                      <a:pt x="64294" y="271367"/>
                      <a:pt x="65056" y="275939"/>
                    </a:cubicBezTo>
                    <a:lnTo>
                      <a:pt x="51149" y="262033"/>
                    </a:lnTo>
                    <a:lnTo>
                      <a:pt x="93631" y="265747"/>
                    </a:lnTo>
                    <a:lnTo>
                      <a:pt x="90964" y="285274"/>
                    </a:lnTo>
                    <a:lnTo>
                      <a:pt x="43243" y="285274"/>
                    </a:lnTo>
                    <a:cubicBezTo>
                      <a:pt x="40767" y="285274"/>
                      <a:pt x="37052" y="285369"/>
                      <a:pt x="32385" y="285655"/>
                    </a:cubicBezTo>
                    <a:cubicBezTo>
                      <a:pt x="27622" y="285940"/>
                      <a:pt x="22574" y="286131"/>
                      <a:pt x="17145" y="286417"/>
                    </a:cubicBezTo>
                    <a:cubicBezTo>
                      <a:pt x="11716" y="286702"/>
                      <a:pt x="6667" y="286893"/>
                      <a:pt x="1905" y="2871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4" name="Forme libre : forme 33">
                <a:extLst>
                  <a:ext uri="{FF2B5EF4-FFF2-40B4-BE49-F238E27FC236}">
                    <a16:creationId xmlns:a16="http://schemas.microsoft.com/office/drawing/2014/main" id="{0AA91F63-ABA7-3A7E-6DA6-50A151654928}"/>
                  </a:ext>
                </a:extLst>
              </p:cNvPr>
              <p:cNvSpPr/>
              <p:nvPr/>
            </p:nvSpPr>
            <p:spPr>
              <a:xfrm>
                <a:off x="5627084" y="4445412"/>
                <a:ext cx="151828" cy="192404"/>
              </a:xfrm>
              <a:custGeom>
                <a:avLst/>
                <a:gdLst>
                  <a:gd name="connsiteX0" fmla="*/ 85725 w 151828"/>
                  <a:gd name="connsiteY0" fmla="*/ 192405 h 192404"/>
                  <a:gd name="connsiteX1" fmla="*/ 38386 w 151828"/>
                  <a:gd name="connsiteY1" fmla="*/ 180022 h 192404"/>
                  <a:gd name="connsiteX2" fmla="*/ 9620 w 151828"/>
                  <a:gd name="connsiteY2" fmla="*/ 145828 h 192404"/>
                  <a:gd name="connsiteX3" fmla="*/ 0 w 151828"/>
                  <a:gd name="connsiteY3" fmla="*/ 96583 h 192404"/>
                  <a:gd name="connsiteX4" fmla="*/ 8668 w 151828"/>
                  <a:gd name="connsiteY4" fmla="*/ 46958 h 192404"/>
                  <a:gd name="connsiteX5" fmla="*/ 35338 w 151828"/>
                  <a:gd name="connsiteY5" fmla="*/ 12573 h 192404"/>
                  <a:gd name="connsiteX6" fmla="*/ 80772 w 151828"/>
                  <a:gd name="connsiteY6" fmla="*/ 0 h 192404"/>
                  <a:gd name="connsiteX7" fmla="*/ 122492 w 151828"/>
                  <a:gd name="connsiteY7" fmla="*/ 10858 h 192404"/>
                  <a:gd name="connsiteX8" fmla="*/ 144875 w 151828"/>
                  <a:gd name="connsiteY8" fmla="*/ 41338 h 192404"/>
                  <a:gd name="connsiteX9" fmla="*/ 151829 w 151828"/>
                  <a:gd name="connsiteY9" fmla="*/ 86487 h 192404"/>
                  <a:gd name="connsiteX10" fmla="*/ 145828 w 151828"/>
                  <a:gd name="connsiteY10" fmla="*/ 98488 h 192404"/>
                  <a:gd name="connsiteX11" fmla="*/ 24098 w 151828"/>
                  <a:gd name="connsiteY11" fmla="*/ 98488 h 192404"/>
                  <a:gd name="connsiteX12" fmla="*/ 24098 w 151828"/>
                  <a:gd name="connsiteY12" fmla="*/ 81534 h 192404"/>
                  <a:gd name="connsiteX13" fmla="*/ 132683 w 151828"/>
                  <a:gd name="connsiteY13" fmla="*/ 73247 h 192404"/>
                  <a:gd name="connsiteX14" fmla="*/ 120682 w 151828"/>
                  <a:gd name="connsiteY14" fmla="*/ 86392 h 192404"/>
                  <a:gd name="connsiteX15" fmla="*/ 120872 w 151828"/>
                  <a:gd name="connsiteY15" fmla="*/ 76771 h 192404"/>
                  <a:gd name="connsiteX16" fmla="*/ 121063 w 151828"/>
                  <a:gd name="connsiteY16" fmla="*/ 66484 h 192404"/>
                  <a:gd name="connsiteX17" fmla="*/ 110966 w 151828"/>
                  <a:gd name="connsiteY17" fmla="*/ 32290 h 192404"/>
                  <a:gd name="connsiteX18" fmla="*/ 79724 w 151828"/>
                  <a:gd name="connsiteY18" fmla="*/ 18002 h 192404"/>
                  <a:gd name="connsiteX19" fmla="*/ 56388 w 151828"/>
                  <a:gd name="connsiteY19" fmla="*/ 24955 h 192404"/>
                  <a:gd name="connsiteX20" fmla="*/ 41719 w 151828"/>
                  <a:gd name="connsiteY20" fmla="*/ 43529 h 192404"/>
                  <a:gd name="connsiteX21" fmla="*/ 34195 w 151828"/>
                  <a:gd name="connsiteY21" fmla="*/ 68485 h 192404"/>
                  <a:gd name="connsiteX22" fmla="*/ 31909 w 151828"/>
                  <a:gd name="connsiteY22" fmla="*/ 94964 h 192404"/>
                  <a:gd name="connsiteX23" fmla="*/ 34957 w 151828"/>
                  <a:gd name="connsiteY23" fmla="*/ 120301 h 192404"/>
                  <a:gd name="connsiteX24" fmla="*/ 44386 w 151828"/>
                  <a:gd name="connsiteY24" fmla="*/ 144494 h 192404"/>
                  <a:gd name="connsiteX25" fmla="*/ 60388 w 151828"/>
                  <a:gd name="connsiteY25" fmla="*/ 162496 h 192404"/>
                  <a:gd name="connsiteX26" fmla="*/ 83534 w 151828"/>
                  <a:gd name="connsiteY26" fmla="*/ 169259 h 192404"/>
                  <a:gd name="connsiteX27" fmla="*/ 117158 w 151828"/>
                  <a:gd name="connsiteY27" fmla="*/ 163830 h 192404"/>
                  <a:gd name="connsiteX28" fmla="*/ 141351 w 151828"/>
                  <a:gd name="connsiteY28" fmla="*/ 153448 h 192404"/>
                  <a:gd name="connsiteX29" fmla="*/ 151162 w 151828"/>
                  <a:gd name="connsiteY29" fmla="*/ 170021 h 192404"/>
                  <a:gd name="connsiteX30" fmla="*/ 148495 w 151828"/>
                  <a:gd name="connsiteY30" fmla="*/ 172117 h 192404"/>
                  <a:gd name="connsiteX31" fmla="*/ 136303 w 151828"/>
                  <a:gd name="connsiteY31" fmla="*/ 180022 h 192404"/>
                  <a:gd name="connsiteX32" fmla="*/ 115252 w 151828"/>
                  <a:gd name="connsiteY32" fmla="*/ 188500 h 192404"/>
                  <a:gd name="connsiteX33" fmla="*/ 85725 w 151828"/>
                  <a:gd name="connsiteY33" fmla="*/ 192214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1828" h="192404">
                    <a:moveTo>
                      <a:pt x="85725" y="192405"/>
                    </a:moveTo>
                    <a:cubicBezTo>
                      <a:pt x="66961" y="192405"/>
                      <a:pt x="51149" y="188309"/>
                      <a:pt x="38386" y="180022"/>
                    </a:cubicBezTo>
                    <a:cubicBezTo>
                      <a:pt x="25622" y="171736"/>
                      <a:pt x="16002" y="160306"/>
                      <a:pt x="9620" y="145828"/>
                    </a:cubicBezTo>
                    <a:cubicBezTo>
                      <a:pt x="3238" y="131254"/>
                      <a:pt x="0" y="114871"/>
                      <a:pt x="0" y="96583"/>
                    </a:cubicBezTo>
                    <a:cubicBezTo>
                      <a:pt x="0" y="78295"/>
                      <a:pt x="2858" y="61531"/>
                      <a:pt x="8668" y="46958"/>
                    </a:cubicBezTo>
                    <a:cubicBezTo>
                      <a:pt x="14383" y="32385"/>
                      <a:pt x="23336" y="20955"/>
                      <a:pt x="35338" y="12573"/>
                    </a:cubicBezTo>
                    <a:cubicBezTo>
                      <a:pt x="47339" y="4191"/>
                      <a:pt x="62484" y="0"/>
                      <a:pt x="80772" y="0"/>
                    </a:cubicBezTo>
                    <a:cubicBezTo>
                      <a:pt x="99060" y="0"/>
                      <a:pt x="112204" y="3619"/>
                      <a:pt x="122492" y="10858"/>
                    </a:cubicBezTo>
                    <a:cubicBezTo>
                      <a:pt x="132779" y="18097"/>
                      <a:pt x="140208" y="28289"/>
                      <a:pt x="144875" y="41338"/>
                    </a:cubicBezTo>
                    <a:cubicBezTo>
                      <a:pt x="149542" y="54388"/>
                      <a:pt x="151829" y="69437"/>
                      <a:pt x="151829" y="86487"/>
                    </a:cubicBezTo>
                    <a:lnTo>
                      <a:pt x="145828" y="98488"/>
                    </a:lnTo>
                    <a:lnTo>
                      <a:pt x="24098" y="98488"/>
                    </a:lnTo>
                    <a:lnTo>
                      <a:pt x="24098" y="81534"/>
                    </a:lnTo>
                    <a:lnTo>
                      <a:pt x="132683" y="73247"/>
                    </a:lnTo>
                    <a:lnTo>
                      <a:pt x="120682" y="86392"/>
                    </a:lnTo>
                    <a:cubicBezTo>
                      <a:pt x="120682" y="83153"/>
                      <a:pt x="120682" y="79915"/>
                      <a:pt x="120872" y="76771"/>
                    </a:cubicBezTo>
                    <a:cubicBezTo>
                      <a:pt x="120967" y="73628"/>
                      <a:pt x="121063" y="70199"/>
                      <a:pt x="121063" y="66484"/>
                    </a:cubicBezTo>
                    <a:cubicBezTo>
                      <a:pt x="121063" y="53245"/>
                      <a:pt x="117729" y="41815"/>
                      <a:pt x="110966" y="32290"/>
                    </a:cubicBezTo>
                    <a:cubicBezTo>
                      <a:pt x="104204" y="22765"/>
                      <a:pt x="93821" y="18002"/>
                      <a:pt x="79724" y="18002"/>
                    </a:cubicBezTo>
                    <a:cubicBezTo>
                      <a:pt x="70485" y="18002"/>
                      <a:pt x="62675" y="20288"/>
                      <a:pt x="56388" y="24955"/>
                    </a:cubicBezTo>
                    <a:cubicBezTo>
                      <a:pt x="50101" y="29623"/>
                      <a:pt x="45244" y="35814"/>
                      <a:pt x="41719" y="43529"/>
                    </a:cubicBezTo>
                    <a:cubicBezTo>
                      <a:pt x="38195" y="51340"/>
                      <a:pt x="35719" y="59626"/>
                      <a:pt x="34195" y="68485"/>
                    </a:cubicBezTo>
                    <a:cubicBezTo>
                      <a:pt x="32671" y="77343"/>
                      <a:pt x="31909" y="86201"/>
                      <a:pt x="31909" y="94964"/>
                    </a:cubicBezTo>
                    <a:cubicBezTo>
                      <a:pt x="31909" y="103251"/>
                      <a:pt x="32861" y="111728"/>
                      <a:pt x="34957" y="120301"/>
                    </a:cubicBezTo>
                    <a:cubicBezTo>
                      <a:pt x="36957" y="128968"/>
                      <a:pt x="40100" y="137065"/>
                      <a:pt x="44386" y="144494"/>
                    </a:cubicBezTo>
                    <a:cubicBezTo>
                      <a:pt x="48673" y="151924"/>
                      <a:pt x="54007" y="158020"/>
                      <a:pt x="60388" y="162496"/>
                    </a:cubicBezTo>
                    <a:cubicBezTo>
                      <a:pt x="66770" y="166973"/>
                      <a:pt x="74485" y="169259"/>
                      <a:pt x="83534" y="169259"/>
                    </a:cubicBezTo>
                    <a:cubicBezTo>
                      <a:pt x="95345" y="169259"/>
                      <a:pt x="106489" y="167449"/>
                      <a:pt x="117158" y="163830"/>
                    </a:cubicBezTo>
                    <a:cubicBezTo>
                      <a:pt x="127825" y="160210"/>
                      <a:pt x="135922" y="156781"/>
                      <a:pt x="141351" y="153448"/>
                    </a:cubicBezTo>
                    <a:lnTo>
                      <a:pt x="151162" y="170021"/>
                    </a:lnTo>
                    <a:cubicBezTo>
                      <a:pt x="151924" y="169259"/>
                      <a:pt x="151067" y="170021"/>
                      <a:pt x="148495" y="172117"/>
                    </a:cubicBezTo>
                    <a:cubicBezTo>
                      <a:pt x="146018" y="174212"/>
                      <a:pt x="141922" y="176879"/>
                      <a:pt x="136303" y="180022"/>
                    </a:cubicBezTo>
                    <a:cubicBezTo>
                      <a:pt x="130683" y="183166"/>
                      <a:pt x="123634" y="185928"/>
                      <a:pt x="115252" y="188500"/>
                    </a:cubicBezTo>
                    <a:cubicBezTo>
                      <a:pt x="106871" y="190976"/>
                      <a:pt x="97060" y="192214"/>
                      <a:pt x="85725" y="1922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5" name="Forme libre : forme 34">
                <a:extLst>
                  <a:ext uri="{FF2B5EF4-FFF2-40B4-BE49-F238E27FC236}">
                    <a16:creationId xmlns:a16="http://schemas.microsoft.com/office/drawing/2014/main" id="{B79A2D4F-33DB-56CC-D8F7-54365425344F}"/>
                  </a:ext>
                </a:extLst>
              </p:cNvPr>
              <p:cNvSpPr/>
              <p:nvPr/>
            </p:nvSpPr>
            <p:spPr>
              <a:xfrm>
                <a:off x="5898832" y="4348733"/>
                <a:ext cx="184308" cy="289083"/>
              </a:xfrm>
              <a:custGeom>
                <a:avLst/>
                <a:gdLst>
                  <a:gd name="connsiteX0" fmla="*/ 75914 w 184308"/>
                  <a:gd name="connsiteY0" fmla="*/ 289084 h 289083"/>
                  <a:gd name="connsiteX1" fmla="*/ 20479 w 184308"/>
                  <a:gd name="connsiteY1" fmla="*/ 263176 h 289083"/>
                  <a:gd name="connsiteX2" fmla="*/ 0 w 184308"/>
                  <a:gd name="connsiteY2" fmla="*/ 192119 h 289083"/>
                  <a:gd name="connsiteX3" fmla="*/ 20860 w 184308"/>
                  <a:gd name="connsiteY3" fmla="*/ 122396 h 289083"/>
                  <a:gd name="connsiteX4" fmla="*/ 77057 w 184308"/>
                  <a:gd name="connsiteY4" fmla="*/ 96679 h 289083"/>
                  <a:gd name="connsiteX5" fmla="*/ 94297 w 184308"/>
                  <a:gd name="connsiteY5" fmla="*/ 97631 h 289083"/>
                  <a:gd name="connsiteX6" fmla="*/ 111538 w 184308"/>
                  <a:gd name="connsiteY6" fmla="*/ 101346 h 289083"/>
                  <a:gd name="connsiteX7" fmla="*/ 134112 w 184308"/>
                  <a:gd name="connsiteY7" fmla="*/ 109823 h 289083"/>
                  <a:gd name="connsiteX8" fmla="*/ 131445 w 184308"/>
                  <a:gd name="connsiteY8" fmla="*/ 136874 h 289083"/>
                  <a:gd name="connsiteX9" fmla="*/ 106108 w 184308"/>
                  <a:gd name="connsiteY9" fmla="*/ 122015 h 289083"/>
                  <a:gd name="connsiteX10" fmla="*/ 80772 w 184308"/>
                  <a:gd name="connsiteY10" fmla="*/ 117729 h 289083"/>
                  <a:gd name="connsiteX11" fmla="*/ 44482 w 184308"/>
                  <a:gd name="connsiteY11" fmla="*/ 137827 h 289083"/>
                  <a:gd name="connsiteX12" fmla="*/ 31147 w 184308"/>
                  <a:gd name="connsiteY12" fmla="*/ 193262 h 289083"/>
                  <a:gd name="connsiteX13" fmla="*/ 43529 w 184308"/>
                  <a:gd name="connsiteY13" fmla="*/ 247364 h 289083"/>
                  <a:gd name="connsiteX14" fmla="*/ 76581 w 184308"/>
                  <a:gd name="connsiteY14" fmla="*/ 267271 h 289083"/>
                  <a:gd name="connsiteX15" fmla="*/ 113062 w 184308"/>
                  <a:gd name="connsiteY15" fmla="*/ 251841 h 289083"/>
                  <a:gd name="connsiteX16" fmla="*/ 126206 w 184308"/>
                  <a:gd name="connsiteY16" fmla="*/ 208979 h 289083"/>
                  <a:gd name="connsiteX17" fmla="*/ 126206 w 184308"/>
                  <a:gd name="connsiteY17" fmla="*/ 52673 h 289083"/>
                  <a:gd name="connsiteX18" fmla="*/ 125063 w 184308"/>
                  <a:gd name="connsiteY18" fmla="*/ 39910 h 289083"/>
                  <a:gd name="connsiteX19" fmla="*/ 122396 w 184308"/>
                  <a:gd name="connsiteY19" fmla="*/ 24670 h 289083"/>
                  <a:gd name="connsiteX20" fmla="*/ 120110 w 184308"/>
                  <a:gd name="connsiteY20" fmla="*/ 14288 h 289083"/>
                  <a:gd name="connsiteX21" fmla="*/ 134398 w 184308"/>
                  <a:gd name="connsiteY21" fmla="*/ 26670 h 289083"/>
                  <a:gd name="connsiteX22" fmla="*/ 88583 w 184308"/>
                  <a:gd name="connsiteY22" fmla="*/ 18764 h 289083"/>
                  <a:gd name="connsiteX23" fmla="*/ 90488 w 184308"/>
                  <a:gd name="connsiteY23" fmla="*/ 0 h 289083"/>
                  <a:gd name="connsiteX24" fmla="*/ 128778 w 184308"/>
                  <a:gd name="connsiteY24" fmla="*/ 1143 h 289083"/>
                  <a:gd name="connsiteX25" fmla="*/ 149828 w 184308"/>
                  <a:gd name="connsiteY25" fmla="*/ 1143 h 289083"/>
                  <a:gd name="connsiteX26" fmla="*/ 156591 w 184308"/>
                  <a:gd name="connsiteY26" fmla="*/ 7906 h 289083"/>
                  <a:gd name="connsiteX27" fmla="*/ 155638 w 184308"/>
                  <a:gd name="connsiteY27" fmla="*/ 26289 h 289083"/>
                  <a:gd name="connsiteX28" fmla="*/ 154686 w 184308"/>
                  <a:gd name="connsiteY28" fmla="*/ 46958 h 289083"/>
                  <a:gd name="connsiteX29" fmla="*/ 154305 w 184308"/>
                  <a:gd name="connsiteY29" fmla="*/ 63913 h 289083"/>
                  <a:gd name="connsiteX30" fmla="*/ 154305 w 184308"/>
                  <a:gd name="connsiteY30" fmla="*/ 224028 h 289083"/>
                  <a:gd name="connsiteX31" fmla="*/ 156591 w 184308"/>
                  <a:gd name="connsiteY31" fmla="*/ 253746 h 289083"/>
                  <a:gd name="connsiteX32" fmla="*/ 160306 w 184308"/>
                  <a:gd name="connsiteY32" fmla="*/ 275177 h 289083"/>
                  <a:gd name="connsiteX33" fmla="*/ 145637 w 184308"/>
                  <a:gd name="connsiteY33" fmla="*/ 261652 h 289083"/>
                  <a:gd name="connsiteX34" fmla="*/ 184309 w 184308"/>
                  <a:gd name="connsiteY34" fmla="*/ 265748 h 289083"/>
                  <a:gd name="connsiteX35" fmla="*/ 182023 w 184308"/>
                  <a:gd name="connsiteY35" fmla="*/ 285274 h 289083"/>
                  <a:gd name="connsiteX36" fmla="*/ 135064 w 184308"/>
                  <a:gd name="connsiteY36" fmla="*/ 285274 h 289083"/>
                  <a:gd name="connsiteX37" fmla="*/ 127540 w 184308"/>
                  <a:gd name="connsiteY37" fmla="*/ 242792 h 289083"/>
                  <a:gd name="connsiteX38" fmla="*/ 130207 w 184308"/>
                  <a:gd name="connsiteY38" fmla="*/ 249174 h 289083"/>
                  <a:gd name="connsiteX39" fmla="*/ 125349 w 184308"/>
                  <a:gd name="connsiteY39" fmla="*/ 262509 h 289083"/>
                  <a:gd name="connsiteX40" fmla="*/ 111442 w 184308"/>
                  <a:gd name="connsiteY40" fmla="*/ 275463 h 289083"/>
                  <a:gd name="connsiteX41" fmla="*/ 93440 w 184308"/>
                  <a:gd name="connsiteY41" fmla="*/ 285274 h 289083"/>
                  <a:gd name="connsiteX42" fmla="*/ 75819 w 184308"/>
                  <a:gd name="connsiteY42" fmla="*/ 288988 h 28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84308" h="289083">
                    <a:moveTo>
                      <a:pt x="75914" y="289084"/>
                    </a:moveTo>
                    <a:cubicBezTo>
                      <a:pt x="52578" y="289084"/>
                      <a:pt x="34100" y="280416"/>
                      <a:pt x="20479" y="263176"/>
                    </a:cubicBezTo>
                    <a:cubicBezTo>
                      <a:pt x="6858" y="245936"/>
                      <a:pt x="0" y="222218"/>
                      <a:pt x="0" y="192119"/>
                    </a:cubicBezTo>
                    <a:cubicBezTo>
                      <a:pt x="0" y="162020"/>
                      <a:pt x="6953" y="139541"/>
                      <a:pt x="20860" y="122396"/>
                    </a:cubicBezTo>
                    <a:cubicBezTo>
                      <a:pt x="34766" y="105251"/>
                      <a:pt x="53530" y="96679"/>
                      <a:pt x="77057" y="96679"/>
                    </a:cubicBezTo>
                    <a:cubicBezTo>
                      <a:pt x="83344" y="96679"/>
                      <a:pt x="89059" y="96965"/>
                      <a:pt x="94297" y="97631"/>
                    </a:cubicBezTo>
                    <a:cubicBezTo>
                      <a:pt x="99536" y="98298"/>
                      <a:pt x="105346" y="99536"/>
                      <a:pt x="111538" y="101346"/>
                    </a:cubicBezTo>
                    <a:cubicBezTo>
                      <a:pt x="117824" y="103251"/>
                      <a:pt x="125349" y="106013"/>
                      <a:pt x="134112" y="109823"/>
                    </a:cubicBezTo>
                    <a:lnTo>
                      <a:pt x="131445" y="136874"/>
                    </a:lnTo>
                    <a:cubicBezTo>
                      <a:pt x="122682" y="129826"/>
                      <a:pt x="114205" y="124873"/>
                      <a:pt x="106108" y="122015"/>
                    </a:cubicBezTo>
                    <a:cubicBezTo>
                      <a:pt x="98012" y="119158"/>
                      <a:pt x="89535" y="117729"/>
                      <a:pt x="80772" y="117729"/>
                    </a:cubicBezTo>
                    <a:cubicBezTo>
                      <a:pt x="65532" y="117729"/>
                      <a:pt x="53435" y="124396"/>
                      <a:pt x="44482" y="137827"/>
                    </a:cubicBezTo>
                    <a:cubicBezTo>
                      <a:pt x="35623" y="151257"/>
                      <a:pt x="31147" y="169736"/>
                      <a:pt x="31147" y="193262"/>
                    </a:cubicBezTo>
                    <a:cubicBezTo>
                      <a:pt x="31147" y="216789"/>
                      <a:pt x="35242" y="234125"/>
                      <a:pt x="43529" y="247364"/>
                    </a:cubicBezTo>
                    <a:cubicBezTo>
                      <a:pt x="51816" y="260604"/>
                      <a:pt x="62770" y="267271"/>
                      <a:pt x="76581" y="267271"/>
                    </a:cubicBezTo>
                    <a:cubicBezTo>
                      <a:pt x="92107" y="267271"/>
                      <a:pt x="104299" y="262128"/>
                      <a:pt x="113062" y="251841"/>
                    </a:cubicBezTo>
                    <a:cubicBezTo>
                      <a:pt x="121825" y="241554"/>
                      <a:pt x="126206" y="227267"/>
                      <a:pt x="126206" y="208979"/>
                    </a:cubicBezTo>
                    <a:lnTo>
                      <a:pt x="126206" y="52673"/>
                    </a:lnTo>
                    <a:cubicBezTo>
                      <a:pt x="126206" y="49435"/>
                      <a:pt x="125825" y="45149"/>
                      <a:pt x="125063" y="39910"/>
                    </a:cubicBezTo>
                    <a:cubicBezTo>
                      <a:pt x="124301" y="34671"/>
                      <a:pt x="123444" y="29623"/>
                      <a:pt x="122396" y="24670"/>
                    </a:cubicBezTo>
                    <a:cubicBezTo>
                      <a:pt x="121444" y="19812"/>
                      <a:pt x="120682" y="16288"/>
                      <a:pt x="120110" y="14288"/>
                    </a:cubicBezTo>
                    <a:lnTo>
                      <a:pt x="134398" y="26670"/>
                    </a:lnTo>
                    <a:lnTo>
                      <a:pt x="88583" y="18764"/>
                    </a:lnTo>
                    <a:lnTo>
                      <a:pt x="90488" y="0"/>
                    </a:lnTo>
                    <a:lnTo>
                      <a:pt x="128778" y="1143"/>
                    </a:lnTo>
                    <a:lnTo>
                      <a:pt x="149828" y="1143"/>
                    </a:lnTo>
                    <a:lnTo>
                      <a:pt x="156591" y="7906"/>
                    </a:lnTo>
                    <a:cubicBezTo>
                      <a:pt x="156305" y="13145"/>
                      <a:pt x="156019" y="19336"/>
                      <a:pt x="155638" y="26289"/>
                    </a:cubicBezTo>
                    <a:cubicBezTo>
                      <a:pt x="155258" y="33338"/>
                      <a:pt x="154972" y="40196"/>
                      <a:pt x="154686" y="46958"/>
                    </a:cubicBezTo>
                    <a:cubicBezTo>
                      <a:pt x="154400" y="53721"/>
                      <a:pt x="154305" y="59341"/>
                      <a:pt x="154305" y="63913"/>
                    </a:cubicBezTo>
                    <a:lnTo>
                      <a:pt x="154305" y="224028"/>
                    </a:lnTo>
                    <a:cubicBezTo>
                      <a:pt x="154305" y="233839"/>
                      <a:pt x="155067" y="243745"/>
                      <a:pt x="156591" y="253746"/>
                    </a:cubicBezTo>
                    <a:cubicBezTo>
                      <a:pt x="158115" y="263747"/>
                      <a:pt x="159353" y="270891"/>
                      <a:pt x="160306" y="275177"/>
                    </a:cubicBezTo>
                    <a:lnTo>
                      <a:pt x="145637" y="261652"/>
                    </a:lnTo>
                    <a:lnTo>
                      <a:pt x="184309" y="265748"/>
                    </a:lnTo>
                    <a:lnTo>
                      <a:pt x="182023" y="285274"/>
                    </a:lnTo>
                    <a:lnTo>
                      <a:pt x="135064" y="285274"/>
                    </a:lnTo>
                    <a:lnTo>
                      <a:pt x="127540" y="242792"/>
                    </a:lnTo>
                    <a:lnTo>
                      <a:pt x="130207" y="249174"/>
                    </a:lnTo>
                    <a:cubicBezTo>
                      <a:pt x="130492" y="253460"/>
                      <a:pt x="128873" y="257842"/>
                      <a:pt x="125349" y="262509"/>
                    </a:cubicBezTo>
                    <a:cubicBezTo>
                      <a:pt x="121825" y="267176"/>
                      <a:pt x="117253" y="271463"/>
                      <a:pt x="111442" y="275463"/>
                    </a:cubicBezTo>
                    <a:cubicBezTo>
                      <a:pt x="105632" y="279463"/>
                      <a:pt x="99631" y="282702"/>
                      <a:pt x="93440" y="285274"/>
                    </a:cubicBezTo>
                    <a:cubicBezTo>
                      <a:pt x="87154" y="287750"/>
                      <a:pt x="81248" y="288988"/>
                      <a:pt x="75819" y="2889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6" name="Forme libre : forme 35">
                <a:extLst>
                  <a:ext uri="{FF2B5EF4-FFF2-40B4-BE49-F238E27FC236}">
                    <a16:creationId xmlns:a16="http://schemas.microsoft.com/office/drawing/2014/main" id="{B77C5DDA-EBAB-D0D4-4088-181B580B86CC}"/>
                  </a:ext>
                </a:extLst>
              </p:cNvPr>
              <p:cNvSpPr/>
              <p:nvPr/>
            </p:nvSpPr>
            <p:spPr>
              <a:xfrm>
                <a:off x="6109239" y="4445412"/>
                <a:ext cx="151828" cy="192404"/>
              </a:xfrm>
              <a:custGeom>
                <a:avLst/>
                <a:gdLst>
                  <a:gd name="connsiteX0" fmla="*/ 85725 w 151828"/>
                  <a:gd name="connsiteY0" fmla="*/ 192405 h 192404"/>
                  <a:gd name="connsiteX1" fmla="*/ 38386 w 151828"/>
                  <a:gd name="connsiteY1" fmla="*/ 180022 h 192404"/>
                  <a:gd name="connsiteX2" fmla="*/ 9620 w 151828"/>
                  <a:gd name="connsiteY2" fmla="*/ 145828 h 192404"/>
                  <a:gd name="connsiteX3" fmla="*/ 0 w 151828"/>
                  <a:gd name="connsiteY3" fmla="*/ 96583 h 192404"/>
                  <a:gd name="connsiteX4" fmla="*/ 8668 w 151828"/>
                  <a:gd name="connsiteY4" fmla="*/ 46958 h 192404"/>
                  <a:gd name="connsiteX5" fmla="*/ 35338 w 151828"/>
                  <a:gd name="connsiteY5" fmla="*/ 12573 h 192404"/>
                  <a:gd name="connsiteX6" fmla="*/ 80772 w 151828"/>
                  <a:gd name="connsiteY6" fmla="*/ 0 h 192404"/>
                  <a:gd name="connsiteX7" fmla="*/ 122492 w 151828"/>
                  <a:gd name="connsiteY7" fmla="*/ 10858 h 192404"/>
                  <a:gd name="connsiteX8" fmla="*/ 144875 w 151828"/>
                  <a:gd name="connsiteY8" fmla="*/ 41338 h 192404"/>
                  <a:gd name="connsiteX9" fmla="*/ 151828 w 151828"/>
                  <a:gd name="connsiteY9" fmla="*/ 86487 h 192404"/>
                  <a:gd name="connsiteX10" fmla="*/ 145828 w 151828"/>
                  <a:gd name="connsiteY10" fmla="*/ 98488 h 192404"/>
                  <a:gd name="connsiteX11" fmla="*/ 24098 w 151828"/>
                  <a:gd name="connsiteY11" fmla="*/ 98488 h 192404"/>
                  <a:gd name="connsiteX12" fmla="*/ 24098 w 151828"/>
                  <a:gd name="connsiteY12" fmla="*/ 81534 h 192404"/>
                  <a:gd name="connsiteX13" fmla="*/ 132683 w 151828"/>
                  <a:gd name="connsiteY13" fmla="*/ 73247 h 192404"/>
                  <a:gd name="connsiteX14" fmla="*/ 120682 w 151828"/>
                  <a:gd name="connsiteY14" fmla="*/ 86392 h 192404"/>
                  <a:gd name="connsiteX15" fmla="*/ 120872 w 151828"/>
                  <a:gd name="connsiteY15" fmla="*/ 76771 h 192404"/>
                  <a:gd name="connsiteX16" fmla="*/ 121063 w 151828"/>
                  <a:gd name="connsiteY16" fmla="*/ 66484 h 192404"/>
                  <a:gd name="connsiteX17" fmla="*/ 110871 w 151828"/>
                  <a:gd name="connsiteY17" fmla="*/ 32290 h 192404"/>
                  <a:gd name="connsiteX18" fmla="*/ 79724 w 151828"/>
                  <a:gd name="connsiteY18" fmla="*/ 18002 h 192404"/>
                  <a:gd name="connsiteX19" fmla="*/ 56388 w 151828"/>
                  <a:gd name="connsiteY19" fmla="*/ 24955 h 192404"/>
                  <a:gd name="connsiteX20" fmla="*/ 41720 w 151828"/>
                  <a:gd name="connsiteY20" fmla="*/ 43529 h 192404"/>
                  <a:gd name="connsiteX21" fmla="*/ 34195 w 151828"/>
                  <a:gd name="connsiteY21" fmla="*/ 68485 h 192404"/>
                  <a:gd name="connsiteX22" fmla="*/ 31909 w 151828"/>
                  <a:gd name="connsiteY22" fmla="*/ 94964 h 192404"/>
                  <a:gd name="connsiteX23" fmla="*/ 34957 w 151828"/>
                  <a:gd name="connsiteY23" fmla="*/ 120301 h 192404"/>
                  <a:gd name="connsiteX24" fmla="*/ 44387 w 151828"/>
                  <a:gd name="connsiteY24" fmla="*/ 144494 h 192404"/>
                  <a:gd name="connsiteX25" fmla="*/ 60388 w 151828"/>
                  <a:gd name="connsiteY25" fmla="*/ 162496 h 192404"/>
                  <a:gd name="connsiteX26" fmla="*/ 83534 w 151828"/>
                  <a:gd name="connsiteY26" fmla="*/ 169259 h 192404"/>
                  <a:gd name="connsiteX27" fmla="*/ 117158 w 151828"/>
                  <a:gd name="connsiteY27" fmla="*/ 163830 h 192404"/>
                  <a:gd name="connsiteX28" fmla="*/ 141351 w 151828"/>
                  <a:gd name="connsiteY28" fmla="*/ 153448 h 192404"/>
                  <a:gd name="connsiteX29" fmla="*/ 151162 w 151828"/>
                  <a:gd name="connsiteY29" fmla="*/ 170021 h 192404"/>
                  <a:gd name="connsiteX30" fmla="*/ 148495 w 151828"/>
                  <a:gd name="connsiteY30" fmla="*/ 172117 h 192404"/>
                  <a:gd name="connsiteX31" fmla="*/ 136303 w 151828"/>
                  <a:gd name="connsiteY31" fmla="*/ 180022 h 192404"/>
                  <a:gd name="connsiteX32" fmla="*/ 115252 w 151828"/>
                  <a:gd name="connsiteY32" fmla="*/ 188500 h 192404"/>
                  <a:gd name="connsiteX33" fmla="*/ 85725 w 151828"/>
                  <a:gd name="connsiteY33" fmla="*/ 192214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1828" h="192404">
                    <a:moveTo>
                      <a:pt x="85725" y="192405"/>
                    </a:moveTo>
                    <a:cubicBezTo>
                      <a:pt x="66961" y="192405"/>
                      <a:pt x="51149" y="188309"/>
                      <a:pt x="38386" y="180022"/>
                    </a:cubicBezTo>
                    <a:cubicBezTo>
                      <a:pt x="25622" y="171736"/>
                      <a:pt x="16002" y="160306"/>
                      <a:pt x="9620" y="145828"/>
                    </a:cubicBezTo>
                    <a:cubicBezTo>
                      <a:pt x="3238" y="131350"/>
                      <a:pt x="0" y="114871"/>
                      <a:pt x="0" y="96583"/>
                    </a:cubicBezTo>
                    <a:cubicBezTo>
                      <a:pt x="0" y="78295"/>
                      <a:pt x="2858" y="61531"/>
                      <a:pt x="8668" y="46958"/>
                    </a:cubicBezTo>
                    <a:cubicBezTo>
                      <a:pt x="14478" y="32385"/>
                      <a:pt x="23336" y="20955"/>
                      <a:pt x="35338" y="12573"/>
                    </a:cubicBezTo>
                    <a:cubicBezTo>
                      <a:pt x="47339" y="4191"/>
                      <a:pt x="62484" y="0"/>
                      <a:pt x="80772" y="0"/>
                    </a:cubicBezTo>
                    <a:cubicBezTo>
                      <a:pt x="99060" y="0"/>
                      <a:pt x="112205" y="3619"/>
                      <a:pt x="122492" y="10858"/>
                    </a:cubicBezTo>
                    <a:cubicBezTo>
                      <a:pt x="132778" y="18097"/>
                      <a:pt x="140208" y="28289"/>
                      <a:pt x="144875" y="41338"/>
                    </a:cubicBezTo>
                    <a:cubicBezTo>
                      <a:pt x="149542" y="54388"/>
                      <a:pt x="151828" y="69437"/>
                      <a:pt x="151828" y="86487"/>
                    </a:cubicBezTo>
                    <a:lnTo>
                      <a:pt x="145828" y="98488"/>
                    </a:lnTo>
                    <a:lnTo>
                      <a:pt x="24098" y="98488"/>
                    </a:lnTo>
                    <a:lnTo>
                      <a:pt x="24098" y="81534"/>
                    </a:lnTo>
                    <a:lnTo>
                      <a:pt x="132683" y="73247"/>
                    </a:lnTo>
                    <a:lnTo>
                      <a:pt x="120682" y="86392"/>
                    </a:lnTo>
                    <a:cubicBezTo>
                      <a:pt x="120682" y="83153"/>
                      <a:pt x="120682" y="79915"/>
                      <a:pt x="120872" y="76771"/>
                    </a:cubicBezTo>
                    <a:cubicBezTo>
                      <a:pt x="120967" y="73628"/>
                      <a:pt x="121063" y="70199"/>
                      <a:pt x="121063" y="66484"/>
                    </a:cubicBezTo>
                    <a:cubicBezTo>
                      <a:pt x="121063" y="53245"/>
                      <a:pt x="117729" y="41815"/>
                      <a:pt x="110871" y="32290"/>
                    </a:cubicBezTo>
                    <a:cubicBezTo>
                      <a:pt x="104108" y="22765"/>
                      <a:pt x="93726" y="18002"/>
                      <a:pt x="79724" y="18002"/>
                    </a:cubicBezTo>
                    <a:cubicBezTo>
                      <a:pt x="70485" y="18002"/>
                      <a:pt x="62675" y="20288"/>
                      <a:pt x="56388" y="24955"/>
                    </a:cubicBezTo>
                    <a:cubicBezTo>
                      <a:pt x="50101" y="29623"/>
                      <a:pt x="45244" y="35814"/>
                      <a:pt x="41720" y="43529"/>
                    </a:cubicBezTo>
                    <a:cubicBezTo>
                      <a:pt x="38195" y="51340"/>
                      <a:pt x="35719" y="59626"/>
                      <a:pt x="34195" y="68485"/>
                    </a:cubicBezTo>
                    <a:cubicBezTo>
                      <a:pt x="32671" y="77343"/>
                      <a:pt x="31909" y="86201"/>
                      <a:pt x="31909" y="94964"/>
                    </a:cubicBezTo>
                    <a:cubicBezTo>
                      <a:pt x="31909" y="103251"/>
                      <a:pt x="32957" y="111728"/>
                      <a:pt x="34957" y="120301"/>
                    </a:cubicBezTo>
                    <a:cubicBezTo>
                      <a:pt x="36957" y="128968"/>
                      <a:pt x="40100" y="137065"/>
                      <a:pt x="44387" y="144494"/>
                    </a:cubicBezTo>
                    <a:cubicBezTo>
                      <a:pt x="48673" y="152019"/>
                      <a:pt x="54007" y="158020"/>
                      <a:pt x="60388" y="162496"/>
                    </a:cubicBezTo>
                    <a:cubicBezTo>
                      <a:pt x="66770" y="166973"/>
                      <a:pt x="74485" y="169259"/>
                      <a:pt x="83534" y="169259"/>
                    </a:cubicBezTo>
                    <a:cubicBezTo>
                      <a:pt x="95345" y="169259"/>
                      <a:pt x="106490" y="167449"/>
                      <a:pt x="117158" y="163830"/>
                    </a:cubicBezTo>
                    <a:cubicBezTo>
                      <a:pt x="127825" y="160210"/>
                      <a:pt x="135922" y="156781"/>
                      <a:pt x="141351" y="153448"/>
                    </a:cubicBezTo>
                    <a:lnTo>
                      <a:pt x="151162" y="170021"/>
                    </a:lnTo>
                    <a:cubicBezTo>
                      <a:pt x="151924" y="169259"/>
                      <a:pt x="151067" y="170021"/>
                      <a:pt x="148495" y="172117"/>
                    </a:cubicBezTo>
                    <a:cubicBezTo>
                      <a:pt x="146018" y="174212"/>
                      <a:pt x="141923" y="176879"/>
                      <a:pt x="136303" y="180022"/>
                    </a:cubicBezTo>
                    <a:cubicBezTo>
                      <a:pt x="130683" y="183166"/>
                      <a:pt x="123634" y="185928"/>
                      <a:pt x="115252" y="188500"/>
                    </a:cubicBezTo>
                    <a:cubicBezTo>
                      <a:pt x="106870" y="190976"/>
                      <a:pt x="97060" y="192214"/>
                      <a:pt x="85725" y="1922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7" name="Forme libre : forme 36">
                <a:extLst>
                  <a:ext uri="{FF2B5EF4-FFF2-40B4-BE49-F238E27FC236}">
                    <a16:creationId xmlns:a16="http://schemas.microsoft.com/office/drawing/2014/main" id="{7C8C0824-5C03-5005-7CB8-7841C6AF8406}"/>
                  </a:ext>
                </a:extLst>
              </p:cNvPr>
              <p:cNvSpPr/>
              <p:nvPr/>
            </p:nvSpPr>
            <p:spPr>
              <a:xfrm>
                <a:off x="6300311" y="4444840"/>
                <a:ext cx="122110" cy="192976"/>
              </a:xfrm>
              <a:custGeom>
                <a:avLst/>
                <a:gdLst>
                  <a:gd name="connsiteX0" fmla="*/ 59246 w 122110"/>
                  <a:gd name="connsiteY0" fmla="*/ 192977 h 192976"/>
                  <a:gd name="connsiteX1" fmla="*/ 21812 w 122110"/>
                  <a:gd name="connsiteY1" fmla="*/ 187166 h 192976"/>
                  <a:gd name="connsiteX2" fmla="*/ 952 w 122110"/>
                  <a:gd name="connsiteY2" fmla="*/ 177546 h 192976"/>
                  <a:gd name="connsiteX3" fmla="*/ 952 w 122110"/>
                  <a:gd name="connsiteY3" fmla="*/ 129064 h 192976"/>
                  <a:gd name="connsiteX4" fmla="*/ 22384 w 122110"/>
                  <a:gd name="connsiteY4" fmla="*/ 127540 h 192976"/>
                  <a:gd name="connsiteX5" fmla="*/ 22384 w 122110"/>
                  <a:gd name="connsiteY5" fmla="*/ 142589 h 192976"/>
                  <a:gd name="connsiteX6" fmla="*/ 24289 w 122110"/>
                  <a:gd name="connsiteY6" fmla="*/ 151257 h 192976"/>
                  <a:gd name="connsiteX7" fmla="*/ 29146 w 122110"/>
                  <a:gd name="connsiteY7" fmla="*/ 163640 h 192976"/>
                  <a:gd name="connsiteX8" fmla="*/ 35147 w 122110"/>
                  <a:gd name="connsiteY8" fmla="*/ 174498 h 192976"/>
                  <a:gd name="connsiteX9" fmla="*/ 24289 w 122110"/>
                  <a:gd name="connsiteY9" fmla="*/ 158306 h 192976"/>
                  <a:gd name="connsiteX10" fmla="*/ 39719 w 122110"/>
                  <a:gd name="connsiteY10" fmla="*/ 171450 h 192976"/>
                  <a:gd name="connsiteX11" fmla="*/ 59626 w 122110"/>
                  <a:gd name="connsiteY11" fmla="*/ 174879 h 192976"/>
                  <a:gd name="connsiteX12" fmla="*/ 83725 w 122110"/>
                  <a:gd name="connsiteY12" fmla="*/ 167735 h 192976"/>
                  <a:gd name="connsiteX13" fmla="*/ 92773 w 122110"/>
                  <a:gd name="connsiteY13" fmla="*/ 145161 h 192976"/>
                  <a:gd name="connsiteX14" fmla="*/ 80772 w 122110"/>
                  <a:gd name="connsiteY14" fmla="*/ 123158 h 192976"/>
                  <a:gd name="connsiteX15" fmla="*/ 52959 w 122110"/>
                  <a:gd name="connsiteY15" fmla="*/ 107537 h 192976"/>
                  <a:gd name="connsiteX16" fmla="*/ 34195 w 122110"/>
                  <a:gd name="connsiteY16" fmla="*/ 97917 h 192976"/>
                  <a:gd name="connsiteX17" fmla="*/ 17050 w 122110"/>
                  <a:gd name="connsiteY17" fmla="*/ 86297 h 192976"/>
                  <a:gd name="connsiteX18" fmla="*/ 4667 w 122110"/>
                  <a:gd name="connsiteY18" fmla="*/ 70676 h 192976"/>
                  <a:gd name="connsiteX19" fmla="*/ 0 w 122110"/>
                  <a:gd name="connsiteY19" fmla="*/ 49244 h 192976"/>
                  <a:gd name="connsiteX20" fmla="*/ 16764 w 122110"/>
                  <a:gd name="connsiteY20" fmla="*/ 12954 h 192976"/>
                  <a:gd name="connsiteX21" fmla="*/ 57912 w 122110"/>
                  <a:gd name="connsiteY21" fmla="*/ 0 h 192976"/>
                  <a:gd name="connsiteX22" fmla="*/ 84201 w 122110"/>
                  <a:gd name="connsiteY22" fmla="*/ 1715 h 192976"/>
                  <a:gd name="connsiteX23" fmla="*/ 111252 w 122110"/>
                  <a:gd name="connsiteY23" fmla="*/ 6382 h 192976"/>
                  <a:gd name="connsiteX24" fmla="*/ 110871 w 122110"/>
                  <a:gd name="connsiteY24" fmla="*/ 59341 h 192976"/>
                  <a:gd name="connsiteX25" fmla="*/ 89440 w 122110"/>
                  <a:gd name="connsiteY25" fmla="*/ 58198 h 192976"/>
                  <a:gd name="connsiteX26" fmla="*/ 89440 w 122110"/>
                  <a:gd name="connsiteY26" fmla="*/ 45053 h 192976"/>
                  <a:gd name="connsiteX27" fmla="*/ 87344 w 122110"/>
                  <a:gd name="connsiteY27" fmla="*/ 36767 h 192976"/>
                  <a:gd name="connsiteX28" fmla="*/ 82867 w 122110"/>
                  <a:gd name="connsiteY28" fmla="*/ 24194 h 192976"/>
                  <a:gd name="connsiteX29" fmla="*/ 78962 w 122110"/>
                  <a:gd name="connsiteY29" fmla="*/ 13907 h 192976"/>
                  <a:gd name="connsiteX30" fmla="*/ 91726 w 122110"/>
                  <a:gd name="connsiteY30" fmla="*/ 27813 h 192976"/>
                  <a:gd name="connsiteX31" fmla="*/ 75533 w 122110"/>
                  <a:gd name="connsiteY31" fmla="*/ 20669 h 192976"/>
                  <a:gd name="connsiteX32" fmla="*/ 58293 w 122110"/>
                  <a:gd name="connsiteY32" fmla="*/ 18764 h 192976"/>
                  <a:gd name="connsiteX33" fmla="*/ 36862 w 122110"/>
                  <a:gd name="connsiteY33" fmla="*/ 25337 h 192976"/>
                  <a:gd name="connsiteX34" fmla="*/ 28575 w 122110"/>
                  <a:gd name="connsiteY34" fmla="*/ 43910 h 192976"/>
                  <a:gd name="connsiteX35" fmla="*/ 40576 w 122110"/>
                  <a:gd name="connsiteY35" fmla="*/ 65151 h 192976"/>
                  <a:gd name="connsiteX36" fmla="*/ 68389 w 122110"/>
                  <a:gd name="connsiteY36" fmla="*/ 80391 h 192976"/>
                  <a:gd name="connsiteX37" fmla="*/ 87535 w 122110"/>
                  <a:gd name="connsiteY37" fmla="*/ 90202 h 192976"/>
                  <a:gd name="connsiteX38" fmla="*/ 104870 w 122110"/>
                  <a:gd name="connsiteY38" fmla="*/ 102013 h 192976"/>
                  <a:gd name="connsiteX39" fmla="*/ 117443 w 122110"/>
                  <a:gd name="connsiteY39" fmla="*/ 117443 h 192976"/>
                  <a:gd name="connsiteX40" fmla="*/ 122110 w 122110"/>
                  <a:gd name="connsiteY40" fmla="*/ 138303 h 192976"/>
                  <a:gd name="connsiteX41" fmla="*/ 105156 w 122110"/>
                  <a:gd name="connsiteY41" fmla="*/ 180404 h 192976"/>
                  <a:gd name="connsiteX42" fmla="*/ 59341 w 122110"/>
                  <a:gd name="connsiteY42" fmla="*/ 192786 h 1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2110" h="192976">
                    <a:moveTo>
                      <a:pt x="59246" y="192977"/>
                    </a:moveTo>
                    <a:cubicBezTo>
                      <a:pt x="44005" y="192977"/>
                      <a:pt x="31528" y="191072"/>
                      <a:pt x="21812" y="187166"/>
                    </a:cubicBezTo>
                    <a:cubicBezTo>
                      <a:pt x="12192" y="183261"/>
                      <a:pt x="5239" y="180118"/>
                      <a:pt x="952" y="177546"/>
                    </a:cubicBezTo>
                    <a:lnTo>
                      <a:pt x="952" y="129064"/>
                    </a:lnTo>
                    <a:lnTo>
                      <a:pt x="22384" y="127540"/>
                    </a:lnTo>
                    <a:lnTo>
                      <a:pt x="22384" y="142589"/>
                    </a:lnTo>
                    <a:cubicBezTo>
                      <a:pt x="22384" y="144304"/>
                      <a:pt x="23050" y="147257"/>
                      <a:pt x="24289" y="151257"/>
                    </a:cubicBezTo>
                    <a:cubicBezTo>
                      <a:pt x="25527" y="155258"/>
                      <a:pt x="27146" y="159449"/>
                      <a:pt x="29146" y="163640"/>
                    </a:cubicBezTo>
                    <a:cubicBezTo>
                      <a:pt x="31147" y="167926"/>
                      <a:pt x="33147" y="171545"/>
                      <a:pt x="35147" y="174498"/>
                    </a:cubicBezTo>
                    <a:lnTo>
                      <a:pt x="24289" y="158306"/>
                    </a:lnTo>
                    <a:cubicBezTo>
                      <a:pt x="28765" y="164783"/>
                      <a:pt x="33909" y="169164"/>
                      <a:pt x="39719" y="171450"/>
                    </a:cubicBezTo>
                    <a:cubicBezTo>
                      <a:pt x="45434" y="173736"/>
                      <a:pt x="52102" y="174879"/>
                      <a:pt x="59626" y="174879"/>
                    </a:cubicBezTo>
                    <a:cubicBezTo>
                      <a:pt x="69628" y="174879"/>
                      <a:pt x="77629" y="172498"/>
                      <a:pt x="83725" y="167735"/>
                    </a:cubicBezTo>
                    <a:cubicBezTo>
                      <a:pt x="89725" y="162973"/>
                      <a:pt x="92773" y="155448"/>
                      <a:pt x="92773" y="145161"/>
                    </a:cubicBezTo>
                    <a:cubicBezTo>
                      <a:pt x="92773" y="135922"/>
                      <a:pt x="88773" y="128588"/>
                      <a:pt x="80772" y="123158"/>
                    </a:cubicBezTo>
                    <a:cubicBezTo>
                      <a:pt x="72771" y="117729"/>
                      <a:pt x="63436" y="112586"/>
                      <a:pt x="52959" y="107537"/>
                    </a:cubicBezTo>
                    <a:cubicBezTo>
                      <a:pt x="46672" y="104489"/>
                      <a:pt x="40386" y="101346"/>
                      <a:pt x="34195" y="97917"/>
                    </a:cubicBezTo>
                    <a:cubicBezTo>
                      <a:pt x="27908" y="94488"/>
                      <a:pt x="22193" y="90678"/>
                      <a:pt x="17050" y="86297"/>
                    </a:cubicBezTo>
                    <a:cubicBezTo>
                      <a:pt x="11906" y="81915"/>
                      <a:pt x="7810" y="76676"/>
                      <a:pt x="4667" y="70676"/>
                    </a:cubicBezTo>
                    <a:cubicBezTo>
                      <a:pt x="1524" y="64675"/>
                      <a:pt x="0" y="57531"/>
                      <a:pt x="0" y="49244"/>
                    </a:cubicBezTo>
                    <a:cubicBezTo>
                      <a:pt x="0" y="33719"/>
                      <a:pt x="5524" y="21622"/>
                      <a:pt x="16764" y="12954"/>
                    </a:cubicBezTo>
                    <a:cubicBezTo>
                      <a:pt x="27908" y="4286"/>
                      <a:pt x="41624" y="0"/>
                      <a:pt x="57912" y="0"/>
                    </a:cubicBezTo>
                    <a:cubicBezTo>
                      <a:pt x="66199" y="0"/>
                      <a:pt x="74962" y="572"/>
                      <a:pt x="84201" y="1715"/>
                    </a:cubicBezTo>
                    <a:cubicBezTo>
                      <a:pt x="93440" y="2858"/>
                      <a:pt x="102489" y="4382"/>
                      <a:pt x="111252" y="6382"/>
                    </a:cubicBezTo>
                    <a:lnTo>
                      <a:pt x="110871" y="59341"/>
                    </a:lnTo>
                    <a:lnTo>
                      <a:pt x="89440" y="58198"/>
                    </a:lnTo>
                    <a:lnTo>
                      <a:pt x="89440" y="45053"/>
                    </a:lnTo>
                    <a:cubicBezTo>
                      <a:pt x="89440" y="43529"/>
                      <a:pt x="88773" y="40767"/>
                      <a:pt x="87344" y="36767"/>
                    </a:cubicBezTo>
                    <a:cubicBezTo>
                      <a:pt x="86011" y="32766"/>
                      <a:pt x="84487" y="28575"/>
                      <a:pt x="82867" y="24194"/>
                    </a:cubicBezTo>
                    <a:cubicBezTo>
                      <a:pt x="81248" y="19812"/>
                      <a:pt x="79915" y="16383"/>
                      <a:pt x="78962" y="13907"/>
                    </a:cubicBezTo>
                    <a:lnTo>
                      <a:pt x="91726" y="27813"/>
                    </a:lnTo>
                    <a:cubicBezTo>
                      <a:pt x="85439" y="24289"/>
                      <a:pt x="80105" y="21908"/>
                      <a:pt x="75533" y="20669"/>
                    </a:cubicBezTo>
                    <a:cubicBezTo>
                      <a:pt x="70961" y="19431"/>
                      <a:pt x="65246" y="18764"/>
                      <a:pt x="58293" y="18764"/>
                    </a:cubicBezTo>
                    <a:cubicBezTo>
                      <a:pt x="49530" y="18764"/>
                      <a:pt x="42386" y="20955"/>
                      <a:pt x="36862" y="25337"/>
                    </a:cubicBezTo>
                    <a:cubicBezTo>
                      <a:pt x="31337" y="29718"/>
                      <a:pt x="28575" y="35909"/>
                      <a:pt x="28575" y="43910"/>
                    </a:cubicBezTo>
                    <a:cubicBezTo>
                      <a:pt x="28575" y="52673"/>
                      <a:pt x="32575" y="59722"/>
                      <a:pt x="40576" y="65151"/>
                    </a:cubicBezTo>
                    <a:cubicBezTo>
                      <a:pt x="48577" y="70580"/>
                      <a:pt x="57817" y="75629"/>
                      <a:pt x="68389" y="80391"/>
                    </a:cubicBezTo>
                    <a:cubicBezTo>
                      <a:pt x="74866" y="83439"/>
                      <a:pt x="81248" y="86678"/>
                      <a:pt x="87535" y="90202"/>
                    </a:cubicBezTo>
                    <a:cubicBezTo>
                      <a:pt x="93821" y="93726"/>
                      <a:pt x="99536" y="97631"/>
                      <a:pt x="104870" y="102013"/>
                    </a:cubicBezTo>
                    <a:cubicBezTo>
                      <a:pt x="110109" y="106394"/>
                      <a:pt x="114300" y="111538"/>
                      <a:pt x="117443" y="117443"/>
                    </a:cubicBezTo>
                    <a:cubicBezTo>
                      <a:pt x="120586" y="123349"/>
                      <a:pt x="122110" y="130302"/>
                      <a:pt x="122110" y="138303"/>
                    </a:cubicBezTo>
                    <a:cubicBezTo>
                      <a:pt x="122110" y="158115"/>
                      <a:pt x="116491" y="172117"/>
                      <a:pt x="105156" y="180404"/>
                    </a:cubicBezTo>
                    <a:cubicBezTo>
                      <a:pt x="93821" y="188690"/>
                      <a:pt x="78581" y="192786"/>
                      <a:pt x="59341" y="1927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8" name="Forme libre : forme 37">
                <a:extLst>
                  <a:ext uri="{FF2B5EF4-FFF2-40B4-BE49-F238E27FC236}">
                    <a16:creationId xmlns:a16="http://schemas.microsoft.com/office/drawing/2014/main" id="{83A8B905-5094-C362-D726-BF57255FB817}"/>
                  </a:ext>
                </a:extLst>
              </p:cNvPr>
              <p:cNvSpPr/>
              <p:nvPr/>
            </p:nvSpPr>
            <p:spPr>
              <a:xfrm>
                <a:off x="6541865" y="4365402"/>
                <a:ext cx="243935" cy="270700"/>
              </a:xfrm>
              <a:custGeom>
                <a:avLst/>
                <a:gdLst>
                  <a:gd name="connsiteX0" fmla="*/ 1524 w 243935"/>
                  <a:gd name="connsiteY0" fmla="*/ 270510 h 270700"/>
                  <a:gd name="connsiteX1" fmla="*/ 0 w 243935"/>
                  <a:gd name="connsiteY1" fmla="*/ 252889 h 270700"/>
                  <a:gd name="connsiteX2" fmla="*/ 36100 w 243935"/>
                  <a:gd name="connsiteY2" fmla="*/ 242697 h 270700"/>
                  <a:gd name="connsiteX3" fmla="*/ 21050 w 243935"/>
                  <a:gd name="connsiteY3" fmla="*/ 252127 h 270700"/>
                  <a:gd name="connsiteX4" fmla="*/ 27242 w 243935"/>
                  <a:gd name="connsiteY4" fmla="*/ 239554 h 270700"/>
                  <a:gd name="connsiteX5" fmla="*/ 34385 w 243935"/>
                  <a:gd name="connsiteY5" fmla="*/ 224504 h 270700"/>
                  <a:gd name="connsiteX6" fmla="*/ 40577 w 243935"/>
                  <a:gd name="connsiteY6" fmla="*/ 208502 h 270700"/>
                  <a:gd name="connsiteX7" fmla="*/ 107061 w 243935"/>
                  <a:gd name="connsiteY7" fmla="*/ 3715 h 270700"/>
                  <a:gd name="connsiteX8" fmla="*/ 127730 w 243935"/>
                  <a:gd name="connsiteY8" fmla="*/ 0 h 270700"/>
                  <a:gd name="connsiteX9" fmla="*/ 205550 w 243935"/>
                  <a:gd name="connsiteY9" fmla="*/ 211931 h 270700"/>
                  <a:gd name="connsiteX10" fmla="*/ 214027 w 243935"/>
                  <a:gd name="connsiteY10" fmla="*/ 232600 h 270700"/>
                  <a:gd name="connsiteX11" fmla="*/ 223266 w 243935"/>
                  <a:gd name="connsiteY11" fmla="*/ 251746 h 270700"/>
                  <a:gd name="connsiteX12" fmla="*/ 207454 w 243935"/>
                  <a:gd name="connsiteY12" fmla="*/ 242316 h 270700"/>
                  <a:gd name="connsiteX13" fmla="*/ 243935 w 243935"/>
                  <a:gd name="connsiteY13" fmla="*/ 248698 h 270700"/>
                  <a:gd name="connsiteX14" fmla="*/ 242030 w 243935"/>
                  <a:gd name="connsiteY14" fmla="*/ 268605 h 270700"/>
                  <a:gd name="connsiteX15" fmla="*/ 203740 w 243935"/>
                  <a:gd name="connsiteY15" fmla="*/ 268605 h 270700"/>
                  <a:gd name="connsiteX16" fmla="*/ 190214 w 243935"/>
                  <a:gd name="connsiteY16" fmla="*/ 268986 h 270700"/>
                  <a:gd name="connsiteX17" fmla="*/ 170879 w 243935"/>
                  <a:gd name="connsiteY17" fmla="*/ 269748 h 270700"/>
                  <a:gd name="connsiteX18" fmla="*/ 151543 w 243935"/>
                  <a:gd name="connsiteY18" fmla="*/ 270510 h 270700"/>
                  <a:gd name="connsiteX19" fmla="*/ 150400 w 243935"/>
                  <a:gd name="connsiteY19" fmla="*/ 252889 h 270700"/>
                  <a:gd name="connsiteX20" fmla="*/ 190214 w 243935"/>
                  <a:gd name="connsiteY20" fmla="*/ 240887 h 270700"/>
                  <a:gd name="connsiteX21" fmla="*/ 179737 w 243935"/>
                  <a:gd name="connsiteY21" fmla="*/ 253270 h 270700"/>
                  <a:gd name="connsiteX22" fmla="*/ 174879 w 243935"/>
                  <a:gd name="connsiteY22" fmla="*/ 227552 h 270700"/>
                  <a:gd name="connsiteX23" fmla="*/ 167354 w 243935"/>
                  <a:gd name="connsiteY23" fmla="*/ 202978 h 270700"/>
                  <a:gd name="connsiteX24" fmla="*/ 111347 w 243935"/>
                  <a:gd name="connsiteY24" fmla="*/ 45911 h 270700"/>
                  <a:gd name="connsiteX25" fmla="*/ 119253 w 243935"/>
                  <a:gd name="connsiteY25" fmla="*/ 45911 h 270700"/>
                  <a:gd name="connsiteX26" fmla="*/ 63246 w 243935"/>
                  <a:gd name="connsiteY26" fmla="*/ 220694 h 270700"/>
                  <a:gd name="connsiteX27" fmla="*/ 59817 w 243935"/>
                  <a:gd name="connsiteY27" fmla="*/ 237077 h 270700"/>
                  <a:gd name="connsiteX28" fmla="*/ 58293 w 243935"/>
                  <a:gd name="connsiteY28" fmla="*/ 253079 h 270700"/>
                  <a:gd name="connsiteX29" fmla="*/ 46672 w 243935"/>
                  <a:gd name="connsiteY29" fmla="*/ 243269 h 270700"/>
                  <a:gd name="connsiteX30" fmla="*/ 86106 w 243935"/>
                  <a:gd name="connsiteY30" fmla="*/ 248888 h 270700"/>
                  <a:gd name="connsiteX31" fmla="*/ 84201 w 243935"/>
                  <a:gd name="connsiteY31" fmla="*/ 268796 h 270700"/>
                  <a:gd name="connsiteX32" fmla="*/ 52292 w 243935"/>
                  <a:gd name="connsiteY32" fmla="*/ 268796 h 270700"/>
                  <a:gd name="connsiteX33" fmla="*/ 38957 w 243935"/>
                  <a:gd name="connsiteY33" fmla="*/ 269177 h 270700"/>
                  <a:gd name="connsiteX34" fmla="*/ 20193 w 243935"/>
                  <a:gd name="connsiteY34" fmla="*/ 269938 h 270700"/>
                  <a:gd name="connsiteX35" fmla="*/ 1619 w 243935"/>
                  <a:gd name="connsiteY35" fmla="*/ 270700 h 270700"/>
                  <a:gd name="connsiteX36" fmla="*/ 66199 w 243935"/>
                  <a:gd name="connsiteY36" fmla="*/ 184023 h 270700"/>
                  <a:gd name="connsiteX37" fmla="*/ 66199 w 243935"/>
                  <a:gd name="connsiteY37" fmla="*/ 164878 h 270700"/>
                  <a:gd name="connsiteX38" fmla="*/ 172593 w 243935"/>
                  <a:gd name="connsiteY38" fmla="*/ 164878 h 270700"/>
                  <a:gd name="connsiteX39" fmla="*/ 172593 w 243935"/>
                  <a:gd name="connsiteY39" fmla="*/ 184023 h 270700"/>
                  <a:gd name="connsiteX40" fmla="*/ 66199 w 243935"/>
                  <a:gd name="connsiteY40" fmla="*/ 184023 h 27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43935" h="270700">
                    <a:moveTo>
                      <a:pt x="1524" y="270510"/>
                    </a:moveTo>
                    <a:lnTo>
                      <a:pt x="0" y="252889"/>
                    </a:lnTo>
                    <a:lnTo>
                      <a:pt x="36100" y="242697"/>
                    </a:lnTo>
                    <a:lnTo>
                      <a:pt x="21050" y="252127"/>
                    </a:lnTo>
                    <a:cubicBezTo>
                      <a:pt x="22765" y="248412"/>
                      <a:pt x="24860" y="244221"/>
                      <a:pt x="27242" y="239554"/>
                    </a:cubicBezTo>
                    <a:cubicBezTo>
                      <a:pt x="29623" y="234887"/>
                      <a:pt x="32004" y="229934"/>
                      <a:pt x="34385" y="224504"/>
                    </a:cubicBezTo>
                    <a:cubicBezTo>
                      <a:pt x="36767" y="219170"/>
                      <a:pt x="38862" y="213836"/>
                      <a:pt x="40577" y="208502"/>
                    </a:cubicBezTo>
                    <a:lnTo>
                      <a:pt x="107061" y="3715"/>
                    </a:lnTo>
                    <a:lnTo>
                      <a:pt x="127730" y="0"/>
                    </a:lnTo>
                    <a:lnTo>
                      <a:pt x="205550" y="211931"/>
                    </a:lnTo>
                    <a:cubicBezTo>
                      <a:pt x="207836" y="218980"/>
                      <a:pt x="210598" y="225838"/>
                      <a:pt x="214027" y="232600"/>
                    </a:cubicBezTo>
                    <a:cubicBezTo>
                      <a:pt x="217456" y="239363"/>
                      <a:pt x="220504" y="245745"/>
                      <a:pt x="223266" y="251746"/>
                    </a:cubicBezTo>
                    <a:lnTo>
                      <a:pt x="207454" y="242316"/>
                    </a:lnTo>
                    <a:lnTo>
                      <a:pt x="243935" y="248698"/>
                    </a:lnTo>
                    <a:lnTo>
                      <a:pt x="242030" y="268605"/>
                    </a:lnTo>
                    <a:lnTo>
                      <a:pt x="203740" y="268605"/>
                    </a:lnTo>
                    <a:cubicBezTo>
                      <a:pt x="200692" y="268605"/>
                      <a:pt x="196215" y="268700"/>
                      <a:pt x="190214" y="268986"/>
                    </a:cubicBezTo>
                    <a:cubicBezTo>
                      <a:pt x="184213" y="269272"/>
                      <a:pt x="177737" y="269462"/>
                      <a:pt x="170879" y="269748"/>
                    </a:cubicBezTo>
                    <a:cubicBezTo>
                      <a:pt x="164021" y="270034"/>
                      <a:pt x="157544" y="270224"/>
                      <a:pt x="151543" y="270510"/>
                    </a:cubicBezTo>
                    <a:lnTo>
                      <a:pt x="150400" y="252889"/>
                    </a:lnTo>
                    <a:lnTo>
                      <a:pt x="190214" y="240887"/>
                    </a:lnTo>
                    <a:lnTo>
                      <a:pt x="179737" y="253270"/>
                    </a:lnTo>
                    <a:cubicBezTo>
                      <a:pt x="178213" y="244221"/>
                      <a:pt x="176594" y="235649"/>
                      <a:pt x="174879" y="227552"/>
                    </a:cubicBezTo>
                    <a:cubicBezTo>
                      <a:pt x="173164" y="219456"/>
                      <a:pt x="170593" y="211169"/>
                      <a:pt x="167354" y="202978"/>
                    </a:cubicBezTo>
                    <a:lnTo>
                      <a:pt x="111347" y="45911"/>
                    </a:lnTo>
                    <a:lnTo>
                      <a:pt x="119253" y="45911"/>
                    </a:lnTo>
                    <a:lnTo>
                      <a:pt x="63246" y="220694"/>
                    </a:lnTo>
                    <a:cubicBezTo>
                      <a:pt x="61531" y="225933"/>
                      <a:pt x="60388" y="231362"/>
                      <a:pt x="59817" y="237077"/>
                    </a:cubicBezTo>
                    <a:cubicBezTo>
                      <a:pt x="59246" y="242792"/>
                      <a:pt x="58769" y="248031"/>
                      <a:pt x="58293" y="253079"/>
                    </a:cubicBezTo>
                    <a:lnTo>
                      <a:pt x="46672" y="243269"/>
                    </a:lnTo>
                    <a:lnTo>
                      <a:pt x="86106" y="248888"/>
                    </a:lnTo>
                    <a:lnTo>
                      <a:pt x="84201" y="268796"/>
                    </a:lnTo>
                    <a:lnTo>
                      <a:pt x="52292" y="268796"/>
                    </a:lnTo>
                    <a:cubicBezTo>
                      <a:pt x="49244" y="268796"/>
                      <a:pt x="44863" y="268891"/>
                      <a:pt x="38957" y="269177"/>
                    </a:cubicBezTo>
                    <a:cubicBezTo>
                      <a:pt x="33052" y="269462"/>
                      <a:pt x="26765" y="269653"/>
                      <a:pt x="20193" y="269938"/>
                    </a:cubicBezTo>
                    <a:cubicBezTo>
                      <a:pt x="13621" y="270224"/>
                      <a:pt x="7334" y="270415"/>
                      <a:pt x="1619" y="270700"/>
                    </a:cubicBezTo>
                    <a:close/>
                    <a:moveTo>
                      <a:pt x="66199" y="184023"/>
                    </a:moveTo>
                    <a:lnTo>
                      <a:pt x="66199" y="164878"/>
                    </a:lnTo>
                    <a:lnTo>
                      <a:pt x="172593" y="164878"/>
                    </a:lnTo>
                    <a:lnTo>
                      <a:pt x="172593" y="184023"/>
                    </a:lnTo>
                    <a:lnTo>
                      <a:pt x="66199" y="1840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9" name="Forme libre : forme 38">
                <a:extLst>
                  <a:ext uri="{FF2B5EF4-FFF2-40B4-BE49-F238E27FC236}">
                    <a16:creationId xmlns:a16="http://schemas.microsoft.com/office/drawing/2014/main" id="{FCD504FA-9278-B768-F3A7-156089180584}"/>
                  </a:ext>
                </a:extLst>
              </p:cNvPr>
              <p:cNvSpPr/>
              <p:nvPr/>
            </p:nvSpPr>
            <p:spPr>
              <a:xfrm>
                <a:off x="6825043" y="4444840"/>
                <a:ext cx="122110" cy="192976"/>
              </a:xfrm>
              <a:custGeom>
                <a:avLst/>
                <a:gdLst>
                  <a:gd name="connsiteX0" fmla="*/ 59246 w 122110"/>
                  <a:gd name="connsiteY0" fmla="*/ 192977 h 192976"/>
                  <a:gd name="connsiteX1" fmla="*/ 21812 w 122110"/>
                  <a:gd name="connsiteY1" fmla="*/ 187166 h 192976"/>
                  <a:gd name="connsiteX2" fmla="*/ 953 w 122110"/>
                  <a:gd name="connsiteY2" fmla="*/ 177546 h 192976"/>
                  <a:gd name="connsiteX3" fmla="*/ 953 w 122110"/>
                  <a:gd name="connsiteY3" fmla="*/ 129064 h 192976"/>
                  <a:gd name="connsiteX4" fmla="*/ 22384 w 122110"/>
                  <a:gd name="connsiteY4" fmla="*/ 127540 h 192976"/>
                  <a:gd name="connsiteX5" fmla="*/ 22384 w 122110"/>
                  <a:gd name="connsiteY5" fmla="*/ 142589 h 192976"/>
                  <a:gd name="connsiteX6" fmla="*/ 24289 w 122110"/>
                  <a:gd name="connsiteY6" fmla="*/ 151257 h 192976"/>
                  <a:gd name="connsiteX7" fmla="*/ 29146 w 122110"/>
                  <a:gd name="connsiteY7" fmla="*/ 163640 h 192976"/>
                  <a:gd name="connsiteX8" fmla="*/ 35147 w 122110"/>
                  <a:gd name="connsiteY8" fmla="*/ 174498 h 192976"/>
                  <a:gd name="connsiteX9" fmla="*/ 24289 w 122110"/>
                  <a:gd name="connsiteY9" fmla="*/ 158306 h 192976"/>
                  <a:gd name="connsiteX10" fmla="*/ 39719 w 122110"/>
                  <a:gd name="connsiteY10" fmla="*/ 171450 h 192976"/>
                  <a:gd name="connsiteX11" fmla="*/ 59626 w 122110"/>
                  <a:gd name="connsiteY11" fmla="*/ 174879 h 192976"/>
                  <a:gd name="connsiteX12" fmla="*/ 83725 w 122110"/>
                  <a:gd name="connsiteY12" fmla="*/ 167735 h 192976"/>
                  <a:gd name="connsiteX13" fmla="*/ 92773 w 122110"/>
                  <a:gd name="connsiteY13" fmla="*/ 145161 h 192976"/>
                  <a:gd name="connsiteX14" fmla="*/ 80772 w 122110"/>
                  <a:gd name="connsiteY14" fmla="*/ 123158 h 192976"/>
                  <a:gd name="connsiteX15" fmla="*/ 52959 w 122110"/>
                  <a:gd name="connsiteY15" fmla="*/ 107537 h 192976"/>
                  <a:gd name="connsiteX16" fmla="*/ 34195 w 122110"/>
                  <a:gd name="connsiteY16" fmla="*/ 97917 h 192976"/>
                  <a:gd name="connsiteX17" fmla="*/ 17050 w 122110"/>
                  <a:gd name="connsiteY17" fmla="*/ 86297 h 192976"/>
                  <a:gd name="connsiteX18" fmla="*/ 4667 w 122110"/>
                  <a:gd name="connsiteY18" fmla="*/ 70676 h 192976"/>
                  <a:gd name="connsiteX19" fmla="*/ 0 w 122110"/>
                  <a:gd name="connsiteY19" fmla="*/ 49244 h 192976"/>
                  <a:gd name="connsiteX20" fmla="*/ 16764 w 122110"/>
                  <a:gd name="connsiteY20" fmla="*/ 12954 h 192976"/>
                  <a:gd name="connsiteX21" fmla="*/ 57912 w 122110"/>
                  <a:gd name="connsiteY21" fmla="*/ 0 h 192976"/>
                  <a:gd name="connsiteX22" fmla="*/ 84201 w 122110"/>
                  <a:gd name="connsiteY22" fmla="*/ 1715 h 192976"/>
                  <a:gd name="connsiteX23" fmla="*/ 111252 w 122110"/>
                  <a:gd name="connsiteY23" fmla="*/ 6382 h 192976"/>
                  <a:gd name="connsiteX24" fmla="*/ 110871 w 122110"/>
                  <a:gd name="connsiteY24" fmla="*/ 59341 h 192976"/>
                  <a:gd name="connsiteX25" fmla="*/ 89440 w 122110"/>
                  <a:gd name="connsiteY25" fmla="*/ 58198 h 192976"/>
                  <a:gd name="connsiteX26" fmla="*/ 89440 w 122110"/>
                  <a:gd name="connsiteY26" fmla="*/ 45053 h 192976"/>
                  <a:gd name="connsiteX27" fmla="*/ 87344 w 122110"/>
                  <a:gd name="connsiteY27" fmla="*/ 36767 h 192976"/>
                  <a:gd name="connsiteX28" fmla="*/ 82867 w 122110"/>
                  <a:gd name="connsiteY28" fmla="*/ 24194 h 192976"/>
                  <a:gd name="connsiteX29" fmla="*/ 78962 w 122110"/>
                  <a:gd name="connsiteY29" fmla="*/ 13907 h 192976"/>
                  <a:gd name="connsiteX30" fmla="*/ 91726 w 122110"/>
                  <a:gd name="connsiteY30" fmla="*/ 27813 h 192976"/>
                  <a:gd name="connsiteX31" fmla="*/ 75533 w 122110"/>
                  <a:gd name="connsiteY31" fmla="*/ 20669 h 192976"/>
                  <a:gd name="connsiteX32" fmla="*/ 58293 w 122110"/>
                  <a:gd name="connsiteY32" fmla="*/ 18764 h 192976"/>
                  <a:gd name="connsiteX33" fmla="*/ 36862 w 122110"/>
                  <a:gd name="connsiteY33" fmla="*/ 25337 h 192976"/>
                  <a:gd name="connsiteX34" fmla="*/ 28575 w 122110"/>
                  <a:gd name="connsiteY34" fmla="*/ 43910 h 192976"/>
                  <a:gd name="connsiteX35" fmla="*/ 40576 w 122110"/>
                  <a:gd name="connsiteY35" fmla="*/ 65151 h 192976"/>
                  <a:gd name="connsiteX36" fmla="*/ 68389 w 122110"/>
                  <a:gd name="connsiteY36" fmla="*/ 80391 h 192976"/>
                  <a:gd name="connsiteX37" fmla="*/ 87535 w 122110"/>
                  <a:gd name="connsiteY37" fmla="*/ 90202 h 192976"/>
                  <a:gd name="connsiteX38" fmla="*/ 104870 w 122110"/>
                  <a:gd name="connsiteY38" fmla="*/ 102013 h 192976"/>
                  <a:gd name="connsiteX39" fmla="*/ 117443 w 122110"/>
                  <a:gd name="connsiteY39" fmla="*/ 117443 h 192976"/>
                  <a:gd name="connsiteX40" fmla="*/ 122110 w 122110"/>
                  <a:gd name="connsiteY40" fmla="*/ 138303 h 192976"/>
                  <a:gd name="connsiteX41" fmla="*/ 105156 w 122110"/>
                  <a:gd name="connsiteY41" fmla="*/ 180404 h 192976"/>
                  <a:gd name="connsiteX42" fmla="*/ 59341 w 122110"/>
                  <a:gd name="connsiteY42" fmla="*/ 192786 h 1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2110" h="192976">
                    <a:moveTo>
                      <a:pt x="59246" y="192977"/>
                    </a:moveTo>
                    <a:cubicBezTo>
                      <a:pt x="44005" y="192977"/>
                      <a:pt x="31528" y="191072"/>
                      <a:pt x="21812" y="187166"/>
                    </a:cubicBezTo>
                    <a:cubicBezTo>
                      <a:pt x="12192" y="183261"/>
                      <a:pt x="5239" y="180118"/>
                      <a:pt x="953" y="177546"/>
                    </a:cubicBezTo>
                    <a:lnTo>
                      <a:pt x="953" y="129064"/>
                    </a:lnTo>
                    <a:lnTo>
                      <a:pt x="22384" y="127540"/>
                    </a:lnTo>
                    <a:lnTo>
                      <a:pt x="22384" y="142589"/>
                    </a:lnTo>
                    <a:cubicBezTo>
                      <a:pt x="22384" y="144304"/>
                      <a:pt x="23050" y="147257"/>
                      <a:pt x="24289" y="151257"/>
                    </a:cubicBezTo>
                    <a:cubicBezTo>
                      <a:pt x="25527" y="155258"/>
                      <a:pt x="27146" y="159449"/>
                      <a:pt x="29146" y="163640"/>
                    </a:cubicBezTo>
                    <a:cubicBezTo>
                      <a:pt x="31147" y="167926"/>
                      <a:pt x="33147" y="171545"/>
                      <a:pt x="35147" y="174498"/>
                    </a:cubicBezTo>
                    <a:lnTo>
                      <a:pt x="24289" y="158306"/>
                    </a:lnTo>
                    <a:cubicBezTo>
                      <a:pt x="28765" y="164783"/>
                      <a:pt x="33909" y="169164"/>
                      <a:pt x="39719" y="171450"/>
                    </a:cubicBezTo>
                    <a:cubicBezTo>
                      <a:pt x="45434" y="173736"/>
                      <a:pt x="52102" y="174879"/>
                      <a:pt x="59626" y="174879"/>
                    </a:cubicBezTo>
                    <a:cubicBezTo>
                      <a:pt x="69628" y="174879"/>
                      <a:pt x="77629" y="172498"/>
                      <a:pt x="83725" y="167735"/>
                    </a:cubicBezTo>
                    <a:cubicBezTo>
                      <a:pt x="89725" y="162973"/>
                      <a:pt x="92773" y="155448"/>
                      <a:pt x="92773" y="145161"/>
                    </a:cubicBezTo>
                    <a:cubicBezTo>
                      <a:pt x="92773" y="135922"/>
                      <a:pt x="88773" y="128588"/>
                      <a:pt x="80772" y="123158"/>
                    </a:cubicBezTo>
                    <a:cubicBezTo>
                      <a:pt x="72771" y="117729"/>
                      <a:pt x="63437" y="112586"/>
                      <a:pt x="52959" y="107537"/>
                    </a:cubicBezTo>
                    <a:cubicBezTo>
                      <a:pt x="46672" y="104489"/>
                      <a:pt x="40386" y="101346"/>
                      <a:pt x="34195" y="97917"/>
                    </a:cubicBezTo>
                    <a:cubicBezTo>
                      <a:pt x="27908" y="94488"/>
                      <a:pt x="22193" y="90678"/>
                      <a:pt x="17050" y="86297"/>
                    </a:cubicBezTo>
                    <a:cubicBezTo>
                      <a:pt x="11906" y="81915"/>
                      <a:pt x="7810" y="76676"/>
                      <a:pt x="4667" y="70676"/>
                    </a:cubicBezTo>
                    <a:cubicBezTo>
                      <a:pt x="1524" y="64675"/>
                      <a:pt x="0" y="57531"/>
                      <a:pt x="0" y="49244"/>
                    </a:cubicBezTo>
                    <a:cubicBezTo>
                      <a:pt x="0" y="33719"/>
                      <a:pt x="5524" y="21622"/>
                      <a:pt x="16764" y="12954"/>
                    </a:cubicBezTo>
                    <a:cubicBezTo>
                      <a:pt x="27908" y="4286"/>
                      <a:pt x="41624" y="0"/>
                      <a:pt x="57912" y="0"/>
                    </a:cubicBezTo>
                    <a:cubicBezTo>
                      <a:pt x="66199" y="0"/>
                      <a:pt x="74962" y="572"/>
                      <a:pt x="84201" y="1715"/>
                    </a:cubicBezTo>
                    <a:cubicBezTo>
                      <a:pt x="93440" y="2858"/>
                      <a:pt x="102489" y="4382"/>
                      <a:pt x="111252" y="6382"/>
                    </a:cubicBezTo>
                    <a:lnTo>
                      <a:pt x="110871" y="59341"/>
                    </a:lnTo>
                    <a:lnTo>
                      <a:pt x="89440" y="58198"/>
                    </a:lnTo>
                    <a:lnTo>
                      <a:pt x="89440" y="45053"/>
                    </a:lnTo>
                    <a:cubicBezTo>
                      <a:pt x="89440" y="43529"/>
                      <a:pt x="88773" y="40767"/>
                      <a:pt x="87344" y="36767"/>
                    </a:cubicBezTo>
                    <a:cubicBezTo>
                      <a:pt x="86011" y="32766"/>
                      <a:pt x="84487" y="28575"/>
                      <a:pt x="82867" y="24194"/>
                    </a:cubicBezTo>
                    <a:cubicBezTo>
                      <a:pt x="81248" y="19812"/>
                      <a:pt x="79915" y="16383"/>
                      <a:pt x="78962" y="13907"/>
                    </a:cubicBezTo>
                    <a:lnTo>
                      <a:pt x="91726" y="27813"/>
                    </a:lnTo>
                    <a:cubicBezTo>
                      <a:pt x="85439" y="24289"/>
                      <a:pt x="80105" y="21908"/>
                      <a:pt x="75533" y="20669"/>
                    </a:cubicBezTo>
                    <a:cubicBezTo>
                      <a:pt x="70961" y="19431"/>
                      <a:pt x="65246" y="18764"/>
                      <a:pt x="58293" y="18764"/>
                    </a:cubicBezTo>
                    <a:cubicBezTo>
                      <a:pt x="49530" y="18764"/>
                      <a:pt x="42386" y="20955"/>
                      <a:pt x="36862" y="25337"/>
                    </a:cubicBezTo>
                    <a:cubicBezTo>
                      <a:pt x="31337" y="29718"/>
                      <a:pt x="28575" y="35909"/>
                      <a:pt x="28575" y="43910"/>
                    </a:cubicBezTo>
                    <a:cubicBezTo>
                      <a:pt x="28575" y="52673"/>
                      <a:pt x="32575" y="59722"/>
                      <a:pt x="40576" y="65151"/>
                    </a:cubicBezTo>
                    <a:cubicBezTo>
                      <a:pt x="48578" y="70580"/>
                      <a:pt x="57817" y="75629"/>
                      <a:pt x="68389" y="80391"/>
                    </a:cubicBezTo>
                    <a:cubicBezTo>
                      <a:pt x="74866" y="83439"/>
                      <a:pt x="81248" y="86678"/>
                      <a:pt x="87535" y="90202"/>
                    </a:cubicBezTo>
                    <a:cubicBezTo>
                      <a:pt x="93821" y="93726"/>
                      <a:pt x="99536" y="97631"/>
                      <a:pt x="104870" y="102013"/>
                    </a:cubicBezTo>
                    <a:cubicBezTo>
                      <a:pt x="110109" y="106394"/>
                      <a:pt x="114300" y="111538"/>
                      <a:pt x="117443" y="117443"/>
                    </a:cubicBezTo>
                    <a:cubicBezTo>
                      <a:pt x="120587" y="123349"/>
                      <a:pt x="122110" y="130302"/>
                      <a:pt x="122110" y="138303"/>
                    </a:cubicBezTo>
                    <a:cubicBezTo>
                      <a:pt x="122110" y="158115"/>
                      <a:pt x="116491" y="172117"/>
                      <a:pt x="105156" y="180404"/>
                    </a:cubicBezTo>
                    <a:cubicBezTo>
                      <a:pt x="93821" y="188690"/>
                      <a:pt x="78581" y="192786"/>
                      <a:pt x="59341" y="1927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0" name="Forme libre : forme 39">
                <a:extLst>
                  <a:ext uri="{FF2B5EF4-FFF2-40B4-BE49-F238E27FC236}">
                    <a16:creationId xmlns:a16="http://schemas.microsoft.com/office/drawing/2014/main" id="{0FE27543-B97D-3BAD-981F-B3C1FA551658}"/>
                  </a:ext>
                </a:extLst>
              </p:cNvPr>
              <p:cNvSpPr/>
              <p:nvPr/>
            </p:nvSpPr>
            <p:spPr>
              <a:xfrm>
                <a:off x="6986587" y="4444840"/>
                <a:ext cx="122110" cy="192976"/>
              </a:xfrm>
              <a:custGeom>
                <a:avLst/>
                <a:gdLst>
                  <a:gd name="connsiteX0" fmla="*/ 59246 w 122110"/>
                  <a:gd name="connsiteY0" fmla="*/ 192977 h 192976"/>
                  <a:gd name="connsiteX1" fmla="*/ 21812 w 122110"/>
                  <a:gd name="connsiteY1" fmla="*/ 187166 h 192976"/>
                  <a:gd name="connsiteX2" fmla="*/ 953 w 122110"/>
                  <a:gd name="connsiteY2" fmla="*/ 177546 h 192976"/>
                  <a:gd name="connsiteX3" fmla="*/ 953 w 122110"/>
                  <a:gd name="connsiteY3" fmla="*/ 129064 h 192976"/>
                  <a:gd name="connsiteX4" fmla="*/ 22384 w 122110"/>
                  <a:gd name="connsiteY4" fmla="*/ 127540 h 192976"/>
                  <a:gd name="connsiteX5" fmla="*/ 22384 w 122110"/>
                  <a:gd name="connsiteY5" fmla="*/ 142589 h 192976"/>
                  <a:gd name="connsiteX6" fmla="*/ 24289 w 122110"/>
                  <a:gd name="connsiteY6" fmla="*/ 151257 h 192976"/>
                  <a:gd name="connsiteX7" fmla="*/ 29146 w 122110"/>
                  <a:gd name="connsiteY7" fmla="*/ 163640 h 192976"/>
                  <a:gd name="connsiteX8" fmla="*/ 35147 w 122110"/>
                  <a:gd name="connsiteY8" fmla="*/ 174498 h 192976"/>
                  <a:gd name="connsiteX9" fmla="*/ 24289 w 122110"/>
                  <a:gd name="connsiteY9" fmla="*/ 158306 h 192976"/>
                  <a:gd name="connsiteX10" fmla="*/ 39719 w 122110"/>
                  <a:gd name="connsiteY10" fmla="*/ 171450 h 192976"/>
                  <a:gd name="connsiteX11" fmla="*/ 59627 w 122110"/>
                  <a:gd name="connsiteY11" fmla="*/ 174879 h 192976"/>
                  <a:gd name="connsiteX12" fmla="*/ 83725 w 122110"/>
                  <a:gd name="connsiteY12" fmla="*/ 167735 h 192976"/>
                  <a:gd name="connsiteX13" fmla="*/ 92773 w 122110"/>
                  <a:gd name="connsiteY13" fmla="*/ 145161 h 192976"/>
                  <a:gd name="connsiteX14" fmla="*/ 80772 w 122110"/>
                  <a:gd name="connsiteY14" fmla="*/ 123158 h 192976"/>
                  <a:gd name="connsiteX15" fmla="*/ 52959 w 122110"/>
                  <a:gd name="connsiteY15" fmla="*/ 107537 h 192976"/>
                  <a:gd name="connsiteX16" fmla="*/ 34195 w 122110"/>
                  <a:gd name="connsiteY16" fmla="*/ 97917 h 192976"/>
                  <a:gd name="connsiteX17" fmla="*/ 17050 w 122110"/>
                  <a:gd name="connsiteY17" fmla="*/ 86297 h 192976"/>
                  <a:gd name="connsiteX18" fmla="*/ 4667 w 122110"/>
                  <a:gd name="connsiteY18" fmla="*/ 70676 h 192976"/>
                  <a:gd name="connsiteX19" fmla="*/ 0 w 122110"/>
                  <a:gd name="connsiteY19" fmla="*/ 49244 h 192976"/>
                  <a:gd name="connsiteX20" fmla="*/ 16764 w 122110"/>
                  <a:gd name="connsiteY20" fmla="*/ 12954 h 192976"/>
                  <a:gd name="connsiteX21" fmla="*/ 57912 w 122110"/>
                  <a:gd name="connsiteY21" fmla="*/ 0 h 192976"/>
                  <a:gd name="connsiteX22" fmla="*/ 84201 w 122110"/>
                  <a:gd name="connsiteY22" fmla="*/ 1715 h 192976"/>
                  <a:gd name="connsiteX23" fmla="*/ 111252 w 122110"/>
                  <a:gd name="connsiteY23" fmla="*/ 6382 h 192976"/>
                  <a:gd name="connsiteX24" fmla="*/ 110871 w 122110"/>
                  <a:gd name="connsiteY24" fmla="*/ 59341 h 192976"/>
                  <a:gd name="connsiteX25" fmla="*/ 89440 w 122110"/>
                  <a:gd name="connsiteY25" fmla="*/ 58198 h 192976"/>
                  <a:gd name="connsiteX26" fmla="*/ 89440 w 122110"/>
                  <a:gd name="connsiteY26" fmla="*/ 45053 h 192976"/>
                  <a:gd name="connsiteX27" fmla="*/ 87344 w 122110"/>
                  <a:gd name="connsiteY27" fmla="*/ 36767 h 192976"/>
                  <a:gd name="connsiteX28" fmla="*/ 82868 w 122110"/>
                  <a:gd name="connsiteY28" fmla="*/ 24194 h 192976"/>
                  <a:gd name="connsiteX29" fmla="*/ 78962 w 122110"/>
                  <a:gd name="connsiteY29" fmla="*/ 13907 h 192976"/>
                  <a:gd name="connsiteX30" fmla="*/ 91726 w 122110"/>
                  <a:gd name="connsiteY30" fmla="*/ 27813 h 192976"/>
                  <a:gd name="connsiteX31" fmla="*/ 75533 w 122110"/>
                  <a:gd name="connsiteY31" fmla="*/ 20669 h 192976"/>
                  <a:gd name="connsiteX32" fmla="*/ 58293 w 122110"/>
                  <a:gd name="connsiteY32" fmla="*/ 18764 h 192976"/>
                  <a:gd name="connsiteX33" fmla="*/ 36862 w 122110"/>
                  <a:gd name="connsiteY33" fmla="*/ 25337 h 192976"/>
                  <a:gd name="connsiteX34" fmla="*/ 28575 w 122110"/>
                  <a:gd name="connsiteY34" fmla="*/ 43910 h 192976"/>
                  <a:gd name="connsiteX35" fmla="*/ 40577 w 122110"/>
                  <a:gd name="connsiteY35" fmla="*/ 65151 h 192976"/>
                  <a:gd name="connsiteX36" fmla="*/ 68389 w 122110"/>
                  <a:gd name="connsiteY36" fmla="*/ 80391 h 192976"/>
                  <a:gd name="connsiteX37" fmla="*/ 87535 w 122110"/>
                  <a:gd name="connsiteY37" fmla="*/ 90202 h 192976"/>
                  <a:gd name="connsiteX38" fmla="*/ 104870 w 122110"/>
                  <a:gd name="connsiteY38" fmla="*/ 102013 h 192976"/>
                  <a:gd name="connsiteX39" fmla="*/ 117443 w 122110"/>
                  <a:gd name="connsiteY39" fmla="*/ 117443 h 192976"/>
                  <a:gd name="connsiteX40" fmla="*/ 122111 w 122110"/>
                  <a:gd name="connsiteY40" fmla="*/ 138303 h 192976"/>
                  <a:gd name="connsiteX41" fmla="*/ 105156 w 122110"/>
                  <a:gd name="connsiteY41" fmla="*/ 180404 h 192976"/>
                  <a:gd name="connsiteX42" fmla="*/ 59341 w 122110"/>
                  <a:gd name="connsiteY42" fmla="*/ 192786 h 1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2110" h="192976">
                    <a:moveTo>
                      <a:pt x="59246" y="192977"/>
                    </a:moveTo>
                    <a:cubicBezTo>
                      <a:pt x="44005" y="192977"/>
                      <a:pt x="31528" y="191072"/>
                      <a:pt x="21812" y="187166"/>
                    </a:cubicBezTo>
                    <a:cubicBezTo>
                      <a:pt x="12192" y="183261"/>
                      <a:pt x="5239" y="180118"/>
                      <a:pt x="953" y="177546"/>
                    </a:cubicBezTo>
                    <a:lnTo>
                      <a:pt x="953" y="129064"/>
                    </a:lnTo>
                    <a:lnTo>
                      <a:pt x="22384" y="127540"/>
                    </a:lnTo>
                    <a:lnTo>
                      <a:pt x="22384" y="142589"/>
                    </a:lnTo>
                    <a:cubicBezTo>
                      <a:pt x="22384" y="144304"/>
                      <a:pt x="23051" y="147257"/>
                      <a:pt x="24289" y="151257"/>
                    </a:cubicBezTo>
                    <a:cubicBezTo>
                      <a:pt x="25527" y="155258"/>
                      <a:pt x="27146" y="159449"/>
                      <a:pt x="29146" y="163640"/>
                    </a:cubicBezTo>
                    <a:cubicBezTo>
                      <a:pt x="31147" y="167926"/>
                      <a:pt x="33147" y="171545"/>
                      <a:pt x="35147" y="174498"/>
                    </a:cubicBezTo>
                    <a:lnTo>
                      <a:pt x="24289" y="158306"/>
                    </a:lnTo>
                    <a:cubicBezTo>
                      <a:pt x="28765" y="164783"/>
                      <a:pt x="33909" y="169164"/>
                      <a:pt x="39719" y="171450"/>
                    </a:cubicBezTo>
                    <a:cubicBezTo>
                      <a:pt x="45434" y="173736"/>
                      <a:pt x="52102" y="174879"/>
                      <a:pt x="59627" y="174879"/>
                    </a:cubicBezTo>
                    <a:cubicBezTo>
                      <a:pt x="69628" y="174879"/>
                      <a:pt x="77629" y="172498"/>
                      <a:pt x="83725" y="167735"/>
                    </a:cubicBezTo>
                    <a:cubicBezTo>
                      <a:pt x="89726" y="162973"/>
                      <a:pt x="92773" y="155448"/>
                      <a:pt x="92773" y="145161"/>
                    </a:cubicBezTo>
                    <a:cubicBezTo>
                      <a:pt x="92773" y="135922"/>
                      <a:pt x="88773" y="128588"/>
                      <a:pt x="80772" y="123158"/>
                    </a:cubicBezTo>
                    <a:cubicBezTo>
                      <a:pt x="72771" y="117729"/>
                      <a:pt x="63437" y="112586"/>
                      <a:pt x="52959" y="107537"/>
                    </a:cubicBezTo>
                    <a:cubicBezTo>
                      <a:pt x="46672" y="104489"/>
                      <a:pt x="40386" y="101346"/>
                      <a:pt x="34195" y="97917"/>
                    </a:cubicBezTo>
                    <a:cubicBezTo>
                      <a:pt x="27908" y="94488"/>
                      <a:pt x="22193" y="90678"/>
                      <a:pt x="17050" y="86297"/>
                    </a:cubicBezTo>
                    <a:cubicBezTo>
                      <a:pt x="11906" y="81915"/>
                      <a:pt x="7811" y="76676"/>
                      <a:pt x="4667" y="70676"/>
                    </a:cubicBezTo>
                    <a:cubicBezTo>
                      <a:pt x="1524" y="64675"/>
                      <a:pt x="0" y="57531"/>
                      <a:pt x="0" y="49244"/>
                    </a:cubicBezTo>
                    <a:cubicBezTo>
                      <a:pt x="0" y="33719"/>
                      <a:pt x="5524" y="21622"/>
                      <a:pt x="16764" y="12954"/>
                    </a:cubicBezTo>
                    <a:cubicBezTo>
                      <a:pt x="27908" y="4286"/>
                      <a:pt x="41624" y="0"/>
                      <a:pt x="57912" y="0"/>
                    </a:cubicBezTo>
                    <a:cubicBezTo>
                      <a:pt x="66199" y="0"/>
                      <a:pt x="74962" y="572"/>
                      <a:pt x="84201" y="1715"/>
                    </a:cubicBezTo>
                    <a:cubicBezTo>
                      <a:pt x="93440" y="2858"/>
                      <a:pt x="102489" y="4382"/>
                      <a:pt x="111252" y="6382"/>
                    </a:cubicBezTo>
                    <a:lnTo>
                      <a:pt x="110871" y="59341"/>
                    </a:lnTo>
                    <a:lnTo>
                      <a:pt x="89440" y="58198"/>
                    </a:lnTo>
                    <a:lnTo>
                      <a:pt x="89440" y="45053"/>
                    </a:lnTo>
                    <a:cubicBezTo>
                      <a:pt x="89440" y="43529"/>
                      <a:pt x="88773" y="40767"/>
                      <a:pt x="87344" y="36767"/>
                    </a:cubicBezTo>
                    <a:cubicBezTo>
                      <a:pt x="86011" y="32766"/>
                      <a:pt x="84487" y="28575"/>
                      <a:pt x="82868" y="24194"/>
                    </a:cubicBezTo>
                    <a:cubicBezTo>
                      <a:pt x="81248" y="19812"/>
                      <a:pt x="79915" y="16383"/>
                      <a:pt x="78962" y="13907"/>
                    </a:cubicBezTo>
                    <a:lnTo>
                      <a:pt x="91726" y="27813"/>
                    </a:lnTo>
                    <a:cubicBezTo>
                      <a:pt x="85439" y="24289"/>
                      <a:pt x="80105" y="21908"/>
                      <a:pt x="75533" y="20669"/>
                    </a:cubicBezTo>
                    <a:cubicBezTo>
                      <a:pt x="70961" y="19431"/>
                      <a:pt x="65246" y="18764"/>
                      <a:pt x="58293" y="18764"/>
                    </a:cubicBezTo>
                    <a:cubicBezTo>
                      <a:pt x="49530" y="18764"/>
                      <a:pt x="42386" y="20955"/>
                      <a:pt x="36862" y="25337"/>
                    </a:cubicBezTo>
                    <a:cubicBezTo>
                      <a:pt x="31337" y="29718"/>
                      <a:pt x="28575" y="35909"/>
                      <a:pt x="28575" y="43910"/>
                    </a:cubicBezTo>
                    <a:cubicBezTo>
                      <a:pt x="28575" y="52673"/>
                      <a:pt x="32576" y="59722"/>
                      <a:pt x="40577" y="65151"/>
                    </a:cubicBezTo>
                    <a:cubicBezTo>
                      <a:pt x="48578" y="70580"/>
                      <a:pt x="57817" y="75629"/>
                      <a:pt x="68389" y="80391"/>
                    </a:cubicBezTo>
                    <a:cubicBezTo>
                      <a:pt x="74866" y="83439"/>
                      <a:pt x="81248" y="86678"/>
                      <a:pt x="87535" y="90202"/>
                    </a:cubicBezTo>
                    <a:cubicBezTo>
                      <a:pt x="93821" y="93726"/>
                      <a:pt x="99536" y="97631"/>
                      <a:pt x="104870" y="102013"/>
                    </a:cubicBezTo>
                    <a:cubicBezTo>
                      <a:pt x="110109" y="106394"/>
                      <a:pt x="114300" y="111538"/>
                      <a:pt x="117443" y="117443"/>
                    </a:cubicBezTo>
                    <a:cubicBezTo>
                      <a:pt x="120587" y="123349"/>
                      <a:pt x="122111" y="130302"/>
                      <a:pt x="122111" y="138303"/>
                    </a:cubicBezTo>
                    <a:cubicBezTo>
                      <a:pt x="122111" y="158115"/>
                      <a:pt x="116491" y="172117"/>
                      <a:pt x="105156" y="180404"/>
                    </a:cubicBezTo>
                    <a:cubicBezTo>
                      <a:pt x="93821" y="188690"/>
                      <a:pt x="78581" y="192786"/>
                      <a:pt x="59341" y="1927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1" name="Forme libre : forme 40">
                <a:extLst>
                  <a:ext uri="{FF2B5EF4-FFF2-40B4-BE49-F238E27FC236}">
                    <a16:creationId xmlns:a16="http://schemas.microsoft.com/office/drawing/2014/main" id="{256FF0BC-C118-0F25-B45A-BA5DA3093233}"/>
                  </a:ext>
                </a:extLst>
              </p:cNvPr>
              <p:cNvSpPr/>
              <p:nvPr/>
            </p:nvSpPr>
            <p:spPr>
              <a:xfrm>
                <a:off x="7134796" y="4448174"/>
                <a:ext cx="202215" cy="190023"/>
              </a:xfrm>
              <a:custGeom>
                <a:avLst/>
                <a:gdLst>
                  <a:gd name="connsiteX0" fmla="*/ 89535 w 202215"/>
                  <a:gd name="connsiteY0" fmla="*/ 190024 h 190023"/>
                  <a:gd name="connsiteX1" fmla="*/ 50292 w 202215"/>
                  <a:gd name="connsiteY1" fmla="*/ 178975 h 190023"/>
                  <a:gd name="connsiteX2" fmla="*/ 33147 w 202215"/>
                  <a:gd name="connsiteY2" fmla="*/ 148114 h 190023"/>
                  <a:gd name="connsiteX3" fmla="*/ 29051 w 202215"/>
                  <a:gd name="connsiteY3" fmla="*/ 102870 h 190023"/>
                  <a:gd name="connsiteX4" fmla="*/ 29051 w 202215"/>
                  <a:gd name="connsiteY4" fmla="*/ 52102 h 190023"/>
                  <a:gd name="connsiteX5" fmla="*/ 28289 w 202215"/>
                  <a:gd name="connsiteY5" fmla="*/ 42100 h 190023"/>
                  <a:gd name="connsiteX6" fmla="*/ 26194 w 202215"/>
                  <a:gd name="connsiteY6" fmla="*/ 27622 h 190023"/>
                  <a:gd name="connsiteX7" fmla="*/ 23717 w 202215"/>
                  <a:gd name="connsiteY7" fmla="*/ 13335 h 190023"/>
                  <a:gd name="connsiteX8" fmla="*/ 37243 w 202215"/>
                  <a:gd name="connsiteY8" fmla="*/ 27242 h 190023"/>
                  <a:gd name="connsiteX9" fmla="*/ 0 w 202215"/>
                  <a:gd name="connsiteY9" fmla="*/ 19717 h 190023"/>
                  <a:gd name="connsiteX10" fmla="*/ 1524 w 202215"/>
                  <a:gd name="connsiteY10" fmla="*/ 191 h 190023"/>
                  <a:gd name="connsiteX11" fmla="*/ 52673 w 202215"/>
                  <a:gd name="connsiteY11" fmla="*/ 191 h 190023"/>
                  <a:gd name="connsiteX12" fmla="*/ 59817 w 202215"/>
                  <a:gd name="connsiteY12" fmla="*/ 6953 h 190023"/>
                  <a:gd name="connsiteX13" fmla="*/ 58674 w 202215"/>
                  <a:gd name="connsiteY13" fmla="*/ 25337 h 190023"/>
                  <a:gd name="connsiteX14" fmla="*/ 57531 w 202215"/>
                  <a:gd name="connsiteY14" fmla="*/ 46006 h 190023"/>
                  <a:gd name="connsiteX15" fmla="*/ 57150 w 202215"/>
                  <a:gd name="connsiteY15" fmla="*/ 63246 h 190023"/>
                  <a:gd name="connsiteX16" fmla="*/ 57150 w 202215"/>
                  <a:gd name="connsiteY16" fmla="*/ 116967 h 190023"/>
                  <a:gd name="connsiteX17" fmla="*/ 65437 w 202215"/>
                  <a:gd name="connsiteY17" fmla="*/ 152876 h 190023"/>
                  <a:gd name="connsiteX18" fmla="*/ 95536 w 202215"/>
                  <a:gd name="connsiteY18" fmla="*/ 166973 h 190023"/>
                  <a:gd name="connsiteX19" fmla="*/ 122206 w 202215"/>
                  <a:gd name="connsiteY19" fmla="*/ 158305 h 190023"/>
                  <a:gd name="connsiteX20" fmla="*/ 138208 w 202215"/>
                  <a:gd name="connsiteY20" fmla="*/ 135922 h 190023"/>
                  <a:gd name="connsiteX21" fmla="*/ 143637 w 202215"/>
                  <a:gd name="connsiteY21" fmla="*/ 107537 h 190023"/>
                  <a:gd name="connsiteX22" fmla="*/ 143637 w 202215"/>
                  <a:gd name="connsiteY22" fmla="*/ 51911 h 190023"/>
                  <a:gd name="connsiteX23" fmla="*/ 142875 w 202215"/>
                  <a:gd name="connsiteY23" fmla="*/ 41910 h 190023"/>
                  <a:gd name="connsiteX24" fmla="*/ 140970 w 202215"/>
                  <a:gd name="connsiteY24" fmla="*/ 27432 h 190023"/>
                  <a:gd name="connsiteX25" fmla="*/ 138684 w 202215"/>
                  <a:gd name="connsiteY25" fmla="*/ 13145 h 190023"/>
                  <a:gd name="connsiteX26" fmla="*/ 152590 w 202215"/>
                  <a:gd name="connsiteY26" fmla="*/ 26670 h 190023"/>
                  <a:gd name="connsiteX27" fmla="*/ 113538 w 202215"/>
                  <a:gd name="connsiteY27" fmla="*/ 19526 h 190023"/>
                  <a:gd name="connsiteX28" fmla="*/ 115062 w 202215"/>
                  <a:gd name="connsiteY28" fmla="*/ 0 h 190023"/>
                  <a:gd name="connsiteX29" fmla="*/ 167259 w 202215"/>
                  <a:gd name="connsiteY29" fmla="*/ 0 h 190023"/>
                  <a:gd name="connsiteX30" fmla="*/ 174403 w 202215"/>
                  <a:gd name="connsiteY30" fmla="*/ 6763 h 190023"/>
                  <a:gd name="connsiteX31" fmla="*/ 173450 w 202215"/>
                  <a:gd name="connsiteY31" fmla="*/ 25146 h 190023"/>
                  <a:gd name="connsiteX32" fmla="*/ 172498 w 202215"/>
                  <a:gd name="connsiteY32" fmla="*/ 45815 h 190023"/>
                  <a:gd name="connsiteX33" fmla="*/ 172117 w 202215"/>
                  <a:gd name="connsiteY33" fmla="*/ 63055 h 190023"/>
                  <a:gd name="connsiteX34" fmla="*/ 172117 w 202215"/>
                  <a:gd name="connsiteY34" fmla="*/ 123920 h 190023"/>
                  <a:gd name="connsiteX35" fmla="*/ 173831 w 202215"/>
                  <a:gd name="connsiteY35" fmla="*/ 149638 h 190023"/>
                  <a:gd name="connsiteX36" fmla="*/ 176689 w 202215"/>
                  <a:gd name="connsiteY36" fmla="*/ 175736 h 190023"/>
                  <a:gd name="connsiteX37" fmla="*/ 163163 w 202215"/>
                  <a:gd name="connsiteY37" fmla="*/ 161830 h 190023"/>
                  <a:gd name="connsiteX38" fmla="*/ 202216 w 202215"/>
                  <a:gd name="connsiteY38" fmla="*/ 165925 h 190023"/>
                  <a:gd name="connsiteX39" fmla="*/ 199930 w 202215"/>
                  <a:gd name="connsiteY39" fmla="*/ 185452 h 190023"/>
                  <a:gd name="connsiteX40" fmla="*/ 152971 w 202215"/>
                  <a:gd name="connsiteY40" fmla="*/ 185452 h 190023"/>
                  <a:gd name="connsiteX41" fmla="*/ 145828 w 202215"/>
                  <a:gd name="connsiteY41" fmla="*/ 143732 h 190023"/>
                  <a:gd name="connsiteX42" fmla="*/ 149543 w 202215"/>
                  <a:gd name="connsiteY42" fmla="*/ 152781 h 190023"/>
                  <a:gd name="connsiteX43" fmla="*/ 140684 w 202215"/>
                  <a:gd name="connsiteY43" fmla="*/ 166116 h 190023"/>
                  <a:gd name="connsiteX44" fmla="*/ 121920 w 202215"/>
                  <a:gd name="connsiteY44" fmla="*/ 182309 h 190023"/>
                  <a:gd name="connsiteX45" fmla="*/ 89440 w 202215"/>
                  <a:gd name="connsiteY45" fmla="*/ 189643 h 19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02215" h="190023">
                    <a:moveTo>
                      <a:pt x="89535" y="190024"/>
                    </a:moveTo>
                    <a:cubicBezTo>
                      <a:pt x="72009" y="190024"/>
                      <a:pt x="58864" y="186309"/>
                      <a:pt x="50292" y="178975"/>
                    </a:cubicBezTo>
                    <a:cubicBezTo>
                      <a:pt x="41624" y="171545"/>
                      <a:pt x="35909" y="161354"/>
                      <a:pt x="33147" y="148114"/>
                    </a:cubicBezTo>
                    <a:cubicBezTo>
                      <a:pt x="30385" y="134969"/>
                      <a:pt x="29051" y="119920"/>
                      <a:pt x="29051" y="102870"/>
                    </a:cubicBezTo>
                    <a:lnTo>
                      <a:pt x="29051" y="52102"/>
                    </a:lnTo>
                    <a:cubicBezTo>
                      <a:pt x="29051" y="49816"/>
                      <a:pt x="28765" y="46577"/>
                      <a:pt x="28289" y="42100"/>
                    </a:cubicBezTo>
                    <a:cubicBezTo>
                      <a:pt x="27813" y="37719"/>
                      <a:pt x="27146" y="32861"/>
                      <a:pt x="26194" y="27622"/>
                    </a:cubicBezTo>
                    <a:cubicBezTo>
                      <a:pt x="25337" y="22384"/>
                      <a:pt x="24479" y="17621"/>
                      <a:pt x="23717" y="13335"/>
                    </a:cubicBezTo>
                    <a:lnTo>
                      <a:pt x="37243" y="27242"/>
                    </a:lnTo>
                    <a:lnTo>
                      <a:pt x="0" y="19717"/>
                    </a:lnTo>
                    <a:lnTo>
                      <a:pt x="1524" y="191"/>
                    </a:lnTo>
                    <a:lnTo>
                      <a:pt x="52673" y="191"/>
                    </a:lnTo>
                    <a:lnTo>
                      <a:pt x="59817" y="6953"/>
                    </a:lnTo>
                    <a:cubicBezTo>
                      <a:pt x="59531" y="12192"/>
                      <a:pt x="59150" y="18383"/>
                      <a:pt x="58674" y="25337"/>
                    </a:cubicBezTo>
                    <a:cubicBezTo>
                      <a:pt x="58198" y="32385"/>
                      <a:pt x="57817" y="39243"/>
                      <a:pt x="57531" y="46006"/>
                    </a:cubicBezTo>
                    <a:cubicBezTo>
                      <a:pt x="57245" y="52768"/>
                      <a:pt x="57150" y="58579"/>
                      <a:pt x="57150" y="63246"/>
                    </a:cubicBezTo>
                    <a:lnTo>
                      <a:pt x="57150" y="116967"/>
                    </a:lnTo>
                    <a:cubicBezTo>
                      <a:pt x="57150" y="131540"/>
                      <a:pt x="59912" y="143446"/>
                      <a:pt x="65437" y="152876"/>
                    </a:cubicBezTo>
                    <a:cubicBezTo>
                      <a:pt x="70961" y="162306"/>
                      <a:pt x="80963" y="166973"/>
                      <a:pt x="95536" y="166973"/>
                    </a:cubicBezTo>
                    <a:cubicBezTo>
                      <a:pt x="106299" y="166973"/>
                      <a:pt x="115157" y="164116"/>
                      <a:pt x="122206" y="158305"/>
                    </a:cubicBezTo>
                    <a:cubicBezTo>
                      <a:pt x="129254" y="152591"/>
                      <a:pt x="134588" y="145066"/>
                      <a:pt x="138208" y="135922"/>
                    </a:cubicBezTo>
                    <a:cubicBezTo>
                      <a:pt x="141827" y="126778"/>
                      <a:pt x="143637" y="117348"/>
                      <a:pt x="143637" y="107537"/>
                    </a:cubicBezTo>
                    <a:lnTo>
                      <a:pt x="143637" y="51911"/>
                    </a:lnTo>
                    <a:cubicBezTo>
                      <a:pt x="143637" y="49625"/>
                      <a:pt x="143351" y="46387"/>
                      <a:pt x="142875" y="41910"/>
                    </a:cubicBezTo>
                    <a:cubicBezTo>
                      <a:pt x="142399" y="37529"/>
                      <a:pt x="141732" y="32671"/>
                      <a:pt x="140970" y="27432"/>
                    </a:cubicBezTo>
                    <a:cubicBezTo>
                      <a:pt x="140208" y="22193"/>
                      <a:pt x="139446" y="17431"/>
                      <a:pt x="138684" y="13145"/>
                    </a:cubicBezTo>
                    <a:lnTo>
                      <a:pt x="152590" y="26670"/>
                    </a:lnTo>
                    <a:lnTo>
                      <a:pt x="113538" y="19526"/>
                    </a:lnTo>
                    <a:lnTo>
                      <a:pt x="115062" y="0"/>
                    </a:lnTo>
                    <a:lnTo>
                      <a:pt x="167259" y="0"/>
                    </a:lnTo>
                    <a:lnTo>
                      <a:pt x="174403" y="6763"/>
                    </a:lnTo>
                    <a:cubicBezTo>
                      <a:pt x="174117" y="12001"/>
                      <a:pt x="173831" y="18193"/>
                      <a:pt x="173450" y="25146"/>
                    </a:cubicBezTo>
                    <a:cubicBezTo>
                      <a:pt x="173069" y="32195"/>
                      <a:pt x="172784" y="39053"/>
                      <a:pt x="172498" y="45815"/>
                    </a:cubicBezTo>
                    <a:cubicBezTo>
                      <a:pt x="172212" y="52578"/>
                      <a:pt x="172117" y="58388"/>
                      <a:pt x="172117" y="63055"/>
                    </a:cubicBezTo>
                    <a:lnTo>
                      <a:pt x="172117" y="123920"/>
                    </a:lnTo>
                    <a:cubicBezTo>
                      <a:pt x="172117" y="132397"/>
                      <a:pt x="172688" y="140970"/>
                      <a:pt x="173831" y="149638"/>
                    </a:cubicBezTo>
                    <a:cubicBezTo>
                      <a:pt x="174974" y="158305"/>
                      <a:pt x="175927" y="166973"/>
                      <a:pt x="176689" y="175736"/>
                    </a:cubicBezTo>
                    <a:lnTo>
                      <a:pt x="163163" y="161830"/>
                    </a:lnTo>
                    <a:lnTo>
                      <a:pt x="202216" y="165925"/>
                    </a:lnTo>
                    <a:lnTo>
                      <a:pt x="199930" y="185452"/>
                    </a:lnTo>
                    <a:lnTo>
                      <a:pt x="152971" y="185452"/>
                    </a:lnTo>
                    <a:lnTo>
                      <a:pt x="145828" y="143732"/>
                    </a:lnTo>
                    <a:lnTo>
                      <a:pt x="149543" y="152781"/>
                    </a:lnTo>
                    <a:cubicBezTo>
                      <a:pt x="148019" y="155829"/>
                      <a:pt x="145066" y="160211"/>
                      <a:pt x="140684" y="166116"/>
                    </a:cubicBezTo>
                    <a:cubicBezTo>
                      <a:pt x="136303" y="172021"/>
                      <a:pt x="130016" y="177355"/>
                      <a:pt x="121920" y="182309"/>
                    </a:cubicBezTo>
                    <a:cubicBezTo>
                      <a:pt x="113729" y="187166"/>
                      <a:pt x="102965" y="189643"/>
                      <a:pt x="89440" y="1896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2" name="Forme libre : forme 41">
                <a:extLst>
                  <a:ext uri="{FF2B5EF4-FFF2-40B4-BE49-F238E27FC236}">
                    <a16:creationId xmlns:a16="http://schemas.microsoft.com/office/drawing/2014/main" id="{49782677-A2A0-562D-29F9-5D66FB4D145F}"/>
                  </a:ext>
                </a:extLst>
              </p:cNvPr>
              <p:cNvSpPr/>
              <p:nvPr/>
            </p:nvSpPr>
            <p:spPr>
              <a:xfrm>
                <a:off x="7358157" y="4445221"/>
                <a:ext cx="144684" cy="191166"/>
              </a:xfrm>
              <a:custGeom>
                <a:avLst/>
                <a:gdLst>
                  <a:gd name="connsiteX0" fmla="*/ 1905 w 144684"/>
                  <a:gd name="connsiteY0" fmla="*/ 190691 h 191166"/>
                  <a:gd name="connsiteX1" fmla="*/ 0 w 144684"/>
                  <a:gd name="connsiteY1" fmla="*/ 172688 h 191166"/>
                  <a:gd name="connsiteX2" fmla="*/ 42100 w 144684"/>
                  <a:gd name="connsiteY2" fmla="*/ 164021 h 191166"/>
                  <a:gd name="connsiteX3" fmla="*/ 27051 w 144684"/>
                  <a:gd name="connsiteY3" fmla="*/ 177927 h 191166"/>
                  <a:gd name="connsiteX4" fmla="*/ 29146 w 144684"/>
                  <a:gd name="connsiteY4" fmla="*/ 167450 h 191166"/>
                  <a:gd name="connsiteX5" fmla="*/ 31813 w 144684"/>
                  <a:gd name="connsiteY5" fmla="*/ 151447 h 191166"/>
                  <a:gd name="connsiteX6" fmla="*/ 33147 w 144684"/>
                  <a:gd name="connsiteY6" fmla="*/ 138493 h 191166"/>
                  <a:gd name="connsiteX7" fmla="*/ 33147 w 144684"/>
                  <a:gd name="connsiteY7" fmla="*/ 55054 h 191166"/>
                  <a:gd name="connsiteX8" fmla="*/ 32004 w 144684"/>
                  <a:gd name="connsiteY8" fmla="*/ 41720 h 191166"/>
                  <a:gd name="connsiteX9" fmla="*/ 29337 w 144684"/>
                  <a:gd name="connsiteY9" fmla="*/ 24765 h 191166"/>
                  <a:gd name="connsiteX10" fmla="*/ 27051 w 144684"/>
                  <a:gd name="connsiteY10" fmla="*/ 12573 h 191166"/>
                  <a:gd name="connsiteX11" fmla="*/ 42100 w 144684"/>
                  <a:gd name="connsiteY11" fmla="*/ 29908 h 191166"/>
                  <a:gd name="connsiteX12" fmla="*/ 762 w 144684"/>
                  <a:gd name="connsiteY12" fmla="*/ 22765 h 191166"/>
                  <a:gd name="connsiteX13" fmla="*/ 2667 w 144684"/>
                  <a:gd name="connsiteY13" fmla="*/ 3238 h 191166"/>
                  <a:gd name="connsiteX14" fmla="*/ 49244 w 144684"/>
                  <a:gd name="connsiteY14" fmla="*/ 3238 h 191166"/>
                  <a:gd name="connsiteX15" fmla="*/ 56388 w 144684"/>
                  <a:gd name="connsiteY15" fmla="*/ 10001 h 191166"/>
                  <a:gd name="connsiteX16" fmla="*/ 61627 w 144684"/>
                  <a:gd name="connsiteY16" fmla="*/ 66389 h 191166"/>
                  <a:gd name="connsiteX17" fmla="*/ 50387 w 144684"/>
                  <a:gd name="connsiteY17" fmla="*/ 54388 h 191166"/>
                  <a:gd name="connsiteX18" fmla="*/ 59817 w 144684"/>
                  <a:gd name="connsiteY18" fmla="*/ 34671 h 191166"/>
                  <a:gd name="connsiteX19" fmla="*/ 72771 w 144684"/>
                  <a:gd name="connsiteY19" fmla="*/ 17240 h 191166"/>
                  <a:gd name="connsiteX20" fmla="*/ 91916 w 144684"/>
                  <a:gd name="connsiteY20" fmla="*/ 4667 h 191166"/>
                  <a:gd name="connsiteX21" fmla="*/ 119920 w 144684"/>
                  <a:gd name="connsiteY21" fmla="*/ 0 h 191166"/>
                  <a:gd name="connsiteX22" fmla="*/ 132493 w 144684"/>
                  <a:gd name="connsiteY22" fmla="*/ 952 h 191166"/>
                  <a:gd name="connsiteX23" fmla="*/ 144685 w 144684"/>
                  <a:gd name="connsiteY23" fmla="*/ 3810 h 191166"/>
                  <a:gd name="connsiteX24" fmla="*/ 141256 w 144684"/>
                  <a:gd name="connsiteY24" fmla="*/ 64294 h 191166"/>
                  <a:gd name="connsiteX25" fmla="*/ 119824 w 144684"/>
                  <a:gd name="connsiteY25" fmla="*/ 63151 h 191166"/>
                  <a:gd name="connsiteX26" fmla="*/ 119824 w 144684"/>
                  <a:gd name="connsiteY26" fmla="*/ 43625 h 191166"/>
                  <a:gd name="connsiteX27" fmla="*/ 118300 w 144684"/>
                  <a:gd name="connsiteY27" fmla="*/ 36481 h 191166"/>
                  <a:gd name="connsiteX28" fmla="*/ 114681 w 144684"/>
                  <a:gd name="connsiteY28" fmla="*/ 25051 h 191166"/>
                  <a:gd name="connsiteX29" fmla="*/ 110680 w 144684"/>
                  <a:gd name="connsiteY29" fmla="*/ 14764 h 191166"/>
                  <a:gd name="connsiteX30" fmla="*/ 128302 w 144684"/>
                  <a:gd name="connsiteY30" fmla="*/ 24575 h 191166"/>
                  <a:gd name="connsiteX31" fmla="*/ 120587 w 144684"/>
                  <a:gd name="connsiteY31" fmla="*/ 24955 h 191166"/>
                  <a:gd name="connsiteX32" fmla="*/ 112871 w 144684"/>
                  <a:gd name="connsiteY32" fmla="*/ 24955 h 191166"/>
                  <a:gd name="connsiteX33" fmla="*/ 73628 w 144684"/>
                  <a:gd name="connsiteY33" fmla="*/ 41148 h 191166"/>
                  <a:gd name="connsiteX34" fmla="*/ 61436 w 144684"/>
                  <a:gd name="connsiteY34" fmla="*/ 84010 h 191166"/>
                  <a:gd name="connsiteX35" fmla="*/ 61436 w 144684"/>
                  <a:gd name="connsiteY35" fmla="*/ 127635 h 191166"/>
                  <a:gd name="connsiteX36" fmla="*/ 62579 w 144684"/>
                  <a:gd name="connsiteY36" fmla="*/ 157734 h 191166"/>
                  <a:gd name="connsiteX37" fmla="*/ 64865 w 144684"/>
                  <a:gd name="connsiteY37" fmla="*/ 179927 h 191166"/>
                  <a:gd name="connsiteX38" fmla="*/ 50959 w 144684"/>
                  <a:gd name="connsiteY38" fmla="*/ 166021 h 191166"/>
                  <a:gd name="connsiteX39" fmla="*/ 101346 w 144684"/>
                  <a:gd name="connsiteY39" fmla="*/ 169735 h 191166"/>
                  <a:gd name="connsiteX40" fmla="*/ 99060 w 144684"/>
                  <a:gd name="connsiteY40" fmla="*/ 189262 h 191166"/>
                  <a:gd name="connsiteX41" fmla="*/ 43053 w 144684"/>
                  <a:gd name="connsiteY41" fmla="*/ 189262 h 191166"/>
                  <a:gd name="connsiteX42" fmla="*/ 32195 w 144684"/>
                  <a:gd name="connsiteY42" fmla="*/ 189643 h 191166"/>
                  <a:gd name="connsiteX43" fmla="*/ 16954 w 144684"/>
                  <a:gd name="connsiteY43" fmla="*/ 190405 h 191166"/>
                  <a:gd name="connsiteX44" fmla="*/ 1714 w 144684"/>
                  <a:gd name="connsiteY44" fmla="*/ 191167 h 19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4684" h="191166">
                    <a:moveTo>
                      <a:pt x="1905" y="190691"/>
                    </a:moveTo>
                    <a:lnTo>
                      <a:pt x="0" y="172688"/>
                    </a:lnTo>
                    <a:lnTo>
                      <a:pt x="42100" y="164021"/>
                    </a:lnTo>
                    <a:lnTo>
                      <a:pt x="27051" y="177927"/>
                    </a:lnTo>
                    <a:cubicBezTo>
                      <a:pt x="27527" y="175927"/>
                      <a:pt x="28194" y="172402"/>
                      <a:pt x="29146" y="167450"/>
                    </a:cubicBezTo>
                    <a:cubicBezTo>
                      <a:pt x="30004" y="162401"/>
                      <a:pt x="30861" y="157163"/>
                      <a:pt x="31813" y="151447"/>
                    </a:cubicBezTo>
                    <a:cubicBezTo>
                      <a:pt x="32766" y="145733"/>
                      <a:pt x="33147" y="141446"/>
                      <a:pt x="33147" y="138493"/>
                    </a:cubicBezTo>
                    <a:lnTo>
                      <a:pt x="33147" y="55054"/>
                    </a:lnTo>
                    <a:cubicBezTo>
                      <a:pt x="33147" y="51816"/>
                      <a:pt x="32766" y="47339"/>
                      <a:pt x="32004" y="41720"/>
                    </a:cubicBezTo>
                    <a:cubicBezTo>
                      <a:pt x="31242" y="36100"/>
                      <a:pt x="30385" y="30480"/>
                      <a:pt x="29337" y="24765"/>
                    </a:cubicBezTo>
                    <a:cubicBezTo>
                      <a:pt x="28289" y="19145"/>
                      <a:pt x="27622" y="15050"/>
                      <a:pt x="27051" y="12573"/>
                    </a:cubicBezTo>
                    <a:lnTo>
                      <a:pt x="42100" y="29908"/>
                    </a:lnTo>
                    <a:lnTo>
                      <a:pt x="762" y="22765"/>
                    </a:lnTo>
                    <a:lnTo>
                      <a:pt x="2667" y="3238"/>
                    </a:lnTo>
                    <a:lnTo>
                      <a:pt x="49244" y="3238"/>
                    </a:lnTo>
                    <a:lnTo>
                      <a:pt x="56388" y="10001"/>
                    </a:lnTo>
                    <a:lnTo>
                      <a:pt x="61627" y="66389"/>
                    </a:lnTo>
                    <a:lnTo>
                      <a:pt x="50387" y="54388"/>
                    </a:lnTo>
                    <a:cubicBezTo>
                      <a:pt x="53149" y="47625"/>
                      <a:pt x="56293" y="41053"/>
                      <a:pt x="59817" y="34671"/>
                    </a:cubicBezTo>
                    <a:cubicBezTo>
                      <a:pt x="63341" y="28289"/>
                      <a:pt x="67627" y="22479"/>
                      <a:pt x="72771" y="17240"/>
                    </a:cubicBezTo>
                    <a:cubicBezTo>
                      <a:pt x="77914" y="12001"/>
                      <a:pt x="84296" y="7810"/>
                      <a:pt x="91916" y="4667"/>
                    </a:cubicBezTo>
                    <a:cubicBezTo>
                      <a:pt x="99536" y="1524"/>
                      <a:pt x="108871" y="0"/>
                      <a:pt x="119920" y="0"/>
                    </a:cubicBezTo>
                    <a:cubicBezTo>
                      <a:pt x="124206" y="0"/>
                      <a:pt x="128397" y="286"/>
                      <a:pt x="132493" y="952"/>
                    </a:cubicBezTo>
                    <a:cubicBezTo>
                      <a:pt x="136588" y="1619"/>
                      <a:pt x="140684" y="2476"/>
                      <a:pt x="144685" y="3810"/>
                    </a:cubicBezTo>
                    <a:lnTo>
                      <a:pt x="141256" y="64294"/>
                    </a:lnTo>
                    <a:lnTo>
                      <a:pt x="119824" y="63151"/>
                    </a:lnTo>
                    <a:lnTo>
                      <a:pt x="119824" y="43625"/>
                    </a:lnTo>
                    <a:cubicBezTo>
                      <a:pt x="119824" y="42386"/>
                      <a:pt x="119348" y="40005"/>
                      <a:pt x="118300" y="36481"/>
                    </a:cubicBezTo>
                    <a:cubicBezTo>
                      <a:pt x="117253" y="32956"/>
                      <a:pt x="116110" y="29146"/>
                      <a:pt x="114681" y="25051"/>
                    </a:cubicBezTo>
                    <a:cubicBezTo>
                      <a:pt x="113252" y="20955"/>
                      <a:pt x="112014" y="17526"/>
                      <a:pt x="110680" y="14764"/>
                    </a:cubicBezTo>
                    <a:lnTo>
                      <a:pt x="128302" y="24575"/>
                    </a:lnTo>
                    <a:cubicBezTo>
                      <a:pt x="125825" y="24860"/>
                      <a:pt x="123254" y="24955"/>
                      <a:pt x="120587" y="24955"/>
                    </a:cubicBezTo>
                    <a:lnTo>
                      <a:pt x="112871" y="24955"/>
                    </a:lnTo>
                    <a:cubicBezTo>
                      <a:pt x="94869" y="24955"/>
                      <a:pt x="81724" y="30385"/>
                      <a:pt x="73628" y="41148"/>
                    </a:cubicBezTo>
                    <a:cubicBezTo>
                      <a:pt x="65437" y="51911"/>
                      <a:pt x="61436" y="66199"/>
                      <a:pt x="61436" y="84010"/>
                    </a:cubicBezTo>
                    <a:lnTo>
                      <a:pt x="61436" y="127635"/>
                    </a:lnTo>
                    <a:cubicBezTo>
                      <a:pt x="61436" y="137446"/>
                      <a:pt x="61817" y="147447"/>
                      <a:pt x="62579" y="157734"/>
                    </a:cubicBezTo>
                    <a:cubicBezTo>
                      <a:pt x="63341" y="168021"/>
                      <a:pt x="64103" y="175355"/>
                      <a:pt x="64865" y="179927"/>
                    </a:cubicBezTo>
                    <a:lnTo>
                      <a:pt x="50959" y="166021"/>
                    </a:lnTo>
                    <a:lnTo>
                      <a:pt x="101346" y="169735"/>
                    </a:lnTo>
                    <a:lnTo>
                      <a:pt x="99060" y="189262"/>
                    </a:lnTo>
                    <a:lnTo>
                      <a:pt x="43053" y="189262"/>
                    </a:lnTo>
                    <a:cubicBezTo>
                      <a:pt x="40576" y="189262"/>
                      <a:pt x="36862" y="189357"/>
                      <a:pt x="32195" y="189643"/>
                    </a:cubicBezTo>
                    <a:cubicBezTo>
                      <a:pt x="27432" y="189929"/>
                      <a:pt x="22384" y="190119"/>
                      <a:pt x="16954" y="190405"/>
                    </a:cubicBezTo>
                    <a:cubicBezTo>
                      <a:pt x="11525" y="190691"/>
                      <a:pt x="6477" y="190881"/>
                      <a:pt x="1714" y="1911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3" name="Forme libre : forme 42">
                <a:extLst>
                  <a:ext uri="{FF2B5EF4-FFF2-40B4-BE49-F238E27FC236}">
                    <a16:creationId xmlns:a16="http://schemas.microsoft.com/office/drawing/2014/main" id="{A2A383F2-720A-4D0A-4FF8-BC24F6133D9E}"/>
                  </a:ext>
                </a:extLst>
              </p:cNvPr>
              <p:cNvSpPr/>
              <p:nvPr/>
            </p:nvSpPr>
            <p:spPr>
              <a:xfrm>
                <a:off x="7532560" y="4445507"/>
                <a:ext cx="169735" cy="192309"/>
              </a:xfrm>
              <a:custGeom>
                <a:avLst/>
                <a:gdLst>
                  <a:gd name="connsiteX0" fmla="*/ 54483 w 169735"/>
                  <a:gd name="connsiteY0" fmla="*/ 192310 h 192309"/>
                  <a:gd name="connsiteX1" fmla="*/ 14668 w 169735"/>
                  <a:gd name="connsiteY1" fmla="*/ 179356 h 192309"/>
                  <a:gd name="connsiteX2" fmla="*/ 0 w 169735"/>
                  <a:gd name="connsiteY2" fmla="*/ 144589 h 192309"/>
                  <a:gd name="connsiteX3" fmla="*/ 12573 w 169735"/>
                  <a:gd name="connsiteY3" fmla="*/ 112109 h 192309"/>
                  <a:gd name="connsiteX4" fmla="*/ 50387 w 169735"/>
                  <a:gd name="connsiteY4" fmla="*/ 94964 h 192309"/>
                  <a:gd name="connsiteX5" fmla="*/ 116205 w 169735"/>
                  <a:gd name="connsiteY5" fmla="*/ 84106 h 192309"/>
                  <a:gd name="connsiteX6" fmla="*/ 116205 w 169735"/>
                  <a:gd name="connsiteY6" fmla="*/ 102489 h 192309"/>
                  <a:gd name="connsiteX7" fmla="*/ 54959 w 169735"/>
                  <a:gd name="connsiteY7" fmla="*/ 114109 h 192309"/>
                  <a:gd name="connsiteX8" fmla="*/ 37338 w 169735"/>
                  <a:gd name="connsiteY8" fmla="*/ 122777 h 192309"/>
                  <a:gd name="connsiteX9" fmla="*/ 30956 w 169735"/>
                  <a:gd name="connsiteY9" fmla="*/ 139351 h 192309"/>
                  <a:gd name="connsiteX10" fmla="*/ 38290 w 169735"/>
                  <a:gd name="connsiteY10" fmla="*/ 161734 h 192309"/>
                  <a:gd name="connsiteX11" fmla="*/ 59150 w 169735"/>
                  <a:gd name="connsiteY11" fmla="*/ 169831 h 192309"/>
                  <a:gd name="connsiteX12" fmla="*/ 93916 w 169735"/>
                  <a:gd name="connsiteY12" fmla="*/ 157067 h 192309"/>
                  <a:gd name="connsiteX13" fmla="*/ 111347 w 169735"/>
                  <a:gd name="connsiteY13" fmla="*/ 125539 h 192309"/>
                  <a:gd name="connsiteX14" fmla="*/ 111347 w 169735"/>
                  <a:gd name="connsiteY14" fmla="*/ 72580 h 192309"/>
                  <a:gd name="connsiteX15" fmla="*/ 102298 w 169735"/>
                  <a:gd name="connsiteY15" fmla="*/ 32195 h 192309"/>
                  <a:gd name="connsiteX16" fmla="*/ 75247 w 169735"/>
                  <a:gd name="connsiteY16" fmla="*/ 18859 h 192309"/>
                  <a:gd name="connsiteX17" fmla="*/ 58293 w 169735"/>
                  <a:gd name="connsiteY17" fmla="*/ 20383 h 192309"/>
                  <a:gd name="connsiteX18" fmla="*/ 41338 w 169735"/>
                  <a:gd name="connsiteY18" fmla="*/ 24479 h 192309"/>
                  <a:gd name="connsiteX19" fmla="*/ 29337 w 169735"/>
                  <a:gd name="connsiteY19" fmla="*/ 30099 h 192309"/>
                  <a:gd name="connsiteX20" fmla="*/ 40957 w 169735"/>
                  <a:gd name="connsiteY20" fmla="*/ 13906 h 192309"/>
                  <a:gd name="connsiteX21" fmla="*/ 36481 w 169735"/>
                  <a:gd name="connsiteY21" fmla="*/ 42100 h 192309"/>
                  <a:gd name="connsiteX22" fmla="*/ 36862 w 169735"/>
                  <a:gd name="connsiteY22" fmla="*/ 57531 h 192309"/>
                  <a:gd name="connsiteX23" fmla="*/ 15049 w 169735"/>
                  <a:gd name="connsiteY23" fmla="*/ 58674 h 192309"/>
                  <a:gd name="connsiteX24" fmla="*/ 11335 w 169735"/>
                  <a:gd name="connsiteY24" fmla="*/ 8668 h 192309"/>
                  <a:gd name="connsiteX25" fmla="*/ 33909 w 169735"/>
                  <a:gd name="connsiteY25" fmla="*/ 3810 h 192309"/>
                  <a:gd name="connsiteX26" fmla="*/ 56483 w 169735"/>
                  <a:gd name="connsiteY26" fmla="*/ 953 h 192309"/>
                  <a:gd name="connsiteX27" fmla="*/ 79057 w 169735"/>
                  <a:gd name="connsiteY27" fmla="*/ 0 h 192309"/>
                  <a:gd name="connsiteX28" fmla="*/ 126016 w 169735"/>
                  <a:gd name="connsiteY28" fmla="*/ 18193 h 192309"/>
                  <a:gd name="connsiteX29" fmla="*/ 139541 w 169735"/>
                  <a:gd name="connsiteY29" fmla="*/ 80772 h 192309"/>
                  <a:gd name="connsiteX30" fmla="*/ 139541 w 169735"/>
                  <a:gd name="connsiteY30" fmla="*/ 126968 h 192309"/>
                  <a:gd name="connsiteX31" fmla="*/ 141637 w 169735"/>
                  <a:gd name="connsiteY31" fmla="*/ 156496 h 192309"/>
                  <a:gd name="connsiteX32" fmla="*/ 145256 w 169735"/>
                  <a:gd name="connsiteY32" fmla="*/ 176213 h 192309"/>
                  <a:gd name="connsiteX33" fmla="*/ 132874 w 169735"/>
                  <a:gd name="connsiteY33" fmla="*/ 164973 h 192309"/>
                  <a:gd name="connsiteX34" fmla="*/ 169736 w 169735"/>
                  <a:gd name="connsiteY34" fmla="*/ 169069 h 192309"/>
                  <a:gd name="connsiteX35" fmla="*/ 167449 w 169735"/>
                  <a:gd name="connsiteY35" fmla="*/ 188595 h 192309"/>
                  <a:gd name="connsiteX36" fmla="*/ 120491 w 169735"/>
                  <a:gd name="connsiteY36" fmla="*/ 188595 h 192309"/>
                  <a:gd name="connsiteX37" fmla="*/ 112966 w 169735"/>
                  <a:gd name="connsiteY37" fmla="*/ 146113 h 192309"/>
                  <a:gd name="connsiteX38" fmla="*/ 119729 w 169735"/>
                  <a:gd name="connsiteY38" fmla="*/ 144971 h 192309"/>
                  <a:gd name="connsiteX39" fmla="*/ 109823 w 169735"/>
                  <a:gd name="connsiteY39" fmla="*/ 166592 h 192309"/>
                  <a:gd name="connsiteX40" fmla="*/ 86106 w 169735"/>
                  <a:gd name="connsiteY40" fmla="*/ 184975 h 192309"/>
                  <a:gd name="connsiteX41" fmla="*/ 54769 w 169735"/>
                  <a:gd name="connsiteY41" fmla="*/ 192310 h 19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69735" h="192309">
                    <a:moveTo>
                      <a:pt x="54483" y="192310"/>
                    </a:moveTo>
                    <a:cubicBezTo>
                      <a:pt x="37719" y="192310"/>
                      <a:pt x="24384" y="188024"/>
                      <a:pt x="14668" y="179356"/>
                    </a:cubicBezTo>
                    <a:cubicBezTo>
                      <a:pt x="4858" y="170688"/>
                      <a:pt x="0" y="159163"/>
                      <a:pt x="0" y="144589"/>
                    </a:cubicBezTo>
                    <a:cubicBezTo>
                      <a:pt x="0" y="131540"/>
                      <a:pt x="4191" y="120682"/>
                      <a:pt x="12573" y="112109"/>
                    </a:cubicBezTo>
                    <a:cubicBezTo>
                      <a:pt x="20955" y="103442"/>
                      <a:pt x="33528" y="97726"/>
                      <a:pt x="50387" y="94964"/>
                    </a:cubicBezTo>
                    <a:lnTo>
                      <a:pt x="116205" y="84106"/>
                    </a:lnTo>
                    <a:lnTo>
                      <a:pt x="116205" y="102489"/>
                    </a:lnTo>
                    <a:lnTo>
                      <a:pt x="54959" y="114109"/>
                    </a:lnTo>
                    <a:cubicBezTo>
                      <a:pt x="47434" y="115348"/>
                      <a:pt x="41529" y="118205"/>
                      <a:pt x="37338" y="122777"/>
                    </a:cubicBezTo>
                    <a:cubicBezTo>
                      <a:pt x="33052" y="127254"/>
                      <a:pt x="30956" y="132779"/>
                      <a:pt x="30956" y="139351"/>
                    </a:cubicBezTo>
                    <a:cubicBezTo>
                      <a:pt x="30956" y="148876"/>
                      <a:pt x="33433" y="156305"/>
                      <a:pt x="38290" y="161734"/>
                    </a:cubicBezTo>
                    <a:cubicBezTo>
                      <a:pt x="43148" y="167164"/>
                      <a:pt x="50101" y="169831"/>
                      <a:pt x="59150" y="169831"/>
                    </a:cubicBezTo>
                    <a:cubicBezTo>
                      <a:pt x="72390" y="169831"/>
                      <a:pt x="84011" y="165545"/>
                      <a:pt x="93916" y="157067"/>
                    </a:cubicBezTo>
                    <a:cubicBezTo>
                      <a:pt x="103822" y="148590"/>
                      <a:pt x="109633" y="138017"/>
                      <a:pt x="111347" y="125539"/>
                    </a:cubicBezTo>
                    <a:lnTo>
                      <a:pt x="111347" y="72580"/>
                    </a:lnTo>
                    <a:cubicBezTo>
                      <a:pt x="111347" y="54578"/>
                      <a:pt x="108299" y="41053"/>
                      <a:pt x="102298" y="32195"/>
                    </a:cubicBezTo>
                    <a:cubicBezTo>
                      <a:pt x="96298" y="23336"/>
                      <a:pt x="87249" y="18859"/>
                      <a:pt x="75247" y="18859"/>
                    </a:cubicBezTo>
                    <a:cubicBezTo>
                      <a:pt x="70009" y="18859"/>
                      <a:pt x="64389" y="19336"/>
                      <a:pt x="58293" y="20383"/>
                    </a:cubicBezTo>
                    <a:cubicBezTo>
                      <a:pt x="52292" y="21431"/>
                      <a:pt x="46672" y="22765"/>
                      <a:pt x="41338" y="24479"/>
                    </a:cubicBezTo>
                    <a:cubicBezTo>
                      <a:pt x="36100" y="26194"/>
                      <a:pt x="32099" y="28099"/>
                      <a:pt x="29337" y="30099"/>
                    </a:cubicBezTo>
                    <a:lnTo>
                      <a:pt x="40957" y="13906"/>
                    </a:lnTo>
                    <a:lnTo>
                      <a:pt x="36481" y="42100"/>
                    </a:lnTo>
                    <a:lnTo>
                      <a:pt x="36862" y="57531"/>
                    </a:lnTo>
                    <a:lnTo>
                      <a:pt x="15049" y="58674"/>
                    </a:lnTo>
                    <a:lnTo>
                      <a:pt x="11335" y="8668"/>
                    </a:lnTo>
                    <a:cubicBezTo>
                      <a:pt x="18859" y="6667"/>
                      <a:pt x="26384" y="5048"/>
                      <a:pt x="33909" y="3810"/>
                    </a:cubicBezTo>
                    <a:cubicBezTo>
                      <a:pt x="41434" y="2572"/>
                      <a:pt x="48958" y="1619"/>
                      <a:pt x="56483" y="953"/>
                    </a:cubicBezTo>
                    <a:cubicBezTo>
                      <a:pt x="64008" y="286"/>
                      <a:pt x="71533" y="0"/>
                      <a:pt x="79057" y="0"/>
                    </a:cubicBezTo>
                    <a:cubicBezTo>
                      <a:pt x="101346" y="0"/>
                      <a:pt x="117062" y="6096"/>
                      <a:pt x="126016" y="18193"/>
                    </a:cubicBezTo>
                    <a:cubicBezTo>
                      <a:pt x="135064" y="30385"/>
                      <a:pt x="139541" y="51245"/>
                      <a:pt x="139541" y="80772"/>
                    </a:cubicBezTo>
                    <a:lnTo>
                      <a:pt x="139541" y="126968"/>
                    </a:lnTo>
                    <a:cubicBezTo>
                      <a:pt x="139541" y="138208"/>
                      <a:pt x="140208" y="148114"/>
                      <a:pt x="141637" y="156496"/>
                    </a:cubicBezTo>
                    <a:cubicBezTo>
                      <a:pt x="142970" y="164878"/>
                      <a:pt x="144208" y="171450"/>
                      <a:pt x="145256" y="176213"/>
                    </a:cubicBezTo>
                    <a:lnTo>
                      <a:pt x="132874" y="164973"/>
                    </a:lnTo>
                    <a:lnTo>
                      <a:pt x="169736" y="169069"/>
                    </a:lnTo>
                    <a:lnTo>
                      <a:pt x="167449" y="188595"/>
                    </a:lnTo>
                    <a:lnTo>
                      <a:pt x="120491" y="188595"/>
                    </a:lnTo>
                    <a:lnTo>
                      <a:pt x="112966" y="146113"/>
                    </a:lnTo>
                    <a:lnTo>
                      <a:pt x="119729" y="144971"/>
                    </a:lnTo>
                    <a:cubicBezTo>
                      <a:pt x="119253" y="152019"/>
                      <a:pt x="115919" y="159163"/>
                      <a:pt x="109823" y="166592"/>
                    </a:cubicBezTo>
                    <a:cubicBezTo>
                      <a:pt x="103632" y="174022"/>
                      <a:pt x="95821" y="180118"/>
                      <a:pt x="86106" y="184975"/>
                    </a:cubicBezTo>
                    <a:cubicBezTo>
                      <a:pt x="76390" y="189833"/>
                      <a:pt x="66008" y="192310"/>
                      <a:pt x="54769" y="1923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4" name="Forme libre : forme 43">
                <a:extLst>
                  <a:ext uri="{FF2B5EF4-FFF2-40B4-BE49-F238E27FC236}">
                    <a16:creationId xmlns:a16="http://schemas.microsoft.com/office/drawing/2014/main" id="{604306A9-B6BA-EA0D-5FFC-C5204AE39EEA}"/>
                  </a:ext>
                </a:extLst>
              </p:cNvPr>
              <p:cNvSpPr/>
              <p:nvPr/>
            </p:nvSpPr>
            <p:spPr>
              <a:xfrm>
                <a:off x="7723441" y="4445412"/>
                <a:ext cx="211169" cy="190500"/>
              </a:xfrm>
              <a:custGeom>
                <a:avLst/>
                <a:gdLst>
                  <a:gd name="connsiteX0" fmla="*/ 1905 w 211169"/>
                  <a:gd name="connsiteY0" fmla="*/ 190500 h 190500"/>
                  <a:gd name="connsiteX1" fmla="*/ 0 w 211169"/>
                  <a:gd name="connsiteY1" fmla="*/ 172498 h 190500"/>
                  <a:gd name="connsiteX2" fmla="*/ 42101 w 211169"/>
                  <a:gd name="connsiteY2" fmla="*/ 163830 h 190500"/>
                  <a:gd name="connsiteX3" fmla="*/ 27051 w 211169"/>
                  <a:gd name="connsiteY3" fmla="*/ 177736 h 190500"/>
                  <a:gd name="connsiteX4" fmla="*/ 29147 w 211169"/>
                  <a:gd name="connsiteY4" fmla="*/ 167259 h 190500"/>
                  <a:gd name="connsiteX5" fmla="*/ 31814 w 211169"/>
                  <a:gd name="connsiteY5" fmla="*/ 151257 h 190500"/>
                  <a:gd name="connsiteX6" fmla="*/ 33147 w 211169"/>
                  <a:gd name="connsiteY6" fmla="*/ 138303 h 190500"/>
                  <a:gd name="connsiteX7" fmla="*/ 33147 w 211169"/>
                  <a:gd name="connsiteY7" fmla="*/ 54864 h 190500"/>
                  <a:gd name="connsiteX8" fmla="*/ 32004 w 211169"/>
                  <a:gd name="connsiteY8" fmla="*/ 41529 h 190500"/>
                  <a:gd name="connsiteX9" fmla="*/ 29337 w 211169"/>
                  <a:gd name="connsiteY9" fmla="*/ 24574 h 190500"/>
                  <a:gd name="connsiteX10" fmla="*/ 27051 w 211169"/>
                  <a:gd name="connsiteY10" fmla="*/ 12382 h 190500"/>
                  <a:gd name="connsiteX11" fmla="*/ 42101 w 211169"/>
                  <a:gd name="connsiteY11" fmla="*/ 29718 h 190500"/>
                  <a:gd name="connsiteX12" fmla="*/ 762 w 211169"/>
                  <a:gd name="connsiteY12" fmla="*/ 22574 h 190500"/>
                  <a:gd name="connsiteX13" fmla="*/ 2667 w 211169"/>
                  <a:gd name="connsiteY13" fmla="*/ 3048 h 190500"/>
                  <a:gd name="connsiteX14" fmla="*/ 49244 w 211169"/>
                  <a:gd name="connsiteY14" fmla="*/ 3048 h 190500"/>
                  <a:gd name="connsiteX15" fmla="*/ 56388 w 211169"/>
                  <a:gd name="connsiteY15" fmla="*/ 9811 h 190500"/>
                  <a:gd name="connsiteX16" fmla="*/ 61627 w 211169"/>
                  <a:gd name="connsiteY16" fmla="*/ 66199 h 190500"/>
                  <a:gd name="connsiteX17" fmla="*/ 53340 w 211169"/>
                  <a:gd name="connsiteY17" fmla="*/ 44386 h 190500"/>
                  <a:gd name="connsiteX18" fmla="*/ 67818 w 211169"/>
                  <a:gd name="connsiteY18" fmla="*/ 20288 h 190500"/>
                  <a:gd name="connsiteX19" fmla="*/ 88678 w 211169"/>
                  <a:gd name="connsiteY19" fmla="*/ 5239 h 190500"/>
                  <a:gd name="connsiteX20" fmla="*/ 114967 w 211169"/>
                  <a:gd name="connsiteY20" fmla="*/ 0 h 190500"/>
                  <a:gd name="connsiteX21" fmla="*/ 155162 w 211169"/>
                  <a:gd name="connsiteY21" fmla="*/ 10668 h 190500"/>
                  <a:gd name="connsiteX22" fmla="*/ 173546 w 211169"/>
                  <a:gd name="connsiteY22" fmla="*/ 40957 h 190500"/>
                  <a:gd name="connsiteX23" fmla="*/ 178403 w 211169"/>
                  <a:gd name="connsiteY23" fmla="*/ 86773 h 190500"/>
                  <a:gd name="connsiteX24" fmla="*/ 178403 w 211169"/>
                  <a:gd name="connsiteY24" fmla="*/ 126968 h 190500"/>
                  <a:gd name="connsiteX25" fmla="*/ 179737 w 211169"/>
                  <a:gd name="connsiteY25" fmla="*/ 154400 h 190500"/>
                  <a:gd name="connsiteX26" fmla="*/ 182213 w 211169"/>
                  <a:gd name="connsiteY26" fmla="*/ 175450 h 190500"/>
                  <a:gd name="connsiteX27" fmla="*/ 168688 w 211169"/>
                  <a:gd name="connsiteY27" fmla="*/ 165259 h 190500"/>
                  <a:gd name="connsiteX28" fmla="*/ 211169 w 211169"/>
                  <a:gd name="connsiteY28" fmla="*/ 168973 h 190500"/>
                  <a:gd name="connsiteX29" fmla="*/ 208502 w 211169"/>
                  <a:gd name="connsiteY29" fmla="*/ 188500 h 190500"/>
                  <a:gd name="connsiteX30" fmla="*/ 160401 w 211169"/>
                  <a:gd name="connsiteY30" fmla="*/ 188500 h 190500"/>
                  <a:gd name="connsiteX31" fmla="*/ 152114 w 211169"/>
                  <a:gd name="connsiteY31" fmla="*/ 188881 h 190500"/>
                  <a:gd name="connsiteX32" fmla="*/ 137255 w 211169"/>
                  <a:gd name="connsiteY32" fmla="*/ 189643 h 190500"/>
                  <a:gd name="connsiteX33" fmla="*/ 122777 w 211169"/>
                  <a:gd name="connsiteY33" fmla="*/ 190405 h 190500"/>
                  <a:gd name="connsiteX34" fmla="*/ 120872 w 211169"/>
                  <a:gd name="connsiteY34" fmla="*/ 172402 h 190500"/>
                  <a:gd name="connsiteX35" fmla="*/ 158496 w 211169"/>
                  <a:gd name="connsiteY35" fmla="*/ 163354 h 190500"/>
                  <a:gd name="connsiteX36" fmla="*/ 144590 w 211169"/>
                  <a:gd name="connsiteY36" fmla="*/ 172021 h 190500"/>
                  <a:gd name="connsiteX37" fmla="*/ 147066 w 211169"/>
                  <a:gd name="connsiteY37" fmla="*/ 162782 h 190500"/>
                  <a:gd name="connsiteX38" fmla="*/ 149352 w 211169"/>
                  <a:gd name="connsiteY38" fmla="*/ 150971 h 190500"/>
                  <a:gd name="connsiteX39" fmla="*/ 150305 w 211169"/>
                  <a:gd name="connsiteY39" fmla="*/ 138208 h 190500"/>
                  <a:gd name="connsiteX40" fmla="*/ 150305 w 211169"/>
                  <a:gd name="connsiteY40" fmla="*/ 86296 h 190500"/>
                  <a:gd name="connsiteX41" fmla="*/ 147257 w 211169"/>
                  <a:gd name="connsiteY41" fmla="*/ 54959 h 190500"/>
                  <a:gd name="connsiteX42" fmla="*/ 135636 w 211169"/>
                  <a:gd name="connsiteY42" fmla="*/ 30766 h 190500"/>
                  <a:gd name="connsiteX43" fmla="*/ 110490 w 211169"/>
                  <a:gd name="connsiteY43" fmla="*/ 21336 h 190500"/>
                  <a:gd name="connsiteX44" fmla="*/ 74581 w 211169"/>
                  <a:gd name="connsiteY44" fmla="*/ 39338 h 190500"/>
                  <a:gd name="connsiteX45" fmla="*/ 61627 w 211169"/>
                  <a:gd name="connsiteY45" fmla="*/ 85153 h 190500"/>
                  <a:gd name="connsiteX46" fmla="*/ 61627 w 211169"/>
                  <a:gd name="connsiteY46" fmla="*/ 126873 h 190500"/>
                  <a:gd name="connsiteX47" fmla="*/ 62770 w 211169"/>
                  <a:gd name="connsiteY47" fmla="*/ 156972 h 190500"/>
                  <a:gd name="connsiteX48" fmla="*/ 65056 w 211169"/>
                  <a:gd name="connsiteY48" fmla="*/ 179165 h 190500"/>
                  <a:gd name="connsiteX49" fmla="*/ 51149 w 211169"/>
                  <a:gd name="connsiteY49" fmla="*/ 165259 h 190500"/>
                  <a:gd name="connsiteX50" fmla="*/ 93631 w 211169"/>
                  <a:gd name="connsiteY50" fmla="*/ 168973 h 190500"/>
                  <a:gd name="connsiteX51" fmla="*/ 90964 w 211169"/>
                  <a:gd name="connsiteY51" fmla="*/ 188500 h 190500"/>
                  <a:gd name="connsiteX52" fmla="*/ 43244 w 211169"/>
                  <a:gd name="connsiteY52" fmla="*/ 188500 h 190500"/>
                  <a:gd name="connsiteX53" fmla="*/ 32385 w 211169"/>
                  <a:gd name="connsiteY53" fmla="*/ 188881 h 190500"/>
                  <a:gd name="connsiteX54" fmla="*/ 17145 w 211169"/>
                  <a:gd name="connsiteY54" fmla="*/ 189643 h 190500"/>
                  <a:gd name="connsiteX55" fmla="*/ 1905 w 211169"/>
                  <a:gd name="connsiteY55" fmla="*/ 190405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11169" h="190500">
                    <a:moveTo>
                      <a:pt x="1905" y="190500"/>
                    </a:moveTo>
                    <a:lnTo>
                      <a:pt x="0" y="172498"/>
                    </a:lnTo>
                    <a:lnTo>
                      <a:pt x="42101" y="163830"/>
                    </a:lnTo>
                    <a:lnTo>
                      <a:pt x="27051" y="177736"/>
                    </a:lnTo>
                    <a:cubicBezTo>
                      <a:pt x="27527" y="175736"/>
                      <a:pt x="28194" y="172212"/>
                      <a:pt x="29147" y="167259"/>
                    </a:cubicBezTo>
                    <a:cubicBezTo>
                      <a:pt x="30004" y="162211"/>
                      <a:pt x="30861" y="156972"/>
                      <a:pt x="31814" y="151257"/>
                    </a:cubicBezTo>
                    <a:cubicBezTo>
                      <a:pt x="32766" y="145542"/>
                      <a:pt x="33147" y="141256"/>
                      <a:pt x="33147" y="138303"/>
                    </a:cubicBezTo>
                    <a:lnTo>
                      <a:pt x="33147" y="54864"/>
                    </a:lnTo>
                    <a:cubicBezTo>
                      <a:pt x="33147" y="51625"/>
                      <a:pt x="32766" y="47149"/>
                      <a:pt x="32004" y="41529"/>
                    </a:cubicBezTo>
                    <a:cubicBezTo>
                      <a:pt x="31242" y="35909"/>
                      <a:pt x="30385" y="30289"/>
                      <a:pt x="29337" y="24574"/>
                    </a:cubicBezTo>
                    <a:cubicBezTo>
                      <a:pt x="28289" y="18955"/>
                      <a:pt x="27623" y="14859"/>
                      <a:pt x="27051" y="12382"/>
                    </a:cubicBezTo>
                    <a:lnTo>
                      <a:pt x="42101" y="29718"/>
                    </a:lnTo>
                    <a:lnTo>
                      <a:pt x="762" y="22574"/>
                    </a:lnTo>
                    <a:lnTo>
                      <a:pt x="2667" y="3048"/>
                    </a:lnTo>
                    <a:lnTo>
                      <a:pt x="49244" y="3048"/>
                    </a:lnTo>
                    <a:lnTo>
                      <a:pt x="56388" y="9811"/>
                    </a:lnTo>
                    <a:lnTo>
                      <a:pt x="61627" y="66199"/>
                    </a:lnTo>
                    <a:lnTo>
                      <a:pt x="53340" y="44386"/>
                    </a:lnTo>
                    <a:cubicBezTo>
                      <a:pt x="57055" y="34861"/>
                      <a:pt x="61913" y="26860"/>
                      <a:pt x="67818" y="20288"/>
                    </a:cubicBezTo>
                    <a:cubicBezTo>
                      <a:pt x="73724" y="13811"/>
                      <a:pt x="80677" y="8763"/>
                      <a:pt x="88678" y="5239"/>
                    </a:cubicBezTo>
                    <a:cubicBezTo>
                      <a:pt x="96679" y="1714"/>
                      <a:pt x="105442" y="0"/>
                      <a:pt x="114967" y="0"/>
                    </a:cubicBezTo>
                    <a:cubicBezTo>
                      <a:pt x="132779" y="0"/>
                      <a:pt x="146114" y="3619"/>
                      <a:pt x="155162" y="10668"/>
                    </a:cubicBezTo>
                    <a:cubicBezTo>
                      <a:pt x="164211" y="17812"/>
                      <a:pt x="170307" y="27908"/>
                      <a:pt x="173546" y="40957"/>
                    </a:cubicBezTo>
                    <a:cubicBezTo>
                      <a:pt x="176784" y="54007"/>
                      <a:pt x="178403" y="69247"/>
                      <a:pt x="178403" y="86773"/>
                    </a:cubicBezTo>
                    <a:lnTo>
                      <a:pt x="178403" y="126968"/>
                    </a:lnTo>
                    <a:cubicBezTo>
                      <a:pt x="178403" y="136207"/>
                      <a:pt x="178880" y="145351"/>
                      <a:pt x="179737" y="154400"/>
                    </a:cubicBezTo>
                    <a:cubicBezTo>
                      <a:pt x="180594" y="163449"/>
                      <a:pt x="181451" y="170402"/>
                      <a:pt x="182213" y="175450"/>
                    </a:cubicBezTo>
                    <a:lnTo>
                      <a:pt x="168688" y="165259"/>
                    </a:lnTo>
                    <a:lnTo>
                      <a:pt x="211169" y="168973"/>
                    </a:lnTo>
                    <a:lnTo>
                      <a:pt x="208502" y="188500"/>
                    </a:lnTo>
                    <a:lnTo>
                      <a:pt x="160401" y="188500"/>
                    </a:lnTo>
                    <a:cubicBezTo>
                      <a:pt x="159353" y="188500"/>
                      <a:pt x="156686" y="188595"/>
                      <a:pt x="152114" y="188881"/>
                    </a:cubicBezTo>
                    <a:cubicBezTo>
                      <a:pt x="147542" y="189167"/>
                      <a:pt x="142685" y="189357"/>
                      <a:pt x="137255" y="189643"/>
                    </a:cubicBezTo>
                    <a:cubicBezTo>
                      <a:pt x="131826" y="189928"/>
                      <a:pt x="127064" y="190119"/>
                      <a:pt x="122777" y="190405"/>
                    </a:cubicBezTo>
                    <a:lnTo>
                      <a:pt x="120872" y="172402"/>
                    </a:lnTo>
                    <a:lnTo>
                      <a:pt x="158496" y="163354"/>
                    </a:lnTo>
                    <a:lnTo>
                      <a:pt x="144590" y="172021"/>
                    </a:lnTo>
                    <a:cubicBezTo>
                      <a:pt x="145352" y="169545"/>
                      <a:pt x="146114" y="166497"/>
                      <a:pt x="147066" y="162782"/>
                    </a:cubicBezTo>
                    <a:cubicBezTo>
                      <a:pt x="147924" y="159163"/>
                      <a:pt x="148685" y="155257"/>
                      <a:pt x="149352" y="150971"/>
                    </a:cubicBezTo>
                    <a:cubicBezTo>
                      <a:pt x="150019" y="146685"/>
                      <a:pt x="150305" y="142494"/>
                      <a:pt x="150305" y="138208"/>
                    </a:cubicBezTo>
                    <a:lnTo>
                      <a:pt x="150305" y="86296"/>
                    </a:lnTo>
                    <a:cubicBezTo>
                      <a:pt x="150305" y="75247"/>
                      <a:pt x="149257" y="64865"/>
                      <a:pt x="147257" y="54959"/>
                    </a:cubicBezTo>
                    <a:cubicBezTo>
                      <a:pt x="145256" y="45053"/>
                      <a:pt x="141351" y="36957"/>
                      <a:pt x="135636" y="30766"/>
                    </a:cubicBezTo>
                    <a:cubicBezTo>
                      <a:pt x="129826" y="24479"/>
                      <a:pt x="121444" y="21336"/>
                      <a:pt x="110490" y="21336"/>
                    </a:cubicBezTo>
                    <a:cubicBezTo>
                      <a:pt x="95250" y="21336"/>
                      <a:pt x="83249" y="27337"/>
                      <a:pt x="74581" y="39338"/>
                    </a:cubicBezTo>
                    <a:cubicBezTo>
                      <a:pt x="65913" y="51340"/>
                      <a:pt x="61627" y="66675"/>
                      <a:pt x="61627" y="85153"/>
                    </a:cubicBezTo>
                    <a:lnTo>
                      <a:pt x="61627" y="126873"/>
                    </a:lnTo>
                    <a:cubicBezTo>
                      <a:pt x="61627" y="136684"/>
                      <a:pt x="62008" y="146685"/>
                      <a:pt x="62770" y="156972"/>
                    </a:cubicBezTo>
                    <a:cubicBezTo>
                      <a:pt x="63532" y="167259"/>
                      <a:pt x="64294" y="174593"/>
                      <a:pt x="65056" y="179165"/>
                    </a:cubicBezTo>
                    <a:lnTo>
                      <a:pt x="51149" y="165259"/>
                    </a:lnTo>
                    <a:lnTo>
                      <a:pt x="93631" y="168973"/>
                    </a:lnTo>
                    <a:lnTo>
                      <a:pt x="90964" y="188500"/>
                    </a:lnTo>
                    <a:lnTo>
                      <a:pt x="43244" y="188500"/>
                    </a:lnTo>
                    <a:cubicBezTo>
                      <a:pt x="40767" y="188500"/>
                      <a:pt x="37052" y="188595"/>
                      <a:pt x="32385" y="188881"/>
                    </a:cubicBezTo>
                    <a:cubicBezTo>
                      <a:pt x="27623" y="189167"/>
                      <a:pt x="22574" y="189357"/>
                      <a:pt x="17145" y="189643"/>
                    </a:cubicBezTo>
                    <a:cubicBezTo>
                      <a:pt x="11716" y="189928"/>
                      <a:pt x="6668" y="190119"/>
                      <a:pt x="1905" y="1904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5" name="Forme libre : forme 44">
                <a:extLst>
                  <a:ext uri="{FF2B5EF4-FFF2-40B4-BE49-F238E27FC236}">
                    <a16:creationId xmlns:a16="http://schemas.microsoft.com/office/drawing/2014/main" id="{F1D4BE4F-9822-24D5-4D94-64A69FEB8278}"/>
                  </a:ext>
                </a:extLst>
              </p:cNvPr>
              <p:cNvSpPr/>
              <p:nvPr/>
            </p:nvSpPr>
            <p:spPr>
              <a:xfrm>
                <a:off x="7960614" y="4445412"/>
                <a:ext cx="148589" cy="192404"/>
              </a:xfrm>
              <a:custGeom>
                <a:avLst/>
                <a:gdLst>
                  <a:gd name="connsiteX0" fmla="*/ 85344 w 148589"/>
                  <a:gd name="connsiteY0" fmla="*/ 192405 h 192404"/>
                  <a:gd name="connsiteX1" fmla="*/ 37814 w 148589"/>
                  <a:gd name="connsiteY1" fmla="*/ 180213 h 192404"/>
                  <a:gd name="connsiteX2" fmla="*/ 9430 w 148589"/>
                  <a:gd name="connsiteY2" fmla="*/ 146209 h 192404"/>
                  <a:gd name="connsiteX3" fmla="*/ 0 w 148589"/>
                  <a:gd name="connsiteY3" fmla="*/ 96202 h 192404"/>
                  <a:gd name="connsiteX4" fmla="*/ 9620 w 148589"/>
                  <a:gd name="connsiteY4" fmla="*/ 46006 h 192404"/>
                  <a:gd name="connsiteX5" fmla="*/ 38386 w 148589"/>
                  <a:gd name="connsiteY5" fmla="*/ 12192 h 192404"/>
                  <a:gd name="connsiteX6" fmla="*/ 86106 w 148589"/>
                  <a:gd name="connsiteY6" fmla="*/ 0 h 192404"/>
                  <a:gd name="connsiteX7" fmla="*/ 115062 w 148589"/>
                  <a:gd name="connsiteY7" fmla="*/ 3715 h 192404"/>
                  <a:gd name="connsiteX8" fmla="*/ 144399 w 148589"/>
                  <a:gd name="connsiteY8" fmla="*/ 13525 h 192404"/>
                  <a:gd name="connsiteX9" fmla="*/ 140684 w 148589"/>
                  <a:gd name="connsiteY9" fmla="*/ 58293 h 192404"/>
                  <a:gd name="connsiteX10" fmla="*/ 120015 w 148589"/>
                  <a:gd name="connsiteY10" fmla="*/ 57150 h 192404"/>
                  <a:gd name="connsiteX11" fmla="*/ 120015 w 148589"/>
                  <a:gd name="connsiteY11" fmla="*/ 44386 h 192404"/>
                  <a:gd name="connsiteX12" fmla="*/ 117920 w 148589"/>
                  <a:gd name="connsiteY12" fmla="*/ 34385 h 192404"/>
                  <a:gd name="connsiteX13" fmla="*/ 114014 w 148589"/>
                  <a:gd name="connsiteY13" fmla="*/ 21431 h 192404"/>
                  <a:gd name="connsiteX14" fmla="*/ 125635 w 148589"/>
                  <a:gd name="connsiteY14" fmla="*/ 33433 h 192404"/>
                  <a:gd name="connsiteX15" fmla="*/ 105537 w 148589"/>
                  <a:gd name="connsiteY15" fmla="*/ 24193 h 192404"/>
                  <a:gd name="connsiteX16" fmla="*/ 85820 w 148589"/>
                  <a:gd name="connsiteY16" fmla="*/ 20288 h 192404"/>
                  <a:gd name="connsiteX17" fmla="*/ 55150 w 148589"/>
                  <a:gd name="connsiteY17" fmla="*/ 31718 h 192404"/>
                  <a:gd name="connsiteX18" fmla="*/ 38386 w 148589"/>
                  <a:gd name="connsiteY18" fmla="*/ 60484 h 192404"/>
                  <a:gd name="connsiteX19" fmla="*/ 33147 w 148589"/>
                  <a:gd name="connsiteY19" fmla="*/ 96202 h 192404"/>
                  <a:gd name="connsiteX20" fmla="*/ 38195 w 148589"/>
                  <a:gd name="connsiteY20" fmla="*/ 131350 h 192404"/>
                  <a:gd name="connsiteX21" fmla="*/ 54578 w 148589"/>
                  <a:gd name="connsiteY21" fmla="*/ 158591 h 192404"/>
                  <a:gd name="connsiteX22" fmla="*/ 85058 w 148589"/>
                  <a:gd name="connsiteY22" fmla="*/ 169069 h 192404"/>
                  <a:gd name="connsiteX23" fmla="*/ 111919 w 148589"/>
                  <a:gd name="connsiteY23" fmla="*/ 165354 h 192404"/>
                  <a:gd name="connsiteX24" fmla="*/ 138398 w 148589"/>
                  <a:gd name="connsiteY24" fmla="*/ 155162 h 192404"/>
                  <a:gd name="connsiteX25" fmla="*/ 148590 w 148589"/>
                  <a:gd name="connsiteY25" fmla="*/ 172498 h 192404"/>
                  <a:gd name="connsiteX26" fmla="*/ 117348 w 148589"/>
                  <a:gd name="connsiteY26" fmla="*/ 187738 h 192404"/>
                  <a:gd name="connsiteX27" fmla="*/ 85439 w 148589"/>
                  <a:gd name="connsiteY27" fmla="*/ 192405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48589" h="192404">
                    <a:moveTo>
                      <a:pt x="85344" y="192405"/>
                    </a:moveTo>
                    <a:cubicBezTo>
                      <a:pt x="66294" y="192405"/>
                      <a:pt x="50482" y="188309"/>
                      <a:pt x="37814" y="180213"/>
                    </a:cubicBezTo>
                    <a:cubicBezTo>
                      <a:pt x="25146" y="172117"/>
                      <a:pt x="15716" y="160782"/>
                      <a:pt x="9430" y="146209"/>
                    </a:cubicBezTo>
                    <a:cubicBezTo>
                      <a:pt x="3143" y="131635"/>
                      <a:pt x="0" y="115062"/>
                      <a:pt x="0" y="96202"/>
                    </a:cubicBezTo>
                    <a:cubicBezTo>
                      <a:pt x="0" y="77343"/>
                      <a:pt x="3143" y="60484"/>
                      <a:pt x="9620" y="46006"/>
                    </a:cubicBezTo>
                    <a:cubicBezTo>
                      <a:pt x="16097" y="31528"/>
                      <a:pt x="25622" y="20288"/>
                      <a:pt x="38386" y="12192"/>
                    </a:cubicBezTo>
                    <a:cubicBezTo>
                      <a:pt x="51149" y="4096"/>
                      <a:pt x="67056" y="0"/>
                      <a:pt x="86106" y="0"/>
                    </a:cubicBezTo>
                    <a:cubicBezTo>
                      <a:pt x="97155" y="0"/>
                      <a:pt x="106775" y="1238"/>
                      <a:pt x="115062" y="3715"/>
                    </a:cubicBezTo>
                    <a:cubicBezTo>
                      <a:pt x="123349" y="6191"/>
                      <a:pt x="133064" y="9525"/>
                      <a:pt x="144399" y="13525"/>
                    </a:cubicBezTo>
                    <a:lnTo>
                      <a:pt x="140684" y="58293"/>
                    </a:lnTo>
                    <a:lnTo>
                      <a:pt x="120015" y="57150"/>
                    </a:lnTo>
                    <a:lnTo>
                      <a:pt x="120015" y="44386"/>
                    </a:lnTo>
                    <a:cubicBezTo>
                      <a:pt x="120015" y="42386"/>
                      <a:pt x="119348" y="39052"/>
                      <a:pt x="117920" y="34385"/>
                    </a:cubicBezTo>
                    <a:cubicBezTo>
                      <a:pt x="116491" y="29718"/>
                      <a:pt x="115252" y="25432"/>
                      <a:pt x="114014" y="21431"/>
                    </a:cubicBezTo>
                    <a:lnTo>
                      <a:pt x="125635" y="33433"/>
                    </a:lnTo>
                    <a:cubicBezTo>
                      <a:pt x="118872" y="29908"/>
                      <a:pt x="112204" y="26860"/>
                      <a:pt x="105537" y="24193"/>
                    </a:cubicBezTo>
                    <a:cubicBezTo>
                      <a:pt x="98870" y="21526"/>
                      <a:pt x="92297" y="20288"/>
                      <a:pt x="85820" y="20288"/>
                    </a:cubicBezTo>
                    <a:cubicBezTo>
                      <a:pt x="73057" y="20288"/>
                      <a:pt x="62865" y="24098"/>
                      <a:pt x="55150" y="31718"/>
                    </a:cubicBezTo>
                    <a:cubicBezTo>
                      <a:pt x="47530" y="39338"/>
                      <a:pt x="41910" y="48958"/>
                      <a:pt x="38386" y="60484"/>
                    </a:cubicBezTo>
                    <a:cubicBezTo>
                      <a:pt x="34862" y="72009"/>
                      <a:pt x="33147" y="83915"/>
                      <a:pt x="33147" y="96202"/>
                    </a:cubicBezTo>
                    <a:cubicBezTo>
                      <a:pt x="33147" y="108490"/>
                      <a:pt x="34862" y="120205"/>
                      <a:pt x="38195" y="131350"/>
                    </a:cubicBezTo>
                    <a:cubicBezTo>
                      <a:pt x="41624" y="142494"/>
                      <a:pt x="47054" y="151543"/>
                      <a:pt x="54578" y="158591"/>
                    </a:cubicBezTo>
                    <a:cubicBezTo>
                      <a:pt x="62103" y="165640"/>
                      <a:pt x="72199" y="169069"/>
                      <a:pt x="85058" y="169069"/>
                    </a:cubicBezTo>
                    <a:cubicBezTo>
                      <a:pt x="94297" y="169069"/>
                      <a:pt x="103251" y="167830"/>
                      <a:pt x="111919" y="165354"/>
                    </a:cubicBezTo>
                    <a:cubicBezTo>
                      <a:pt x="120587" y="162877"/>
                      <a:pt x="129349" y="159448"/>
                      <a:pt x="138398" y="155162"/>
                    </a:cubicBezTo>
                    <a:lnTo>
                      <a:pt x="148590" y="172498"/>
                    </a:lnTo>
                    <a:cubicBezTo>
                      <a:pt x="138017" y="179546"/>
                      <a:pt x="127635" y="184594"/>
                      <a:pt x="117348" y="187738"/>
                    </a:cubicBezTo>
                    <a:cubicBezTo>
                      <a:pt x="107061" y="190881"/>
                      <a:pt x="96393" y="192405"/>
                      <a:pt x="85439" y="1924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6" name="Forme libre : forme 45">
                <a:extLst>
                  <a:ext uri="{FF2B5EF4-FFF2-40B4-BE49-F238E27FC236}">
                    <a16:creationId xmlns:a16="http://schemas.microsoft.com/office/drawing/2014/main" id="{48547D2F-4A87-155E-0139-6B0AA2DF48C8}"/>
                  </a:ext>
                </a:extLst>
              </p:cNvPr>
              <p:cNvSpPr/>
              <p:nvPr/>
            </p:nvSpPr>
            <p:spPr>
              <a:xfrm>
                <a:off x="8141398" y="4445412"/>
                <a:ext cx="151828" cy="192404"/>
              </a:xfrm>
              <a:custGeom>
                <a:avLst/>
                <a:gdLst>
                  <a:gd name="connsiteX0" fmla="*/ 85725 w 151828"/>
                  <a:gd name="connsiteY0" fmla="*/ 192405 h 192404"/>
                  <a:gd name="connsiteX1" fmla="*/ 38386 w 151828"/>
                  <a:gd name="connsiteY1" fmla="*/ 180022 h 192404"/>
                  <a:gd name="connsiteX2" fmla="*/ 9620 w 151828"/>
                  <a:gd name="connsiteY2" fmla="*/ 145828 h 192404"/>
                  <a:gd name="connsiteX3" fmla="*/ 0 w 151828"/>
                  <a:gd name="connsiteY3" fmla="*/ 96583 h 192404"/>
                  <a:gd name="connsiteX4" fmla="*/ 8668 w 151828"/>
                  <a:gd name="connsiteY4" fmla="*/ 46958 h 192404"/>
                  <a:gd name="connsiteX5" fmla="*/ 35338 w 151828"/>
                  <a:gd name="connsiteY5" fmla="*/ 12573 h 192404"/>
                  <a:gd name="connsiteX6" fmla="*/ 80772 w 151828"/>
                  <a:gd name="connsiteY6" fmla="*/ 0 h 192404"/>
                  <a:gd name="connsiteX7" fmla="*/ 122492 w 151828"/>
                  <a:gd name="connsiteY7" fmla="*/ 10858 h 192404"/>
                  <a:gd name="connsiteX8" fmla="*/ 144875 w 151828"/>
                  <a:gd name="connsiteY8" fmla="*/ 41338 h 192404"/>
                  <a:gd name="connsiteX9" fmla="*/ 151829 w 151828"/>
                  <a:gd name="connsiteY9" fmla="*/ 86487 h 192404"/>
                  <a:gd name="connsiteX10" fmla="*/ 145828 w 151828"/>
                  <a:gd name="connsiteY10" fmla="*/ 98488 h 192404"/>
                  <a:gd name="connsiteX11" fmla="*/ 24098 w 151828"/>
                  <a:gd name="connsiteY11" fmla="*/ 98488 h 192404"/>
                  <a:gd name="connsiteX12" fmla="*/ 24098 w 151828"/>
                  <a:gd name="connsiteY12" fmla="*/ 81534 h 192404"/>
                  <a:gd name="connsiteX13" fmla="*/ 132683 w 151828"/>
                  <a:gd name="connsiteY13" fmla="*/ 73247 h 192404"/>
                  <a:gd name="connsiteX14" fmla="*/ 120682 w 151828"/>
                  <a:gd name="connsiteY14" fmla="*/ 86392 h 192404"/>
                  <a:gd name="connsiteX15" fmla="*/ 120872 w 151828"/>
                  <a:gd name="connsiteY15" fmla="*/ 76771 h 192404"/>
                  <a:gd name="connsiteX16" fmla="*/ 121063 w 151828"/>
                  <a:gd name="connsiteY16" fmla="*/ 66484 h 192404"/>
                  <a:gd name="connsiteX17" fmla="*/ 110871 w 151828"/>
                  <a:gd name="connsiteY17" fmla="*/ 32290 h 192404"/>
                  <a:gd name="connsiteX18" fmla="*/ 79724 w 151828"/>
                  <a:gd name="connsiteY18" fmla="*/ 18002 h 192404"/>
                  <a:gd name="connsiteX19" fmla="*/ 56388 w 151828"/>
                  <a:gd name="connsiteY19" fmla="*/ 24955 h 192404"/>
                  <a:gd name="connsiteX20" fmla="*/ 41720 w 151828"/>
                  <a:gd name="connsiteY20" fmla="*/ 43529 h 192404"/>
                  <a:gd name="connsiteX21" fmla="*/ 34195 w 151828"/>
                  <a:gd name="connsiteY21" fmla="*/ 68485 h 192404"/>
                  <a:gd name="connsiteX22" fmla="*/ 31909 w 151828"/>
                  <a:gd name="connsiteY22" fmla="*/ 94964 h 192404"/>
                  <a:gd name="connsiteX23" fmla="*/ 34957 w 151828"/>
                  <a:gd name="connsiteY23" fmla="*/ 120301 h 192404"/>
                  <a:gd name="connsiteX24" fmla="*/ 44387 w 151828"/>
                  <a:gd name="connsiteY24" fmla="*/ 144494 h 192404"/>
                  <a:gd name="connsiteX25" fmla="*/ 60388 w 151828"/>
                  <a:gd name="connsiteY25" fmla="*/ 162496 h 192404"/>
                  <a:gd name="connsiteX26" fmla="*/ 83534 w 151828"/>
                  <a:gd name="connsiteY26" fmla="*/ 169259 h 192404"/>
                  <a:gd name="connsiteX27" fmla="*/ 117158 w 151828"/>
                  <a:gd name="connsiteY27" fmla="*/ 163830 h 192404"/>
                  <a:gd name="connsiteX28" fmla="*/ 141351 w 151828"/>
                  <a:gd name="connsiteY28" fmla="*/ 153448 h 192404"/>
                  <a:gd name="connsiteX29" fmla="*/ 151162 w 151828"/>
                  <a:gd name="connsiteY29" fmla="*/ 170021 h 192404"/>
                  <a:gd name="connsiteX30" fmla="*/ 148495 w 151828"/>
                  <a:gd name="connsiteY30" fmla="*/ 172117 h 192404"/>
                  <a:gd name="connsiteX31" fmla="*/ 136303 w 151828"/>
                  <a:gd name="connsiteY31" fmla="*/ 180022 h 192404"/>
                  <a:gd name="connsiteX32" fmla="*/ 115253 w 151828"/>
                  <a:gd name="connsiteY32" fmla="*/ 188500 h 192404"/>
                  <a:gd name="connsiteX33" fmla="*/ 85725 w 151828"/>
                  <a:gd name="connsiteY33" fmla="*/ 192214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1828" h="192404">
                    <a:moveTo>
                      <a:pt x="85725" y="192405"/>
                    </a:moveTo>
                    <a:cubicBezTo>
                      <a:pt x="66961" y="192405"/>
                      <a:pt x="51149" y="188309"/>
                      <a:pt x="38386" y="180022"/>
                    </a:cubicBezTo>
                    <a:cubicBezTo>
                      <a:pt x="25622" y="171736"/>
                      <a:pt x="16002" y="160306"/>
                      <a:pt x="9620" y="145828"/>
                    </a:cubicBezTo>
                    <a:cubicBezTo>
                      <a:pt x="3238" y="131350"/>
                      <a:pt x="0" y="114871"/>
                      <a:pt x="0" y="96583"/>
                    </a:cubicBezTo>
                    <a:cubicBezTo>
                      <a:pt x="0" y="78295"/>
                      <a:pt x="2858" y="61531"/>
                      <a:pt x="8668" y="46958"/>
                    </a:cubicBezTo>
                    <a:cubicBezTo>
                      <a:pt x="14478" y="32385"/>
                      <a:pt x="23336" y="20955"/>
                      <a:pt x="35338" y="12573"/>
                    </a:cubicBezTo>
                    <a:cubicBezTo>
                      <a:pt x="47339" y="4191"/>
                      <a:pt x="62484" y="0"/>
                      <a:pt x="80772" y="0"/>
                    </a:cubicBezTo>
                    <a:cubicBezTo>
                      <a:pt x="99060" y="0"/>
                      <a:pt x="112204" y="3619"/>
                      <a:pt x="122492" y="10858"/>
                    </a:cubicBezTo>
                    <a:cubicBezTo>
                      <a:pt x="132779" y="18097"/>
                      <a:pt x="140208" y="28289"/>
                      <a:pt x="144875" y="41338"/>
                    </a:cubicBezTo>
                    <a:cubicBezTo>
                      <a:pt x="149543" y="54388"/>
                      <a:pt x="151829" y="69437"/>
                      <a:pt x="151829" y="86487"/>
                    </a:cubicBezTo>
                    <a:lnTo>
                      <a:pt x="145828" y="98488"/>
                    </a:lnTo>
                    <a:lnTo>
                      <a:pt x="24098" y="98488"/>
                    </a:lnTo>
                    <a:lnTo>
                      <a:pt x="24098" y="81534"/>
                    </a:lnTo>
                    <a:lnTo>
                      <a:pt x="132683" y="73247"/>
                    </a:lnTo>
                    <a:lnTo>
                      <a:pt x="120682" y="86392"/>
                    </a:lnTo>
                    <a:cubicBezTo>
                      <a:pt x="120682" y="83153"/>
                      <a:pt x="120682" y="79915"/>
                      <a:pt x="120872" y="76771"/>
                    </a:cubicBezTo>
                    <a:cubicBezTo>
                      <a:pt x="120968" y="73628"/>
                      <a:pt x="121063" y="70199"/>
                      <a:pt x="121063" y="66484"/>
                    </a:cubicBezTo>
                    <a:cubicBezTo>
                      <a:pt x="121063" y="53245"/>
                      <a:pt x="117729" y="41815"/>
                      <a:pt x="110871" y="32290"/>
                    </a:cubicBezTo>
                    <a:cubicBezTo>
                      <a:pt x="104108" y="22765"/>
                      <a:pt x="93726" y="18002"/>
                      <a:pt x="79724" y="18002"/>
                    </a:cubicBezTo>
                    <a:cubicBezTo>
                      <a:pt x="70485" y="18002"/>
                      <a:pt x="62675" y="20288"/>
                      <a:pt x="56388" y="24955"/>
                    </a:cubicBezTo>
                    <a:cubicBezTo>
                      <a:pt x="50102" y="29623"/>
                      <a:pt x="45244" y="35814"/>
                      <a:pt x="41720" y="43529"/>
                    </a:cubicBezTo>
                    <a:cubicBezTo>
                      <a:pt x="38195" y="51340"/>
                      <a:pt x="35719" y="59626"/>
                      <a:pt x="34195" y="68485"/>
                    </a:cubicBezTo>
                    <a:cubicBezTo>
                      <a:pt x="32671" y="77343"/>
                      <a:pt x="31909" y="86201"/>
                      <a:pt x="31909" y="94964"/>
                    </a:cubicBezTo>
                    <a:cubicBezTo>
                      <a:pt x="31909" y="103251"/>
                      <a:pt x="32957" y="111728"/>
                      <a:pt x="34957" y="120301"/>
                    </a:cubicBezTo>
                    <a:cubicBezTo>
                      <a:pt x="36957" y="128968"/>
                      <a:pt x="40100" y="137065"/>
                      <a:pt x="44387" y="144494"/>
                    </a:cubicBezTo>
                    <a:cubicBezTo>
                      <a:pt x="48673" y="152019"/>
                      <a:pt x="54007" y="158020"/>
                      <a:pt x="60388" y="162496"/>
                    </a:cubicBezTo>
                    <a:cubicBezTo>
                      <a:pt x="66770" y="166973"/>
                      <a:pt x="74486" y="169259"/>
                      <a:pt x="83534" y="169259"/>
                    </a:cubicBezTo>
                    <a:cubicBezTo>
                      <a:pt x="95345" y="169259"/>
                      <a:pt x="106490" y="167449"/>
                      <a:pt x="117158" y="163830"/>
                    </a:cubicBezTo>
                    <a:cubicBezTo>
                      <a:pt x="127826" y="160210"/>
                      <a:pt x="135922" y="156781"/>
                      <a:pt x="141351" y="153448"/>
                    </a:cubicBezTo>
                    <a:lnTo>
                      <a:pt x="151162" y="170021"/>
                    </a:lnTo>
                    <a:cubicBezTo>
                      <a:pt x="151924" y="169259"/>
                      <a:pt x="151067" y="170021"/>
                      <a:pt x="148495" y="172117"/>
                    </a:cubicBezTo>
                    <a:cubicBezTo>
                      <a:pt x="146018" y="174212"/>
                      <a:pt x="141923" y="176879"/>
                      <a:pt x="136303" y="180022"/>
                    </a:cubicBezTo>
                    <a:cubicBezTo>
                      <a:pt x="130683" y="183166"/>
                      <a:pt x="123635" y="185928"/>
                      <a:pt x="115253" y="188500"/>
                    </a:cubicBezTo>
                    <a:cubicBezTo>
                      <a:pt x="106871" y="190976"/>
                      <a:pt x="97060" y="192214"/>
                      <a:pt x="85725" y="1922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7" name="Forme libre : forme 46">
                <a:extLst>
                  <a:ext uri="{FF2B5EF4-FFF2-40B4-BE49-F238E27FC236}">
                    <a16:creationId xmlns:a16="http://schemas.microsoft.com/office/drawing/2014/main" id="{5FAD09A0-D698-5C11-133F-55D48E3071DC}"/>
                  </a:ext>
                </a:extLst>
              </p:cNvPr>
              <p:cNvSpPr/>
              <p:nvPr/>
            </p:nvSpPr>
            <p:spPr>
              <a:xfrm>
                <a:off x="8332469" y="4444840"/>
                <a:ext cx="122110" cy="192976"/>
              </a:xfrm>
              <a:custGeom>
                <a:avLst/>
                <a:gdLst>
                  <a:gd name="connsiteX0" fmla="*/ 59246 w 122110"/>
                  <a:gd name="connsiteY0" fmla="*/ 192977 h 192976"/>
                  <a:gd name="connsiteX1" fmla="*/ 21812 w 122110"/>
                  <a:gd name="connsiteY1" fmla="*/ 187166 h 192976"/>
                  <a:gd name="connsiteX2" fmla="*/ 953 w 122110"/>
                  <a:gd name="connsiteY2" fmla="*/ 177546 h 192976"/>
                  <a:gd name="connsiteX3" fmla="*/ 953 w 122110"/>
                  <a:gd name="connsiteY3" fmla="*/ 129064 h 192976"/>
                  <a:gd name="connsiteX4" fmla="*/ 22384 w 122110"/>
                  <a:gd name="connsiteY4" fmla="*/ 127540 h 192976"/>
                  <a:gd name="connsiteX5" fmla="*/ 22384 w 122110"/>
                  <a:gd name="connsiteY5" fmla="*/ 142589 h 192976"/>
                  <a:gd name="connsiteX6" fmla="*/ 24289 w 122110"/>
                  <a:gd name="connsiteY6" fmla="*/ 151257 h 192976"/>
                  <a:gd name="connsiteX7" fmla="*/ 29146 w 122110"/>
                  <a:gd name="connsiteY7" fmla="*/ 163640 h 192976"/>
                  <a:gd name="connsiteX8" fmla="*/ 35147 w 122110"/>
                  <a:gd name="connsiteY8" fmla="*/ 174498 h 192976"/>
                  <a:gd name="connsiteX9" fmla="*/ 24289 w 122110"/>
                  <a:gd name="connsiteY9" fmla="*/ 158306 h 192976"/>
                  <a:gd name="connsiteX10" fmla="*/ 39719 w 122110"/>
                  <a:gd name="connsiteY10" fmla="*/ 171450 h 192976"/>
                  <a:gd name="connsiteX11" fmla="*/ 59627 w 122110"/>
                  <a:gd name="connsiteY11" fmla="*/ 174879 h 192976"/>
                  <a:gd name="connsiteX12" fmla="*/ 83725 w 122110"/>
                  <a:gd name="connsiteY12" fmla="*/ 167735 h 192976"/>
                  <a:gd name="connsiteX13" fmla="*/ 92774 w 122110"/>
                  <a:gd name="connsiteY13" fmla="*/ 145161 h 192976"/>
                  <a:gd name="connsiteX14" fmla="*/ 80772 w 122110"/>
                  <a:gd name="connsiteY14" fmla="*/ 123158 h 192976"/>
                  <a:gd name="connsiteX15" fmla="*/ 52959 w 122110"/>
                  <a:gd name="connsiteY15" fmla="*/ 107537 h 192976"/>
                  <a:gd name="connsiteX16" fmla="*/ 34195 w 122110"/>
                  <a:gd name="connsiteY16" fmla="*/ 97917 h 192976"/>
                  <a:gd name="connsiteX17" fmla="*/ 17050 w 122110"/>
                  <a:gd name="connsiteY17" fmla="*/ 86297 h 192976"/>
                  <a:gd name="connsiteX18" fmla="*/ 4667 w 122110"/>
                  <a:gd name="connsiteY18" fmla="*/ 70676 h 192976"/>
                  <a:gd name="connsiteX19" fmla="*/ 0 w 122110"/>
                  <a:gd name="connsiteY19" fmla="*/ 49244 h 192976"/>
                  <a:gd name="connsiteX20" fmla="*/ 16764 w 122110"/>
                  <a:gd name="connsiteY20" fmla="*/ 12954 h 192976"/>
                  <a:gd name="connsiteX21" fmla="*/ 57912 w 122110"/>
                  <a:gd name="connsiteY21" fmla="*/ 0 h 192976"/>
                  <a:gd name="connsiteX22" fmla="*/ 84201 w 122110"/>
                  <a:gd name="connsiteY22" fmla="*/ 1715 h 192976"/>
                  <a:gd name="connsiteX23" fmla="*/ 111252 w 122110"/>
                  <a:gd name="connsiteY23" fmla="*/ 6382 h 192976"/>
                  <a:gd name="connsiteX24" fmla="*/ 110871 w 122110"/>
                  <a:gd name="connsiteY24" fmla="*/ 59341 h 192976"/>
                  <a:gd name="connsiteX25" fmla="*/ 89440 w 122110"/>
                  <a:gd name="connsiteY25" fmla="*/ 58198 h 192976"/>
                  <a:gd name="connsiteX26" fmla="*/ 89440 w 122110"/>
                  <a:gd name="connsiteY26" fmla="*/ 45053 h 192976"/>
                  <a:gd name="connsiteX27" fmla="*/ 87344 w 122110"/>
                  <a:gd name="connsiteY27" fmla="*/ 36767 h 192976"/>
                  <a:gd name="connsiteX28" fmla="*/ 82868 w 122110"/>
                  <a:gd name="connsiteY28" fmla="*/ 24194 h 192976"/>
                  <a:gd name="connsiteX29" fmla="*/ 78962 w 122110"/>
                  <a:gd name="connsiteY29" fmla="*/ 13907 h 192976"/>
                  <a:gd name="connsiteX30" fmla="*/ 91726 w 122110"/>
                  <a:gd name="connsiteY30" fmla="*/ 27813 h 192976"/>
                  <a:gd name="connsiteX31" fmla="*/ 75533 w 122110"/>
                  <a:gd name="connsiteY31" fmla="*/ 20669 h 192976"/>
                  <a:gd name="connsiteX32" fmla="*/ 58293 w 122110"/>
                  <a:gd name="connsiteY32" fmla="*/ 18764 h 192976"/>
                  <a:gd name="connsiteX33" fmla="*/ 36862 w 122110"/>
                  <a:gd name="connsiteY33" fmla="*/ 25337 h 192976"/>
                  <a:gd name="connsiteX34" fmla="*/ 28575 w 122110"/>
                  <a:gd name="connsiteY34" fmla="*/ 43910 h 192976"/>
                  <a:gd name="connsiteX35" fmla="*/ 40577 w 122110"/>
                  <a:gd name="connsiteY35" fmla="*/ 65151 h 192976"/>
                  <a:gd name="connsiteX36" fmla="*/ 68390 w 122110"/>
                  <a:gd name="connsiteY36" fmla="*/ 80391 h 192976"/>
                  <a:gd name="connsiteX37" fmla="*/ 87535 w 122110"/>
                  <a:gd name="connsiteY37" fmla="*/ 90202 h 192976"/>
                  <a:gd name="connsiteX38" fmla="*/ 104870 w 122110"/>
                  <a:gd name="connsiteY38" fmla="*/ 102013 h 192976"/>
                  <a:gd name="connsiteX39" fmla="*/ 117443 w 122110"/>
                  <a:gd name="connsiteY39" fmla="*/ 117443 h 192976"/>
                  <a:gd name="connsiteX40" fmla="*/ 122111 w 122110"/>
                  <a:gd name="connsiteY40" fmla="*/ 138303 h 192976"/>
                  <a:gd name="connsiteX41" fmla="*/ 105156 w 122110"/>
                  <a:gd name="connsiteY41" fmla="*/ 180404 h 192976"/>
                  <a:gd name="connsiteX42" fmla="*/ 59341 w 122110"/>
                  <a:gd name="connsiteY42" fmla="*/ 192786 h 1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2110" h="192976">
                    <a:moveTo>
                      <a:pt x="59246" y="192977"/>
                    </a:moveTo>
                    <a:cubicBezTo>
                      <a:pt x="44006" y="192977"/>
                      <a:pt x="31528" y="191072"/>
                      <a:pt x="21812" y="187166"/>
                    </a:cubicBezTo>
                    <a:cubicBezTo>
                      <a:pt x="12192" y="183261"/>
                      <a:pt x="5239" y="180118"/>
                      <a:pt x="953" y="177546"/>
                    </a:cubicBezTo>
                    <a:lnTo>
                      <a:pt x="953" y="129064"/>
                    </a:lnTo>
                    <a:lnTo>
                      <a:pt x="22384" y="127540"/>
                    </a:lnTo>
                    <a:lnTo>
                      <a:pt x="22384" y="142589"/>
                    </a:lnTo>
                    <a:cubicBezTo>
                      <a:pt x="22384" y="144304"/>
                      <a:pt x="23051" y="147257"/>
                      <a:pt x="24289" y="151257"/>
                    </a:cubicBezTo>
                    <a:cubicBezTo>
                      <a:pt x="25527" y="155258"/>
                      <a:pt x="27146" y="159449"/>
                      <a:pt x="29146" y="163640"/>
                    </a:cubicBezTo>
                    <a:cubicBezTo>
                      <a:pt x="31147" y="167926"/>
                      <a:pt x="33147" y="171545"/>
                      <a:pt x="35147" y="174498"/>
                    </a:cubicBezTo>
                    <a:lnTo>
                      <a:pt x="24289" y="158306"/>
                    </a:lnTo>
                    <a:cubicBezTo>
                      <a:pt x="28766" y="164783"/>
                      <a:pt x="33909" y="169164"/>
                      <a:pt x="39719" y="171450"/>
                    </a:cubicBezTo>
                    <a:cubicBezTo>
                      <a:pt x="45434" y="173736"/>
                      <a:pt x="52102" y="174879"/>
                      <a:pt x="59627" y="174879"/>
                    </a:cubicBezTo>
                    <a:cubicBezTo>
                      <a:pt x="69628" y="174879"/>
                      <a:pt x="77629" y="172498"/>
                      <a:pt x="83725" y="167735"/>
                    </a:cubicBezTo>
                    <a:cubicBezTo>
                      <a:pt x="89726" y="162973"/>
                      <a:pt x="92774" y="155448"/>
                      <a:pt x="92774" y="145161"/>
                    </a:cubicBezTo>
                    <a:cubicBezTo>
                      <a:pt x="92774" y="135922"/>
                      <a:pt x="88773" y="128588"/>
                      <a:pt x="80772" y="123158"/>
                    </a:cubicBezTo>
                    <a:cubicBezTo>
                      <a:pt x="72771" y="117729"/>
                      <a:pt x="63437" y="112586"/>
                      <a:pt x="52959" y="107537"/>
                    </a:cubicBezTo>
                    <a:cubicBezTo>
                      <a:pt x="46673" y="104489"/>
                      <a:pt x="40386" y="101346"/>
                      <a:pt x="34195" y="97917"/>
                    </a:cubicBezTo>
                    <a:cubicBezTo>
                      <a:pt x="27908" y="94488"/>
                      <a:pt x="22193" y="90678"/>
                      <a:pt x="17050" y="86297"/>
                    </a:cubicBezTo>
                    <a:cubicBezTo>
                      <a:pt x="11906" y="81915"/>
                      <a:pt x="7811" y="76676"/>
                      <a:pt x="4667" y="70676"/>
                    </a:cubicBezTo>
                    <a:cubicBezTo>
                      <a:pt x="1524" y="64675"/>
                      <a:pt x="0" y="57531"/>
                      <a:pt x="0" y="49244"/>
                    </a:cubicBezTo>
                    <a:cubicBezTo>
                      <a:pt x="0" y="33719"/>
                      <a:pt x="5525" y="21622"/>
                      <a:pt x="16764" y="12954"/>
                    </a:cubicBezTo>
                    <a:cubicBezTo>
                      <a:pt x="27908" y="4286"/>
                      <a:pt x="41624" y="0"/>
                      <a:pt x="57912" y="0"/>
                    </a:cubicBezTo>
                    <a:cubicBezTo>
                      <a:pt x="66199" y="0"/>
                      <a:pt x="74962" y="572"/>
                      <a:pt x="84201" y="1715"/>
                    </a:cubicBezTo>
                    <a:cubicBezTo>
                      <a:pt x="93440" y="2858"/>
                      <a:pt x="102489" y="4382"/>
                      <a:pt x="111252" y="6382"/>
                    </a:cubicBezTo>
                    <a:lnTo>
                      <a:pt x="110871" y="59341"/>
                    </a:lnTo>
                    <a:lnTo>
                      <a:pt x="89440" y="58198"/>
                    </a:lnTo>
                    <a:lnTo>
                      <a:pt x="89440" y="45053"/>
                    </a:lnTo>
                    <a:cubicBezTo>
                      <a:pt x="89440" y="43529"/>
                      <a:pt x="88773" y="40767"/>
                      <a:pt x="87344" y="36767"/>
                    </a:cubicBezTo>
                    <a:cubicBezTo>
                      <a:pt x="86011" y="32766"/>
                      <a:pt x="84487" y="28575"/>
                      <a:pt x="82868" y="24194"/>
                    </a:cubicBezTo>
                    <a:cubicBezTo>
                      <a:pt x="81248" y="19812"/>
                      <a:pt x="79915" y="16383"/>
                      <a:pt x="78962" y="13907"/>
                    </a:cubicBezTo>
                    <a:lnTo>
                      <a:pt x="91726" y="27813"/>
                    </a:lnTo>
                    <a:cubicBezTo>
                      <a:pt x="85439" y="24289"/>
                      <a:pt x="80105" y="21908"/>
                      <a:pt x="75533" y="20669"/>
                    </a:cubicBezTo>
                    <a:cubicBezTo>
                      <a:pt x="70961" y="19431"/>
                      <a:pt x="65246" y="18764"/>
                      <a:pt x="58293" y="18764"/>
                    </a:cubicBezTo>
                    <a:cubicBezTo>
                      <a:pt x="49530" y="18764"/>
                      <a:pt x="42386" y="20955"/>
                      <a:pt x="36862" y="25337"/>
                    </a:cubicBezTo>
                    <a:cubicBezTo>
                      <a:pt x="31337" y="29718"/>
                      <a:pt x="28575" y="35909"/>
                      <a:pt x="28575" y="43910"/>
                    </a:cubicBezTo>
                    <a:cubicBezTo>
                      <a:pt x="28575" y="52673"/>
                      <a:pt x="32576" y="59722"/>
                      <a:pt x="40577" y="65151"/>
                    </a:cubicBezTo>
                    <a:cubicBezTo>
                      <a:pt x="48578" y="70580"/>
                      <a:pt x="57817" y="75629"/>
                      <a:pt x="68390" y="80391"/>
                    </a:cubicBezTo>
                    <a:cubicBezTo>
                      <a:pt x="74867" y="83439"/>
                      <a:pt x="81248" y="86678"/>
                      <a:pt x="87535" y="90202"/>
                    </a:cubicBezTo>
                    <a:cubicBezTo>
                      <a:pt x="93821" y="93726"/>
                      <a:pt x="99536" y="97631"/>
                      <a:pt x="104870" y="102013"/>
                    </a:cubicBezTo>
                    <a:cubicBezTo>
                      <a:pt x="110109" y="106394"/>
                      <a:pt x="114300" y="111538"/>
                      <a:pt x="117443" y="117443"/>
                    </a:cubicBezTo>
                    <a:cubicBezTo>
                      <a:pt x="120587" y="123349"/>
                      <a:pt x="122111" y="130302"/>
                      <a:pt x="122111" y="138303"/>
                    </a:cubicBezTo>
                    <a:cubicBezTo>
                      <a:pt x="122111" y="158115"/>
                      <a:pt x="116491" y="172117"/>
                      <a:pt x="105156" y="180404"/>
                    </a:cubicBezTo>
                    <a:cubicBezTo>
                      <a:pt x="93821" y="188690"/>
                      <a:pt x="78581" y="192786"/>
                      <a:pt x="59341" y="1927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7AB94D6A-AFDA-7C49-7230-B6F9A8D42163}"/>
                </a:ext>
              </a:extLst>
            </p:cNvPr>
            <p:cNvSpPr/>
            <p:nvPr/>
          </p:nvSpPr>
          <p:spPr>
            <a:xfrm>
              <a:off x="7292149" y="2242089"/>
              <a:ext cx="1096137" cy="1406366"/>
            </a:xfrm>
            <a:custGeom>
              <a:avLst/>
              <a:gdLst>
                <a:gd name="connsiteX0" fmla="*/ 1048608 w 1096137"/>
                <a:gd name="connsiteY0" fmla="*/ 1405414 h 1406366"/>
                <a:gd name="connsiteX1" fmla="*/ 1096137 w 1096137"/>
                <a:gd name="connsiteY1" fmla="*/ 1405414 h 1406366"/>
                <a:gd name="connsiteX2" fmla="*/ 1089851 w 1096137"/>
                <a:gd name="connsiteY2" fmla="*/ 1390079 h 1406366"/>
                <a:gd name="connsiteX3" fmla="*/ 1090041 w 1096137"/>
                <a:gd name="connsiteY3" fmla="*/ 1390079 h 1406366"/>
                <a:gd name="connsiteX4" fmla="*/ 573596 w 1096137"/>
                <a:gd name="connsiteY4" fmla="*/ 0 h 1406366"/>
                <a:gd name="connsiteX5" fmla="*/ 561309 w 1096137"/>
                <a:gd name="connsiteY5" fmla="*/ 30861 h 1406366"/>
                <a:gd name="connsiteX6" fmla="*/ 296609 w 1096137"/>
                <a:gd name="connsiteY6" fmla="*/ 680466 h 1406366"/>
                <a:gd name="connsiteX7" fmla="*/ 295466 w 1096137"/>
                <a:gd name="connsiteY7" fmla="*/ 680466 h 1406366"/>
                <a:gd name="connsiteX8" fmla="*/ 295466 w 1096137"/>
                <a:gd name="connsiteY8" fmla="*/ 682942 h 1406366"/>
                <a:gd name="connsiteX9" fmla="*/ 11049 w 1096137"/>
                <a:gd name="connsiteY9" fmla="*/ 1380935 h 1406366"/>
                <a:gd name="connsiteX10" fmla="*/ 0 w 1096137"/>
                <a:gd name="connsiteY10" fmla="*/ 1405414 h 1406366"/>
                <a:gd name="connsiteX11" fmla="*/ 50102 w 1096137"/>
                <a:gd name="connsiteY11" fmla="*/ 1405414 h 1406366"/>
                <a:gd name="connsiteX12" fmla="*/ 51626 w 1096137"/>
                <a:gd name="connsiteY12" fmla="*/ 1405985 h 1406366"/>
                <a:gd name="connsiteX13" fmla="*/ 51816 w 1096137"/>
                <a:gd name="connsiteY13" fmla="*/ 1405414 h 1406366"/>
                <a:gd name="connsiteX14" fmla="*/ 75533 w 1096137"/>
                <a:gd name="connsiteY14" fmla="*/ 1405414 h 1406366"/>
                <a:gd name="connsiteX15" fmla="*/ 322993 w 1096137"/>
                <a:gd name="connsiteY15" fmla="*/ 800767 h 1406366"/>
                <a:gd name="connsiteX16" fmla="*/ 591788 w 1096137"/>
                <a:gd name="connsiteY16" fmla="*/ 800767 h 1406366"/>
                <a:gd name="connsiteX17" fmla="*/ 604457 w 1096137"/>
                <a:gd name="connsiteY17" fmla="*/ 800767 h 1406366"/>
                <a:gd name="connsiteX18" fmla="*/ 604457 w 1096137"/>
                <a:gd name="connsiteY18" fmla="*/ 779526 h 1406366"/>
                <a:gd name="connsiteX19" fmla="*/ 604457 w 1096137"/>
                <a:gd name="connsiteY19" fmla="*/ 680466 h 1406366"/>
                <a:gd name="connsiteX20" fmla="*/ 371951 w 1096137"/>
                <a:gd name="connsiteY20" fmla="*/ 680466 h 1406366"/>
                <a:gd name="connsiteX21" fmla="*/ 559308 w 1096137"/>
                <a:gd name="connsiteY21" fmla="*/ 220409 h 1406366"/>
                <a:gd name="connsiteX22" fmla="*/ 998887 w 1096137"/>
                <a:gd name="connsiteY22" fmla="*/ 1405414 h 1406366"/>
                <a:gd name="connsiteX23" fmla="*/ 1045559 w 1096137"/>
                <a:gd name="connsiteY23" fmla="*/ 1405414 h 1406366"/>
                <a:gd name="connsiteX24" fmla="*/ 1045941 w 1096137"/>
                <a:gd name="connsiteY24" fmla="*/ 1406366 h 1406366"/>
                <a:gd name="connsiteX25" fmla="*/ 1048608 w 1096137"/>
                <a:gd name="connsiteY25" fmla="*/ 1405414 h 1406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96137" h="1406366">
                  <a:moveTo>
                    <a:pt x="1048608" y="1405414"/>
                  </a:moveTo>
                  <a:lnTo>
                    <a:pt x="1096137" y="1405414"/>
                  </a:lnTo>
                  <a:lnTo>
                    <a:pt x="1089851" y="1390079"/>
                  </a:lnTo>
                  <a:lnTo>
                    <a:pt x="1090041" y="1390079"/>
                  </a:lnTo>
                  <a:lnTo>
                    <a:pt x="573596" y="0"/>
                  </a:lnTo>
                  <a:lnTo>
                    <a:pt x="561309" y="30861"/>
                  </a:lnTo>
                  <a:lnTo>
                    <a:pt x="296609" y="680466"/>
                  </a:lnTo>
                  <a:lnTo>
                    <a:pt x="295466" y="680466"/>
                  </a:lnTo>
                  <a:lnTo>
                    <a:pt x="295466" y="682942"/>
                  </a:lnTo>
                  <a:lnTo>
                    <a:pt x="11049" y="1380935"/>
                  </a:lnTo>
                  <a:lnTo>
                    <a:pt x="0" y="1405414"/>
                  </a:lnTo>
                  <a:lnTo>
                    <a:pt x="50102" y="1405414"/>
                  </a:lnTo>
                  <a:lnTo>
                    <a:pt x="51626" y="1405985"/>
                  </a:lnTo>
                  <a:lnTo>
                    <a:pt x="51816" y="1405414"/>
                  </a:lnTo>
                  <a:lnTo>
                    <a:pt x="75533" y="1405414"/>
                  </a:lnTo>
                  <a:lnTo>
                    <a:pt x="322993" y="800767"/>
                  </a:lnTo>
                  <a:lnTo>
                    <a:pt x="591788" y="800767"/>
                  </a:lnTo>
                  <a:lnTo>
                    <a:pt x="604457" y="800767"/>
                  </a:lnTo>
                  <a:lnTo>
                    <a:pt x="604457" y="779526"/>
                  </a:lnTo>
                  <a:lnTo>
                    <a:pt x="604457" y="680466"/>
                  </a:lnTo>
                  <a:lnTo>
                    <a:pt x="371951" y="680466"/>
                  </a:lnTo>
                  <a:lnTo>
                    <a:pt x="559308" y="220409"/>
                  </a:lnTo>
                  <a:lnTo>
                    <a:pt x="998887" y="1405414"/>
                  </a:lnTo>
                  <a:lnTo>
                    <a:pt x="1045559" y="1405414"/>
                  </a:lnTo>
                  <a:lnTo>
                    <a:pt x="1045941" y="1406366"/>
                  </a:lnTo>
                  <a:lnTo>
                    <a:pt x="1048608" y="14054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3640EAB0-C889-36E9-B5AD-1183ACA04CDA}"/>
                </a:ext>
              </a:extLst>
            </p:cNvPr>
            <p:cNvSpPr/>
            <p:nvPr/>
          </p:nvSpPr>
          <p:spPr>
            <a:xfrm>
              <a:off x="3760088" y="3776852"/>
              <a:ext cx="4628197" cy="48005"/>
            </a:xfrm>
            <a:custGeom>
              <a:avLst/>
              <a:gdLst>
                <a:gd name="connsiteX0" fmla="*/ 3471196 w 4628197"/>
                <a:gd name="connsiteY0" fmla="*/ 12097 h 48005"/>
                <a:gd name="connsiteX1" fmla="*/ 2314289 w 4628197"/>
                <a:gd name="connsiteY1" fmla="*/ 0 h 48005"/>
                <a:gd name="connsiteX2" fmla="*/ 1157002 w 4628197"/>
                <a:gd name="connsiteY2" fmla="*/ 12097 h 48005"/>
                <a:gd name="connsiteX3" fmla="*/ 0 w 4628197"/>
                <a:gd name="connsiteY3" fmla="*/ 23717 h 48005"/>
                <a:gd name="connsiteX4" fmla="*/ 1157002 w 4628197"/>
                <a:gd name="connsiteY4" fmla="*/ 36100 h 48005"/>
                <a:gd name="connsiteX5" fmla="*/ 2314289 w 4628197"/>
                <a:gd name="connsiteY5" fmla="*/ 48006 h 48005"/>
                <a:gd name="connsiteX6" fmla="*/ 3471196 w 4628197"/>
                <a:gd name="connsiteY6" fmla="*/ 36100 h 48005"/>
                <a:gd name="connsiteX7" fmla="*/ 4628198 w 4628197"/>
                <a:gd name="connsiteY7" fmla="*/ 23717 h 48005"/>
                <a:gd name="connsiteX8" fmla="*/ 3471196 w 4628197"/>
                <a:gd name="connsiteY8" fmla="*/ 12097 h 4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28197" h="48005">
                  <a:moveTo>
                    <a:pt x="3471196" y="12097"/>
                  </a:moveTo>
                  <a:lnTo>
                    <a:pt x="2314289" y="0"/>
                  </a:lnTo>
                  <a:lnTo>
                    <a:pt x="1157002" y="12097"/>
                  </a:lnTo>
                  <a:lnTo>
                    <a:pt x="0" y="23717"/>
                  </a:lnTo>
                  <a:lnTo>
                    <a:pt x="1157002" y="36100"/>
                  </a:lnTo>
                  <a:lnTo>
                    <a:pt x="2314289" y="48006"/>
                  </a:lnTo>
                  <a:lnTo>
                    <a:pt x="3471196" y="36100"/>
                  </a:lnTo>
                  <a:lnTo>
                    <a:pt x="4628198" y="23717"/>
                  </a:lnTo>
                  <a:lnTo>
                    <a:pt x="3471196" y="120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B251E20A-0ACC-5EFD-11F0-0EBD859C7DC0}"/>
                </a:ext>
              </a:extLst>
            </p:cNvPr>
            <p:cNvSpPr/>
            <p:nvPr/>
          </p:nvSpPr>
          <p:spPr>
            <a:xfrm>
              <a:off x="3759993" y="3762660"/>
              <a:ext cx="4628483" cy="76485"/>
            </a:xfrm>
            <a:custGeom>
              <a:avLst/>
              <a:gdLst>
                <a:gd name="connsiteX0" fmla="*/ 2314480 w 4628483"/>
                <a:gd name="connsiteY0" fmla="*/ 76486 h 76485"/>
                <a:gd name="connsiteX1" fmla="*/ 1157002 w 4628483"/>
                <a:gd name="connsiteY1" fmla="*/ 64675 h 76485"/>
                <a:gd name="connsiteX2" fmla="*/ 0 w 4628483"/>
                <a:gd name="connsiteY2" fmla="*/ 52292 h 76485"/>
                <a:gd name="connsiteX3" fmla="*/ 0 w 4628483"/>
                <a:gd name="connsiteY3" fmla="*/ 23717 h 76485"/>
                <a:gd name="connsiteX4" fmla="*/ 1157002 w 4628483"/>
                <a:gd name="connsiteY4" fmla="*/ 12192 h 76485"/>
                <a:gd name="connsiteX5" fmla="*/ 2314194 w 4628483"/>
                <a:gd name="connsiteY5" fmla="*/ 0 h 76485"/>
                <a:gd name="connsiteX6" fmla="*/ 3471482 w 4628483"/>
                <a:gd name="connsiteY6" fmla="*/ 12192 h 76485"/>
                <a:gd name="connsiteX7" fmla="*/ 4628483 w 4628483"/>
                <a:gd name="connsiteY7" fmla="*/ 23717 h 76485"/>
                <a:gd name="connsiteX8" fmla="*/ 4628483 w 4628483"/>
                <a:gd name="connsiteY8" fmla="*/ 52292 h 76485"/>
                <a:gd name="connsiteX9" fmla="*/ 3471577 w 4628483"/>
                <a:gd name="connsiteY9" fmla="*/ 64675 h 76485"/>
                <a:gd name="connsiteX10" fmla="*/ 2314575 w 4628483"/>
                <a:gd name="connsiteY10" fmla="*/ 76486 h 76485"/>
                <a:gd name="connsiteX11" fmla="*/ 1377887 w 4628483"/>
                <a:gd name="connsiteY11" fmla="*/ 38291 h 76485"/>
                <a:gd name="connsiteX12" fmla="*/ 2314480 w 4628483"/>
                <a:gd name="connsiteY12" fmla="*/ 47911 h 76485"/>
                <a:gd name="connsiteX13" fmla="*/ 3250597 w 4628483"/>
                <a:gd name="connsiteY13" fmla="*/ 38291 h 76485"/>
                <a:gd name="connsiteX14" fmla="*/ 2314099 w 4628483"/>
                <a:gd name="connsiteY14" fmla="*/ 28480 h 76485"/>
                <a:gd name="connsiteX15" fmla="*/ 1377791 w 4628483"/>
                <a:gd name="connsiteY15" fmla="*/ 38291 h 7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28483" h="76485">
                  <a:moveTo>
                    <a:pt x="2314480" y="76486"/>
                  </a:moveTo>
                  <a:lnTo>
                    <a:pt x="1157002" y="64675"/>
                  </a:lnTo>
                  <a:lnTo>
                    <a:pt x="0" y="52292"/>
                  </a:lnTo>
                  <a:lnTo>
                    <a:pt x="0" y="23717"/>
                  </a:lnTo>
                  <a:lnTo>
                    <a:pt x="1157002" y="12192"/>
                  </a:lnTo>
                  <a:lnTo>
                    <a:pt x="2314194" y="0"/>
                  </a:lnTo>
                  <a:lnTo>
                    <a:pt x="3471482" y="12192"/>
                  </a:lnTo>
                  <a:lnTo>
                    <a:pt x="4628483" y="23717"/>
                  </a:lnTo>
                  <a:lnTo>
                    <a:pt x="4628483" y="52292"/>
                  </a:lnTo>
                  <a:lnTo>
                    <a:pt x="3471577" y="64675"/>
                  </a:lnTo>
                  <a:lnTo>
                    <a:pt x="2314575" y="76486"/>
                  </a:lnTo>
                  <a:close/>
                  <a:moveTo>
                    <a:pt x="1377887" y="38291"/>
                  </a:moveTo>
                  <a:lnTo>
                    <a:pt x="2314480" y="47911"/>
                  </a:lnTo>
                  <a:lnTo>
                    <a:pt x="3250597" y="38291"/>
                  </a:lnTo>
                  <a:lnTo>
                    <a:pt x="2314099" y="28480"/>
                  </a:lnTo>
                  <a:lnTo>
                    <a:pt x="1377791" y="382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</p:grpSp>
      <p:pic>
        <p:nvPicPr>
          <p:cNvPr id="71" name="Image 70">
            <a:extLst>
              <a:ext uri="{FF2B5EF4-FFF2-40B4-BE49-F238E27FC236}">
                <a16:creationId xmlns:a16="http://schemas.microsoft.com/office/drawing/2014/main" id="{4E4E37FA-40EA-26C3-142E-0541D9678F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45" y="-1828798"/>
            <a:ext cx="5555580" cy="5576906"/>
          </a:xfrm>
          <a:prstGeom prst="rect">
            <a:avLst/>
          </a:prstGeom>
        </p:spPr>
      </p:pic>
      <p:sp>
        <p:nvSpPr>
          <p:cNvPr id="72" name="Graphique 2">
            <a:extLst>
              <a:ext uri="{FF2B5EF4-FFF2-40B4-BE49-F238E27FC236}">
                <a16:creationId xmlns:a16="http://schemas.microsoft.com/office/drawing/2014/main" id="{2736F583-E9F7-0AB7-F767-90CF800CC440}"/>
              </a:ext>
            </a:extLst>
          </p:cNvPr>
          <p:cNvSpPr/>
          <p:nvPr userDrawn="1"/>
        </p:nvSpPr>
        <p:spPr>
          <a:xfrm rot="19909879">
            <a:off x="10414143" y="1438202"/>
            <a:ext cx="2000080" cy="1982189"/>
          </a:xfrm>
          <a:custGeom>
            <a:avLst/>
            <a:gdLst>
              <a:gd name="connsiteX0" fmla="*/ 0 w 1852803"/>
              <a:gd name="connsiteY0" fmla="*/ 0 h 1836229"/>
              <a:gd name="connsiteX1" fmla="*/ 505397 w 1852803"/>
              <a:gd name="connsiteY1" fmla="*/ 1836230 h 1836229"/>
              <a:gd name="connsiteX2" fmla="*/ 1852803 w 1852803"/>
              <a:gd name="connsiteY2" fmla="*/ 441008 h 1836229"/>
              <a:gd name="connsiteX3" fmla="*/ 0 w 1852803"/>
              <a:gd name="connsiteY3" fmla="*/ 0 h 183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2803" h="1836229">
                <a:moveTo>
                  <a:pt x="0" y="0"/>
                </a:moveTo>
                <a:lnTo>
                  <a:pt x="505397" y="1836230"/>
                </a:lnTo>
                <a:lnTo>
                  <a:pt x="1852803" y="44100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2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13426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D4FD6B-5F62-4186-376F-A5DB50B17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978BC0-45AC-E041-A7FF-A71E19E52E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06500"/>
            <a:ext cx="5181600" cy="4970463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09B75A9-D7FB-93C7-5F68-4576EF5C73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06500"/>
            <a:ext cx="5181600" cy="49704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7A9B3D8-DA70-0138-9DE6-B00E9B30A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05/07/2022</a:t>
            </a:r>
            <a:endParaRPr lang="fr-BE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807E8E-C9E8-2499-56D4-1B39BE560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État du marché des assurances - Exercices 2019 à 2021</a:t>
            </a:r>
            <a:endParaRPr lang="fr-BE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6F3087-6158-E3DE-39BF-AE15DCFE8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72FC-FB28-452F-93A0-0862028795B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20960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5793DF-BD45-2DFF-2F7E-25F8F2549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B18C76-11BE-8D72-31B2-BBDFF7F3F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86EF30-D10B-D4AC-6109-475F9A2DC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189C0ED-B550-1D63-F33F-914F088DE8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91F2D17-6694-94B7-BC56-A8B2681C6E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0284B27-5682-0AC1-2320-CB396FC9E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05/07/2022</a:t>
            </a:r>
            <a:endParaRPr lang="fr-BE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D8277AC-728C-6FBA-1548-6A26414FC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État du marché des assurances - Exercices 2019 à 2021</a:t>
            </a:r>
            <a:endParaRPr lang="fr-BE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CE331F-B64A-6440-0304-AACD1723D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72FC-FB28-452F-93A0-0862028795B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6480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FF79DB-0AC2-033A-877E-829644122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C261C4F-C6E3-DC0E-1777-42F230850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05/07/2022</a:t>
            </a:r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3F0863-6DD8-A2FE-B521-45C931E2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État du marché des assurances - Exercices 2019 à 2021</a:t>
            </a:r>
            <a:endParaRPr lang="fr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8603A85-D041-404B-29DE-4CBED118F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72FC-FB28-452F-93A0-0862028795B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7402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CA5D8B3-258E-27C0-36D3-13EC5DB48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05/07/2022</a:t>
            </a:r>
            <a:endParaRPr lang="fr-BE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7AFE6B1-A566-4D42-9F5E-5D93E873B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État du marché des assurances - Exercices 2019 à 2021</a:t>
            </a: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DA5B5A-72A9-F8DD-EA53-B02207112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72FC-FB28-452F-93A0-0862028795B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10066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F473087-7585-63C5-B651-F5424839E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3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121572-8024-E76D-04A3-63ED8BE05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59568"/>
            <a:ext cx="10515600" cy="4717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8217DC-DDFB-F966-FBA9-4D0D29B3E8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048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bg2"/>
                </a:solidFill>
              </a:defRPr>
            </a:lvl1pPr>
          </a:lstStyle>
          <a:p>
            <a:r>
              <a:rPr lang="fr-FR"/>
              <a:t>05/07/2022</a:t>
            </a:r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E95183-407A-3E5F-A4D1-6BBC230AA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9150" y="6356350"/>
            <a:ext cx="6253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/>
              <a:t>État du marché des assurances - Exercices 2019 à 2021</a:t>
            </a:r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75A7AA-4865-1B2C-71DC-BCD82DABEC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13106" y="6356350"/>
            <a:ext cx="515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2A8F72FC-FB28-452F-93A0-0862028795B6}" type="slidenum">
              <a:rPr lang="fr-BE" smtClean="0"/>
              <a:pPr/>
              <a:t>‹N°›</a:t>
            </a:fld>
            <a:endParaRPr lang="fr-BE" dirty="0"/>
          </a:p>
        </p:txBody>
      </p: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685CB5CA-A4E0-C3E4-3B28-D04FE654BC07}"/>
              </a:ext>
            </a:extLst>
          </p:cNvPr>
          <p:cNvGrpSpPr/>
          <p:nvPr userDrawn="1"/>
        </p:nvGrpSpPr>
        <p:grpSpPr>
          <a:xfrm>
            <a:off x="10619488" y="6069330"/>
            <a:ext cx="1147061" cy="589292"/>
            <a:chOff x="3733800" y="2214562"/>
            <a:chExt cx="4720779" cy="2425254"/>
          </a:xfrm>
          <a:solidFill>
            <a:schemeClr val="tx2"/>
          </a:solidFill>
        </p:grpSpPr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20668F1F-429F-74D0-7A25-8B8D61DE0E9A}"/>
                </a:ext>
              </a:extLst>
            </p:cNvPr>
            <p:cNvSpPr/>
            <p:nvPr/>
          </p:nvSpPr>
          <p:spPr>
            <a:xfrm>
              <a:off x="4334541" y="2214562"/>
              <a:ext cx="534447" cy="1432941"/>
            </a:xfrm>
            <a:custGeom>
              <a:avLst/>
              <a:gdLst>
                <a:gd name="connsiteX0" fmla="*/ 534448 w 534447"/>
                <a:gd name="connsiteY0" fmla="*/ 1430941 h 1432941"/>
                <a:gd name="connsiteX1" fmla="*/ 0 w 534447"/>
                <a:gd name="connsiteY1" fmla="*/ 0 h 1432941"/>
                <a:gd name="connsiteX2" fmla="*/ 0 w 534447"/>
                <a:gd name="connsiteY2" fmla="*/ 161449 h 1432941"/>
                <a:gd name="connsiteX3" fmla="*/ 95 w 534447"/>
                <a:gd name="connsiteY3" fmla="*/ 161830 h 1432941"/>
                <a:gd name="connsiteX4" fmla="*/ 286 w 534447"/>
                <a:gd name="connsiteY4" fmla="*/ 252794 h 1432941"/>
                <a:gd name="connsiteX5" fmla="*/ 437674 w 534447"/>
                <a:gd name="connsiteY5" fmla="*/ 1432941 h 1432941"/>
                <a:gd name="connsiteX6" fmla="*/ 499682 w 534447"/>
                <a:gd name="connsiteY6" fmla="*/ 1432941 h 1432941"/>
                <a:gd name="connsiteX7" fmla="*/ 498919 w 534447"/>
                <a:gd name="connsiteY7" fmla="*/ 1430941 h 1432941"/>
                <a:gd name="connsiteX8" fmla="*/ 534448 w 534447"/>
                <a:gd name="connsiteY8" fmla="*/ 1430941 h 143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4447" h="1432941">
                  <a:moveTo>
                    <a:pt x="534448" y="1430941"/>
                  </a:moveTo>
                  <a:lnTo>
                    <a:pt x="0" y="0"/>
                  </a:lnTo>
                  <a:lnTo>
                    <a:pt x="0" y="161449"/>
                  </a:lnTo>
                  <a:lnTo>
                    <a:pt x="95" y="161830"/>
                  </a:lnTo>
                  <a:lnTo>
                    <a:pt x="286" y="252794"/>
                  </a:lnTo>
                  <a:lnTo>
                    <a:pt x="437674" y="1432941"/>
                  </a:lnTo>
                  <a:lnTo>
                    <a:pt x="499682" y="1432941"/>
                  </a:lnTo>
                  <a:lnTo>
                    <a:pt x="498919" y="1430941"/>
                  </a:lnTo>
                  <a:lnTo>
                    <a:pt x="534448" y="14309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grpSp>
          <p:nvGrpSpPr>
            <p:cNvPr id="74" name="Graphique 8">
              <a:extLst>
                <a:ext uri="{FF2B5EF4-FFF2-40B4-BE49-F238E27FC236}">
                  <a16:creationId xmlns:a16="http://schemas.microsoft.com/office/drawing/2014/main" id="{07660CDF-1D1E-1CA5-F1BA-F55A74F7AE6B}"/>
                </a:ext>
              </a:extLst>
            </p:cNvPr>
            <p:cNvGrpSpPr/>
            <p:nvPr/>
          </p:nvGrpSpPr>
          <p:grpSpPr>
            <a:xfrm>
              <a:off x="3733800" y="2278922"/>
              <a:ext cx="3448907" cy="1369573"/>
              <a:chOff x="3733800" y="2278922"/>
              <a:chExt cx="3448907" cy="1369573"/>
            </a:xfrm>
            <a:grpFill/>
          </p:grpSpPr>
          <p:sp>
            <p:nvSpPr>
              <p:cNvPr id="127" name="Forme libre : forme 126">
                <a:extLst>
                  <a:ext uri="{FF2B5EF4-FFF2-40B4-BE49-F238E27FC236}">
                    <a16:creationId xmlns:a16="http://schemas.microsoft.com/office/drawing/2014/main" id="{D2B357A6-8617-478A-39E1-3D803642271D}"/>
                  </a:ext>
                </a:extLst>
              </p:cNvPr>
              <p:cNvSpPr/>
              <p:nvPr/>
            </p:nvSpPr>
            <p:spPr>
              <a:xfrm>
                <a:off x="6129477" y="2278922"/>
                <a:ext cx="1053230" cy="1369573"/>
              </a:xfrm>
              <a:custGeom>
                <a:avLst/>
                <a:gdLst>
                  <a:gd name="connsiteX0" fmla="*/ 1026846 w 1053230"/>
                  <a:gd name="connsiteY0" fmla="*/ 1235230 h 1369573"/>
                  <a:gd name="connsiteX1" fmla="*/ 1024560 w 1053230"/>
                  <a:gd name="connsiteY1" fmla="*/ 1237040 h 1369573"/>
                  <a:gd name="connsiteX2" fmla="*/ 941216 w 1053230"/>
                  <a:gd name="connsiteY2" fmla="*/ 1276378 h 1369573"/>
                  <a:gd name="connsiteX3" fmla="*/ 967982 w 1053230"/>
                  <a:gd name="connsiteY3" fmla="*/ 1264091 h 1369573"/>
                  <a:gd name="connsiteX4" fmla="*/ 969982 w 1053230"/>
                  <a:gd name="connsiteY4" fmla="*/ 1263520 h 1369573"/>
                  <a:gd name="connsiteX5" fmla="*/ 1025798 w 1053230"/>
                  <a:gd name="connsiteY5" fmla="*/ 1234754 h 1369573"/>
                  <a:gd name="connsiteX6" fmla="*/ 1001128 w 1053230"/>
                  <a:gd name="connsiteY6" fmla="*/ 1206941 h 1369573"/>
                  <a:gd name="connsiteX7" fmla="*/ 1000843 w 1053230"/>
                  <a:gd name="connsiteY7" fmla="*/ 1207132 h 1369573"/>
                  <a:gd name="connsiteX8" fmla="*/ 984269 w 1053230"/>
                  <a:gd name="connsiteY8" fmla="*/ 1188367 h 1369573"/>
                  <a:gd name="connsiteX9" fmla="*/ 982269 w 1053230"/>
                  <a:gd name="connsiteY9" fmla="*/ 1189987 h 1369573"/>
                  <a:gd name="connsiteX10" fmla="*/ 211030 w 1053230"/>
                  <a:gd name="connsiteY10" fmla="*/ 1052064 h 1369573"/>
                  <a:gd name="connsiteX11" fmla="*/ 194932 w 1053230"/>
                  <a:gd name="connsiteY11" fmla="*/ 340356 h 1369573"/>
                  <a:gd name="connsiteX12" fmla="*/ 503066 w 1053230"/>
                  <a:gd name="connsiteY12" fmla="*/ 116614 h 1369573"/>
                  <a:gd name="connsiteX13" fmla="*/ 981412 w 1053230"/>
                  <a:gd name="connsiteY13" fmla="*/ 182432 h 1369573"/>
                  <a:gd name="connsiteX14" fmla="*/ 993508 w 1053230"/>
                  <a:gd name="connsiteY14" fmla="*/ 169478 h 1369573"/>
                  <a:gd name="connsiteX15" fmla="*/ 993508 w 1053230"/>
                  <a:gd name="connsiteY15" fmla="*/ 169478 h 1369573"/>
                  <a:gd name="connsiteX16" fmla="*/ 1005796 w 1053230"/>
                  <a:gd name="connsiteY16" fmla="*/ 156143 h 1369573"/>
                  <a:gd name="connsiteX17" fmla="*/ 1005605 w 1053230"/>
                  <a:gd name="connsiteY17" fmla="*/ 156143 h 1369573"/>
                  <a:gd name="connsiteX18" fmla="*/ 1010749 w 1053230"/>
                  <a:gd name="connsiteY18" fmla="*/ 150523 h 1369573"/>
                  <a:gd name="connsiteX19" fmla="*/ 1010749 w 1053230"/>
                  <a:gd name="connsiteY19" fmla="*/ 150523 h 1369573"/>
                  <a:gd name="connsiteX20" fmla="*/ 1023512 w 1053230"/>
                  <a:gd name="connsiteY20" fmla="*/ 136712 h 1369573"/>
                  <a:gd name="connsiteX21" fmla="*/ 984936 w 1053230"/>
                  <a:gd name="connsiteY21" fmla="*/ 115566 h 1369573"/>
                  <a:gd name="connsiteX22" fmla="*/ 1023893 w 1053230"/>
                  <a:gd name="connsiteY22" fmla="*/ 135759 h 1369573"/>
                  <a:gd name="connsiteX23" fmla="*/ 1037133 w 1053230"/>
                  <a:gd name="connsiteY23" fmla="*/ 121567 h 1369573"/>
                  <a:gd name="connsiteX24" fmla="*/ 1037133 w 1053230"/>
                  <a:gd name="connsiteY24" fmla="*/ 121567 h 1369573"/>
                  <a:gd name="connsiteX25" fmla="*/ 1050563 w 1053230"/>
                  <a:gd name="connsiteY25" fmla="*/ 106994 h 1369573"/>
                  <a:gd name="connsiteX26" fmla="*/ 1003224 w 1053230"/>
                  <a:gd name="connsiteY26" fmla="*/ 81086 h 1369573"/>
                  <a:gd name="connsiteX27" fmla="*/ 1001891 w 1053230"/>
                  <a:gd name="connsiteY27" fmla="*/ 80229 h 1369573"/>
                  <a:gd name="connsiteX28" fmla="*/ 998747 w 1053230"/>
                  <a:gd name="connsiteY28" fmla="*/ 78609 h 1369573"/>
                  <a:gd name="connsiteX29" fmla="*/ 992556 w 1053230"/>
                  <a:gd name="connsiteY29" fmla="*/ 75466 h 1369573"/>
                  <a:gd name="connsiteX30" fmla="*/ 991603 w 1053230"/>
                  <a:gd name="connsiteY30" fmla="*/ 75180 h 1369573"/>
                  <a:gd name="connsiteX31" fmla="*/ 488302 w 1053230"/>
                  <a:gd name="connsiteY31" fmla="*/ 28889 h 1369573"/>
                  <a:gd name="connsiteX32" fmla="*/ 197504 w 1053230"/>
                  <a:gd name="connsiteY32" fmla="*/ 1164650 h 1369573"/>
                  <a:gd name="connsiteX33" fmla="*/ 992270 w 1053230"/>
                  <a:gd name="connsiteY33" fmla="*/ 1295524 h 1369573"/>
                  <a:gd name="connsiteX34" fmla="*/ 994461 w 1053230"/>
                  <a:gd name="connsiteY34" fmla="*/ 1294857 h 1369573"/>
                  <a:gd name="connsiteX35" fmla="*/ 1053230 w 1053230"/>
                  <a:gd name="connsiteY35" fmla="*/ 1264567 h 1369573"/>
                  <a:gd name="connsiteX36" fmla="*/ 1027227 w 1053230"/>
                  <a:gd name="connsiteY36" fmla="*/ 1235230 h 1369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53230" h="1369573">
                    <a:moveTo>
                      <a:pt x="1026846" y="1235230"/>
                    </a:moveTo>
                    <a:cubicBezTo>
                      <a:pt x="1026846" y="1235230"/>
                      <a:pt x="1025989" y="1235897"/>
                      <a:pt x="1024560" y="1237040"/>
                    </a:cubicBezTo>
                    <a:cubicBezTo>
                      <a:pt x="996366" y="1252185"/>
                      <a:pt x="968553" y="1265139"/>
                      <a:pt x="941216" y="1276378"/>
                    </a:cubicBezTo>
                    <a:cubicBezTo>
                      <a:pt x="950170" y="1272378"/>
                      <a:pt x="959123" y="1268568"/>
                      <a:pt x="967982" y="1264091"/>
                    </a:cubicBezTo>
                    <a:cubicBezTo>
                      <a:pt x="968648" y="1264091"/>
                      <a:pt x="969220" y="1263900"/>
                      <a:pt x="969982" y="1263520"/>
                    </a:cubicBezTo>
                    <a:cubicBezTo>
                      <a:pt x="980554" y="1258757"/>
                      <a:pt x="1025798" y="1234754"/>
                      <a:pt x="1025798" y="1234754"/>
                    </a:cubicBezTo>
                    <a:lnTo>
                      <a:pt x="1001128" y="1206941"/>
                    </a:lnTo>
                    <a:lnTo>
                      <a:pt x="1000843" y="1207132"/>
                    </a:lnTo>
                    <a:lnTo>
                      <a:pt x="984269" y="1188367"/>
                    </a:lnTo>
                    <a:cubicBezTo>
                      <a:pt x="984269" y="1188367"/>
                      <a:pt x="983507" y="1189034"/>
                      <a:pt x="982269" y="1189987"/>
                    </a:cubicBezTo>
                    <a:cubicBezTo>
                      <a:pt x="633273" y="1377438"/>
                      <a:pt x="349333" y="1227039"/>
                      <a:pt x="211030" y="1052064"/>
                    </a:cubicBezTo>
                    <a:cubicBezTo>
                      <a:pt x="51676" y="850515"/>
                      <a:pt x="45676" y="544001"/>
                      <a:pt x="194932" y="340356"/>
                    </a:cubicBezTo>
                    <a:cubicBezTo>
                      <a:pt x="273704" y="232914"/>
                      <a:pt x="374383" y="155286"/>
                      <a:pt x="503066" y="116614"/>
                    </a:cubicBezTo>
                    <a:cubicBezTo>
                      <a:pt x="671944" y="65846"/>
                      <a:pt x="829964" y="98993"/>
                      <a:pt x="981412" y="182432"/>
                    </a:cubicBezTo>
                    <a:cubicBezTo>
                      <a:pt x="985412" y="178146"/>
                      <a:pt x="989508" y="173764"/>
                      <a:pt x="993508" y="169478"/>
                    </a:cubicBezTo>
                    <a:lnTo>
                      <a:pt x="993508" y="169478"/>
                    </a:lnTo>
                    <a:lnTo>
                      <a:pt x="1005796" y="156143"/>
                    </a:lnTo>
                    <a:lnTo>
                      <a:pt x="1005605" y="156143"/>
                    </a:lnTo>
                    <a:cubicBezTo>
                      <a:pt x="1007320" y="154143"/>
                      <a:pt x="1009034" y="152333"/>
                      <a:pt x="1010749" y="150523"/>
                    </a:cubicBezTo>
                    <a:lnTo>
                      <a:pt x="1010749" y="150523"/>
                    </a:lnTo>
                    <a:lnTo>
                      <a:pt x="1023512" y="136712"/>
                    </a:lnTo>
                    <a:cubicBezTo>
                      <a:pt x="1023512" y="136712"/>
                      <a:pt x="1001605" y="124520"/>
                      <a:pt x="984936" y="115566"/>
                    </a:cubicBezTo>
                    <a:cubicBezTo>
                      <a:pt x="997985" y="122043"/>
                      <a:pt x="1010939" y="128616"/>
                      <a:pt x="1023893" y="135759"/>
                    </a:cubicBezTo>
                    <a:cubicBezTo>
                      <a:pt x="1028275" y="130997"/>
                      <a:pt x="1032656" y="126330"/>
                      <a:pt x="1037133" y="121567"/>
                    </a:cubicBezTo>
                    <a:lnTo>
                      <a:pt x="1037133" y="121567"/>
                    </a:lnTo>
                    <a:lnTo>
                      <a:pt x="1050563" y="106994"/>
                    </a:lnTo>
                    <a:cubicBezTo>
                      <a:pt x="1050563" y="106994"/>
                      <a:pt x="1020941" y="90516"/>
                      <a:pt x="1003224" y="81086"/>
                    </a:cubicBezTo>
                    <a:cubicBezTo>
                      <a:pt x="1002748" y="80800"/>
                      <a:pt x="1002367" y="80419"/>
                      <a:pt x="1001891" y="80229"/>
                    </a:cubicBezTo>
                    <a:cubicBezTo>
                      <a:pt x="1000843" y="79657"/>
                      <a:pt x="999795" y="79181"/>
                      <a:pt x="998747" y="78609"/>
                    </a:cubicBezTo>
                    <a:cubicBezTo>
                      <a:pt x="996080" y="77276"/>
                      <a:pt x="993985" y="76133"/>
                      <a:pt x="992556" y="75466"/>
                    </a:cubicBezTo>
                    <a:cubicBezTo>
                      <a:pt x="992175" y="75276"/>
                      <a:pt x="991889" y="75276"/>
                      <a:pt x="991603" y="75180"/>
                    </a:cubicBezTo>
                    <a:cubicBezTo>
                      <a:pt x="830441" y="-4830"/>
                      <a:pt x="661181" y="-22165"/>
                      <a:pt x="488302" y="28889"/>
                    </a:cubicBezTo>
                    <a:cubicBezTo>
                      <a:pt x="-6426" y="175098"/>
                      <a:pt x="-164446" y="796128"/>
                      <a:pt x="197504" y="1164650"/>
                    </a:cubicBezTo>
                    <a:cubicBezTo>
                      <a:pt x="407149" y="1378010"/>
                      <a:pt x="727856" y="1430207"/>
                      <a:pt x="992270" y="1295524"/>
                    </a:cubicBezTo>
                    <a:cubicBezTo>
                      <a:pt x="992937" y="1295524"/>
                      <a:pt x="993604" y="1295333"/>
                      <a:pt x="994461" y="1294857"/>
                    </a:cubicBezTo>
                    <a:cubicBezTo>
                      <a:pt x="1005605" y="1289808"/>
                      <a:pt x="1053230" y="1264567"/>
                      <a:pt x="1053230" y="1264567"/>
                    </a:cubicBezTo>
                    <a:lnTo>
                      <a:pt x="1027227" y="123523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28" name="Forme libre : forme 127">
                <a:extLst>
                  <a:ext uri="{FF2B5EF4-FFF2-40B4-BE49-F238E27FC236}">
                    <a16:creationId xmlns:a16="http://schemas.microsoft.com/office/drawing/2014/main" id="{FD9E6A20-6670-E485-1303-490CDC7D0A3F}"/>
                  </a:ext>
                </a:extLst>
              </p:cNvPr>
              <p:cNvSpPr/>
              <p:nvPr/>
            </p:nvSpPr>
            <p:spPr>
              <a:xfrm>
                <a:off x="4983765" y="2313203"/>
                <a:ext cx="994219" cy="1334394"/>
              </a:xfrm>
              <a:custGeom>
                <a:avLst/>
                <a:gdLst>
                  <a:gd name="connsiteX0" fmla="*/ 988124 w 994219"/>
                  <a:gd name="connsiteY0" fmla="*/ 1225428 h 1334394"/>
                  <a:gd name="connsiteX1" fmla="*/ 988028 w 994219"/>
                  <a:gd name="connsiteY1" fmla="*/ 1225143 h 1334394"/>
                  <a:gd name="connsiteX2" fmla="*/ 825341 w 994219"/>
                  <a:gd name="connsiteY2" fmla="*/ 925581 h 1334394"/>
                  <a:gd name="connsiteX3" fmla="*/ 805053 w 994219"/>
                  <a:gd name="connsiteY3" fmla="*/ 892911 h 1334394"/>
                  <a:gd name="connsiteX4" fmla="*/ 816674 w 994219"/>
                  <a:gd name="connsiteY4" fmla="*/ 882243 h 1334394"/>
                  <a:gd name="connsiteX5" fmla="*/ 872966 w 994219"/>
                  <a:gd name="connsiteY5" fmla="*/ 827093 h 1334394"/>
                  <a:gd name="connsiteX6" fmla="*/ 872966 w 994219"/>
                  <a:gd name="connsiteY6" fmla="*/ 826902 h 1334394"/>
                  <a:gd name="connsiteX7" fmla="*/ 885539 w 994219"/>
                  <a:gd name="connsiteY7" fmla="*/ 813853 h 1334394"/>
                  <a:gd name="connsiteX8" fmla="*/ 993934 w 994219"/>
                  <a:gd name="connsiteY8" fmla="*/ 497909 h 1334394"/>
                  <a:gd name="connsiteX9" fmla="*/ 926306 w 994219"/>
                  <a:gd name="connsiteY9" fmla="*/ 243972 h 1334394"/>
                  <a:gd name="connsiteX10" fmla="*/ 397669 w 994219"/>
                  <a:gd name="connsiteY10" fmla="*/ 10229 h 1334394"/>
                  <a:gd name="connsiteX11" fmla="*/ 857 w 994219"/>
                  <a:gd name="connsiteY11" fmla="*/ 488003 h 1334394"/>
                  <a:gd name="connsiteX12" fmla="*/ 0 w 994219"/>
                  <a:gd name="connsiteY12" fmla="*/ 488003 h 1334394"/>
                  <a:gd name="connsiteX13" fmla="*/ 0 w 994219"/>
                  <a:gd name="connsiteY13" fmla="*/ 1334204 h 1334394"/>
                  <a:gd name="connsiteX14" fmla="*/ 88678 w 994219"/>
                  <a:gd name="connsiteY14" fmla="*/ 1334204 h 1334394"/>
                  <a:gd name="connsiteX15" fmla="*/ 88678 w 994219"/>
                  <a:gd name="connsiteY15" fmla="*/ 1307629 h 1334394"/>
                  <a:gd name="connsiteX16" fmla="*/ 90107 w 994219"/>
                  <a:gd name="connsiteY16" fmla="*/ 1307343 h 1334394"/>
                  <a:gd name="connsiteX17" fmla="*/ 90107 w 994219"/>
                  <a:gd name="connsiteY17" fmla="*/ 667073 h 1334394"/>
                  <a:gd name="connsiteX18" fmla="*/ 88678 w 994219"/>
                  <a:gd name="connsiteY18" fmla="*/ 550487 h 1334394"/>
                  <a:gd name="connsiteX19" fmla="*/ 88678 w 994219"/>
                  <a:gd name="connsiteY19" fmla="*/ 488098 h 1334394"/>
                  <a:gd name="connsiteX20" fmla="*/ 87916 w 994219"/>
                  <a:gd name="connsiteY20" fmla="*/ 488098 h 1334394"/>
                  <a:gd name="connsiteX21" fmla="*/ 89725 w 994219"/>
                  <a:gd name="connsiteY21" fmla="*/ 386466 h 1334394"/>
                  <a:gd name="connsiteX22" fmla="*/ 113157 w 994219"/>
                  <a:gd name="connsiteY22" fmla="*/ 294836 h 1334394"/>
                  <a:gd name="connsiteX23" fmla="*/ 590645 w 994219"/>
                  <a:gd name="connsiteY23" fmla="*/ 65855 h 1334394"/>
                  <a:gd name="connsiteX24" fmla="*/ 931259 w 994219"/>
                  <a:gd name="connsiteY24" fmla="*/ 380180 h 1334394"/>
                  <a:gd name="connsiteX25" fmla="*/ 949928 w 994219"/>
                  <a:gd name="connsiteY25" fmla="*/ 486955 h 1334394"/>
                  <a:gd name="connsiteX26" fmla="*/ 835724 w 994219"/>
                  <a:gd name="connsiteY26" fmla="*/ 784611 h 1334394"/>
                  <a:gd name="connsiteX27" fmla="*/ 705803 w 994219"/>
                  <a:gd name="connsiteY27" fmla="*/ 834618 h 1334394"/>
                  <a:gd name="connsiteX28" fmla="*/ 659225 w 994219"/>
                  <a:gd name="connsiteY28" fmla="*/ 847762 h 1334394"/>
                  <a:gd name="connsiteX29" fmla="*/ 486728 w 994219"/>
                  <a:gd name="connsiteY29" fmla="*/ 881481 h 1334394"/>
                  <a:gd name="connsiteX30" fmla="*/ 486728 w 994219"/>
                  <a:gd name="connsiteY30" fmla="*/ 881481 h 1334394"/>
                  <a:gd name="connsiteX31" fmla="*/ 500158 w 994219"/>
                  <a:gd name="connsiteY31" fmla="*/ 955966 h 1334394"/>
                  <a:gd name="connsiteX32" fmla="*/ 501206 w 994219"/>
                  <a:gd name="connsiteY32" fmla="*/ 963967 h 1334394"/>
                  <a:gd name="connsiteX33" fmla="*/ 502253 w 994219"/>
                  <a:gd name="connsiteY33" fmla="*/ 967682 h 1334394"/>
                  <a:gd name="connsiteX34" fmla="*/ 504444 w 994219"/>
                  <a:gd name="connsiteY34" fmla="*/ 980255 h 1334394"/>
                  <a:gd name="connsiteX35" fmla="*/ 504730 w 994219"/>
                  <a:gd name="connsiteY35" fmla="*/ 980255 h 1334394"/>
                  <a:gd name="connsiteX36" fmla="*/ 505873 w 994219"/>
                  <a:gd name="connsiteY36" fmla="*/ 986637 h 1334394"/>
                  <a:gd name="connsiteX37" fmla="*/ 512255 w 994219"/>
                  <a:gd name="connsiteY37" fmla="*/ 985398 h 1334394"/>
                  <a:gd name="connsiteX38" fmla="*/ 512255 w 994219"/>
                  <a:gd name="connsiteY38" fmla="*/ 985589 h 1334394"/>
                  <a:gd name="connsiteX39" fmla="*/ 670560 w 994219"/>
                  <a:gd name="connsiteY39" fmla="*/ 956061 h 1334394"/>
                  <a:gd name="connsiteX40" fmla="*/ 732949 w 994219"/>
                  <a:gd name="connsiteY40" fmla="*/ 946060 h 1334394"/>
                  <a:gd name="connsiteX41" fmla="*/ 794957 w 994219"/>
                  <a:gd name="connsiteY41" fmla="*/ 957681 h 1334394"/>
                  <a:gd name="connsiteX42" fmla="*/ 909447 w 994219"/>
                  <a:gd name="connsiteY42" fmla="*/ 1108462 h 1334394"/>
                  <a:gd name="connsiteX43" fmla="*/ 941737 w 994219"/>
                  <a:gd name="connsiteY43" fmla="*/ 1217427 h 1334394"/>
                  <a:gd name="connsiteX44" fmla="*/ 946404 w 994219"/>
                  <a:gd name="connsiteY44" fmla="*/ 1276292 h 1334394"/>
                  <a:gd name="connsiteX45" fmla="*/ 946118 w 994219"/>
                  <a:gd name="connsiteY45" fmla="*/ 1287055 h 1334394"/>
                  <a:gd name="connsiteX46" fmla="*/ 946118 w 994219"/>
                  <a:gd name="connsiteY46" fmla="*/ 1287055 h 1334394"/>
                  <a:gd name="connsiteX47" fmla="*/ 946118 w 994219"/>
                  <a:gd name="connsiteY47" fmla="*/ 1292294 h 1334394"/>
                  <a:gd name="connsiteX48" fmla="*/ 945833 w 994219"/>
                  <a:gd name="connsiteY48" fmla="*/ 1292294 h 1334394"/>
                  <a:gd name="connsiteX49" fmla="*/ 945833 w 994219"/>
                  <a:gd name="connsiteY49" fmla="*/ 1334394 h 1334394"/>
                  <a:gd name="connsiteX50" fmla="*/ 994124 w 994219"/>
                  <a:gd name="connsiteY50" fmla="*/ 1334394 h 1334394"/>
                  <a:gd name="connsiteX51" fmla="*/ 994124 w 994219"/>
                  <a:gd name="connsiteY51" fmla="*/ 1300771 h 1334394"/>
                  <a:gd name="connsiteX52" fmla="*/ 994220 w 994219"/>
                  <a:gd name="connsiteY52" fmla="*/ 1294389 h 1334394"/>
                  <a:gd name="connsiteX53" fmla="*/ 988124 w 994219"/>
                  <a:gd name="connsiteY53" fmla="*/ 1225524 h 1334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994219" h="1334394">
                    <a:moveTo>
                      <a:pt x="988124" y="1225428"/>
                    </a:moveTo>
                    <a:cubicBezTo>
                      <a:pt x="988124" y="1225428"/>
                      <a:pt x="988028" y="1225238"/>
                      <a:pt x="988028" y="1225143"/>
                    </a:cubicBezTo>
                    <a:cubicBezTo>
                      <a:pt x="969359" y="1106937"/>
                      <a:pt x="915829" y="1006925"/>
                      <a:pt x="825341" y="925581"/>
                    </a:cubicBezTo>
                    <a:cubicBezTo>
                      <a:pt x="816197" y="917295"/>
                      <a:pt x="811054" y="904722"/>
                      <a:pt x="805053" y="892911"/>
                    </a:cubicBezTo>
                    <a:cubicBezTo>
                      <a:pt x="808863" y="889386"/>
                      <a:pt x="812768" y="885767"/>
                      <a:pt x="816674" y="882243"/>
                    </a:cubicBezTo>
                    <a:cubicBezTo>
                      <a:pt x="835724" y="871098"/>
                      <a:pt x="872966" y="827093"/>
                      <a:pt x="872966" y="827093"/>
                    </a:cubicBezTo>
                    <a:lnTo>
                      <a:pt x="872966" y="826902"/>
                    </a:lnTo>
                    <a:cubicBezTo>
                      <a:pt x="876967" y="823378"/>
                      <a:pt x="881158" y="819282"/>
                      <a:pt x="885539" y="813853"/>
                    </a:cubicBezTo>
                    <a:cubicBezTo>
                      <a:pt x="957929" y="724413"/>
                      <a:pt x="995077" y="610494"/>
                      <a:pt x="993934" y="497909"/>
                    </a:cubicBezTo>
                    <a:cubicBezTo>
                      <a:pt x="995363" y="408945"/>
                      <a:pt x="973455" y="320172"/>
                      <a:pt x="926306" y="243972"/>
                    </a:cubicBezTo>
                    <a:cubicBezTo>
                      <a:pt x="804005" y="46519"/>
                      <a:pt x="605314" y="-29586"/>
                      <a:pt x="397669" y="10229"/>
                    </a:cubicBezTo>
                    <a:cubicBezTo>
                      <a:pt x="165545" y="54901"/>
                      <a:pt x="5239" y="252450"/>
                      <a:pt x="857" y="488003"/>
                    </a:cubicBezTo>
                    <a:lnTo>
                      <a:pt x="0" y="488003"/>
                    </a:lnTo>
                    <a:lnTo>
                      <a:pt x="0" y="1334204"/>
                    </a:lnTo>
                    <a:lnTo>
                      <a:pt x="88678" y="1334204"/>
                    </a:lnTo>
                    <a:lnTo>
                      <a:pt x="88678" y="1307629"/>
                    </a:lnTo>
                    <a:cubicBezTo>
                      <a:pt x="89154" y="1307534"/>
                      <a:pt x="89535" y="1307439"/>
                      <a:pt x="90107" y="1307343"/>
                    </a:cubicBezTo>
                    <a:lnTo>
                      <a:pt x="90107" y="667073"/>
                    </a:lnTo>
                    <a:lnTo>
                      <a:pt x="88678" y="550487"/>
                    </a:lnTo>
                    <a:lnTo>
                      <a:pt x="88678" y="488098"/>
                    </a:lnTo>
                    <a:lnTo>
                      <a:pt x="87916" y="488098"/>
                    </a:lnTo>
                    <a:cubicBezTo>
                      <a:pt x="87630" y="454189"/>
                      <a:pt x="87821" y="420280"/>
                      <a:pt x="89725" y="386466"/>
                    </a:cubicBezTo>
                    <a:cubicBezTo>
                      <a:pt x="91535" y="355415"/>
                      <a:pt x="98679" y="321982"/>
                      <a:pt x="113157" y="294836"/>
                    </a:cubicBezTo>
                    <a:cubicBezTo>
                      <a:pt x="207359" y="117766"/>
                      <a:pt x="392525" y="26517"/>
                      <a:pt x="590645" y="65855"/>
                    </a:cubicBezTo>
                    <a:cubicBezTo>
                      <a:pt x="765429" y="100621"/>
                      <a:pt x="884492" y="209206"/>
                      <a:pt x="931259" y="380180"/>
                    </a:cubicBezTo>
                    <a:cubicBezTo>
                      <a:pt x="941165" y="416375"/>
                      <a:pt x="947357" y="451998"/>
                      <a:pt x="949928" y="486955"/>
                    </a:cubicBezTo>
                    <a:cubicBezTo>
                      <a:pt x="954977" y="596302"/>
                      <a:pt x="921925" y="698029"/>
                      <a:pt x="835724" y="784611"/>
                    </a:cubicBezTo>
                    <a:cubicBezTo>
                      <a:pt x="792480" y="826807"/>
                      <a:pt x="711994" y="832903"/>
                      <a:pt x="705803" y="834618"/>
                    </a:cubicBezTo>
                    <a:cubicBezTo>
                      <a:pt x="690277" y="839475"/>
                      <a:pt x="674751" y="843857"/>
                      <a:pt x="659225" y="847762"/>
                    </a:cubicBezTo>
                    <a:lnTo>
                      <a:pt x="486728" y="881481"/>
                    </a:lnTo>
                    <a:lnTo>
                      <a:pt x="486728" y="881481"/>
                    </a:lnTo>
                    <a:lnTo>
                      <a:pt x="500158" y="955966"/>
                    </a:lnTo>
                    <a:cubicBezTo>
                      <a:pt x="500444" y="958538"/>
                      <a:pt x="500825" y="961205"/>
                      <a:pt x="501206" y="963967"/>
                    </a:cubicBezTo>
                    <a:cubicBezTo>
                      <a:pt x="501396" y="965110"/>
                      <a:pt x="501777" y="966444"/>
                      <a:pt x="502253" y="967682"/>
                    </a:cubicBezTo>
                    <a:lnTo>
                      <a:pt x="504444" y="980255"/>
                    </a:lnTo>
                    <a:lnTo>
                      <a:pt x="504730" y="980255"/>
                    </a:lnTo>
                    <a:cubicBezTo>
                      <a:pt x="505492" y="984160"/>
                      <a:pt x="505873" y="986637"/>
                      <a:pt x="505873" y="986637"/>
                    </a:cubicBezTo>
                    <a:lnTo>
                      <a:pt x="512255" y="985398"/>
                    </a:lnTo>
                    <a:lnTo>
                      <a:pt x="512255" y="985589"/>
                    </a:lnTo>
                    <a:lnTo>
                      <a:pt x="670560" y="956061"/>
                    </a:lnTo>
                    <a:cubicBezTo>
                      <a:pt x="691325" y="952442"/>
                      <a:pt x="712089" y="949108"/>
                      <a:pt x="732949" y="946060"/>
                    </a:cubicBezTo>
                    <a:cubicBezTo>
                      <a:pt x="753047" y="943203"/>
                      <a:pt x="780669" y="945679"/>
                      <a:pt x="794957" y="957681"/>
                    </a:cubicBezTo>
                    <a:cubicBezTo>
                      <a:pt x="846392" y="1000829"/>
                      <a:pt x="884015" y="1051502"/>
                      <a:pt x="909447" y="1108462"/>
                    </a:cubicBezTo>
                    <a:cubicBezTo>
                      <a:pt x="924306" y="1142656"/>
                      <a:pt x="935069" y="1178947"/>
                      <a:pt x="941737" y="1217427"/>
                    </a:cubicBezTo>
                    <a:cubicBezTo>
                      <a:pt x="942880" y="1225428"/>
                      <a:pt x="945928" y="1248955"/>
                      <a:pt x="946404" y="1276292"/>
                    </a:cubicBezTo>
                    <a:cubicBezTo>
                      <a:pt x="946118" y="1280007"/>
                      <a:pt x="945928" y="1283626"/>
                      <a:pt x="946118" y="1287055"/>
                    </a:cubicBezTo>
                    <a:lnTo>
                      <a:pt x="946118" y="1287055"/>
                    </a:lnTo>
                    <a:lnTo>
                      <a:pt x="946118" y="1292294"/>
                    </a:lnTo>
                    <a:lnTo>
                      <a:pt x="945833" y="1292294"/>
                    </a:lnTo>
                    <a:lnTo>
                      <a:pt x="945833" y="1334394"/>
                    </a:lnTo>
                    <a:lnTo>
                      <a:pt x="994124" y="1334394"/>
                    </a:lnTo>
                    <a:lnTo>
                      <a:pt x="994124" y="1300771"/>
                    </a:lnTo>
                    <a:cubicBezTo>
                      <a:pt x="994124" y="1300771"/>
                      <a:pt x="994124" y="1298485"/>
                      <a:pt x="994220" y="1294389"/>
                    </a:cubicBezTo>
                    <a:cubicBezTo>
                      <a:pt x="994220" y="1282197"/>
                      <a:pt x="993743" y="1253813"/>
                      <a:pt x="988124" y="1225524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29" name="Forme libre : forme 128">
                <a:extLst>
                  <a:ext uri="{FF2B5EF4-FFF2-40B4-BE49-F238E27FC236}">
                    <a16:creationId xmlns:a16="http://schemas.microsoft.com/office/drawing/2014/main" id="{27886910-DFB1-8E1A-B2FA-07128637E8D5}"/>
                  </a:ext>
                </a:extLst>
              </p:cNvPr>
              <p:cNvSpPr/>
              <p:nvPr/>
            </p:nvSpPr>
            <p:spPr>
              <a:xfrm>
                <a:off x="3733800" y="2845826"/>
                <a:ext cx="2223039" cy="683280"/>
              </a:xfrm>
              <a:custGeom>
                <a:avLst/>
                <a:gdLst>
                  <a:gd name="connsiteX0" fmla="*/ 2179034 w 2223039"/>
                  <a:gd name="connsiteY0" fmla="*/ 364574 h 683280"/>
                  <a:gd name="connsiteX1" fmla="*/ 2223040 w 2223039"/>
                  <a:gd name="connsiteY1" fmla="*/ 384577 h 683280"/>
                  <a:gd name="connsiteX2" fmla="*/ 2087213 w 2223039"/>
                  <a:gd name="connsiteY2" fmla="*/ 308186 h 683280"/>
                  <a:gd name="connsiteX3" fmla="*/ 2053590 w 2223039"/>
                  <a:gd name="connsiteY3" fmla="*/ 291327 h 683280"/>
                  <a:gd name="connsiteX4" fmla="*/ 1986725 w 2223039"/>
                  <a:gd name="connsiteY4" fmla="*/ 257513 h 683280"/>
                  <a:gd name="connsiteX5" fmla="*/ 1956816 w 2223039"/>
                  <a:gd name="connsiteY5" fmla="*/ 245226 h 683280"/>
                  <a:gd name="connsiteX6" fmla="*/ 1951958 w 2223039"/>
                  <a:gd name="connsiteY6" fmla="*/ 243035 h 683280"/>
                  <a:gd name="connsiteX7" fmla="*/ 1903476 w 2223039"/>
                  <a:gd name="connsiteY7" fmla="*/ 223604 h 683280"/>
                  <a:gd name="connsiteX8" fmla="*/ 1572578 w 2223039"/>
                  <a:gd name="connsiteY8" fmla="*/ 98827 h 683280"/>
                  <a:gd name="connsiteX9" fmla="*/ 855155 w 2223039"/>
                  <a:gd name="connsiteY9" fmla="*/ 9292 h 683280"/>
                  <a:gd name="connsiteX10" fmla="*/ 30956 w 2223039"/>
                  <a:gd name="connsiteY10" fmla="*/ 565838 h 683280"/>
                  <a:gd name="connsiteX11" fmla="*/ 0 w 2223039"/>
                  <a:gd name="connsiteY11" fmla="*/ 643657 h 683280"/>
                  <a:gd name="connsiteX12" fmla="*/ 35433 w 2223039"/>
                  <a:gd name="connsiteY12" fmla="*/ 656515 h 683280"/>
                  <a:gd name="connsiteX13" fmla="*/ 34766 w 2223039"/>
                  <a:gd name="connsiteY13" fmla="*/ 658230 h 683280"/>
                  <a:gd name="connsiteX14" fmla="*/ 96107 w 2223039"/>
                  <a:gd name="connsiteY14" fmla="*/ 680137 h 683280"/>
                  <a:gd name="connsiteX15" fmla="*/ 113443 w 2223039"/>
                  <a:gd name="connsiteY15" fmla="*/ 683281 h 683280"/>
                  <a:gd name="connsiteX16" fmla="*/ 126016 w 2223039"/>
                  <a:gd name="connsiteY16" fmla="*/ 656039 h 683280"/>
                  <a:gd name="connsiteX17" fmla="*/ 731330 w 2223039"/>
                  <a:gd name="connsiteY17" fmla="*/ 113590 h 683280"/>
                  <a:gd name="connsiteX18" fmla="*/ 817245 w 2223039"/>
                  <a:gd name="connsiteY18" fmla="*/ 94445 h 683280"/>
                  <a:gd name="connsiteX19" fmla="*/ 862013 w 2223039"/>
                  <a:gd name="connsiteY19" fmla="*/ 83682 h 683280"/>
                  <a:gd name="connsiteX20" fmla="*/ 1185672 w 2223039"/>
                  <a:gd name="connsiteY20" fmla="*/ 67204 h 683280"/>
                  <a:gd name="connsiteX21" fmla="*/ 1191673 w 2223039"/>
                  <a:gd name="connsiteY21" fmla="*/ 67013 h 683280"/>
                  <a:gd name="connsiteX22" fmla="*/ 1310735 w 2223039"/>
                  <a:gd name="connsiteY22" fmla="*/ 81206 h 683280"/>
                  <a:gd name="connsiteX23" fmla="*/ 1855851 w 2223039"/>
                  <a:gd name="connsiteY23" fmla="*/ 228843 h 683280"/>
                  <a:gd name="connsiteX24" fmla="*/ 1896237 w 2223039"/>
                  <a:gd name="connsiteY24" fmla="*/ 245702 h 683280"/>
                  <a:gd name="connsiteX25" fmla="*/ 1896618 w 2223039"/>
                  <a:gd name="connsiteY25" fmla="*/ 245893 h 683280"/>
                  <a:gd name="connsiteX26" fmla="*/ 1931003 w 2223039"/>
                  <a:gd name="connsiteY26" fmla="*/ 260275 h 683280"/>
                  <a:gd name="connsiteX27" fmla="*/ 2019967 w 2223039"/>
                  <a:gd name="connsiteY27" fmla="*/ 293804 h 683280"/>
                  <a:gd name="connsiteX28" fmla="*/ 2188178 w 2223039"/>
                  <a:gd name="connsiteY28" fmla="*/ 370289 h 683280"/>
                  <a:gd name="connsiteX29" fmla="*/ 2178939 w 2223039"/>
                  <a:gd name="connsiteY29" fmla="*/ 364765 h 683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223039" h="683280">
                    <a:moveTo>
                      <a:pt x="2179034" y="364574"/>
                    </a:moveTo>
                    <a:cubicBezTo>
                      <a:pt x="2193703" y="371242"/>
                      <a:pt x="2208371" y="377909"/>
                      <a:pt x="2223040" y="384577"/>
                    </a:cubicBezTo>
                    <a:cubicBezTo>
                      <a:pt x="2179511" y="355335"/>
                      <a:pt x="2133124" y="332094"/>
                      <a:pt x="2087213" y="308186"/>
                    </a:cubicBezTo>
                    <a:cubicBezTo>
                      <a:pt x="2076545" y="302662"/>
                      <a:pt x="2064163" y="297233"/>
                      <a:pt x="2053590" y="291327"/>
                    </a:cubicBezTo>
                    <a:cubicBezTo>
                      <a:pt x="2027873" y="276849"/>
                      <a:pt x="2009204" y="267229"/>
                      <a:pt x="1986725" y="257513"/>
                    </a:cubicBezTo>
                    <a:cubicBezTo>
                      <a:pt x="1976152" y="252941"/>
                      <a:pt x="1966532" y="249036"/>
                      <a:pt x="1956816" y="245226"/>
                    </a:cubicBezTo>
                    <a:cubicBezTo>
                      <a:pt x="1955197" y="244464"/>
                      <a:pt x="1953578" y="243797"/>
                      <a:pt x="1951958" y="243035"/>
                    </a:cubicBezTo>
                    <a:cubicBezTo>
                      <a:pt x="1934909" y="235606"/>
                      <a:pt x="1921097" y="230177"/>
                      <a:pt x="1903476" y="223604"/>
                    </a:cubicBezTo>
                    <a:cubicBezTo>
                      <a:pt x="1793081" y="182266"/>
                      <a:pt x="1684401" y="135403"/>
                      <a:pt x="1572578" y="98827"/>
                    </a:cubicBezTo>
                    <a:cubicBezTo>
                      <a:pt x="1339691" y="22531"/>
                      <a:pt x="1101471" y="-19950"/>
                      <a:pt x="855155" y="9292"/>
                    </a:cubicBezTo>
                    <a:cubicBezTo>
                      <a:pt x="485108" y="53202"/>
                      <a:pt x="209741" y="238368"/>
                      <a:pt x="30956" y="565838"/>
                    </a:cubicBezTo>
                    <a:cubicBezTo>
                      <a:pt x="18002" y="589650"/>
                      <a:pt x="10668" y="616511"/>
                      <a:pt x="0" y="643657"/>
                    </a:cubicBezTo>
                    <a:cubicBezTo>
                      <a:pt x="13335" y="648515"/>
                      <a:pt x="24765" y="652610"/>
                      <a:pt x="35433" y="656515"/>
                    </a:cubicBezTo>
                    <a:cubicBezTo>
                      <a:pt x="35243" y="657087"/>
                      <a:pt x="35052" y="657659"/>
                      <a:pt x="34766" y="658230"/>
                    </a:cubicBezTo>
                    <a:cubicBezTo>
                      <a:pt x="59341" y="667088"/>
                      <a:pt x="77629" y="673851"/>
                      <a:pt x="96107" y="680137"/>
                    </a:cubicBezTo>
                    <a:cubicBezTo>
                      <a:pt x="101156" y="681852"/>
                      <a:pt x="106775" y="682138"/>
                      <a:pt x="113443" y="683281"/>
                    </a:cubicBezTo>
                    <a:cubicBezTo>
                      <a:pt x="117920" y="673470"/>
                      <a:pt x="122111" y="664707"/>
                      <a:pt x="126016" y="656039"/>
                    </a:cubicBezTo>
                    <a:cubicBezTo>
                      <a:pt x="246793" y="384767"/>
                      <a:pt x="448437" y="204459"/>
                      <a:pt x="731330" y="113590"/>
                    </a:cubicBezTo>
                    <a:lnTo>
                      <a:pt x="817245" y="94445"/>
                    </a:lnTo>
                    <a:cubicBezTo>
                      <a:pt x="835438" y="89969"/>
                      <a:pt x="825818" y="92159"/>
                      <a:pt x="862013" y="83682"/>
                    </a:cubicBezTo>
                    <a:cubicBezTo>
                      <a:pt x="967169" y="59108"/>
                      <a:pt x="1077849" y="73395"/>
                      <a:pt x="1185672" y="67204"/>
                    </a:cubicBezTo>
                    <a:cubicBezTo>
                      <a:pt x="1187768" y="67108"/>
                      <a:pt x="1189768" y="67013"/>
                      <a:pt x="1191673" y="67013"/>
                    </a:cubicBezTo>
                    <a:cubicBezTo>
                      <a:pt x="1191673" y="67013"/>
                      <a:pt x="1253490" y="71681"/>
                      <a:pt x="1310735" y="81206"/>
                    </a:cubicBezTo>
                    <a:cubicBezTo>
                      <a:pt x="1501807" y="106447"/>
                      <a:pt x="1681067" y="158644"/>
                      <a:pt x="1855851" y="228843"/>
                    </a:cubicBezTo>
                    <a:cubicBezTo>
                      <a:pt x="1869281" y="234463"/>
                      <a:pt x="1882807" y="239892"/>
                      <a:pt x="1896237" y="245702"/>
                    </a:cubicBezTo>
                    <a:lnTo>
                      <a:pt x="1896618" y="245893"/>
                    </a:lnTo>
                    <a:cubicBezTo>
                      <a:pt x="1908048" y="250655"/>
                      <a:pt x="1919573" y="255323"/>
                      <a:pt x="1931003" y="260275"/>
                    </a:cubicBezTo>
                    <a:lnTo>
                      <a:pt x="2019967" y="293804"/>
                    </a:lnTo>
                    <a:cubicBezTo>
                      <a:pt x="2076069" y="319331"/>
                      <a:pt x="2132076" y="344762"/>
                      <a:pt x="2188178" y="370289"/>
                    </a:cubicBezTo>
                    <a:cubicBezTo>
                      <a:pt x="2185226" y="368289"/>
                      <a:pt x="2181987" y="366765"/>
                      <a:pt x="2178939" y="364765"/>
                    </a:cubicBezTo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30" name="Forme libre : forme 129">
                <a:extLst>
                  <a:ext uri="{FF2B5EF4-FFF2-40B4-BE49-F238E27FC236}">
                    <a16:creationId xmlns:a16="http://schemas.microsoft.com/office/drawing/2014/main" id="{6FC4D47C-13DD-F799-19E9-4D973310972A}"/>
                  </a:ext>
                </a:extLst>
              </p:cNvPr>
              <p:cNvSpPr/>
              <p:nvPr/>
            </p:nvSpPr>
            <p:spPr>
              <a:xfrm>
                <a:off x="3797045" y="2906691"/>
                <a:ext cx="2217610" cy="678327"/>
              </a:xfrm>
              <a:custGeom>
                <a:avLst/>
                <a:gdLst>
                  <a:gd name="connsiteX0" fmla="*/ 1950053 w 2217610"/>
                  <a:gd name="connsiteY0" fmla="*/ 265514 h 678327"/>
                  <a:gd name="connsiteX1" fmla="*/ 2022539 w 2217610"/>
                  <a:gd name="connsiteY1" fmla="*/ 294280 h 678327"/>
                  <a:gd name="connsiteX2" fmla="*/ 2093119 w 2217610"/>
                  <a:gd name="connsiteY2" fmla="*/ 326379 h 678327"/>
                  <a:gd name="connsiteX3" fmla="*/ 2217611 w 2217610"/>
                  <a:gd name="connsiteY3" fmla="*/ 383910 h 678327"/>
                  <a:gd name="connsiteX4" fmla="*/ 2080641 w 2217610"/>
                  <a:gd name="connsiteY4" fmla="*/ 303424 h 678327"/>
                  <a:gd name="connsiteX5" fmla="*/ 2047113 w 2217610"/>
                  <a:gd name="connsiteY5" fmla="*/ 286565 h 678327"/>
                  <a:gd name="connsiteX6" fmla="*/ 1980247 w 2217610"/>
                  <a:gd name="connsiteY6" fmla="*/ 252751 h 678327"/>
                  <a:gd name="connsiteX7" fmla="*/ 1931765 w 2217610"/>
                  <a:gd name="connsiteY7" fmla="*/ 233320 h 678327"/>
                  <a:gd name="connsiteX8" fmla="*/ 1663446 w 2217610"/>
                  <a:gd name="connsiteY8" fmla="*/ 130450 h 678327"/>
                  <a:gd name="connsiteX9" fmla="*/ 1573530 w 2217610"/>
                  <a:gd name="connsiteY9" fmla="*/ 98827 h 678327"/>
                  <a:gd name="connsiteX10" fmla="*/ 855631 w 2217610"/>
                  <a:gd name="connsiteY10" fmla="*/ 9292 h 678327"/>
                  <a:gd name="connsiteX11" fmla="*/ 30956 w 2217610"/>
                  <a:gd name="connsiteY11" fmla="*/ 565838 h 678327"/>
                  <a:gd name="connsiteX12" fmla="*/ 0 w 2217610"/>
                  <a:gd name="connsiteY12" fmla="*/ 643657 h 678327"/>
                  <a:gd name="connsiteX13" fmla="*/ 49435 w 2217610"/>
                  <a:gd name="connsiteY13" fmla="*/ 661373 h 678327"/>
                  <a:gd name="connsiteX14" fmla="*/ 88487 w 2217610"/>
                  <a:gd name="connsiteY14" fmla="*/ 675280 h 678327"/>
                  <a:gd name="connsiteX15" fmla="*/ 105823 w 2217610"/>
                  <a:gd name="connsiteY15" fmla="*/ 678328 h 678327"/>
                  <a:gd name="connsiteX16" fmla="*/ 118396 w 2217610"/>
                  <a:gd name="connsiteY16" fmla="*/ 651086 h 678327"/>
                  <a:gd name="connsiteX17" fmla="*/ 724091 w 2217610"/>
                  <a:gd name="connsiteY17" fmla="*/ 108637 h 678327"/>
                  <a:gd name="connsiteX18" fmla="*/ 810006 w 2217610"/>
                  <a:gd name="connsiteY18" fmla="*/ 89492 h 678327"/>
                  <a:gd name="connsiteX19" fmla="*/ 854774 w 2217610"/>
                  <a:gd name="connsiteY19" fmla="*/ 78729 h 678327"/>
                  <a:gd name="connsiteX20" fmla="*/ 1178624 w 2217610"/>
                  <a:gd name="connsiteY20" fmla="*/ 62251 h 678327"/>
                  <a:gd name="connsiteX21" fmla="*/ 1184624 w 2217610"/>
                  <a:gd name="connsiteY21" fmla="*/ 62060 h 678327"/>
                  <a:gd name="connsiteX22" fmla="*/ 1303687 w 2217610"/>
                  <a:gd name="connsiteY22" fmla="*/ 76252 h 678327"/>
                  <a:gd name="connsiteX23" fmla="*/ 1752791 w 2217610"/>
                  <a:gd name="connsiteY23" fmla="*/ 187504 h 678327"/>
                  <a:gd name="connsiteX24" fmla="*/ 1897380 w 2217610"/>
                  <a:gd name="connsiteY24" fmla="*/ 245512 h 678327"/>
                  <a:gd name="connsiteX25" fmla="*/ 1950244 w 2217610"/>
                  <a:gd name="connsiteY25" fmla="*/ 265419 h 678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217610" h="678327">
                    <a:moveTo>
                      <a:pt x="1950053" y="265514"/>
                    </a:moveTo>
                    <a:lnTo>
                      <a:pt x="2022539" y="294280"/>
                    </a:lnTo>
                    <a:cubicBezTo>
                      <a:pt x="2046065" y="304948"/>
                      <a:pt x="2069592" y="315711"/>
                      <a:pt x="2093119" y="326379"/>
                    </a:cubicBezTo>
                    <a:cubicBezTo>
                      <a:pt x="2134648" y="345715"/>
                      <a:pt x="2176272" y="365146"/>
                      <a:pt x="2217611" y="383910"/>
                    </a:cubicBezTo>
                    <a:cubicBezTo>
                      <a:pt x="2173986" y="354668"/>
                      <a:pt x="2126647" y="327427"/>
                      <a:pt x="2080641" y="303424"/>
                    </a:cubicBezTo>
                    <a:cubicBezTo>
                      <a:pt x="2069973" y="297899"/>
                      <a:pt x="2057591" y="292470"/>
                      <a:pt x="2047113" y="286565"/>
                    </a:cubicBezTo>
                    <a:cubicBezTo>
                      <a:pt x="2021300" y="272087"/>
                      <a:pt x="2002631" y="262466"/>
                      <a:pt x="1980247" y="252751"/>
                    </a:cubicBezTo>
                    <a:cubicBezTo>
                      <a:pt x="1963198" y="245321"/>
                      <a:pt x="1949291" y="239892"/>
                      <a:pt x="1931765" y="233320"/>
                    </a:cubicBezTo>
                    <a:cubicBezTo>
                      <a:pt x="1842040" y="199792"/>
                      <a:pt x="1753457" y="162930"/>
                      <a:pt x="1663446" y="130450"/>
                    </a:cubicBezTo>
                    <a:cubicBezTo>
                      <a:pt x="1633633" y="119401"/>
                      <a:pt x="1603724" y="108733"/>
                      <a:pt x="1573530" y="98827"/>
                    </a:cubicBezTo>
                    <a:cubicBezTo>
                      <a:pt x="1340549" y="22531"/>
                      <a:pt x="1102138" y="-19950"/>
                      <a:pt x="855631" y="9292"/>
                    </a:cubicBezTo>
                    <a:cubicBezTo>
                      <a:pt x="485394" y="53202"/>
                      <a:pt x="209836" y="238368"/>
                      <a:pt x="30956" y="565838"/>
                    </a:cubicBezTo>
                    <a:cubicBezTo>
                      <a:pt x="18002" y="589650"/>
                      <a:pt x="10573" y="616511"/>
                      <a:pt x="0" y="643657"/>
                    </a:cubicBezTo>
                    <a:cubicBezTo>
                      <a:pt x="19431" y="650610"/>
                      <a:pt x="34671" y="656230"/>
                      <a:pt x="49435" y="661373"/>
                    </a:cubicBezTo>
                    <a:cubicBezTo>
                      <a:pt x="63341" y="666422"/>
                      <a:pt x="76295" y="671089"/>
                      <a:pt x="88487" y="675280"/>
                    </a:cubicBezTo>
                    <a:cubicBezTo>
                      <a:pt x="93631" y="676994"/>
                      <a:pt x="99155" y="677185"/>
                      <a:pt x="105823" y="678328"/>
                    </a:cubicBezTo>
                    <a:cubicBezTo>
                      <a:pt x="110395" y="668517"/>
                      <a:pt x="114491" y="659754"/>
                      <a:pt x="118396" y="651086"/>
                    </a:cubicBezTo>
                    <a:cubicBezTo>
                      <a:pt x="239268" y="379814"/>
                      <a:pt x="441008" y="199411"/>
                      <a:pt x="724091" y="108637"/>
                    </a:cubicBezTo>
                    <a:lnTo>
                      <a:pt x="810006" y="89492"/>
                    </a:lnTo>
                    <a:cubicBezTo>
                      <a:pt x="828104" y="85015"/>
                      <a:pt x="818579" y="87206"/>
                      <a:pt x="854774" y="78729"/>
                    </a:cubicBezTo>
                    <a:cubicBezTo>
                      <a:pt x="960025" y="54154"/>
                      <a:pt x="1070801" y="68442"/>
                      <a:pt x="1178624" y="62251"/>
                    </a:cubicBezTo>
                    <a:cubicBezTo>
                      <a:pt x="1180814" y="62156"/>
                      <a:pt x="1182719" y="62060"/>
                      <a:pt x="1184624" y="62060"/>
                    </a:cubicBezTo>
                    <a:cubicBezTo>
                      <a:pt x="1184624" y="62060"/>
                      <a:pt x="1246537" y="66727"/>
                      <a:pt x="1303687" y="76252"/>
                    </a:cubicBezTo>
                    <a:cubicBezTo>
                      <a:pt x="1459992" y="96922"/>
                      <a:pt x="1608296" y="135784"/>
                      <a:pt x="1752791" y="187504"/>
                    </a:cubicBezTo>
                    <a:cubicBezTo>
                      <a:pt x="1801368" y="205507"/>
                      <a:pt x="1849469" y="224842"/>
                      <a:pt x="1897380" y="245512"/>
                    </a:cubicBezTo>
                    <a:lnTo>
                      <a:pt x="1950244" y="265419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8DE0B81B-9DE6-9E6D-C0E8-A1A7B691BD89}"/>
                </a:ext>
              </a:extLst>
            </p:cNvPr>
            <p:cNvSpPr/>
            <p:nvPr/>
          </p:nvSpPr>
          <p:spPr>
            <a:xfrm>
              <a:off x="4014025" y="3989641"/>
              <a:ext cx="243935" cy="270700"/>
            </a:xfrm>
            <a:custGeom>
              <a:avLst/>
              <a:gdLst>
                <a:gd name="connsiteX0" fmla="*/ 1524 w 243935"/>
                <a:gd name="connsiteY0" fmla="*/ 270510 h 270700"/>
                <a:gd name="connsiteX1" fmla="*/ 0 w 243935"/>
                <a:gd name="connsiteY1" fmla="*/ 252889 h 270700"/>
                <a:gd name="connsiteX2" fmla="*/ 36100 w 243935"/>
                <a:gd name="connsiteY2" fmla="*/ 242697 h 270700"/>
                <a:gd name="connsiteX3" fmla="*/ 21050 w 243935"/>
                <a:gd name="connsiteY3" fmla="*/ 252127 h 270700"/>
                <a:gd name="connsiteX4" fmla="*/ 27241 w 243935"/>
                <a:gd name="connsiteY4" fmla="*/ 239554 h 270700"/>
                <a:gd name="connsiteX5" fmla="*/ 34385 w 243935"/>
                <a:gd name="connsiteY5" fmla="*/ 224504 h 270700"/>
                <a:gd name="connsiteX6" fmla="*/ 40577 w 243935"/>
                <a:gd name="connsiteY6" fmla="*/ 208502 h 270700"/>
                <a:gd name="connsiteX7" fmla="*/ 107061 w 243935"/>
                <a:gd name="connsiteY7" fmla="*/ 3715 h 270700"/>
                <a:gd name="connsiteX8" fmla="*/ 127730 w 243935"/>
                <a:gd name="connsiteY8" fmla="*/ 0 h 270700"/>
                <a:gd name="connsiteX9" fmla="*/ 205550 w 243935"/>
                <a:gd name="connsiteY9" fmla="*/ 211931 h 270700"/>
                <a:gd name="connsiteX10" fmla="*/ 214027 w 243935"/>
                <a:gd name="connsiteY10" fmla="*/ 232600 h 270700"/>
                <a:gd name="connsiteX11" fmla="*/ 223266 w 243935"/>
                <a:gd name="connsiteY11" fmla="*/ 251746 h 270700"/>
                <a:gd name="connsiteX12" fmla="*/ 207455 w 243935"/>
                <a:gd name="connsiteY12" fmla="*/ 242316 h 270700"/>
                <a:gd name="connsiteX13" fmla="*/ 243935 w 243935"/>
                <a:gd name="connsiteY13" fmla="*/ 248698 h 270700"/>
                <a:gd name="connsiteX14" fmla="*/ 242030 w 243935"/>
                <a:gd name="connsiteY14" fmla="*/ 268605 h 270700"/>
                <a:gd name="connsiteX15" fmla="*/ 203740 w 243935"/>
                <a:gd name="connsiteY15" fmla="*/ 268605 h 270700"/>
                <a:gd name="connsiteX16" fmla="*/ 190214 w 243935"/>
                <a:gd name="connsiteY16" fmla="*/ 268986 h 270700"/>
                <a:gd name="connsiteX17" fmla="*/ 170879 w 243935"/>
                <a:gd name="connsiteY17" fmla="*/ 269748 h 270700"/>
                <a:gd name="connsiteX18" fmla="*/ 151543 w 243935"/>
                <a:gd name="connsiteY18" fmla="*/ 270510 h 270700"/>
                <a:gd name="connsiteX19" fmla="*/ 150400 w 243935"/>
                <a:gd name="connsiteY19" fmla="*/ 252889 h 270700"/>
                <a:gd name="connsiteX20" fmla="*/ 190214 w 243935"/>
                <a:gd name="connsiteY20" fmla="*/ 240887 h 270700"/>
                <a:gd name="connsiteX21" fmla="*/ 179737 w 243935"/>
                <a:gd name="connsiteY21" fmla="*/ 253270 h 270700"/>
                <a:gd name="connsiteX22" fmla="*/ 174879 w 243935"/>
                <a:gd name="connsiteY22" fmla="*/ 227552 h 270700"/>
                <a:gd name="connsiteX23" fmla="*/ 167354 w 243935"/>
                <a:gd name="connsiteY23" fmla="*/ 202978 h 270700"/>
                <a:gd name="connsiteX24" fmla="*/ 111347 w 243935"/>
                <a:gd name="connsiteY24" fmla="*/ 45910 h 270700"/>
                <a:gd name="connsiteX25" fmla="*/ 119253 w 243935"/>
                <a:gd name="connsiteY25" fmla="*/ 45910 h 270700"/>
                <a:gd name="connsiteX26" fmla="*/ 63246 w 243935"/>
                <a:gd name="connsiteY26" fmla="*/ 220694 h 270700"/>
                <a:gd name="connsiteX27" fmla="*/ 59912 w 243935"/>
                <a:gd name="connsiteY27" fmla="*/ 237077 h 270700"/>
                <a:gd name="connsiteX28" fmla="*/ 58388 w 243935"/>
                <a:gd name="connsiteY28" fmla="*/ 253079 h 270700"/>
                <a:gd name="connsiteX29" fmla="*/ 46768 w 243935"/>
                <a:gd name="connsiteY29" fmla="*/ 243268 h 270700"/>
                <a:gd name="connsiteX30" fmla="*/ 86201 w 243935"/>
                <a:gd name="connsiteY30" fmla="*/ 248888 h 270700"/>
                <a:gd name="connsiteX31" fmla="*/ 84296 w 243935"/>
                <a:gd name="connsiteY31" fmla="*/ 268796 h 270700"/>
                <a:gd name="connsiteX32" fmla="*/ 52387 w 243935"/>
                <a:gd name="connsiteY32" fmla="*/ 268796 h 270700"/>
                <a:gd name="connsiteX33" fmla="*/ 39053 w 243935"/>
                <a:gd name="connsiteY33" fmla="*/ 269176 h 270700"/>
                <a:gd name="connsiteX34" fmla="*/ 20288 w 243935"/>
                <a:gd name="connsiteY34" fmla="*/ 269938 h 270700"/>
                <a:gd name="connsiteX35" fmla="*/ 1715 w 243935"/>
                <a:gd name="connsiteY35" fmla="*/ 270700 h 270700"/>
                <a:gd name="connsiteX36" fmla="*/ 66199 w 243935"/>
                <a:gd name="connsiteY36" fmla="*/ 184023 h 270700"/>
                <a:gd name="connsiteX37" fmla="*/ 66199 w 243935"/>
                <a:gd name="connsiteY37" fmla="*/ 164878 h 270700"/>
                <a:gd name="connsiteX38" fmla="*/ 172593 w 243935"/>
                <a:gd name="connsiteY38" fmla="*/ 164878 h 270700"/>
                <a:gd name="connsiteX39" fmla="*/ 172593 w 243935"/>
                <a:gd name="connsiteY39" fmla="*/ 184023 h 270700"/>
                <a:gd name="connsiteX40" fmla="*/ 66199 w 243935"/>
                <a:gd name="connsiteY40" fmla="*/ 184023 h 27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935" h="270700">
                  <a:moveTo>
                    <a:pt x="1524" y="270510"/>
                  </a:moveTo>
                  <a:lnTo>
                    <a:pt x="0" y="252889"/>
                  </a:lnTo>
                  <a:lnTo>
                    <a:pt x="36100" y="242697"/>
                  </a:lnTo>
                  <a:lnTo>
                    <a:pt x="21050" y="252127"/>
                  </a:lnTo>
                  <a:cubicBezTo>
                    <a:pt x="22765" y="248412"/>
                    <a:pt x="24860" y="244221"/>
                    <a:pt x="27241" y="239554"/>
                  </a:cubicBezTo>
                  <a:cubicBezTo>
                    <a:pt x="29623" y="234887"/>
                    <a:pt x="32004" y="229934"/>
                    <a:pt x="34385" y="224504"/>
                  </a:cubicBezTo>
                  <a:cubicBezTo>
                    <a:pt x="36766" y="219170"/>
                    <a:pt x="38862" y="213836"/>
                    <a:pt x="40577" y="208502"/>
                  </a:cubicBezTo>
                  <a:lnTo>
                    <a:pt x="107061" y="3715"/>
                  </a:lnTo>
                  <a:lnTo>
                    <a:pt x="127730" y="0"/>
                  </a:lnTo>
                  <a:lnTo>
                    <a:pt x="205550" y="211931"/>
                  </a:lnTo>
                  <a:cubicBezTo>
                    <a:pt x="207836" y="218980"/>
                    <a:pt x="210598" y="225838"/>
                    <a:pt x="214027" y="232600"/>
                  </a:cubicBezTo>
                  <a:cubicBezTo>
                    <a:pt x="217456" y="239363"/>
                    <a:pt x="220504" y="245745"/>
                    <a:pt x="223266" y="251746"/>
                  </a:cubicBezTo>
                  <a:lnTo>
                    <a:pt x="207455" y="242316"/>
                  </a:lnTo>
                  <a:lnTo>
                    <a:pt x="243935" y="248698"/>
                  </a:lnTo>
                  <a:lnTo>
                    <a:pt x="242030" y="268605"/>
                  </a:lnTo>
                  <a:lnTo>
                    <a:pt x="203740" y="268605"/>
                  </a:lnTo>
                  <a:cubicBezTo>
                    <a:pt x="200692" y="268605"/>
                    <a:pt x="196215" y="268700"/>
                    <a:pt x="190214" y="268986"/>
                  </a:cubicBezTo>
                  <a:cubicBezTo>
                    <a:pt x="184213" y="269272"/>
                    <a:pt x="177737" y="269462"/>
                    <a:pt x="170879" y="269748"/>
                  </a:cubicBezTo>
                  <a:cubicBezTo>
                    <a:pt x="164021" y="270034"/>
                    <a:pt x="157543" y="270224"/>
                    <a:pt x="151543" y="270510"/>
                  </a:cubicBezTo>
                  <a:lnTo>
                    <a:pt x="150400" y="252889"/>
                  </a:lnTo>
                  <a:lnTo>
                    <a:pt x="190214" y="240887"/>
                  </a:lnTo>
                  <a:lnTo>
                    <a:pt x="179737" y="253270"/>
                  </a:lnTo>
                  <a:cubicBezTo>
                    <a:pt x="178213" y="244221"/>
                    <a:pt x="176593" y="235649"/>
                    <a:pt x="174879" y="227552"/>
                  </a:cubicBezTo>
                  <a:cubicBezTo>
                    <a:pt x="173164" y="219456"/>
                    <a:pt x="170593" y="211169"/>
                    <a:pt x="167354" y="202978"/>
                  </a:cubicBezTo>
                  <a:lnTo>
                    <a:pt x="111347" y="45910"/>
                  </a:lnTo>
                  <a:lnTo>
                    <a:pt x="119253" y="45910"/>
                  </a:lnTo>
                  <a:lnTo>
                    <a:pt x="63246" y="220694"/>
                  </a:lnTo>
                  <a:cubicBezTo>
                    <a:pt x="61532" y="225933"/>
                    <a:pt x="60388" y="231362"/>
                    <a:pt x="59912" y="237077"/>
                  </a:cubicBezTo>
                  <a:cubicBezTo>
                    <a:pt x="59436" y="242697"/>
                    <a:pt x="58864" y="248031"/>
                    <a:pt x="58388" y="253079"/>
                  </a:cubicBezTo>
                  <a:lnTo>
                    <a:pt x="46768" y="243268"/>
                  </a:lnTo>
                  <a:lnTo>
                    <a:pt x="86201" y="248888"/>
                  </a:lnTo>
                  <a:lnTo>
                    <a:pt x="84296" y="268796"/>
                  </a:lnTo>
                  <a:lnTo>
                    <a:pt x="52387" y="268796"/>
                  </a:lnTo>
                  <a:cubicBezTo>
                    <a:pt x="49339" y="268796"/>
                    <a:pt x="44958" y="268891"/>
                    <a:pt x="39053" y="269176"/>
                  </a:cubicBezTo>
                  <a:cubicBezTo>
                    <a:pt x="33147" y="269462"/>
                    <a:pt x="26861" y="269653"/>
                    <a:pt x="20288" y="269938"/>
                  </a:cubicBezTo>
                  <a:cubicBezTo>
                    <a:pt x="13621" y="270224"/>
                    <a:pt x="7430" y="270415"/>
                    <a:pt x="1715" y="270700"/>
                  </a:cubicBezTo>
                  <a:close/>
                  <a:moveTo>
                    <a:pt x="66199" y="184023"/>
                  </a:moveTo>
                  <a:lnTo>
                    <a:pt x="66199" y="164878"/>
                  </a:lnTo>
                  <a:lnTo>
                    <a:pt x="172593" y="164878"/>
                  </a:lnTo>
                  <a:lnTo>
                    <a:pt x="172593" y="184023"/>
                  </a:lnTo>
                  <a:lnTo>
                    <a:pt x="66199" y="1840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grpSp>
          <p:nvGrpSpPr>
            <p:cNvPr id="76" name="Graphique 8">
              <a:extLst>
                <a:ext uri="{FF2B5EF4-FFF2-40B4-BE49-F238E27FC236}">
                  <a16:creationId xmlns:a16="http://schemas.microsoft.com/office/drawing/2014/main" id="{8F2AD6B5-8F96-8DEB-0924-4846EFF040FB}"/>
                </a:ext>
              </a:extLst>
            </p:cNvPr>
            <p:cNvGrpSpPr/>
            <p:nvPr/>
          </p:nvGrpSpPr>
          <p:grpSpPr>
            <a:xfrm>
              <a:off x="4243673" y="3972877"/>
              <a:ext cx="1644967" cy="291083"/>
              <a:chOff x="4243673" y="3972877"/>
              <a:chExt cx="1644967" cy="291083"/>
            </a:xfrm>
            <a:grpFill/>
          </p:grpSpPr>
          <p:sp>
            <p:nvSpPr>
              <p:cNvPr id="118" name="Forme libre : forme 117">
                <a:extLst>
                  <a:ext uri="{FF2B5EF4-FFF2-40B4-BE49-F238E27FC236}">
                    <a16:creationId xmlns:a16="http://schemas.microsoft.com/office/drawing/2014/main" id="{476B855E-68CA-25F0-5928-2B209D3DEF2E}"/>
                  </a:ext>
                </a:extLst>
              </p:cNvPr>
              <p:cNvSpPr/>
              <p:nvPr/>
            </p:nvSpPr>
            <p:spPr>
              <a:xfrm>
                <a:off x="4243673" y="4072317"/>
                <a:ext cx="202215" cy="190023"/>
              </a:xfrm>
              <a:custGeom>
                <a:avLst/>
                <a:gdLst>
                  <a:gd name="connsiteX0" fmla="*/ 89535 w 202215"/>
                  <a:gd name="connsiteY0" fmla="*/ 190024 h 190023"/>
                  <a:gd name="connsiteX1" fmla="*/ 50292 w 202215"/>
                  <a:gd name="connsiteY1" fmla="*/ 178975 h 190023"/>
                  <a:gd name="connsiteX2" fmla="*/ 33147 w 202215"/>
                  <a:gd name="connsiteY2" fmla="*/ 148114 h 190023"/>
                  <a:gd name="connsiteX3" fmla="*/ 29051 w 202215"/>
                  <a:gd name="connsiteY3" fmla="*/ 102870 h 190023"/>
                  <a:gd name="connsiteX4" fmla="*/ 29051 w 202215"/>
                  <a:gd name="connsiteY4" fmla="*/ 52102 h 190023"/>
                  <a:gd name="connsiteX5" fmla="*/ 28289 w 202215"/>
                  <a:gd name="connsiteY5" fmla="*/ 42101 h 190023"/>
                  <a:gd name="connsiteX6" fmla="*/ 26194 w 202215"/>
                  <a:gd name="connsiteY6" fmla="*/ 27623 h 190023"/>
                  <a:gd name="connsiteX7" fmla="*/ 23717 w 202215"/>
                  <a:gd name="connsiteY7" fmla="*/ 13335 h 190023"/>
                  <a:gd name="connsiteX8" fmla="*/ 37243 w 202215"/>
                  <a:gd name="connsiteY8" fmla="*/ 27242 h 190023"/>
                  <a:gd name="connsiteX9" fmla="*/ 0 w 202215"/>
                  <a:gd name="connsiteY9" fmla="*/ 19717 h 190023"/>
                  <a:gd name="connsiteX10" fmla="*/ 1524 w 202215"/>
                  <a:gd name="connsiteY10" fmla="*/ 191 h 190023"/>
                  <a:gd name="connsiteX11" fmla="*/ 52673 w 202215"/>
                  <a:gd name="connsiteY11" fmla="*/ 191 h 190023"/>
                  <a:gd name="connsiteX12" fmla="*/ 59817 w 202215"/>
                  <a:gd name="connsiteY12" fmla="*/ 6953 h 190023"/>
                  <a:gd name="connsiteX13" fmla="*/ 58674 w 202215"/>
                  <a:gd name="connsiteY13" fmla="*/ 25337 h 190023"/>
                  <a:gd name="connsiteX14" fmla="*/ 57531 w 202215"/>
                  <a:gd name="connsiteY14" fmla="*/ 46006 h 190023"/>
                  <a:gd name="connsiteX15" fmla="*/ 57150 w 202215"/>
                  <a:gd name="connsiteY15" fmla="*/ 63246 h 190023"/>
                  <a:gd name="connsiteX16" fmla="*/ 57150 w 202215"/>
                  <a:gd name="connsiteY16" fmla="*/ 116967 h 190023"/>
                  <a:gd name="connsiteX17" fmla="*/ 65437 w 202215"/>
                  <a:gd name="connsiteY17" fmla="*/ 152876 h 190023"/>
                  <a:gd name="connsiteX18" fmla="*/ 95536 w 202215"/>
                  <a:gd name="connsiteY18" fmla="*/ 166973 h 190023"/>
                  <a:gd name="connsiteX19" fmla="*/ 122206 w 202215"/>
                  <a:gd name="connsiteY19" fmla="*/ 158306 h 190023"/>
                  <a:gd name="connsiteX20" fmla="*/ 138208 w 202215"/>
                  <a:gd name="connsiteY20" fmla="*/ 135922 h 190023"/>
                  <a:gd name="connsiteX21" fmla="*/ 143637 w 202215"/>
                  <a:gd name="connsiteY21" fmla="*/ 107537 h 190023"/>
                  <a:gd name="connsiteX22" fmla="*/ 143637 w 202215"/>
                  <a:gd name="connsiteY22" fmla="*/ 51911 h 190023"/>
                  <a:gd name="connsiteX23" fmla="*/ 142875 w 202215"/>
                  <a:gd name="connsiteY23" fmla="*/ 41910 h 190023"/>
                  <a:gd name="connsiteX24" fmla="*/ 140970 w 202215"/>
                  <a:gd name="connsiteY24" fmla="*/ 27432 h 190023"/>
                  <a:gd name="connsiteX25" fmla="*/ 138684 w 202215"/>
                  <a:gd name="connsiteY25" fmla="*/ 13145 h 190023"/>
                  <a:gd name="connsiteX26" fmla="*/ 152591 w 202215"/>
                  <a:gd name="connsiteY26" fmla="*/ 26670 h 190023"/>
                  <a:gd name="connsiteX27" fmla="*/ 113538 w 202215"/>
                  <a:gd name="connsiteY27" fmla="*/ 19526 h 190023"/>
                  <a:gd name="connsiteX28" fmla="*/ 115062 w 202215"/>
                  <a:gd name="connsiteY28" fmla="*/ 0 h 190023"/>
                  <a:gd name="connsiteX29" fmla="*/ 167259 w 202215"/>
                  <a:gd name="connsiteY29" fmla="*/ 0 h 190023"/>
                  <a:gd name="connsiteX30" fmla="*/ 174403 w 202215"/>
                  <a:gd name="connsiteY30" fmla="*/ 6763 h 190023"/>
                  <a:gd name="connsiteX31" fmla="*/ 173450 w 202215"/>
                  <a:gd name="connsiteY31" fmla="*/ 25146 h 190023"/>
                  <a:gd name="connsiteX32" fmla="*/ 172498 w 202215"/>
                  <a:gd name="connsiteY32" fmla="*/ 45815 h 190023"/>
                  <a:gd name="connsiteX33" fmla="*/ 172117 w 202215"/>
                  <a:gd name="connsiteY33" fmla="*/ 63056 h 190023"/>
                  <a:gd name="connsiteX34" fmla="*/ 172117 w 202215"/>
                  <a:gd name="connsiteY34" fmla="*/ 123920 h 190023"/>
                  <a:gd name="connsiteX35" fmla="*/ 173831 w 202215"/>
                  <a:gd name="connsiteY35" fmla="*/ 149638 h 190023"/>
                  <a:gd name="connsiteX36" fmla="*/ 176689 w 202215"/>
                  <a:gd name="connsiteY36" fmla="*/ 175736 h 190023"/>
                  <a:gd name="connsiteX37" fmla="*/ 163163 w 202215"/>
                  <a:gd name="connsiteY37" fmla="*/ 161830 h 190023"/>
                  <a:gd name="connsiteX38" fmla="*/ 202216 w 202215"/>
                  <a:gd name="connsiteY38" fmla="*/ 165926 h 190023"/>
                  <a:gd name="connsiteX39" fmla="*/ 199930 w 202215"/>
                  <a:gd name="connsiteY39" fmla="*/ 185452 h 190023"/>
                  <a:gd name="connsiteX40" fmla="*/ 152971 w 202215"/>
                  <a:gd name="connsiteY40" fmla="*/ 185452 h 190023"/>
                  <a:gd name="connsiteX41" fmla="*/ 145828 w 202215"/>
                  <a:gd name="connsiteY41" fmla="*/ 143732 h 190023"/>
                  <a:gd name="connsiteX42" fmla="*/ 149543 w 202215"/>
                  <a:gd name="connsiteY42" fmla="*/ 152781 h 190023"/>
                  <a:gd name="connsiteX43" fmla="*/ 140684 w 202215"/>
                  <a:gd name="connsiteY43" fmla="*/ 166116 h 190023"/>
                  <a:gd name="connsiteX44" fmla="*/ 121920 w 202215"/>
                  <a:gd name="connsiteY44" fmla="*/ 182309 h 190023"/>
                  <a:gd name="connsiteX45" fmla="*/ 89440 w 202215"/>
                  <a:gd name="connsiteY45" fmla="*/ 189643 h 19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02215" h="190023">
                    <a:moveTo>
                      <a:pt x="89535" y="190024"/>
                    </a:moveTo>
                    <a:cubicBezTo>
                      <a:pt x="72009" y="190024"/>
                      <a:pt x="58865" y="186309"/>
                      <a:pt x="50292" y="178975"/>
                    </a:cubicBezTo>
                    <a:cubicBezTo>
                      <a:pt x="41624" y="171545"/>
                      <a:pt x="35909" y="161354"/>
                      <a:pt x="33147" y="148114"/>
                    </a:cubicBezTo>
                    <a:cubicBezTo>
                      <a:pt x="30385" y="134969"/>
                      <a:pt x="29051" y="119920"/>
                      <a:pt x="29051" y="102870"/>
                    </a:cubicBezTo>
                    <a:lnTo>
                      <a:pt x="29051" y="52102"/>
                    </a:lnTo>
                    <a:cubicBezTo>
                      <a:pt x="29051" y="49816"/>
                      <a:pt x="28766" y="46577"/>
                      <a:pt x="28289" y="42101"/>
                    </a:cubicBezTo>
                    <a:cubicBezTo>
                      <a:pt x="27813" y="37719"/>
                      <a:pt x="27146" y="32861"/>
                      <a:pt x="26194" y="27623"/>
                    </a:cubicBezTo>
                    <a:cubicBezTo>
                      <a:pt x="25336" y="22384"/>
                      <a:pt x="24479" y="17621"/>
                      <a:pt x="23717" y="13335"/>
                    </a:cubicBezTo>
                    <a:lnTo>
                      <a:pt x="37243" y="27242"/>
                    </a:lnTo>
                    <a:lnTo>
                      <a:pt x="0" y="19717"/>
                    </a:lnTo>
                    <a:lnTo>
                      <a:pt x="1524" y="191"/>
                    </a:lnTo>
                    <a:lnTo>
                      <a:pt x="52673" y="191"/>
                    </a:lnTo>
                    <a:lnTo>
                      <a:pt x="59817" y="6953"/>
                    </a:lnTo>
                    <a:cubicBezTo>
                      <a:pt x="59531" y="12192"/>
                      <a:pt x="59150" y="18383"/>
                      <a:pt x="58674" y="25337"/>
                    </a:cubicBezTo>
                    <a:cubicBezTo>
                      <a:pt x="58198" y="32385"/>
                      <a:pt x="57817" y="39243"/>
                      <a:pt x="57531" y="46006"/>
                    </a:cubicBezTo>
                    <a:cubicBezTo>
                      <a:pt x="57245" y="52769"/>
                      <a:pt x="57150" y="58579"/>
                      <a:pt x="57150" y="63246"/>
                    </a:cubicBezTo>
                    <a:lnTo>
                      <a:pt x="57150" y="116967"/>
                    </a:lnTo>
                    <a:cubicBezTo>
                      <a:pt x="57150" y="131540"/>
                      <a:pt x="59912" y="143447"/>
                      <a:pt x="65437" y="152876"/>
                    </a:cubicBezTo>
                    <a:cubicBezTo>
                      <a:pt x="70961" y="162306"/>
                      <a:pt x="80963" y="166973"/>
                      <a:pt x="95536" y="166973"/>
                    </a:cubicBezTo>
                    <a:cubicBezTo>
                      <a:pt x="106299" y="166973"/>
                      <a:pt x="115157" y="164116"/>
                      <a:pt x="122206" y="158306"/>
                    </a:cubicBezTo>
                    <a:cubicBezTo>
                      <a:pt x="129254" y="152591"/>
                      <a:pt x="134493" y="145066"/>
                      <a:pt x="138208" y="135922"/>
                    </a:cubicBezTo>
                    <a:cubicBezTo>
                      <a:pt x="141827" y="126778"/>
                      <a:pt x="143637" y="117348"/>
                      <a:pt x="143637" y="107537"/>
                    </a:cubicBezTo>
                    <a:lnTo>
                      <a:pt x="143637" y="51911"/>
                    </a:lnTo>
                    <a:cubicBezTo>
                      <a:pt x="143637" y="49625"/>
                      <a:pt x="143351" y="46387"/>
                      <a:pt x="142875" y="41910"/>
                    </a:cubicBezTo>
                    <a:cubicBezTo>
                      <a:pt x="142399" y="37529"/>
                      <a:pt x="141732" y="32671"/>
                      <a:pt x="140970" y="27432"/>
                    </a:cubicBezTo>
                    <a:cubicBezTo>
                      <a:pt x="140208" y="22193"/>
                      <a:pt x="139446" y="17431"/>
                      <a:pt x="138684" y="13145"/>
                    </a:cubicBezTo>
                    <a:lnTo>
                      <a:pt x="152591" y="26670"/>
                    </a:lnTo>
                    <a:lnTo>
                      <a:pt x="113538" y="19526"/>
                    </a:lnTo>
                    <a:lnTo>
                      <a:pt x="115062" y="0"/>
                    </a:lnTo>
                    <a:lnTo>
                      <a:pt x="167259" y="0"/>
                    </a:lnTo>
                    <a:lnTo>
                      <a:pt x="174403" y="6763"/>
                    </a:lnTo>
                    <a:cubicBezTo>
                      <a:pt x="174117" y="12002"/>
                      <a:pt x="173831" y="18193"/>
                      <a:pt x="173450" y="25146"/>
                    </a:cubicBezTo>
                    <a:cubicBezTo>
                      <a:pt x="173069" y="32195"/>
                      <a:pt x="172784" y="39053"/>
                      <a:pt x="172498" y="45815"/>
                    </a:cubicBezTo>
                    <a:cubicBezTo>
                      <a:pt x="172212" y="52578"/>
                      <a:pt x="172117" y="58388"/>
                      <a:pt x="172117" y="63056"/>
                    </a:cubicBezTo>
                    <a:lnTo>
                      <a:pt x="172117" y="123920"/>
                    </a:lnTo>
                    <a:cubicBezTo>
                      <a:pt x="172117" y="132398"/>
                      <a:pt x="172688" y="140970"/>
                      <a:pt x="173831" y="149638"/>
                    </a:cubicBezTo>
                    <a:cubicBezTo>
                      <a:pt x="174974" y="158306"/>
                      <a:pt x="175927" y="166973"/>
                      <a:pt x="176689" y="175736"/>
                    </a:cubicBezTo>
                    <a:lnTo>
                      <a:pt x="163163" y="161830"/>
                    </a:lnTo>
                    <a:lnTo>
                      <a:pt x="202216" y="165926"/>
                    </a:lnTo>
                    <a:lnTo>
                      <a:pt x="199930" y="185452"/>
                    </a:lnTo>
                    <a:lnTo>
                      <a:pt x="152971" y="185452"/>
                    </a:lnTo>
                    <a:lnTo>
                      <a:pt x="145828" y="143732"/>
                    </a:lnTo>
                    <a:lnTo>
                      <a:pt x="149543" y="152781"/>
                    </a:lnTo>
                    <a:cubicBezTo>
                      <a:pt x="148019" y="155829"/>
                      <a:pt x="145066" y="160211"/>
                      <a:pt x="140684" y="166116"/>
                    </a:cubicBezTo>
                    <a:cubicBezTo>
                      <a:pt x="136303" y="172022"/>
                      <a:pt x="130016" y="177356"/>
                      <a:pt x="121920" y="182309"/>
                    </a:cubicBezTo>
                    <a:cubicBezTo>
                      <a:pt x="113824" y="187166"/>
                      <a:pt x="102965" y="189643"/>
                      <a:pt x="89440" y="1896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19" name="Forme libre : forme 118">
                <a:extLst>
                  <a:ext uri="{FF2B5EF4-FFF2-40B4-BE49-F238E27FC236}">
                    <a16:creationId xmlns:a16="http://schemas.microsoft.com/office/drawing/2014/main" id="{2E8C0836-DF37-7CDD-F70F-C318F0DF707F}"/>
                  </a:ext>
                </a:extLst>
              </p:cNvPr>
              <p:cNvSpPr/>
              <p:nvPr/>
            </p:nvSpPr>
            <p:spPr>
              <a:xfrm>
                <a:off x="4461986" y="4032789"/>
                <a:ext cx="126206" cy="231171"/>
              </a:xfrm>
              <a:custGeom>
                <a:avLst/>
                <a:gdLst>
                  <a:gd name="connsiteX0" fmla="*/ 74867 w 126206"/>
                  <a:gd name="connsiteY0" fmla="*/ 231076 h 231171"/>
                  <a:gd name="connsiteX1" fmla="*/ 41243 w 126206"/>
                  <a:gd name="connsiteY1" fmla="*/ 217551 h 231171"/>
                  <a:gd name="connsiteX2" fmla="*/ 32766 w 126206"/>
                  <a:gd name="connsiteY2" fmla="*/ 178879 h 231171"/>
                  <a:gd name="connsiteX3" fmla="*/ 32766 w 126206"/>
                  <a:gd name="connsiteY3" fmla="*/ 46958 h 231171"/>
                  <a:gd name="connsiteX4" fmla="*/ 44768 w 126206"/>
                  <a:gd name="connsiteY4" fmla="*/ 59341 h 231171"/>
                  <a:gd name="connsiteX5" fmla="*/ 1143 w 126206"/>
                  <a:gd name="connsiteY5" fmla="*/ 59341 h 231171"/>
                  <a:gd name="connsiteX6" fmla="*/ 0 w 126206"/>
                  <a:gd name="connsiteY6" fmla="*/ 44291 h 231171"/>
                  <a:gd name="connsiteX7" fmla="*/ 12002 w 126206"/>
                  <a:gd name="connsiteY7" fmla="*/ 40005 h 231171"/>
                  <a:gd name="connsiteX8" fmla="*/ 26480 w 126206"/>
                  <a:gd name="connsiteY8" fmla="*/ 34957 h 231171"/>
                  <a:gd name="connsiteX9" fmla="*/ 38291 w 126206"/>
                  <a:gd name="connsiteY9" fmla="*/ 30861 h 231171"/>
                  <a:gd name="connsiteX10" fmla="*/ 25527 w 126206"/>
                  <a:gd name="connsiteY10" fmla="*/ 43243 h 231171"/>
                  <a:gd name="connsiteX11" fmla="*/ 30575 w 126206"/>
                  <a:gd name="connsiteY11" fmla="*/ 35147 h 231171"/>
                  <a:gd name="connsiteX12" fmla="*/ 37148 w 126206"/>
                  <a:gd name="connsiteY12" fmla="*/ 22003 h 231171"/>
                  <a:gd name="connsiteX13" fmla="*/ 43529 w 126206"/>
                  <a:gd name="connsiteY13" fmla="*/ 8668 h 231171"/>
                  <a:gd name="connsiteX14" fmla="*/ 47625 w 126206"/>
                  <a:gd name="connsiteY14" fmla="*/ 0 h 231171"/>
                  <a:gd name="connsiteX15" fmla="*/ 61151 w 126206"/>
                  <a:gd name="connsiteY15" fmla="*/ 1524 h 231171"/>
                  <a:gd name="connsiteX16" fmla="*/ 61151 w 126206"/>
                  <a:gd name="connsiteY16" fmla="*/ 180404 h 231171"/>
                  <a:gd name="connsiteX17" fmla="*/ 65627 w 126206"/>
                  <a:gd name="connsiteY17" fmla="*/ 200311 h 231171"/>
                  <a:gd name="connsiteX18" fmla="*/ 82963 w 126206"/>
                  <a:gd name="connsiteY18" fmla="*/ 207454 h 231171"/>
                  <a:gd name="connsiteX19" fmla="*/ 100013 w 126206"/>
                  <a:gd name="connsiteY19" fmla="*/ 203454 h 231171"/>
                  <a:gd name="connsiteX20" fmla="*/ 116015 w 126206"/>
                  <a:gd name="connsiteY20" fmla="*/ 193167 h 231171"/>
                  <a:gd name="connsiteX21" fmla="*/ 126206 w 126206"/>
                  <a:gd name="connsiteY21" fmla="*/ 209359 h 231171"/>
                  <a:gd name="connsiteX22" fmla="*/ 99727 w 126206"/>
                  <a:gd name="connsiteY22" fmla="*/ 225742 h 231171"/>
                  <a:gd name="connsiteX23" fmla="*/ 74771 w 126206"/>
                  <a:gd name="connsiteY23" fmla="*/ 231172 h 231171"/>
                  <a:gd name="connsiteX24" fmla="*/ 54959 w 126206"/>
                  <a:gd name="connsiteY24" fmla="*/ 59341 h 231171"/>
                  <a:gd name="connsiteX25" fmla="*/ 54959 w 126206"/>
                  <a:gd name="connsiteY25" fmla="*/ 39815 h 231171"/>
                  <a:gd name="connsiteX26" fmla="*/ 116967 w 126206"/>
                  <a:gd name="connsiteY26" fmla="*/ 39815 h 231171"/>
                  <a:gd name="connsiteX27" fmla="*/ 115062 w 126206"/>
                  <a:gd name="connsiteY27" fmla="*/ 59341 h 231171"/>
                  <a:gd name="connsiteX28" fmla="*/ 54959 w 126206"/>
                  <a:gd name="connsiteY28" fmla="*/ 59341 h 231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6206" h="231171">
                    <a:moveTo>
                      <a:pt x="74867" y="231076"/>
                    </a:moveTo>
                    <a:cubicBezTo>
                      <a:pt x="58103" y="231076"/>
                      <a:pt x="46863" y="226600"/>
                      <a:pt x="41243" y="217551"/>
                    </a:cubicBezTo>
                    <a:cubicBezTo>
                      <a:pt x="35624" y="208502"/>
                      <a:pt x="32766" y="195643"/>
                      <a:pt x="32766" y="178879"/>
                    </a:cubicBezTo>
                    <a:lnTo>
                      <a:pt x="32766" y="46958"/>
                    </a:lnTo>
                    <a:lnTo>
                      <a:pt x="44768" y="59341"/>
                    </a:lnTo>
                    <a:lnTo>
                      <a:pt x="1143" y="59341"/>
                    </a:lnTo>
                    <a:lnTo>
                      <a:pt x="0" y="44291"/>
                    </a:lnTo>
                    <a:cubicBezTo>
                      <a:pt x="3239" y="43053"/>
                      <a:pt x="7239" y="41624"/>
                      <a:pt x="12002" y="40005"/>
                    </a:cubicBezTo>
                    <a:cubicBezTo>
                      <a:pt x="16764" y="38386"/>
                      <a:pt x="21622" y="36671"/>
                      <a:pt x="26480" y="34957"/>
                    </a:cubicBezTo>
                    <a:cubicBezTo>
                      <a:pt x="31337" y="33242"/>
                      <a:pt x="35338" y="31813"/>
                      <a:pt x="38291" y="30861"/>
                    </a:cubicBezTo>
                    <a:lnTo>
                      <a:pt x="25527" y="43243"/>
                    </a:lnTo>
                    <a:cubicBezTo>
                      <a:pt x="26765" y="41720"/>
                      <a:pt x="28480" y="39053"/>
                      <a:pt x="30575" y="35147"/>
                    </a:cubicBezTo>
                    <a:cubicBezTo>
                      <a:pt x="32671" y="31242"/>
                      <a:pt x="34862" y="26861"/>
                      <a:pt x="37148" y="22003"/>
                    </a:cubicBezTo>
                    <a:cubicBezTo>
                      <a:pt x="39433" y="17145"/>
                      <a:pt x="41529" y="12668"/>
                      <a:pt x="43529" y="8668"/>
                    </a:cubicBezTo>
                    <a:cubicBezTo>
                      <a:pt x="45530" y="4667"/>
                      <a:pt x="46863" y="1810"/>
                      <a:pt x="47625" y="0"/>
                    </a:cubicBezTo>
                    <a:lnTo>
                      <a:pt x="61151" y="1524"/>
                    </a:lnTo>
                    <a:lnTo>
                      <a:pt x="61151" y="180404"/>
                    </a:lnTo>
                    <a:cubicBezTo>
                      <a:pt x="61151" y="188976"/>
                      <a:pt x="62675" y="195548"/>
                      <a:pt x="65627" y="200311"/>
                    </a:cubicBezTo>
                    <a:cubicBezTo>
                      <a:pt x="68675" y="205073"/>
                      <a:pt x="74390" y="207454"/>
                      <a:pt x="82963" y="207454"/>
                    </a:cubicBezTo>
                    <a:cubicBezTo>
                      <a:pt x="88487" y="207454"/>
                      <a:pt x="94202" y="206121"/>
                      <a:pt x="100013" y="203454"/>
                    </a:cubicBezTo>
                    <a:cubicBezTo>
                      <a:pt x="105918" y="200787"/>
                      <a:pt x="111252" y="197358"/>
                      <a:pt x="116015" y="193167"/>
                    </a:cubicBezTo>
                    <a:lnTo>
                      <a:pt x="126206" y="209359"/>
                    </a:lnTo>
                    <a:cubicBezTo>
                      <a:pt x="117158" y="216599"/>
                      <a:pt x="108395" y="222028"/>
                      <a:pt x="99727" y="225742"/>
                    </a:cubicBezTo>
                    <a:cubicBezTo>
                      <a:pt x="91059" y="229362"/>
                      <a:pt x="82772" y="231172"/>
                      <a:pt x="74771" y="231172"/>
                    </a:cubicBezTo>
                    <a:close/>
                    <a:moveTo>
                      <a:pt x="54959" y="59341"/>
                    </a:moveTo>
                    <a:lnTo>
                      <a:pt x="54959" y="39815"/>
                    </a:lnTo>
                    <a:lnTo>
                      <a:pt x="116967" y="39815"/>
                    </a:lnTo>
                    <a:lnTo>
                      <a:pt x="115062" y="59341"/>
                    </a:lnTo>
                    <a:lnTo>
                      <a:pt x="54959" y="593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20" name="Forme libre : forme 119">
                <a:extLst>
                  <a:ext uri="{FF2B5EF4-FFF2-40B4-BE49-F238E27FC236}">
                    <a16:creationId xmlns:a16="http://schemas.microsoft.com/office/drawing/2014/main" id="{CD199C35-262A-E31B-545E-1CEC3E090499}"/>
                  </a:ext>
                </a:extLst>
              </p:cNvPr>
              <p:cNvSpPr/>
              <p:nvPr/>
            </p:nvSpPr>
            <p:spPr>
              <a:xfrm>
                <a:off x="4616481" y="4069174"/>
                <a:ext cx="171450" cy="192785"/>
              </a:xfrm>
              <a:custGeom>
                <a:avLst/>
                <a:gdLst>
                  <a:gd name="connsiteX0" fmla="*/ 86106 w 171450"/>
                  <a:gd name="connsiteY0" fmla="*/ 192786 h 192785"/>
                  <a:gd name="connsiteX1" fmla="*/ 38386 w 171450"/>
                  <a:gd name="connsiteY1" fmla="*/ 180403 h 192785"/>
                  <a:gd name="connsiteX2" fmla="*/ 9620 w 171450"/>
                  <a:gd name="connsiteY2" fmla="*/ 146399 h 192785"/>
                  <a:gd name="connsiteX3" fmla="*/ 0 w 171450"/>
                  <a:gd name="connsiteY3" fmla="*/ 96583 h 192785"/>
                  <a:gd name="connsiteX4" fmla="*/ 9620 w 171450"/>
                  <a:gd name="connsiteY4" fmla="*/ 46387 h 192785"/>
                  <a:gd name="connsiteX5" fmla="*/ 38386 w 171450"/>
                  <a:gd name="connsiteY5" fmla="*/ 12382 h 192785"/>
                  <a:gd name="connsiteX6" fmla="*/ 86106 w 171450"/>
                  <a:gd name="connsiteY6" fmla="*/ 0 h 192785"/>
                  <a:gd name="connsiteX7" fmla="*/ 150209 w 171450"/>
                  <a:gd name="connsiteY7" fmla="*/ 26479 h 192785"/>
                  <a:gd name="connsiteX8" fmla="*/ 171450 w 171450"/>
                  <a:gd name="connsiteY8" fmla="*/ 96583 h 192785"/>
                  <a:gd name="connsiteX9" fmla="*/ 161830 w 171450"/>
                  <a:gd name="connsiteY9" fmla="*/ 146590 h 192785"/>
                  <a:gd name="connsiteX10" fmla="*/ 133255 w 171450"/>
                  <a:gd name="connsiteY10" fmla="*/ 180594 h 192785"/>
                  <a:gd name="connsiteX11" fmla="*/ 86106 w 171450"/>
                  <a:gd name="connsiteY11" fmla="*/ 192786 h 192785"/>
                  <a:gd name="connsiteX12" fmla="*/ 86106 w 171450"/>
                  <a:gd name="connsiteY12" fmla="*/ 172498 h 192785"/>
                  <a:gd name="connsiteX13" fmla="*/ 118015 w 171450"/>
                  <a:gd name="connsiteY13" fmla="*/ 161258 h 192785"/>
                  <a:gd name="connsiteX14" fmla="*/ 134398 w 171450"/>
                  <a:gd name="connsiteY14" fmla="*/ 132493 h 192785"/>
                  <a:gd name="connsiteX15" fmla="*/ 139065 w 171450"/>
                  <a:gd name="connsiteY15" fmla="*/ 96583 h 192785"/>
                  <a:gd name="connsiteX16" fmla="*/ 134398 w 171450"/>
                  <a:gd name="connsiteY16" fmla="*/ 60293 h 192785"/>
                  <a:gd name="connsiteX17" fmla="*/ 118015 w 171450"/>
                  <a:gd name="connsiteY17" fmla="*/ 31528 h 192785"/>
                  <a:gd name="connsiteX18" fmla="*/ 86106 w 171450"/>
                  <a:gd name="connsiteY18" fmla="*/ 20288 h 192785"/>
                  <a:gd name="connsiteX19" fmla="*/ 54197 w 171450"/>
                  <a:gd name="connsiteY19" fmla="*/ 31337 h 192785"/>
                  <a:gd name="connsiteX20" fmla="*/ 37433 w 171450"/>
                  <a:gd name="connsiteY20" fmla="*/ 59912 h 192785"/>
                  <a:gd name="connsiteX21" fmla="*/ 32385 w 171450"/>
                  <a:gd name="connsiteY21" fmla="*/ 96583 h 192785"/>
                  <a:gd name="connsiteX22" fmla="*/ 37433 w 171450"/>
                  <a:gd name="connsiteY22" fmla="*/ 132874 h 192785"/>
                  <a:gd name="connsiteX23" fmla="*/ 54197 w 171450"/>
                  <a:gd name="connsiteY23" fmla="*/ 161449 h 192785"/>
                  <a:gd name="connsiteX24" fmla="*/ 86106 w 171450"/>
                  <a:gd name="connsiteY24" fmla="*/ 172498 h 192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71450" h="192785">
                    <a:moveTo>
                      <a:pt x="86106" y="192786"/>
                    </a:moveTo>
                    <a:cubicBezTo>
                      <a:pt x="67056" y="192786"/>
                      <a:pt x="51149" y="188690"/>
                      <a:pt x="38386" y="180403"/>
                    </a:cubicBezTo>
                    <a:cubicBezTo>
                      <a:pt x="25622" y="172117"/>
                      <a:pt x="16002" y="160782"/>
                      <a:pt x="9620" y="146399"/>
                    </a:cubicBezTo>
                    <a:cubicBezTo>
                      <a:pt x="3239" y="132017"/>
                      <a:pt x="0" y="115443"/>
                      <a:pt x="0" y="96583"/>
                    </a:cubicBezTo>
                    <a:cubicBezTo>
                      <a:pt x="0" y="77724"/>
                      <a:pt x="3239" y="60865"/>
                      <a:pt x="9620" y="46387"/>
                    </a:cubicBezTo>
                    <a:cubicBezTo>
                      <a:pt x="16002" y="32004"/>
                      <a:pt x="25622" y="20669"/>
                      <a:pt x="38386" y="12382"/>
                    </a:cubicBezTo>
                    <a:cubicBezTo>
                      <a:pt x="51149" y="4096"/>
                      <a:pt x="67056" y="0"/>
                      <a:pt x="86106" y="0"/>
                    </a:cubicBezTo>
                    <a:cubicBezTo>
                      <a:pt x="114681" y="0"/>
                      <a:pt x="136017" y="8858"/>
                      <a:pt x="150209" y="26479"/>
                    </a:cubicBezTo>
                    <a:cubicBezTo>
                      <a:pt x="164402" y="44101"/>
                      <a:pt x="171450" y="67532"/>
                      <a:pt x="171450" y="96583"/>
                    </a:cubicBezTo>
                    <a:cubicBezTo>
                      <a:pt x="171450" y="115348"/>
                      <a:pt x="168212" y="132017"/>
                      <a:pt x="161830" y="146590"/>
                    </a:cubicBezTo>
                    <a:cubicBezTo>
                      <a:pt x="155448" y="161163"/>
                      <a:pt x="145923" y="172498"/>
                      <a:pt x="133255" y="180594"/>
                    </a:cubicBezTo>
                    <a:cubicBezTo>
                      <a:pt x="120587" y="188785"/>
                      <a:pt x="104870" y="192786"/>
                      <a:pt x="86106" y="192786"/>
                    </a:cubicBezTo>
                    <a:close/>
                    <a:moveTo>
                      <a:pt x="86106" y="172498"/>
                    </a:moveTo>
                    <a:cubicBezTo>
                      <a:pt x="99631" y="172498"/>
                      <a:pt x="110300" y="168783"/>
                      <a:pt x="118015" y="161258"/>
                    </a:cubicBezTo>
                    <a:cubicBezTo>
                      <a:pt x="125730" y="153734"/>
                      <a:pt x="131254" y="144209"/>
                      <a:pt x="134398" y="132493"/>
                    </a:cubicBezTo>
                    <a:cubicBezTo>
                      <a:pt x="137541" y="120872"/>
                      <a:pt x="139065" y="108871"/>
                      <a:pt x="139065" y="96583"/>
                    </a:cubicBezTo>
                    <a:cubicBezTo>
                      <a:pt x="139065" y="84296"/>
                      <a:pt x="137541" y="72009"/>
                      <a:pt x="134398" y="60293"/>
                    </a:cubicBezTo>
                    <a:cubicBezTo>
                      <a:pt x="131254" y="48673"/>
                      <a:pt x="125825" y="39052"/>
                      <a:pt x="118015" y="31528"/>
                    </a:cubicBezTo>
                    <a:cubicBezTo>
                      <a:pt x="110204" y="24003"/>
                      <a:pt x="99631" y="20288"/>
                      <a:pt x="86106" y="20288"/>
                    </a:cubicBezTo>
                    <a:cubicBezTo>
                      <a:pt x="72581" y="20288"/>
                      <a:pt x="61913" y="24003"/>
                      <a:pt x="54197" y="31337"/>
                    </a:cubicBezTo>
                    <a:cubicBezTo>
                      <a:pt x="46387" y="38767"/>
                      <a:pt x="40862" y="48292"/>
                      <a:pt x="37433" y="59912"/>
                    </a:cubicBezTo>
                    <a:cubicBezTo>
                      <a:pt x="34100" y="71533"/>
                      <a:pt x="32385" y="83820"/>
                      <a:pt x="32385" y="96583"/>
                    </a:cubicBezTo>
                    <a:cubicBezTo>
                      <a:pt x="32385" y="109347"/>
                      <a:pt x="34100" y="121158"/>
                      <a:pt x="37433" y="132874"/>
                    </a:cubicBezTo>
                    <a:cubicBezTo>
                      <a:pt x="40862" y="144494"/>
                      <a:pt x="46387" y="154019"/>
                      <a:pt x="54197" y="161449"/>
                    </a:cubicBezTo>
                    <a:cubicBezTo>
                      <a:pt x="62008" y="168878"/>
                      <a:pt x="72581" y="172498"/>
                      <a:pt x="86106" y="17249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21" name="Forme libre : forme 120">
                <a:extLst>
                  <a:ext uri="{FF2B5EF4-FFF2-40B4-BE49-F238E27FC236}">
                    <a16:creationId xmlns:a16="http://schemas.microsoft.com/office/drawing/2014/main" id="{F494D095-3A90-B087-B2E8-2FC221CF4D1D}"/>
                  </a:ext>
                </a:extLst>
              </p:cNvPr>
              <p:cNvSpPr/>
              <p:nvPr/>
            </p:nvSpPr>
            <p:spPr>
              <a:xfrm>
                <a:off x="4819078" y="4069460"/>
                <a:ext cx="144684" cy="191166"/>
              </a:xfrm>
              <a:custGeom>
                <a:avLst/>
                <a:gdLst>
                  <a:gd name="connsiteX0" fmla="*/ 1905 w 144684"/>
                  <a:gd name="connsiteY0" fmla="*/ 190690 h 191166"/>
                  <a:gd name="connsiteX1" fmla="*/ 0 w 144684"/>
                  <a:gd name="connsiteY1" fmla="*/ 172688 h 191166"/>
                  <a:gd name="connsiteX2" fmla="*/ 42100 w 144684"/>
                  <a:gd name="connsiteY2" fmla="*/ 164021 h 191166"/>
                  <a:gd name="connsiteX3" fmla="*/ 27051 w 144684"/>
                  <a:gd name="connsiteY3" fmla="*/ 177927 h 191166"/>
                  <a:gd name="connsiteX4" fmla="*/ 29146 w 144684"/>
                  <a:gd name="connsiteY4" fmla="*/ 167450 h 191166"/>
                  <a:gd name="connsiteX5" fmla="*/ 31813 w 144684"/>
                  <a:gd name="connsiteY5" fmla="*/ 151447 h 191166"/>
                  <a:gd name="connsiteX6" fmla="*/ 33147 w 144684"/>
                  <a:gd name="connsiteY6" fmla="*/ 138493 h 191166"/>
                  <a:gd name="connsiteX7" fmla="*/ 33147 w 144684"/>
                  <a:gd name="connsiteY7" fmla="*/ 55054 h 191166"/>
                  <a:gd name="connsiteX8" fmla="*/ 32004 w 144684"/>
                  <a:gd name="connsiteY8" fmla="*/ 41719 h 191166"/>
                  <a:gd name="connsiteX9" fmla="*/ 29337 w 144684"/>
                  <a:gd name="connsiteY9" fmla="*/ 24765 h 191166"/>
                  <a:gd name="connsiteX10" fmla="*/ 27051 w 144684"/>
                  <a:gd name="connsiteY10" fmla="*/ 12573 h 191166"/>
                  <a:gd name="connsiteX11" fmla="*/ 42100 w 144684"/>
                  <a:gd name="connsiteY11" fmla="*/ 29908 h 191166"/>
                  <a:gd name="connsiteX12" fmla="*/ 762 w 144684"/>
                  <a:gd name="connsiteY12" fmla="*/ 22765 h 191166"/>
                  <a:gd name="connsiteX13" fmla="*/ 2667 w 144684"/>
                  <a:gd name="connsiteY13" fmla="*/ 3238 h 191166"/>
                  <a:gd name="connsiteX14" fmla="*/ 49244 w 144684"/>
                  <a:gd name="connsiteY14" fmla="*/ 3238 h 191166"/>
                  <a:gd name="connsiteX15" fmla="*/ 56388 w 144684"/>
                  <a:gd name="connsiteY15" fmla="*/ 10001 h 191166"/>
                  <a:gd name="connsiteX16" fmla="*/ 61627 w 144684"/>
                  <a:gd name="connsiteY16" fmla="*/ 66389 h 191166"/>
                  <a:gd name="connsiteX17" fmla="*/ 50387 w 144684"/>
                  <a:gd name="connsiteY17" fmla="*/ 54388 h 191166"/>
                  <a:gd name="connsiteX18" fmla="*/ 59817 w 144684"/>
                  <a:gd name="connsiteY18" fmla="*/ 34671 h 191166"/>
                  <a:gd name="connsiteX19" fmla="*/ 72771 w 144684"/>
                  <a:gd name="connsiteY19" fmla="*/ 17240 h 191166"/>
                  <a:gd name="connsiteX20" fmla="*/ 91916 w 144684"/>
                  <a:gd name="connsiteY20" fmla="*/ 4667 h 191166"/>
                  <a:gd name="connsiteX21" fmla="*/ 119920 w 144684"/>
                  <a:gd name="connsiteY21" fmla="*/ 0 h 191166"/>
                  <a:gd name="connsiteX22" fmla="*/ 132493 w 144684"/>
                  <a:gd name="connsiteY22" fmla="*/ 952 h 191166"/>
                  <a:gd name="connsiteX23" fmla="*/ 144685 w 144684"/>
                  <a:gd name="connsiteY23" fmla="*/ 3810 h 191166"/>
                  <a:gd name="connsiteX24" fmla="*/ 141256 w 144684"/>
                  <a:gd name="connsiteY24" fmla="*/ 64294 h 191166"/>
                  <a:gd name="connsiteX25" fmla="*/ 119824 w 144684"/>
                  <a:gd name="connsiteY25" fmla="*/ 63151 h 191166"/>
                  <a:gd name="connsiteX26" fmla="*/ 119824 w 144684"/>
                  <a:gd name="connsiteY26" fmla="*/ 43625 h 191166"/>
                  <a:gd name="connsiteX27" fmla="*/ 118300 w 144684"/>
                  <a:gd name="connsiteY27" fmla="*/ 36481 h 191166"/>
                  <a:gd name="connsiteX28" fmla="*/ 114681 w 144684"/>
                  <a:gd name="connsiteY28" fmla="*/ 25051 h 191166"/>
                  <a:gd name="connsiteX29" fmla="*/ 110776 w 144684"/>
                  <a:gd name="connsiteY29" fmla="*/ 14764 h 191166"/>
                  <a:gd name="connsiteX30" fmla="*/ 128397 w 144684"/>
                  <a:gd name="connsiteY30" fmla="*/ 24575 h 191166"/>
                  <a:gd name="connsiteX31" fmla="*/ 120682 w 144684"/>
                  <a:gd name="connsiteY31" fmla="*/ 24955 h 191166"/>
                  <a:gd name="connsiteX32" fmla="*/ 112967 w 144684"/>
                  <a:gd name="connsiteY32" fmla="*/ 24955 h 191166"/>
                  <a:gd name="connsiteX33" fmla="*/ 73723 w 144684"/>
                  <a:gd name="connsiteY33" fmla="*/ 41148 h 191166"/>
                  <a:gd name="connsiteX34" fmla="*/ 61531 w 144684"/>
                  <a:gd name="connsiteY34" fmla="*/ 84010 h 191166"/>
                  <a:gd name="connsiteX35" fmla="*/ 61531 w 144684"/>
                  <a:gd name="connsiteY35" fmla="*/ 127635 h 191166"/>
                  <a:gd name="connsiteX36" fmla="*/ 62674 w 144684"/>
                  <a:gd name="connsiteY36" fmla="*/ 157734 h 191166"/>
                  <a:gd name="connsiteX37" fmla="*/ 64960 w 144684"/>
                  <a:gd name="connsiteY37" fmla="*/ 179927 h 191166"/>
                  <a:gd name="connsiteX38" fmla="*/ 51054 w 144684"/>
                  <a:gd name="connsiteY38" fmla="*/ 166021 h 191166"/>
                  <a:gd name="connsiteX39" fmla="*/ 101441 w 144684"/>
                  <a:gd name="connsiteY39" fmla="*/ 169735 h 191166"/>
                  <a:gd name="connsiteX40" fmla="*/ 99155 w 144684"/>
                  <a:gd name="connsiteY40" fmla="*/ 189262 h 191166"/>
                  <a:gd name="connsiteX41" fmla="*/ 43148 w 144684"/>
                  <a:gd name="connsiteY41" fmla="*/ 189262 h 191166"/>
                  <a:gd name="connsiteX42" fmla="*/ 32290 w 144684"/>
                  <a:gd name="connsiteY42" fmla="*/ 189643 h 191166"/>
                  <a:gd name="connsiteX43" fmla="*/ 17050 w 144684"/>
                  <a:gd name="connsiteY43" fmla="*/ 190405 h 191166"/>
                  <a:gd name="connsiteX44" fmla="*/ 1810 w 144684"/>
                  <a:gd name="connsiteY44" fmla="*/ 191167 h 19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4684" h="191166">
                    <a:moveTo>
                      <a:pt x="1905" y="190690"/>
                    </a:moveTo>
                    <a:lnTo>
                      <a:pt x="0" y="172688"/>
                    </a:lnTo>
                    <a:lnTo>
                      <a:pt x="42100" y="164021"/>
                    </a:lnTo>
                    <a:lnTo>
                      <a:pt x="27051" y="177927"/>
                    </a:lnTo>
                    <a:cubicBezTo>
                      <a:pt x="27527" y="175927"/>
                      <a:pt x="28194" y="172402"/>
                      <a:pt x="29146" y="167450"/>
                    </a:cubicBezTo>
                    <a:cubicBezTo>
                      <a:pt x="30004" y="162401"/>
                      <a:pt x="30861" y="157163"/>
                      <a:pt x="31813" y="151447"/>
                    </a:cubicBezTo>
                    <a:cubicBezTo>
                      <a:pt x="32671" y="145828"/>
                      <a:pt x="33147" y="141446"/>
                      <a:pt x="33147" y="138493"/>
                    </a:cubicBezTo>
                    <a:lnTo>
                      <a:pt x="33147" y="55054"/>
                    </a:lnTo>
                    <a:cubicBezTo>
                      <a:pt x="33147" y="51816"/>
                      <a:pt x="32766" y="47339"/>
                      <a:pt x="32004" y="41719"/>
                    </a:cubicBezTo>
                    <a:cubicBezTo>
                      <a:pt x="31242" y="36100"/>
                      <a:pt x="30385" y="30480"/>
                      <a:pt x="29337" y="24765"/>
                    </a:cubicBezTo>
                    <a:cubicBezTo>
                      <a:pt x="28289" y="19145"/>
                      <a:pt x="27622" y="15050"/>
                      <a:pt x="27051" y="12573"/>
                    </a:cubicBezTo>
                    <a:lnTo>
                      <a:pt x="42100" y="29908"/>
                    </a:lnTo>
                    <a:lnTo>
                      <a:pt x="762" y="22765"/>
                    </a:lnTo>
                    <a:lnTo>
                      <a:pt x="2667" y="3238"/>
                    </a:lnTo>
                    <a:lnTo>
                      <a:pt x="49244" y="3238"/>
                    </a:lnTo>
                    <a:lnTo>
                      <a:pt x="56388" y="10001"/>
                    </a:lnTo>
                    <a:lnTo>
                      <a:pt x="61627" y="66389"/>
                    </a:lnTo>
                    <a:lnTo>
                      <a:pt x="50387" y="54388"/>
                    </a:lnTo>
                    <a:cubicBezTo>
                      <a:pt x="53149" y="47625"/>
                      <a:pt x="56293" y="41053"/>
                      <a:pt x="59817" y="34671"/>
                    </a:cubicBezTo>
                    <a:cubicBezTo>
                      <a:pt x="63341" y="28289"/>
                      <a:pt x="67627" y="22479"/>
                      <a:pt x="72771" y="17240"/>
                    </a:cubicBezTo>
                    <a:cubicBezTo>
                      <a:pt x="77915" y="12001"/>
                      <a:pt x="84296" y="7810"/>
                      <a:pt x="91916" y="4667"/>
                    </a:cubicBezTo>
                    <a:cubicBezTo>
                      <a:pt x="99536" y="1524"/>
                      <a:pt x="108871" y="0"/>
                      <a:pt x="119920" y="0"/>
                    </a:cubicBezTo>
                    <a:cubicBezTo>
                      <a:pt x="124206" y="0"/>
                      <a:pt x="128397" y="286"/>
                      <a:pt x="132493" y="952"/>
                    </a:cubicBezTo>
                    <a:cubicBezTo>
                      <a:pt x="136588" y="1619"/>
                      <a:pt x="140684" y="2476"/>
                      <a:pt x="144685" y="3810"/>
                    </a:cubicBezTo>
                    <a:lnTo>
                      <a:pt x="141256" y="64294"/>
                    </a:lnTo>
                    <a:lnTo>
                      <a:pt x="119824" y="63151"/>
                    </a:lnTo>
                    <a:lnTo>
                      <a:pt x="119824" y="43625"/>
                    </a:lnTo>
                    <a:cubicBezTo>
                      <a:pt x="119824" y="42386"/>
                      <a:pt x="119348" y="40005"/>
                      <a:pt x="118300" y="36481"/>
                    </a:cubicBezTo>
                    <a:cubicBezTo>
                      <a:pt x="117253" y="32956"/>
                      <a:pt x="116110" y="29146"/>
                      <a:pt x="114681" y="25051"/>
                    </a:cubicBezTo>
                    <a:cubicBezTo>
                      <a:pt x="113347" y="20955"/>
                      <a:pt x="112014" y="17526"/>
                      <a:pt x="110776" y="14764"/>
                    </a:cubicBezTo>
                    <a:lnTo>
                      <a:pt x="128397" y="24575"/>
                    </a:lnTo>
                    <a:cubicBezTo>
                      <a:pt x="125921" y="24860"/>
                      <a:pt x="123349" y="24955"/>
                      <a:pt x="120682" y="24955"/>
                    </a:cubicBezTo>
                    <a:lnTo>
                      <a:pt x="112967" y="24955"/>
                    </a:lnTo>
                    <a:cubicBezTo>
                      <a:pt x="94964" y="24955"/>
                      <a:pt x="81820" y="30385"/>
                      <a:pt x="73723" y="41148"/>
                    </a:cubicBezTo>
                    <a:cubicBezTo>
                      <a:pt x="65627" y="51911"/>
                      <a:pt x="61531" y="66199"/>
                      <a:pt x="61531" y="84010"/>
                    </a:cubicBezTo>
                    <a:lnTo>
                      <a:pt x="61531" y="127635"/>
                    </a:lnTo>
                    <a:cubicBezTo>
                      <a:pt x="61531" y="137446"/>
                      <a:pt x="61913" y="147447"/>
                      <a:pt x="62674" y="157734"/>
                    </a:cubicBezTo>
                    <a:cubicBezTo>
                      <a:pt x="63436" y="168021"/>
                      <a:pt x="64198" y="175355"/>
                      <a:pt x="64960" y="179927"/>
                    </a:cubicBezTo>
                    <a:lnTo>
                      <a:pt x="51054" y="166021"/>
                    </a:lnTo>
                    <a:lnTo>
                      <a:pt x="101441" y="169735"/>
                    </a:lnTo>
                    <a:lnTo>
                      <a:pt x="99155" y="189262"/>
                    </a:lnTo>
                    <a:lnTo>
                      <a:pt x="43148" y="189262"/>
                    </a:lnTo>
                    <a:cubicBezTo>
                      <a:pt x="40672" y="189262"/>
                      <a:pt x="37052" y="189357"/>
                      <a:pt x="32290" y="189643"/>
                    </a:cubicBezTo>
                    <a:cubicBezTo>
                      <a:pt x="27527" y="189928"/>
                      <a:pt x="22479" y="190119"/>
                      <a:pt x="17050" y="190405"/>
                    </a:cubicBezTo>
                    <a:cubicBezTo>
                      <a:pt x="11621" y="190690"/>
                      <a:pt x="6572" y="190881"/>
                      <a:pt x="1810" y="1911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22" name="Forme libre : forme 121">
                <a:extLst>
                  <a:ext uri="{FF2B5EF4-FFF2-40B4-BE49-F238E27FC236}">
                    <a16:creationId xmlns:a16="http://schemas.microsoft.com/office/drawing/2014/main" id="{6DE317D9-7252-8335-AB6D-70D11A3E1816}"/>
                  </a:ext>
                </a:extLst>
              </p:cNvPr>
              <p:cNvSpPr/>
              <p:nvPr/>
            </p:nvSpPr>
            <p:spPr>
              <a:xfrm>
                <a:off x="4990052" y="3988402"/>
                <a:ext cx="93630" cy="271843"/>
              </a:xfrm>
              <a:custGeom>
                <a:avLst/>
                <a:gdLst>
                  <a:gd name="connsiteX0" fmla="*/ 1905 w 93630"/>
                  <a:gd name="connsiteY0" fmla="*/ 271748 h 271843"/>
                  <a:gd name="connsiteX1" fmla="*/ 0 w 93630"/>
                  <a:gd name="connsiteY1" fmla="*/ 253746 h 271843"/>
                  <a:gd name="connsiteX2" fmla="*/ 42100 w 93630"/>
                  <a:gd name="connsiteY2" fmla="*/ 245078 h 271843"/>
                  <a:gd name="connsiteX3" fmla="*/ 27051 w 93630"/>
                  <a:gd name="connsiteY3" fmla="*/ 258985 h 271843"/>
                  <a:gd name="connsiteX4" fmla="*/ 29146 w 93630"/>
                  <a:gd name="connsiteY4" fmla="*/ 248507 h 271843"/>
                  <a:gd name="connsiteX5" fmla="*/ 31813 w 93630"/>
                  <a:gd name="connsiteY5" fmla="*/ 232505 h 271843"/>
                  <a:gd name="connsiteX6" fmla="*/ 33147 w 93630"/>
                  <a:gd name="connsiteY6" fmla="*/ 219551 h 271843"/>
                  <a:gd name="connsiteX7" fmla="*/ 33147 w 93630"/>
                  <a:gd name="connsiteY7" fmla="*/ 136112 h 271843"/>
                  <a:gd name="connsiteX8" fmla="*/ 32195 w 93630"/>
                  <a:gd name="connsiteY8" fmla="*/ 123539 h 271843"/>
                  <a:gd name="connsiteX9" fmla="*/ 29908 w 93630"/>
                  <a:gd name="connsiteY9" fmla="*/ 107537 h 271843"/>
                  <a:gd name="connsiteX10" fmla="*/ 27432 w 93630"/>
                  <a:gd name="connsiteY10" fmla="*/ 93631 h 271843"/>
                  <a:gd name="connsiteX11" fmla="*/ 42100 w 93630"/>
                  <a:gd name="connsiteY11" fmla="*/ 110966 h 271843"/>
                  <a:gd name="connsiteX12" fmla="*/ 762 w 93630"/>
                  <a:gd name="connsiteY12" fmla="*/ 103823 h 271843"/>
                  <a:gd name="connsiteX13" fmla="*/ 2667 w 93630"/>
                  <a:gd name="connsiteY13" fmla="*/ 84296 h 271843"/>
                  <a:gd name="connsiteX14" fmla="*/ 56769 w 93630"/>
                  <a:gd name="connsiteY14" fmla="*/ 84296 h 271843"/>
                  <a:gd name="connsiteX15" fmla="*/ 63913 w 93630"/>
                  <a:gd name="connsiteY15" fmla="*/ 91059 h 271843"/>
                  <a:gd name="connsiteX16" fmla="*/ 62960 w 93630"/>
                  <a:gd name="connsiteY16" fmla="*/ 106680 h 271843"/>
                  <a:gd name="connsiteX17" fmla="*/ 62008 w 93630"/>
                  <a:gd name="connsiteY17" fmla="*/ 127540 h 271843"/>
                  <a:gd name="connsiteX18" fmla="*/ 61627 w 93630"/>
                  <a:gd name="connsiteY18" fmla="*/ 147447 h 271843"/>
                  <a:gd name="connsiteX19" fmla="*/ 61627 w 93630"/>
                  <a:gd name="connsiteY19" fmla="*/ 208312 h 271843"/>
                  <a:gd name="connsiteX20" fmla="*/ 62770 w 93630"/>
                  <a:gd name="connsiteY20" fmla="*/ 238411 h 271843"/>
                  <a:gd name="connsiteX21" fmla="*/ 65056 w 93630"/>
                  <a:gd name="connsiteY21" fmla="*/ 260604 h 271843"/>
                  <a:gd name="connsiteX22" fmla="*/ 51149 w 93630"/>
                  <a:gd name="connsiteY22" fmla="*/ 246698 h 271843"/>
                  <a:gd name="connsiteX23" fmla="*/ 93631 w 93630"/>
                  <a:gd name="connsiteY23" fmla="*/ 250412 h 271843"/>
                  <a:gd name="connsiteX24" fmla="*/ 90964 w 93630"/>
                  <a:gd name="connsiteY24" fmla="*/ 269939 h 271843"/>
                  <a:gd name="connsiteX25" fmla="*/ 43243 w 93630"/>
                  <a:gd name="connsiteY25" fmla="*/ 269939 h 271843"/>
                  <a:gd name="connsiteX26" fmla="*/ 32385 w 93630"/>
                  <a:gd name="connsiteY26" fmla="*/ 270320 h 271843"/>
                  <a:gd name="connsiteX27" fmla="*/ 17145 w 93630"/>
                  <a:gd name="connsiteY27" fmla="*/ 271082 h 271843"/>
                  <a:gd name="connsiteX28" fmla="*/ 1905 w 93630"/>
                  <a:gd name="connsiteY28" fmla="*/ 271844 h 271843"/>
                  <a:gd name="connsiteX29" fmla="*/ 41720 w 93630"/>
                  <a:gd name="connsiteY29" fmla="*/ 47339 h 271843"/>
                  <a:gd name="connsiteX30" fmla="*/ 25527 w 93630"/>
                  <a:gd name="connsiteY30" fmla="*/ 40958 h 271843"/>
                  <a:gd name="connsiteX31" fmla="*/ 19907 w 93630"/>
                  <a:gd name="connsiteY31" fmla="*/ 24003 h 271843"/>
                  <a:gd name="connsiteX32" fmla="*/ 25527 w 93630"/>
                  <a:gd name="connsiteY32" fmla="*/ 6572 h 271843"/>
                  <a:gd name="connsiteX33" fmla="*/ 41720 w 93630"/>
                  <a:gd name="connsiteY33" fmla="*/ 0 h 271843"/>
                  <a:gd name="connsiteX34" fmla="*/ 57912 w 93630"/>
                  <a:gd name="connsiteY34" fmla="*/ 6191 h 271843"/>
                  <a:gd name="connsiteX35" fmla="*/ 63532 w 93630"/>
                  <a:gd name="connsiteY35" fmla="*/ 24098 h 271843"/>
                  <a:gd name="connsiteX36" fmla="*/ 58103 w 93630"/>
                  <a:gd name="connsiteY36" fmla="*/ 41053 h 271843"/>
                  <a:gd name="connsiteX37" fmla="*/ 41720 w 93630"/>
                  <a:gd name="connsiteY37" fmla="*/ 47435 h 27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3630" h="271843">
                    <a:moveTo>
                      <a:pt x="1905" y="271748"/>
                    </a:moveTo>
                    <a:lnTo>
                      <a:pt x="0" y="253746"/>
                    </a:lnTo>
                    <a:lnTo>
                      <a:pt x="42100" y="245078"/>
                    </a:lnTo>
                    <a:lnTo>
                      <a:pt x="27051" y="258985"/>
                    </a:lnTo>
                    <a:cubicBezTo>
                      <a:pt x="27527" y="256985"/>
                      <a:pt x="28194" y="253460"/>
                      <a:pt x="29146" y="248507"/>
                    </a:cubicBezTo>
                    <a:cubicBezTo>
                      <a:pt x="30004" y="243459"/>
                      <a:pt x="30861" y="238220"/>
                      <a:pt x="31813" y="232505"/>
                    </a:cubicBezTo>
                    <a:cubicBezTo>
                      <a:pt x="32671" y="226886"/>
                      <a:pt x="33147" y="222504"/>
                      <a:pt x="33147" y="219551"/>
                    </a:cubicBezTo>
                    <a:lnTo>
                      <a:pt x="33147" y="136112"/>
                    </a:lnTo>
                    <a:cubicBezTo>
                      <a:pt x="33147" y="132874"/>
                      <a:pt x="32861" y="128683"/>
                      <a:pt x="32195" y="123539"/>
                    </a:cubicBezTo>
                    <a:cubicBezTo>
                      <a:pt x="31528" y="118396"/>
                      <a:pt x="30861" y="113062"/>
                      <a:pt x="29908" y="107537"/>
                    </a:cubicBezTo>
                    <a:cubicBezTo>
                      <a:pt x="29051" y="102013"/>
                      <a:pt x="28194" y="97346"/>
                      <a:pt x="27432" y="93631"/>
                    </a:cubicBezTo>
                    <a:lnTo>
                      <a:pt x="42100" y="110966"/>
                    </a:lnTo>
                    <a:lnTo>
                      <a:pt x="762" y="103823"/>
                    </a:lnTo>
                    <a:lnTo>
                      <a:pt x="2667" y="84296"/>
                    </a:lnTo>
                    <a:lnTo>
                      <a:pt x="56769" y="84296"/>
                    </a:lnTo>
                    <a:lnTo>
                      <a:pt x="63913" y="91059"/>
                    </a:lnTo>
                    <a:cubicBezTo>
                      <a:pt x="63627" y="94774"/>
                      <a:pt x="63341" y="100013"/>
                      <a:pt x="62960" y="106680"/>
                    </a:cubicBezTo>
                    <a:cubicBezTo>
                      <a:pt x="62579" y="113348"/>
                      <a:pt x="62293" y="120301"/>
                      <a:pt x="62008" y="127540"/>
                    </a:cubicBezTo>
                    <a:cubicBezTo>
                      <a:pt x="61722" y="134779"/>
                      <a:pt x="61627" y="141446"/>
                      <a:pt x="61627" y="147447"/>
                    </a:cubicBezTo>
                    <a:lnTo>
                      <a:pt x="61627" y="208312"/>
                    </a:lnTo>
                    <a:cubicBezTo>
                      <a:pt x="61627" y="218123"/>
                      <a:pt x="62008" y="228124"/>
                      <a:pt x="62770" y="238411"/>
                    </a:cubicBezTo>
                    <a:cubicBezTo>
                      <a:pt x="63532" y="248698"/>
                      <a:pt x="64294" y="256032"/>
                      <a:pt x="65056" y="260604"/>
                    </a:cubicBezTo>
                    <a:lnTo>
                      <a:pt x="51149" y="246698"/>
                    </a:lnTo>
                    <a:lnTo>
                      <a:pt x="93631" y="250412"/>
                    </a:lnTo>
                    <a:lnTo>
                      <a:pt x="90964" y="269939"/>
                    </a:lnTo>
                    <a:lnTo>
                      <a:pt x="43243" y="269939"/>
                    </a:lnTo>
                    <a:cubicBezTo>
                      <a:pt x="40767" y="269939"/>
                      <a:pt x="37147" y="270034"/>
                      <a:pt x="32385" y="270320"/>
                    </a:cubicBezTo>
                    <a:cubicBezTo>
                      <a:pt x="27622" y="270605"/>
                      <a:pt x="22574" y="270796"/>
                      <a:pt x="17145" y="271082"/>
                    </a:cubicBezTo>
                    <a:cubicBezTo>
                      <a:pt x="11716" y="271367"/>
                      <a:pt x="6667" y="271558"/>
                      <a:pt x="1905" y="271844"/>
                    </a:cubicBezTo>
                    <a:close/>
                    <a:moveTo>
                      <a:pt x="41720" y="47339"/>
                    </a:moveTo>
                    <a:cubicBezTo>
                      <a:pt x="34671" y="47339"/>
                      <a:pt x="29337" y="45244"/>
                      <a:pt x="25527" y="40958"/>
                    </a:cubicBezTo>
                    <a:cubicBezTo>
                      <a:pt x="21717" y="36671"/>
                      <a:pt x="19907" y="31052"/>
                      <a:pt x="19907" y="24003"/>
                    </a:cubicBezTo>
                    <a:cubicBezTo>
                      <a:pt x="19907" y="16954"/>
                      <a:pt x="21812" y="10858"/>
                      <a:pt x="25527" y="6572"/>
                    </a:cubicBezTo>
                    <a:cubicBezTo>
                      <a:pt x="29242" y="2286"/>
                      <a:pt x="34671" y="0"/>
                      <a:pt x="41720" y="0"/>
                    </a:cubicBezTo>
                    <a:cubicBezTo>
                      <a:pt x="48768" y="0"/>
                      <a:pt x="54102" y="2096"/>
                      <a:pt x="57912" y="6191"/>
                    </a:cubicBezTo>
                    <a:cubicBezTo>
                      <a:pt x="61627" y="10287"/>
                      <a:pt x="63532" y="16288"/>
                      <a:pt x="63532" y="24098"/>
                    </a:cubicBezTo>
                    <a:cubicBezTo>
                      <a:pt x="63532" y="31147"/>
                      <a:pt x="61722" y="36767"/>
                      <a:pt x="58103" y="41053"/>
                    </a:cubicBezTo>
                    <a:cubicBezTo>
                      <a:pt x="54483" y="45339"/>
                      <a:pt x="49054" y="47435"/>
                      <a:pt x="41720" y="474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23" name="Forme libre : forme 122">
                <a:extLst>
                  <a:ext uri="{FF2B5EF4-FFF2-40B4-BE49-F238E27FC236}">
                    <a16:creationId xmlns:a16="http://schemas.microsoft.com/office/drawing/2014/main" id="{D84D7637-9C89-8880-94E8-D9D1CC4833EE}"/>
                  </a:ext>
                </a:extLst>
              </p:cNvPr>
              <p:cNvSpPr/>
              <p:nvPr/>
            </p:nvSpPr>
            <p:spPr>
              <a:xfrm>
                <a:off x="5100161" y="4032789"/>
                <a:ext cx="126206" cy="231171"/>
              </a:xfrm>
              <a:custGeom>
                <a:avLst/>
                <a:gdLst>
                  <a:gd name="connsiteX0" fmla="*/ 74867 w 126206"/>
                  <a:gd name="connsiteY0" fmla="*/ 231076 h 231171"/>
                  <a:gd name="connsiteX1" fmla="*/ 41243 w 126206"/>
                  <a:gd name="connsiteY1" fmla="*/ 217551 h 231171"/>
                  <a:gd name="connsiteX2" fmla="*/ 32766 w 126206"/>
                  <a:gd name="connsiteY2" fmla="*/ 178879 h 231171"/>
                  <a:gd name="connsiteX3" fmla="*/ 32766 w 126206"/>
                  <a:gd name="connsiteY3" fmla="*/ 46958 h 231171"/>
                  <a:gd name="connsiteX4" fmla="*/ 44767 w 126206"/>
                  <a:gd name="connsiteY4" fmla="*/ 59341 h 231171"/>
                  <a:gd name="connsiteX5" fmla="*/ 1143 w 126206"/>
                  <a:gd name="connsiteY5" fmla="*/ 59341 h 231171"/>
                  <a:gd name="connsiteX6" fmla="*/ 0 w 126206"/>
                  <a:gd name="connsiteY6" fmla="*/ 44291 h 231171"/>
                  <a:gd name="connsiteX7" fmla="*/ 12002 w 126206"/>
                  <a:gd name="connsiteY7" fmla="*/ 40005 h 231171"/>
                  <a:gd name="connsiteX8" fmla="*/ 26479 w 126206"/>
                  <a:gd name="connsiteY8" fmla="*/ 34957 h 231171"/>
                  <a:gd name="connsiteX9" fmla="*/ 38291 w 126206"/>
                  <a:gd name="connsiteY9" fmla="*/ 30861 h 231171"/>
                  <a:gd name="connsiteX10" fmla="*/ 25527 w 126206"/>
                  <a:gd name="connsiteY10" fmla="*/ 43243 h 231171"/>
                  <a:gd name="connsiteX11" fmla="*/ 30575 w 126206"/>
                  <a:gd name="connsiteY11" fmla="*/ 35147 h 231171"/>
                  <a:gd name="connsiteX12" fmla="*/ 37148 w 126206"/>
                  <a:gd name="connsiteY12" fmla="*/ 22003 h 231171"/>
                  <a:gd name="connsiteX13" fmla="*/ 43529 w 126206"/>
                  <a:gd name="connsiteY13" fmla="*/ 8668 h 231171"/>
                  <a:gd name="connsiteX14" fmla="*/ 47625 w 126206"/>
                  <a:gd name="connsiteY14" fmla="*/ 0 h 231171"/>
                  <a:gd name="connsiteX15" fmla="*/ 61150 w 126206"/>
                  <a:gd name="connsiteY15" fmla="*/ 1524 h 231171"/>
                  <a:gd name="connsiteX16" fmla="*/ 61150 w 126206"/>
                  <a:gd name="connsiteY16" fmla="*/ 180404 h 231171"/>
                  <a:gd name="connsiteX17" fmla="*/ 65627 w 126206"/>
                  <a:gd name="connsiteY17" fmla="*/ 200311 h 231171"/>
                  <a:gd name="connsiteX18" fmla="*/ 82963 w 126206"/>
                  <a:gd name="connsiteY18" fmla="*/ 207454 h 231171"/>
                  <a:gd name="connsiteX19" fmla="*/ 100013 w 126206"/>
                  <a:gd name="connsiteY19" fmla="*/ 203454 h 231171"/>
                  <a:gd name="connsiteX20" fmla="*/ 116015 w 126206"/>
                  <a:gd name="connsiteY20" fmla="*/ 193167 h 231171"/>
                  <a:gd name="connsiteX21" fmla="*/ 126206 w 126206"/>
                  <a:gd name="connsiteY21" fmla="*/ 209359 h 231171"/>
                  <a:gd name="connsiteX22" fmla="*/ 99727 w 126206"/>
                  <a:gd name="connsiteY22" fmla="*/ 225742 h 231171"/>
                  <a:gd name="connsiteX23" fmla="*/ 74771 w 126206"/>
                  <a:gd name="connsiteY23" fmla="*/ 231172 h 231171"/>
                  <a:gd name="connsiteX24" fmla="*/ 54959 w 126206"/>
                  <a:gd name="connsiteY24" fmla="*/ 59341 h 231171"/>
                  <a:gd name="connsiteX25" fmla="*/ 54959 w 126206"/>
                  <a:gd name="connsiteY25" fmla="*/ 39815 h 231171"/>
                  <a:gd name="connsiteX26" fmla="*/ 116967 w 126206"/>
                  <a:gd name="connsiteY26" fmla="*/ 39815 h 231171"/>
                  <a:gd name="connsiteX27" fmla="*/ 115062 w 126206"/>
                  <a:gd name="connsiteY27" fmla="*/ 59341 h 231171"/>
                  <a:gd name="connsiteX28" fmla="*/ 54959 w 126206"/>
                  <a:gd name="connsiteY28" fmla="*/ 59341 h 231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6206" h="231171">
                    <a:moveTo>
                      <a:pt x="74867" y="231076"/>
                    </a:moveTo>
                    <a:cubicBezTo>
                      <a:pt x="58103" y="231076"/>
                      <a:pt x="46863" y="226600"/>
                      <a:pt x="41243" y="217551"/>
                    </a:cubicBezTo>
                    <a:cubicBezTo>
                      <a:pt x="35624" y="208502"/>
                      <a:pt x="32766" y="195643"/>
                      <a:pt x="32766" y="178879"/>
                    </a:cubicBezTo>
                    <a:lnTo>
                      <a:pt x="32766" y="46958"/>
                    </a:lnTo>
                    <a:lnTo>
                      <a:pt x="44767" y="59341"/>
                    </a:lnTo>
                    <a:lnTo>
                      <a:pt x="1143" y="59341"/>
                    </a:lnTo>
                    <a:lnTo>
                      <a:pt x="0" y="44291"/>
                    </a:lnTo>
                    <a:cubicBezTo>
                      <a:pt x="3238" y="43053"/>
                      <a:pt x="7239" y="41624"/>
                      <a:pt x="12002" y="40005"/>
                    </a:cubicBezTo>
                    <a:cubicBezTo>
                      <a:pt x="16764" y="38386"/>
                      <a:pt x="21622" y="36671"/>
                      <a:pt x="26479" y="34957"/>
                    </a:cubicBezTo>
                    <a:cubicBezTo>
                      <a:pt x="31337" y="33242"/>
                      <a:pt x="35338" y="31813"/>
                      <a:pt x="38291" y="30861"/>
                    </a:cubicBezTo>
                    <a:lnTo>
                      <a:pt x="25527" y="43243"/>
                    </a:lnTo>
                    <a:cubicBezTo>
                      <a:pt x="26765" y="41720"/>
                      <a:pt x="28480" y="39053"/>
                      <a:pt x="30575" y="35147"/>
                    </a:cubicBezTo>
                    <a:cubicBezTo>
                      <a:pt x="32671" y="31242"/>
                      <a:pt x="34862" y="26861"/>
                      <a:pt x="37148" y="22003"/>
                    </a:cubicBezTo>
                    <a:cubicBezTo>
                      <a:pt x="39433" y="17145"/>
                      <a:pt x="41529" y="12668"/>
                      <a:pt x="43529" y="8668"/>
                    </a:cubicBezTo>
                    <a:cubicBezTo>
                      <a:pt x="45529" y="4667"/>
                      <a:pt x="46863" y="1810"/>
                      <a:pt x="47625" y="0"/>
                    </a:cubicBezTo>
                    <a:lnTo>
                      <a:pt x="61150" y="1524"/>
                    </a:lnTo>
                    <a:lnTo>
                      <a:pt x="61150" y="180404"/>
                    </a:lnTo>
                    <a:cubicBezTo>
                      <a:pt x="61150" y="188976"/>
                      <a:pt x="62675" y="195548"/>
                      <a:pt x="65627" y="200311"/>
                    </a:cubicBezTo>
                    <a:cubicBezTo>
                      <a:pt x="68675" y="205073"/>
                      <a:pt x="74390" y="207454"/>
                      <a:pt x="82963" y="207454"/>
                    </a:cubicBezTo>
                    <a:cubicBezTo>
                      <a:pt x="88487" y="207454"/>
                      <a:pt x="94202" y="206121"/>
                      <a:pt x="100013" y="203454"/>
                    </a:cubicBezTo>
                    <a:cubicBezTo>
                      <a:pt x="105918" y="200787"/>
                      <a:pt x="111252" y="197358"/>
                      <a:pt x="116015" y="193167"/>
                    </a:cubicBezTo>
                    <a:lnTo>
                      <a:pt x="126206" y="209359"/>
                    </a:lnTo>
                    <a:cubicBezTo>
                      <a:pt x="117158" y="216599"/>
                      <a:pt x="108395" y="222028"/>
                      <a:pt x="99727" y="225742"/>
                    </a:cubicBezTo>
                    <a:cubicBezTo>
                      <a:pt x="91059" y="229362"/>
                      <a:pt x="82772" y="231172"/>
                      <a:pt x="74771" y="231172"/>
                    </a:cubicBezTo>
                    <a:close/>
                    <a:moveTo>
                      <a:pt x="54959" y="59341"/>
                    </a:moveTo>
                    <a:lnTo>
                      <a:pt x="54959" y="39815"/>
                    </a:lnTo>
                    <a:lnTo>
                      <a:pt x="116967" y="39815"/>
                    </a:lnTo>
                    <a:lnTo>
                      <a:pt x="115062" y="59341"/>
                    </a:lnTo>
                    <a:lnTo>
                      <a:pt x="54959" y="593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24" name="Forme libre : forme 123">
                <a:extLst>
                  <a:ext uri="{FF2B5EF4-FFF2-40B4-BE49-F238E27FC236}">
                    <a16:creationId xmlns:a16="http://schemas.microsoft.com/office/drawing/2014/main" id="{32DE1206-7FCF-9B79-C35B-0D6F0741D446}"/>
                  </a:ext>
                </a:extLst>
              </p:cNvPr>
              <p:cNvSpPr/>
              <p:nvPr/>
            </p:nvSpPr>
            <p:spPr>
              <a:xfrm>
                <a:off x="5254656" y="3980116"/>
                <a:ext cx="151828" cy="281844"/>
              </a:xfrm>
              <a:custGeom>
                <a:avLst/>
                <a:gdLst>
                  <a:gd name="connsiteX0" fmla="*/ 85725 w 151828"/>
                  <a:gd name="connsiteY0" fmla="*/ 281845 h 281844"/>
                  <a:gd name="connsiteX1" fmla="*/ 38386 w 151828"/>
                  <a:gd name="connsiteY1" fmla="*/ 269462 h 281844"/>
                  <a:gd name="connsiteX2" fmla="*/ 9620 w 151828"/>
                  <a:gd name="connsiteY2" fmla="*/ 235267 h 281844"/>
                  <a:gd name="connsiteX3" fmla="*/ 0 w 151828"/>
                  <a:gd name="connsiteY3" fmla="*/ 186023 h 281844"/>
                  <a:gd name="connsiteX4" fmla="*/ 8668 w 151828"/>
                  <a:gd name="connsiteY4" fmla="*/ 136398 h 281844"/>
                  <a:gd name="connsiteX5" fmla="*/ 35338 w 151828"/>
                  <a:gd name="connsiteY5" fmla="*/ 102013 h 281844"/>
                  <a:gd name="connsiteX6" fmla="*/ 80772 w 151828"/>
                  <a:gd name="connsiteY6" fmla="*/ 89440 h 281844"/>
                  <a:gd name="connsiteX7" fmla="*/ 122492 w 151828"/>
                  <a:gd name="connsiteY7" fmla="*/ 100298 h 281844"/>
                  <a:gd name="connsiteX8" fmla="*/ 144875 w 151828"/>
                  <a:gd name="connsiteY8" fmla="*/ 130778 h 281844"/>
                  <a:gd name="connsiteX9" fmla="*/ 151829 w 151828"/>
                  <a:gd name="connsiteY9" fmla="*/ 175927 h 281844"/>
                  <a:gd name="connsiteX10" fmla="*/ 145828 w 151828"/>
                  <a:gd name="connsiteY10" fmla="*/ 187928 h 281844"/>
                  <a:gd name="connsiteX11" fmla="*/ 24098 w 151828"/>
                  <a:gd name="connsiteY11" fmla="*/ 187928 h 281844"/>
                  <a:gd name="connsiteX12" fmla="*/ 24098 w 151828"/>
                  <a:gd name="connsiteY12" fmla="*/ 170974 h 281844"/>
                  <a:gd name="connsiteX13" fmla="*/ 132683 w 151828"/>
                  <a:gd name="connsiteY13" fmla="*/ 162687 h 281844"/>
                  <a:gd name="connsiteX14" fmla="*/ 120682 w 151828"/>
                  <a:gd name="connsiteY14" fmla="*/ 175832 h 281844"/>
                  <a:gd name="connsiteX15" fmla="*/ 120872 w 151828"/>
                  <a:gd name="connsiteY15" fmla="*/ 166211 h 281844"/>
                  <a:gd name="connsiteX16" fmla="*/ 121063 w 151828"/>
                  <a:gd name="connsiteY16" fmla="*/ 155924 h 281844"/>
                  <a:gd name="connsiteX17" fmla="*/ 110966 w 151828"/>
                  <a:gd name="connsiteY17" fmla="*/ 121729 h 281844"/>
                  <a:gd name="connsiteX18" fmla="*/ 79724 w 151828"/>
                  <a:gd name="connsiteY18" fmla="*/ 107442 h 281844"/>
                  <a:gd name="connsiteX19" fmla="*/ 56388 w 151828"/>
                  <a:gd name="connsiteY19" fmla="*/ 114395 h 281844"/>
                  <a:gd name="connsiteX20" fmla="*/ 41720 w 151828"/>
                  <a:gd name="connsiteY20" fmla="*/ 132969 h 281844"/>
                  <a:gd name="connsiteX21" fmla="*/ 34195 w 151828"/>
                  <a:gd name="connsiteY21" fmla="*/ 157925 h 281844"/>
                  <a:gd name="connsiteX22" fmla="*/ 31909 w 151828"/>
                  <a:gd name="connsiteY22" fmla="*/ 184404 h 281844"/>
                  <a:gd name="connsiteX23" fmla="*/ 34957 w 151828"/>
                  <a:gd name="connsiteY23" fmla="*/ 209741 h 281844"/>
                  <a:gd name="connsiteX24" fmla="*/ 44387 w 151828"/>
                  <a:gd name="connsiteY24" fmla="*/ 233934 h 281844"/>
                  <a:gd name="connsiteX25" fmla="*/ 60388 w 151828"/>
                  <a:gd name="connsiteY25" fmla="*/ 251936 h 281844"/>
                  <a:gd name="connsiteX26" fmla="*/ 83534 w 151828"/>
                  <a:gd name="connsiteY26" fmla="*/ 258699 h 281844"/>
                  <a:gd name="connsiteX27" fmla="*/ 117158 w 151828"/>
                  <a:gd name="connsiteY27" fmla="*/ 253270 h 281844"/>
                  <a:gd name="connsiteX28" fmla="*/ 141351 w 151828"/>
                  <a:gd name="connsiteY28" fmla="*/ 242888 h 281844"/>
                  <a:gd name="connsiteX29" fmla="*/ 151162 w 151828"/>
                  <a:gd name="connsiteY29" fmla="*/ 259461 h 281844"/>
                  <a:gd name="connsiteX30" fmla="*/ 148495 w 151828"/>
                  <a:gd name="connsiteY30" fmla="*/ 261557 h 281844"/>
                  <a:gd name="connsiteX31" fmla="*/ 136303 w 151828"/>
                  <a:gd name="connsiteY31" fmla="*/ 269462 h 281844"/>
                  <a:gd name="connsiteX32" fmla="*/ 115253 w 151828"/>
                  <a:gd name="connsiteY32" fmla="*/ 277939 h 281844"/>
                  <a:gd name="connsiteX33" fmla="*/ 85725 w 151828"/>
                  <a:gd name="connsiteY33" fmla="*/ 281654 h 281844"/>
                  <a:gd name="connsiteX34" fmla="*/ 68104 w 151828"/>
                  <a:gd name="connsiteY34" fmla="*/ 74009 h 281844"/>
                  <a:gd name="connsiteX35" fmla="*/ 53816 w 151828"/>
                  <a:gd name="connsiteY35" fmla="*/ 62008 h 281844"/>
                  <a:gd name="connsiteX36" fmla="*/ 112776 w 151828"/>
                  <a:gd name="connsiteY36" fmla="*/ 0 h 281844"/>
                  <a:gd name="connsiteX37" fmla="*/ 133445 w 151828"/>
                  <a:gd name="connsiteY37" fmla="*/ 17621 h 281844"/>
                  <a:gd name="connsiteX38" fmla="*/ 68008 w 151828"/>
                  <a:gd name="connsiteY38" fmla="*/ 74009 h 281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51828" h="281844">
                    <a:moveTo>
                      <a:pt x="85725" y="281845"/>
                    </a:moveTo>
                    <a:cubicBezTo>
                      <a:pt x="66961" y="281845"/>
                      <a:pt x="51149" y="277749"/>
                      <a:pt x="38386" y="269462"/>
                    </a:cubicBezTo>
                    <a:cubicBezTo>
                      <a:pt x="25622" y="261175"/>
                      <a:pt x="16002" y="249746"/>
                      <a:pt x="9620" y="235267"/>
                    </a:cubicBezTo>
                    <a:cubicBezTo>
                      <a:pt x="3238" y="220694"/>
                      <a:pt x="0" y="204311"/>
                      <a:pt x="0" y="186023"/>
                    </a:cubicBezTo>
                    <a:cubicBezTo>
                      <a:pt x="0" y="167735"/>
                      <a:pt x="2858" y="150971"/>
                      <a:pt x="8668" y="136398"/>
                    </a:cubicBezTo>
                    <a:cubicBezTo>
                      <a:pt x="14383" y="121825"/>
                      <a:pt x="23336" y="110395"/>
                      <a:pt x="35338" y="102013"/>
                    </a:cubicBezTo>
                    <a:cubicBezTo>
                      <a:pt x="47339" y="93631"/>
                      <a:pt x="62484" y="89440"/>
                      <a:pt x="80772" y="89440"/>
                    </a:cubicBezTo>
                    <a:cubicBezTo>
                      <a:pt x="99060" y="89440"/>
                      <a:pt x="112204" y="93059"/>
                      <a:pt x="122492" y="100298"/>
                    </a:cubicBezTo>
                    <a:cubicBezTo>
                      <a:pt x="132779" y="107537"/>
                      <a:pt x="140208" y="117729"/>
                      <a:pt x="144875" y="130778"/>
                    </a:cubicBezTo>
                    <a:cubicBezTo>
                      <a:pt x="149542" y="143828"/>
                      <a:pt x="151829" y="158877"/>
                      <a:pt x="151829" y="175927"/>
                    </a:cubicBezTo>
                    <a:lnTo>
                      <a:pt x="145828" y="187928"/>
                    </a:lnTo>
                    <a:lnTo>
                      <a:pt x="24098" y="187928"/>
                    </a:lnTo>
                    <a:lnTo>
                      <a:pt x="24098" y="170974"/>
                    </a:lnTo>
                    <a:lnTo>
                      <a:pt x="132683" y="162687"/>
                    </a:lnTo>
                    <a:lnTo>
                      <a:pt x="120682" y="175832"/>
                    </a:lnTo>
                    <a:cubicBezTo>
                      <a:pt x="120682" y="172593"/>
                      <a:pt x="120682" y="169354"/>
                      <a:pt x="120872" y="166211"/>
                    </a:cubicBezTo>
                    <a:cubicBezTo>
                      <a:pt x="120967" y="163068"/>
                      <a:pt x="121063" y="159639"/>
                      <a:pt x="121063" y="155924"/>
                    </a:cubicBezTo>
                    <a:cubicBezTo>
                      <a:pt x="121063" y="142684"/>
                      <a:pt x="117729" y="131254"/>
                      <a:pt x="110966" y="121729"/>
                    </a:cubicBezTo>
                    <a:cubicBezTo>
                      <a:pt x="104204" y="112204"/>
                      <a:pt x="93821" y="107442"/>
                      <a:pt x="79724" y="107442"/>
                    </a:cubicBezTo>
                    <a:cubicBezTo>
                      <a:pt x="70485" y="107442"/>
                      <a:pt x="62675" y="109728"/>
                      <a:pt x="56388" y="114395"/>
                    </a:cubicBezTo>
                    <a:cubicBezTo>
                      <a:pt x="50101" y="119063"/>
                      <a:pt x="45244" y="125254"/>
                      <a:pt x="41720" y="132969"/>
                    </a:cubicBezTo>
                    <a:cubicBezTo>
                      <a:pt x="38195" y="140779"/>
                      <a:pt x="35719" y="149066"/>
                      <a:pt x="34195" y="157925"/>
                    </a:cubicBezTo>
                    <a:cubicBezTo>
                      <a:pt x="32671" y="166783"/>
                      <a:pt x="31909" y="175641"/>
                      <a:pt x="31909" y="184404"/>
                    </a:cubicBezTo>
                    <a:cubicBezTo>
                      <a:pt x="31909" y="192691"/>
                      <a:pt x="32861" y="201168"/>
                      <a:pt x="34957" y="209741"/>
                    </a:cubicBezTo>
                    <a:cubicBezTo>
                      <a:pt x="36957" y="218408"/>
                      <a:pt x="40100" y="226504"/>
                      <a:pt x="44387" y="233934"/>
                    </a:cubicBezTo>
                    <a:cubicBezTo>
                      <a:pt x="48673" y="241363"/>
                      <a:pt x="54007" y="247459"/>
                      <a:pt x="60388" y="251936"/>
                    </a:cubicBezTo>
                    <a:cubicBezTo>
                      <a:pt x="66770" y="256413"/>
                      <a:pt x="74486" y="258699"/>
                      <a:pt x="83534" y="258699"/>
                    </a:cubicBezTo>
                    <a:cubicBezTo>
                      <a:pt x="95345" y="258699"/>
                      <a:pt x="106490" y="256889"/>
                      <a:pt x="117158" y="253270"/>
                    </a:cubicBezTo>
                    <a:cubicBezTo>
                      <a:pt x="127825" y="249650"/>
                      <a:pt x="135922" y="246221"/>
                      <a:pt x="141351" y="242888"/>
                    </a:cubicBezTo>
                    <a:lnTo>
                      <a:pt x="151162" y="259461"/>
                    </a:lnTo>
                    <a:cubicBezTo>
                      <a:pt x="151924" y="258699"/>
                      <a:pt x="151067" y="259461"/>
                      <a:pt x="148495" y="261557"/>
                    </a:cubicBezTo>
                    <a:cubicBezTo>
                      <a:pt x="146018" y="263652"/>
                      <a:pt x="141923" y="266319"/>
                      <a:pt x="136303" y="269462"/>
                    </a:cubicBezTo>
                    <a:cubicBezTo>
                      <a:pt x="130683" y="272605"/>
                      <a:pt x="123634" y="275368"/>
                      <a:pt x="115253" y="277939"/>
                    </a:cubicBezTo>
                    <a:cubicBezTo>
                      <a:pt x="106871" y="280416"/>
                      <a:pt x="97060" y="281654"/>
                      <a:pt x="85725" y="281654"/>
                    </a:cubicBezTo>
                    <a:close/>
                    <a:moveTo>
                      <a:pt x="68104" y="74009"/>
                    </a:moveTo>
                    <a:lnTo>
                      <a:pt x="53816" y="62008"/>
                    </a:lnTo>
                    <a:lnTo>
                      <a:pt x="112776" y="0"/>
                    </a:lnTo>
                    <a:lnTo>
                      <a:pt x="133445" y="17621"/>
                    </a:lnTo>
                    <a:lnTo>
                      <a:pt x="68008" y="7400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25" name="Forme libre : forme 124">
                <a:extLst>
                  <a:ext uri="{FF2B5EF4-FFF2-40B4-BE49-F238E27FC236}">
                    <a16:creationId xmlns:a16="http://schemas.microsoft.com/office/drawing/2014/main" id="{6DE434A0-1682-CD73-B9FF-ABE0AC07E6E8}"/>
                  </a:ext>
                </a:extLst>
              </p:cNvPr>
              <p:cNvSpPr/>
              <p:nvPr/>
            </p:nvSpPr>
            <p:spPr>
              <a:xfrm>
                <a:off x="5526404" y="3972877"/>
                <a:ext cx="184308" cy="289083"/>
              </a:xfrm>
              <a:custGeom>
                <a:avLst/>
                <a:gdLst>
                  <a:gd name="connsiteX0" fmla="*/ 75914 w 184308"/>
                  <a:gd name="connsiteY0" fmla="*/ 289084 h 289083"/>
                  <a:gd name="connsiteX1" fmla="*/ 20479 w 184308"/>
                  <a:gd name="connsiteY1" fmla="*/ 263176 h 289083"/>
                  <a:gd name="connsiteX2" fmla="*/ 0 w 184308"/>
                  <a:gd name="connsiteY2" fmla="*/ 192119 h 289083"/>
                  <a:gd name="connsiteX3" fmla="*/ 20860 w 184308"/>
                  <a:gd name="connsiteY3" fmla="*/ 122396 h 289083"/>
                  <a:gd name="connsiteX4" fmla="*/ 77057 w 184308"/>
                  <a:gd name="connsiteY4" fmla="*/ 96679 h 289083"/>
                  <a:gd name="connsiteX5" fmla="*/ 94298 w 184308"/>
                  <a:gd name="connsiteY5" fmla="*/ 97631 h 289083"/>
                  <a:gd name="connsiteX6" fmla="*/ 111538 w 184308"/>
                  <a:gd name="connsiteY6" fmla="*/ 101346 h 289083"/>
                  <a:gd name="connsiteX7" fmla="*/ 134112 w 184308"/>
                  <a:gd name="connsiteY7" fmla="*/ 109823 h 289083"/>
                  <a:gd name="connsiteX8" fmla="*/ 131445 w 184308"/>
                  <a:gd name="connsiteY8" fmla="*/ 136874 h 289083"/>
                  <a:gd name="connsiteX9" fmla="*/ 106108 w 184308"/>
                  <a:gd name="connsiteY9" fmla="*/ 122015 h 289083"/>
                  <a:gd name="connsiteX10" fmla="*/ 80772 w 184308"/>
                  <a:gd name="connsiteY10" fmla="*/ 117729 h 289083"/>
                  <a:gd name="connsiteX11" fmla="*/ 44482 w 184308"/>
                  <a:gd name="connsiteY11" fmla="*/ 137827 h 289083"/>
                  <a:gd name="connsiteX12" fmla="*/ 31147 w 184308"/>
                  <a:gd name="connsiteY12" fmla="*/ 193262 h 289083"/>
                  <a:gd name="connsiteX13" fmla="*/ 43529 w 184308"/>
                  <a:gd name="connsiteY13" fmla="*/ 247364 h 289083"/>
                  <a:gd name="connsiteX14" fmla="*/ 76581 w 184308"/>
                  <a:gd name="connsiteY14" fmla="*/ 267271 h 289083"/>
                  <a:gd name="connsiteX15" fmla="*/ 113062 w 184308"/>
                  <a:gd name="connsiteY15" fmla="*/ 251841 h 289083"/>
                  <a:gd name="connsiteX16" fmla="*/ 126206 w 184308"/>
                  <a:gd name="connsiteY16" fmla="*/ 208978 h 289083"/>
                  <a:gd name="connsiteX17" fmla="*/ 126206 w 184308"/>
                  <a:gd name="connsiteY17" fmla="*/ 52673 h 289083"/>
                  <a:gd name="connsiteX18" fmla="*/ 125063 w 184308"/>
                  <a:gd name="connsiteY18" fmla="*/ 39910 h 289083"/>
                  <a:gd name="connsiteX19" fmla="*/ 122396 w 184308"/>
                  <a:gd name="connsiteY19" fmla="*/ 24670 h 289083"/>
                  <a:gd name="connsiteX20" fmla="*/ 120110 w 184308"/>
                  <a:gd name="connsiteY20" fmla="*/ 14288 h 289083"/>
                  <a:gd name="connsiteX21" fmla="*/ 134398 w 184308"/>
                  <a:gd name="connsiteY21" fmla="*/ 26670 h 289083"/>
                  <a:gd name="connsiteX22" fmla="*/ 88583 w 184308"/>
                  <a:gd name="connsiteY22" fmla="*/ 18764 h 289083"/>
                  <a:gd name="connsiteX23" fmla="*/ 90488 w 184308"/>
                  <a:gd name="connsiteY23" fmla="*/ 0 h 289083"/>
                  <a:gd name="connsiteX24" fmla="*/ 128778 w 184308"/>
                  <a:gd name="connsiteY24" fmla="*/ 1143 h 289083"/>
                  <a:gd name="connsiteX25" fmla="*/ 149828 w 184308"/>
                  <a:gd name="connsiteY25" fmla="*/ 1143 h 289083"/>
                  <a:gd name="connsiteX26" fmla="*/ 156591 w 184308"/>
                  <a:gd name="connsiteY26" fmla="*/ 7906 h 289083"/>
                  <a:gd name="connsiteX27" fmla="*/ 155638 w 184308"/>
                  <a:gd name="connsiteY27" fmla="*/ 26289 h 289083"/>
                  <a:gd name="connsiteX28" fmla="*/ 154686 w 184308"/>
                  <a:gd name="connsiteY28" fmla="*/ 46958 h 289083"/>
                  <a:gd name="connsiteX29" fmla="*/ 154305 w 184308"/>
                  <a:gd name="connsiteY29" fmla="*/ 63913 h 289083"/>
                  <a:gd name="connsiteX30" fmla="*/ 154305 w 184308"/>
                  <a:gd name="connsiteY30" fmla="*/ 224028 h 289083"/>
                  <a:gd name="connsiteX31" fmla="*/ 156591 w 184308"/>
                  <a:gd name="connsiteY31" fmla="*/ 253746 h 289083"/>
                  <a:gd name="connsiteX32" fmla="*/ 160306 w 184308"/>
                  <a:gd name="connsiteY32" fmla="*/ 275177 h 289083"/>
                  <a:gd name="connsiteX33" fmla="*/ 145637 w 184308"/>
                  <a:gd name="connsiteY33" fmla="*/ 261652 h 289083"/>
                  <a:gd name="connsiteX34" fmla="*/ 184309 w 184308"/>
                  <a:gd name="connsiteY34" fmla="*/ 265747 h 289083"/>
                  <a:gd name="connsiteX35" fmla="*/ 182023 w 184308"/>
                  <a:gd name="connsiteY35" fmla="*/ 285274 h 289083"/>
                  <a:gd name="connsiteX36" fmla="*/ 135065 w 184308"/>
                  <a:gd name="connsiteY36" fmla="*/ 285274 h 289083"/>
                  <a:gd name="connsiteX37" fmla="*/ 127540 w 184308"/>
                  <a:gd name="connsiteY37" fmla="*/ 242792 h 289083"/>
                  <a:gd name="connsiteX38" fmla="*/ 130207 w 184308"/>
                  <a:gd name="connsiteY38" fmla="*/ 249174 h 289083"/>
                  <a:gd name="connsiteX39" fmla="*/ 125349 w 184308"/>
                  <a:gd name="connsiteY39" fmla="*/ 262509 h 289083"/>
                  <a:gd name="connsiteX40" fmla="*/ 111442 w 184308"/>
                  <a:gd name="connsiteY40" fmla="*/ 275463 h 289083"/>
                  <a:gd name="connsiteX41" fmla="*/ 93440 w 184308"/>
                  <a:gd name="connsiteY41" fmla="*/ 285274 h 289083"/>
                  <a:gd name="connsiteX42" fmla="*/ 75819 w 184308"/>
                  <a:gd name="connsiteY42" fmla="*/ 288988 h 28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84308" h="289083">
                    <a:moveTo>
                      <a:pt x="75914" y="289084"/>
                    </a:moveTo>
                    <a:cubicBezTo>
                      <a:pt x="52578" y="289084"/>
                      <a:pt x="34100" y="280416"/>
                      <a:pt x="20479" y="263176"/>
                    </a:cubicBezTo>
                    <a:cubicBezTo>
                      <a:pt x="6858" y="245935"/>
                      <a:pt x="0" y="222218"/>
                      <a:pt x="0" y="192119"/>
                    </a:cubicBezTo>
                    <a:cubicBezTo>
                      <a:pt x="0" y="162020"/>
                      <a:pt x="6953" y="139541"/>
                      <a:pt x="20860" y="122396"/>
                    </a:cubicBezTo>
                    <a:cubicBezTo>
                      <a:pt x="34766" y="105251"/>
                      <a:pt x="53531" y="96679"/>
                      <a:pt x="77057" y="96679"/>
                    </a:cubicBezTo>
                    <a:cubicBezTo>
                      <a:pt x="83344" y="96679"/>
                      <a:pt x="89059" y="96964"/>
                      <a:pt x="94298" y="97631"/>
                    </a:cubicBezTo>
                    <a:cubicBezTo>
                      <a:pt x="99536" y="98298"/>
                      <a:pt x="105346" y="99536"/>
                      <a:pt x="111538" y="101346"/>
                    </a:cubicBezTo>
                    <a:cubicBezTo>
                      <a:pt x="117824" y="103251"/>
                      <a:pt x="125349" y="106013"/>
                      <a:pt x="134112" y="109823"/>
                    </a:cubicBezTo>
                    <a:lnTo>
                      <a:pt x="131445" y="136874"/>
                    </a:lnTo>
                    <a:cubicBezTo>
                      <a:pt x="122682" y="129826"/>
                      <a:pt x="114205" y="124873"/>
                      <a:pt x="106108" y="122015"/>
                    </a:cubicBezTo>
                    <a:cubicBezTo>
                      <a:pt x="98012" y="119158"/>
                      <a:pt x="89535" y="117729"/>
                      <a:pt x="80772" y="117729"/>
                    </a:cubicBezTo>
                    <a:cubicBezTo>
                      <a:pt x="65532" y="117729"/>
                      <a:pt x="53435" y="124396"/>
                      <a:pt x="44482" y="137827"/>
                    </a:cubicBezTo>
                    <a:cubicBezTo>
                      <a:pt x="35624" y="151257"/>
                      <a:pt x="31147" y="169735"/>
                      <a:pt x="31147" y="193262"/>
                    </a:cubicBezTo>
                    <a:cubicBezTo>
                      <a:pt x="31147" y="216789"/>
                      <a:pt x="35242" y="234124"/>
                      <a:pt x="43529" y="247364"/>
                    </a:cubicBezTo>
                    <a:cubicBezTo>
                      <a:pt x="51816" y="260604"/>
                      <a:pt x="62770" y="267271"/>
                      <a:pt x="76581" y="267271"/>
                    </a:cubicBezTo>
                    <a:cubicBezTo>
                      <a:pt x="92107" y="267271"/>
                      <a:pt x="104299" y="262128"/>
                      <a:pt x="113062" y="251841"/>
                    </a:cubicBezTo>
                    <a:cubicBezTo>
                      <a:pt x="121825" y="241554"/>
                      <a:pt x="126206" y="227267"/>
                      <a:pt x="126206" y="208978"/>
                    </a:cubicBezTo>
                    <a:lnTo>
                      <a:pt x="126206" y="52673"/>
                    </a:lnTo>
                    <a:cubicBezTo>
                      <a:pt x="126206" y="49435"/>
                      <a:pt x="125825" y="45148"/>
                      <a:pt x="125063" y="39910"/>
                    </a:cubicBezTo>
                    <a:cubicBezTo>
                      <a:pt x="124301" y="34671"/>
                      <a:pt x="123444" y="29623"/>
                      <a:pt x="122396" y="24670"/>
                    </a:cubicBezTo>
                    <a:cubicBezTo>
                      <a:pt x="121444" y="19812"/>
                      <a:pt x="120682" y="16288"/>
                      <a:pt x="120110" y="14288"/>
                    </a:cubicBezTo>
                    <a:lnTo>
                      <a:pt x="134398" y="26670"/>
                    </a:lnTo>
                    <a:lnTo>
                      <a:pt x="88583" y="18764"/>
                    </a:lnTo>
                    <a:lnTo>
                      <a:pt x="90488" y="0"/>
                    </a:lnTo>
                    <a:lnTo>
                      <a:pt x="128778" y="1143"/>
                    </a:lnTo>
                    <a:lnTo>
                      <a:pt x="149828" y="1143"/>
                    </a:lnTo>
                    <a:lnTo>
                      <a:pt x="156591" y="7906"/>
                    </a:lnTo>
                    <a:cubicBezTo>
                      <a:pt x="156305" y="13144"/>
                      <a:pt x="156020" y="19336"/>
                      <a:pt x="155638" y="26289"/>
                    </a:cubicBezTo>
                    <a:cubicBezTo>
                      <a:pt x="155258" y="33338"/>
                      <a:pt x="154972" y="40196"/>
                      <a:pt x="154686" y="46958"/>
                    </a:cubicBezTo>
                    <a:cubicBezTo>
                      <a:pt x="154400" y="53721"/>
                      <a:pt x="154305" y="59341"/>
                      <a:pt x="154305" y="63913"/>
                    </a:cubicBezTo>
                    <a:lnTo>
                      <a:pt x="154305" y="224028"/>
                    </a:lnTo>
                    <a:cubicBezTo>
                      <a:pt x="154305" y="233839"/>
                      <a:pt x="155067" y="243745"/>
                      <a:pt x="156591" y="253746"/>
                    </a:cubicBezTo>
                    <a:cubicBezTo>
                      <a:pt x="158115" y="263747"/>
                      <a:pt x="159353" y="270891"/>
                      <a:pt x="160306" y="275177"/>
                    </a:cubicBezTo>
                    <a:lnTo>
                      <a:pt x="145637" y="261652"/>
                    </a:lnTo>
                    <a:lnTo>
                      <a:pt x="184309" y="265747"/>
                    </a:lnTo>
                    <a:lnTo>
                      <a:pt x="182023" y="285274"/>
                    </a:lnTo>
                    <a:lnTo>
                      <a:pt x="135065" y="285274"/>
                    </a:lnTo>
                    <a:lnTo>
                      <a:pt x="127540" y="242792"/>
                    </a:lnTo>
                    <a:lnTo>
                      <a:pt x="130207" y="249174"/>
                    </a:lnTo>
                    <a:cubicBezTo>
                      <a:pt x="130492" y="253460"/>
                      <a:pt x="128873" y="257842"/>
                      <a:pt x="125349" y="262509"/>
                    </a:cubicBezTo>
                    <a:cubicBezTo>
                      <a:pt x="121825" y="267176"/>
                      <a:pt x="117253" y="271463"/>
                      <a:pt x="111442" y="275463"/>
                    </a:cubicBezTo>
                    <a:cubicBezTo>
                      <a:pt x="105632" y="279463"/>
                      <a:pt x="99632" y="282702"/>
                      <a:pt x="93440" y="285274"/>
                    </a:cubicBezTo>
                    <a:cubicBezTo>
                      <a:pt x="87154" y="287750"/>
                      <a:pt x="81248" y="288988"/>
                      <a:pt x="75819" y="2889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26" name="Forme libre : forme 125">
                <a:extLst>
                  <a:ext uri="{FF2B5EF4-FFF2-40B4-BE49-F238E27FC236}">
                    <a16:creationId xmlns:a16="http://schemas.microsoft.com/office/drawing/2014/main" id="{26F99103-2C0E-744E-36E2-4433D854580A}"/>
                  </a:ext>
                </a:extLst>
              </p:cNvPr>
              <p:cNvSpPr/>
              <p:nvPr/>
            </p:nvSpPr>
            <p:spPr>
              <a:xfrm>
                <a:off x="5736812" y="4069555"/>
                <a:ext cx="151828" cy="192404"/>
              </a:xfrm>
              <a:custGeom>
                <a:avLst/>
                <a:gdLst>
                  <a:gd name="connsiteX0" fmla="*/ 85725 w 151828"/>
                  <a:gd name="connsiteY0" fmla="*/ 192405 h 192404"/>
                  <a:gd name="connsiteX1" fmla="*/ 38386 w 151828"/>
                  <a:gd name="connsiteY1" fmla="*/ 180022 h 192404"/>
                  <a:gd name="connsiteX2" fmla="*/ 9620 w 151828"/>
                  <a:gd name="connsiteY2" fmla="*/ 145828 h 192404"/>
                  <a:gd name="connsiteX3" fmla="*/ 0 w 151828"/>
                  <a:gd name="connsiteY3" fmla="*/ 96583 h 192404"/>
                  <a:gd name="connsiteX4" fmla="*/ 8668 w 151828"/>
                  <a:gd name="connsiteY4" fmla="*/ 46958 h 192404"/>
                  <a:gd name="connsiteX5" fmla="*/ 35338 w 151828"/>
                  <a:gd name="connsiteY5" fmla="*/ 12573 h 192404"/>
                  <a:gd name="connsiteX6" fmla="*/ 80772 w 151828"/>
                  <a:gd name="connsiteY6" fmla="*/ 0 h 192404"/>
                  <a:gd name="connsiteX7" fmla="*/ 122492 w 151828"/>
                  <a:gd name="connsiteY7" fmla="*/ 10858 h 192404"/>
                  <a:gd name="connsiteX8" fmla="*/ 144875 w 151828"/>
                  <a:gd name="connsiteY8" fmla="*/ 41338 h 192404"/>
                  <a:gd name="connsiteX9" fmla="*/ 151829 w 151828"/>
                  <a:gd name="connsiteY9" fmla="*/ 86487 h 192404"/>
                  <a:gd name="connsiteX10" fmla="*/ 145828 w 151828"/>
                  <a:gd name="connsiteY10" fmla="*/ 98488 h 192404"/>
                  <a:gd name="connsiteX11" fmla="*/ 24098 w 151828"/>
                  <a:gd name="connsiteY11" fmla="*/ 98488 h 192404"/>
                  <a:gd name="connsiteX12" fmla="*/ 24098 w 151828"/>
                  <a:gd name="connsiteY12" fmla="*/ 81534 h 192404"/>
                  <a:gd name="connsiteX13" fmla="*/ 132683 w 151828"/>
                  <a:gd name="connsiteY13" fmla="*/ 73247 h 192404"/>
                  <a:gd name="connsiteX14" fmla="*/ 120682 w 151828"/>
                  <a:gd name="connsiteY14" fmla="*/ 86392 h 192404"/>
                  <a:gd name="connsiteX15" fmla="*/ 120872 w 151828"/>
                  <a:gd name="connsiteY15" fmla="*/ 76771 h 192404"/>
                  <a:gd name="connsiteX16" fmla="*/ 121063 w 151828"/>
                  <a:gd name="connsiteY16" fmla="*/ 66484 h 192404"/>
                  <a:gd name="connsiteX17" fmla="*/ 110966 w 151828"/>
                  <a:gd name="connsiteY17" fmla="*/ 32290 h 192404"/>
                  <a:gd name="connsiteX18" fmla="*/ 79724 w 151828"/>
                  <a:gd name="connsiteY18" fmla="*/ 18002 h 192404"/>
                  <a:gd name="connsiteX19" fmla="*/ 56388 w 151828"/>
                  <a:gd name="connsiteY19" fmla="*/ 24955 h 192404"/>
                  <a:gd name="connsiteX20" fmla="*/ 41720 w 151828"/>
                  <a:gd name="connsiteY20" fmla="*/ 43529 h 192404"/>
                  <a:gd name="connsiteX21" fmla="*/ 34195 w 151828"/>
                  <a:gd name="connsiteY21" fmla="*/ 68485 h 192404"/>
                  <a:gd name="connsiteX22" fmla="*/ 31909 w 151828"/>
                  <a:gd name="connsiteY22" fmla="*/ 94964 h 192404"/>
                  <a:gd name="connsiteX23" fmla="*/ 34957 w 151828"/>
                  <a:gd name="connsiteY23" fmla="*/ 120301 h 192404"/>
                  <a:gd name="connsiteX24" fmla="*/ 44387 w 151828"/>
                  <a:gd name="connsiteY24" fmla="*/ 144494 h 192404"/>
                  <a:gd name="connsiteX25" fmla="*/ 60389 w 151828"/>
                  <a:gd name="connsiteY25" fmla="*/ 162496 h 192404"/>
                  <a:gd name="connsiteX26" fmla="*/ 83534 w 151828"/>
                  <a:gd name="connsiteY26" fmla="*/ 169259 h 192404"/>
                  <a:gd name="connsiteX27" fmla="*/ 117158 w 151828"/>
                  <a:gd name="connsiteY27" fmla="*/ 163830 h 192404"/>
                  <a:gd name="connsiteX28" fmla="*/ 141351 w 151828"/>
                  <a:gd name="connsiteY28" fmla="*/ 153448 h 192404"/>
                  <a:gd name="connsiteX29" fmla="*/ 151162 w 151828"/>
                  <a:gd name="connsiteY29" fmla="*/ 170021 h 192404"/>
                  <a:gd name="connsiteX30" fmla="*/ 148495 w 151828"/>
                  <a:gd name="connsiteY30" fmla="*/ 172117 h 192404"/>
                  <a:gd name="connsiteX31" fmla="*/ 136303 w 151828"/>
                  <a:gd name="connsiteY31" fmla="*/ 180022 h 192404"/>
                  <a:gd name="connsiteX32" fmla="*/ 115253 w 151828"/>
                  <a:gd name="connsiteY32" fmla="*/ 188500 h 192404"/>
                  <a:gd name="connsiteX33" fmla="*/ 85725 w 151828"/>
                  <a:gd name="connsiteY33" fmla="*/ 192214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1828" h="192404">
                    <a:moveTo>
                      <a:pt x="85725" y="192405"/>
                    </a:moveTo>
                    <a:cubicBezTo>
                      <a:pt x="66961" y="192405"/>
                      <a:pt x="51149" y="188309"/>
                      <a:pt x="38386" y="180022"/>
                    </a:cubicBezTo>
                    <a:cubicBezTo>
                      <a:pt x="25622" y="171736"/>
                      <a:pt x="16002" y="160306"/>
                      <a:pt x="9620" y="145828"/>
                    </a:cubicBezTo>
                    <a:cubicBezTo>
                      <a:pt x="3239" y="131254"/>
                      <a:pt x="0" y="114871"/>
                      <a:pt x="0" y="96583"/>
                    </a:cubicBezTo>
                    <a:cubicBezTo>
                      <a:pt x="0" y="78296"/>
                      <a:pt x="2858" y="61532"/>
                      <a:pt x="8668" y="46958"/>
                    </a:cubicBezTo>
                    <a:cubicBezTo>
                      <a:pt x="14383" y="32385"/>
                      <a:pt x="23336" y="20955"/>
                      <a:pt x="35338" y="12573"/>
                    </a:cubicBezTo>
                    <a:cubicBezTo>
                      <a:pt x="47339" y="4191"/>
                      <a:pt x="62484" y="0"/>
                      <a:pt x="80772" y="0"/>
                    </a:cubicBezTo>
                    <a:cubicBezTo>
                      <a:pt x="99060" y="0"/>
                      <a:pt x="112205" y="3620"/>
                      <a:pt x="122492" y="10858"/>
                    </a:cubicBezTo>
                    <a:cubicBezTo>
                      <a:pt x="132779" y="18097"/>
                      <a:pt x="140208" y="28289"/>
                      <a:pt x="144875" y="41338"/>
                    </a:cubicBezTo>
                    <a:cubicBezTo>
                      <a:pt x="149543" y="54388"/>
                      <a:pt x="151829" y="69437"/>
                      <a:pt x="151829" y="86487"/>
                    </a:cubicBezTo>
                    <a:lnTo>
                      <a:pt x="145828" y="98488"/>
                    </a:lnTo>
                    <a:lnTo>
                      <a:pt x="24098" y="98488"/>
                    </a:lnTo>
                    <a:lnTo>
                      <a:pt x="24098" y="81534"/>
                    </a:lnTo>
                    <a:lnTo>
                      <a:pt x="132683" y="73247"/>
                    </a:lnTo>
                    <a:lnTo>
                      <a:pt x="120682" y="86392"/>
                    </a:lnTo>
                    <a:cubicBezTo>
                      <a:pt x="120682" y="83153"/>
                      <a:pt x="120682" y="79915"/>
                      <a:pt x="120872" y="76771"/>
                    </a:cubicBezTo>
                    <a:cubicBezTo>
                      <a:pt x="120968" y="73628"/>
                      <a:pt x="121063" y="70199"/>
                      <a:pt x="121063" y="66484"/>
                    </a:cubicBezTo>
                    <a:cubicBezTo>
                      <a:pt x="121063" y="53245"/>
                      <a:pt x="117729" y="41815"/>
                      <a:pt x="110966" y="32290"/>
                    </a:cubicBezTo>
                    <a:cubicBezTo>
                      <a:pt x="104204" y="22765"/>
                      <a:pt x="93821" y="18002"/>
                      <a:pt x="79724" y="18002"/>
                    </a:cubicBezTo>
                    <a:cubicBezTo>
                      <a:pt x="70485" y="18002"/>
                      <a:pt x="62675" y="20288"/>
                      <a:pt x="56388" y="24955"/>
                    </a:cubicBezTo>
                    <a:cubicBezTo>
                      <a:pt x="50102" y="29623"/>
                      <a:pt x="45244" y="35814"/>
                      <a:pt x="41720" y="43529"/>
                    </a:cubicBezTo>
                    <a:cubicBezTo>
                      <a:pt x="38195" y="51340"/>
                      <a:pt x="35719" y="59626"/>
                      <a:pt x="34195" y="68485"/>
                    </a:cubicBezTo>
                    <a:cubicBezTo>
                      <a:pt x="32671" y="77343"/>
                      <a:pt x="31909" y="86201"/>
                      <a:pt x="31909" y="94964"/>
                    </a:cubicBezTo>
                    <a:cubicBezTo>
                      <a:pt x="31909" y="103251"/>
                      <a:pt x="32861" y="111728"/>
                      <a:pt x="34957" y="120301"/>
                    </a:cubicBezTo>
                    <a:cubicBezTo>
                      <a:pt x="36957" y="128968"/>
                      <a:pt x="40100" y="137065"/>
                      <a:pt x="44387" y="144494"/>
                    </a:cubicBezTo>
                    <a:cubicBezTo>
                      <a:pt x="48673" y="151924"/>
                      <a:pt x="54007" y="158020"/>
                      <a:pt x="60389" y="162496"/>
                    </a:cubicBezTo>
                    <a:cubicBezTo>
                      <a:pt x="66770" y="166973"/>
                      <a:pt x="74486" y="169259"/>
                      <a:pt x="83534" y="169259"/>
                    </a:cubicBezTo>
                    <a:cubicBezTo>
                      <a:pt x="95345" y="169259"/>
                      <a:pt x="106490" y="167450"/>
                      <a:pt x="117158" y="163830"/>
                    </a:cubicBezTo>
                    <a:cubicBezTo>
                      <a:pt x="127826" y="160211"/>
                      <a:pt x="135922" y="156782"/>
                      <a:pt x="141351" y="153448"/>
                    </a:cubicBezTo>
                    <a:lnTo>
                      <a:pt x="151162" y="170021"/>
                    </a:lnTo>
                    <a:cubicBezTo>
                      <a:pt x="151924" y="169259"/>
                      <a:pt x="151067" y="170021"/>
                      <a:pt x="148495" y="172117"/>
                    </a:cubicBezTo>
                    <a:cubicBezTo>
                      <a:pt x="146018" y="174212"/>
                      <a:pt x="141923" y="176879"/>
                      <a:pt x="136303" y="180022"/>
                    </a:cubicBezTo>
                    <a:cubicBezTo>
                      <a:pt x="130683" y="183166"/>
                      <a:pt x="123635" y="185928"/>
                      <a:pt x="115253" y="188500"/>
                    </a:cubicBezTo>
                    <a:cubicBezTo>
                      <a:pt x="106871" y="190976"/>
                      <a:pt x="97060" y="192214"/>
                      <a:pt x="85725" y="1922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FB6F9826-3025-E5C0-636F-9C9E27D17D05}"/>
                </a:ext>
              </a:extLst>
            </p:cNvPr>
            <p:cNvSpPr/>
            <p:nvPr/>
          </p:nvSpPr>
          <p:spPr>
            <a:xfrm>
              <a:off x="5951505" y="3991450"/>
              <a:ext cx="221837" cy="268795"/>
            </a:xfrm>
            <a:custGeom>
              <a:avLst/>
              <a:gdLst>
                <a:gd name="connsiteX0" fmla="*/ 1905 w 221837"/>
                <a:gd name="connsiteY0" fmla="*/ 268700 h 268795"/>
                <a:gd name="connsiteX1" fmla="*/ 0 w 221837"/>
                <a:gd name="connsiteY1" fmla="*/ 250317 h 268795"/>
                <a:gd name="connsiteX2" fmla="*/ 42863 w 221837"/>
                <a:gd name="connsiteY2" fmla="*/ 241649 h 268795"/>
                <a:gd name="connsiteX3" fmla="*/ 28194 w 221837"/>
                <a:gd name="connsiteY3" fmla="*/ 256318 h 268795"/>
                <a:gd name="connsiteX4" fmla="*/ 30099 w 221837"/>
                <a:gd name="connsiteY4" fmla="*/ 244888 h 268795"/>
                <a:gd name="connsiteX5" fmla="*/ 32385 w 221837"/>
                <a:gd name="connsiteY5" fmla="*/ 228314 h 268795"/>
                <a:gd name="connsiteX6" fmla="*/ 33528 w 221837"/>
                <a:gd name="connsiteY6" fmla="*/ 216122 h 268795"/>
                <a:gd name="connsiteX7" fmla="*/ 33528 w 221837"/>
                <a:gd name="connsiteY7" fmla="*/ 52673 h 268795"/>
                <a:gd name="connsiteX8" fmla="*/ 32575 w 221837"/>
                <a:gd name="connsiteY8" fmla="*/ 40481 h 268795"/>
                <a:gd name="connsiteX9" fmla="*/ 30289 w 221837"/>
                <a:gd name="connsiteY9" fmla="*/ 24098 h 268795"/>
                <a:gd name="connsiteX10" fmla="*/ 28194 w 221837"/>
                <a:gd name="connsiteY10" fmla="*/ 12097 h 268795"/>
                <a:gd name="connsiteX11" fmla="*/ 42863 w 221837"/>
                <a:gd name="connsiteY11" fmla="*/ 26384 h 268795"/>
                <a:gd name="connsiteX12" fmla="*/ 762 w 221837"/>
                <a:gd name="connsiteY12" fmla="*/ 19621 h 268795"/>
                <a:gd name="connsiteX13" fmla="*/ 2667 w 221837"/>
                <a:gd name="connsiteY13" fmla="*/ 95 h 268795"/>
                <a:gd name="connsiteX14" fmla="*/ 18479 w 221837"/>
                <a:gd name="connsiteY14" fmla="*/ 857 h 268795"/>
                <a:gd name="connsiteX15" fmla="*/ 34862 w 221837"/>
                <a:gd name="connsiteY15" fmla="*/ 1619 h 268795"/>
                <a:gd name="connsiteX16" fmla="*/ 45910 w 221837"/>
                <a:gd name="connsiteY16" fmla="*/ 2000 h 268795"/>
                <a:gd name="connsiteX17" fmla="*/ 70009 w 221837"/>
                <a:gd name="connsiteY17" fmla="*/ 12192 h 268795"/>
                <a:gd name="connsiteX18" fmla="*/ 68675 w 221837"/>
                <a:gd name="connsiteY18" fmla="*/ 23813 h 268795"/>
                <a:gd name="connsiteX19" fmla="*/ 66770 w 221837"/>
                <a:gd name="connsiteY19" fmla="*/ 43339 h 268795"/>
                <a:gd name="connsiteX20" fmla="*/ 65818 w 221837"/>
                <a:gd name="connsiteY20" fmla="*/ 64008 h 268795"/>
                <a:gd name="connsiteX21" fmla="*/ 65818 w 221837"/>
                <a:gd name="connsiteY21" fmla="*/ 204978 h 268795"/>
                <a:gd name="connsiteX22" fmla="*/ 66580 w 221837"/>
                <a:gd name="connsiteY22" fmla="*/ 224695 h 268795"/>
                <a:gd name="connsiteX23" fmla="*/ 68485 w 221837"/>
                <a:gd name="connsiteY23" fmla="*/ 243078 h 268795"/>
                <a:gd name="connsiteX24" fmla="*/ 70390 w 221837"/>
                <a:gd name="connsiteY24" fmla="*/ 256413 h 268795"/>
                <a:gd name="connsiteX25" fmla="*/ 55721 w 221837"/>
                <a:gd name="connsiteY25" fmla="*/ 243268 h 268795"/>
                <a:gd name="connsiteX26" fmla="*/ 103442 w 221837"/>
                <a:gd name="connsiteY26" fmla="*/ 246983 h 268795"/>
                <a:gd name="connsiteX27" fmla="*/ 100775 w 221837"/>
                <a:gd name="connsiteY27" fmla="*/ 266891 h 268795"/>
                <a:gd name="connsiteX28" fmla="*/ 52292 w 221837"/>
                <a:gd name="connsiteY28" fmla="*/ 266891 h 268795"/>
                <a:gd name="connsiteX29" fmla="*/ 39148 w 221837"/>
                <a:gd name="connsiteY29" fmla="*/ 267271 h 268795"/>
                <a:gd name="connsiteX30" fmla="*/ 20574 w 221837"/>
                <a:gd name="connsiteY30" fmla="*/ 268034 h 268795"/>
                <a:gd name="connsiteX31" fmla="*/ 2000 w 221837"/>
                <a:gd name="connsiteY31" fmla="*/ 268796 h 268795"/>
                <a:gd name="connsiteX32" fmla="*/ 100393 w 221837"/>
                <a:gd name="connsiteY32" fmla="*/ 152971 h 268795"/>
                <a:gd name="connsiteX33" fmla="*/ 70295 w 221837"/>
                <a:gd name="connsiteY33" fmla="*/ 152591 h 268795"/>
                <a:gd name="connsiteX34" fmla="*/ 40196 w 221837"/>
                <a:gd name="connsiteY34" fmla="*/ 151447 h 268795"/>
                <a:gd name="connsiteX35" fmla="*/ 40196 w 221837"/>
                <a:gd name="connsiteY35" fmla="*/ 130016 h 268795"/>
                <a:gd name="connsiteX36" fmla="*/ 66484 w 221837"/>
                <a:gd name="connsiteY36" fmla="*/ 133350 h 268795"/>
                <a:gd name="connsiteX37" fmla="*/ 92774 w 221837"/>
                <a:gd name="connsiteY37" fmla="*/ 135255 h 268795"/>
                <a:gd name="connsiteX38" fmla="*/ 139732 w 221837"/>
                <a:gd name="connsiteY38" fmla="*/ 120396 h 268795"/>
                <a:gd name="connsiteX39" fmla="*/ 157353 w 221837"/>
                <a:gd name="connsiteY39" fmla="*/ 75914 h 268795"/>
                <a:gd name="connsiteX40" fmla="*/ 139732 w 221837"/>
                <a:gd name="connsiteY40" fmla="*/ 32671 h 268795"/>
                <a:gd name="connsiteX41" fmla="*/ 92774 w 221837"/>
                <a:gd name="connsiteY41" fmla="*/ 18002 h 268795"/>
                <a:gd name="connsiteX42" fmla="*/ 78105 w 221837"/>
                <a:gd name="connsiteY42" fmla="*/ 18383 h 268795"/>
                <a:gd name="connsiteX43" fmla="*/ 62103 w 221837"/>
                <a:gd name="connsiteY43" fmla="*/ 19717 h 268795"/>
                <a:gd name="connsiteX44" fmla="*/ 45720 w 221837"/>
                <a:gd name="connsiteY44" fmla="*/ 21812 h 268795"/>
                <a:gd name="connsiteX45" fmla="*/ 45720 w 221837"/>
                <a:gd name="connsiteY45" fmla="*/ 1905 h 268795"/>
                <a:gd name="connsiteX46" fmla="*/ 76867 w 221837"/>
                <a:gd name="connsiteY46" fmla="*/ 952 h 268795"/>
                <a:gd name="connsiteX47" fmla="*/ 108109 w 221837"/>
                <a:gd name="connsiteY47" fmla="*/ 0 h 268795"/>
                <a:gd name="connsiteX48" fmla="*/ 152495 w 221837"/>
                <a:gd name="connsiteY48" fmla="*/ 8477 h 268795"/>
                <a:gd name="connsiteX49" fmla="*/ 180880 w 221837"/>
                <a:gd name="connsiteY49" fmla="*/ 33814 h 268795"/>
                <a:gd name="connsiteX50" fmla="*/ 190786 w 221837"/>
                <a:gd name="connsiteY50" fmla="*/ 75914 h 268795"/>
                <a:gd name="connsiteX51" fmla="*/ 178594 w 221837"/>
                <a:gd name="connsiteY51" fmla="*/ 117634 h 268795"/>
                <a:gd name="connsiteX52" fmla="*/ 145733 w 221837"/>
                <a:gd name="connsiteY52" fmla="*/ 143923 h 268795"/>
                <a:gd name="connsiteX53" fmla="*/ 100298 w 221837"/>
                <a:gd name="connsiteY53" fmla="*/ 152971 h 268795"/>
                <a:gd name="connsiteX54" fmla="*/ 160877 w 221837"/>
                <a:gd name="connsiteY54" fmla="*/ 266891 h 268795"/>
                <a:gd name="connsiteX55" fmla="*/ 153162 w 221837"/>
                <a:gd name="connsiteY55" fmla="*/ 250317 h 268795"/>
                <a:gd name="connsiteX56" fmla="*/ 145066 w 221837"/>
                <a:gd name="connsiteY56" fmla="*/ 233743 h 268795"/>
                <a:gd name="connsiteX57" fmla="*/ 139827 w 221837"/>
                <a:gd name="connsiteY57" fmla="*/ 223266 h 268795"/>
                <a:gd name="connsiteX58" fmla="*/ 94393 w 221837"/>
                <a:gd name="connsiteY58" fmla="*/ 137160 h 268795"/>
                <a:gd name="connsiteX59" fmla="*/ 129730 w 221837"/>
                <a:gd name="connsiteY59" fmla="*/ 135636 h 268795"/>
                <a:gd name="connsiteX60" fmla="*/ 149828 w 221837"/>
                <a:gd name="connsiteY60" fmla="*/ 173641 h 268795"/>
                <a:gd name="connsiteX61" fmla="*/ 167068 w 221837"/>
                <a:gd name="connsiteY61" fmla="*/ 203740 h 268795"/>
                <a:gd name="connsiteX62" fmla="*/ 175546 w 221837"/>
                <a:gd name="connsiteY62" fmla="*/ 217646 h 268795"/>
                <a:gd name="connsiteX63" fmla="*/ 183833 w 221837"/>
                <a:gd name="connsiteY63" fmla="*/ 229838 h 268795"/>
                <a:gd name="connsiteX64" fmla="*/ 194405 w 221837"/>
                <a:gd name="connsiteY64" fmla="*/ 244316 h 268795"/>
                <a:gd name="connsiteX65" fmla="*/ 221837 w 221837"/>
                <a:gd name="connsiteY65" fmla="*/ 246983 h 268795"/>
                <a:gd name="connsiteX66" fmla="*/ 219170 w 221837"/>
                <a:gd name="connsiteY66" fmla="*/ 266891 h 268795"/>
                <a:gd name="connsiteX67" fmla="*/ 160877 w 221837"/>
                <a:gd name="connsiteY67" fmla="*/ 266891 h 26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21837" h="268795">
                  <a:moveTo>
                    <a:pt x="1905" y="268700"/>
                  </a:moveTo>
                  <a:lnTo>
                    <a:pt x="0" y="250317"/>
                  </a:lnTo>
                  <a:lnTo>
                    <a:pt x="42863" y="241649"/>
                  </a:lnTo>
                  <a:lnTo>
                    <a:pt x="28194" y="256318"/>
                  </a:lnTo>
                  <a:cubicBezTo>
                    <a:pt x="28670" y="254032"/>
                    <a:pt x="29337" y="250222"/>
                    <a:pt x="30099" y="244888"/>
                  </a:cubicBezTo>
                  <a:cubicBezTo>
                    <a:pt x="30861" y="239459"/>
                    <a:pt x="31623" y="234029"/>
                    <a:pt x="32385" y="228314"/>
                  </a:cubicBezTo>
                  <a:cubicBezTo>
                    <a:pt x="33147" y="222694"/>
                    <a:pt x="33528" y="218599"/>
                    <a:pt x="33528" y="216122"/>
                  </a:cubicBezTo>
                  <a:lnTo>
                    <a:pt x="33528" y="52673"/>
                  </a:lnTo>
                  <a:cubicBezTo>
                    <a:pt x="33528" y="49911"/>
                    <a:pt x="33242" y="45815"/>
                    <a:pt x="32575" y="40481"/>
                  </a:cubicBezTo>
                  <a:cubicBezTo>
                    <a:pt x="31909" y="35052"/>
                    <a:pt x="31242" y="29623"/>
                    <a:pt x="30289" y="24098"/>
                  </a:cubicBezTo>
                  <a:cubicBezTo>
                    <a:pt x="29432" y="18574"/>
                    <a:pt x="28766" y="14573"/>
                    <a:pt x="28194" y="12097"/>
                  </a:cubicBezTo>
                  <a:lnTo>
                    <a:pt x="42863" y="26384"/>
                  </a:lnTo>
                  <a:lnTo>
                    <a:pt x="762" y="19621"/>
                  </a:lnTo>
                  <a:lnTo>
                    <a:pt x="2667" y="95"/>
                  </a:lnTo>
                  <a:cubicBezTo>
                    <a:pt x="7429" y="381"/>
                    <a:pt x="12668" y="571"/>
                    <a:pt x="18479" y="857"/>
                  </a:cubicBezTo>
                  <a:cubicBezTo>
                    <a:pt x="24193" y="1143"/>
                    <a:pt x="29718" y="1333"/>
                    <a:pt x="34862" y="1619"/>
                  </a:cubicBezTo>
                  <a:cubicBezTo>
                    <a:pt x="40005" y="1905"/>
                    <a:pt x="43720" y="2000"/>
                    <a:pt x="45910" y="2000"/>
                  </a:cubicBezTo>
                  <a:lnTo>
                    <a:pt x="70009" y="12192"/>
                  </a:lnTo>
                  <a:cubicBezTo>
                    <a:pt x="69723" y="14192"/>
                    <a:pt x="69342" y="18097"/>
                    <a:pt x="68675" y="23813"/>
                  </a:cubicBezTo>
                  <a:cubicBezTo>
                    <a:pt x="68008" y="29623"/>
                    <a:pt x="67437" y="36100"/>
                    <a:pt x="66770" y="43339"/>
                  </a:cubicBezTo>
                  <a:cubicBezTo>
                    <a:pt x="66104" y="50578"/>
                    <a:pt x="65818" y="57531"/>
                    <a:pt x="65818" y="64008"/>
                  </a:cubicBezTo>
                  <a:lnTo>
                    <a:pt x="65818" y="204978"/>
                  </a:lnTo>
                  <a:cubicBezTo>
                    <a:pt x="65818" y="211455"/>
                    <a:pt x="66104" y="218122"/>
                    <a:pt x="66580" y="224695"/>
                  </a:cubicBezTo>
                  <a:cubicBezTo>
                    <a:pt x="67056" y="231267"/>
                    <a:pt x="67723" y="237458"/>
                    <a:pt x="68485" y="243078"/>
                  </a:cubicBezTo>
                  <a:cubicBezTo>
                    <a:pt x="69247" y="248698"/>
                    <a:pt x="69818" y="253175"/>
                    <a:pt x="70390" y="256413"/>
                  </a:cubicBezTo>
                  <a:lnTo>
                    <a:pt x="55721" y="243268"/>
                  </a:lnTo>
                  <a:lnTo>
                    <a:pt x="103442" y="246983"/>
                  </a:lnTo>
                  <a:lnTo>
                    <a:pt x="100775" y="266891"/>
                  </a:lnTo>
                  <a:lnTo>
                    <a:pt x="52292" y="266891"/>
                  </a:lnTo>
                  <a:cubicBezTo>
                    <a:pt x="49244" y="266891"/>
                    <a:pt x="44863" y="266986"/>
                    <a:pt x="39148" y="267271"/>
                  </a:cubicBezTo>
                  <a:cubicBezTo>
                    <a:pt x="33338" y="267557"/>
                    <a:pt x="27146" y="267748"/>
                    <a:pt x="20574" y="268034"/>
                  </a:cubicBezTo>
                  <a:cubicBezTo>
                    <a:pt x="13906" y="268319"/>
                    <a:pt x="7715" y="268510"/>
                    <a:pt x="2000" y="268796"/>
                  </a:cubicBezTo>
                  <a:close/>
                  <a:moveTo>
                    <a:pt x="100393" y="152971"/>
                  </a:moveTo>
                  <a:cubicBezTo>
                    <a:pt x="90392" y="152971"/>
                    <a:pt x="80391" y="152876"/>
                    <a:pt x="70295" y="152591"/>
                  </a:cubicBezTo>
                  <a:cubicBezTo>
                    <a:pt x="60293" y="152305"/>
                    <a:pt x="50292" y="151924"/>
                    <a:pt x="40196" y="151447"/>
                  </a:cubicBezTo>
                  <a:lnTo>
                    <a:pt x="40196" y="130016"/>
                  </a:lnTo>
                  <a:cubicBezTo>
                    <a:pt x="48958" y="131064"/>
                    <a:pt x="57721" y="132112"/>
                    <a:pt x="66484" y="133350"/>
                  </a:cubicBezTo>
                  <a:cubicBezTo>
                    <a:pt x="75247" y="134588"/>
                    <a:pt x="84010" y="135255"/>
                    <a:pt x="92774" y="135255"/>
                  </a:cubicBezTo>
                  <a:cubicBezTo>
                    <a:pt x="112300" y="135255"/>
                    <a:pt x="128016" y="130302"/>
                    <a:pt x="139732" y="120396"/>
                  </a:cubicBezTo>
                  <a:cubicBezTo>
                    <a:pt x="151543" y="110490"/>
                    <a:pt x="157353" y="95631"/>
                    <a:pt x="157353" y="75914"/>
                  </a:cubicBezTo>
                  <a:cubicBezTo>
                    <a:pt x="157353" y="56197"/>
                    <a:pt x="151447" y="42481"/>
                    <a:pt x="139732" y="32671"/>
                  </a:cubicBezTo>
                  <a:cubicBezTo>
                    <a:pt x="127921" y="22860"/>
                    <a:pt x="112300" y="18002"/>
                    <a:pt x="92774" y="18002"/>
                  </a:cubicBezTo>
                  <a:cubicBezTo>
                    <a:pt x="88297" y="18002"/>
                    <a:pt x="83344" y="18097"/>
                    <a:pt x="78105" y="18383"/>
                  </a:cubicBezTo>
                  <a:cubicBezTo>
                    <a:pt x="72866" y="18669"/>
                    <a:pt x="67532" y="19050"/>
                    <a:pt x="62103" y="19717"/>
                  </a:cubicBezTo>
                  <a:cubicBezTo>
                    <a:pt x="56674" y="20383"/>
                    <a:pt x="51245" y="21050"/>
                    <a:pt x="45720" y="21812"/>
                  </a:cubicBezTo>
                  <a:lnTo>
                    <a:pt x="45720" y="1905"/>
                  </a:lnTo>
                  <a:cubicBezTo>
                    <a:pt x="56007" y="1905"/>
                    <a:pt x="66389" y="1619"/>
                    <a:pt x="76867" y="952"/>
                  </a:cubicBezTo>
                  <a:cubicBezTo>
                    <a:pt x="87344" y="286"/>
                    <a:pt x="97822" y="0"/>
                    <a:pt x="108109" y="0"/>
                  </a:cubicBezTo>
                  <a:cubicBezTo>
                    <a:pt x="125349" y="0"/>
                    <a:pt x="140208" y="2858"/>
                    <a:pt x="152495" y="8477"/>
                  </a:cubicBezTo>
                  <a:cubicBezTo>
                    <a:pt x="164783" y="14097"/>
                    <a:pt x="174212" y="22574"/>
                    <a:pt x="180880" y="33814"/>
                  </a:cubicBezTo>
                  <a:cubicBezTo>
                    <a:pt x="187547" y="45053"/>
                    <a:pt x="190786" y="59150"/>
                    <a:pt x="190786" y="75914"/>
                  </a:cubicBezTo>
                  <a:cubicBezTo>
                    <a:pt x="190786" y="92678"/>
                    <a:pt x="186690" y="106108"/>
                    <a:pt x="178594" y="117634"/>
                  </a:cubicBezTo>
                  <a:cubicBezTo>
                    <a:pt x="170402" y="129159"/>
                    <a:pt x="159449" y="137922"/>
                    <a:pt x="145733" y="143923"/>
                  </a:cubicBezTo>
                  <a:cubicBezTo>
                    <a:pt x="131921" y="149923"/>
                    <a:pt x="116776" y="152971"/>
                    <a:pt x="100298" y="152971"/>
                  </a:cubicBezTo>
                  <a:close/>
                  <a:moveTo>
                    <a:pt x="160877" y="266891"/>
                  </a:moveTo>
                  <a:cubicBezTo>
                    <a:pt x="158591" y="261842"/>
                    <a:pt x="156020" y="256413"/>
                    <a:pt x="153162" y="250317"/>
                  </a:cubicBezTo>
                  <a:cubicBezTo>
                    <a:pt x="150304" y="244316"/>
                    <a:pt x="147542" y="238792"/>
                    <a:pt x="145066" y="233743"/>
                  </a:cubicBezTo>
                  <a:cubicBezTo>
                    <a:pt x="142589" y="228695"/>
                    <a:pt x="140779" y="225266"/>
                    <a:pt x="139827" y="223266"/>
                  </a:cubicBezTo>
                  <a:lnTo>
                    <a:pt x="94393" y="137160"/>
                  </a:lnTo>
                  <a:lnTo>
                    <a:pt x="129730" y="135636"/>
                  </a:lnTo>
                  <a:cubicBezTo>
                    <a:pt x="136493" y="148876"/>
                    <a:pt x="143161" y="161544"/>
                    <a:pt x="149828" y="173641"/>
                  </a:cubicBezTo>
                  <a:cubicBezTo>
                    <a:pt x="156496" y="185738"/>
                    <a:pt x="162211" y="195643"/>
                    <a:pt x="167068" y="203740"/>
                  </a:cubicBezTo>
                  <a:cubicBezTo>
                    <a:pt x="171926" y="211741"/>
                    <a:pt x="174784" y="216408"/>
                    <a:pt x="175546" y="217646"/>
                  </a:cubicBezTo>
                  <a:cubicBezTo>
                    <a:pt x="177260" y="220409"/>
                    <a:pt x="180022" y="224504"/>
                    <a:pt x="183833" y="229838"/>
                  </a:cubicBezTo>
                  <a:cubicBezTo>
                    <a:pt x="187547" y="235267"/>
                    <a:pt x="191071" y="240030"/>
                    <a:pt x="194405" y="244316"/>
                  </a:cubicBezTo>
                  <a:lnTo>
                    <a:pt x="221837" y="246983"/>
                  </a:lnTo>
                  <a:lnTo>
                    <a:pt x="219170" y="266891"/>
                  </a:lnTo>
                  <a:lnTo>
                    <a:pt x="160877" y="2668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grpSp>
          <p:nvGrpSpPr>
            <p:cNvPr id="78" name="Graphique 8">
              <a:extLst>
                <a:ext uri="{FF2B5EF4-FFF2-40B4-BE49-F238E27FC236}">
                  <a16:creationId xmlns:a16="http://schemas.microsoft.com/office/drawing/2014/main" id="{27E79232-1CAE-6AF6-F681-38220607D0D4}"/>
                </a:ext>
              </a:extLst>
            </p:cNvPr>
            <p:cNvGrpSpPr/>
            <p:nvPr/>
          </p:nvGrpSpPr>
          <p:grpSpPr>
            <a:xfrm>
              <a:off x="6180010" y="3973067"/>
              <a:ext cx="877442" cy="373475"/>
              <a:chOff x="6180010" y="3973067"/>
              <a:chExt cx="877442" cy="373475"/>
            </a:xfrm>
            <a:grpFill/>
          </p:grpSpPr>
          <p:sp>
            <p:nvSpPr>
              <p:cNvPr id="113" name="Forme libre : forme 112">
                <a:extLst>
                  <a:ext uri="{FF2B5EF4-FFF2-40B4-BE49-F238E27FC236}">
                    <a16:creationId xmlns:a16="http://schemas.microsoft.com/office/drawing/2014/main" id="{7E5FF192-6B5C-5D18-EF02-5D997F837BCB}"/>
                  </a:ext>
                </a:extLst>
              </p:cNvPr>
              <p:cNvSpPr/>
              <p:nvPr/>
            </p:nvSpPr>
            <p:spPr>
              <a:xfrm>
                <a:off x="6180010" y="3980116"/>
                <a:ext cx="151828" cy="281844"/>
              </a:xfrm>
              <a:custGeom>
                <a:avLst/>
                <a:gdLst>
                  <a:gd name="connsiteX0" fmla="*/ 85725 w 151828"/>
                  <a:gd name="connsiteY0" fmla="*/ 281845 h 281844"/>
                  <a:gd name="connsiteX1" fmla="*/ 38386 w 151828"/>
                  <a:gd name="connsiteY1" fmla="*/ 269462 h 281844"/>
                  <a:gd name="connsiteX2" fmla="*/ 9620 w 151828"/>
                  <a:gd name="connsiteY2" fmla="*/ 235267 h 281844"/>
                  <a:gd name="connsiteX3" fmla="*/ 0 w 151828"/>
                  <a:gd name="connsiteY3" fmla="*/ 186023 h 281844"/>
                  <a:gd name="connsiteX4" fmla="*/ 8668 w 151828"/>
                  <a:gd name="connsiteY4" fmla="*/ 136398 h 281844"/>
                  <a:gd name="connsiteX5" fmla="*/ 35338 w 151828"/>
                  <a:gd name="connsiteY5" fmla="*/ 102013 h 281844"/>
                  <a:gd name="connsiteX6" fmla="*/ 80772 w 151828"/>
                  <a:gd name="connsiteY6" fmla="*/ 89440 h 281844"/>
                  <a:gd name="connsiteX7" fmla="*/ 122491 w 151828"/>
                  <a:gd name="connsiteY7" fmla="*/ 100298 h 281844"/>
                  <a:gd name="connsiteX8" fmla="*/ 144875 w 151828"/>
                  <a:gd name="connsiteY8" fmla="*/ 130778 h 281844"/>
                  <a:gd name="connsiteX9" fmla="*/ 151829 w 151828"/>
                  <a:gd name="connsiteY9" fmla="*/ 175927 h 281844"/>
                  <a:gd name="connsiteX10" fmla="*/ 145828 w 151828"/>
                  <a:gd name="connsiteY10" fmla="*/ 187928 h 281844"/>
                  <a:gd name="connsiteX11" fmla="*/ 24098 w 151828"/>
                  <a:gd name="connsiteY11" fmla="*/ 187928 h 281844"/>
                  <a:gd name="connsiteX12" fmla="*/ 24098 w 151828"/>
                  <a:gd name="connsiteY12" fmla="*/ 170974 h 281844"/>
                  <a:gd name="connsiteX13" fmla="*/ 132683 w 151828"/>
                  <a:gd name="connsiteY13" fmla="*/ 162687 h 281844"/>
                  <a:gd name="connsiteX14" fmla="*/ 120682 w 151828"/>
                  <a:gd name="connsiteY14" fmla="*/ 175832 h 281844"/>
                  <a:gd name="connsiteX15" fmla="*/ 120872 w 151828"/>
                  <a:gd name="connsiteY15" fmla="*/ 166211 h 281844"/>
                  <a:gd name="connsiteX16" fmla="*/ 121063 w 151828"/>
                  <a:gd name="connsiteY16" fmla="*/ 155924 h 281844"/>
                  <a:gd name="connsiteX17" fmla="*/ 110871 w 151828"/>
                  <a:gd name="connsiteY17" fmla="*/ 121729 h 281844"/>
                  <a:gd name="connsiteX18" fmla="*/ 79724 w 151828"/>
                  <a:gd name="connsiteY18" fmla="*/ 107442 h 281844"/>
                  <a:gd name="connsiteX19" fmla="*/ 56388 w 151828"/>
                  <a:gd name="connsiteY19" fmla="*/ 114395 h 281844"/>
                  <a:gd name="connsiteX20" fmla="*/ 41720 w 151828"/>
                  <a:gd name="connsiteY20" fmla="*/ 132969 h 281844"/>
                  <a:gd name="connsiteX21" fmla="*/ 34195 w 151828"/>
                  <a:gd name="connsiteY21" fmla="*/ 157925 h 281844"/>
                  <a:gd name="connsiteX22" fmla="*/ 31909 w 151828"/>
                  <a:gd name="connsiteY22" fmla="*/ 184404 h 281844"/>
                  <a:gd name="connsiteX23" fmla="*/ 34957 w 151828"/>
                  <a:gd name="connsiteY23" fmla="*/ 209741 h 281844"/>
                  <a:gd name="connsiteX24" fmla="*/ 44387 w 151828"/>
                  <a:gd name="connsiteY24" fmla="*/ 233934 h 281844"/>
                  <a:gd name="connsiteX25" fmla="*/ 60388 w 151828"/>
                  <a:gd name="connsiteY25" fmla="*/ 251936 h 281844"/>
                  <a:gd name="connsiteX26" fmla="*/ 83534 w 151828"/>
                  <a:gd name="connsiteY26" fmla="*/ 258699 h 281844"/>
                  <a:gd name="connsiteX27" fmla="*/ 117157 w 151828"/>
                  <a:gd name="connsiteY27" fmla="*/ 253270 h 281844"/>
                  <a:gd name="connsiteX28" fmla="*/ 141351 w 151828"/>
                  <a:gd name="connsiteY28" fmla="*/ 242888 h 281844"/>
                  <a:gd name="connsiteX29" fmla="*/ 151162 w 151828"/>
                  <a:gd name="connsiteY29" fmla="*/ 259461 h 281844"/>
                  <a:gd name="connsiteX30" fmla="*/ 148495 w 151828"/>
                  <a:gd name="connsiteY30" fmla="*/ 261557 h 281844"/>
                  <a:gd name="connsiteX31" fmla="*/ 136303 w 151828"/>
                  <a:gd name="connsiteY31" fmla="*/ 269462 h 281844"/>
                  <a:gd name="connsiteX32" fmla="*/ 115253 w 151828"/>
                  <a:gd name="connsiteY32" fmla="*/ 277939 h 281844"/>
                  <a:gd name="connsiteX33" fmla="*/ 85725 w 151828"/>
                  <a:gd name="connsiteY33" fmla="*/ 281654 h 281844"/>
                  <a:gd name="connsiteX34" fmla="*/ 68104 w 151828"/>
                  <a:gd name="connsiteY34" fmla="*/ 74009 h 281844"/>
                  <a:gd name="connsiteX35" fmla="*/ 53816 w 151828"/>
                  <a:gd name="connsiteY35" fmla="*/ 62008 h 281844"/>
                  <a:gd name="connsiteX36" fmla="*/ 112776 w 151828"/>
                  <a:gd name="connsiteY36" fmla="*/ 0 h 281844"/>
                  <a:gd name="connsiteX37" fmla="*/ 133445 w 151828"/>
                  <a:gd name="connsiteY37" fmla="*/ 17621 h 281844"/>
                  <a:gd name="connsiteX38" fmla="*/ 68008 w 151828"/>
                  <a:gd name="connsiteY38" fmla="*/ 74009 h 281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51828" h="281844">
                    <a:moveTo>
                      <a:pt x="85725" y="281845"/>
                    </a:moveTo>
                    <a:cubicBezTo>
                      <a:pt x="66961" y="281845"/>
                      <a:pt x="51149" y="277749"/>
                      <a:pt x="38386" y="269462"/>
                    </a:cubicBezTo>
                    <a:cubicBezTo>
                      <a:pt x="25622" y="261175"/>
                      <a:pt x="16002" y="249746"/>
                      <a:pt x="9620" y="235267"/>
                    </a:cubicBezTo>
                    <a:cubicBezTo>
                      <a:pt x="3238" y="220789"/>
                      <a:pt x="0" y="204311"/>
                      <a:pt x="0" y="186023"/>
                    </a:cubicBezTo>
                    <a:cubicBezTo>
                      <a:pt x="0" y="167735"/>
                      <a:pt x="2857" y="150971"/>
                      <a:pt x="8668" y="136398"/>
                    </a:cubicBezTo>
                    <a:cubicBezTo>
                      <a:pt x="14478" y="121825"/>
                      <a:pt x="23336" y="110395"/>
                      <a:pt x="35338" y="102013"/>
                    </a:cubicBezTo>
                    <a:cubicBezTo>
                      <a:pt x="47339" y="93631"/>
                      <a:pt x="62484" y="89440"/>
                      <a:pt x="80772" y="89440"/>
                    </a:cubicBezTo>
                    <a:cubicBezTo>
                      <a:pt x="99060" y="89440"/>
                      <a:pt x="112204" y="93059"/>
                      <a:pt x="122491" y="100298"/>
                    </a:cubicBezTo>
                    <a:cubicBezTo>
                      <a:pt x="132779" y="107537"/>
                      <a:pt x="140208" y="117729"/>
                      <a:pt x="144875" y="130778"/>
                    </a:cubicBezTo>
                    <a:cubicBezTo>
                      <a:pt x="149542" y="143828"/>
                      <a:pt x="151829" y="158877"/>
                      <a:pt x="151829" y="175927"/>
                    </a:cubicBezTo>
                    <a:lnTo>
                      <a:pt x="145828" y="187928"/>
                    </a:lnTo>
                    <a:lnTo>
                      <a:pt x="24098" y="187928"/>
                    </a:lnTo>
                    <a:lnTo>
                      <a:pt x="24098" y="170974"/>
                    </a:lnTo>
                    <a:lnTo>
                      <a:pt x="132683" y="162687"/>
                    </a:lnTo>
                    <a:lnTo>
                      <a:pt x="120682" y="175832"/>
                    </a:lnTo>
                    <a:cubicBezTo>
                      <a:pt x="120682" y="172593"/>
                      <a:pt x="120682" y="169354"/>
                      <a:pt x="120872" y="166211"/>
                    </a:cubicBezTo>
                    <a:cubicBezTo>
                      <a:pt x="120967" y="163068"/>
                      <a:pt x="121063" y="159639"/>
                      <a:pt x="121063" y="155924"/>
                    </a:cubicBezTo>
                    <a:cubicBezTo>
                      <a:pt x="121063" y="142684"/>
                      <a:pt x="117729" y="131254"/>
                      <a:pt x="110871" y="121729"/>
                    </a:cubicBezTo>
                    <a:cubicBezTo>
                      <a:pt x="104108" y="112204"/>
                      <a:pt x="93726" y="107442"/>
                      <a:pt x="79724" y="107442"/>
                    </a:cubicBezTo>
                    <a:cubicBezTo>
                      <a:pt x="70485" y="107442"/>
                      <a:pt x="62674" y="109728"/>
                      <a:pt x="56388" y="114395"/>
                    </a:cubicBezTo>
                    <a:cubicBezTo>
                      <a:pt x="50101" y="119063"/>
                      <a:pt x="45244" y="125254"/>
                      <a:pt x="41720" y="132969"/>
                    </a:cubicBezTo>
                    <a:cubicBezTo>
                      <a:pt x="38195" y="140779"/>
                      <a:pt x="35719" y="149066"/>
                      <a:pt x="34195" y="157925"/>
                    </a:cubicBezTo>
                    <a:cubicBezTo>
                      <a:pt x="32671" y="166783"/>
                      <a:pt x="31909" y="175641"/>
                      <a:pt x="31909" y="184404"/>
                    </a:cubicBezTo>
                    <a:cubicBezTo>
                      <a:pt x="31909" y="192691"/>
                      <a:pt x="32956" y="201168"/>
                      <a:pt x="34957" y="209741"/>
                    </a:cubicBezTo>
                    <a:cubicBezTo>
                      <a:pt x="36957" y="218408"/>
                      <a:pt x="40100" y="226504"/>
                      <a:pt x="44387" y="233934"/>
                    </a:cubicBezTo>
                    <a:cubicBezTo>
                      <a:pt x="48673" y="241459"/>
                      <a:pt x="54007" y="247459"/>
                      <a:pt x="60388" y="251936"/>
                    </a:cubicBezTo>
                    <a:cubicBezTo>
                      <a:pt x="66770" y="256413"/>
                      <a:pt x="74486" y="258699"/>
                      <a:pt x="83534" y="258699"/>
                    </a:cubicBezTo>
                    <a:cubicBezTo>
                      <a:pt x="95345" y="258699"/>
                      <a:pt x="106489" y="256889"/>
                      <a:pt x="117157" y="253270"/>
                    </a:cubicBezTo>
                    <a:cubicBezTo>
                      <a:pt x="127825" y="249650"/>
                      <a:pt x="135922" y="246221"/>
                      <a:pt x="141351" y="242888"/>
                    </a:cubicBezTo>
                    <a:lnTo>
                      <a:pt x="151162" y="259461"/>
                    </a:lnTo>
                    <a:cubicBezTo>
                      <a:pt x="151924" y="258699"/>
                      <a:pt x="151066" y="259461"/>
                      <a:pt x="148495" y="261557"/>
                    </a:cubicBezTo>
                    <a:cubicBezTo>
                      <a:pt x="146018" y="263652"/>
                      <a:pt x="141922" y="266319"/>
                      <a:pt x="136303" y="269462"/>
                    </a:cubicBezTo>
                    <a:cubicBezTo>
                      <a:pt x="130683" y="272605"/>
                      <a:pt x="123634" y="275368"/>
                      <a:pt x="115253" y="277939"/>
                    </a:cubicBezTo>
                    <a:cubicBezTo>
                      <a:pt x="106871" y="280416"/>
                      <a:pt x="97060" y="281654"/>
                      <a:pt x="85725" y="281654"/>
                    </a:cubicBezTo>
                    <a:close/>
                    <a:moveTo>
                      <a:pt x="68104" y="74009"/>
                    </a:moveTo>
                    <a:lnTo>
                      <a:pt x="53816" y="62008"/>
                    </a:lnTo>
                    <a:lnTo>
                      <a:pt x="112776" y="0"/>
                    </a:lnTo>
                    <a:lnTo>
                      <a:pt x="133445" y="17621"/>
                    </a:lnTo>
                    <a:lnTo>
                      <a:pt x="68008" y="7400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14" name="Forme libre : forme 113">
                <a:extLst>
                  <a:ext uri="{FF2B5EF4-FFF2-40B4-BE49-F238E27FC236}">
                    <a16:creationId xmlns:a16="http://schemas.microsoft.com/office/drawing/2014/main" id="{F2395553-423A-EBC1-00F5-DE6AB369990F}"/>
                  </a:ext>
                </a:extLst>
              </p:cNvPr>
              <p:cNvSpPr/>
              <p:nvPr/>
            </p:nvSpPr>
            <p:spPr>
              <a:xfrm>
                <a:off x="6360033" y="4068127"/>
                <a:ext cx="171354" cy="278415"/>
              </a:xfrm>
              <a:custGeom>
                <a:avLst/>
                <a:gdLst>
                  <a:gd name="connsiteX0" fmla="*/ 73247 w 171354"/>
                  <a:gd name="connsiteY0" fmla="*/ 278416 h 278415"/>
                  <a:gd name="connsiteX1" fmla="*/ 0 w 171354"/>
                  <a:gd name="connsiteY1" fmla="*/ 223933 h 278415"/>
                  <a:gd name="connsiteX2" fmla="*/ 10858 w 171354"/>
                  <a:gd name="connsiteY2" fmla="*/ 206883 h 278415"/>
                  <a:gd name="connsiteX3" fmla="*/ 38290 w 171354"/>
                  <a:gd name="connsiteY3" fmla="*/ 182309 h 278415"/>
                  <a:gd name="connsiteX4" fmla="*/ 52197 w 171354"/>
                  <a:gd name="connsiteY4" fmla="*/ 183832 h 278415"/>
                  <a:gd name="connsiteX5" fmla="*/ 38481 w 171354"/>
                  <a:gd name="connsiteY5" fmla="*/ 201263 h 278415"/>
                  <a:gd name="connsiteX6" fmla="*/ 32099 w 171354"/>
                  <a:gd name="connsiteY6" fmla="*/ 211741 h 278415"/>
                  <a:gd name="connsiteX7" fmla="*/ 30385 w 171354"/>
                  <a:gd name="connsiteY7" fmla="*/ 219837 h 278415"/>
                  <a:gd name="connsiteX8" fmla="*/ 43148 w 171354"/>
                  <a:gd name="connsiteY8" fmla="*/ 248602 h 278415"/>
                  <a:gd name="connsiteX9" fmla="*/ 83344 w 171354"/>
                  <a:gd name="connsiteY9" fmla="*/ 257842 h 278415"/>
                  <a:gd name="connsiteX10" fmla="*/ 122396 w 171354"/>
                  <a:gd name="connsiteY10" fmla="*/ 246793 h 278415"/>
                  <a:gd name="connsiteX11" fmla="*/ 137827 w 171354"/>
                  <a:gd name="connsiteY11" fmla="*/ 217646 h 278415"/>
                  <a:gd name="connsiteX12" fmla="*/ 134588 w 171354"/>
                  <a:gd name="connsiteY12" fmla="*/ 205264 h 278415"/>
                  <a:gd name="connsiteX13" fmla="*/ 122777 w 171354"/>
                  <a:gd name="connsiteY13" fmla="*/ 200406 h 278415"/>
                  <a:gd name="connsiteX14" fmla="*/ 73914 w 171354"/>
                  <a:gd name="connsiteY14" fmla="*/ 194405 h 278415"/>
                  <a:gd name="connsiteX15" fmla="*/ 56579 w 171354"/>
                  <a:gd name="connsiteY15" fmla="*/ 191548 h 278415"/>
                  <a:gd name="connsiteX16" fmla="*/ 38195 w 171354"/>
                  <a:gd name="connsiteY16" fmla="*/ 186880 h 278415"/>
                  <a:gd name="connsiteX17" fmla="*/ 20003 w 171354"/>
                  <a:gd name="connsiteY17" fmla="*/ 176022 h 278415"/>
                  <a:gd name="connsiteX18" fmla="*/ 14573 w 171354"/>
                  <a:gd name="connsiteY18" fmla="*/ 158686 h 278415"/>
                  <a:gd name="connsiteX19" fmla="*/ 46482 w 171354"/>
                  <a:gd name="connsiteY19" fmla="*/ 124873 h 278415"/>
                  <a:gd name="connsiteX20" fmla="*/ 58864 w 171354"/>
                  <a:gd name="connsiteY20" fmla="*/ 128968 h 278415"/>
                  <a:gd name="connsiteX21" fmla="*/ 47244 w 171354"/>
                  <a:gd name="connsiteY21" fmla="*/ 142684 h 278415"/>
                  <a:gd name="connsiteX22" fmla="*/ 43910 w 171354"/>
                  <a:gd name="connsiteY22" fmla="*/ 150019 h 278415"/>
                  <a:gd name="connsiteX23" fmla="*/ 50863 w 171354"/>
                  <a:gd name="connsiteY23" fmla="*/ 158115 h 278415"/>
                  <a:gd name="connsiteX24" fmla="*/ 79629 w 171354"/>
                  <a:gd name="connsiteY24" fmla="*/ 163163 h 278415"/>
                  <a:gd name="connsiteX25" fmla="*/ 105156 w 171354"/>
                  <a:gd name="connsiteY25" fmla="*/ 166306 h 278415"/>
                  <a:gd name="connsiteX26" fmla="*/ 131636 w 171354"/>
                  <a:gd name="connsiteY26" fmla="*/ 170021 h 278415"/>
                  <a:gd name="connsiteX27" fmla="*/ 151733 w 171354"/>
                  <a:gd name="connsiteY27" fmla="*/ 174307 h 278415"/>
                  <a:gd name="connsiteX28" fmla="*/ 168307 w 171354"/>
                  <a:gd name="connsiteY28" fmla="*/ 206978 h 278415"/>
                  <a:gd name="connsiteX29" fmla="*/ 155353 w 171354"/>
                  <a:gd name="connsiteY29" fmla="*/ 242697 h 278415"/>
                  <a:gd name="connsiteX30" fmla="*/ 120968 w 171354"/>
                  <a:gd name="connsiteY30" fmla="*/ 268605 h 278415"/>
                  <a:gd name="connsiteX31" fmla="*/ 73247 w 171354"/>
                  <a:gd name="connsiteY31" fmla="*/ 278416 h 278415"/>
                  <a:gd name="connsiteX32" fmla="*/ 80010 w 171354"/>
                  <a:gd name="connsiteY32" fmla="*/ 137446 h 278415"/>
                  <a:gd name="connsiteX33" fmla="*/ 42101 w 171354"/>
                  <a:gd name="connsiteY33" fmla="*/ 128778 h 278415"/>
                  <a:gd name="connsiteX34" fmla="*/ 17145 w 171354"/>
                  <a:gd name="connsiteY34" fmla="*/ 104680 h 278415"/>
                  <a:gd name="connsiteX35" fmla="*/ 8287 w 171354"/>
                  <a:gd name="connsiteY35" fmla="*/ 68961 h 278415"/>
                  <a:gd name="connsiteX36" fmla="*/ 17336 w 171354"/>
                  <a:gd name="connsiteY36" fmla="*/ 33242 h 278415"/>
                  <a:gd name="connsiteX37" fmla="*/ 42481 w 171354"/>
                  <a:gd name="connsiteY37" fmla="*/ 9715 h 278415"/>
                  <a:gd name="connsiteX38" fmla="*/ 80105 w 171354"/>
                  <a:gd name="connsiteY38" fmla="*/ 1238 h 278415"/>
                  <a:gd name="connsiteX39" fmla="*/ 118110 w 171354"/>
                  <a:gd name="connsiteY39" fmla="*/ 9906 h 278415"/>
                  <a:gd name="connsiteX40" fmla="*/ 143065 w 171354"/>
                  <a:gd name="connsiteY40" fmla="*/ 33814 h 278415"/>
                  <a:gd name="connsiteX41" fmla="*/ 151924 w 171354"/>
                  <a:gd name="connsiteY41" fmla="*/ 69342 h 278415"/>
                  <a:gd name="connsiteX42" fmla="*/ 142875 w 171354"/>
                  <a:gd name="connsiteY42" fmla="*/ 105061 h 278415"/>
                  <a:gd name="connsiteX43" fmla="*/ 117920 w 171354"/>
                  <a:gd name="connsiteY43" fmla="*/ 128873 h 278415"/>
                  <a:gd name="connsiteX44" fmla="*/ 80105 w 171354"/>
                  <a:gd name="connsiteY44" fmla="*/ 137350 h 278415"/>
                  <a:gd name="connsiteX45" fmla="*/ 80010 w 171354"/>
                  <a:gd name="connsiteY45" fmla="*/ 118681 h 278415"/>
                  <a:gd name="connsiteX46" fmla="*/ 121348 w 171354"/>
                  <a:gd name="connsiteY46" fmla="*/ 69437 h 278415"/>
                  <a:gd name="connsiteX47" fmla="*/ 80010 w 171354"/>
                  <a:gd name="connsiteY47" fmla="*/ 19812 h 278415"/>
                  <a:gd name="connsiteX48" fmla="*/ 38290 w 171354"/>
                  <a:gd name="connsiteY48" fmla="*/ 69056 h 278415"/>
                  <a:gd name="connsiteX49" fmla="*/ 80010 w 171354"/>
                  <a:gd name="connsiteY49" fmla="*/ 118681 h 278415"/>
                  <a:gd name="connsiteX50" fmla="*/ 171355 w 171354"/>
                  <a:gd name="connsiteY50" fmla="*/ 24003 h 278415"/>
                  <a:gd name="connsiteX51" fmla="*/ 131921 w 171354"/>
                  <a:gd name="connsiteY51" fmla="*/ 23241 h 278415"/>
                  <a:gd name="connsiteX52" fmla="*/ 108585 w 171354"/>
                  <a:gd name="connsiteY52" fmla="*/ 12001 h 278415"/>
                  <a:gd name="connsiteX53" fmla="*/ 168307 w 171354"/>
                  <a:gd name="connsiteY53" fmla="*/ 0 h 278415"/>
                  <a:gd name="connsiteX54" fmla="*/ 171355 w 171354"/>
                  <a:gd name="connsiteY54" fmla="*/ 24098 h 278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71354" h="278415">
                    <a:moveTo>
                      <a:pt x="73247" y="278416"/>
                    </a:moveTo>
                    <a:cubicBezTo>
                      <a:pt x="24384" y="278416"/>
                      <a:pt x="0" y="260223"/>
                      <a:pt x="0" y="223933"/>
                    </a:cubicBezTo>
                    <a:cubicBezTo>
                      <a:pt x="0" y="220409"/>
                      <a:pt x="3620" y="214693"/>
                      <a:pt x="10858" y="206883"/>
                    </a:cubicBezTo>
                    <a:cubicBezTo>
                      <a:pt x="18097" y="198977"/>
                      <a:pt x="27241" y="190786"/>
                      <a:pt x="38290" y="182309"/>
                    </a:cubicBezTo>
                    <a:lnTo>
                      <a:pt x="52197" y="183832"/>
                    </a:lnTo>
                    <a:cubicBezTo>
                      <a:pt x="46196" y="191071"/>
                      <a:pt x="41624" y="196882"/>
                      <a:pt x="38481" y="201263"/>
                    </a:cubicBezTo>
                    <a:cubicBezTo>
                      <a:pt x="35338" y="205645"/>
                      <a:pt x="33242" y="209169"/>
                      <a:pt x="32099" y="211741"/>
                    </a:cubicBezTo>
                    <a:cubicBezTo>
                      <a:pt x="30956" y="214313"/>
                      <a:pt x="30385" y="217075"/>
                      <a:pt x="30385" y="219837"/>
                    </a:cubicBezTo>
                    <a:cubicBezTo>
                      <a:pt x="30385" y="232886"/>
                      <a:pt x="34671" y="242411"/>
                      <a:pt x="43148" y="248602"/>
                    </a:cubicBezTo>
                    <a:cubicBezTo>
                      <a:pt x="51626" y="254698"/>
                      <a:pt x="65056" y="257842"/>
                      <a:pt x="83344" y="257842"/>
                    </a:cubicBezTo>
                    <a:cubicBezTo>
                      <a:pt x="99155" y="257842"/>
                      <a:pt x="112109" y="254127"/>
                      <a:pt x="122396" y="246793"/>
                    </a:cubicBezTo>
                    <a:cubicBezTo>
                      <a:pt x="132683" y="239363"/>
                      <a:pt x="137827" y="229648"/>
                      <a:pt x="137827" y="217646"/>
                    </a:cubicBezTo>
                    <a:cubicBezTo>
                      <a:pt x="137827" y="211836"/>
                      <a:pt x="136779" y="207740"/>
                      <a:pt x="134588" y="205264"/>
                    </a:cubicBezTo>
                    <a:cubicBezTo>
                      <a:pt x="132397" y="202787"/>
                      <a:pt x="128492" y="201168"/>
                      <a:pt x="122777" y="200406"/>
                    </a:cubicBezTo>
                    <a:lnTo>
                      <a:pt x="73914" y="194405"/>
                    </a:lnTo>
                    <a:cubicBezTo>
                      <a:pt x="67151" y="193357"/>
                      <a:pt x="61341" y="192500"/>
                      <a:pt x="56579" y="191548"/>
                    </a:cubicBezTo>
                    <a:cubicBezTo>
                      <a:pt x="51816" y="190595"/>
                      <a:pt x="45720" y="189071"/>
                      <a:pt x="38195" y="186880"/>
                    </a:cubicBezTo>
                    <a:cubicBezTo>
                      <a:pt x="29718" y="184118"/>
                      <a:pt x="23622" y="180499"/>
                      <a:pt x="20003" y="176022"/>
                    </a:cubicBezTo>
                    <a:cubicBezTo>
                      <a:pt x="16383" y="171545"/>
                      <a:pt x="14573" y="165735"/>
                      <a:pt x="14573" y="158686"/>
                    </a:cubicBezTo>
                    <a:cubicBezTo>
                      <a:pt x="14573" y="153638"/>
                      <a:pt x="25241" y="142399"/>
                      <a:pt x="46482" y="124873"/>
                    </a:cubicBezTo>
                    <a:lnTo>
                      <a:pt x="58864" y="128968"/>
                    </a:lnTo>
                    <a:cubicBezTo>
                      <a:pt x="53340" y="134493"/>
                      <a:pt x="49435" y="139065"/>
                      <a:pt x="47244" y="142684"/>
                    </a:cubicBezTo>
                    <a:cubicBezTo>
                      <a:pt x="44958" y="146304"/>
                      <a:pt x="43910" y="148780"/>
                      <a:pt x="43910" y="150019"/>
                    </a:cubicBezTo>
                    <a:cubicBezTo>
                      <a:pt x="43910" y="153734"/>
                      <a:pt x="46196" y="156496"/>
                      <a:pt x="50863" y="158115"/>
                    </a:cubicBezTo>
                    <a:cubicBezTo>
                      <a:pt x="55531" y="159734"/>
                      <a:pt x="65056" y="161449"/>
                      <a:pt x="79629" y="163163"/>
                    </a:cubicBezTo>
                    <a:cubicBezTo>
                      <a:pt x="87439" y="164211"/>
                      <a:pt x="95917" y="165259"/>
                      <a:pt x="105156" y="166306"/>
                    </a:cubicBezTo>
                    <a:cubicBezTo>
                      <a:pt x="114395" y="167449"/>
                      <a:pt x="123254" y="168688"/>
                      <a:pt x="131636" y="170021"/>
                    </a:cubicBezTo>
                    <a:cubicBezTo>
                      <a:pt x="140018" y="171450"/>
                      <a:pt x="146685" y="172879"/>
                      <a:pt x="151733" y="174307"/>
                    </a:cubicBezTo>
                    <a:cubicBezTo>
                      <a:pt x="162782" y="177832"/>
                      <a:pt x="168307" y="188690"/>
                      <a:pt x="168307" y="206978"/>
                    </a:cubicBezTo>
                    <a:cubicBezTo>
                      <a:pt x="168307" y="220027"/>
                      <a:pt x="164021" y="231934"/>
                      <a:pt x="155353" y="242697"/>
                    </a:cubicBezTo>
                    <a:cubicBezTo>
                      <a:pt x="146685" y="253460"/>
                      <a:pt x="135255" y="262128"/>
                      <a:pt x="120968" y="268605"/>
                    </a:cubicBezTo>
                    <a:cubicBezTo>
                      <a:pt x="106680" y="275082"/>
                      <a:pt x="90773" y="278416"/>
                      <a:pt x="73247" y="278416"/>
                    </a:cubicBezTo>
                    <a:close/>
                    <a:moveTo>
                      <a:pt x="80010" y="137446"/>
                    </a:moveTo>
                    <a:cubicBezTo>
                      <a:pt x="65437" y="137446"/>
                      <a:pt x="52864" y="134588"/>
                      <a:pt x="42101" y="128778"/>
                    </a:cubicBezTo>
                    <a:cubicBezTo>
                      <a:pt x="31337" y="123063"/>
                      <a:pt x="22955" y="114967"/>
                      <a:pt x="17145" y="104680"/>
                    </a:cubicBezTo>
                    <a:cubicBezTo>
                      <a:pt x="11239" y="94393"/>
                      <a:pt x="8287" y="82486"/>
                      <a:pt x="8287" y="68961"/>
                    </a:cubicBezTo>
                    <a:cubicBezTo>
                      <a:pt x="8287" y="55435"/>
                      <a:pt x="11335" y="43243"/>
                      <a:pt x="17336" y="33242"/>
                    </a:cubicBezTo>
                    <a:cubicBezTo>
                      <a:pt x="23336" y="23241"/>
                      <a:pt x="31718" y="15430"/>
                      <a:pt x="42481" y="9715"/>
                    </a:cubicBezTo>
                    <a:cubicBezTo>
                      <a:pt x="53245" y="4000"/>
                      <a:pt x="65818" y="1238"/>
                      <a:pt x="80105" y="1238"/>
                    </a:cubicBezTo>
                    <a:cubicBezTo>
                      <a:pt x="94393" y="1238"/>
                      <a:pt x="107252" y="4096"/>
                      <a:pt x="118110" y="9906"/>
                    </a:cubicBezTo>
                    <a:cubicBezTo>
                      <a:pt x="128873" y="15716"/>
                      <a:pt x="137255" y="23622"/>
                      <a:pt x="143065" y="33814"/>
                    </a:cubicBezTo>
                    <a:cubicBezTo>
                      <a:pt x="148876" y="44005"/>
                      <a:pt x="151924" y="55817"/>
                      <a:pt x="151924" y="69342"/>
                    </a:cubicBezTo>
                    <a:cubicBezTo>
                      <a:pt x="151924" y="82867"/>
                      <a:pt x="148876" y="94774"/>
                      <a:pt x="142875" y="105061"/>
                    </a:cubicBezTo>
                    <a:cubicBezTo>
                      <a:pt x="136874" y="115348"/>
                      <a:pt x="128492" y="123253"/>
                      <a:pt x="117920" y="128873"/>
                    </a:cubicBezTo>
                    <a:cubicBezTo>
                      <a:pt x="107347" y="134493"/>
                      <a:pt x="94679" y="137350"/>
                      <a:pt x="80105" y="137350"/>
                    </a:cubicBezTo>
                    <a:close/>
                    <a:moveTo>
                      <a:pt x="80010" y="118681"/>
                    </a:moveTo>
                    <a:cubicBezTo>
                      <a:pt x="107537" y="118681"/>
                      <a:pt x="121348" y="102298"/>
                      <a:pt x="121348" y="69437"/>
                    </a:cubicBezTo>
                    <a:cubicBezTo>
                      <a:pt x="121348" y="36576"/>
                      <a:pt x="107537" y="19812"/>
                      <a:pt x="80010" y="19812"/>
                    </a:cubicBezTo>
                    <a:cubicBezTo>
                      <a:pt x="52483" y="19812"/>
                      <a:pt x="38290" y="36195"/>
                      <a:pt x="38290" y="69056"/>
                    </a:cubicBezTo>
                    <a:cubicBezTo>
                      <a:pt x="38290" y="101917"/>
                      <a:pt x="52197" y="118681"/>
                      <a:pt x="80010" y="118681"/>
                    </a:cubicBezTo>
                    <a:close/>
                    <a:moveTo>
                      <a:pt x="171355" y="24003"/>
                    </a:moveTo>
                    <a:lnTo>
                      <a:pt x="131921" y="23241"/>
                    </a:lnTo>
                    <a:lnTo>
                      <a:pt x="108585" y="12001"/>
                    </a:lnTo>
                    <a:lnTo>
                      <a:pt x="168307" y="0"/>
                    </a:lnTo>
                    <a:lnTo>
                      <a:pt x="171355" y="2409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15" name="Forme libre : forme 114">
                <a:extLst>
                  <a:ext uri="{FF2B5EF4-FFF2-40B4-BE49-F238E27FC236}">
                    <a16:creationId xmlns:a16="http://schemas.microsoft.com/office/drawing/2014/main" id="{A0DD3167-9391-4F30-A520-4D69B862F123}"/>
                  </a:ext>
                </a:extLst>
              </p:cNvPr>
              <p:cNvSpPr/>
              <p:nvPr/>
            </p:nvSpPr>
            <p:spPr>
              <a:xfrm>
                <a:off x="6551199" y="4072317"/>
                <a:ext cx="202215" cy="190023"/>
              </a:xfrm>
              <a:custGeom>
                <a:avLst/>
                <a:gdLst>
                  <a:gd name="connsiteX0" fmla="*/ 89535 w 202215"/>
                  <a:gd name="connsiteY0" fmla="*/ 190024 h 190023"/>
                  <a:gd name="connsiteX1" fmla="*/ 50292 w 202215"/>
                  <a:gd name="connsiteY1" fmla="*/ 178975 h 190023"/>
                  <a:gd name="connsiteX2" fmla="*/ 33147 w 202215"/>
                  <a:gd name="connsiteY2" fmla="*/ 148114 h 190023"/>
                  <a:gd name="connsiteX3" fmla="*/ 29051 w 202215"/>
                  <a:gd name="connsiteY3" fmla="*/ 102870 h 190023"/>
                  <a:gd name="connsiteX4" fmla="*/ 29051 w 202215"/>
                  <a:gd name="connsiteY4" fmla="*/ 52102 h 190023"/>
                  <a:gd name="connsiteX5" fmla="*/ 28289 w 202215"/>
                  <a:gd name="connsiteY5" fmla="*/ 42101 h 190023"/>
                  <a:gd name="connsiteX6" fmla="*/ 26194 w 202215"/>
                  <a:gd name="connsiteY6" fmla="*/ 27623 h 190023"/>
                  <a:gd name="connsiteX7" fmla="*/ 23717 w 202215"/>
                  <a:gd name="connsiteY7" fmla="*/ 13335 h 190023"/>
                  <a:gd name="connsiteX8" fmla="*/ 37243 w 202215"/>
                  <a:gd name="connsiteY8" fmla="*/ 27242 h 190023"/>
                  <a:gd name="connsiteX9" fmla="*/ 0 w 202215"/>
                  <a:gd name="connsiteY9" fmla="*/ 19717 h 190023"/>
                  <a:gd name="connsiteX10" fmla="*/ 1524 w 202215"/>
                  <a:gd name="connsiteY10" fmla="*/ 191 h 190023"/>
                  <a:gd name="connsiteX11" fmla="*/ 52673 w 202215"/>
                  <a:gd name="connsiteY11" fmla="*/ 191 h 190023"/>
                  <a:gd name="connsiteX12" fmla="*/ 59817 w 202215"/>
                  <a:gd name="connsiteY12" fmla="*/ 6953 h 190023"/>
                  <a:gd name="connsiteX13" fmla="*/ 58674 w 202215"/>
                  <a:gd name="connsiteY13" fmla="*/ 25337 h 190023"/>
                  <a:gd name="connsiteX14" fmla="*/ 57531 w 202215"/>
                  <a:gd name="connsiteY14" fmla="*/ 46006 h 190023"/>
                  <a:gd name="connsiteX15" fmla="*/ 57150 w 202215"/>
                  <a:gd name="connsiteY15" fmla="*/ 63246 h 190023"/>
                  <a:gd name="connsiteX16" fmla="*/ 57150 w 202215"/>
                  <a:gd name="connsiteY16" fmla="*/ 116967 h 190023"/>
                  <a:gd name="connsiteX17" fmla="*/ 65437 w 202215"/>
                  <a:gd name="connsiteY17" fmla="*/ 152876 h 190023"/>
                  <a:gd name="connsiteX18" fmla="*/ 95536 w 202215"/>
                  <a:gd name="connsiteY18" fmla="*/ 166973 h 190023"/>
                  <a:gd name="connsiteX19" fmla="*/ 122206 w 202215"/>
                  <a:gd name="connsiteY19" fmla="*/ 158306 h 190023"/>
                  <a:gd name="connsiteX20" fmla="*/ 138208 w 202215"/>
                  <a:gd name="connsiteY20" fmla="*/ 135922 h 190023"/>
                  <a:gd name="connsiteX21" fmla="*/ 143637 w 202215"/>
                  <a:gd name="connsiteY21" fmla="*/ 107537 h 190023"/>
                  <a:gd name="connsiteX22" fmla="*/ 143637 w 202215"/>
                  <a:gd name="connsiteY22" fmla="*/ 51911 h 190023"/>
                  <a:gd name="connsiteX23" fmla="*/ 142875 w 202215"/>
                  <a:gd name="connsiteY23" fmla="*/ 41910 h 190023"/>
                  <a:gd name="connsiteX24" fmla="*/ 140970 w 202215"/>
                  <a:gd name="connsiteY24" fmla="*/ 27432 h 190023"/>
                  <a:gd name="connsiteX25" fmla="*/ 138684 w 202215"/>
                  <a:gd name="connsiteY25" fmla="*/ 13145 h 190023"/>
                  <a:gd name="connsiteX26" fmla="*/ 152590 w 202215"/>
                  <a:gd name="connsiteY26" fmla="*/ 26670 h 190023"/>
                  <a:gd name="connsiteX27" fmla="*/ 113538 w 202215"/>
                  <a:gd name="connsiteY27" fmla="*/ 19526 h 190023"/>
                  <a:gd name="connsiteX28" fmla="*/ 115062 w 202215"/>
                  <a:gd name="connsiteY28" fmla="*/ 0 h 190023"/>
                  <a:gd name="connsiteX29" fmla="*/ 167259 w 202215"/>
                  <a:gd name="connsiteY29" fmla="*/ 0 h 190023"/>
                  <a:gd name="connsiteX30" fmla="*/ 174403 w 202215"/>
                  <a:gd name="connsiteY30" fmla="*/ 6763 h 190023"/>
                  <a:gd name="connsiteX31" fmla="*/ 173450 w 202215"/>
                  <a:gd name="connsiteY31" fmla="*/ 25146 h 190023"/>
                  <a:gd name="connsiteX32" fmla="*/ 172498 w 202215"/>
                  <a:gd name="connsiteY32" fmla="*/ 45815 h 190023"/>
                  <a:gd name="connsiteX33" fmla="*/ 172117 w 202215"/>
                  <a:gd name="connsiteY33" fmla="*/ 63056 h 190023"/>
                  <a:gd name="connsiteX34" fmla="*/ 172117 w 202215"/>
                  <a:gd name="connsiteY34" fmla="*/ 123920 h 190023"/>
                  <a:gd name="connsiteX35" fmla="*/ 173831 w 202215"/>
                  <a:gd name="connsiteY35" fmla="*/ 149638 h 190023"/>
                  <a:gd name="connsiteX36" fmla="*/ 176689 w 202215"/>
                  <a:gd name="connsiteY36" fmla="*/ 175736 h 190023"/>
                  <a:gd name="connsiteX37" fmla="*/ 163163 w 202215"/>
                  <a:gd name="connsiteY37" fmla="*/ 161830 h 190023"/>
                  <a:gd name="connsiteX38" fmla="*/ 202216 w 202215"/>
                  <a:gd name="connsiteY38" fmla="*/ 165926 h 190023"/>
                  <a:gd name="connsiteX39" fmla="*/ 199930 w 202215"/>
                  <a:gd name="connsiteY39" fmla="*/ 185452 h 190023"/>
                  <a:gd name="connsiteX40" fmla="*/ 152971 w 202215"/>
                  <a:gd name="connsiteY40" fmla="*/ 185452 h 190023"/>
                  <a:gd name="connsiteX41" fmla="*/ 145828 w 202215"/>
                  <a:gd name="connsiteY41" fmla="*/ 143732 h 190023"/>
                  <a:gd name="connsiteX42" fmla="*/ 149542 w 202215"/>
                  <a:gd name="connsiteY42" fmla="*/ 152781 h 190023"/>
                  <a:gd name="connsiteX43" fmla="*/ 140684 w 202215"/>
                  <a:gd name="connsiteY43" fmla="*/ 166116 h 190023"/>
                  <a:gd name="connsiteX44" fmla="*/ 121920 w 202215"/>
                  <a:gd name="connsiteY44" fmla="*/ 182309 h 190023"/>
                  <a:gd name="connsiteX45" fmla="*/ 89440 w 202215"/>
                  <a:gd name="connsiteY45" fmla="*/ 189643 h 19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02215" h="190023">
                    <a:moveTo>
                      <a:pt x="89535" y="190024"/>
                    </a:moveTo>
                    <a:cubicBezTo>
                      <a:pt x="72009" y="190024"/>
                      <a:pt x="58864" y="186309"/>
                      <a:pt x="50292" y="178975"/>
                    </a:cubicBezTo>
                    <a:cubicBezTo>
                      <a:pt x="41624" y="171545"/>
                      <a:pt x="35909" y="161354"/>
                      <a:pt x="33147" y="148114"/>
                    </a:cubicBezTo>
                    <a:cubicBezTo>
                      <a:pt x="30385" y="134969"/>
                      <a:pt x="29051" y="119920"/>
                      <a:pt x="29051" y="102870"/>
                    </a:cubicBezTo>
                    <a:lnTo>
                      <a:pt x="29051" y="52102"/>
                    </a:lnTo>
                    <a:cubicBezTo>
                      <a:pt x="29051" y="49816"/>
                      <a:pt x="28765" y="46577"/>
                      <a:pt x="28289" y="42101"/>
                    </a:cubicBezTo>
                    <a:cubicBezTo>
                      <a:pt x="27813" y="37719"/>
                      <a:pt x="27146" y="32861"/>
                      <a:pt x="26194" y="27623"/>
                    </a:cubicBezTo>
                    <a:cubicBezTo>
                      <a:pt x="25337" y="22384"/>
                      <a:pt x="24479" y="17621"/>
                      <a:pt x="23717" y="13335"/>
                    </a:cubicBezTo>
                    <a:lnTo>
                      <a:pt x="37243" y="27242"/>
                    </a:lnTo>
                    <a:lnTo>
                      <a:pt x="0" y="19717"/>
                    </a:lnTo>
                    <a:lnTo>
                      <a:pt x="1524" y="191"/>
                    </a:lnTo>
                    <a:lnTo>
                      <a:pt x="52673" y="191"/>
                    </a:lnTo>
                    <a:lnTo>
                      <a:pt x="59817" y="6953"/>
                    </a:lnTo>
                    <a:cubicBezTo>
                      <a:pt x="59531" y="12192"/>
                      <a:pt x="59150" y="18383"/>
                      <a:pt x="58674" y="25337"/>
                    </a:cubicBezTo>
                    <a:cubicBezTo>
                      <a:pt x="58198" y="32385"/>
                      <a:pt x="57817" y="39243"/>
                      <a:pt x="57531" y="46006"/>
                    </a:cubicBezTo>
                    <a:cubicBezTo>
                      <a:pt x="57245" y="52769"/>
                      <a:pt x="57150" y="58579"/>
                      <a:pt x="57150" y="63246"/>
                    </a:cubicBezTo>
                    <a:lnTo>
                      <a:pt x="57150" y="116967"/>
                    </a:lnTo>
                    <a:cubicBezTo>
                      <a:pt x="57150" y="131540"/>
                      <a:pt x="59912" y="143447"/>
                      <a:pt x="65437" y="152876"/>
                    </a:cubicBezTo>
                    <a:cubicBezTo>
                      <a:pt x="70961" y="162306"/>
                      <a:pt x="80963" y="166973"/>
                      <a:pt x="95536" y="166973"/>
                    </a:cubicBezTo>
                    <a:cubicBezTo>
                      <a:pt x="106299" y="166973"/>
                      <a:pt x="115157" y="164116"/>
                      <a:pt x="122206" y="158306"/>
                    </a:cubicBezTo>
                    <a:cubicBezTo>
                      <a:pt x="129254" y="152591"/>
                      <a:pt x="134588" y="145066"/>
                      <a:pt x="138208" y="135922"/>
                    </a:cubicBezTo>
                    <a:cubicBezTo>
                      <a:pt x="141827" y="126778"/>
                      <a:pt x="143637" y="117348"/>
                      <a:pt x="143637" y="107537"/>
                    </a:cubicBezTo>
                    <a:lnTo>
                      <a:pt x="143637" y="51911"/>
                    </a:lnTo>
                    <a:cubicBezTo>
                      <a:pt x="143637" y="49625"/>
                      <a:pt x="143351" y="46387"/>
                      <a:pt x="142875" y="41910"/>
                    </a:cubicBezTo>
                    <a:cubicBezTo>
                      <a:pt x="142399" y="37529"/>
                      <a:pt x="141732" y="32671"/>
                      <a:pt x="140970" y="27432"/>
                    </a:cubicBezTo>
                    <a:cubicBezTo>
                      <a:pt x="140208" y="22193"/>
                      <a:pt x="139446" y="17431"/>
                      <a:pt x="138684" y="13145"/>
                    </a:cubicBezTo>
                    <a:lnTo>
                      <a:pt x="152590" y="26670"/>
                    </a:lnTo>
                    <a:lnTo>
                      <a:pt x="113538" y="19526"/>
                    </a:lnTo>
                    <a:lnTo>
                      <a:pt x="115062" y="0"/>
                    </a:lnTo>
                    <a:lnTo>
                      <a:pt x="167259" y="0"/>
                    </a:lnTo>
                    <a:lnTo>
                      <a:pt x="174403" y="6763"/>
                    </a:lnTo>
                    <a:cubicBezTo>
                      <a:pt x="174117" y="12002"/>
                      <a:pt x="173831" y="18193"/>
                      <a:pt x="173450" y="25146"/>
                    </a:cubicBezTo>
                    <a:cubicBezTo>
                      <a:pt x="173069" y="32195"/>
                      <a:pt x="172783" y="39053"/>
                      <a:pt x="172498" y="45815"/>
                    </a:cubicBezTo>
                    <a:cubicBezTo>
                      <a:pt x="172212" y="52578"/>
                      <a:pt x="172117" y="58388"/>
                      <a:pt x="172117" y="63056"/>
                    </a:cubicBezTo>
                    <a:lnTo>
                      <a:pt x="172117" y="123920"/>
                    </a:lnTo>
                    <a:cubicBezTo>
                      <a:pt x="172117" y="132398"/>
                      <a:pt x="172688" y="140970"/>
                      <a:pt x="173831" y="149638"/>
                    </a:cubicBezTo>
                    <a:cubicBezTo>
                      <a:pt x="174974" y="158306"/>
                      <a:pt x="175927" y="166973"/>
                      <a:pt x="176689" y="175736"/>
                    </a:cubicBezTo>
                    <a:lnTo>
                      <a:pt x="163163" y="161830"/>
                    </a:lnTo>
                    <a:lnTo>
                      <a:pt x="202216" y="165926"/>
                    </a:lnTo>
                    <a:lnTo>
                      <a:pt x="199930" y="185452"/>
                    </a:lnTo>
                    <a:lnTo>
                      <a:pt x="152971" y="185452"/>
                    </a:lnTo>
                    <a:lnTo>
                      <a:pt x="145828" y="143732"/>
                    </a:lnTo>
                    <a:lnTo>
                      <a:pt x="149542" y="152781"/>
                    </a:lnTo>
                    <a:cubicBezTo>
                      <a:pt x="148018" y="155829"/>
                      <a:pt x="145066" y="160211"/>
                      <a:pt x="140684" y="166116"/>
                    </a:cubicBezTo>
                    <a:cubicBezTo>
                      <a:pt x="136303" y="172022"/>
                      <a:pt x="130016" y="177356"/>
                      <a:pt x="121920" y="182309"/>
                    </a:cubicBezTo>
                    <a:cubicBezTo>
                      <a:pt x="113729" y="187166"/>
                      <a:pt x="102965" y="189643"/>
                      <a:pt x="89440" y="1896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16" name="Forme libre : forme 115">
                <a:extLst>
                  <a:ext uri="{FF2B5EF4-FFF2-40B4-BE49-F238E27FC236}">
                    <a16:creationId xmlns:a16="http://schemas.microsoft.com/office/drawing/2014/main" id="{5FBFDCFF-E03D-05C6-93CE-B71C267BE794}"/>
                  </a:ext>
                </a:extLst>
              </p:cNvPr>
              <p:cNvSpPr/>
              <p:nvPr/>
            </p:nvSpPr>
            <p:spPr>
              <a:xfrm>
                <a:off x="6769322" y="3973067"/>
                <a:ext cx="93630" cy="287178"/>
              </a:xfrm>
              <a:custGeom>
                <a:avLst/>
                <a:gdLst>
                  <a:gd name="connsiteX0" fmla="*/ 1905 w 93630"/>
                  <a:gd name="connsiteY0" fmla="*/ 287084 h 287178"/>
                  <a:gd name="connsiteX1" fmla="*/ 0 w 93630"/>
                  <a:gd name="connsiteY1" fmla="*/ 269081 h 287178"/>
                  <a:gd name="connsiteX2" fmla="*/ 42100 w 93630"/>
                  <a:gd name="connsiteY2" fmla="*/ 260414 h 287178"/>
                  <a:gd name="connsiteX3" fmla="*/ 27051 w 93630"/>
                  <a:gd name="connsiteY3" fmla="*/ 274320 h 287178"/>
                  <a:gd name="connsiteX4" fmla="*/ 29146 w 93630"/>
                  <a:gd name="connsiteY4" fmla="*/ 263843 h 287178"/>
                  <a:gd name="connsiteX5" fmla="*/ 31813 w 93630"/>
                  <a:gd name="connsiteY5" fmla="*/ 247841 h 287178"/>
                  <a:gd name="connsiteX6" fmla="*/ 33147 w 93630"/>
                  <a:gd name="connsiteY6" fmla="*/ 234887 h 287178"/>
                  <a:gd name="connsiteX7" fmla="*/ 33147 w 93630"/>
                  <a:gd name="connsiteY7" fmla="*/ 52959 h 287178"/>
                  <a:gd name="connsiteX8" fmla="*/ 32195 w 93630"/>
                  <a:gd name="connsiteY8" fmla="*/ 40386 h 287178"/>
                  <a:gd name="connsiteX9" fmla="*/ 29908 w 93630"/>
                  <a:gd name="connsiteY9" fmla="*/ 24384 h 287178"/>
                  <a:gd name="connsiteX10" fmla="*/ 27432 w 93630"/>
                  <a:gd name="connsiteY10" fmla="*/ 10478 h 287178"/>
                  <a:gd name="connsiteX11" fmla="*/ 42100 w 93630"/>
                  <a:gd name="connsiteY11" fmla="*/ 27813 h 287178"/>
                  <a:gd name="connsiteX12" fmla="*/ 762 w 93630"/>
                  <a:gd name="connsiteY12" fmla="*/ 18764 h 287178"/>
                  <a:gd name="connsiteX13" fmla="*/ 2667 w 93630"/>
                  <a:gd name="connsiteY13" fmla="*/ 0 h 287178"/>
                  <a:gd name="connsiteX14" fmla="*/ 36100 w 93630"/>
                  <a:gd name="connsiteY14" fmla="*/ 1143 h 287178"/>
                  <a:gd name="connsiteX15" fmla="*/ 56769 w 93630"/>
                  <a:gd name="connsiteY15" fmla="*/ 1143 h 287178"/>
                  <a:gd name="connsiteX16" fmla="*/ 63913 w 93630"/>
                  <a:gd name="connsiteY16" fmla="*/ 7906 h 287178"/>
                  <a:gd name="connsiteX17" fmla="*/ 62960 w 93630"/>
                  <a:gd name="connsiteY17" fmla="*/ 23527 h 287178"/>
                  <a:gd name="connsiteX18" fmla="*/ 62008 w 93630"/>
                  <a:gd name="connsiteY18" fmla="*/ 44387 h 287178"/>
                  <a:gd name="connsiteX19" fmla="*/ 61627 w 93630"/>
                  <a:gd name="connsiteY19" fmla="*/ 64294 h 287178"/>
                  <a:gd name="connsiteX20" fmla="*/ 61627 w 93630"/>
                  <a:gd name="connsiteY20" fmla="*/ 223647 h 287178"/>
                  <a:gd name="connsiteX21" fmla="*/ 62770 w 93630"/>
                  <a:gd name="connsiteY21" fmla="*/ 253937 h 287178"/>
                  <a:gd name="connsiteX22" fmla="*/ 65056 w 93630"/>
                  <a:gd name="connsiteY22" fmla="*/ 275939 h 287178"/>
                  <a:gd name="connsiteX23" fmla="*/ 51149 w 93630"/>
                  <a:gd name="connsiteY23" fmla="*/ 262033 h 287178"/>
                  <a:gd name="connsiteX24" fmla="*/ 93631 w 93630"/>
                  <a:gd name="connsiteY24" fmla="*/ 265748 h 287178"/>
                  <a:gd name="connsiteX25" fmla="*/ 90964 w 93630"/>
                  <a:gd name="connsiteY25" fmla="*/ 285274 h 287178"/>
                  <a:gd name="connsiteX26" fmla="*/ 43244 w 93630"/>
                  <a:gd name="connsiteY26" fmla="*/ 285274 h 287178"/>
                  <a:gd name="connsiteX27" fmla="*/ 32385 w 93630"/>
                  <a:gd name="connsiteY27" fmla="*/ 285655 h 287178"/>
                  <a:gd name="connsiteX28" fmla="*/ 17145 w 93630"/>
                  <a:gd name="connsiteY28" fmla="*/ 286417 h 287178"/>
                  <a:gd name="connsiteX29" fmla="*/ 1905 w 93630"/>
                  <a:gd name="connsiteY29" fmla="*/ 287179 h 28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3630" h="287178">
                    <a:moveTo>
                      <a:pt x="1905" y="287084"/>
                    </a:moveTo>
                    <a:lnTo>
                      <a:pt x="0" y="269081"/>
                    </a:lnTo>
                    <a:lnTo>
                      <a:pt x="42100" y="260414"/>
                    </a:lnTo>
                    <a:lnTo>
                      <a:pt x="27051" y="274320"/>
                    </a:lnTo>
                    <a:cubicBezTo>
                      <a:pt x="27527" y="272320"/>
                      <a:pt x="28194" y="268796"/>
                      <a:pt x="29146" y="263843"/>
                    </a:cubicBezTo>
                    <a:cubicBezTo>
                      <a:pt x="30004" y="258794"/>
                      <a:pt x="30861" y="253556"/>
                      <a:pt x="31813" y="247841"/>
                    </a:cubicBezTo>
                    <a:cubicBezTo>
                      <a:pt x="32671" y="242221"/>
                      <a:pt x="33147" y="237839"/>
                      <a:pt x="33147" y="234887"/>
                    </a:cubicBezTo>
                    <a:lnTo>
                      <a:pt x="33147" y="52959"/>
                    </a:lnTo>
                    <a:cubicBezTo>
                      <a:pt x="33147" y="49721"/>
                      <a:pt x="32861" y="45529"/>
                      <a:pt x="32195" y="40386"/>
                    </a:cubicBezTo>
                    <a:cubicBezTo>
                      <a:pt x="31528" y="35243"/>
                      <a:pt x="30861" y="29908"/>
                      <a:pt x="29908" y="24384"/>
                    </a:cubicBezTo>
                    <a:cubicBezTo>
                      <a:pt x="29051" y="18860"/>
                      <a:pt x="28194" y="14192"/>
                      <a:pt x="27432" y="10478"/>
                    </a:cubicBezTo>
                    <a:lnTo>
                      <a:pt x="42100" y="27813"/>
                    </a:lnTo>
                    <a:lnTo>
                      <a:pt x="762" y="18764"/>
                    </a:lnTo>
                    <a:lnTo>
                      <a:pt x="2667" y="0"/>
                    </a:lnTo>
                    <a:lnTo>
                      <a:pt x="36100" y="1143"/>
                    </a:lnTo>
                    <a:lnTo>
                      <a:pt x="56769" y="1143"/>
                    </a:lnTo>
                    <a:lnTo>
                      <a:pt x="63913" y="7906"/>
                    </a:lnTo>
                    <a:cubicBezTo>
                      <a:pt x="63627" y="11621"/>
                      <a:pt x="63341" y="16859"/>
                      <a:pt x="62960" y="23527"/>
                    </a:cubicBezTo>
                    <a:cubicBezTo>
                      <a:pt x="62579" y="30194"/>
                      <a:pt x="62294" y="37148"/>
                      <a:pt x="62008" y="44387"/>
                    </a:cubicBezTo>
                    <a:cubicBezTo>
                      <a:pt x="61722" y="51625"/>
                      <a:pt x="61627" y="58293"/>
                      <a:pt x="61627" y="64294"/>
                    </a:cubicBezTo>
                    <a:lnTo>
                      <a:pt x="61627" y="223647"/>
                    </a:lnTo>
                    <a:cubicBezTo>
                      <a:pt x="61627" y="233648"/>
                      <a:pt x="62008" y="243745"/>
                      <a:pt x="62770" y="253937"/>
                    </a:cubicBezTo>
                    <a:cubicBezTo>
                      <a:pt x="63532" y="264128"/>
                      <a:pt x="64294" y="271367"/>
                      <a:pt x="65056" y="275939"/>
                    </a:cubicBezTo>
                    <a:lnTo>
                      <a:pt x="51149" y="262033"/>
                    </a:lnTo>
                    <a:lnTo>
                      <a:pt x="93631" y="265748"/>
                    </a:lnTo>
                    <a:lnTo>
                      <a:pt x="90964" y="285274"/>
                    </a:lnTo>
                    <a:lnTo>
                      <a:pt x="43244" y="285274"/>
                    </a:lnTo>
                    <a:cubicBezTo>
                      <a:pt x="40767" y="285274"/>
                      <a:pt x="37147" y="285369"/>
                      <a:pt x="32385" y="285655"/>
                    </a:cubicBezTo>
                    <a:cubicBezTo>
                      <a:pt x="27622" y="285941"/>
                      <a:pt x="22574" y="286131"/>
                      <a:pt x="17145" y="286417"/>
                    </a:cubicBezTo>
                    <a:cubicBezTo>
                      <a:pt x="11716" y="286703"/>
                      <a:pt x="6668" y="286893"/>
                      <a:pt x="1905" y="2871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17" name="Forme libre : forme 116">
                <a:extLst>
                  <a:ext uri="{FF2B5EF4-FFF2-40B4-BE49-F238E27FC236}">
                    <a16:creationId xmlns:a16="http://schemas.microsoft.com/office/drawing/2014/main" id="{2D7BD3B1-1D0D-8DDD-A0DA-CAF3B272A56A}"/>
                  </a:ext>
                </a:extLst>
              </p:cNvPr>
              <p:cNvSpPr/>
              <p:nvPr/>
            </p:nvSpPr>
            <p:spPr>
              <a:xfrm>
                <a:off x="6887717" y="4069650"/>
                <a:ext cx="169735" cy="192309"/>
              </a:xfrm>
              <a:custGeom>
                <a:avLst/>
                <a:gdLst>
                  <a:gd name="connsiteX0" fmla="*/ 54483 w 169735"/>
                  <a:gd name="connsiteY0" fmla="*/ 192310 h 192309"/>
                  <a:gd name="connsiteX1" fmla="*/ 14669 w 169735"/>
                  <a:gd name="connsiteY1" fmla="*/ 179356 h 192309"/>
                  <a:gd name="connsiteX2" fmla="*/ 0 w 169735"/>
                  <a:gd name="connsiteY2" fmla="*/ 144590 h 192309"/>
                  <a:gd name="connsiteX3" fmla="*/ 12573 w 169735"/>
                  <a:gd name="connsiteY3" fmla="*/ 112109 h 192309"/>
                  <a:gd name="connsiteX4" fmla="*/ 50387 w 169735"/>
                  <a:gd name="connsiteY4" fmla="*/ 94964 h 192309"/>
                  <a:gd name="connsiteX5" fmla="*/ 116205 w 169735"/>
                  <a:gd name="connsiteY5" fmla="*/ 84106 h 192309"/>
                  <a:gd name="connsiteX6" fmla="*/ 116205 w 169735"/>
                  <a:gd name="connsiteY6" fmla="*/ 102489 h 192309"/>
                  <a:gd name="connsiteX7" fmla="*/ 54959 w 169735"/>
                  <a:gd name="connsiteY7" fmla="*/ 114110 h 192309"/>
                  <a:gd name="connsiteX8" fmla="*/ 37338 w 169735"/>
                  <a:gd name="connsiteY8" fmla="*/ 122777 h 192309"/>
                  <a:gd name="connsiteX9" fmla="*/ 30956 w 169735"/>
                  <a:gd name="connsiteY9" fmla="*/ 139351 h 192309"/>
                  <a:gd name="connsiteX10" fmla="*/ 38291 w 169735"/>
                  <a:gd name="connsiteY10" fmla="*/ 161735 h 192309"/>
                  <a:gd name="connsiteX11" fmla="*/ 59150 w 169735"/>
                  <a:gd name="connsiteY11" fmla="*/ 169831 h 192309"/>
                  <a:gd name="connsiteX12" fmla="*/ 93917 w 169735"/>
                  <a:gd name="connsiteY12" fmla="*/ 157067 h 192309"/>
                  <a:gd name="connsiteX13" fmla="*/ 111347 w 169735"/>
                  <a:gd name="connsiteY13" fmla="*/ 125540 h 192309"/>
                  <a:gd name="connsiteX14" fmla="*/ 111347 w 169735"/>
                  <a:gd name="connsiteY14" fmla="*/ 72581 h 192309"/>
                  <a:gd name="connsiteX15" fmla="*/ 102298 w 169735"/>
                  <a:gd name="connsiteY15" fmla="*/ 32195 h 192309"/>
                  <a:gd name="connsiteX16" fmla="*/ 75247 w 169735"/>
                  <a:gd name="connsiteY16" fmla="*/ 18860 h 192309"/>
                  <a:gd name="connsiteX17" fmla="*/ 58293 w 169735"/>
                  <a:gd name="connsiteY17" fmla="*/ 20383 h 192309"/>
                  <a:gd name="connsiteX18" fmla="*/ 41338 w 169735"/>
                  <a:gd name="connsiteY18" fmla="*/ 24479 h 192309"/>
                  <a:gd name="connsiteX19" fmla="*/ 29337 w 169735"/>
                  <a:gd name="connsiteY19" fmla="*/ 30099 h 192309"/>
                  <a:gd name="connsiteX20" fmla="*/ 40958 w 169735"/>
                  <a:gd name="connsiteY20" fmla="*/ 13907 h 192309"/>
                  <a:gd name="connsiteX21" fmla="*/ 36481 w 169735"/>
                  <a:gd name="connsiteY21" fmla="*/ 42100 h 192309"/>
                  <a:gd name="connsiteX22" fmla="*/ 36862 w 169735"/>
                  <a:gd name="connsiteY22" fmla="*/ 57531 h 192309"/>
                  <a:gd name="connsiteX23" fmla="*/ 15050 w 169735"/>
                  <a:gd name="connsiteY23" fmla="*/ 58674 h 192309"/>
                  <a:gd name="connsiteX24" fmla="*/ 11335 w 169735"/>
                  <a:gd name="connsiteY24" fmla="*/ 8668 h 192309"/>
                  <a:gd name="connsiteX25" fmla="*/ 33909 w 169735"/>
                  <a:gd name="connsiteY25" fmla="*/ 3810 h 192309"/>
                  <a:gd name="connsiteX26" fmla="*/ 56483 w 169735"/>
                  <a:gd name="connsiteY26" fmla="*/ 953 h 192309"/>
                  <a:gd name="connsiteX27" fmla="*/ 79058 w 169735"/>
                  <a:gd name="connsiteY27" fmla="*/ 0 h 192309"/>
                  <a:gd name="connsiteX28" fmla="*/ 126016 w 169735"/>
                  <a:gd name="connsiteY28" fmla="*/ 18193 h 192309"/>
                  <a:gd name="connsiteX29" fmla="*/ 139541 w 169735"/>
                  <a:gd name="connsiteY29" fmla="*/ 80772 h 192309"/>
                  <a:gd name="connsiteX30" fmla="*/ 139541 w 169735"/>
                  <a:gd name="connsiteY30" fmla="*/ 126968 h 192309"/>
                  <a:gd name="connsiteX31" fmla="*/ 141637 w 169735"/>
                  <a:gd name="connsiteY31" fmla="*/ 156496 h 192309"/>
                  <a:gd name="connsiteX32" fmla="*/ 145256 w 169735"/>
                  <a:gd name="connsiteY32" fmla="*/ 176213 h 192309"/>
                  <a:gd name="connsiteX33" fmla="*/ 132874 w 169735"/>
                  <a:gd name="connsiteY33" fmla="*/ 164973 h 192309"/>
                  <a:gd name="connsiteX34" fmla="*/ 169736 w 169735"/>
                  <a:gd name="connsiteY34" fmla="*/ 169069 h 192309"/>
                  <a:gd name="connsiteX35" fmla="*/ 167450 w 169735"/>
                  <a:gd name="connsiteY35" fmla="*/ 188595 h 192309"/>
                  <a:gd name="connsiteX36" fmla="*/ 120491 w 169735"/>
                  <a:gd name="connsiteY36" fmla="*/ 188595 h 192309"/>
                  <a:gd name="connsiteX37" fmla="*/ 112967 w 169735"/>
                  <a:gd name="connsiteY37" fmla="*/ 146114 h 192309"/>
                  <a:gd name="connsiteX38" fmla="*/ 119729 w 169735"/>
                  <a:gd name="connsiteY38" fmla="*/ 144971 h 192309"/>
                  <a:gd name="connsiteX39" fmla="*/ 109823 w 169735"/>
                  <a:gd name="connsiteY39" fmla="*/ 166592 h 192309"/>
                  <a:gd name="connsiteX40" fmla="*/ 86106 w 169735"/>
                  <a:gd name="connsiteY40" fmla="*/ 184975 h 192309"/>
                  <a:gd name="connsiteX41" fmla="*/ 54769 w 169735"/>
                  <a:gd name="connsiteY41" fmla="*/ 192310 h 19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69735" h="192309">
                    <a:moveTo>
                      <a:pt x="54483" y="192310"/>
                    </a:moveTo>
                    <a:cubicBezTo>
                      <a:pt x="37719" y="192310"/>
                      <a:pt x="24384" y="188024"/>
                      <a:pt x="14669" y="179356"/>
                    </a:cubicBezTo>
                    <a:cubicBezTo>
                      <a:pt x="4858" y="170688"/>
                      <a:pt x="0" y="159163"/>
                      <a:pt x="0" y="144590"/>
                    </a:cubicBezTo>
                    <a:cubicBezTo>
                      <a:pt x="0" y="131540"/>
                      <a:pt x="4191" y="120682"/>
                      <a:pt x="12573" y="112109"/>
                    </a:cubicBezTo>
                    <a:cubicBezTo>
                      <a:pt x="20955" y="103442"/>
                      <a:pt x="33528" y="97727"/>
                      <a:pt x="50387" y="94964"/>
                    </a:cubicBezTo>
                    <a:lnTo>
                      <a:pt x="116205" y="84106"/>
                    </a:lnTo>
                    <a:lnTo>
                      <a:pt x="116205" y="102489"/>
                    </a:lnTo>
                    <a:lnTo>
                      <a:pt x="54959" y="114110"/>
                    </a:lnTo>
                    <a:cubicBezTo>
                      <a:pt x="47435" y="115348"/>
                      <a:pt x="41529" y="118205"/>
                      <a:pt x="37338" y="122777"/>
                    </a:cubicBezTo>
                    <a:cubicBezTo>
                      <a:pt x="33052" y="127254"/>
                      <a:pt x="30956" y="132779"/>
                      <a:pt x="30956" y="139351"/>
                    </a:cubicBezTo>
                    <a:cubicBezTo>
                      <a:pt x="30956" y="148876"/>
                      <a:pt x="33433" y="156305"/>
                      <a:pt x="38291" y="161735"/>
                    </a:cubicBezTo>
                    <a:cubicBezTo>
                      <a:pt x="43148" y="167164"/>
                      <a:pt x="50102" y="169831"/>
                      <a:pt x="59150" y="169831"/>
                    </a:cubicBezTo>
                    <a:cubicBezTo>
                      <a:pt x="72390" y="169831"/>
                      <a:pt x="84011" y="165545"/>
                      <a:pt x="93917" y="157067"/>
                    </a:cubicBezTo>
                    <a:cubicBezTo>
                      <a:pt x="103822" y="148590"/>
                      <a:pt x="109633" y="138017"/>
                      <a:pt x="111347" y="125540"/>
                    </a:cubicBezTo>
                    <a:lnTo>
                      <a:pt x="111347" y="72581"/>
                    </a:lnTo>
                    <a:cubicBezTo>
                      <a:pt x="111347" y="54578"/>
                      <a:pt x="108299" y="41053"/>
                      <a:pt x="102298" y="32195"/>
                    </a:cubicBezTo>
                    <a:cubicBezTo>
                      <a:pt x="96298" y="23336"/>
                      <a:pt x="87249" y="18860"/>
                      <a:pt x="75247" y="18860"/>
                    </a:cubicBezTo>
                    <a:cubicBezTo>
                      <a:pt x="70009" y="18860"/>
                      <a:pt x="64389" y="19336"/>
                      <a:pt x="58293" y="20383"/>
                    </a:cubicBezTo>
                    <a:cubicBezTo>
                      <a:pt x="52292" y="21431"/>
                      <a:pt x="46672" y="22765"/>
                      <a:pt x="41338" y="24479"/>
                    </a:cubicBezTo>
                    <a:cubicBezTo>
                      <a:pt x="36100" y="26194"/>
                      <a:pt x="32099" y="28099"/>
                      <a:pt x="29337" y="30099"/>
                    </a:cubicBezTo>
                    <a:lnTo>
                      <a:pt x="40958" y="13907"/>
                    </a:lnTo>
                    <a:lnTo>
                      <a:pt x="36481" y="42100"/>
                    </a:lnTo>
                    <a:lnTo>
                      <a:pt x="36862" y="57531"/>
                    </a:lnTo>
                    <a:lnTo>
                      <a:pt x="15050" y="58674"/>
                    </a:lnTo>
                    <a:lnTo>
                      <a:pt x="11335" y="8668"/>
                    </a:lnTo>
                    <a:cubicBezTo>
                      <a:pt x="18860" y="6668"/>
                      <a:pt x="26384" y="5048"/>
                      <a:pt x="33909" y="3810"/>
                    </a:cubicBezTo>
                    <a:cubicBezTo>
                      <a:pt x="41434" y="2572"/>
                      <a:pt x="48959" y="1619"/>
                      <a:pt x="56483" y="953"/>
                    </a:cubicBezTo>
                    <a:cubicBezTo>
                      <a:pt x="64008" y="286"/>
                      <a:pt x="71533" y="0"/>
                      <a:pt x="79058" y="0"/>
                    </a:cubicBezTo>
                    <a:cubicBezTo>
                      <a:pt x="101346" y="0"/>
                      <a:pt x="117062" y="6096"/>
                      <a:pt x="126016" y="18193"/>
                    </a:cubicBezTo>
                    <a:cubicBezTo>
                      <a:pt x="135064" y="30385"/>
                      <a:pt x="139541" y="51245"/>
                      <a:pt x="139541" y="80772"/>
                    </a:cubicBezTo>
                    <a:lnTo>
                      <a:pt x="139541" y="126968"/>
                    </a:lnTo>
                    <a:cubicBezTo>
                      <a:pt x="139541" y="138208"/>
                      <a:pt x="140208" y="148114"/>
                      <a:pt x="141637" y="156496"/>
                    </a:cubicBezTo>
                    <a:cubicBezTo>
                      <a:pt x="142970" y="164878"/>
                      <a:pt x="144209" y="171450"/>
                      <a:pt x="145256" y="176213"/>
                    </a:cubicBezTo>
                    <a:lnTo>
                      <a:pt x="132874" y="164973"/>
                    </a:lnTo>
                    <a:lnTo>
                      <a:pt x="169736" y="169069"/>
                    </a:lnTo>
                    <a:lnTo>
                      <a:pt x="167450" y="188595"/>
                    </a:lnTo>
                    <a:lnTo>
                      <a:pt x="120491" y="188595"/>
                    </a:lnTo>
                    <a:lnTo>
                      <a:pt x="112967" y="146114"/>
                    </a:lnTo>
                    <a:lnTo>
                      <a:pt x="119729" y="144971"/>
                    </a:lnTo>
                    <a:cubicBezTo>
                      <a:pt x="119253" y="152019"/>
                      <a:pt x="115919" y="159163"/>
                      <a:pt x="109823" y="166592"/>
                    </a:cubicBezTo>
                    <a:cubicBezTo>
                      <a:pt x="103632" y="174022"/>
                      <a:pt x="95821" y="180118"/>
                      <a:pt x="86106" y="184975"/>
                    </a:cubicBezTo>
                    <a:cubicBezTo>
                      <a:pt x="76391" y="189833"/>
                      <a:pt x="66008" y="192310"/>
                      <a:pt x="54769" y="1923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79CC8ED2-9F1B-90C0-9B16-0CC031C544C6}"/>
                </a:ext>
              </a:extLst>
            </p:cNvPr>
            <p:cNvSpPr/>
            <p:nvPr/>
          </p:nvSpPr>
          <p:spPr>
            <a:xfrm>
              <a:off x="7065073" y="4023931"/>
              <a:ext cx="107918" cy="237934"/>
            </a:xfrm>
            <a:custGeom>
              <a:avLst/>
              <a:gdLst>
                <a:gd name="connsiteX0" fmla="*/ 60579 w 107918"/>
                <a:gd name="connsiteY0" fmla="*/ 190 h 237934"/>
                <a:gd name="connsiteX1" fmla="*/ 60579 w 107918"/>
                <a:gd name="connsiteY1" fmla="*/ 52388 h 237934"/>
                <a:gd name="connsiteX2" fmla="*/ 107918 w 107918"/>
                <a:gd name="connsiteY2" fmla="*/ 52388 h 237934"/>
                <a:gd name="connsiteX3" fmla="*/ 107918 w 107918"/>
                <a:gd name="connsiteY3" fmla="*/ 77533 h 237934"/>
                <a:gd name="connsiteX4" fmla="*/ 60579 w 107918"/>
                <a:gd name="connsiteY4" fmla="*/ 77533 h 237934"/>
                <a:gd name="connsiteX5" fmla="*/ 60579 w 107918"/>
                <a:gd name="connsiteY5" fmla="*/ 175641 h 237934"/>
                <a:gd name="connsiteX6" fmla="*/ 85344 w 107918"/>
                <a:gd name="connsiteY6" fmla="*/ 210979 h 237934"/>
                <a:gd name="connsiteX7" fmla="*/ 104489 w 107918"/>
                <a:gd name="connsiteY7" fmla="*/ 208693 h 237934"/>
                <a:gd name="connsiteX8" fmla="*/ 106013 w 107918"/>
                <a:gd name="connsiteY8" fmla="*/ 233458 h 237934"/>
                <a:gd name="connsiteX9" fmla="*/ 76676 w 107918"/>
                <a:gd name="connsiteY9" fmla="*/ 237934 h 237934"/>
                <a:gd name="connsiteX10" fmla="*/ 40958 w 107918"/>
                <a:gd name="connsiteY10" fmla="*/ 224028 h 237934"/>
                <a:gd name="connsiteX11" fmla="*/ 28194 w 107918"/>
                <a:gd name="connsiteY11" fmla="*/ 176689 h 237934"/>
                <a:gd name="connsiteX12" fmla="*/ 28194 w 107918"/>
                <a:gd name="connsiteY12" fmla="*/ 77438 h 237934"/>
                <a:gd name="connsiteX13" fmla="*/ 0 w 107918"/>
                <a:gd name="connsiteY13" fmla="*/ 77438 h 237934"/>
                <a:gd name="connsiteX14" fmla="*/ 0 w 107918"/>
                <a:gd name="connsiteY14" fmla="*/ 52292 h 237934"/>
                <a:gd name="connsiteX15" fmla="*/ 28194 w 107918"/>
                <a:gd name="connsiteY15" fmla="*/ 52292 h 237934"/>
                <a:gd name="connsiteX16" fmla="*/ 28194 w 107918"/>
                <a:gd name="connsiteY16" fmla="*/ 8668 h 237934"/>
                <a:gd name="connsiteX17" fmla="*/ 60484 w 107918"/>
                <a:gd name="connsiteY17" fmla="*/ 0 h 237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918" h="237934">
                  <a:moveTo>
                    <a:pt x="60579" y="190"/>
                  </a:moveTo>
                  <a:lnTo>
                    <a:pt x="60579" y="52388"/>
                  </a:lnTo>
                  <a:lnTo>
                    <a:pt x="107918" y="52388"/>
                  </a:lnTo>
                  <a:lnTo>
                    <a:pt x="107918" y="77533"/>
                  </a:lnTo>
                  <a:lnTo>
                    <a:pt x="60579" y="77533"/>
                  </a:lnTo>
                  <a:lnTo>
                    <a:pt x="60579" y="175641"/>
                  </a:lnTo>
                  <a:cubicBezTo>
                    <a:pt x="60579" y="198215"/>
                    <a:pt x="66961" y="210979"/>
                    <a:pt x="85344" y="210979"/>
                  </a:cubicBezTo>
                  <a:cubicBezTo>
                    <a:pt x="94012" y="210979"/>
                    <a:pt x="100394" y="209836"/>
                    <a:pt x="104489" y="208693"/>
                  </a:cubicBezTo>
                  <a:lnTo>
                    <a:pt x="106013" y="233458"/>
                  </a:lnTo>
                  <a:cubicBezTo>
                    <a:pt x="99632" y="236125"/>
                    <a:pt x="89440" y="237934"/>
                    <a:pt x="76676" y="237934"/>
                  </a:cubicBezTo>
                  <a:cubicBezTo>
                    <a:pt x="61246" y="237934"/>
                    <a:pt x="48863" y="233077"/>
                    <a:pt x="40958" y="224028"/>
                  </a:cubicBezTo>
                  <a:cubicBezTo>
                    <a:pt x="31528" y="214217"/>
                    <a:pt x="28194" y="198120"/>
                    <a:pt x="28194" y="176689"/>
                  </a:cubicBezTo>
                  <a:lnTo>
                    <a:pt x="28194" y="77438"/>
                  </a:lnTo>
                  <a:lnTo>
                    <a:pt x="0" y="77438"/>
                  </a:lnTo>
                  <a:lnTo>
                    <a:pt x="0" y="52292"/>
                  </a:lnTo>
                  <a:lnTo>
                    <a:pt x="28194" y="52292"/>
                  </a:lnTo>
                  <a:lnTo>
                    <a:pt x="28194" y="8668"/>
                  </a:lnTo>
                  <a:lnTo>
                    <a:pt x="6048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grpSp>
          <p:nvGrpSpPr>
            <p:cNvPr id="80" name="Graphique 8">
              <a:extLst>
                <a:ext uri="{FF2B5EF4-FFF2-40B4-BE49-F238E27FC236}">
                  <a16:creationId xmlns:a16="http://schemas.microsoft.com/office/drawing/2014/main" id="{01E44E19-A31F-60C0-FC24-76183842FFDE}"/>
                </a:ext>
              </a:extLst>
            </p:cNvPr>
            <p:cNvGrpSpPr/>
            <p:nvPr/>
          </p:nvGrpSpPr>
          <p:grpSpPr>
            <a:xfrm>
              <a:off x="7195851" y="3988402"/>
              <a:ext cx="947356" cy="275558"/>
              <a:chOff x="7195851" y="3988402"/>
              <a:chExt cx="947356" cy="275558"/>
            </a:xfrm>
            <a:grpFill/>
          </p:grpSpPr>
          <p:sp>
            <p:nvSpPr>
              <p:cNvPr id="108" name="Forme libre : forme 107">
                <a:extLst>
                  <a:ext uri="{FF2B5EF4-FFF2-40B4-BE49-F238E27FC236}">
                    <a16:creationId xmlns:a16="http://schemas.microsoft.com/office/drawing/2014/main" id="{40C1DDEE-13B7-3885-B419-22094AB1AE42}"/>
                  </a:ext>
                </a:extLst>
              </p:cNvPr>
              <p:cNvSpPr/>
              <p:nvPr/>
            </p:nvSpPr>
            <p:spPr>
              <a:xfrm>
                <a:off x="7195851" y="3988402"/>
                <a:ext cx="93630" cy="271843"/>
              </a:xfrm>
              <a:custGeom>
                <a:avLst/>
                <a:gdLst>
                  <a:gd name="connsiteX0" fmla="*/ 1905 w 93630"/>
                  <a:gd name="connsiteY0" fmla="*/ 271748 h 271843"/>
                  <a:gd name="connsiteX1" fmla="*/ 0 w 93630"/>
                  <a:gd name="connsiteY1" fmla="*/ 253746 h 271843"/>
                  <a:gd name="connsiteX2" fmla="*/ 42101 w 93630"/>
                  <a:gd name="connsiteY2" fmla="*/ 245078 h 271843"/>
                  <a:gd name="connsiteX3" fmla="*/ 27051 w 93630"/>
                  <a:gd name="connsiteY3" fmla="*/ 258985 h 271843"/>
                  <a:gd name="connsiteX4" fmla="*/ 29146 w 93630"/>
                  <a:gd name="connsiteY4" fmla="*/ 248507 h 271843"/>
                  <a:gd name="connsiteX5" fmla="*/ 31813 w 93630"/>
                  <a:gd name="connsiteY5" fmla="*/ 232505 h 271843"/>
                  <a:gd name="connsiteX6" fmla="*/ 33147 w 93630"/>
                  <a:gd name="connsiteY6" fmla="*/ 219551 h 271843"/>
                  <a:gd name="connsiteX7" fmla="*/ 33147 w 93630"/>
                  <a:gd name="connsiteY7" fmla="*/ 136112 h 271843"/>
                  <a:gd name="connsiteX8" fmla="*/ 32195 w 93630"/>
                  <a:gd name="connsiteY8" fmla="*/ 123539 h 271843"/>
                  <a:gd name="connsiteX9" fmla="*/ 29908 w 93630"/>
                  <a:gd name="connsiteY9" fmla="*/ 107537 h 271843"/>
                  <a:gd name="connsiteX10" fmla="*/ 27432 w 93630"/>
                  <a:gd name="connsiteY10" fmla="*/ 93631 h 271843"/>
                  <a:gd name="connsiteX11" fmla="*/ 42101 w 93630"/>
                  <a:gd name="connsiteY11" fmla="*/ 110966 h 271843"/>
                  <a:gd name="connsiteX12" fmla="*/ 762 w 93630"/>
                  <a:gd name="connsiteY12" fmla="*/ 103823 h 271843"/>
                  <a:gd name="connsiteX13" fmla="*/ 2667 w 93630"/>
                  <a:gd name="connsiteY13" fmla="*/ 84296 h 271843"/>
                  <a:gd name="connsiteX14" fmla="*/ 56769 w 93630"/>
                  <a:gd name="connsiteY14" fmla="*/ 84296 h 271843"/>
                  <a:gd name="connsiteX15" fmla="*/ 63913 w 93630"/>
                  <a:gd name="connsiteY15" fmla="*/ 91059 h 271843"/>
                  <a:gd name="connsiteX16" fmla="*/ 62960 w 93630"/>
                  <a:gd name="connsiteY16" fmla="*/ 106680 h 271843"/>
                  <a:gd name="connsiteX17" fmla="*/ 62008 w 93630"/>
                  <a:gd name="connsiteY17" fmla="*/ 127540 h 271843"/>
                  <a:gd name="connsiteX18" fmla="*/ 61627 w 93630"/>
                  <a:gd name="connsiteY18" fmla="*/ 147447 h 271843"/>
                  <a:gd name="connsiteX19" fmla="*/ 61627 w 93630"/>
                  <a:gd name="connsiteY19" fmla="*/ 208312 h 271843"/>
                  <a:gd name="connsiteX20" fmla="*/ 62770 w 93630"/>
                  <a:gd name="connsiteY20" fmla="*/ 238411 h 271843"/>
                  <a:gd name="connsiteX21" fmla="*/ 65056 w 93630"/>
                  <a:gd name="connsiteY21" fmla="*/ 260604 h 271843"/>
                  <a:gd name="connsiteX22" fmla="*/ 51149 w 93630"/>
                  <a:gd name="connsiteY22" fmla="*/ 246698 h 271843"/>
                  <a:gd name="connsiteX23" fmla="*/ 93631 w 93630"/>
                  <a:gd name="connsiteY23" fmla="*/ 250412 h 271843"/>
                  <a:gd name="connsiteX24" fmla="*/ 90964 w 93630"/>
                  <a:gd name="connsiteY24" fmla="*/ 269939 h 271843"/>
                  <a:gd name="connsiteX25" fmla="*/ 43244 w 93630"/>
                  <a:gd name="connsiteY25" fmla="*/ 269939 h 271843"/>
                  <a:gd name="connsiteX26" fmla="*/ 32385 w 93630"/>
                  <a:gd name="connsiteY26" fmla="*/ 270320 h 271843"/>
                  <a:gd name="connsiteX27" fmla="*/ 17145 w 93630"/>
                  <a:gd name="connsiteY27" fmla="*/ 271082 h 271843"/>
                  <a:gd name="connsiteX28" fmla="*/ 1905 w 93630"/>
                  <a:gd name="connsiteY28" fmla="*/ 271844 h 271843"/>
                  <a:gd name="connsiteX29" fmla="*/ 41720 w 93630"/>
                  <a:gd name="connsiteY29" fmla="*/ 47339 h 271843"/>
                  <a:gd name="connsiteX30" fmla="*/ 25527 w 93630"/>
                  <a:gd name="connsiteY30" fmla="*/ 40958 h 271843"/>
                  <a:gd name="connsiteX31" fmla="*/ 19907 w 93630"/>
                  <a:gd name="connsiteY31" fmla="*/ 24003 h 271843"/>
                  <a:gd name="connsiteX32" fmla="*/ 25527 w 93630"/>
                  <a:gd name="connsiteY32" fmla="*/ 6572 h 271843"/>
                  <a:gd name="connsiteX33" fmla="*/ 41720 w 93630"/>
                  <a:gd name="connsiteY33" fmla="*/ 0 h 271843"/>
                  <a:gd name="connsiteX34" fmla="*/ 57912 w 93630"/>
                  <a:gd name="connsiteY34" fmla="*/ 6191 h 271843"/>
                  <a:gd name="connsiteX35" fmla="*/ 63532 w 93630"/>
                  <a:gd name="connsiteY35" fmla="*/ 24098 h 271843"/>
                  <a:gd name="connsiteX36" fmla="*/ 58103 w 93630"/>
                  <a:gd name="connsiteY36" fmla="*/ 41053 h 271843"/>
                  <a:gd name="connsiteX37" fmla="*/ 41720 w 93630"/>
                  <a:gd name="connsiteY37" fmla="*/ 47435 h 27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3630" h="271843">
                    <a:moveTo>
                      <a:pt x="1905" y="271748"/>
                    </a:moveTo>
                    <a:lnTo>
                      <a:pt x="0" y="253746"/>
                    </a:lnTo>
                    <a:lnTo>
                      <a:pt x="42101" y="245078"/>
                    </a:lnTo>
                    <a:lnTo>
                      <a:pt x="27051" y="258985"/>
                    </a:lnTo>
                    <a:cubicBezTo>
                      <a:pt x="27527" y="256985"/>
                      <a:pt x="28194" y="253460"/>
                      <a:pt x="29146" y="248507"/>
                    </a:cubicBezTo>
                    <a:cubicBezTo>
                      <a:pt x="30004" y="243459"/>
                      <a:pt x="30861" y="238220"/>
                      <a:pt x="31813" y="232505"/>
                    </a:cubicBezTo>
                    <a:cubicBezTo>
                      <a:pt x="32766" y="226790"/>
                      <a:pt x="33147" y="222504"/>
                      <a:pt x="33147" y="219551"/>
                    </a:cubicBezTo>
                    <a:lnTo>
                      <a:pt x="33147" y="136112"/>
                    </a:lnTo>
                    <a:cubicBezTo>
                      <a:pt x="33147" y="132874"/>
                      <a:pt x="32861" y="128683"/>
                      <a:pt x="32195" y="123539"/>
                    </a:cubicBezTo>
                    <a:cubicBezTo>
                      <a:pt x="31528" y="118396"/>
                      <a:pt x="30766" y="113062"/>
                      <a:pt x="29908" y="107537"/>
                    </a:cubicBezTo>
                    <a:cubicBezTo>
                      <a:pt x="29051" y="102013"/>
                      <a:pt x="28194" y="97346"/>
                      <a:pt x="27432" y="93631"/>
                    </a:cubicBezTo>
                    <a:lnTo>
                      <a:pt x="42101" y="110966"/>
                    </a:lnTo>
                    <a:lnTo>
                      <a:pt x="762" y="103823"/>
                    </a:lnTo>
                    <a:lnTo>
                      <a:pt x="2667" y="84296"/>
                    </a:lnTo>
                    <a:lnTo>
                      <a:pt x="56769" y="84296"/>
                    </a:lnTo>
                    <a:lnTo>
                      <a:pt x="63913" y="91059"/>
                    </a:lnTo>
                    <a:cubicBezTo>
                      <a:pt x="63627" y="94774"/>
                      <a:pt x="63341" y="100013"/>
                      <a:pt x="62960" y="106680"/>
                    </a:cubicBezTo>
                    <a:cubicBezTo>
                      <a:pt x="62579" y="113348"/>
                      <a:pt x="62294" y="120301"/>
                      <a:pt x="62008" y="127540"/>
                    </a:cubicBezTo>
                    <a:cubicBezTo>
                      <a:pt x="61722" y="134779"/>
                      <a:pt x="61627" y="141446"/>
                      <a:pt x="61627" y="147447"/>
                    </a:cubicBezTo>
                    <a:lnTo>
                      <a:pt x="61627" y="208312"/>
                    </a:lnTo>
                    <a:cubicBezTo>
                      <a:pt x="61627" y="218123"/>
                      <a:pt x="62008" y="228124"/>
                      <a:pt x="62770" y="238411"/>
                    </a:cubicBezTo>
                    <a:cubicBezTo>
                      <a:pt x="63532" y="248698"/>
                      <a:pt x="64294" y="256032"/>
                      <a:pt x="65056" y="260604"/>
                    </a:cubicBezTo>
                    <a:lnTo>
                      <a:pt x="51149" y="246698"/>
                    </a:lnTo>
                    <a:lnTo>
                      <a:pt x="93631" y="250412"/>
                    </a:lnTo>
                    <a:lnTo>
                      <a:pt x="90964" y="269939"/>
                    </a:lnTo>
                    <a:lnTo>
                      <a:pt x="43244" y="269939"/>
                    </a:lnTo>
                    <a:cubicBezTo>
                      <a:pt x="40767" y="269939"/>
                      <a:pt x="37052" y="270034"/>
                      <a:pt x="32385" y="270320"/>
                    </a:cubicBezTo>
                    <a:cubicBezTo>
                      <a:pt x="27622" y="270605"/>
                      <a:pt x="22574" y="270796"/>
                      <a:pt x="17145" y="271082"/>
                    </a:cubicBezTo>
                    <a:cubicBezTo>
                      <a:pt x="11716" y="271367"/>
                      <a:pt x="6668" y="271558"/>
                      <a:pt x="1905" y="271844"/>
                    </a:cubicBezTo>
                    <a:close/>
                    <a:moveTo>
                      <a:pt x="41720" y="47339"/>
                    </a:moveTo>
                    <a:cubicBezTo>
                      <a:pt x="34671" y="47339"/>
                      <a:pt x="29337" y="45244"/>
                      <a:pt x="25527" y="40958"/>
                    </a:cubicBezTo>
                    <a:cubicBezTo>
                      <a:pt x="21717" y="36671"/>
                      <a:pt x="19907" y="31052"/>
                      <a:pt x="19907" y="24003"/>
                    </a:cubicBezTo>
                    <a:cubicBezTo>
                      <a:pt x="19907" y="16954"/>
                      <a:pt x="21812" y="10858"/>
                      <a:pt x="25527" y="6572"/>
                    </a:cubicBezTo>
                    <a:cubicBezTo>
                      <a:pt x="29242" y="2286"/>
                      <a:pt x="34671" y="0"/>
                      <a:pt x="41720" y="0"/>
                    </a:cubicBezTo>
                    <a:cubicBezTo>
                      <a:pt x="48768" y="0"/>
                      <a:pt x="54102" y="2096"/>
                      <a:pt x="57912" y="6191"/>
                    </a:cubicBezTo>
                    <a:cubicBezTo>
                      <a:pt x="61627" y="10287"/>
                      <a:pt x="63532" y="16288"/>
                      <a:pt x="63532" y="24098"/>
                    </a:cubicBezTo>
                    <a:cubicBezTo>
                      <a:pt x="63532" y="31147"/>
                      <a:pt x="61722" y="36767"/>
                      <a:pt x="58103" y="41053"/>
                    </a:cubicBezTo>
                    <a:cubicBezTo>
                      <a:pt x="54483" y="45339"/>
                      <a:pt x="49054" y="47435"/>
                      <a:pt x="41720" y="474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09" name="Forme libre : forme 108">
                <a:extLst>
                  <a:ext uri="{FF2B5EF4-FFF2-40B4-BE49-F238E27FC236}">
                    <a16:creationId xmlns:a16="http://schemas.microsoft.com/office/drawing/2014/main" id="{96E628D0-B509-E201-2D16-60DB2BE9C7DE}"/>
                  </a:ext>
                </a:extLst>
              </p:cNvPr>
              <p:cNvSpPr/>
              <p:nvPr/>
            </p:nvSpPr>
            <p:spPr>
              <a:xfrm>
                <a:off x="7315390" y="4069174"/>
                <a:ext cx="171450" cy="192785"/>
              </a:xfrm>
              <a:custGeom>
                <a:avLst/>
                <a:gdLst>
                  <a:gd name="connsiteX0" fmla="*/ 86106 w 171450"/>
                  <a:gd name="connsiteY0" fmla="*/ 192786 h 192785"/>
                  <a:gd name="connsiteX1" fmla="*/ 38386 w 171450"/>
                  <a:gd name="connsiteY1" fmla="*/ 180403 h 192785"/>
                  <a:gd name="connsiteX2" fmla="*/ 9620 w 171450"/>
                  <a:gd name="connsiteY2" fmla="*/ 146399 h 192785"/>
                  <a:gd name="connsiteX3" fmla="*/ 0 w 171450"/>
                  <a:gd name="connsiteY3" fmla="*/ 96583 h 192785"/>
                  <a:gd name="connsiteX4" fmla="*/ 9620 w 171450"/>
                  <a:gd name="connsiteY4" fmla="*/ 46387 h 192785"/>
                  <a:gd name="connsiteX5" fmla="*/ 38386 w 171450"/>
                  <a:gd name="connsiteY5" fmla="*/ 12382 h 192785"/>
                  <a:gd name="connsiteX6" fmla="*/ 86106 w 171450"/>
                  <a:gd name="connsiteY6" fmla="*/ 0 h 192785"/>
                  <a:gd name="connsiteX7" fmla="*/ 150209 w 171450"/>
                  <a:gd name="connsiteY7" fmla="*/ 26479 h 192785"/>
                  <a:gd name="connsiteX8" fmla="*/ 171450 w 171450"/>
                  <a:gd name="connsiteY8" fmla="*/ 96583 h 192785"/>
                  <a:gd name="connsiteX9" fmla="*/ 161830 w 171450"/>
                  <a:gd name="connsiteY9" fmla="*/ 146590 h 192785"/>
                  <a:gd name="connsiteX10" fmla="*/ 133255 w 171450"/>
                  <a:gd name="connsiteY10" fmla="*/ 180594 h 192785"/>
                  <a:gd name="connsiteX11" fmla="*/ 86106 w 171450"/>
                  <a:gd name="connsiteY11" fmla="*/ 192786 h 192785"/>
                  <a:gd name="connsiteX12" fmla="*/ 86106 w 171450"/>
                  <a:gd name="connsiteY12" fmla="*/ 172498 h 192785"/>
                  <a:gd name="connsiteX13" fmla="*/ 118015 w 171450"/>
                  <a:gd name="connsiteY13" fmla="*/ 161258 h 192785"/>
                  <a:gd name="connsiteX14" fmla="*/ 134398 w 171450"/>
                  <a:gd name="connsiteY14" fmla="*/ 132493 h 192785"/>
                  <a:gd name="connsiteX15" fmla="*/ 139065 w 171450"/>
                  <a:gd name="connsiteY15" fmla="*/ 96583 h 192785"/>
                  <a:gd name="connsiteX16" fmla="*/ 134398 w 171450"/>
                  <a:gd name="connsiteY16" fmla="*/ 60293 h 192785"/>
                  <a:gd name="connsiteX17" fmla="*/ 118015 w 171450"/>
                  <a:gd name="connsiteY17" fmla="*/ 31528 h 192785"/>
                  <a:gd name="connsiteX18" fmla="*/ 86106 w 171450"/>
                  <a:gd name="connsiteY18" fmla="*/ 20288 h 192785"/>
                  <a:gd name="connsiteX19" fmla="*/ 54197 w 171450"/>
                  <a:gd name="connsiteY19" fmla="*/ 31337 h 192785"/>
                  <a:gd name="connsiteX20" fmla="*/ 37433 w 171450"/>
                  <a:gd name="connsiteY20" fmla="*/ 59912 h 192785"/>
                  <a:gd name="connsiteX21" fmla="*/ 32385 w 171450"/>
                  <a:gd name="connsiteY21" fmla="*/ 96583 h 192785"/>
                  <a:gd name="connsiteX22" fmla="*/ 37433 w 171450"/>
                  <a:gd name="connsiteY22" fmla="*/ 132874 h 192785"/>
                  <a:gd name="connsiteX23" fmla="*/ 54197 w 171450"/>
                  <a:gd name="connsiteY23" fmla="*/ 161449 h 192785"/>
                  <a:gd name="connsiteX24" fmla="*/ 86106 w 171450"/>
                  <a:gd name="connsiteY24" fmla="*/ 172498 h 192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71450" h="192785">
                    <a:moveTo>
                      <a:pt x="86106" y="192786"/>
                    </a:moveTo>
                    <a:cubicBezTo>
                      <a:pt x="67056" y="192786"/>
                      <a:pt x="51149" y="188690"/>
                      <a:pt x="38386" y="180403"/>
                    </a:cubicBezTo>
                    <a:cubicBezTo>
                      <a:pt x="25622" y="172117"/>
                      <a:pt x="16002" y="160782"/>
                      <a:pt x="9620" y="146399"/>
                    </a:cubicBezTo>
                    <a:cubicBezTo>
                      <a:pt x="3238" y="132017"/>
                      <a:pt x="0" y="115443"/>
                      <a:pt x="0" y="96583"/>
                    </a:cubicBezTo>
                    <a:cubicBezTo>
                      <a:pt x="0" y="77724"/>
                      <a:pt x="3143" y="60865"/>
                      <a:pt x="9620" y="46387"/>
                    </a:cubicBezTo>
                    <a:cubicBezTo>
                      <a:pt x="16097" y="31909"/>
                      <a:pt x="25622" y="20669"/>
                      <a:pt x="38386" y="12382"/>
                    </a:cubicBezTo>
                    <a:cubicBezTo>
                      <a:pt x="51149" y="4096"/>
                      <a:pt x="67056" y="0"/>
                      <a:pt x="86106" y="0"/>
                    </a:cubicBezTo>
                    <a:cubicBezTo>
                      <a:pt x="114681" y="0"/>
                      <a:pt x="136017" y="8858"/>
                      <a:pt x="150209" y="26479"/>
                    </a:cubicBezTo>
                    <a:cubicBezTo>
                      <a:pt x="164402" y="44101"/>
                      <a:pt x="171450" y="67532"/>
                      <a:pt x="171450" y="96583"/>
                    </a:cubicBezTo>
                    <a:cubicBezTo>
                      <a:pt x="171450" y="115348"/>
                      <a:pt x="168307" y="132017"/>
                      <a:pt x="161830" y="146590"/>
                    </a:cubicBezTo>
                    <a:cubicBezTo>
                      <a:pt x="155448" y="161163"/>
                      <a:pt x="145923" y="172498"/>
                      <a:pt x="133255" y="180594"/>
                    </a:cubicBezTo>
                    <a:cubicBezTo>
                      <a:pt x="120587" y="188785"/>
                      <a:pt x="104870" y="192786"/>
                      <a:pt x="86106" y="192786"/>
                    </a:cubicBezTo>
                    <a:close/>
                    <a:moveTo>
                      <a:pt x="86106" y="172498"/>
                    </a:moveTo>
                    <a:cubicBezTo>
                      <a:pt x="99632" y="172498"/>
                      <a:pt x="110300" y="168783"/>
                      <a:pt x="118015" y="161258"/>
                    </a:cubicBezTo>
                    <a:cubicBezTo>
                      <a:pt x="125730" y="153734"/>
                      <a:pt x="131254" y="144209"/>
                      <a:pt x="134398" y="132493"/>
                    </a:cubicBezTo>
                    <a:cubicBezTo>
                      <a:pt x="137541" y="120872"/>
                      <a:pt x="139065" y="108871"/>
                      <a:pt x="139065" y="96583"/>
                    </a:cubicBezTo>
                    <a:cubicBezTo>
                      <a:pt x="139065" y="84296"/>
                      <a:pt x="137446" y="72009"/>
                      <a:pt x="134398" y="60293"/>
                    </a:cubicBezTo>
                    <a:cubicBezTo>
                      <a:pt x="131254" y="48673"/>
                      <a:pt x="125825" y="39052"/>
                      <a:pt x="118015" y="31528"/>
                    </a:cubicBezTo>
                    <a:cubicBezTo>
                      <a:pt x="110204" y="24003"/>
                      <a:pt x="99632" y="20288"/>
                      <a:pt x="86106" y="20288"/>
                    </a:cubicBezTo>
                    <a:cubicBezTo>
                      <a:pt x="72581" y="20288"/>
                      <a:pt x="61913" y="24003"/>
                      <a:pt x="54197" y="31337"/>
                    </a:cubicBezTo>
                    <a:cubicBezTo>
                      <a:pt x="46387" y="38767"/>
                      <a:pt x="40862" y="48292"/>
                      <a:pt x="37433" y="59912"/>
                    </a:cubicBezTo>
                    <a:cubicBezTo>
                      <a:pt x="34100" y="71533"/>
                      <a:pt x="32385" y="83820"/>
                      <a:pt x="32385" y="96583"/>
                    </a:cubicBezTo>
                    <a:cubicBezTo>
                      <a:pt x="32385" y="109347"/>
                      <a:pt x="34100" y="121158"/>
                      <a:pt x="37433" y="132874"/>
                    </a:cubicBezTo>
                    <a:cubicBezTo>
                      <a:pt x="40862" y="144494"/>
                      <a:pt x="46387" y="154019"/>
                      <a:pt x="54197" y="161449"/>
                    </a:cubicBezTo>
                    <a:cubicBezTo>
                      <a:pt x="62008" y="168878"/>
                      <a:pt x="72581" y="172498"/>
                      <a:pt x="86106" y="17249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10" name="Forme libre : forme 109">
                <a:extLst>
                  <a:ext uri="{FF2B5EF4-FFF2-40B4-BE49-F238E27FC236}">
                    <a16:creationId xmlns:a16="http://schemas.microsoft.com/office/drawing/2014/main" id="{8B3815E7-3FD4-6D58-DB73-5406C3CC8182}"/>
                  </a:ext>
                </a:extLst>
              </p:cNvPr>
              <p:cNvSpPr/>
              <p:nvPr/>
            </p:nvSpPr>
            <p:spPr>
              <a:xfrm>
                <a:off x="7517891" y="4069650"/>
                <a:ext cx="211169" cy="190500"/>
              </a:xfrm>
              <a:custGeom>
                <a:avLst/>
                <a:gdLst>
                  <a:gd name="connsiteX0" fmla="*/ 1905 w 211169"/>
                  <a:gd name="connsiteY0" fmla="*/ 190500 h 190500"/>
                  <a:gd name="connsiteX1" fmla="*/ 0 w 211169"/>
                  <a:gd name="connsiteY1" fmla="*/ 172498 h 190500"/>
                  <a:gd name="connsiteX2" fmla="*/ 42101 w 211169"/>
                  <a:gd name="connsiteY2" fmla="*/ 163830 h 190500"/>
                  <a:gd name="connsiteX3" fmla="*/ 27051 w 211169"/>
                  <a:gd name="connsiteY3" fmla="*/ 177737 h 190500"/>
                  <a:gd name="connsiteX4" fmla="*/ 29146 w 211169"/>
                  <a:gd name="connsiteY4" fmla="*/ 167259 h 190500"/>
                  <a:gd name="connsiteX5" fmla="*/ 31813 w 211169"/>
                  <a:gd name="connsiteY5" fmla="*/ 151257 h 190500"/>
                  <a:gd name="connsiteX6" fmla="*/ 33147 w 211169"/>
                  <a:gd name="connsiteY6" fmla="*/ 138303 h 190500"/>
                  <a:gd name="connsiteX7" fmla="*/ 33147 w 211169"/>
                  <a:gd name="connsiteY7" fmla="*/ 54864 h 190500"/>
                  <a:gd name="connsiteX8" fmla="*/ 32004 w 211169"/>
                  <a:gd name="connsiteY8" fmla="*/ 41529 h 190500"/>
                  <a:gd name="connsiteX9" fmla="*/ 29337 w 211169"/>
                  <a:gd name="connsiteY9" fmla="*/ 24575 h 190500"/>
                  <a:gd name="connsiteX10" fmla="*/ 27051 w 211169"/>
                  <a:gd name="connsiteY10" fmla="*/ 12383 h 190500"/>
                  <a:gd name="connsiteX11" fmla="*/ 42101 w 211169"/>
                  <a:gd name="connsiteY11" fmla="*/ 29718 h 190500"/>
                  <a:gd name="connsiteX12" fmla="*/ 762 w 211169"/>
                  <a:gd name="connsiteY12" fmla="*/ 22574 h 190500"/>
                  <a:gd name="connsiteX13" fmla="*/ 2667 w 211169"/>
                  <a:gd name="connsiteY13" fmla="*/ 3048 h 190500"/>
                  <a:gd name="connsiteX14" fmla="*/ 49244 w 211169"/>
                  <a:gd name="connsiteY14" fmla="*/ 3048 h 190500"/>
                  <a:gd name="connsiteX15" fmla="*/ 56388 w 211169"/>
                  <a:gd name="connsiteY15" fmla="*/ 9811 h 190500"/>
                  <a:gd name="connsiteX16" fmla="*/ 61627 w 211169"/>
                  <a:gd name="connsiteY16" fmla="*/ 66199 h 190500"/>
                  <a:gd name="connsiteX17" fmla="*/ 53340 w 211169"/>
                  <a:gd name="connsiteY17" fmla="*/ 44387 h 190500"/>
                  <a:gd name="connsiteX18" fmla="*/ 67818 w 211169"/>
                  <a:gd name="connsiteY18" fmla="*/ 20288 h 190500"/>
                  <a:gd name="connsiteX19" fmla="*/ 88678 w 211169"/>
                  <a:gd name="connsiteY19" fmla="*/ 5239 h 190500"/>
                  <a:gd name="connsiteX20" fmla="*/ 114967 w 211169"/>
                  <a:gd name="connsiteY20" fmla="*/ 0 h 190500"/>
                  <a:gd name="connsiteX21" fmla="*/ 155162 w 211169"/>
                  <a:gd name="connsiteY21" fmla="*/ 10668 h 190500"/>
                  <a:gd name="connsiteX22" fmla="*/ 173546 w 211169"/>
                  <a:gd name="connsiteY22" fmla="*/ 40958 h 190500"/>
                  <a:gd name="connsiteX23" fmla="*/ 178403 w 211169"/>
                  <a:gd name="connsiteY23" fmla="*/ 86773 h 190500"/>
                  <a:gd name="connsiteX24" fmla="*/ 178403 w 211169"/>
                  <a:gd name="connsiteY24" fmla="*/ 126968 h 190500"/>
                  <a:gd name="connsiteX25" fmla="*/ 179737 w 211169"/>
                  <a:gd name="connsiteY25" fmla="*/ 154400 h 190500"/>
                  <a:gd name="connsiteX26" fmla="*/ 182213 w 211169"/>
                  <a:gd name="connsiteY26" fmla="*/ 175450 h 190500"/>
                  <a:gd name="connsiteX27" fmla="*/ 168688 w 211169"/>
                  <a:gd name="connsiteY27" fmla="*/ 165259 h 190500"/>
                  <a:gd name="connsiteX28" fmla="*/ 211169 w 211169"/>
                  <a:gd name="connsiteY28" fmla="*/ 168974 h 190500"/>
                  <a:gd name="connsiteX29" fmla="*/ 208502 w 211169"/>
                  <a:gd name="connsiteY29" fmla="*/ 188500 h 190500"/>
                  <a:gd name="connsiteX30" fmla="*/ 160401 w 211169"/>
                  <a:gd name="connsiteY30" fmla="*/ 188500 h 190500"/>
                  <a:gd name="connsiteX31" fmla="*/ 152114 w 211169"/>
                  <a:gd name="connsiteY31" fmla="*/ 188881 h 190500"/>
                  <a:gd name="connsiteX32" fmla="*/ 137255 w 211169"/>
                  <a:gd name="connsiteY32" fmla="*/ 189643 h 190500"/>
                  <a:gd name="connsiteX33" fmla="*/ 122777 w 211169"/>
                  <a:gd name="connsiteY33" fmla="*/ 190405 h 190500"/>
                  <a:gd name="connsiteX34" fmla="*/ 120872 w 211169"/>
                  <a:gd name="connsiteY34" fmla="*/ 172403 h 190500"/>
                  <a:gd name="connsiteX35" fmla="*/ 158496 w 211169"/>
                  <a:gd name="connsiteY35" fmla="*/ 163354 h 190500"/>
                  <a:gd name="connsiteX36" fmla="*/ 144589 w 211169"/>
                  <a:gd name="connsiteY36" fmla="*/ 172022 h 190500"/>
                  <a:gd name="connsiteX37" fmla="*/ 147066 w 211169"/>
                  <a:gd name="connsiteY37" fmla="*/ 162782 h 190500"/>
                  <a:gd name="connsiteX38" fmla="*/ 149352 w 211169"/>
                  <a:gd name="connsiteY38" fmla="*/ 150971 h 190500"/>
                  <a:gd name="connsiteX39" fmla="*/ 150304 w 211169"/>
                  <a:gd name="connsiteY39" fmla="*/ 138208 h 190500"/>
                  <a:gd name="connsiteX40" fmla="*/ 150304 w 211169"/>
                  <a:gd name="connsiteY40" fmla="*/ 86297 h 190500"/>
                  <a:gd name="connsiteX41" fmla="*/ 147256 w 211169"/>
                  <a:gd name="connsiteY41" fmla="*/ 54959 h 190500"/>
                  <a:gd name="connsiteX42" fmla="*/ 135636 w 211169"/>
                  <a:gd name="connsiteY42" fmla="*/ 30766 h 190500"/>
                  <a:gd name="connsiteX43" fmla="*/ 110490 w 211169"/>
                  <a:gd name="connsiteY43" fmla="*/ 21336 h 190500"/>
                  <a:gd name="connsiteX44" fmla="*/ 74581 w 211169"/>
                  <a:gd name="connsiteY44" fmla="*/ 39338 h 190500"/>
                  <a:gd name="connsiteX45" fmla="*/ 61627 w 211169"/>
                  <a:gd name="connsiteY45" fmla="*/ 85154 h 190500"/>
                  <a:gd name="connsiteX46" fmla="*/ 61627 w 211169"/>
                  <a:gd name="connsiteY46" fmla="*/ 126873 h 190500"/>
                  <a:gd name="connsiteX47" fmla="*/ 62770 w 211169"/>
                  <a:gd name="connsiteY47" fmla="*/ 156972 h 190500"/>
                  <a:gd name="connsiteX48" fmla="*/ 65056 w 211169"/>
                  <a:gd name="connsiteY48" fmla="*/ 179165 h 190500"/>
                  <a:gd name="connsiteX49" fmla="*/ 51149 w 211169"/>
                  <a:gd name="connsiteY49" fmla="*/ 165259 h 190500"/>
                  <a:gd name="connsiteX50" fmla="*/ 93631 w 211169"/>
                  <a:gd name="connsiteY50" fmla="*/ 168974 h 190500"/>
                  <a:gd name="connsiteX51" fmla="*/ 90964 w 211169"/>
                  <a:gd name="connsiteY51" fmla="*/ 188500 h 190500"/>
                  <a:gd name="connsiteX52" fmla="*/ 43244 w 211169"/>
                  <a:gd name="connsiteY52" fmla="*/ 188500 h 190500"/>
                  <a:gd name="connsiteX53" fmla="*/ 32385 w 211169"/>
                  <a:gd name="connsiteY53" fmla="*/ 188881 h 190500"/>
                  <a:gd name="connsiteX54" fmla="*/ 17145 w 211169"/>
                  <a:gd name="connsiteY54" fmla="*/ 189643 h 190500"/>
                  <a:gd name="connsiteX55" fmla="*/ 1905 w 211169"/>
                  <a:gd name="connsiteY55" fmla="*/ 190405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11169" h="190500">
                    <a:moveTo>
                      <a:pt x="1905" y="190500"/>
                    </a:moveTo>
                    <a:lnTo>
                      <a:pt x="0" y="172498"/>
                    </a:lnTo>
                    <a:lnTo>
                      <a:pt x="42101" y="163830"/>
                    </a:lnTo>
                    <a:lnTo>
                      <a:pt x="27051" y="177737"/>
                    </a:lnTo>
                    <a:cubicBezTo>
                      <a:pt x="27527" y="175736"/>
                      <a:pt x="28194" y="172212"/>
                      <a:pt x="29146" y="167259"/>
                    </a:cubicBezTo>
                    <a:cubicBezTo>
                      <a:pt x="30004" y="162211"/>
                      <a:pt x="30861" y="156972"/>
                      <a:pt x="31813" y="151257"/>
                    </a:cubicBezTo>
                    <a:cubicBezTo>
                      <a:pt x="32766" y="145542"/>
                      <a:pt x="33147" y="141256"/>
                      <a:pt x="33147" y="138303"/>
                    </a:cubicBezTo>
                    <a:lnTo>
                      <a:pt x="33147" y="54864"/>
                    </a:lnTo>
                    <a:cubicBezTo>
                      <a:pt x="33147" y="51625"/>
                      <a:pt x="32766" y="47149"/>
                      <a:pt x="32004" y="41529"/>
                    </a:cubicBezTo>
                    <a:cubicBezTo>
                      <a:pt x="31242" y="35909"/>
                      <a:pt x="30385" y="30290"/>
                      <a:pt x="29337" y="24575"/>
                    </a:cubicBezTo>
                    <a:cubicBezTo>
                      <a:pt x="28289" y="18955"/>
                      <a:pt x="27622" y="14859"/>
                      <a:pt x="27051" y="12383"/>
                    </a:cubicBezTo>
                    <a:lnTo>
                      <a:pt x="42101" y="29718"/>
                    </a:lnTo>
                    <a:lnTo>
                      <a:pt x="762" y="22574"/>
                    </a:lnTo>
                    <a:lnTo>
                      <a:pt x="2667" y="3048"/>
                    </a:lnTo>
                    <a:lnTo>
                      <a:pt x="49244" y="3048"/>
                    </a:lnTo>
                    <a:lnTo>
                      <a:pt x="56388" y="9811"/>
                    </a:lnTo>
                    <a:lnTo>
                      <a:pt x="61627" y="66199"/>
                    </a:lnTo>
                    <a:lnTo>
                      <a:pt x="53340" y="44387"/>
                    </a:lnTo>
                    <a:cubicBezTo>
                      <a:pt x="57055" y="34862"/>
                      <a:pt x="61913" y="26861"/>
                      <a:pt x="67818" y="20288"/>
                    </a:cubicBezTo>
                    <a:cubicBezTo>
                      <a:pt x="73723" y="13811"/>
                      <a:pt x="80677" y="8763"/>
                      <a:pt x="88678" y="5239"/>
                    </a:cubicBezTo>
                    <a:cubicBezTo>
                      <a:pt x="96679" y="1715"/>
                      <a:pt x="105442" y="0"/>
                      <a:pt x="114967" y="0"/>
                    </a:cubicBezTo>
                    <a:cubicBezTo>
                      <a:pt x="132779" y="0"/>
                      <a:pt x="146113" y="3620"/>
                      <a:pt x="155162" y="10668"/>
                    </a:cubicBezTo>
                    <a:cubicBezTo>
                      <a:pt x="164211" y="17812"/>
                      <a:pt x="170307" y="27908"/>
                      <a:pt x="173546" y="40958"/>
                    </a:cubicBezTo>
                    <a:cubicBezTo>
                      <a:pt x="176784" y="54007"/>
                      <a:pt x="178403" y="69247"/>
                      <a:pt x="178403" y="86773"/>
                    </a:cubicBezTo>
                    <a:lnTo>
                      <a:pt x="178403" y="126968"/>
                    </a:lnTo>
                    <a:cubicBezTo>
                      <a:pt x="178403" y="136208"/>
                      <a:pt x="178879" y="145352"/>
                      <a:pt x="179737" y="154400"/>
                    </a:cubicBezTo>
                    <a:cubicBezTo>
                      <a:pt x="180594" y="163449"/>
                      <a:pt x="181451" y="170402"/>
                      <a:pt x="182213" y="175450"/>
                    </a:cubicBezTo>
                    <a:lnTo>
                      <a:pt x="168688" y="165259"/>
                    </a:lnTo>
                    <a:lnTo>
                      <a:pt x="211169" y="168974"/>
                    </a:lnTo>
                    <a:lnTo>
                      <a:pt x="208502" y="188500"/>
                    </a:lnTo>
                    <a:lnTo>
                      <a:pt x="160401" y="188500"/>
                    </a:lnTo>
                    <a:cubicBezTo>
                      <a:pt x="159353" y="188500"/>
                      <a:pt x="156686" y="188595"/>
                      <a:pt x="152114" y="188881"/>
                    </a:cubicBezTo>
                    <a:cubicBezTo>
                      <a:pt x="147542" y="189167"/>
                      <a:pt x="142685" y="189357"/>
                      <a:pt x="137255" y="189643"/>
                    </a:cubicBezTo>
                    <a:cubicBezTo>
                      <a:pt x="131826" y="189929"/>
                      <a:pt x="127063" y="190119"/>
                      <a:pt x="122777" y="190405"/>
                    </a:cubicBezTo>
                    <a:lnTo>
                      <a:pt x="120872" y="172403"/>
                    </a:lnTo>
                    <a:lnTo>
                      <a:pt x="158496" y="163354"/>
                    </a:lnTo>
                    <a:lnTo>
                      <a:pt x="144589" y="172022"/>
                    </a:lnTo>
                    <a:cubicBezTo>
                      <a:pt x="145352" y="169545"/>
                      <a:pt x="146113" y="166497"/>
                      <a:pt x="147066" y="162782"/>
                    </a:cubicBezTo>
                    <a:cubicBezTo>
                      <a:pt x="147923" y="159163"/>
                      <a:pt x="148685" y="155258"/>
                      <a:pt x="149352" y="150971"/>
                    </a:cubicBezTo>
                    <a:cubicBezTo>
                      <a:pt x="150019" y="146685"/>
                      <a:pt x="150304" y="142494"/>
                      <a:pt x="150304" y="138208"/>
                    </a:cubicBezTo>
                    <a:lnTo>
                      <a:pt x="150304" y="86297"/>
                    </a:lnTo>
                    <a:cubicBezTo>
                      <a:pt x="150304" y="75248"/>
                      <a:pt x="149257" y="64865"/>
                      <a:pt x="147256" y="54959"/>
                    </a:cubicBezTo>
                    <a:cubicBezTo>
                      <a:pt x="145256" y="45053"/>
                      <a:pt x="141351" y="36957"/>
                      <a:pt x="135636" y="30766"/>
                    </a:cubicBezTo>
                    <a:cubicBezTo>
                      <a:pt x="129826" y="24479"/>
                      <a:pt x="121444" y="21336"/>
                      <a:pt x="110490" y="21336"/>
                    </a:cubicBezTo>
                    <a:cubicBezTo>
                      <a:pt x="95250" y="21336"/>
                      <a:pt x="83248" y="27337"/>
                      <a:pt x="74581" y="39338"/>
                    </a:cubicBezTo>
                    <a:cubicBezTo>
                      <a:pt x="65913" y="51340"/>
                      <a:pt x="61627" y="66675"/>
                      <a:pt x="61627" y="85154"/>
                    </a:cubicBezTo>
                    <a:lnTo>
                      <a:pt x="61627" y="126873"/>
                    </a:lnTo>
                    <a:cubicBezTo>
                      <a:pt x="61627" y="136684"/>
                      <a:pt x="62008" y="146685"/>
                      <a:pt x="62770" y="156972"/>
                    </a:cubicBezTo>
                    <a:cubicBezTo>
                      <a:pt x="63532" y="167259"/>
                      <a:pt x="64294" y="174593"/>
                      <a:pt x="65056" y="179165"/>
                    </a:cubicBezTo>
                    <a:lnTo>
                      <a:pt x="51149" y="165259"/>
                    </a:lnTo>
                    <a:lnTo>
                      <a:pt x="93631" y="168974"/>
                    </a:lnTo>
                    <a:lnTo>
                      <a:pt x="90964" y="188500"/>
                    </a:lnTo>
                    <a:lnTo>
                      <a:pt x="43244" y="188500"/>
                    </a:lnTo>
                    <a:cubicBezTo>
                      <a:pt x="40767" y="188500"/>
                      <a:pt x="37052" y="188595"/>
                      <a:pt x="32385" y="188881"/>
                    </a:cubicBezTo>
                    <a:cubicBezTo>
                      <a:pt x="27622" y="189167"/>
                      <a:pt x="22574" y="189357"/>
                      <a:pt x="17145" y="189643"/>
                    </a:cubicBezTo>
                    <a:cubicBezTo>
                      <a:pt x="11716" y="189929"/>
                      <a:pt x="6668" y="190119"/>
                      <a:pt x="1905" y="1904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11" name="Forme libre : forme 110">
                <a:extLst>
                  <a:ext uri="{FF2B5EF4-FFF2-40B4-BE49-F238E27FC236}">
                    <a16:creationId xmlns:a16="http://schemas.microsoft.com/office/drawing/2014/main" id="{F1E44C80-14A7-F547-84C3-5A42A9B8D356}"/>
                  </a:ext>
                </a:extLst>
              </p:cNvPr>
              <p:cNvSpPr/>
              <p:nvPr/>
            </p:nvSpPr>
            <p:spPr>
              <a:xfrm>
                <a:off x="7839265" y="4069555"/>
                <a:ext cx="151828" cy="192404"/>
              </a:xfrm>
              <a:custGeom>
                <a:avLst/>
                <a:gdLst>
                  <a:gd name="connsiteX0" fmla="*/ 85725 w 151828"/>
                  <a:gd name="connsiteY0" fmla="*/ 192405 h 192404"/>
                  <a:gd name="connsiteX1" fmla="*/ 38386 w 151828"/>
                  <a:gd name="connsiteY1" fmla="*/ 180022 h 192404"/>
                  <a:gd name="connsiteX2" fmla="*/ 9620 w 151828"/>
                  <a:gd name="connsiteY2" fmla="*/ 145828 h 192404"/>
                  <a:gd name="connsiteX3" fmla="*/ 0 w 151828"/>
                  <a:gd name="connsiteY3" fmla="*/ 96583 h 192404"/>
                  <a:gd name="connsiteX4" fmla="*/ 8668 w 151828"/>
                  <a:gd name="connsiteY4" fmla="*/ 46958 h 192404"/>
                  <a:gd name="connsiteX5" fmla="*/ 35338 w 151828"/>
                  <a:gd name="connsiteY5" fmla="*/ 12573 h 192404"/>
                  <a:gd name="connsiteX6" fmla="*/ 80772 w 151828"/>
                  <a:gd name="connsiteY6" fmla="*/ 0 h 192404"/>
                  <a:gd name="connsiteX7" fmla="*/ 122492 w 151828"/>
                  <a:gd name="connsiteY7" fmla="*/ 10858 h 192404"/>
                  <a:gd name="connsiteX8" fmla="*/ 144875 w 151828"/>
                  <a:gd name="connsiteY8" fmla="*/ 41338 h 192404"/>
                  <a:gd name="connsiteX9" fmla="*/ 151829 w 151828"/>
                  <a:gd name="connsiteY9" fmla="*/ 86487 h 192404"/>
                  <a:gd name="connsiteX10" fmla="*/ 145828 w 151828"/>
                  <a:gd name="connsiteY10" fmla="*/ 98488 h 192404"/>
                  <a:gd name="connsiteX11" fmla="*/ 24098 w 151828"/>
                  <a:gd name="connsiteY11" fmla="*/ 98488 h 192404"/>
                  <a:gd name="connsiteX12" fmla="*/ 24098 w 151828"/>
                  <a:gd name="connsiteY12" fmla="*/ 81534 h 192404"/>
                  <a:gd name="connsiteX13" fmla="*/ 132683 w 151828"/>
                  <a:gd name="connsiteY13" fmla="*/ 73247 h 192404"/>
                  <a:gd name="connsiteX14" fmla="*/ 120682 w 151828"/>
                  <a:gd name="connsiteY14" fmla="*/ 86392 h 192404"/>
                  <a:gd name="connsiteX15" fmla="*/ 120872 w 151828"/>
                  <a:gd name="connsiteY15" fmla="*/ 76771 h 192404"/>
                  <a:gd name="connsiteX16" fmla="*/ 121063 w 151828"/>
                  <a:gd name="connsiteY16" fmla="*/ 66484 h 192404"/>
                  <a:gd name="connsiteX17" fmla="*/ 110871 w 151828"/>
                  <a:gd name="connsiteY17" fmla="*/ 32290 h 192404"/>
                  <a:gd name="connsiteX18" fmla="*/ 79724 w 151828"/>
                  <a:gd name="connsiteY18" fmla="*/ 18002 h 192404"/>
                  <a:gd name="connsiteX19" fmla="*/ 56388 w 151828"/>
                  <a:gd name="connsiteY19" fmla="*/ 24955 h 192404"/>
                  <a:gd name="connsiteX20" fmla="*/ 41720 w 151828"/>
                  <a:gd name="connsiteY20" fmla="*/ 43529 h 192404"/>
                  <a:gd name="connsiteX21" fmla="*/ 34195 w 151828"/>
                  <a:gd name="connsiteY21" fmla="*/ 68485 h 192404"/>
                  <a:gd name="connsiteX22" fmla="*/ 31909 w 151828"/>
                  <a:gd name="connsiteY22" fmla="*/ 94964 h 192404"/>
                  <a:gd name="connsiteX23" fmla="*/ 34957 w 151828"/>
                  <a:gd name="connsiteY23" fmla="*/ 120301 h 192404"/>
                  <a:gd name="connsiteX24" fmla="*/ 44387 w 151828"/>
                  <a:gd name="connsiteY24" fmla="*/ 144494 h 192404"/>
                  <a:gd name="connsiteX25" fmla="*/ 60388 w 151828"/>
                  <a:gd name="connsiteY25" fmla="*/ 162496 h 192404"/>
                  <a:gd name="connsiteX26" fmla="*/ 83534 w 151828"/>
                  <a:gd name="connsiteY26" fmla="*/ 169259 h 192404"/>
                  <a:gd name="connsiteX27" fmla="*/ 117158 w 151828"/>
                  <a:gd name="connsiteY27" fmla="*/ 163830 h 192404"/>
                  <a:gd name="connsiteX28" fmla="*/ 141351 w 151828"/>
                  <a:gd name="connsiteY28" fmla="*/ 153448 h 192404"/>
                  <a:gd name="connsiteX29" fmla="*/ 151162 w 151828"/>
                  <a:gd name="connsiteY29" fmla="*/ 170021 h 192404"/>
                  <a:gd name="connsiteX30" fmla="*/ 148495 w 151828"/>
                  <a:gd name="connsiteY30" fmla="*/ 172117 h 192404"/>
                  <a:gd name="connsiteX31" fmla="*/ 136303 w 151828"/>
                  <a:gd name="connsiteY31" fmla="*/ 180022 h 192404"/>
                  <a:gd name="connsiteX32" fmla="*/ 115253 w 151828"/>
                  <a:gd name="connsiteY32" fmla="*/ 188500 h 192404"/>
                  <a:gd name="connsiteX33" fmla="*/ 85725 w 151828"/>
                  <a:gd name="connsiteY33" fmla="*/ 192214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1828" h="192404">
                    <a:moveTo>
                      <a:pt x="85725" y="192405"/>
                    </a:moveTo>
                    <a:cubicBezTo>
                      <a:pt x="66961" y="192405"/>
                      <a:pt x="51149" y="188309"/>
                      <a:pt x="38386" y="180022"/>
                    </a:cubicBezTo>
                    <a:cubicBezTo>
                      <a:pt x="25622" y="171736"/>
                      <a:pt x="16002" y="160306"/>
                      <a:pt x="9620" y="145828"/>
                    </a:cubicBezTo>
                    <a:cubicBezTo>
                      <a:pt x="3238" y="131350"/>
                      <a:pt x="0" y="114871"/>
                      <a:pt x="0" y="96583"/>
                    </a:cubicBezTo>
                    <a:cubicBezTo>
                      <a:pt x="0" y="78296"/>
                      <a:pt x="2858" y="61532"/>
                      <a:pt x="8668" y="46958"/>
                    </a:cubicBezTo>
                    <a:cubicBezTo>
                      <a:pt x="14478" y="32385"/>
                      <a:pt x="23336" y="20955"/>
                      <a:pt x="35338" y="12573"/>
                    </a:cubicBezTo>
                    <a:cubicBezTo>
                      <a:pt x="47339" y="4191"/>
                      <a:pt x="62484" y="0"/>
                      <a:pt x="80772" y="0"/>
                    </a:cubicBezTo>
                    <a:cubicBezTo>
                      <a:pt x="99060" y="0"/>
                      <a:pt x="112204" y="3620"/>
                      <a:pt x="122492" y="10858"/>
                    </a:cubicBezTo>
                    <a:cubicBezTo>
                      <a:pt x="132779" y="18097"/>
                      <a:pt x="140208" y="28289"/>
                      <a:pt x="144875" y="41338"/>
                    </a:cubicBezTo>
                    <a:cubicBezTo>
                      <a:pt x="149543" y="54388"/>
                      <a:pt x="151829" y="69437"/>
                      <a:pt x="151829" y="86487"/>
                    </a:cubicBezTo>
                    <a:lnTo>
                      <a:pt x="145828" y="98488"/>
                    </a:lnTo>
                    <a:lnTo>
                      <a:pt x="24098" y="98488"/>
                    </a:lnTo>
                    <a:lnTo>
                      <a:pt x="24098" y="81534"/>
                    </a:lnTo>
                    <a:lnTo>
                      <a:pt x="132683" y="73247"/>
                    </a:lnTo>
                    <a:lnTo>
                      <a:pt x="120682" y="86392"/>
                    </a:lnTo>
                    <a:cubicBezTo>
                      <a:pt x="120682" y="83153"/>
                      <a:pt x="120682" y="79915"/>
                      <a:pt x="120872" y="76771"/>
                    </a:cubicBezTo>
                    <a:cubicBezTo>
                      <a:pt x="120968" y="73628"/>
                      <a:pt x="121063" y="70199"/>
                      <a:pt x="121063" y="66484"/>
                    </a:cubicBezTo>
                    <a:cubicBezTo>
                      <a:pt x="121063" y="53245"/>
                      <a:pt x="117729" y="41815"/>
                      <a:pt x="110871" y="32290"/>
                    </a:cubicBezTo>
                    <a:cubicBezTo>
                      <a:pt x="104108" y="22765"/>
                      <a:pt x="93726" y="18002"/>
                      <a:pt x="79724" y="18002"/>
                    </a:cubicBezTo>
                    <a:cubicBezTo>
                      <a:pt x="70485" y="18002"/>
                      <a:pt x="62675" y="20288"/>
                      <a:pt x="56388" y="24955"/>
                    </a:cubicBezTo>
                    <a:cubicBezTo>
                      <a:pt x="50102" y="29623"/>
                      <a:pt x="45244" y="35814"/>
                      <a:pt x="41720" y="43529"/>
                    </a:cubicBezTo>
                    <a:cubicBezTo>
                      <a:pt x="38195" y="51340"/>
                      <a:pt x="35719" y="59626"/>
                      <a:pt x="34195" y="68485"/>
                    </a:cubicBezTo>
                    <a:cubicBezTo>
                      <a:pt x="32671" y="77343"/>
                      <a:pt x="31909" y="86201"/>
                      <a:pt x="31909" y="94964"/>
                    </a:cubicBezTo>
                    <a:cubicBezTo>
                      <a:pt x="31909" y="103251"/>
                      <a:pt x="32957" y="111728"/>
                      <a:pt x="34957" y="120301"/>
                    </a:cubicBezTo>
                    <a:cubicBezTo>
                      <a:pt x="36957" y="128968"/>
                      <a:pt x="40100" y="137065"/>
                      <a:pt x="44387" y="144494"/>
                    </a:cubicBezTo>
                    <a:cubicBezTo>
                      <a:pt x="48673" y="152019"/>
                      <a:pt x="54007" y="158020"/>
                      <a:pt x="60388" y="162496"/>
                    </a:cubicBezTo>
                    <a:cubicBezTo>
                      <a:pt x="66770" y="166973"/>
                      <a:pt x="74486" y="169259"/>
                      <a:pt x="83534" y="169259"/>
                    </a:cubicBezTo>
                    <a:cubicBezTo>
                      <a:pt x="95345" y="169259"/>
                      <a:pt x="106490" y="167450"/>
                      <a:pt x="117158" y="163830"/>
                    </a:cubicBezTo>
                    <a:cubicBezTo>
                      <a:pt x="127826" y="160211"/>
                      <a:pt x="135922" y="156782"/>
                      <a:pt x="141351" y="153448"/>
                    </a:cubicBezTo>
                    <a:lnTo>
                      <a:pt x="151162" y="170021"/>
                    </a:lnTo>
                    <a:cubicBezTo>
                      <a:pt x="151924" y="169259"/>
                      <a:pt x="151067" y="170021"/>
                      <a:pt x="148495" y="172117"/>
                    </a:cubicBezTo>
                    <a:cubicBezTo>
                      <a:pt x="146018" y="174212"/>
                      <a:pt x="141923" y="176879"/>
                      <a:pt x="136303" y="180022"/>
                    </a:cubicBezTo>
                    <a:cubicBezTo>
                      <a:pt x="130683" y="183166"/>
                      <a:pt x="123635" y="185928"/>
                      <a:pt x="115253" y="188500"/>
                    </a:cubicBezTo>
                    <a:cubicBezTo>
                      <a:pt x="106871" y="190976"/>
                      <a:pt x="97060" y="192214"/>
                      <a:pt x="85725" y="1922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12" name="Forme libre : forme 111">
                <a:extLst>
                  <a:ext uri="{FF2B5EF4-FFF2-40B4-BE49-F238E27FC236}">
                    <a16:creationId xmlns:a16="http://schemas.microsoft.com/office/drawing/2014/main" id="{71757624-2A3E-C91D-087C-12388D409592}"/>
                  </a:ext>
                </a:extLst>
              </p:cNvPr>
              <p:cNvSpPr/>
              <p:nvPr/>
            </p:nvSpPr>
            <p:spPr>
              <a:xfrm>
                <a:off x="8017001" y="4032789"/>
                <a:ext cx="126206" cy="231171"/>
              </a:xfrm>
              <a:custGeom>
                <a:avLst/>
                <a:gdLst>
                  <a:gd name="connsiteX0" fmla="*/ 74867 w 126206"/>
                  <a:gd name="connsiteY0" fmla="*/ 231076 h 231171"/>
                  <a:gd name="connsiteX1" fmla="*/ 41243 w 126206"/>
                  <a:gd name="connsiteY1" fmla="*/ 217551 h 231171"/>
                  <a:gd name="connsiteX2" fmla="*/ 32766 w 126206"/>
                  <a:gd name="connsiteY2" fmla="*/ 178879 h 231171"/>
                  <a:gd name="connsiteX3" fmla="*/ 32766 w 126206"/>
                  <a:gd name="connsiteY3" fmla="*/ 46958 h 231171"/>
                  <a:gd name="connsiteX4" fmla="*/ 44768 w 126206"/>
                  <a:gd name="connsiteY4" fmla="*/ 59341 h 231171"/>
                  <a:gd name="connsiteX5" fmla="*/ 1143 w 126206"/>
                  <a:gd name="connsiteY5" fmla="*/ 59341 h 231171"/>
                  <a:gd name="connsiteX6" fmla="*/ 0 w 126206"/>
                  <a:gd name="connsiteY6" fmla="*/ 44291 h 231171"/>
                  <a:gd name="connsiteX7" fmla="*/ 12002 w 126206"/>
                  <a:gd name="connsiteY7" fmla="*/ 40005 h 231171"/>
                  <a:gd name="connsiteX8" fmla="*/ 26479 w 126206"/>
                  <a:gd name="connsiteY8" fmla="*/ 34957 h 231171"/>
                  <a:gd name="connsiteX9" fmla="*/ 38291 w 126206"/>
                  <a:gd name="connsiteY9" fmla="*/ 30861 h 231171"/>
                  <a:gd name="connsiteX10" fmla="*/ 25527 w 126206"/>
                  <a:gd name="connsiteY10" fmla="*/ 43243 h 231171"/>
                  <a:gd name="connsiteX11" fmla="*/ 30575 w 126206"/>
                  <a:gd name="connsiteY11" fmla="*/ 35147 h 231171"/>
                  <a:gd name="connsiteX12" fmla="*/ 37147 w 126206"/>
                  <a:gd name="connsiteY12" fmla="*/ 22003 h 231171"/>
                  <a:gd name="connsiteX13" fmla="*/ 43529 w 126206"/>
                  <a:gd name="connsiteY13" fmla="*/ 8668 h 231171"/>
                  <a:gd name="connsiteX14" fmla="*/ 47625 w 126206"/>
                  <a:gd name="connsiteY14" fmla="*/ 0 h 231171"/>
                  <a:gd name="connsiteX15" fmla="*/ 61151 w 126206"/>
                  <a:gd name="connsiteY15" fmla="*/ 1524 h 231171"/>
                  <a:gd name="connsiteX16" fmla="*/ 61151 w 126206"/>
                  <a:gd name="connsiteY16" fmla="*/ 180404 h 231171"/>
                  <a:gd name="connsiteX17" fmla="*/ 65627 w 126206"/>
                  <a:gd name="connsiteY17" fmla="*/ 200311 h 231171"/>
                  <a:gd name="connsiteX18" fmla="*/ 82868 w 126206"/>
                  <a:gd name="connsiteY18" fmla="*/ 207454 h 231171"/>
                  <a:gd name="connsiteX19" fmla="*/ 100013 w 126206"/>
                  <a:gd name="connsiteY19" fmla="*/ 203454 h 231171"/>
                  <a:gd name="connsiteX20" fmla="*/ 116014 w 126206"/>
                  <a:gd name="connsiteY20" fmla="*/ 193167 h 231171"/>
                  <a:gd name="connsiteX21" fmla="*/ 126206 w 126206"/>
                  <a:gd name="connsiteY21" fmla="*/ 209359 h 231171"/>
                  <a:gd name="connsiteX22" fmla="*/ 99727 w 126206"/>
                  <a:gd name="connsiteY22" fmla="*/ 225742 h 231171"/>
                  <a:gd name="connsiteX23" fmla="*/ 74771 w 126206"/>
                  <a:gd name="connsiteY23" fmla="*/ 231172 h 231171"/>
                  <a:gd name="connsiteX24" fmla="*/ 54959 w 126206"/>
                  <a:gd name="connsiteY24" fmla="*/ 59341 h 231171"/>
                  <a:gd name="connsiteX25" fmla="*/ 54959 w 126206"/>
                  <a:gd name="connsiteY25" fmla="*/ 39815 h 231171"/>
                  <a:gd name="connsiteX26" fmla="*/ 116967 w 126206"/>
                  <a:gd name="connsiteY26" fmla="*/ 39815 h 231171"/>
                  <a:gd name="connsiteX27" fmla="*/ 115062 w 126206"/>
                  <a:gd name="connsiteY27" fmla="*/ 59341 h 231171"/>
                  <a:gd name="connsiteX28" fmla="*/ 54959 w 126206"/>
                  <a:gd name="connsiteY28" fmla="*/ 59341 h 231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6206" h="231171">
                    <a:moveTo>
                      <a:pt x="74867" y="231076"/>
                    </a:moveTo>
                    <a:cubicBezTo>
                      <a:pt x="58103" y="231076"/>
                      <a:pt x="46863" y="226600"/>
                      <a:pt x="41243" y="217551"/>
                    </a:cubicBezTo>
                    <a:cubicBezTo>
                      <a:pt x="35624" y="208502"/>
                      <a:pt x="32766" y="195643"/>
                      <a:pt x="32766" y="178879"/>
                    </a:cubicBezTo>
                    <a:lnTo>
                      <a:pt x="32766" y="46958"/>
                    </a:lnTo>
                    <a:lnTo>
                      <a:pt x="44768" y="59341"/>
                    </a:lnTo>
                    <a:lnTo>
                      <a:pt x="1143" y="59341"/>
                    </a:lnTo>
                    <a:lnTo>
                      <a:pt x="0" y="44291"/>
                    </a:lnTo>
                    <a:cubicBezTo>
                      <a:pt x="3238" y="43053"/>
                      <a:pt x="7239" y="41624"/>
                      <a:pt x="12002" y="40005"/>
                    </a:cubicBezTo>
                    <a:cubicBezTo>
                      <a:pt x="16764" y="38386"/>
                      <a:pt x="21622" y="36671"/>
                      <a:pt x="26479" y="34957"/>
                    </a:cubicBezTo>
                    <a:cubicBezTo>
                      <a:pt x="31337" y="33242"/>
                      <a:pt x="35338" y="31813"/>
                      <a:pt x="38291" y="30861"/>
                    </a:cubicBezTo>
                    <a:lnTo>
                      <a:pt x="25527" y="43243"/>
                    </a:lnTo>
                    <a:cubicBezTo>
                      <a:pt x="26765" y="41720"/>
                      <a:pt x="28480" y="39053"/>
                      <a:pt x="30575" y="35147"/>
                    </a:cubicBezTo>
                    <a:cubicBezTo>
                      <a:pt x="32671" y="31242"/>
                      <a:pt x="34862" y="26861"/>
                      <a:pt x="37147" y="22003"/>
                    </a:cubicBezTo>
                    <a:cubicBezTo>
                      <a:pt x="39434" y="17145"/>
                      <a:pt x="41529" y="12668"/>
                      <a:pt x="43529" y="8668"/>
                    </a:cubicBezTo>
                    <a:cubicBezTo>
                      <a:pt x="45529" y="4667"/>
                      <a:pt x="46863" y="1810"/>
                      <a:pt x="47625" y="0"/>
                    </a:cubicBezTo>
                    <a:lnTo>
                      <a:pt x="61151" y="1524"/>
                    </a:lnTo>
                    <a:lnTo>
                      <a:pt x="61151" y="180404"/>
                    </a:lnTo>
                    <a:cubicBezTo>
                      <a:pt x="61151" y="188976"/>
                      <a:pt x="62675" y="195548"/>
                      <a:pt x="65627" y="200311"/>
                    </a:cubicBezTo>
                    <a:cubicBezTo>
                      <a:pt x="68675" y="205073"/>
                      <a:pt x="74390" y="207454"/>
                      <a:pt x="82868" y="207454"/>
                    </a:cubicBezTo>
                    <a:cubicBezTo>
                      <a:pt x="88392" y="207454"/>
                      <a:pt x="94107" y="206121"/>
                      <a:pt x="100013" y="203454"/>
                    </a:cubicBezTo>
                    <a:cubicBezTo>
                      <a:pt x="105918" y="200787"/>
                      <a:pt x="111252" y="197358"/>
                      <a:pt x="116014" y="193167"/>
                    </a:cubicBezTo>
                    <a:lnTo>
                      <a:pt x="126206" y="209359"/>
                    </a:lnTo>
                    <a:cubicBezTo>
                      <a:pt x="117158" y="216599"/>
                      <a:pt x="108395" y="222028"/>
                      <a:pt x="99727" y="225742"/>
                    </a:cubicBezTo>
                    <a:cubicBezTo>
                      <a:pt x="91059" y="229362"/>
                      <a:pt x="82772" y="231172"/>
                      <a:pt x="74771" y="231172"/>
                    </a:cubicBezTo>
                    <a:close/>
                    <a:moveTo>
                      <a:pt x="54959" y="59341"/>
                    </a:moveTo>
                    <a:lnTo>
                      <a:pt x="54959" y="39815"/>
                    </a:lnTo>
                    <a:lnTo>
                      <a:pt x="116967" y="39815"/>
                    </a:lnTo>
                    <a:lnTo>
                      <a:pt x="115062" y="59341"/>
                    </a:lnTo>
                    <a:lnTo>
                      <a:pt x="54959" y="593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grpSp>
          <p:nvGrpSpPr>
            <p:cNvPr id="81" name="Graphique 8">
              <a:extLst>
                <a:ext uri="{FF2B5EF4-FFF2-40B4-BE49-F238E27FC236}">
                  <a16:creationId xmlns:a16="http://schemas.microsoft.com/office/drawing/2014/main" id="{6459E000-5849-0220-80C1-9617F274EECC}"/>
                </a:ext>
              </a:extLst>
            </p:cNvPr>
            <p:cNvGrpSpPr/>
            <p:nvPr/>
          </p:nvGrpSpPr>
          <p:grpSpPr>
            <a:xfrm>
              <a:off x="3819048" y="4348733"/>
              <a:ext cx="4635531" cy="291083"/>
              <a:chOff x="3819048" y="4348733"/>
              <a:chExt cx="4635531" cy="291083"/>
            </a:xfrm>
            <a:grpFill/>
          </p:grpSpPr>
          <p:sp>
            <p:nvSpPr>
              <p:cNvPr id="85" name="Forme libre : forme 84">
                <a:extLst>
                  <a:ext uri="{FF2B5EF4-FFF2-40B4-BE49-F238E27FC236}">
                    <a16:creationId xmlns:a16="http://schemas.microsoft.com/office/drawing/2014/main" id="{14545C65-FF1B-B1F2-5388-5EB8F14FD04A}"/>
                  </a:ext>
                </a:extLst>
              </p:cNvPr>
              <p:cNvSpPr/>
              <p:nvPr/>
            </p:nvSpPr>
            <p:spPr>
              <a:xfrm>
                <a:off x="3819048" y="4348733"/>
                <a:ext cx="184308" cy="289083"/>
              </a:xfrm>
              <a:custGeom>
                <a:avLst/>
                <a:gdLst>
                  <a:gd name="connsiteX0" fmla="*/ 75914 w 184308"/>
                  <a:gd name="connsiteY0" fmla="*/ 289084 h 289083"/>
                  <a:gd name="connsiteX1" fmla="*/ 20479 w 184308"/>
                  <a:gd name="connsiteY1" fmla="*/ 263176 h 289083"/>
                  <a:gd name="connsiteX2" fmla="*/ 0 w 184308"/>
                  <a:gd name="connsiteY2" fmla="*/ 192119 h 289083"/>
                  <a:gd name="connsiteX3" fmla="*/ 20860 w 184308"/>
                  <a:gd name="connsiteY3" fmla="*/ 122396 h 289083"/>
                  <a:gd name="connsiteX4" fmla="*/ 77057 w 184308"/>
                  <a:gd name="connsiteY4" fmla="*/ 96679 h 289083"/>
                  <a:gd name="connsiteX5" fmla="*/ 94298 w 184308"/>
                  <a:gd name="connsiteY5" fmla="*/ 97631 h 289083"/>
                  <a:gd name="connsiteX6" fmla="*/ 111538 w 184308"/>
                  <a:gd name="connsiteY6" fmla="*/ 101346 h 289083"/>
                  <a:gd name="connsiteX7" fmla="*/ 134112 w 184308"/>
                  <a:gd name="connsiteY7" fmla="*/ 109823 h 289083"/>
                  <a:gd name="connsiteX8" fmla="*/ 131445 w 184308"/>
                  <a:gd name="connsiteY8" fmla="*/ 136874 h 289083"/>
                  <a:gd name="connsiteX9" fmla="*/ 106109 w 184308"/>
                  <a:gd name="connsiteY9" fmla="*/ 122015 h 289083"/>
                  <a:gd name="connsiteX10" fmla="*/ 80772 w 184308"/>
                  <a:gd name="connsiteY10" fmla="*/ 117729 h 289083"/>
                  <a:gd name="connsiteX11" fmla="*/ 44482 w 184308"/>
                  <a:gd name="connsiteY11" fmla="*/ 137827 h 289083"/>
                  <a:gd name="connsiteX12" fmla="*/ 31147 w 184308"/>
                  <a:gd name="connsiteY12" fmla="*/ 193262 h 289083"/>
                  <a:gd name="connsiteX13" fmla="*/ 43529 w 184308"/>
                  <a:gd name="connsiteY13" fmla="*/ 247364 h 289083"/>
                  <a:gd name="connsiteX14" fmla="*/ 76581 w 184308"/>
                  <a:gd name="connsiteY14" fmla="*/ 267271 h 289083"/>
                  <a:gd name="connsiteX15" fmla="*/ 113062 w 184308"/>
                  <a:gd name="connsiteY15" fmla="*/ 251841 h 289083"/>
                  <a:gd name="connsiteX16" fmla="*/ 126206 w 184308"/>
                  <a:gd name="connsiteY16" fmla="*/ 208979 h 289083"/>
                  <a:gd name="connsiteX17" fmla="*/ 126206 w 184308"/>
                  <a:gd name="connsiteY17" fmla="*/ 52673 h 289083"/>
                  <a:gd name="connsiteX18" fmla="*/ 125063 w 184308"/>
                  <a:gd name="connsiteY18" fmla="*/ 39910 h 289083"/>
                  <a:gd name="connsiteX19" fmla="*/ 122396 w 184308"/>
                  <a:gd name="connsiteY19" fmla="*/ 24670 h 289083"/>
                  <a:gd name="connsiteX20" fmla="*/ 120110 w 184308"/>
                  <a:gd name="connsiteY20" fmla="*/ 14288 h 289083"/>
                  <a:gd name="connsiteX21" fmla="*/ 134398 w 184308"/>
                  <a:gd name="connsiteY21" fmla="*/ 26670 h 289083"/>
                  <a:gd name="connsiteX22" fmla="*/ 88583 w 184308"/>
                  <a:gd name="connsiteY22" fmla="*/ 18764 h 289083"/>
                  <a:gd name="connsiteX23" fmla="*/ 90488 w 184308"/>
                  <a:gd name="connsiteY23" fmla="*/ 0 h 289083"/>
                  <a:gd name="connsiteX24" fmla="*/ 128778 w 184308"/>
                  <a:gd name="connsiteY24" fmla="*/ 1143 h 289083"/>
                  <a:gd name="connsiteX25" fmla="*/ 149828 w 184308"/>
                  <a:gd name="connsiteY25" fmla="*/ 1143 h 289083"/>
                  <a:gd name="connsiteX26" fmla="*/ 156591 w 184308"/>
                  <a:gd name="connsiteY26" fmla="*/ 7906 h 289083"/>
                  <a:gd name="connsiteX27" fmla="*/ 155639 w 184308"/>
                  <a:gd name="connsiteY27" fmla="*/ 26289 h 289083"/>
                  <a:gd name="connsiteX28" fmla="*/ 154686 w 184308"/>
                  <a:gd name="connsiteY28" fmla="*/ 46958 h 289083"/>
                  <a:gd name="connsiteX29" fmla="*/ 154305 w 184308"/>
                  <a:gd name="connsiteY29" fmla="*/ 63913 h 289083"/>
                  <a:gd name="connsiteX30" fmla="*/ 154305 w 184308"/>
                  <a:gd name="connsiteY30" fmla="*/ 224028 h 289083"/>
                  <a:gd name="connsiteX31" fmla="*/ 156591 w 184308"/>
                  <a:gd name="connsiteY31" fmla="*/ 253746 h 289083"/>
                  <a:gd name="connsiteX32" fmla="*/ 160306 w 184308"/>
                  <a:gd name="connsiteY32" fmla="*/ 275177 h 289083"/>
                  <a:gd name="connsiteX33" fmla="*/ 145637 w 184308"/>
                  <a:gd name="connsiteY33" fmla="*/ 261652 h 289083"/>
                  <a:gd name="connsiteX34" fmla="*/ 184309 w 184308"/>
                  <a:gd name="connsiteY34" fmla="*/ 265748 h 289083"/>
                  <a:gd name="connsiteX35" fmla="*/ 182023 w 184308"/>
                  <a:gd name="connsiteY35" fmla="*/ 285274 h 289083"/>
                  <a:gd name="connsiteX36" fmla="*/ 135065 w 184308"/>
                  <a:gd name="connsiteY36" fmla="*/ 285274 h 289083"/>
                  <a:gd name="connsiteX37" fmla="*/ 127540 w 184308"/>
                  <a:gd name="connsiteY37" fmla="*/ 242792 h 289083"/>
                  <a:gd name="connsiteX38" fmla="*/ 130207 w 184308"/>
                  <a:gd name="connsiteY38" fmla="*/ 249174 h 289083"/>
                  <a:gd name="connsiteX39" fmla="*/ 125349 w 184308"/>
                  <a:gd name="connsiteY39" fmla="*/ 262509 h 289083"/>
                  <a:gd name="connsiteX40" fmla="*/ 111443 w 184308"/>
                  <a:gd name="connsiteY40" fmla="*/ 275463 h 289083"/>
                  <a:gd name="connsiteX41" fmla="*/ 93440 w 184308"/>
                  <a:gd name="connsiteY41" fmla="*/ 285274 h 289083"/>
                  <a:gd name="connsiteX42" fmla="*/ 75819 w 184308"/>
                  <a:gd name="connsiteY42" fmla="*/ 288988 h 28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84308" h="289083">
                    <a:moveTo>
                      <a:pt x="75914" y="289084"/>
                    </a:moveTo>
                    <a:cubicBezTo>
                      <a:pt x="52578" y="289084"/>
                      <a:pt x="34100" y="280416"/>
                      <a:pt x="20479" y="263176"/>
                    </a:cubicBezTo>
                    <a:cubicBezTo>
                      <a:pt x="6858" y="245936"/>
                      <a:pt x="0" y="222218"/>
                      <a:pt x="0" y="192119"/>
                    </a:cubicBezTo>
                    <a:cubicBezTo>
                      <a:pt x="0" y="162020"/>
                      <a:pt x="6953" y="139541"/>
                      <a:pt x="20860" y="122396"/>
                    </a:cubicBezTo>
                    <a:cubicBezTo>
                      <a:pt x="34766" y="105251"/>
                      <a:pt x="53531" y="96679"/>
                      <a:pt x="77057" y="96679"/>
                    </a:cubicBezTo>
                    <a:cubicBezTo>
                      <a:pt x="83344" y="96679"/>
                      <a:pt x="89059" y="96965"/>
                      <a:pt x="94298" y="97631"/>
                    </a:cubicBezTo>
                    <a:cubicBezTo>
                      <a:pt x="99536" y="98298"/>
                      <a:pt x="105347" y="99536"/>
                      <a:pt x="111538" y="101346"/>
                    </a:cubicBezTo>
                    <a:cubicBezTo>
                      <a:pt x="117824" y="103251"/>
                      <a:pt x="125349" y="106013"/>
                      <a:pt x="134112" y="109823"/>
                    </a:cubicBezTo>
                    <a:lnTo>
                      <a:pt x="131445" y="136874"/>
                    </a:lnTo>
                    <a:cubicBezTo>
                      <a:pt x="122682" y="129826"/>
                      <a:pt x="114205" y="124873"/>
                      <a:pt x="106109" y="122015"/>
                    </a:cubicBezTo>
                    <a:cubicBezTo>
                      <a:pt x="98012" y="119158"/>
                      <a:pt x="89535" y="117729"/>
                      <a:pt x="80772" y="117729"/>
                    </a:cubicBezTo>
                    <a:cubicBezTo>
                      <a:pt x="65532" y="117729"/>
                      <a:pt x="53435" y="124396"/>
                      <a:pt x="44482" y="137827"/>
                    </a:cubicBezTo>
                    <a:cubicBezTo>
                      <a:pt x="35623" y="151257"/>
                      <a:pt x="31147" y="169736"/>
                      <a:pt x="31147" y="193262"/>
                    </a:cubicBezTo>
                    <a:cubicBezTo>
                      <a:pt x="31147" y="216789"/>
                      <a:pt x="35243" y="234125"/>
                      <a:pt x="43529" y="247364"/>
                    </a:cubicBezTo>
                    <a:cubicBezTo>
                      <a:pt x="51816" y="260604"/>
                      <a:pt x="62770" y="267271"/>
                      <a:pt x="76581" y="267271"/>
                    </a:cubicBezTo>
                    <a:cubicBezTo>
                      <a:pt x="92107" y="267271"/>
                      <a:pt x="104299" y="262128"/>
                      <a:pt x="113062" y="251841"/>
                    </a:cubicBezTo>
                    <a:cubicBezTo>
                      <a:pt x="121825" y="241554"/>
                      <a:pt x="126206" y="227267"/>
                      <a:pt x="126206" y="208979"/>
                    </a:cubicBezTo>
                    <a:lnTo>
                      <a:pt x="126206" y="52673"/>
                    </a:lnTo>
                    <a:cubicBezTo>
                      <a:pt x="126206" y="49435"/>
                      <a:pt x="125825" y="45149"/>
                      <a:pt x="125063" y="39910"/>
                    </a:cubicBezTo>
                    <a:cubicBezTo>
                      <a:pt x="124301" y="34671"/>
                      <a:pt x="123444" y="29623"/>
                      <a:pt x="122396" y="24670"/>
                    </a:cubicBezTo>
                    <a:cubicBezTo>
                      <a:pt x="121444" y="19812"/>
                      <a:pt x="120682" y="16288"/>
                      <a:pt x="120110" y="14288"/>
                    </a:cubicBezTo>
                    <a:lnTo>
                      <a:pt x="134398" y="26670"/>
                    </a:lnTo>
                    <a:lnTo>
                      <a:pt x="88583" y="18764"/>
                    </a:lnTo>
                    <a:lnTo>
                      <a:pt x="90488" y="0"/>
                    </a:lnTo>
                    <a:lnTo>
                      <a:pt x="128778" y="1143"/>
                    </a:lnTo>
                    <a:lnTo>
                      <a:pt x="149828" y="1143"/>
                    </a:lnTo>
                    <a:lnTo>
                      <a:pt x="156591" y="7906"/>
                    </a:lnTo>
                    <a:cubicBezTo>
                      <a:pt x="156305" y="13145"/>
                      <a:pt x="156020" y="19336"/>
                      <a:pt x="155639" y="26289"/>
                    </a:cubicBezTo>
                    <a:cubicBezTo>
                      <a:pt x="155258" y="33338"/>
                      <a:pt x="154972" y="40196"/>
                      <a:pt x="154686" y="46958"/>
                    </a:cubicBezTo>
                    <a:cubicBezTo>
                      <a:pt x="154400" y="53721"/>
                      <a:pt x="154305" y="59341"/>
                      <a:pt x="154305" y="63913"/>
                    </a:cubicBezTo>
                    <a:lnTo>
                      <a:pt x="154305" y="224028"/>
                    </a:lnTo>
                    <a:cubicBezTo>
                      <a:pt x="154305" y="233839"/>
                      <a:pt x="155067" y="243745"/>
                      <a:pt x="156591" y="253746"/>
                    </a:cubicBezTo>
                    <a:cubicBezTo>
                      <a:pt x="158115" y="263747"/>
                      <a:pt x="159353" y="270891"/>
                      <a:pt x="160306" y="275177"/>
                    </a:cubicBezTo>
                    <a:lnTo>
                      <a:pt x="145637" y="261652"/>
                    </a:lnTo>
                    <a:lnTo>
                      <a:pt x="184309" y="265748"/>
                    </a:lnTo>
                    <a:lnTo>
                      <a:pt x="182023" y="285274"/>
                    </a:lnTo>
                    <a:lnTo>
                      <a:pt x="135065" y="285274"/>
                    </a:lnTo>
                    <a:lnTo>
                      <a:pt x="127540" y="242792"/>
                    </a:lnTo>
                    <a:lnTo>
                      <a:pt x="130207" y="249174"/>
                    </a:lnTo>
                    <a:cubicBezTo>
                      <a:pt x="130493" y="253460"/>
                      <a:pt x="128873" y="257842"/>
                      <a:pt x="125349" y="262509"/>
                    </a:cubicBezTo>
                    <a:cubicBezTo>
                      <a:pt x="121825" y="267176"/>
                      <a:pt x="117253" y="271463"/>
                      <a:pt x="111443" y="275463"/>
                    </a:cubicBezTo>
                    <a:cubicBezTo>
                      <a:pt x="105632" y="279463"/>
                      <a:pt x="99632" y="282702"/>
                      <a:pt x="93440" y="285274"/>
                    </a:cubicBezTo>
                    <a:cubicBezTo>
                      <a:pt x="87154" y="287750"/>
                      <a:pt x="81248" y="288988"/>
                      <a:pt x="75819" y="2889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86" name="Forme libre : forme 85">
                <a:extLst>
                  <a:ext uri="{FF2B5EF4-FFF2-40B4-BE49-F238E27FC236}">
                    <a16:creationId xmlns:a16="http://schemas.microsoft.com/office/drawing/2014/main" id="{C5CF35A6-1AE7-1645-77AB-7DE0FD42D6A2}"/>
                  </a:ext>
                </a:extLst>
              </p:cNvPr>
              <p:cNvSpPr/>
              <p:nvPr/>
            </p:nvSpPr>
            <p:spPr>
              <a:xfrm>
                <a:off x="4029456" y="4445412"/>
                <a:ext cx="151828" cy="192404"/>
              </a:xfrm>
              <a:custGeom>
                <a:avLst/>
                <a:gdLst>
                  <a:gd name="connsiteX0" fmla="*/ 85725 w 151828"/>
                  <a:gd name="connsiteY0" fmla="*/ 192405 h 192404"/>
                  <a:gd name="connsiteX1" fmla="*/ 38386 w 151828"/>
                  <a:gd name="connsiteY1" fmla="*/ 180022 h 192404"/>
                  <a:gd name="connsiteX2" fmla="*/ 9620 w 151828"/>
                  <a:gd name="connsiteY2" fmla="*/ 145828 h 192404"/>
                  <a:gd name="connsiteX3" fmla="*/ 0 w 151828"/>
                  <a:gd name="connsiteY3" fmla="*/ 96583 h 192404"/>
                  <a:gd name="connsiteX4" fmla="*/ 8668 w 151828"/>
                  <a:gd name="connsiteY4" fmla="*/ 46958 h 192404"/>
                  <a:gd name="connsiteX5" fmla="*/ 35338 w 151828"/>
                  <a:gd name="connsiteY5" fmla="*/ 12573 h 192404"/>
                  <a:gd name="connsiteX6" fmla="*/ 80772 w 151828"/>
                  <a:gd name="connsiteY6" fmla="*/ 0 h 192404"/>
                  <a:gd name="connsiteX7" fmla="*/ 122492 w 151828"/>
                  <a:gd name="connsiteY7" fmla="*/ 10858 h 192404"/>
                  <a:gd name="connsiteX8" fmla="*/ 144875 w 151828"/>
                  <a:gd name="connsiteY8" fmla="*/ 41338 h 192404"/>
                  <a:gd name="connsiteX9" fmla="*/ 151828 w 151828"/>
                  <a:gd name="connsiteY9" fmla="*/ 86487 h 192404"/>
                  <a:gd name="connsiteX10" fmla="*/ 145828 w 151828"/>
                  <a:gd name="connsiteY10" fmla="*/ 98488 h 192404"/>
                  <a:gd name="connsiteX11" fmla="*/ 24098 w 151828"/>
                  <a:gd name="connsiteY11" fmla="*/ 98488 h 192404"/>
                  <a:gd name="connsiteX12" fmla="*/ 24098 w 151828"/>
                  <a:gd name="connsiteY12" fmla="*/ 81534 h 192404"/>
                  <a:gd name="connsiteX13" fmla="*/ 132683 w 151828"/>
                  <a:gd name="connsiteY13" fmla="*/ 73247 h 192404"/>
                  <a:gd name="connsiteX14" fmla="*/ 120682 w 151828"/>
                  <a:gd name="connsiteY14" fmla="*/ 86392 h 192404"/>
                  <a:gd name="connsiteX15" fmla="*/ 120872 w 151828"/>
                  <a:gd name="connsiteY15" fmla="*/ 76771 h 192404"/>
                  <a:gd name="connsiteX16" fmla="*/ 121063 w 151828"/>
                  <a:gd name="connsiteY16" fmla="*/ 66484 h 192404"/>
                  <a:gd name="connsiteX17" fmla="*/ 110966 w 151828"/>
                  <a:gd name="connsiteY17" fmla="*/ 32290 h 192404"/>
                  <a:gd name="connsiteX18" fmla="*/ 79724 w 151828"/>
                  <a:gd name="connsiteY18" fmla="*/ 18002 h 192404"/>
                  <a:gd name="connsiteX19" fmla="*/ 56388 w 151828"/>
                  <a:gd name="connsiteY19" fmla="*/ 24955 h 192404"/>
                  <a:gd name="connsiteX20" fmla="*/ 41719 w 151828"/>
                  <a:gd name="connsiteY20" fmla="*/ 43529 h 192404"/>
                  <a:gd name="connsiteX21" fmla="*/ 34195 w 151828"/>
                  <a:gd name="connsiteY21" fmla="*/ 68485 h 192404"/>
                  <a:gd name="connsiteX22" fmla="*/ 31909 w 151828"/>
                  <a:gd name="connsiteY22" fmla="*/ 94964 h 192404"/>
                  <a:gd name="connsiteX23" fmla="*/ 34957 w 151828"/>
                  <a:gd name="connsiteY23" fmla="*/ 120301 h 192404"/>
                  <a:gd name="connsiteX24" fmla="*/ 44387 w 151828"/>
                  <a:gd name="connsiteY24" fmla="*/ 144494 h 192404"/>
                  <a:gd name="connsiteX25" fmla="*/ 60389 w 151828"/>
                  <a:gd name="connsiteY25" fmla="*/ 162496 h 192404"/>
                  <a:gd name="connsiteX26" fmla="*/ 83534 w 151828"/>
                  <a:gd name="connsiteY26" fmla="*/ 169259 h 192404"/>
                  <a:gd name="connsiteX27" fmla="*/ 117157 w 151828"/>
                  <a:gd name="connsiteY27" fmla="*/ 163830 h 192404"/>
                  <a:gd name="connsiteX28" fmla="*/ 141351 w 151828"/>
                  <a:gd name="connsiteY28" fmla="*/ 153448 h 192404"/>
                  <a:gd name="connsiteX29" fmla="*/ 151162 w 151828"/>
                  <a:gd name="connsiteY29" fmla="*/ 170021 h 192404"/>
                  <a:gd name="connsiteX30" fmla="*/ 148495 w 151828"/>
                  <a:gd name="connsiteY30" fmla="*/ 172117 h 192404"/>
                  <a:gd name="connsiteX31" fmla="*/ 136303 w 151828"/>
                  <a:gd name="connsiteY31" fmla="*/ 180022 h 192404"/>
                  <a:gd name="connsiteX32" fmla="*/ 115252 w 151828"/>
                  <a:gd name="connsiteY32" fmla="*/ 188500 h 192404"/>
                  <a:gd name="connsiteX33" fmla="*/ 85725 w 151828"/>
                  <a:gd name="connsiteY33" fmla="*/ 192214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1828" h="192404">
                    <a:moveTo>
                      <a:pt x="85725" y="192405"/>
                    </a:moveTo>
                    <a:cubicBezTo>
                      <a:pt x="66961" y="192405"/>
                      <a:pt x="51149" y="188309"/>
                      <a:pt x="38386" y="180022"/>
                    </a:cubicBezTo>
                    <a:cubicBezTo>
                      <a:pt x="25622" y="171736"/>
                      <a:pt x="16002" y="160306"/>
                      <a:pt x="9620" y="145828"/>
                    </a:cubicBezTo>
                    <a:cubicBezTo>
                      <a:pt x="3238" y="131254"/>
                      <a:pt x="0" y="114871"/>
                      <a:pt x="0" y="96583"/>
                    </a:cubicBezTo>
                    <a:cubicBezTo>
                      <a:pt x="0" y="78295"/>
                      <a:pt x="2857" y="61531"/>
                      <a:pt x="8668" y="46958"/>
                    </a:cubicBezTo>
                    <a:cubicBezTo>
                      <a:pt x="14383" y="32385"/>
                      <a:pt x="23336" y="20955"/>
                      <a:pt x="35338" y="12573"/>
                    </a:cubicBezTo>
                    <a:cubicBezTo>
                      <a:pt x="47339" y="4191"/>
                      <a:pt x="62484" y="0"/>
                      <a:pt x="80772" y="0"/>
                    </a:cubicBezTo>
                    <a:cubicBezTo>
                      <a:pt x="99060" y="0"/>
                      <a:pt x="112204" y="3619"/>
                      <a:pt x="122492" y="10858"/>
                    </a:cubicBezTo>
                    <a:cubicBezTo>
                      <a:pt x="132778" y="18097"/>
                      <a:pt x="140208" y="28289"/>
                      <a:pt x="144875" y="41338"/>
                    </a:cubicBezTo>
                    <a:cubicBezTo>
                      <a:pt x="149543" y="54388"/>
                      <a:pt x="151828" y="69437"/>
                      <a:pt x="151828" y="86487"/>
                    </a:cubicBezTo>
                    <a:lnTo>
                      <a:pt x="145828" y="98488"/>
                    </a:lnTo>
                    <a:lnTo>
                      <a:pt x="24098" y="98488"/>
                    </a:lnTo>
                    <a:lnTo>
                      <a:pt x="24098" y="81534"/>
                    </a:lnTo>
                    <a:lnTo>
                      <a:pt x="132683" y="73247"/>
                    </a:lnTo>
                    <a:lnTo>
                      <a:pt x="120682" y="86392"/>
                    </a:lnTo>
                    <a:cubicBezTo>
                      <a:pt x="120682" y="83153"/>
                      <a:pt x="120682" y="79915"/>
                      <a:pt x="120872" y="76771"/>
                    </a:cubicBezTo>
                    <a:cubicBezTo>
                      <a:pt x="120968" y="73628"/>
                      <a:pt x="121063" y="70199"/>
                      <a:pt x="121063" y="66484"/>
                    </a:cubicBezTo>
                    <a:cubicBezTo>
                      <a:pt x="121063" y="53245"/>
                      <a:pt x="117729" y="41815"/>
                      <a:pt x="110966" y="32290"/>
                    </a:cubicBezTo>
                    <a:cubicBezTo>
                      <a:pt x="104203" y="22765"/>
                      <a:pt x="93821" y="18002"/>
                      <a:pt x="79724" y="18002"/>
                    </a:cubicBezTo>
                    <a:cubicBezTo>
                      <a:pt x="70485" y="18002"/>
                      <a:pt x="62674" y="20288"/>
                      <a:pt x="56388" y="24955"/>
                    </a:cubicBezTo>
                    <a:cubicBezTo>
                      <a:pt x="50101" y="29623"/>
                      <a:pt x="45244" y="35814"/>
                      <a:pt x="41719" y="43529"/>
                    </a:cubicBezTo>
                    <a:cubicBezTo>
                      <a:pt x="38195" y="51340"/>
                      <a:pt x="35719" y="59626"/>
                      <a:pt x="34195" y="68485"/>
                    </a:cubicBezTo>
                    <a:cubicBezTo>
                      <a:pt x="32671" y="77343"/>
                      <a:pt x="31909" y="86201"/>
                      <a:pt x="31909" y="94964"/>
                    </a:cubicBezTo>
                    <a:cubicBezTo>
                      <a:pt x="31909" y="103251"/>
                      <a:pt x="32861" y="111728"/>
                      <a:pt x="34957" y="120301"/>
                    </a:cubicBezTo>
                    <a:cubicBezTo>
                      <a:pt x="36957" y="128968"/>
                      <a:pt x="40100" y="137065"/>
                      <a:pt x="44387" y="144494"/>
                    </a:cubicBezTo>
                    <a:cubicBezTo>
                      <a:pt x="48673" y="151924"/>
                      <a:pt x="54007" y="158020"/>
                      <a:pt x="60389" y="162496"/>
                    </a:cubicBezTo>
                    <a:cubicBezTo>
                      <a:pt x="66770" y="166973"/>
                      <a:pt x="74486" y="169259"/>
                      <a:pt x="83534" y="169259"/>
                    </a:cubicBezTo>
                    <a:cubicBezTo>
                      <a:pt x="95345" y="169259"/>
                      <a:pt x="106490" y="167449"/>
                      <a:pt x="117157" y="163830"/>
                    </a:cubicBezTo>
                    <a:cubicBezTo>
                      <a:pt x="127825" y="160210"/>
                      <a:pt x="135922" y="156781"/>
                      <a:pt x="141351" y="153448"/>
                    </a:cubicBezTo>
                    <a:lnTo>
                      <a:pt x="151162" y="170021"/>
                    </a:lnTo>
                    <a:cubicBezTo>
                      <a:pt x="151924" y="169259"/>
                      <a:pt x="151067" y="170021"/>
                      <a:pt x="148495" y="172117"/>
                    </a:cubicBezTo>
                    <a:cubicBezTo>
                      <a:pt x="146018" y="174212"/>
                      <a:pt x="141922" y="176879"/>
                      <a:pt x="136303" y="180022"/>
                    </a:cubicBezTo>
                    <a:cubicBezTo>
                      <a:pt x="130683" y="183166"/>
                      <a:pt x="123634" y="185928"/>
                      <a:pt x="115252" y="188500"/>
                    </a:cubicBezTo>
                    <a:cubicBezTo>
                      <a:pt x="106870" y="190976"/>
                      <a:pt x="97060" y="192214"/>
                      <a:pt x="85725" y="1922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87" name="Forme libre : forme 86">
                <a:extLst>
                  <a:ext uri="{FF2B5EF4-FFF2-40B4-BE49-F238E27FC236}">
                    <a16:creationId xmlns:a16="http://schemas.microsoft.com/office/drawing/2014/main" id="{04F351D0-13DC-F4C2-36F2-6B2304BE51C3}"/>
                  </a:ext>
                </a:extLst>
              </p:cNvPr>
              <p:cNvSpPr/>
              <p:nvPr/>
            </p:nvSpPr>
            <p:spPr>
              <a:xfrm>
                <a:off x="4310634" y="4363497"/>
                <a:ext cx="199358" cy="276225"/>
              </a:xfrm>
              <a:custGeom>
                <a:avLst/>
                <a:gdLst>
                  <a:gd name="connsiteX0" fmla="*/ 118015 w 199358"/>
                  <a:gd name="connsiteY0" fmla="*/ 276225 h 276225"/>
                  <a:gd name="connsiteX1" fmla="*/ 52578 w 199358"/>
                  <a:gd name="connsiteY1" fmla="*/ 258794 h 276225"/>
                  <a:gd name="connsiteX2" fmla="*/ 13144 w 199358"/>
                  <a:gd name="connsiteY2" fmla="*/ 210312 h 276225"/>
                  <a:gd name="connsiteX3" fmla="*/ 0 w 199358"/>
                  <a:gd name="connsiteY3" fmla="*/ 138303 h 276225"/>
                  <a:gd name="connsiteX4" fmla="*/ 13144 w 199358"/>
                  <a:gd name="connsiteY4" fmla="*/ 66104 h 276225"/>
                  <a:gd name="connsiteX5" fmla="*/ 52578 w 199358"/>
                  <a:gd name="connsiteY5" fmla="*/ 17431 h 276225"/>
                  <a:gd name="connsiteX6" fmla="*/ 118015 w 199358"/>
                  <a:gd name="connsiteY6" fmla="*/ 0 h 276225"/>
                  <a:gd name="connsiteX7" fmla="*/ 159734 w 199358"/>
                  <a:gd name="connsiteY7" fmla="*/ 4096 h 276225"/>
                  <a:gd name="connsiteX8" fmla="*/ 195834 w 199358"/>
                  <a:gd name="connsiteY8" fmla="*/ 12763 h 276225"/>
                  <a:gd name="connsiteX9" fmla="*/ 192119 w 199358"/>
                  <a:gd name="connsiteY9" fmla="*/ 67628 h 276225"/>
                  <a:gd name="connsiteX10" fmla="*/ 170307 w 199358"/>
                  <a:gd name="connsiteY10" fmla="*/ 66104 h 276225"/>
                  <a:gd name="connsiteX11" fmla="*/ 170307 w 199358"/>
                  <a:gd name="connsiteY11" fmla="*/ 48768 h 276225"/>
                  <a:gd name="connsiteX12" fmla="*/ 167640 w 199358"/>
                  <a:gd name="connsiteY12" fmla="*/ 36004 h 276225"/>
                  <a:gd name="connsiteX13" fmla="*/ 163163 w 199358"/>
                  <a:gd name="connsiteY13" fmla="*/ 20193 h 276225"/>
                  <a:gd name="connsiteX14" fmla="*/ 172974 w 199358"/>
                  <a:gd name="connsiteY14" fmla="*/ 32575 h 276225"/>
                  <a:gd name="connsiteX15" fmla="*/ 146495 w 199358"/>
                  <a:gd name="connsiteY15" fmla="*/ 24098 h 276225"/>
                  <a:gd name="connsiteX16" fmla="*/ 118110 w 199358"/>
                  <a:gd name="connsiteY16" fmla="*/ 20479 h 276225"/>
                  <a:gd name="connsiteX17" fmla="*/ 72866 w 199358"/>
                  <a:gd name="connsiteY17" fmla="*/ 36100 h 276225"/>
                  <a:gd name="connsiteX18" fmla="*/ 45625 w 199358"/>
                  <a:gd name="connsiteY18" fmla="*/ 78200 h 276225"/>
                  <a:gd name="connsiteX19" fmla="*/ 36576 w 199358"/>
                  <a:gd name="connsiteY19" fmla="*/ 137732 h 276225"/>
                  <a:gd name="connsiteX20" fmla="*/ 45625 w 199358"/>
                  <a:gd name="connsiteY20" fmla="*/ 197072 h 276225"/>
                  <a:gd name="connsiteX21" fmla="*/ 72676 w 199358"/>
                  <a:gd name="connsiteY21" fmla="*/ 239554 h 276225"/>
                  <a:gd name="connsiteX22" fmla="*/ 117729 w 199358"/>
                  <a:gd name="connsiteY22" fmla="*/ 255365 h 276225"/>
                  <a:gd name="connsiteX23" fmla="*/ 148018 w 199358"/>
                  <a:gd name="connsiteY23" fmla="*/ 252127 h 276225"/>
                  <a:gd name="connsiteX24" fmla="*/ 176403 w 199358"/>
                  <a:gd name="connsiteY24" fmla="*/ 244030 h 276225"/>
                  <a:gd name="connsiteX25" fmla="*/ 165926 w 199358"/>
                  <a:gd name="connsiteY25" fmla="*/ 256794 h 276225"/>
                  <a:gd name="connsiteX26" fmla="*/ 170021 w 199358"/>
                  <a:gd name="connsiteY26" fmla="*/ 244983 h 276225"/>
                  <a:gd name="connsiteX27" fmla="*/ 173164 w 199358"/>
                  <a:gd name="connsiteY27" fmla="*/ 233553 h 276225"/>
                  <a:gd name="connsiteX28" fmla="*/ 174498 w 199358"/>
                  <a:gd name="connsiteY28" fmla="*/ 225647 h 276225"/>
                  <a:gd name="connsiteX29" fmla="*/ 175260 w 199358"/>
                  <a:gd name="connsiteY29" fmla="*/ 208026 h 276225"/>
                  <a:gd name="connsiteX30" fmla="*/ 197072 w 199358"/>
                  <a:gd name="connsiteY30" fmla="*/ 207264 h 276225"/>
                  <a:gd name="connsiteX31" fmla="*/ 199358 w 199358"/>
                  <a:gd name="connsiteY31" fmla="*/ 263271 h 276225"/>
                  <a:gd name="connsiteX32" fmla="*/ 161353 w 199358"/>
                  <a:gd name="connsiteY32" fmla="*/ 271939 h 276225"/>
                  <a:gd name="connsiteX33" fmla="*/ 118110 w 199358"/>
                  <a:gd name="connsiteY33" fmla="*/ 276034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99358" h="276225">
                    <a:moveTo>
                      <a:pt x="118015" y="276225"/>
                    </a:moveTo>
                    <a:cubicBezTo>
                      <a:pt x="91916" y="276225"/>
                      <a:pt x="70199" y="270415"/>
                      <a:pt x="52578" y="258794"/>
                    </a:cubicBezTo>
                    <a:cubicBezTo>
                      <a:pt x="35052" y="247174"/>
                      <a:pt x="21907" y="230981"/>
                      <a:pt x="13144" y="210312"/>
                    </a:cubicBezTo>
                    <a:cubicBezTo>
                      <a:pt x="4381" y="189643"/>
                      <a:pt x="0" y="165640"/>
                      <a:pt x="0" y="138303"/>
                    </a:cubicBezTo>
                    <a:cubicBezTo>
                      <a:pt x="0" y="110966"/>
                      <a:pt x="4381" y="86963"/>
                      <a:pt x="13144" y="66104"/>
                    </a:cubicBezTo>
                    <a:cubicBezTo>
                      <a:pt x="21907" y="45339"/>
                      <a:pt x="35052" y="29051"/>
                      <a:pt x="52578" y="17431"/>
                    </a:cubicBezTo>
                    <a:cubicBezTo>
                      <a:pt x="70104" y="5810"/>
                      <a:pt x="91916" y="0"/>
                      <a:pt x="118015" y="0"/>
                    </a:cubicBezTo>
                    <a:cubicBezTo>
                      <a:pt x="133541" y="0"/>
                      <a:pt x="147447" y="1333"/>
                      <a:pt x="159734" y="4096"/>
                    </a:cubicBezTo>
                    <a:cubicBezTo>
                      <a:pt x="172022" y="6858"/>
                      <a:pt x="184023" y="9716"/>
                      <a:pt x="195834" y="12763"/>
                    </a:cubicBezTo>
                    <a:lnTo>
                      <a:pt x="192119" y="67628"/>
                    </a:lnTo>
                    <a:lnTo>
                      <a:pt x="170307" y="66104"/>
                    </a:lnTo>
                    <a:lnTo>
                      <a:pt x="170307" y="48768"/>
                    </a:lnTo>
                    <a:cubicBezTo>
                      <a:pt x="170307" y="46292"/>
                      <a:pt x="169450" y="42005"/>
                      <a:pt x="167640" y="36004"/>
                    </a:cubicBezTo>
                    <a:cubicBezTo>
                      <a:pt x="165926" y="30004"/>
                      <a:pt x="164401" y="24765"/>
                      <a:pt x="163163" y="20193"/>
                    </a:cubicBezTo>
                    <a:lnTo>
                      <a:pt x="172974" y="32575"/>
                    </a:lnTo>
                    <a:cubicBezTo>
                      <a:pt x="165735" y="29337"/>
                      <a:pt x="156877" y="26479"/>
                      <a:pt x="146495" y="24098"/>
                    </a:cubicBezTo>
                    <a:cubicBezTo>
                      <a:pt x="136112" y="21717"/>
                      <a:pt x="126682" y="20479"/>
                      <a:pt x="118110" y="20479"/>
                    </a:cubicBezTo>
                    <a:cubicBezTo>
                      <a:pt x="100108" y="20479"/>
                      <a:pt x="84963" y="25717"/>
                      <a:pt x="72866" y="36100"/>
                    </a:cubicBezTo>
                    <a:cubicBezTo>
                      <a:pt x="60674" y="46482"/>
                      <a:pt x="51626" y="60484"/>
                      <a:pt x="45625" y="78200"/>
                    </a:cubicBezTo>
                    <a:cubicBezTo>
                      <a:pt x="39624" y="95917"/>
                      <a:pt x="36576" y="115729"/>
                      <a:pt x="36576" y="137732"/>
                    </a:cubicBezTo>
                    <a:cubicBezTo>
                      <a:pt x="36576" y="159734"/>
                      <a:pt x="39624" y="179356"/>
                      <a:pt x="45625" y="197072"/>
                    </a:cubicBezTo>
                    <a:cubicBezTo>
                      <a:pt x="51626" y="214884"/>
                      <a:pt x="60674" y="228981"/>
                      <a:pt x="72676" y="239554"/>
                    </a:cubicBezTo>
                    <a:cubicBezTo>
                      <a:pt x="84677" y="250126"/>
                      <a:pt x="99727" y="255365"/>
                      <a:pt x="117729" y="255365"/>
                    </a:cubicBezTo>
                    <a:cubicBezTo>
                      <a:pt x="126778" y="255365"/>
                      <a:pt x="136874" y="254317"/>
                      <a:pt x="148018" y="252127"/>
                    </a:cubicBezTo>
                    <a:cubicBezTo>
                      <a:pt x="159163" y="250031"/>
                      <a:pt x="168593" y="247269"/>
                      <a:pt x="176403" y="244030"/>
                    </a:cubicBezTo>
                    <a:lnTo>
                      <a:pt x="165926" y="256794"/>
                    </a:lnTo>
                    <a:cubicBezTo>
                      <a:pt x="167449" y="253079"/>
                      <a:pt x="168783" y="249079"/>
                      <a:pt x="170021" y="244983"/>
                    </a:cubicBezTo>
                    <a:cubicBezTo>
                      <a:pt x="171260" y="240887"/>
                      <a:pt x="172307" y="237077"/>
                      <a:pt x="173164" y="233553"/>
                    </a:cubicBezTo>
                    <a:cubicBezTo>
                      <a:pt x="174022" y="230029"/>
                      <a:pt x="174498" y="227457"/>
                      <a:pt x="174498" y="225647"/>
                    </a:cubicBezTo>
                    <a:lnTo>
                      <a:pt x="175260" y="208026"/>
                    </a:lnTo>
                    <a:lnTo>
                      <a:pt x="197072" y="207264"/>
                    </a:lnTo>
                    <a:lnTo>
                      <a:pt x="199358" y="263271"/>
                    </a:lnTo>
                    <a:cubicBezTo>
                      <a:pt x="187547" y="266319"/>
                      <a:pt x="174974" y="269176"/>
                      <a:pt x="161353" y="271939"/>
                    </a:cubicBezTo>
                    <a:cubicBezTo>
                      <a:pt x="147733" y="274701"/>
                      <a:pt x="133445" y="276034"/>
                      <a:pt x="118110" y="2760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88" name="Forme libre : forme 87">
                <a:extLst>
                  <a:ext uri="{FF2B5EF4-FFF2-40B4-BE49-F238E27FC236}">
                    <a16:creationId xmlns:a16="http://schemas.microsoft.com/office/drawing/2014/main" id="{336A3F12-6A4C-DC9F-527E-CA0D768E5EF0}"/>
                  </a:ext>
                </a:extLst>
              </p:cNvPr>
              <p:cNvSpPr/>
              <p:nvPr/>
            </p:nvSpPr>
            <p:spPr>
              <a:xfrm>
                <a:off x="4554474" y="4445031"/>
                <a:ext cx="171450" cy="192786"/>
              </a:xfrm>
              <a:custGeom>
                <a:avLst/>
                <a:gdLst>
                  <a:gd name="connsiteX0" fmla="*/ 86106 w 171450"/>
                  <a:gd name="connsiteY0" fmla="*/ 192786 h 192786"/>
                  <a:gd name="connsiteX1" fmla="*/ 38386 w 171450"/>
                  <a:gd name="connsiteY1" fmla="*/ 180404 h 192786"/>
                  <a:gd name="connsiteX2" fmla="*/ 9620 w 171450"/>
                  <a:gd name="connsiteY2" fmla="*/ 146399 h 192786"/>
                  <a:gd name="connsiteX3" fmla="*/ 0 w 171450"/>
                  <a:gd name="connsiteY3" fmla="*/ 96583 h 192786"/>
                  <a:gd name="connsiteX4" fmla="*/ 9620 w 171450"/>
                  <a:gd name="connsiteY4" fmla="*/ 46387 h 192786"/>
                  <a:gd name="connsiteX5" fmla="*/ 38386 w 171450"/>
                  <a:gd name="connsiteY5" fmla="*/ 12383 h 192786"/>
                  <a:gd name="connsiteX6" fmla="*/ 86106 w 171450"/>
                  <a:gd name="connsiteY6" fmla="*/ 0 h 192786"/>
                  <a:gd name="connsiteX7" fmla="*/ 150209 w 171450"/>
                  <a:gd name="connsiteY7" fmla="*/ 26479 h 192786"/>
                  <a:gd name="connsiteX8" fmla="*/ 171450 w 171450"/>
                  <a:gd name="connsiteY8" fmla="*/ 96583 h 192786"/>
                  <a:gd name="connsiteX9" fmla="*/ 161830 w 171450"/>
                  <a:gd name="connsiteY9" fmla="*/ 146590 h 192786"/>
                  <a:gd name="connsiteX10" fmla="*/ 133255 w 171450"/>
                  <a:gd name="connsiteY10" fmla="*/ 180594 h 192786"/>
                  <a:gd name="connsiteX11" fmla="*/ 86106 w 171450"/>
                  <a:gd name="connsiteY11" fmla="*/ 192786 h 192786"/>
                  <a:gd name="connsiteX12" fmla="*/ 86106 w 171450"/>
                  <a:gd name="connsiteY12" fmla="*/ 172498 h 192786"/>
                  <a:gd name="connsiteX13" fmla="*/ 118015 w 171450"/>
                  <a:gd name="connsiteY13" fmla="*/ 161258 h 192786"/>
                  <a:gd name="connsiteX14" fmla="*/ 134398 w 171450"/>
                  <a:gd name="connsiteY14" fmla="*/ 132493 h 192786"/>
                  <a:gd name="connsiteX15" fmla="*/ 139065 w 171450"/>
                  <a:gd name="connsiteY15" fmla="*/ 96583 h 192786"/>
                  <a:gd name="connsiteX16" fmla="*/ 134398 w 171450"/>
                  <a:gd name="connsiteY16" fmla="*/ 60293 h 192786"/>
                  <a:gd name="connsiteX17" fmla="*/ 118015 w 171450"/>
                  <a:gd name="connsiteY17" fmla="*/ 31528 h 192786"/>
                  <a:gd name="connsiteX18" fmla="*/ 86106 w 171450"/>
                  <a:gd name="connsiteY18" fmla="*/ 20288 h 192786"/>
                  <a:gd name="connsiteX19" fmla="*/ 54197 w 171450"/>
                  <a:gd name="connsiteY19" fmla="*/ 31337 h 192786"/>
                  <a:gd name="connsiteX20" fmla="*/ 37433 w 171450"/>
                  <a:gd name="connsiteY20" fmla="*/ 59912 h 192786"/>
                  <a:gd name="connsiteX21" fmla="*/ 32385 w 171450"/>
                  <a:gd name="connsiteY21" fmla="*/ 96583 h 192786"/>
                  <a:gd name="connsiteX22" fmla="*/ 37433 w 171450"/>
                  <a:gd name="connsiteY22" fmla="*/ 132874 h 192786"/>
                  <a:gd name="connsiteX23" fmla="*/ 54197 w 171450"/>
                  <a:gd name="connsiteY23" fmla="*/ 161449 h 192786"/>
                  <a:gd name="connsiteX24" fmla="*/ 86106 w 171450"/>
                  <a:gd name="connsiteY24" fmla="*/ 172498 h 192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71450" h="192786">
                    <a:moveTo>
                      <a:pt x="86106" y="192786"/>
                    </a:moveTo>
                    <a:cubicBezTo>
                      <a:pt x="67056" y="192786"/>
                      <a:pt x="51149" y="188690"/>
                      <a:pt x="38386" y="180404"/>
                    </a:cubicBezTo>
                    <a:cubicBezTo>
                      <a:pt x="25622" y="172117"/>
                      <a:pt x="16002" y="160782"/>
                      <a:pt x="9620" y="146399"/>
                    </a:cubicBezTo>
                    <a:cubicBezTo>
                      <a:pt x="3238" y="132017"/>
                      <a:pt x="0" y="115443"/>
                      <a:pt x="0" y="96583"/>
                    </a:cubicBezTo>
                    <a:cubicBezTo>
                      <a:pt x="0" y="77724"/>
                      <a:pt x="3238" y="60865"/>
                      <a:pt x="9620" y="46387"/>
                    </a:cubicBezTo>
                    <a:cubicBezTo>
                      <a:pt x="16002" y="32004"/>
                      <a:pt x="25622" y="20669"/>
                      <a:pt x="38386" y="12383"/>
                    </a:cubicBezTo>
                    <a:cubicBezTo>
                      <a:pt x="51149" y="4096"/>
                      <a:pt x="67056" y="0"/>
                      <a:pt x="86106" y="0"/>
                    </a:cubicBezTo>
                    <a:cubicBezTo>
                      <a:pt x="114681" y="0"/>
                      <a:pt x="136017" y="8858"/>
                      <a:pt x="150209" y="26479"/>
                    </a:cubicBezTo>
                    <a:cubicBezTo>
                      <a:pt x="164401" y="44101"/>
                      <a:pt x="171450" y="67532"/>
                      <a:pt x="171450" y="96583"/>
                    </a:cubicBezTo>
                    <a:cubicBezTo>
                      <a:pt x="171450" y="115348"/>
                      <a:pt x="168211" y="132017"/>
                      <a:pt x="161830" y="146590"/>
                    </a:cubicBezTo>
                    <a:cubicBezTo>
                      <a:pt x="155448" y="161163"/>
                      <a:pt x="145923" y="172498"/>
                      <a:pt x="133255" y="180594"/>
                    </a:cubicBezTo>
                    <a:cubicBezTo>
                      <a:pt x="120586" y="188786"/>
                      <a:pt x="104870" y="192786"/>
                      <a:pt x="86106" y="192786"/>
                    </a:cubicBezTo>
                    <a:close/>
                    <a:moveTo>
                      <a:pt x="86106" y="172498"/>
                    </a:moveTo>
                    <a:cubicBezTo>
                      <a:pt x="99631" y="172498"/>
                      <a:pt x="110299" y="168783"/>
                      <a:pt x="118015" y="161258"/>
                    </a:cubicBezTo>
                    <a:cubicBezTo>
                      <a:pt x="125730" y="153734"/>
                      <a:pt x="131254" y="144209"/>
                      <a:pt x="134398" y="132493"/>
                    </a:cubicBezTo>
                    <a:cubicBezTo>
                      <a:pt x="137541" y="120872"/>
                      <a:pt x="139065" y="108871"/>
                      <a:pt x="139065" y="96583"/>
                    </a:cubicBezTo>
                    <a:cubicBezTo>
                      <a:pt x="139065" y="84296"/>
                      <a:pt x="137541" y="72009"/>
                      <a:pt x="134398" y="60293"/>
                    </a:cubicBezTo>
                    <a:cubicBezTo>
                      <a:pt x="131254" y="48673"/>
                      <a:pt x="125825" y="39053"/>
                      <a:pt x="118015" y="31528"/>
                    </a:cubicBezTo>
                    <a:cubicBezTo>
                      <a:pt x="110204" y="24003"/>
                      <a:pt x="99631" y="20288"/>
                      <a:pt x="86106" y="20288"/>
                    </a:cubicBezTo>
                    <a:cubicBezTo>
                      <a:pt x="72580" y="20288"/>
                      <a:pt x="61913" y="24003"/>
                      <a:pt x="54197" y="31337"/>
                    </a:cubicBezTo>
                    <a:cubicBezTo>
                      <a:pt x="46387" y="38767"/>
                      <a:pt x="40862" y="48292"/>
                      <a:pt x="37433" y="59912"/>
                    </a:cubicBezTo>
                    <a:cubicBezTo>
                      <a:pt x="34099" y="71533"/>
                      <a:pt x="32385" y="83820"/>
                      <a:pt x="32385" y="96583"/>
                    </a:cubicBezTo>
                    <a:cubicBezTo>
                      <a:pt x="32385" y="109347"/>
                      <a:pt x="34099" y="121158"/>
                      <a:pt x="37433" y="132874"/>
                    </a:cubicBezTo>
                    <a:cubicBezTo>
                      <a:pt x="40862" y="144494"/>
                      <a:pt x="46387" y="154019"/>
                      <a:pt x="54197" y="161449"/>
                    </a:cubicBezTo>
                    <a:cubicBezTo>
                      <a:pt x="62008" y="168878"/>
                      <a:pt x="72580" y="172498"/>
                      <a:pt x="86106" y="17249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89" name="Forme libre : forme 88">
                <a:extLst>
                  <a:ext uri="{FF2B5EF4-FFF2-40B4-BE49-F238E27FC236}">
                    <a16:creationId xmlns:a16="http://schemas.microsoft.com/office/drawing/2014/main" id="{8725E728-BCBC-FB39-0AF4-9200035120F6}"/>
                  </a:ext>
                </a:extLst>
              </p:cNvPr>
              <p:cNvSpPr/>
              <p:nvPr/>
            </p:nvSpPr>
            <p:spPr>
              <a:xfrm>
                <a:off x="4757070" y="4445412"/>
                <a:ext cx="211169" cy="190500"/>
              </a:xfrm>
              <a:custGeom>
                <a:avLst/>
                <a:gdLst>
                  <a:gd name="connsiteX0" fmla="*/ 1905 w 211169"/>
                  <a:gd name="connsiteY0" fmla="*/ 190500 h 190500"/>
                  <a:gd name="connsiteX1" fmla="*/ 0 w 211169"/>
                  <a:gd name="connsiteY1" fmla="*/ 172498 h 190500"/>
                  <a:gd name="connsiteX2" fmla="*/ 42100 w 211169"/>
                  <a:gd name="connsiteY2" fmla="*/ 163830 h 190500"/>
                  <a:gd name="connsiteX3" fmla="*/ 27051 w 211169"/>
                  <a:gd name="connsiteY3" fmla="*/ 177736 h 190500"/>
                  <a:gd name="connsiteX4" fmla="*/ 29146 w 211169"/>
                  <a:gd name="connsiteY4" fmla="*/ 167259 h 190500"/>
                  <a:gd name="connsiteX5" fmla="*/ 31813 w 211169"/>
                  <a:gd name="connsiteY5" fmla="*/ 151257 h 190500"/>
                  <a:gd name="connsiteX6" fmla="*/ 33147 w 211169"/>
                  <a:gd name="connsiteY6" fmla="*/ 138303 h 190500"/>
                  <a:gd name="connsiteX7" fmla="*/ 33147 w 211169"/>
                  <a:gd name="connsiteY7" fmla="*/ 54864 h 190500"/>
                  <a:gd name="connsiteX8" fmla="*/ 32004 w 211169"/>
                  <a:gd name="connsiteY8" fmla="*/ 41529 h 190500"/>
                  <a:gd name="connsiteX9" fmla="*/ 29337 w 211169"/>
                  <a:gd name="connsiteY9" fmla="*/ 24574 h 190500"/>
                  <a:gd name="connsiteX10" fmla="*/ 27051 w 211169"/>
                  <a:gd name="connsiteY10" fmla="*/ 12382 h 190500"/>
                  <a:gd name="connsiteX11" fmla="*/ 42100 w 211169"/>
                  <a:gd name="connsiteY11" fmla="*/ 29718 h 190500"/>
                  <a:gd name="connsiteX12" fmla="*/ 762 w 211169"/>
                  <a:gd name="connsiteY12" fmla="*/ 22574 h 190500"/>
                  <a:gd name="connsiteX13" fmla="*/ 2667 w 211169"/>
                  <a:gd name="connsiteY13" fmla="*/ 3048 h 190500"/>
                  <a:gd name="connsiteX14" fmla="*/ 49244 w 211169"/>
                  <a:gd name="connsiteY14" fmla="*/ 3048 h 190500"/>
                  <a:gd name="connsiteX15" fmla="*/ 56388 w 211169"/>
                  <a:gd name="connsiteY15" fmla="*/ 9811 h 190500"/>
                  <a:gd name="connsiteX16" fmla="*/ 61627 w 211169"/>
                  <a:gd name="connsiteY16" fmla="*/ 66199 h 190500"/>
                  <a:gd name="connsiteX17" fmla="*/ 53340 w 211169"/>
                  <a:gd name="connsiteY17" fmla="*/ 44386 h 190500"/>
                  <a:gd name="connsiteX18" fmla="*/ 67818 w 211169"/>
                  <a:gd name="connsiteY18" fmla="*/ 20288 h 190500"/>
                  <a:gd name="connsiteX19" fmla="*/ 88678 w 211169"/>
                  <a:gd name="connsiteY19" fmla="*/ 5239 h 190500"/>
                  <a:gd name="connsiteX20" fmla="*/ 114967 w 211169"/>
                  <a:gd name="connsiteY20" fmla="*/ 0 h 190500"/>
                  <a:gd name="connsiteX21" fmla="*/ 155162 w 211169"/>
                  <a:gd name="connsiteY21" fmla="*/ 10668 h 190500"/>
                  <a:gd name="connsiteX22" fmla="*/ 173546 w 211169"/>
                  <a:gd name="connsiteY22" fmla="*/ 40957 h 190500"/>
                  <a:gd name="connsiteX23" fmla="*/ 178403 w 211169"/>
                  <a:gd name="connsiteY23" fmla="*/ 86773 h 190500"/>
                  <a:gd name="connsiteX24" fmla="*/ 178403 w 211169"/>
                  <a:gd name="connsiteY24" fmla="*/ 126968 h 190500"/>
                  <a:gd name="connsiteX25" fmla="*/ 179737 w 211169"/>
                  <a:gd name="connsiteY25" fmla="*/ 154400 h 190500"/>
                  <a:gd name="connsiteX26" fmla="*/ 182213 w 211169"/>
                  <a:gd name="connsiteY26" fmla="*/ 175450 h 190500"/>
                  <a:gd name="connsiteX27" fmla="*/ 168688 w 211169"/>
                  <a:gd name="connsiteY27" fmla="*/ 165259 h 190500"/>
                  <a:gd name="connsiteX28" fmla="*/ 211169 w 211169"/>
                  <a:gd name="connsiteY28" fmla="*/ 168973 h 190500"/>
                  <a:gd name="connsiteX29" fmla="*/ 208502 w 211169"/>
                  <a:gd name="connsiteY29" fmla="*/ 188500 h 190500"/>
                  <a:gd name="connsiteX30" fmla="*/ 160401 w 211169"/>
                  <a:gd name="connsiteY30" fmla="*/ 188500 h 190500"/>
                  <a:gd name="connsiteX31" fmla="*/ 152114 w 211169"/>
                  <a:gd name="connsiteY31" fmla="*/ 188881 h 190500"/>
                  <a:gd name="connsiteX32" fmla="*/ 137255 w 211169"/>
                  <a:gd name="connsiteY32" fmla="*/ 189643 h 190500"/>
                  <a:gd name="connsiteX33" fmla="*/ 122777 w 211169"/>
                  <a:gd name="connsiteY33" fmla="*/ 190405 h 190500"/>
                  <a:gd name="connsiteX34" fmla="*/ 120872 w 211169"/>
                  <a:gd name="connsiteY34" fmla="*/ 172402 h 190500"/>
                  <a:gd name="connsiteX35" fmla="*/ 158496 w 211169"/>
                  <a:gd name="connsiteY35" fmla="*/ 163354 h 190500"/>
                  <a:gd name="connsiteX36" fmla="*/ 144590 w 211169"/>
                  <a:gd name="connsiteY36" fmla="*/ 172021 h 190500"/>
                  <a:gd name="connsiteX37" fmla="*/ 147066 w 211169"/>
                  <a:gd name="connsiteY37" fmla="*/ 162782 h 190500"/>
                  <a:gd name="connsiteX38" fmla="*/ 149352 w 211169"/>
                  <a:gd name="connsiteY38" fmla="*/ 150971 h 190500"/>
                  <a:gd name="connsiteX39" fmla="*/ 150304 w 211169"/>
                  <a:gd name="connsiteY39" fmla="*/ 138208 h 190500"/>
                  <a:gd name="connsiteX40" fmla="*/ 150304 w 211169"/>
                  <a:gd name="connsiteY40" fmla="*/ 86296 h 190500"/>
                  <a:gd name="connsiteX41" fmla="*/ 147256 w 211169"/>
                  <a:gd name="connsiteY41" fmla="*/ 54959 h 190500"/>
                  <a:gd name="connsiteX42" fmla="*/ 135636 w 211169"/>
                  <a:gd name="connsiteY42" fmla="*/ 30766 h 190500"/>
                  <a:gd name="connsiteX43" fmla="*/ 110490 w 211169"/>
                  <a:gd name="connsiteY43" fmla="*/ 21336 h 190500"/>
                  <a:gd name="connsiteX44" fmla="*/ 74581 w 211169"/>
                  <a:gd name="connsiteY44" fmla="*/ 39338 h 190500"/>
                  <a:gd name="connsiteX45" fmla="*/ 61627 w 211169"/>
                  <a:gd name="connsiteY45" fmla="*/ 85153 h 190500"/>
                  <a:gd name="connsiteX46" fmla="*/ 61627 w 211169"/>
                  <a:gd name="connsiteY46" fmla="*/ 126873 h 190500"/>
                  <a:gd name="connsiteX47" fmla="*/ 62770 w 211169"/>
                  <a:gd name="connsiteY47" fmla="*/ 156972 h 190500"/>
                  <a:gd name="connsiteX48" fmla="*/ 65056 w 211169"/>
                  <a:gd name="connsiteY48" fmla="*/ 179165 h 190500"/>
                  <a:gd name="connsiteX49" fmla="*/ 51149 w 211169"/>
                  <a:gd name="connsiteY49" fmla="*/ 165259 h 190500"/>
                  <a:gd name="connsiteX50" fmla="*/ 93631 w 211169"/>
                  <a:gd name="connsiteY50" fmla="*/ 168973 h 190500"/>
                  <a:gd name="connsiteX51" fmla="*/ 90964 w 211169"/>
                  <a:gd name="connsiteY51" fmla="*/ 188500 h 190500"/>
                  <a:gd name="connsiteX52" fmla="*/ 43244 w 211169"/>
                  <a:gd name="connsiteY52" fmla="*/ 188500 h 190500"/>
                  <a:gd name="connsiteX53" fmla="*/ 32385 w 211169"/>
                  <a:gd name="connsiteY53" fmla="*/ 188881 h 190500"/>
                  <a:gd name="connsiteX54" fmla="*/ 17145 w 211169"/>
                  <a:gd name="connsiteY54" fmla="*/ 189643 h 190500"/>
                  <a:gd name="connsiteX55" fmla="*/ 1905 w 211169"/>
                  <a:gd name="connsiteY55" fmla="*/ 190405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11169" h="190500">
                    <a:moveTo>
                      <a:pt x="1905" y="190500"/>
                    </a:moveTo>
                    <a:lnTo>
                      <a:pt x="0" y="172498"/>
                    </a:lnTo>
                    <a:lnTo>
                      <a:pt x="42100" y="163830"/>
                    </a:lnTo>
                    <a:lnTo>
                      <a:pt x="27051" y="177736"/>
                    </a:lnTo>
                    <a:cubicBezTo>
                      <a:pt x="27527" y="175736"/>
                      <a:pt x="28194" y="172212"/>
                      <a:pt x="29146" y="167259"/>
                    </a:cubicBezTo>
                    <a:cubicBezTo>
                      <a:pt x="30004" y="162211"/>
                      <a:pt x="30861" y="156972"/>
                      <a:pt x="31813" y="151257"/>
                    </a:cubicBezTo>
                    <a:cubicBezTo>
                      <a:pt x="32671" y="145637"/>
                      <a:pt x="33147" y="141256"/>
                      <a:pt x="33147" y="138303"/>
                    </a:cubicBezTo>
                    <a:lnTo>
                      <a:pt x="33147" y="54864"/>
                    </a:lnTo>
                    <a:cubicBezTo>
                      <a:pt x="33147" y="51625"/>
                      <a:pt x="32766" y="47149"/>
                      <a:pt x="32004" y="41529"/>
                    </a:cubicBezTo>
                    <a:cubicBezTo>
                      <a:pt x="31242" y="35909"/>
                      <a:pt x="30385" y="30289"/>
                      <a:pt x="29337" y="24574"/>
                    </a:cubicBezTo>
                    <a:cubicBezTo>
                      <a:pt x="28289" y="18955"/>
                      <a:pt x="27623" y="14859"/>
                      <a:pt x="27051" y="12382"/>
                    </a:cubicBezTo>
                    <a:lnTo>
                      <a:pt x="42100" y="29718"/>
                    </a:lnTo>
                    <a:lnTo>
                      <a:pt x="762" y="22574"/>
                    </a:lnTo>
                    <a:lnTo>
                      <a:pt x="2667" y="3048"/>
                    </a:lnTo>
                    <a:lnTo>
                      <a:pt x="49244" y="3048"/>
                    </a:lnTo>
                    <a:lnTo>
                      <a:pt x="56388" y="9811"/>
                    </a:lnTo>
                    <a:lnTo>
                      <a:pt x="61627" y="66199"/>
                    </a:lnTo>
                    <a:lnTo>
                      <a:pt x="53340" y="44386"/>
                    </a:lnTo>
                    <a:cubicBezTo>
                      <a:pt x="57055" y="34861"/>
                      <a:pt x="61913" y="26860"/>
                      <a:pt x="67818" y="20288"/>
                    </a:cubicBezTo>
                    <a:cubicBezTo>
                      <a:pt x="73723" y="13811"/>
                      <a:pt x="80677" y="8763"/>
                      <a:pt x="88678" y="5239"/>
                    </a:cubicBezTo>
                    <a:cubicBezTo>
                      <a:pt x="96679" y="1714"/>
                      <a:pt x="105442" y="0"/>
                      <a:pt x="114967" y="0"/>
                    </a:cubicBezTo>
                    <a:cubicBezTo>
                      <a:pt x="132779" y="0"/>
                      <a:pt x="146113" y="3619"/>
                      <a:pt x="155162" y="10668"/>
                    </a:cubicBezTo>
                    <a:cubicBezTo>
                      <a:pt x="164211" y="17812"/>
                      <a:pt x="170307" y="27908"/>
                      <a:pt x="173546" y="40957"/>
                    </a:cubicBezTo>
                    <a:cubicBezTo>
                      <a:pt x="176784" y="54007"/>
                      <a:pt x="178403" y="69247"/>
                      <a:pt x="178403" y="86773"/>
                    </a:cubicBezTo>
                    <a:lnTo>
                      <a:pt x="178403" y="126968"/>
                    </a:lnTo>
                    <a:cubicBezTo>
                      <a:pt x="178403" y="136207"/>
                      <a:pt x="178879" y="145351"/>
                      <a:pt x="179737" y="154400"/>
                    </a:cubicBezTo>
                    <a:cubicBezTo>
                      <a:pt x="180594" y="163449"/>
                      <a:pt x="181451" y="170402"/>
                      <a:pt x="182213" y="175450"/>
                    </a:cubicBezTo>
                    <a:lnTo>
                      <a:pt x="168688" y="165259"/>
                    </a:lnTo>
                    <a:lnTo>
                      <a:pt x="211169" y="168973"/>
                    </a:lnTo>
                    <a:lnTo>
                      <a:pt x="208502" y="188500"/>
                    </a:lnTo>
                    <a:lnTo>
                      <a:pt x="160401" y="188500"/>
                    </a:lnTo>
                    <a:cubicBezTo>
                      <a:pt x="159353" y="188500"/>
                      <a:pt x="156686" y="188595"/>
                      <a:pt x="152114" y="188881"/>
                    </a:cubicBezTo>
                    <a:cubicBezTo>
                      <a:pt x="147542" y="189167"/>
                      <a:pt x="142685" y="189357"/>
                      <a:pt x="137255" y="189643"/>
                    </a:cubicBezTo>
                    <a:cubicBezTo>
                      <a:pt x="131826" y="189928"/>
                      <a:pt x="127063" y="190119"/>
                      <a:pt x="122777" y="190405"/>
                    </a:cubicBezTo>
                    <a:lnTo>
                      <a:pt x="120872" y="172402"/>
                    </a:lnTo>
                    <a:lnTo>
                      <a:pt x="158496" y="163354"/>
                    </a:lnTo>
                    <a:lnTo>
                      <a:pt x="144590" y="172021"/>
                    </a:lnTo>
                    <a:cubicBezTo>
                      <a:pt x="145352" y="169545"/>
                      <a:pt x="146113" y="166497"/>
                      <a:pt x="147066" y="162782"/>
                    </a:cubicBezTo>
                    <a:cubicBezTo>
                      <a:pt x="147923" y="159163"/>
                      <a:pt x="148685" y="155257"/>
                      <a:pt x="149352" y="150971"/>
                    </a:cubicBezTo>
                    <a:cubicBezTo>
                      <a:pt x="150019" y="146685"/>
                      <a:pt x="150304" y="142494"/>
                      <a:pt x="150304" y="138208"/>
                    </a:cubicBezTo>
                    <a:lnTo>
                      <a:pt x="150304" y="86296"/>
                    </a:lnTo>
                    <a:cubicBezTo>
                      <a:pt x="150304" y="75247"/>
                      <a:pt x="149257" y="64865"/>
                      <a:pt x="147256" y="54959"/>
                    </a:cubicBezTo>
                    <a:cubicBezTo>
                      <a:pt x="145256" y="45053"/>
                      <a:pt x="141351" y="36957"/>
                      <a:pt x="135636" y="30766"/>
                    </a:cubicBezTo>
                    <a:cubicBezTo>
                      <a:pt x="129826" y="24479"/>
                      <a:pt x="121444" y="21336"/>
                      <a:pt x="110490" y="21336"/>
                    </a:cubicBezTo>
                    <a:cubicBezTo>
                      <a:pt x="95250" y="21336"/>
                      <a:pt x="83248" y="27337"/>
                      <a:pt x="74581" y="39338"/>
                    </a:cubicBezTo>
                    <a:cubicBezTo>
                      <a:pt x="65913" y="51340"/>
                      <a:pt x="61627" y="66675"/>
                      <a:pt x="61627" y="85153"/>
                    </a:cubicBezTo>
                    <a:lnTo>
                      <a:pt x="61627" y="126873"/>
                    </a:lnTo>
                    <a:cubicBezTo>
                      <a:pt x="61627" y="136684"/>
                      <a:pt x="62008" y="146685"/>
                      <a:pt x="62770" y="156972"/>
                    </a:cubicBezTo>
                    <a:cubicBezTo>
                      <a:pt x="63532" y="167259"/>
                      <a:pt x="64294" y="174593"/>
                      <a:pt x="65056" y="179165"/>
                    </a:cubicBezTo>
                    <a:lnTo>
                      <a:pt x="51149" y="165259"/>
                    </a:lnTo>
                    <a:lnTo>
                      <a:pt x="93631" y="168973"/>
                    </a:lnTo>
                    <a:lnTo>
                      <a:pt x="90964" y="188500"/>
                    </a:lnTo>
                    <a:lnTo>
                      <a:pt x="43244" y="188500"/>
                    </a:lnTo>
                    <a:cubicBezTo>
                      <a:pt x="40767" y="188500"/>
                      <a:pt x="37148" y="188595"/>
                      <a:pt x="32385" y="188881"/>
                    </a:cubicBezTo>
                    <a:cubicBezTo>
                      <a:pt x="27623" y="189167"/>
                      <a:pt x="22574" y="189357"/>
                      <a:pt x="17145" y="189643"/>
                    </a:cubicBezTo>
                    <a:cubicBezTo>
                      <a:pt x="11716" y="189928"/>
                      <a:pt x="6667" y="190119"/>
                      <a:pt x="1905" y="1904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90" name="Forme libre : forme 89">
                <a:extLst>
                  <a:ext uri="{FF2B5EF4-FFF2-40B4-BE49-F238E27FC236}">
                    <a16:creationId xmlns:a16="http://schemas.microsoft.com/office/drawing/2014/main" id="{2BBC779A-79FE-99A0-A707-F86173D7FD2D}"/>
                  </a:ext>
                </a:extLst>
              </p:cNvPr>
              <p:cNvSpPr/>
              <p:nvPr/>
            </p:nvSpPr>
            <p:spPr>
              <a:xfrm>
                <a:off x="4984813" y="4408645"/>
                <a:ext cx="126206" cy="231171"/>
              </a:xfrm>
              <a:custGeom>
                <a:avLst/>
                <a:gdLst>
                  <a:gd name="connsiteX0" fmla="*/ 74867 w 126206"/>
                  <a:gd name="connsiteY0" fmla="*/ 231076 h 231171"/>
                  <a:gd name="connsiteX1" fmla="*/ 41243 w 126206"/>
                  <a:gd name="connsiteY1" fmla="*/ 217551 h 231171"/>
                  <a:gd name="connsiteX2" fmla="*/ 32766 w 126206"/>
                  <a:gd name="connsiteY2" fmla="*/ 178879 h 231171"/>
                  <a:gd name="connsiteX3" fmla="*/ 32766 w 126206"/>
                  <a:gd name="connsiteY3" fmla="*/ 46958 h 231171"/>
                  <a:gd name="connsiteX4" fmla="*/ 44767 w 126206"/>
                  <a:gd name="connsiteY4" fmla="*/ 59341 h 231171"/>
                  <a:gd name="connsiteX5" fmla="*/ 1143 w 126206"/>
                  <a:gd name="connsiteY5" fmla="*/ 59341 h 231171"/>
                  <a:gd name="connsiteX6" fmla="*/ 0 w 126206"/>
                  <a:gd name="connsiteY6" fmla="*/ 44291 h 231171"/>
                  <a:gd name="connsiteX7" fmla="*/ 12002 w 126206"/>
                  <a:gd name="connsiteY7" fmla="*/ 40005 h 231171"/>
                  <a:gd name="connsiteX8" fmla="*/ 26479 w 126206"/>
                  <a:gd name="connsiteY8" fmla="*/ 34957 h 231171"/>
                  <a:gd name="connsiteX9" fmla="*/ 38291 w 126206"/>
                  <a:gd name="connsiteY9" fmla="*/ 30861 h 231171"/>
                  <a:gd name="connsiteX10" fmla="*/ 25527 w 126206"/>
                  <a:gd name="connsiteY10" fmla="*/ 43243 h 231171"/>
                  <a:gd name="connsiteX11" fmla="*/ 30575 w 126206"/>
                  <a:gd name="connsiteY11" fmla="*/ 35147 h 231171"/>
                  <a:gd name="connsiteX12" fmla="*/ 37148 w 126206"/>
                  <a:gd name="connsiteY12" fmla="*/ 22003 h 231171"/>
                  <a:gd name="connsiteX13" fmla="*/ 43529 w 126206"/>
                  <a:gd name="connsiteY13" fmla="*/ 8668 h 231171"/>
                  <a:gd name="connsiteX14" fmla="*/ 47625 w 126206"/>
                  <a:gd name="connsiteY14" fmla="*/ 0 h 231171"/>
                  <a:gd name="connsiteX15" fmla="*/ 61150 w 126206"/>
                  <a:gd name="connsiteY15" fmla="*/ 1524 h 231171"/>
                  <a:gd name="connsiteX16" fmla="*/ 61150 w 126206"/>
                  <a:gd name="connsiteY16" fmla="*/ 180403 h 231171"/>
                  <a:gd name="connsiteX17" fmla="*/ 65627 w 126206"/>
                  <a:gd name="connsiteY17" fmla="*/ 200311 h 231171"/>
                  <a:gd name="connsiteX18" fmla="*/ 82963 w 126206"/>
                  <a:gd name="connsiteY18" fmla="*/ 207454 h 231171"/>
                  <a:gd name="connsiteX19" fmla="*/ 100013 w 126206"/>
                  <a:gd name="connsiteY19" fmla="*/ 203454 h 231171"/>
                  <a:gd name="connsiteX20" fmla="*/ 116015 w 126206"/>
                  <a:gd name="connsiteY20" fmla="*/ 193167 h 231171"/>
                  <a:gd name="connsiteX21" fmla="*/ 126206 w 126206"/>
                  <a:gd name="connsiteY21" fmla="*/ 209359 h 231171"/>
                  <a:gd name="connsiteX22" fmla="*/ 99727 w 126206"/>
                  <a:gd name="connsiteY22" fmla="*/ 225742 h 231171"/>
                  <a:gd name="connsiteX23" fmla="*/ 74771 w 126206"/>
                  <a:gd name="connsiteY23" fmla="*/ 231172 h 231171"/>
                  <a:gd name="connsiteX24" fmla="*/ 54959 w 126206"/>
                  <a:gd name="connsiteY24" fmla="*/ 59341 h 231171"/>
                  <a:gd name="connsiteX25" fmla="*/ 54959 w 126206"/>
                  <a:gd name="connsiteY25" fmla="*/ 39814 h 231171"/>
                  <a:gd name="connsiteX26" fmla="*/ 116967 w 126206"/>
                  <a:gd name="connsiteY26" fmla="*/ 39814 h 231171"/>
                  <a:gd name="connsiteX27" fmla="*/ 115062 w 126206"/>
                  <a:gd name="connsiteY27" fmla="*/ 59341 h 231171"/>
                  <a:gd name="connsiteX28" fmla="*/ 54959 w 126206"/>
                  <a:gd name="connsiteY28" fmla="*/ 59341 h 231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6206" h="231171">
                    <a:moveTo>
                      <a:pt x="74867" y="231076"/>
                    </a:moveTo>
                    <a:cubicBezTo>
                      <a:pt x="58103" y="231076"/>
                      <a:pt x="46863" y="226600"/>
                      <a:pt x="41243" y="217551"/>
                    </a:cubicBezTo>
                    <a:cubicBezTo>
                      <a:pt x="35624" y="208502"/>
                      <a:pt x="32766" y="195643"/>
                      <a:pt x="32766" y="178879"/>
                    </a:cubicBezTo>
                    <a:lnTo>
                      <a:pt x="32766" y="46958"/>
                    </a:lnTo>
                    <a:lnTo>
                      <a:pt x="44767" y="59341"/>
                    </a:lnTo>
                    <a:lnTo>
                      <a:pt x="1143" y="59341"/>
                    </a:lnTo>
                    <a:lnTo>
                      <a:pt x="0" y="44291"/>
                    </a:lnTo>
                    <a:cubicBezTo>
                      <a:pt x="3238" y="43053"/>
                      <a:pt x="7239" y="41624"/>
                      <a:pt x="12002" y="40005"/>
                    </a:cubicBezTo>
                    <a:cubicBezTo>
                      <a:pt x="16764" y="38386"/>
                      <a:pt x="21622" y="36671"/>
                      <a:pt x="26479" y="34957"/>
                    </a:cubicBezTo>
                    <a:cubicBezTo>
                      <a:pt x="31337" y="33242"/>
                      <a:pt x="35338" y="31813"/>
                      <a:pt x="38291" y="30861"/>
                    </a:cubicBezTo>
                    <a:lnTo>
                      <a:pt x="25527" y="43243"/>
                    </a:lnTo>
                    <a:cubicBezTo>
                      <a:pt x="26765" y="41719"/>
                      <a:pt x="28480" y="39052"/>
                      <a:pt x="30575" y="35147"/>
                    </a:cubicBezTo>
                    <a:cubicBezTo>
                      <a:pt x="32671" y="31242"/>
                      <a:pt x="34862" y="26860"/>
                      <a:pt x="37148" y="22003"/>
                    </a:cubicBezTo>
                    <a:cubicBezTo>
                      <a:pt x="39433" y="17145"/>
                      <a:pt x="41529" y="12668"/>
                      <a:pt x="43529" y="8668"/>
                    </a:cubicBezTo>
                    <a:cubicBezTo>
                      <a:pt x="45529" y="4667"/>
                      <a:pt x="46863" y="1810"/>
                      <a:pt x="47625" y="0"/>
                    </a:cubicBezTo>
                    <a:lnTo>
                      <a:pt x="61150" y="1524"/>
                    </a:lnTo>
                    <a:lnTo>
                      <a:pt x="61150" y="180403"/>
                    </a:lnTo>
                    <a:cubicBezTo>
                      <a:pt x="61150" y="188976"/>
                      <a:pt x="62675" y="195548"/>
                      <a:pt x="65627" y="200311"/>
                    </a:cubicBezTo>
                    <a:cubicBezTo>
                      <a:pt x="68675" y="205073"/>
                      <a:pt x="74390" y="207454"/>
                      <a:pt x="82963" y="207454"/>
                    </a:cubicBezTo>
                    <a:cubicBezTo>
                      <a:pt x="88487" y="207454"/>
                      <a:pt x="94202" y="206121"/>
                      <a:pt x="100013" y="203454"/>
                    </a:cubicBezTo>
                    <a:cubicBezTo>
                      <a:pt x="105918" y="200787"/>
                      <a:pt x="111252" y="197358"/>
                      <a:pt x="116015" y="193167"/>
                    </a:cubicBezTo>
                    <a:lnTo>
                      <a:pt x="126206" y="209359"/>
                    </a:lnTo>
                    <a:cubicBezTo>
                      <a:pt x="117158" y="216598"/>
                      <a:pt x="108395" y="222028"/>
                      <a:pt x="99727" y="225742"/>
                    </a:cubicBezTo>
                    <a:cubicBezTo>
                      <a:pt x="91059" y="229362"/>
                      <a:pt x="82772" y="231172"/>
                      <a:pt x="74771" y="231172"/>
                    </a:cubicBezTo>
                    <a:close/>
                    <a:moveTo>
                      <a:pt x="54959" y="59341"/>
                    </a:moveTo>
                    <a:lnTo>
                      <a:pt x="54959" y="39814"/>
                    </a:lnTo>
                    <a:lnTo>
                      <a:pt x="116967" y="39814"/>
                    </a:lnTo>
                    <a:lnTo>
                      <a:pt x="115062" y="59341"/>
                    </a:lnTo>
                    <a:lnTo>
                      <a:pt x="54959" y="593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91" name="Forme libre : forme 90">
                <a:extLst>
                  <a:ext uri="{FF2B5EF4-FFF2-40B4-BE49-F238E27FC236}">
                    <a16:creationId xmlns:a16="http://schemas.microsoft.com/office/drawing/2014/main" id="{114C2B9E-65DF-156A-E76A-1E47892C6A10}"/>
                  </a:ext>
                </a:extLst>
              </p:cNvPr>
              <p:cNvSpPr/>
              <p:nvPr/>
            </p:nvSpPr>
            <p:spPr>
              <a:xfrm>
                <a:off x="5134737" y="4445221"/>
                <a:ext cx="144684" cy="191166"/>
              </a:xfrm>
              <a:custGeom>
                <a:avLst/>
                <a:gdLst>
                  <a:gd name="connsiteX0" fmla="*/ 1905 w 144684"/>
                  <a:gd name="connsiteY0" fmla="*/ 190691 h 191166"/>
                  <a:gd name="connsiteX1" fmla="*/ 0 w 144684"/>
                  <a:gd name="connsiteY1" fmla="*/ 172688 h 191166"/>
                  <a:gd name="connsiteX2" fmla="*/ 42100 w 144684"/>
                  <a:gd name="connsiteY2" fmla="*/ 164021 h 191166"/>
                  <a:gd name="connsiteX3" fmla="*/ 27051 w 144684"/>
                  <a:gd name="connsiteY3" fmla="*/ 177927 h 191166"/>
                  <a:gd name="connsiteX4" fmla="*/ 29146 w 144684"/>
                  <a:gd name="connsiteY4" fmla="*/ 167450 h 191166"/>
                  <a:gd name="connsiteX5" fmla="*/ 31813 w 144684"/>
                  <a:gd name="connsiteY5" fmla="*/ 151447 h 191166"/>
                  <a:gd name="connsiteX6" fmla="*/ 33147 w 144684"/>
                  <a:gd name="connsiteY6" fmla="*/ 138493 h 191166"/>
                  <a:gd name="connsiteX7" fmla="*/ 33147 w 144684"/>
                  <a:gd name="connsiteY7" fmla="*/ 55054 h 191166"/>
                  <a:gd name="connsiteX8" fmla="*/ 32004 w 144684"/>
                  <a:gd name="connsiteY8" fmla="*/ 41720 h 191166"/>
                  <a:gd name="connsiteX9" fmla="*/ 29337 w 144684"/>
                  <a:gd name="connsiteY9" fmla="*/ 24765 h 191166"/>
                  <a:gd name="connsiteX10" fmla="*/ 27051 w 144684"/>
                  <a:gd name="connsiteY10" fmla="*/ 12573 h 191166"/>
                  <a:gd name="connsiteX11" fmla="*/ 42100 w 144684"/>
                  <a:gd name="connsiteY11" fmla="*/ 29908 h 191166"/>
                  <a:gd name="connsiteX12" fmla="*/ 762 w 144684"/>
                  <a:gd name="connsiteY12" fmla="*/ 22765 h 191166"/>
                  <a:gd name="connsiteX13" fmla="*/ 2667 w 144684"/>
                  <a:gd name="connsiteY13" fmla="*/ 3238 h 191166"/>
                  <a:gd name="connsiteX14" fmla="*/ 49244 w 144684"/>
                  <a:gd name="connsiteY14" fmla="*/ 3238 h 191166"/>
                  <a:gd name="connsiteX15" fmla="*/ 56388 w 144684"/>
                  <a:gd name="connsiteY15" fmla="*/ 10001 h 191166"/>
                  <a:gd name="connsiteX16" fmla="*/ 61627 w 144684"/>
                  <a:gd name="connsiteY16" fmla="*/ 66389 h 191166"/>
                  <a:gd name="connsiteX17" fmla="*/ 50387 w 144684"/>
                  <a:gd name="connsiteY17" fmla="*/ 54388 h 191166"/>
                  <a:gd name="connsiteX18" fmla="*/ 59817 w 144684"/>
                  <a:gd name="connsiteY18" fmla="*/ 34671 h 191166"/>
                  <a:gd name="connsiteX19" fmla="*/ 72771 w 144684"/>
                  <a:gd name="connsiteY19" fmla="*/ 17240 h 191166"/>
                  <a:gd name="connsiteX20" fmla="*/ 91916 w 144684"/>
                  <a:gd name="connsiteY20" fmla="*/ 4667 h 191166"/>
                  <a:gd name="connsiteX21" fmla="*/ 119920 w 144684"/>
                  <a:gd name="connsiteY21" fmla="*/ 0 h 191166"/>
                  <a:gd name="connsiteX22" fmla="*/ 132493 w 144684"/>
                  <a:gd name="connsiteY22" fmla="*/ 952 h 191166"/>
                  <a:gd name="connsiteX23" fmla="*/ 144685 w 144684"/>
                  <a:gd name="connsiteY23" fmla="*/ 3810 h 191166"/>
                  <a:gd name="connsiteX24" fmla="*/ 141256 w 144684"/>
                  <a:gd name="connsiteY24" fmla="*/ 64294 h 191166"/>
                  <a:gd name="connsiteX25" fmla="*/ 119825 w 144684"/>
                  <a:gd name="connsiteY25" fmla="*/ 63151 h 191166"/>
                  <a:gd name="connsiteX26" fmla="*/ 119825 w 144684"/>
                  <a:gd name="connsiteY26" fmla="*/ 43625 h 191166"/>
                  <a:gd name="connsiteX27" fmla="*/ 118300 w 144684"/>
                  <a:gd name="connsiteY27" fmla="*/ 36481 h 191166"/>
                  <a:gd name="connsiteX28" fmla="*/ 114681 w 144684"/>
                  <a:gd name="connsiteY28" fmla="*/ 25051 h 191166"/>
                  <a:gd name="connsiteX29" fmla="*/ 110776 w 144684"/>
                  <a:gd name="connsiteY29" fmla="*/ 14764 h 191166"/>
                  <a:gd name="connsiteX30" fmla="*/ 128397 w 144684"/>
                  <a:gd name="connsiteY30" fmla="*/ 24575 h 191166"/>
                  <a:gd name="connsiteX31" fmla="*/ 120682 w 144684"/>
                  <a:gd name="connsiteY31" fmla="*/ 24955 h 191166"/>
                  <a:gd name="connsiteX32" fmla="*/ 112967 w 144684"/>
                  <a:gd name="connsiteY32" fmla="*/ 24955 h 191166"/>
                  <a:gd name="connsiteX33" fmla="*/ 73724 w 144684"/>
                  <a:gd name="connsiteY33" fmla="*/ 41148 h 191166"/>
                  <a:gd name="connsiteX34" fmla="*/ 61531 w 144684"/>
                  <a:gd name="connsiteY34" fmla="*/ 84010 h 191166"/>
                  <a:gd name="connsiteX35" fmla="*/ 61531 w 144684"/>
                  <a:gd name="connsiteY35" fmla="*/ 127635 h 191166"/>
                  <a:gd name="connsiteX36" fmla="*/ 62675 w 144684"/>
                  <a:gd name="connsiteY36" fmla="*/ 157734 h 191166"/>
                  <a:gd name="connsiteX37" fmla="*/ 64960 w 144684"/>
                  <a:gd name="connsiteY37" fmla="*/ 179927 h 191166"/>
                  <a:gd name="connsiteX38" fmla="*/ 51054 w 144684"/>
                  <a:gd name="connsiteY38" fmla="*/ 166021 h 191166"/>
                  <a:gd name="connsiteX39" fmla="*/ 101441 w 144684"/>
                  <a:gd name="connsiteY39" fmla="*/ 169735 h 191166"/>
                  <a:gd name="connsiteX40" fmla="*/ 99155 w 144684"/>
                  <a:gd name="connsiteY40" fmla="*/ 189262 h 191166"/>
                  <a:gd name="connsiteX41" fmla="*/ 43148 w 144684"/>
                  <a:gd name="connsiteY41" fmla="*/ 189262 h 191166"/>
                  <a:gd name="connsiteX42" fmla="*/ 32290 w 144684"/>
                  <a:gd name="connsiteY42" fmla="*/ 189643 h 191166"/>
                  <a:gd name="connsiteX43" fmla="*/ 17050 w 144684"/>
                  <a:gd name="connsiteY43" fmla="*/ 190405 h 191166"/>
                  <a:gd name="connsiteX44" fmla="*/ 1810 w 144684"/>
                  <a:gd name="connsiteY44" fmla="*/ 191167 h 19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4684" h="191166">
                    <a:moveTo>
                      <a:pt x="1905" y="190691"/>
                    </a:moveTo>
                    <a:lnTo>
                      <a:pt x="0" y="172688"/>
                    </a:lnTo>
                    <a:lnTo>
                      <a:pt x="42100" y="164021"/>
                    </a:lnTo>
                    <a:lnTo>
                      <a:pt x="27051" y="177927"/>
                    </a:lnTo>
                    <a:cubicBezTo>
                      <a:pt x="27527" y="175927"/>
                      <a:pt x="28194" y="172402"/>
                      <a:pt x="29146" y="167450"/>
                    </a:cubicBezTo>
                    <a:cubicBezTo>
                      <a:pt x="30004" y="162401"/>
                      <a:pt x="30861" y="157163"/>
                      <a:pt x="31813" y="151447"/>
                    </a:cubicBezTo>
                    <a:cubicBezTo>
                      <a:pt x="32671" y="145828"/>
                      <a:pt x="33147" y="141446"/>
                      <a:pt x="33147" y="138493"/>
                    </a:cubicBezTo>
                    <a:lnTo>
                      <a:pt x="33147" y="55054"/>
                    </a:lnTo>
                    <a:cubicBezTo>
                      <a:pt x="33147" y="51816"/>
                      <a:pt x="32766" y="47339"/>
                      <a:pt x="32004" y="41720"/>
                    </a:cubicBezTo>
                    <a:cubicBezTo>
                      <a:pt x="31242" y="36100"/>
                      <a:pt x="30385" y="30480"/>
                      <a:pt x="29337" y="24765"/>
                    </a:cubicBezTo>
                    <a:cubicBezTo>
                      <a:pt x="28289" y="19145"/>
                      <a:pt x="27622" y="15050"/>
                      <a:pt x="27051" y="12573"/>
                    </a:cubicBezTo>
                    <a:lnTo>
                      <a:pt x="42100" y="29908"/>
                    </a:lnTo>
                    <a:lnTo>
                      <a:pt x="762" y="22765"/>
                    </a:lnTo>
                    <a:lnTo>
                      <a:pt x="2667" y="3238"/>
                    </a:lnTo>
                    <a:lnTo>
                      <a:pt x="49244" y="3238"/>
                    </a:lnTo>
                    <a:lnTo>
                      <a:pt x="56388" y="10001"/>
                    </a:lnTo>
                    <a:lnTo>
                      <a:pt x="61627" y="66389"/>
                    </a:lnTo>
                    <a:lnTo>
                      <a:pt x="50387" y="54388"/>
                    </a:lnTo>
                    <a:cubicBezTo>
                      <a:pt x="53150" y="47625"/>
                      <a:pt x="56293" y="41053"/>
                      <a:pt x="59817" y="34671"/>
                    </a:cubicBezTo>
                    <a:cubicBezTo>
                      <a:pt x="63341" y="28289"/>
                      <a:pt x="67627" y="22479"/>
                      <a:pt x="72771" y="17240"/>
                    </a:cubicBezTo>
                    <a:cubicBezTo>
                      <a:pt x="77914" y="12001"/>
                      <a:pt x="84296" y="7810"/>
                      <a:pt x="91916" y="4667"/>
                    </a:cubicBezTo>
                    <a:cubicBezTo>
                      <a:pt x="99536" y="1524"/>
                      <a:pt x="108871" y="0"/>
                      <a:pt x="119920" y="0"/>
                    </a:cubicBezTo>
                    <a:cubicBezTo>
                      <a:pt x="124206" y="0"/>
                      <a:pt x="128397" y="286"/>
                      <a:pt x="132493" y="952"/>
                    </a:cubicBezTo>
                    <a:cubicBezTo>
                      <a:pt x="136588" y="1619"/>
                      <a:pt x="140684" y="2476"/>
                      <a:pt x="144685" y="3810"/>
                    </a:cubicBezTo>
                    <a:lnTo>
                      <a:pt x="141256" y="64294"/>
                    </a:lnTo>
                    <a:lnTo>
                      <a:pt x="119825" y="63151"/>
                    </a:lnTo>
                    <a:lnTo>
                      <a:pt x="119825" y="43625"/>
                    </a:lnTo>
                    <a:cubicBezTo>
                      <a:pt x="119825" y="42386"/>
                      <a:pt x="119348" y="40005"/>
                      <a:pt x="118300" y="36481"/>
                    </a:cubicBezTo>
                    <a:cubicBezTo>
                      <a:pt x="117253" y="32956"/>
                      <a:pt x="116110" y="29146"/>
                      <a:pt x="114681" y="25051"/>
                    </a:cubicBezTo>
                    <a:cubicBezTo>
                      <a:pt x="113347" y="20955"/>
                      <a:pt x="112014" y="17526"/>
                      <a:pt x="110776" y="14764"/>
                    </a:cubicBezTo>
                    <a:lnTo>
                      <a:pt x="128397" y="24575"/>
                    </a:lnTo>
                    <a:cubicBezTo>
                      <a:pt x="125921" y="24860"/>
                      <a:pt x="123349" y="24955"/>
                      <a:pt x="120682" y="24955"/>
                    </a:cubicBezTo>
                    <a:lnTo>
                      <a:pt x="112967" y="24955"/>
                    </a:lnTo>
                    <a:cubicBezTo>
                      <a:pt x="94964" y="24955"/>
                      <a:pt x="81820" y="30385"/>
                      <a:pt x="73724" y="41148"/>
                    </a:cubicBezTo>
                    <a:cubicBezTo>
                      <a:pt x="65627" y="51911"/>
                      <a:pt x="61531" y="66199"/>
                      <a:pt x="61531" y="84010"/>
                    </a:cubicBezTo>
                    <a:lnTo>
                      <a:pt x="61531" y="127635"/>
                    </a:lnTo>
                    <a:cubicBezTo>
                      <a:pt x="61531" y="137446"/>
                      <a:pt x="61913" y="147447"/>
                      <a:pt x="62675" y="157734"/>
                    </a:cubicBezTo>
                    <a:cubicBezTo>
                      <a:pt x="63437" y="168021"/>
                      <a:pt x="64199" y="175355"/>
                      <a:pt x="64960" y="179927"/>
                    </a:cubicBezTo>
                    <a:lnTo>
                      <a:pt x="51054" y="166021"/>
                    </a:lnTo>
                    <a:lnTo>
                      <a:pt x="101441" y="169735"/>
                    </a:lnTo>
                    <a:lnTo>
                      <a:pt x="99155" y="189262"/>
                    </a:lnTo>
                    <a:lnTo>
                      <a:pt x="43148" y="189262"/>
                    </a:lnTo>
                    <a:cubicBezTo>
                      <a:pt x="40672" y="189262"/>
                      <a:pt x="37052" y="189357"/>
                      <a:pt x="32290" y="189643"/>
                    </a:cubicBezTo>
                    <a:cubicBezTo>
                      <a:pt x="27527" y="189929"/>
                      <a:pt x="22479" y="190119"/>
                      <a:pt x="17050" y="190405"/>
                    </a:cubicBezTo>
                    <a:cubicBezTo>
                      <a:pt x="11621" y="190691"/>
                      <a:pt x="6572" y="190881"/>
                      <a:pt x="1810" y="1911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92" name="Forme libre : forme 91">
                <a:extLst>
                  <a:ext uri="{FF2B5EF4-FFF2-40B4-BE49-F238E27FC236}">
                    <a16:creationId xmlns:a16="http://schemas.microsoft.com/office/drawing/2014/main" id="{0EA9F79D-EF31-2E16-2660-B4B129A91C30}"/>
                  </a:ext>
                </a:extLst>
              </p:cNvPr>
              <p:cNvSpPr/>
              <p:nvPr/>
            </p:nvSpPr>
            <p:spPr>
              <a:xfrm>
                <a:off x="5310282" y="4371783"/>
                <a:ext cx="171450" cy="266033"/>
              </a:xfrm>
              <a:custGeom>
                <a:avLst/>
                <a:gdLst>
                  <a:gd name="connsiteX0" fmla="*/ 86106 w 171450"/>
                  <a:gd name="connsiteY0" fmla="*/ 266033 h 266033"/>
                  <a:gd name="connsiteX1" fmla="*/ 38386 w 171450"/>
                  <a:gd name="connsiteY1" fmla="*/ 253651 h 266033"/>
                  <a:gd name="connsiteX2" fmla="*/ 9620 w 171450"/>
                  <a:gd name="connsiteY2" fmla="*/ 219646 h 266033"/>
                  <a:gd name="connsiteX3" fmla="*/ 0 w 171450"/>
                  <a:gd name="connsiteY3" fmla="*/ 169831 h 266033"/>
                  <a:gd name="connsiteX4" fmla="*/ 9620 w 171450"/>
                  <a:gd name="connsiteY4" fmla="*/ 119634 h 266033"/>
                  <a:gd name="connsiteX5" fmla="*/ 38386 w 171450"/>
                  <a:gd name="connsiteY5" fmla="*/ 85630 h 266033"/>
                  <a:gd name="connsiteX6" fmla="*/ 86106 w 171450"/>
                  <a:gd name="connsiteY6" fmla="*/ 73247 h 266033"/>
                  <a:gd name="connsiteX7" fmla="*/ 150209 w 171450"/>
                  <a:gd name="connsiteY7" fmla="*/ 99727 h 266033"/>
                  <a:gd name="connsiteX8" fmla="*/ 171450 w 171450"/>
                  <a:gd name="connsiteY8" fmla="*/ 169831 h 266033"/>
                  <a:gd name="connsiteX9" fmla="*/ 161830 w 171450"/>
                  <a:gd name="connsiteY9" fmla="*/ 219837 h 266033"/>
                  <a:gd name="connsiteX10" fmla="*/ 133255 w 171450"/>
                  <a:gd name="connsiteY10" fmla="*/ 253841 h 266033"/>
                  <a:gd name="connsiteX11" fmla="*/ 86106 w 171450"/>
                  <a:gd name="connsiteY11" fmla="*/ 266033 h 266033"/>
                  <a:gd name="connsiteX12" fmla="*/ 35719 w 171450"/>
                  <a:gd name="connsiteY12" fmla="*/ 59722 h 266033"/>
                  <a:gd name="connsiteX13" fmla="*/ 24479 w 171450"/>
                  <a:gd name="connsiteY13" fmla="*/ 49244 h 266033"/>
                  <a:gd name="connsiteX14" fmla="*/ 74867 w 171450"/>
                  <a:gd name="connsiteY14" fmla="*/ 0 h 266033"/>
                  <a:gd name="connsiteX15" fmla="*/ 88011 w 171450"/>
                  <a:gd name="connsiteY15" fmla="*/ 0 h 266033"/>
                  <a:gd name="connsiteX16" fmla="*/ 101918 w 171450"/>
                  <a:gd name="connsiteY16" fmla="*/ 10858 h 266033"/>
                  <a:gd name="connsiteX17" fmla="*/ 35814 w 171450"/>
                  <a:gd name="connsiteY17" fmla="*/ 59722 h 266033"/>
                  <a:gd name="connsiteX18" fmla="*/ 86106 w 171450"/>
                  <a:gd name="connsiteY18" fmla="*/ 245745 h 266033"/>
                  <a:gd name="connsiteX19" fmla="*/ 118015 w 171450"/>
                  <a:gd name="connsiteY19" fmla="*/ 234506 h 266033"/>
                  <a:gd name="connsiteX20" fmla="*/ 134398 w 171450"/>
                  <a:gd name="connsiteY20" fmla="*/ 205740 h 266033"/>
                  <a:gd name="connsiteX21" fmla="*/ 139065 w 171450"/>
                  <a:gd name="connsiteY21" fmla="*/ 169831 h 266033"/>
                  <a:gd name="connsiteX22" fmla="*/ 134398 w 171450"/>
                  <a:gd name="connsiteY22" fmla="*/ 133541 h 266033"/>
                  <a:gd name="connsiteX23" fmla="*/ 118015 w 171450"/>
                  <a:gd name="connsiteY23" fmla="*/ 104775 h 266033"/>
                  <a:gd name="connsiteX24" fmla="*/ 86106 w 171450"/>
                  <a:gd name="connsiteY24" fmla="*/ 93536 h 266033"/>
                  <a:gd name="connsiteX25" fmla="*/ 54197 w 171450"/>
                  <a:gd name="connsiteY25" fmla="*/ 104585 h 266033"/>
                  <a:gd name="connsiteX26" fmla="*/ 37433 w 171450"/>
                  <a:gd name="connsiteY26" fmla="*/ 133160 h 266033"/>
                  <a:gd name="connsiteX27" fmla="*/ 32385 w 171450"/>
                  <a:gd name="connsiteY27" fmla="*/ 169831 h 266033"/>
                  <a:gd name="connsiteX28" fmla="*/ 37433 w 171450"/>
                  <a:gd name="connsiteY28" fmla="*/ 206121 h 266033"/>
                  <a:gd name="connsiteX29" fmla="*/ 54197 w 171450"/>
                  <a:gd name="connsiteY29" fmla="*/ 234696 h 266033"/>
                  <a:gd name="connsiteX30" fmla="*/ 86106 w 171450"/>
                  <a:gd name="connsiteY30" fmla="*/ 245745 h 266033"/>
                  <a:gd name="connsiteX31" fmla="*/ 134969 w 171450"/>
                  <a:gd name="connsiteY31" fmla="*/ 59722 h 266033"/>
                  <a:gd name="connsiteX32" fmla="*/ 68866 w 171450"/>
                  <a:gd name="connsiteY32" fmla="*/ 10858 h 266033"/>
                  <a:gd name="connsiteX33" fmla="*/ 82772 w 171450"/>
                  <a:gd name="connsiteY33" fmla="*/ 0 h 266033"/>
                  <a:gd name="connsiteX34" fmla="*/ 95536 w 171450"/>
                  <a:gd name="connsiteY34" fmla="*/ 0 h 266033"/>
                  <a:gd name="connsiteX35" fmla="*/ 146304 w 171450"/>
                  <a:gd name="connsiteY35" fmla="*/ 49244 h 266033"/>
                  <a:gd name="connsiteX36" fmla="*/ 135065 w 171450"/>
                  <a:gd name="connsiteY36" fmla="*/ 59722 h 266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71450" h="266033">
                    <a:moveTo>
                      <a:pt x="86106" y="266033"/>
                    </a:moveTo>
                    <a:cubicBezTo>
                      <a:pt x="67056" y="266033"/>
                      <a:pt x="51149" y="261938"/>
                      <a:pt x="38386" y="253651"/>
                    </a:cubicBezTo>
                    <a:cubicBezTo>
                      <a:pt x="25622" y="245364"/>
                      <a:pt x="16002" y="234029"/>
                      <a:pt x="9620" y="219646"/>
                    </a:cubicBezTo>
                    <a:cubicBezTo>
                      <a:pt x="3239" y="205264"/>
                      <a:pt x="0" y="188690"/>
                      <a:pt x="0" y="169831"/>
                    </a:cubicBezTo>
                    <a:cubicBezTo>
                      <a:pt x="0" y="150971"/>
                      <a:pt x="3239" y="134112"/>
                      <a:pt x="9620" y="119634"/>
                    </a:cubicBezTo>
                    <a:cubicBezTo>
                      <a:pt x="16002" y="105251"/>
                      <a:pt x="25622" y="93917"/>
                      <a:pt x="38386" y="85630"/>
                    </a:cubicBezTo>
                    <a:cubicBezTo>
                      <a:pt x="51149" y="77343"/>
                      <a:pt x="67056" y="73247"/>
                      <a:pt x="86106" y="73247"/>
                    </a:cubicBezTo>
                    <a:cubicBezTo>
                      <a:pt x="114681" y="73247"/>
                      <a:pt x="136017" y="82106"/>
                      <a:pt x="150209" y="99727"/>
                    </a:cubicBezTo>
                    <a:cubicBezTo>
                      <a:pt x="164402" y="117348"/>
                      <a:pt x="171450" y="140779"/>
                      <a:pt x="171450" y="169831"/>
                    </a:cubicBezTo>
                    <a:cubicBezTo>
                      <a:pt x="171450" y="188595"/>
                      <a:pt x="168212" y="205264"/>
                      <a:pt x="161830" y="219837"/>
                    </a:cubicBezTo>
                    <a:cubicBezTo>
                      <a:pt x="155448" y="234410"/>
                      <a:pt x="145923" y="245745"/>
                      <a:pt x="133255" y="253841"/>
                    </a:cubicBezTo>
                    <a:cubicBezTo>
                      <a:pt x="120587" y="262033"/>
                      <a:pt x="104870" y="266033"/>
                      <a:pt x="86106" y="266033"/>
                    </a:cubicBezTo>
                    <a:close/>
                    <a:moveTo>
                      <a:pt x="35719" y="59722"/>
                    </a:moveTo>
                    <a:lnTo>
                      <a:pt x="24479" y="49244"/>
                    </a:lnTo>
                    <a:lnTo>
                      <a:pt x="74867" y="0"/>
                    </a:lnTo>
                    <a:lnTo>
                      <a:pt x="88011" y="0"/>
                    </a:lnTo>
                    <a:lnTo>
                      <a:pt x="101918" y="10858"/>
                    </a:lnTo>
                    <a:lnTo>
                      <a:pt x="35814" y="59722"/>
                    </a:lnTo>
                    <a:close/>
                    <a:moveTo>
                      <a:pt x="86106" y="245745"/>
                    </a:moveTo>
                    <a:cubicBezTo>
                      <a:pt x="99632" y="245745"/>
                      <a:pt x="110300" y="242030"/>
                      <a:pt x="118015" y="234506"/>
                    </a:cubicBezTo>
                    <a:cubicBezTo>
                      <a:pt x="125730" y="226981"/>
                      <a:pt x="131254" y="217456"/>
                      <a:pt x="134398" y="205740"/>
                    </a:cubicBezTo>
                    <a:cubicBezTo>
                      <a:pt x="137541" y="194120"/>
                      <a:pt x="139065" y="182118"/>
                      <a:pt x="139065" y="169831"/>
                    </a:cubicBezTo>
                    <a:cubicBezTo>
                      <a:pt x="139065" y="157544"/>
                      <a:pt x="137541" y="145256"/>
                      <a:pt x="134398" y="133541"/>
                    </a:cubicBezTo>
                    <a:cubicBezTo>
                      <a:pt x="131254" y="121920"/>
                      <a:pt x="125825" y="112300"/>
                      <a:pt x="118015" y="104775"/>
                    </a:cubicBezTo>
                    <a:cubicBezTo>
                      <a:pt x="110204" y="97250"/>
                      <a:pt x="99632" y="93536"/>
                      <a:pt x="86106" y="93536"/>
                    </a:cubicBezTo>
                    <a:cubicBezTo>
                      <a:pt x="72581" y="93536"/>
                      <a:pt x="61913" y="97250"/>
                      <a:pt x="54197" y="104585"/>
                    </a:cubicBezTo>
                    <a:cubicBezTo>
                      <a:pt x="46387" y="112014"/>
                      <a:pt x="40862" y="121539"/>
                      <a:pt x="37433" y="133160"/>
                    </a:cubicBezTo>
                    <a:cubicBezTo>
                      <a:pt x="34100" y="144780"/>
                      <a:pt x="32385" y="157067"/>
                      <a:pt x="32385" y="169831"/>
                    </a:cubicBezTo>
                    <a:cubicBezTo>
                      <a:pt x="32385" y="182594"/>
                      <a:pt x="34100" y="194405"/>
                      <a:pt x="37433" y="206121"/>
                    </a:cubicBezTo>
                    <a:cubicBezTo>
                      <a:pt x="40862" y="217742"/>
                      <a:pt x="46387" y="227267"/>
                      <a:pt x="54197" y="234696"/>
                    </a:cubicBezTo>
                    <a:cubicBezTo>
                      <a:pt x="62008" y="242125"/>
                      <a:pt x="72581" y="245745"/>
                      <a:pt x="86106" y="245745"/>
                    </a:cubicBezTo>
                    <a:close/>
                    <a:moveTo>
                      <a:pt x="134969" y="59722"/>
                    </a:moveTo>
                    <a:lnTo>
                      <a:pt x="68866" y="10858"/>
                    </a:lnTo>
                    <a:lnTo>
                      <a:pt x="82772" y="0"/>
                    </a:lnTo>
                    <a:lnTo>
                      <a:pt x="95536" y="0"/>
                    </a:lnTo>
                    <a:lnTo>
                      <a:pt x="146304" y="49244"/>
                    </a:lnTo>
                    <a:lnTo>
                      <a:pt x="135065" y="597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93" name="Forme libre : forme 92">
                <a:extLst>
                  <a:ext uri="{FF2B5EF4-FFF2-40B4-BE49-F238E27FC236}">
                    <a16:creationId xmlns:a16="http://schemas.microsoft.com/office/drawing/2014/main" id="{C7DE2A5F-2FD9-EDA1-98F5-8C0F002588BC}"/>
                  </a:ext>
                </a:extLst>
              </p:cNvPr>
              <p:cNvSpPr/>
              <p:nvPr/>
            </p:nvSpPr>
            <p:spPr>
              <a:xfrm>
                <a:off x="5507545" y="4348828"/>
                <a:ext cx="93630" cy="287178"/>
              </a:xfrm>
              <a:custGeom>
                <a:avLst/>
                <a:gdLst>
                  <a:gd name="connsiteX0" fmla="*/ 1905 w 93630"/>
                  <a:gd name="connsiteY0" fmla="*/ 287084 h 287178"/>
                  <a:gd name="connsiteX1" fmla="*/ 0 w 93630"/>
                  <a:gd name="connsiteY1" fmla="*/ 269081 h 287178"/>
                  <a:gd name="connsiteX2" fmla="*/ 42100 w 93630"/>
                  <a:gd name="connsiteY2" fmla="*/ 260413 h 287178"/>
                  <a:gd name="connsiteX3" fmla="*/ 27051 w 93630"/>
                  <a:gd name="connsiteY3" fmla="*/ 274320 h 287178"/>
                  <a:gd name="connsiteX4" fmla="*/ 29146 w 93630"/>
                  <a:gd name="connsiteY4" fmla="*/ 263842 h 287178"/>
                  <a:gd name="connsiteX5" fmla="*/ 31813 w 93630"/>
                  <a:gd name="connsiteY5" fmla="*/ 247840 h 287178"/>
                  <a:gd name="connsiteX6" fmla="*/ 33147 w 93630"/>
                  <a:gd name="connsiteY6" fmla="*/ 234886 h 287178"/>
                  <a:gd name="connsiteX7" fmla="*/ 33147 w 93630"/>
                  <a:gd name="connsiteY7" fmla="*/ 52959 h 287178"/>
                  <a:gd name="connsiteX8" fmla="*/ 32195 w 93630"/>
                  <a:gd name="connsiteY8" fmla="*/ 40386 h 287178"/>
                  <a:gd name="connsiteX9" fmla="*/ 29908 w 93630"/>
                  <a:gd name="connsiteY9" fmla="*/ 24384 h 287178"/>
                  <a:gd name="connsiteX10" fmla="*/ 27432 w 93630"/>
                  <a:gd name="connsiteY10" fmla="*/ 10477 h 287178"/>
                  <a:gd name="connsiteX11" fmla="*/ 42100 w 93630"/>
                  <a:gd name="connsiteY11" fmla="*/ 27813 h 287178"/>
                  <a:gd name="connsiteX12" fmla="*/ 762 w 93630"/>
                  <a:gd name="connsiteY12" fmla="*/ 18764 h 287178"/>
                  <a:gd name="connsiteX13" fmla="*/ 2667 w 93630"/>
                  <a:gd name="connsiteY13" fmla="*/ 0 h 287178"/>
                  <a:gd name="connsiteX14" fmla="*/ 36100 w 93630"/>
                  <a:gd name="connsiteY14" fmla="*/ 1143 h 287178"/>
                  <a:gd name="connsiteX15" fmla="*/ 56769 w 93630"/>
                  <a:gd name="connsiteY15" fmla="*/ 1143 h 287178"/>
                  <a:gd name="connsiteX16" fmla="*/ 63913 w 93630"/>
                  <a:gd name="connsiteY16" fmla="*/ 7906 h 287178"/>
                  <a:gd name="connsiteX17" fmla="*/ 62960 w 93630"/>
                  <a:gd name="connsiteY17" fmla="*/ 23527 h 287178"/>
                  <a:gd name="connsiteX18" fmla="*/ 62008 w 93630"/>
                  <a:gd name="connsiteY18" fmla="*/ 44386 h 287178"/>
                  <a:gd name="connsiteX19" fmla="*/ 61627 w 93630"/>
                  <a:gd name="connsiteY19" fmla="*/ 64294 h 287178"/>
                  <a:gd name="connsiteX20" fmla="*/ 61627 w 93630"/>
                  <a:gd name="connsiteY20" fmla="*/ 223647 h 287178"/>
                  <a:gd name="connsiteX21" fmla="*/ 62770 w 93630"/>
                  <a:gd name="connsiteY21" fmla="*/ 253936 h 287178"/>
                  <a:gd name="connsiteX22" fmla="*/ 65056 w 93630"/>
                  <a:gd name="connsiteY22" fmla="*/ 275939 h 287178"/>
                  <a:gd name="connsiteX23" fmla="*/ 51149 w 93630"/>
                  <a:gd name="connsiteY23" fmla="*/ 262033 h 287178"/>
                  <a:gd name="connsiteX24" fmla="*/ 93631 w 93630"/>
                  <a:gd name="connsiteY24" fmla="*/ 265747 h 287178"/>
                  <a:gd name="connsiteX25" fmla="*/ 90964 w 93630"/>
                  <a:gd name="connsiteY25" fmla="*/ 285274 h 287178"/>
                  <a:gd name="connsiteX26" fmla="*/ 43243 w 93630"/>
                  <a:gd name="connsiteY26" fmla="*/ 285274 h 287178"/>
                  <a:gd name="connsiteX27" fmla="*/ 32385 w 93630"/>
                  <a:gd name="connsiteY27" fmla="*/ 285655 h 287178"/>
                  <a:gd name="connsiteX28" fmla="*/ 17145 w 93630"/>
                  <a:gd name="connsiteY28" fmla="*/ 286417 h 287178"/>
                  <a:gd name="connsiteX29" fmla="*/ 1905 w 93630"/>
                  <a:gd name="connsiteY29" fmla="*/ 287179 h 28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3630" h="287178">
                    <a:moveTo>
                      <a:pt x="1905" y="287084"/>
                    </a:moveTo>
                    <a:lnTo>
                      <a:pt x="0" y="269081"/>
                    </a:lnTo>
                    <a:lnTo>
                      <a:pt x="42100" y="260413"/>
                    </a:lnTo>
                    <a:lnTo>
                      <a:pt x="27051" y="274320"/>
                    </a:lnTo>
                    <a:cubicBezTo>
                      <a:pt x="27527" y="272320"/>
                      <a:pt x="28194" y="268795"/>
                      <a:pt x="29146" y="263842"/>
                    </a:cubicBezTo>
                    <a:cubicBezTo>
                      <a:pt x="30004" y="258794"/>
                      <a:pt x="30861" y="253555"/>
                      <a:pt x="31813" y="247840"/>
                    </a:cubicBezTo>
                    <a:cubicBezTo>
                      <a:pt x="32671" y="242221"/>
                      <a:pt x="33147" y="237839"/>
                      <a:pt x="33147" y="234886"/>
                    </a:cubicBezTo>
                    <a:lnTo>
                      <a:pt x="33147" y="52959"/>
                    </a:lnTo>
                    <a:cubicBezTo>
                      <a:pt x="33147" y="49720"/>
                      <a:pt x="32861" y="45529"/>
                      <a:pt x="32195" y="40386"/>
                    </a:cubicBezTo>
                    <a:cubicBezTo>
                      <a:pt x="31528" y="35242"/>
                      <a:pt x="30766" y="29908"/>
                      <a:pt x="29908" y="24384"/>
                    </a:cubicBezTo>
                    <a:cubicBezTo>
                      <a:pt x="29051" y="18859"/>
                      <a:pt x="28194" y="14192"/>
                      <a:pt x="27432" y="10477"/>
                    </a:cubicBezTo>
                    <a:lnTo>
                      <a:pt x="42100" y="27813"/>
                    </a:lnTo>
                    <a:lnTo>
                      <a:pt x="762" y="18764"/>
                    </a:lnTo>
                    <a:lnTo>
                      <a:pt x="2667" y="0"/>
                    </a:lnTo>
                    <a:lnTo>
                      <a:pt x="36100" y="1143"/>
                    </a:lnTo>
                    <a:lnTo>
                      <a:pt x="56769" y="1143"/>
                    </a:lnTo>
                    <a:lnTo>
                      <a:pt x="63913" y="7906"/>
                    </a:lnTo>
                    <a:cubicBezTo>
                      <a:pt x="63627" y="11620"/>
                      <a:pt x="63341" y="16859"/>
                      <a:pt x="62960" y="23527"/>
                    </a:cubicBezTo>
                    <a:cubicBezTo>
                      <a:pt x="62579" y="30194"/>
                      <a:pt x="62293" y="37147"/>
                      <a:pt x="62008" y="44386"/>
                    </a:cubicBezTo>
                    <a:cubicBezTo>
                      <a:pt x="61722" y="51625"/>
                      <a:pt x="61627" y="58293"/>
                      <a:pt x="61627" y="64294"/>
                    </a:cubicBezTo>
                    <a:lnTo>
                      <a:pt x="61627" y="223647"/>
                    </a:lnTo>
                    <a:cubicBezTo>
                      <a:pt x="61627" y="233648"/>
                      <a:pt x="62008" y="243745"/>
                      <a:pt x="62770" y="253936"/>
                    </a:cubicBezTo>
                    <a:cubicBezTo>
                      <a:pt x="63532" y="264128"/>
                      <a:pt x="64294" y="271367"/>
                      <a:pt x="65056" y="275939"/>
                    </a:cubicBezTo>
                    <a:lnTo>
                      <a:pt x="51149" y="262033"/>
                    </a:lnTo>
                    <a:lnTo>
                      <a:pt x="93631" y="265747"/>
                    </a:lnTo>
                    <a:lnTo>
                      <a:pt x="90964" y="285274"/>
                    </a:lnTo>
                    <a:lnTo>
                      <a:pt x="43243" y="285274"/>
                    </a:lnTo>
                    <a:cubicBezTo>
                      <a:pt x="40767" y="285274"/>
                      <a:pt x="37052" y="285369"/>
                      <a:pt x="32385" y="285655"/>
                    </a:cubicBezTo>
                    <a:cubicBezTo>
                      <a:pt x="27622" y="285940"/>
                      <a:pt x="22574" y="286131"/>
                      <a:pt x="17145" y="286417"/>
                    </a:cubicBezTo>
                    <a:cubicBezTo>
                      <a:pt x="11716" y="286702"/>
                      <a:pt x="6667" y="286893"/>
                      <a:pt x="1905" y="2871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94" name="Forme libre : forme 93">
                <a:extLst>
                  <a:ext uri="{FF2B5EF4-FFF2-40B4-BE49-F238E27FC236}">
                    <a16:creationId xmlns:a16="http://schemas.microsoft.com/office/drawing/2014/main" id="{E5414D0E-ABD6-3580-C94E-D227EAED87CC}"/>
                  </a:ext>
                </a:extLst>
              </p:cNvPr>
              <p:cNvSpPr/>
              <p:nvPr/>
            </p:nvSpPr>
            <p:spPr>
              <a:xfrm>
                <a:off x="5627084" y="4445412"/>
                <a:ext cx="151828" cy="192404"/>
              </a:xfrm>
              <a:custGeom>
                <a:avLst/>
                <a:gdLst>
                  <a:gd name="connsiteX0" fmla="*/ 85725 w 151828"/>
                  <a:gd name="connsiteY0" fmla="*/ 192405 h 192404"/>
                  <a:gd name="connsiteX1" fmla="*/ 38386 w 151828"/>
                  <a:gd name="connsiteY1" fmla="*/ 180022 h 192404"/>
                  <a:gd name="connsiteX2" fmla="*/ 9620 w 151828"/>
                  <a:gd name="connsiteY2" fmla="*/ 145828 h 192404"/>
                  <a:gd name="connsiteX3" fmla="*/ 0 w 151828"/>
                  <a:gd name="connsiteY3" fmla="*/ 96583 h 192404"/>
                  <a:gd name="connsiteX4" fmla="*/ 8668 w 151828"/>
                  <a:gd name="connsiteY4" fmla="*/ 46958 h 192404"/>
                  <a:gd name="connsiteX5" fmla="*/ 35338 w 151828"/>
                  <a:gd name="connsiteY5" fmla="*/ 12573 h 192404"/>
                  <a:gd name="connsiteX6" fmla="*/ 80772 w 151828"/>
                  <a:gd name="connsiteY6" fmla="*/ 0 h 192404"/>
                  <a:gd name="connsiteX7" fmla="*/ 122492 w 151828"/>
                  <a:gd name="connsiteY7" fmla="*/ 10858 h 192404"/>
                  <a:gd name="connsiteX8" fmla="*/ 144875 w 151828"/>
                  <a:gd name="connsiteY8" fmla="*/ 41338 h 192404"/>
                  <a:gd name="connsiteX9" fmla="*/ 151829 w 151828"/>
                  <a:gd name="connsiteY9" fmla="*/ 86487 h 192404"/>
                  <a:gd name="connsiteX10" fmla="*/ 145828 w 151828"/>
                  <a:gd name="connsiteY10" fmla="*/ 98488 h 192404"/>
                  <a:gd name="connsiteX11" fmla="*/ 24098 w 151828"/>
                  <a:gd name="connsiteY11" fmla="*/ 98488 h 192404"/>
                  <a:gd name="connsiteX12" fmla="*/ 24098 w 151828"/>
                  <a:gd name="connsiteY12" fmla="*/ 81534 h 192404"/>
                  <a:gd name="connsiteX13" fmla="*/ 132683 w 151828"/>
                  <a:gd name="connsiteY13" fmla="*/ 73247 h 192404"/>
                  <a:gd name="connsiteX14" fmla="*/ 120682 w 151828"/>
                  <a:gd name="connsiteY14" fmla="*/ 86392 h 192404"/>
                  <a:gd name="connsiteX15" fmla="*/ 120872 w 151828"/>
                  <a:gd name="connsiteY15" fmla="*/ 76771 h 192404"/>
                  <a:gd name="connsiteX16" fmla="*/ 121063 w 151828"/>
                  <a:gd name="connsiteY16" fmla="*/ 66484 h 192404"/>
                  <a:gd name="connsiteX17" fmla="*/ 110966 w 151828"/>
                  <a:gd name="connsiteY17" fmla="*/ 32290 h 192404"/>
                  <a:gd name="connsiteX18" fmla="*/ 79724 w 151828"/>
                  <a:gd name="connsiteY18" fmla="*/ 18002 h 192404"/>
                  <a:gd name="connsiteX19" fmla="*/ 56388 w 151828"/>
                  <a:gd name="connsiteY19" fmla="*/ 24955 h 192404"/>
                  <a:gd name="connsiteX20" fmla="*/ 41719 w 151828"/>
                  <a:gd name="connsiteY20" fmla="*/ 43529 h 192404"/>
                  <a:gd name="connsiteX21" fmla="*/ 34195 w 151828"/>
                  <a:gd name="connsiteY21" fmla="*/ 68485 h 192404"/>
                  <a:gd name="connsiteX22" fmla="*/ 31909 w 151828"/>
                  <a:gd name="connsiteY22" fmla="*/ 94964 h 192404"/>
                  <a:gd name="connsiteX23" fmla="*/ 34957 w 151828"/>
                  <a:gd name="connsiteY23" fmla="*/ 120301 h 192404"/>
                  <a:gd name="connsiteX24" fmla="*/ 44386 w 151828"/>
                  <a:gd name="connsiteY24" fmla="*/ 144494 h 192404"/>
                  <a:gd name="connsiteX25" fmla="*/ 60388 w 151828"/>
                  <a:gd name="connsiteY25" fmla="*/ 162496 h 192404"/>
                  <a:gd name="connsiteX26" fmla="*/ 83534 w 151828"/>
                  <a:gd name="connsiteY26" fmla="*/ 169259 h 192404"/>
                  <a:gd name="connsiteX27" fmla="*/ 117158 w 151828"/>
                  <a:gd name="connsiteY27" fmla="*/ 163830 h 192404"/>
                  <a:gd name="connsiteX28" fmla="*/ 141351 w 151828"/>
                  <a:gd name="connsiteY28" fmla="*/ 153448 h 192404"/>
                  <a:gd name="connsiteX29" fmla="*/ 151162 w 151828"/>
                  <a:gd name="connsiteY29" fmla="*/ 170021 h 192404"/>
                  <a:gd name="connsiteX30" fmla="*/ 148495 w 151828"/>
                  <a:gd name="connsiteY30" fmla="*/ 172117 h 192404"/>
                  <a:gd name="connsiteX31" fmla="*/ 136303 w 151828"/>
                  <a:gd name="connsiteY31" fmla="*/ 180022 h 192404"/>
                  <a:gd name="connsiteX32" fmla="*/ 115252 w 151828"/>
                  <a:gd name="connsiteY32" fmla="*/ 188500 h 192404"/>
                  <a:gd name="connsiteX33" fmla="*/ 85725 w 151828"/>
                  <a:gd name="connsiteY33" fmla="*/ 192214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1828" h="192404">
                    <a:moveTo>
                      <a:pt x="85725" y="192405"/>
                    </a:moveTo>
                    <a:cubicBezTo>
                      <a:pt x="66961" y="192405"/>
                      <a:pt x="51149" y="188309"/>
                      <a:pt x="38386" y="180022"/>
                    </a:cubicBezTo>
                    <a:cubicBezTo>
                      <a:pt x="25622" y="171736"/>
                      <a:pt x="16002" y="160306"/>
                      <a:pt x="9620" y="145828"/>
                    </a:cubicBezTo>
                    <a:cubicBezTo>
                      <a:pt x="3238" y="131254"/>
                      <a:pt x="0" y="114871"/>
                      <a:pt x="0" y="96583"/>
                    </a:cubicBezTo>
                    <a:cubicBezTo>
                      <a:pt x="0" y="78295"/>
                      <a:pt x="2858" y="61531"/>
                      <a:pt x="8668" y="46958"/>
                    </a:cubicBezTo>
                    <a:cubicBezTo>
                      <a:pt x="14383" y="32385"/>
                      <a:pt x="23336" y="20955"/>
                      <a:pt x="35338" y="12573"/>
                    </a:cubicBezTo>
                    <a:cubicBezTo>
                      <a:pt x="47339" y="4191"/>
                      <a:pt x="62484" y="0"/>
                      <a:pt x="80772" y="0"/>
                    </a:cubicBezTo>
                    <a:cubicBezTo>
                      <a:pt x="99060" y="0"/>
                      <a:pt x="112204" y="3619"/>
                      <a:pt x="122492" y="10858"/>
                    </a:cubicBezTo>
                    <a:cubicBezTo>
                      <a:pt x="132779" y="18097"/>
                      <a:pt x="140208" y="28289"/>
                      <a:pt x="144875" y="41338"/>
                    </a:cubicBezTo>
                    <a:cubicBezTo>
                      <a:pt x="149542" y="54388"/>
                      <a:pt x="151829" y="69437"/>
                      <a:pt x="151829" y="86487"/>
                    </a:cubicBezTo>
                    <a:lnTo>
                      <a:pt x="145828" y="98488"/>
                    </a:lnTo>
                    <a:lnTo>
                      <a:pt x="24098" y="98488"/>
                    </a:lnTo>
                    <a:lnTo>
                      <a:pt x="24098" y="81534"/>
                    </a:lnTo>
                    <a:lnTo>
                      <a:pt x="132683" y="73247"/>
                    </a:lnTo>
                    <a:lnTo>
                      <a:pt x="120682" y="86392"/>
                    </a:lnTo>
                    <a:cubicBezTo>
                      <a:pt x="120682" y="83153"/>
                      <a:pt x="120682" y="79915"/>
                      <a:pt x="120872" y="76771"/>
                    </a:cubicBezTo>
                    <a:cubicBezTo>
                      <a:pt x="120967" y="73628"/>
                      <a:pt x="121063" y="70199"/>
                      <a:pt x="121063" y="66484"/>
                    </a:cubicBezTo>
                    <a:cubicBezTo>
                      <a:pt x="121063" y="53245"/>
                      <a:pt x="117729" y="41815"/>
                      <a:pt x="110966" y="32290"/>
                    </a:cubicBezTo>
                    <a:cubicBezTo>
                      <a:pt x="104204" y="22765"/>
                      <a:pt x="93821" y="18002"/>
                      <a:pt x="79724" y="18002"/>
                    </a:cubicBezTo>
                    <a:cubicBezTo>
                      <a:pt x="70485" y="18002"/>
                      <a:pt x="62675" y="20288"/>
                      <a:pt x="56388" y="24955"/>
                    </a:cubicBezTo>
                    <a:cubicBezTo>
                      <a:pt x="50101" y="29623"/>
                      <a:pt x="45244" y="35814"/>
                      <a:pt x="41719" y="43529"/>
                    </a:cubicBezTo>
                    <a:cubicBezTo>
                      <a:pt x="38195" y="51340"/>
                      <a:pt x="35719" y="59626"/>
                      <a:pt x="34195" y="68485"/>
                    </a:cubicBezTo>
                    <a:cubicBezTo>
                      <a:pt x="32671" y="77343"/>
                      <a:pt x="31909" y="86201"/>
                      <a:pt x="31909" y="94964"/>
                    </a:cubicBezTo>
                    <a:cubicBezTo>
                      <a:pt x="31909" y="103251"/>
                      <a:pt x="32861" y="111728"/>
                      <a:pt x="34957" y="120301"/>
                    </a:cubicBezTo>
                    <a:cubicBezTo>
                      <a:pt x="36957" y="128968"/>
                      <a:pt x="40100" y="137065"/>
                      <a:pt x="44386" y="144494"/>
                    </a:cubicBezTo>
                    <a:cubicBezTo>
                      <a:pt x="48673" y="151924"/>
                      <a:pt x="54007" y="158020"/>
                      <a:pt x="60388" y="162496"/>
                    </a:cubicBezTo>
                    <a:cubicBezTo>
                      <a:pt x="66770" y="166973"/>
                      <a:pt x="74485" y="169259"/>
                      <a:pt x="83534" y="169259"/>
                    </a:cubicBezTo>
                    <a:cubicBezTo>
                      <a:pt x="95345" y="169259"/>
                      <a:pt x="106489" y="167449"/>
                      <a:pt x="117158" y="163830"/>
                    </a:cubicBezTo>
                    <a:cubicBezTo>
                      <a:pt x="127825" y="160210"/>
                      <a:pt x="135922" y="156781"/>
                      <a:pt x="141351" y="153448"/>
                    </a:cubicBezTo>
                    <a:lnTo>
                      <a:pt x="151162" y="170021"/>
                    </a:lnTo>
                    <a:cubicBezTo>
                      <a:pt x="151924" y="169259"/>
                      <a:pt x="151067" y="170021"/>
                      <a:pt x="148495" y="172117"/>
                    </a:cubicBezTo>
                    <a:cubicBezTo>
                      <a:pt x="146018" y="174212"/>
                      <a:pt x="141922" y="176879"/>
                      <a:pt x="136303" y="180022"/>
                    </a:cubicBezTo>
                    <a:cubicBezTo>
                      <a:pt x="130683" y="183166"/>
                      <a:pt x="123634" y="185928"/>
                      <a:pt x="115252" y="188500"/>
                    </a:cubicBezTo>
                    <a:cubicBezTo>
                      <a:pt x="106871" y="190976"/>
                      <a:pt x="97060" y="192214"/>
                      <a:pt x="85725" y="1922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95" name="Forme libre : forme 94">
                <a:extLst>
                  <a:ext uri="{FF2B5EF4-FFF2-40B4-BE49-F238E27FC236}">
                    <a16:creationId xmlns:a16="http://schemas.microsoft.com/office/drawing/2014/main" id="{7F002B8D-8FE9-2FC9-A991-BD747DA24FC9}"/>
                  </a:ext>
                </a:extLst>
              </p:cNvPr>
              <p:cNvSpPr/>
              <p:nvPr/>
            </p:nvSpPr>
            <p:spPr>
              <a:xfrm>
                <a:off x="5898832" y="4348733"/>
                <a:ext cx="184308" cy="289083"/>
              </a:xfrm>
              <a:custGeom>
                <a:avLst/>
                <a:gdLst>
                  <a:gd name="connsiteX0" fmla="*/ 75914 w 184308"/>
                  <a:gd name="connsiteY0" fmla="*/ 289084 h 289083"/>
                  <a:gd name="connsiteX1" fmla="*/ 20479 w 184308"/>
                  <a:gd name="connsiteY1" fmla="*/ 263176 h 289083"/>
                  <a:gd name="connsiteX2" fmla="*/ 0 w 184308"/>
                  <a:gd name="connsiteY2" fmla="*/ 192119 h 289083"/>
                  <a:gd name="connsiteX3" fmla="*/ 20860 w 184308"/>
                  <a:gd name="connsiteY3" fmla="*/ 122396 h 289083"/>
                  <a:gd name="connsiteX4" fmla="*/ 77057 w 184308"/>
                  <a:gd name="connsiteY4" fmla="*/ 96679 h 289083"/>
                  <a:gd name="connsiteX5" fmla="*/ 94297 w 184308"/>
                  <a:gd name="connsiteY5" fmla="*/ 97631 h 289083"/>
                  <a:gd name="connsiteX6" fmla="*/ 111538 w 184308"/>
                  <a:gd name="connsiteY6" fmla="*/ 101346 h 289083"/>
                  <a:gd name="connsiteX7" fmla="*/ 134112 w 184308"/>
                  <a:gd name="connsiteY7" fmla="*/ 109823 h 289083"/>
                  <a:gd name="connsiteX8" fmla="*/ 131445 w 184308"/>
                  <a:gd name="connsiteY8" fmla="*/ 136874 h 289083"/>
                  <a:gd name="connsiteX9" fmla="*/ 106108 w 184308"/>
                  <a:gd name="connsiteY9" fmla="*/ 122015 h 289083"/>
                  <a:gd name="connsiteX10" fmla="*/ 80772 w 184308"/>
                  <a:gd name="connsiteY10" fmla="*/ 117729 h 289083"/>
                  <a:gd name="connsiteX11" fmla="*/ 44482 w 184308"/>
                  <a:gd name="connsiteY11" fmla="*/ 137827 h 289083"/>
                  <a:gd name="connsiteX12" fmla="*/ 31147 w 184308"/>
                  <a:gd name="connsiteY12" fmla="*/ 193262 h 289083"/>
                  <a:gd name="connsiteX13" fmla="*/ 43529 w 184308"/>
                  <a:gd name="connsiteY13" fmla="*/ 247364 h 289083"/>
                  <a:gd name="connsiteX14" fmla="*/ 76581 w 184308"/>
                  <a:gd name="connsiteY14" fmla="*/ 267271 h 289083"/>
                  <a:gd name="connsiteX15" fmla="*/ 113062 w 184308"/>
                  <a:gd name="connsiteY15" fmla="*/ 251841 h 289083"/>
                  <a:gd name="connsiteX16" fmla="*/ 126206 w 184308"/>
                  <a:gd name="connsiteY16" fmla="*/ 208979 h 289083"/>
                  <a:gd name="connsiteX17" fmla="*/ 126206 w 184308"/>
                  <a:gd name="connsiteY17" fmla="*/ 52673 h 289083"/>
                  <a:gd name="connsiteX18" fmla="*/ 125063 w 184308"/>
                  <a:gd name="connsiteY18" fmla="*/ 39910 h 289083"/>
                  <a:gd name="connsiteX19" fmla="*/ 122396 w 184308"/>
                  <a:gd name="connsiteY19" fmla="*/ 24670 h 289083"/>
                  <a:gd name="connsiteX20" fmla="*/ 120110 w 184308"/>
                  <a:gd name="connsiteY20" fmla="*/ 14288 h 289083"/>
                  <a:gd name="connsiteX21" fmla="*/ 134398 w 184308"/>
                  <a:gd name="connsiteY21" fmla="*/ 26670 h 289083"/>
                  <a:gd name="connsiteX22" fmla="*/ 88583 w 184308"/>
                  <a:gd name="connsiteY22" fmla="*/ 18764 h 289083"/>
                  <a:gd name="connsiteX23" fmla="*/ 90488 w 184308"/>
                  <a:gd name="connsiteY23" fmla="*/ 0 h 289083"/>
                  <a:gd name="connsiteX24" fmla="*/ 128778 w 184308"/>
                  <a:gd name="connsiteY24" fmla="*/ 1143 h 289083"/>
                  <a:gd name="connsiteX25" fmla="*/ 149828 w 184308"/>
                  <a:gd name="connsiteY25" fmla="*/ 1143 h 289083"/>
                  <a:gd name="connsiteX26" fmla="*/ 156591 w 184308"/>
                  <a:gd name="connsiteY26" fmla="*/ 7906 h 289083"/>
                  <a:gd name="connsiteX27" fmla="*/ 155638 w 184308"/>
                  <a:gd name="connsiteY27" fmla="*/ 26289 h 289083"/>
                  <a:gd name="connsiteX28" fmla="*/ 154686 w 184308"/>
                  <a:gd name="connsiteY28" fmla="*/ 46958 h 289083"/>
                  <a:gd name="connsiteX29" fmla="*/ 154305 w 184308"/>
                  <a:gd name="connsiteY29" fmla="*/ 63913 h 289083"/>
                  <a:gd name="connsiteX30" fmla="*/ 154305 w 184308"/>
                  <a:gd name="connsiteY30" fmla="*/ 224028 h 289083"/>
                  <a:gd name="connsiteX31" fmla="*/ 156591 w 184308"/>
                  <a:gd name="connsiteY31" fmla="*/ 253746 h 289083"/>
                  <a:gd name="connsiteX32" fmla="*/ 160306 w 184308"/>
                  <a:gd name="connsiteY32" fmla="*/ 275177 h 289083"/>
                  <a:gd name="connsiteX33" fmla="*/ 145637 w 184308"/>
                  <a:gd name="connsiteY33" fmla="*/ 261652 h 289083"/>
                  <a:gd name="connsiteX34" fmla="*/ 184309 w 184308"/>
                  <a:gd name="connsiteY34" fmla="*/ 265748 h 289083"/>
                  <a:gd name="connsiteX35" fmla="*/ 182023 w 184308"/>
                  <a:gd name="connsiteY35" fmla="*/ 285274 h 289083"/>
                  <a:gd name="connsiteX36" fmla="*/ 135064 w 184308"/>
                  <a:gd name="connsiteY36" fmla="*/ 285274 h 289083"/>
                  <a:gd name="connsiteX37" fmla="*/ 127540 w 184308"/>
                  <a:gd name="connsiteY37" fmla="*/ 242792 h 289083"/>
                  <a:gd name="connsiteX38" fmla="*/ 130207 w 184308"/>
                  <a:gd name="connsiteY38" fmla="*/ 249174 h 289083"/>
                  <a:gd name="connsiteX39" fmla="*/ 125349 w 184308"/>
                  <a:gd name="connsiteY39" fmla="*/ 262509 h 289083"/>
                  <a:gd name="connsiteX40" fmla="*/ 111442 w 184308"/>
                  <a:gd name="connsiteY40" fmla="*/ 275463 h 289083"/>
                  <a:gd name="connsiteX41" fmla="*/ 93440 w 184308"/>
                  <a:gd name="connsiteY41" fmla="*/ 285274 h 289083"/>
                  <a:gd name="connsiteX42" fmla="*/ 75819 w 184308"/>
                  <a:gd name="connsiteY42" fmla="*/ 288988 h 28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84308" h="289083">
                    <a:moveTo>
                      <a:pt x="75914" y="289084"/>
                    </a:moveTo>
                    <a:cubicBezTo>
                      <a:pt x="52578" y="289084"/>
                      <a:pt x="34100" y="280416"/>
                      <a:pt x="20479" y="263176"/>
                    </a:cubicBezTo>
                    <a:cubicBezTo>
                      <a:pt x="6858" y="245936"/>
                      <a:pt x="0" y="222218"/>
                      <a:pt x="0" y="192119"/>
                    </a:cubicBezTo>
                    <a:cubicBezTo>
                      <a:pt x="0" y="162020"/>
                      <a:pt x="6953" y="139541"/>
                      <a:pt x="20860" y="122396"/>
                    </a:cubicBezTo>
                    <a:cubicBezTo>
                      <a:pt x="34766" y="105251"/>
                      <a:pt x="53530" y="96679"/>
                      <a:pt x="77057" y="96679"/>
                    </a:cubicBezTo>
                    <a:cubicBezTo>
                      <a:pt x="83344" y="96679"/>
                      <a:pt x="89059" y="96965"/>
                      <a:pt x="94297" y="97631"/>
                    </a:cubicBezTo>
                    <a:cubicBezTo>
                      <a:pt x="99536" y="98298"/>
                      <a:pt x="105346" y="99536"/>
                      <a:pt x="111538" y="101346"/>
                    </a:cubicBezTo>
                    <a:cubicBezTo>
                      <a:pt x="117824" y="103251"/>
                      <a:pt x="125349" y="106013"/>
                      <a:pt x="134112" y="109823"/>
                    </a:cubicBezTo>
                    <a:lnTo>
                      <a:pt x="131445" y="136874"/>
                    </a:lnTo>
                    <a:cubicBezTo>
                      <a:pt x="122682" y="129826"/>
                      <a:pt x="114205" y="124873"/>
                      <a:pt x="106108" y="122015"/>
                    </a:cubicBezTo>
                    <a:cubicBezTo>
                      <a:pt x="98012" y="119158"/>
                      <a:pt x="89535" y="117729"/>
                      <a:pt x="80772" y="117729"/>
                    </a:cubicBezTo>
                    <a:cubicBezTo>
                      <a:pt x="65532" y="117729"/>
                      <a:pt x="53435" y="124396"/>
                      <a:pt x="44482" y="137827"/>
                    </a:cubicBezTo>
                    <a:cubicBezTo>
                      <a:pt x="35623" y="151257"/>
                      <a:pt x="31147" y="169736"/>
                      <a:pt x="31147" y="193262"/>
                    </a:cubicBezTo>
                    <a:cubicBezTo>
                      <a:pt x="31147" y="216789"/>
                      <a:pt x="35242" y="234125"/>
                      <a:pt x="43529" y="247364"/>
                    </a:cubicBezTo>
                    <a:cubicBezTo>
                      <a:pt x="51816" y="260604"/>
                      <a:pt x="62770" y="267271"/>
                      <a:pt x="76581" y="267271"/>
                    </a:cubicBezTo>
                    <a:cubicBezTo>
                      <a:pt x="92107" y="267271"/>
                      <a:pt x="104299" y="262128"/>
                      <a:pt x="113062" y="251841"/>
                    </a:cubicBezTo>
                    <a:cubicBezTo>
                      <a:pt x="121825" y="241554"/>
                      <a:pt x="126206" y="227267"/>
                      <a:pt x="126206" y="208979"/>
                    </a:cubicBezTo>
                    <a:lnTo>
                      <a:pt x="126206" y="52673"/>
                    </a:lnTo>
                    <a:cubicBezTo>
                      <a:pt x="126206" y="49435"/>
                      <a:pt x="125825" y="45149"/>
                      <a:pt x="125063" y="39910"/>
                    </a:cubicBezTo>
                    <a:cubicBezTo>
                      <a:pt x="124301" y="34671"/>
                      <a:pt x="123444" y="29623"/>
                      <a:pt x="122396" y="24670"/>
                    </a:cubicBezTo>
                    <a:cubicBezTo>
                      <a:pt x="121444" y="19812"/>
                      <a:pt x="120682" y="16288"/>
                      <a:pt x="120110" y="14288"/>
                    </a:cubicBezTo>
                    <a:lnTo>
                      <a:pt x="134398" y="26670"/>
                    </a:lnTo>
                    <a:lnTo>
                      <a:pt x="88583" y="18764"/>
                    </a:lnTo>
                    <a:lnTo>
                      <a:pt x="90488" y="0"/>
                    </a:lnTo>
                    <a:lnTo>
                      <a:pt x="128778" y="1143"/>
                    </a:lnTo>
                    <a:lnTo>
                      <a:pt x="149828" y="1143"/>
                    </a:lnTo>
                    <a:lnTo>
                      <a:pt x="156591" y="7906"/>
                    </a:lnTo>
                    <a:cubicBezTo>
                      <a:pt x="156305" y="13145"/>
                      <a:pt x="156019" y="19336"/>
                      <a:pt x="155638" y="26289"/>
                    </a:cubicBezTo>
                    <a:cubicBezTo>
                      <a:pt x="155258" y="33338"/>
                      <a:pt x="154972" y="40196"/>
                      <a:pt x="154686" y="46958"/>
                    </a:cubicBezTo>
                    <a:cubicBezTo>
                      <a:pt x="154400" y="53721"/>
                      <a:pt x="154305" y="59341"/>
                      <a:pt x="154305" y="63913"/>
                    </a:cubicBezTo>
                    <a:lnTo>
                      <a:pt x="154305" y="224028"/>
                    </a:lnTo>
                    <a:cubicBezTo>
                      <a:pt x="154305" y="233839"/>
                      <a:pt x="155067" y="243745"/>
                      <a:pt x="156591" y="253746"/>
                    </a:cubicBezTo>
                    <a:cubicBezTo>
                      <a:pt x="158115" y="263747"/>
                      <a:pt x="159353" y="270891"/>
                      <a:pt x="160306" y="275177"/>
                    </a:cubicBezTo>
                    <a:lnTo>
                      <a:pt x="145637" y="261652"/>
                    </a:lnTo>
                    <a:lnTo>
                      <a:pt x="184309" y="265748"/>
                    </a:lnTo>
                    <a:lnTo>
                      <a:pt x="182023" y="285274"/>
                    </a:lnTo>
                    <a:lnTo>
                      <a:pt x="135064" y="285274"/>
                    </a:lnTo>
                    <a:lnTo>
                      <a:pt x="127540" y="242792"/>
                    </a:lnTo>
                    <a:lnTo>
                      <a:pt x="130207" y="249174"/>
                    </a:lnTo>
                    <a:cubicBezTo>
                      <a:pt x="130492" y="253460"/>
                      <a:pt x="128873" y="257842"/>
                      <a:pt x="125349" y="262509"/>
                    </a:cubicBezTo>
                    <a:cubicBezTo>
                      <a:pt x="121825" y="267176"/>
                      <a:pt x="117253" y="271463"/>
                      <a:pt x="111442" y="275463"/>
                    </a:cubicBezTo>
                    <a:cubicBezTo>
                      <a:pt x="105632" y="279463"/>
                      <a:pt x="99631" y="282702"/>
                      <a:pt x="93440" y="285274"/>
                    </a:cubicBezTo>
                    <a:cubicBezTo>
                      <a:pt x="87154" y="287750"/>
                      <a:pt x="81248" y="288988"/>
                      <a:pt x="75819" y="2889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96" name="Forme libre : forme 95">
                <a:extLst>
                  <a:ext uri="{FF2B5EF4-FFF2-40B4-BE49-F238E27FC236}">
                    <a16:creationId xmlns:a16="http://schemas.microsoft.com/office/drawing/2014/main" id="{1050F790-F05B-2EBB-070A-1F41AA106C9B}"/>
                  </a:ext>
                </a:extLst>
              </p:cNvPr>
              <p:cNvSpPr/>
              <p:nvPr/>
            </p:nvSpPr>
            <p:spPr>
              <a:xfrm>
                <a:off x="6109239" y="4445412"/>
                <a:ext cx="151828" cy="192404"/>
              </a:xfrm>
              <a:custGeom>
                <a:avLst/>
                <a:gdLst>
                  <a:gd name="connsiteX0" fmla="*/ 85725 w 151828"/>
                  <a:gd name="connsiteY0" fmla="*/ 192405 h 192404"/>
                  <a:gd name="connsiteX1" fmla="*/ 38386 w 151828"/>
                  <a:gd name="connsiteY1" fmla="*/ 180022 h 192404"/>
                  <a:gd name="connsiteX2" fmla="*/ 9620 w 151828"/>
                  <a:gd name="connsiteY2" fmla="*/ 145828 h 192404"/>
                  <a:gd name="connsiteX3" fmla="*/ 0 w 151828"/>
                  <a:gd name="connsiteY3" fmla="*/ 96583 h 192404"/>
                  <a:gd name="connsiteX4" fmla="*/ 8668 w 151828"/>
                  <a:gd name="connsiteY4" fmla="*/ 46958 h 192404"/>
                  <a:gd name="connsiteX5" fmla="*/ 35338 w 151828"/>
                  <a:gd name="connsiteY5" fmla="*/ 12573 h 192404"/>
                  <a:gd name="connsiteX6" fmla="*/ 80772 w 151828"/>
                  <a:gd name="connsiteY6" fmla="*/ 0 h 192404"/>
                  <a:gd name="connsiteX7" fmla="*/ 122492 w 151828"/>
                  <a:gd name="connsiteY7" fmla="*/ 10858 h 192404"/>
                  <a:gd name="connsiteX8" fmla="*/ 144875 w 151828"/>
                  <a:gd name="connsiteY8" fmla="*/ 41338 h 192404"/>
                  <a:gd name="connsiteX9" fmla="*/ 151828 w 151828"/>
                  <a:gd name="connsiteY9" fmla="*/ 86487 h 192404"/>
                  <a:gd name="connsiteX10" fmla="*/ 145828 w 151828"/>
                  <a:gd name="connsiteY10" fmla="*/ 98488 h 192404"/>
                  <a:gd name="connsiteX11" fmla="*/ 24098 w 151828"/>
                  <a:gd name="connsiteY11" fmla="*/ 98488 h 192404"/>
                  <a:gd name="connsiteX12" fmla="*/ 24098 w 151828"/>
                  <a:gd name="connsiteY12" fmla="*/ 81534 h 192404"/>
                  <a:gd name="connsiteX13" fmla="*/ 132683 w 151828"/>
                  <a:gd name="connsiteY13" fmla="*/ 73247 h 192404"/>
                  <a:gd name="connsiteX14" fmla="*/ 120682 w 151828"/>
                  <a:gd name="connsiteY14" fmla="*/ 86392 h 192404"/>
                  <a:gd name="connsiteX15" fmla="*/ 120872 w 151828"/>
                  <a:gd name="connsiteY15" fmla="*/ 76771 h 192404"/>
                  <a:gd name="connsiteX16" fmla="*/ 121063 w 151828"/>
                  <a:gd name="connsiteY16" fmla="*/ 66484 h 192404"/>
                  <a:gd name="connsiteX17" fmla="*/ 110871 w 151828"/>
                  <a:gd name="connsiteY17" fmla="*/ 32290 h 192404"/>
                  <a:gd name="connsiteX18" fmla="*/ 79724 w 151828"/>
                  <a:gd name="connsiteY18" fmla="*/ 18002 h 192404"/>
                  <a:gd name="connsiteX19" fmla="*/ 56388 w 151828"/>
                  <a:gd name="connsiteY19" fmla="*/ 24955 h 192404"/>
                  <a:gd name="connsiteX20" fmla="*/ 41720 w 151828"/>
                  <a:gd name="connsiteY20" fmla="*/ 43529 h 192404"/>
                  <a:gd name="connsiteX21" fmla="*/ 34195 w 151828"/>
                  <a:gd name="connsiteY21" fmla="*/ 68485 h 192404"/>
                  <a:gd name="connsiteX22" fmla="*/ 31909 w 151828"/>
                  <a:gd name="connsiteY22" fmla="*/ 94964 h 192404"/>
                  <a:gd name="connsiteX23" fmla="*/ 34957 w 151828"/>
                  <a:gd name="connsiteY23" fmla="*/ 120301 h 192404"/>
                  <a:gd name="connsiteX24" fmla="*/ 44387 w 151828"/>
                  <a:gd name="connsiteY24" fmla="*/ 144494 h 192404"/>
                  <a:gd name="connsiteX25" fmla="*/ 60388 w 151828"/>
                  <a:gd name="connsiteY25" fmla="*/ 162496 h 192404"/>
                  <a:gd name="connsiteX26" fmla="*/ 83534 w 151828"/>
                  <a:gd name="connsiteY26" fmla="*/ 169259 h 192404"/>
                  <a:gd name="connsiteX27" fmla="*/ 117158 w 151828"/>
                  <a:gd name="connsiteY27" fmla="*/ 163830 h 192404"/>
                  <a:gd name="connsiteX28" fmla="*/ 141351 w 151828"/>
                  <a:gd name="connsiteY28" fmla="*/ 153448 h 192404"/>
                  <a:gd name="connsiteX29" fmla="*/ 151162 w 151828"/>
                  <a:gd name="connsiteY29" fmla="*/ 170021 h 192404"/>
                  <a:gd name="connsiteX30" fmla="*/ 148495 w 151828"/>
                  <a:gd name="connsiteY30" fmla="*/ 172117 h 192404"/>
                  <a:gd name="connsiteX31" fmla="*/ 136303 w 151828"/>
                  <a:gd name="connsiteY31" fmla="*/ 180022 h 192404"/>
                  <a:gd name="connsiteX32" fmla="*/ 115252 w 151828"/>
                  <a:gd name="connsiteY32" fmla="*/ 188500 h 192404"/>
                  <a:gd name="connsiteX33" fmla="*/ 85725 w 151828"/>
                  <a:gd name="connsiteY33" fmla="*/ 192214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1828" h="192404">
                    <a:moveTo>
                      <a:pt x="85725" y="192405"/>
                    </a:moveTo>
                    <a:cubicBezTo>
                      <a:pt x="66961" y="192405"/>
                      <a:pt x="51149" y="188309"/>
                      <a:pt x="38386" y="180022"/>
                    </a:cubicBezTo>
                    <a:cubicBezTo>
                      <a:pt x="25622" y="171736"/>
                      <a:pt x="16002" y="160306"/>
                      <a:pt x="9620" y="145828"/>
                    </a:cubicBezTo>
                    <a:cubicBezTo>
                      <a:pt x="3238" y="131350"/>
                      <a:pt x="0" y="114871"/>
                      <a:pt x="0" y="96583"/>
                    </a:cubicBezTo>
                    <a:cubicBezTo>
                      <a:pt x="0" y="78295"/>
                      <a:pt x="2858" y="61531"/>
                      <a:pt x="8668" y="46958"/>
                    </a:cubicBezTo>
                    <a:cubicBezTo>
                      <a:pt x="14478" y="32385"/>
                      <a:pt x="23336" y="20955"/>
                      <a:pt x="35338" y="12573"/>
                    </a:cubicBezTo>
                    <a:cubicBezTo>
                      <a:pt x="47339" y="4191"/>
                      <a:pt x="62484" y="0"/>
                      <a:pt x="80772" y="0"/>
                    </a:cubicBezTo>
                    <a:cubicBezTo>
                      <a:pt x="99060" y="0"/>
                      <a:pt x="112205" y="3619"/>
                      <a:pt x="122492" y="10858"/>
                    </a:cubicBezTo>
                    <a:cubicBezTo>
                      <a:pt x="132778" y="18097"/>
                      <a:pt x="140208" y="28289"/>
                      <a:pt x="144875" y="41338"/>
                    </a:cubicBezTo>
                    <a:cubicBezTo>
                      <a:pt x="149542" y="54388"/>
                      <a:pt x="151828" y="69437"/>
                      <a:pt x="151828" y="86487"/>
                    </a:cubicBezTo>
                    <a:lnTo>
                      <a:pt x="145828" y="98488"/>
                    </a:lnTo>
                    <a:lnTo>
                      <a:pt x="24098" y="98488"/>
                    </a:lnTo>
                    <a:lnTo>
                      <a:pt x="24098" y="81534"/>
                    </a:lnTo>
                    <a:lnTo>
                      <a:pt x="132683" y="73247"/>
                    </a:lnTo>
                    <a:lnTo>
                      <a:pt x="120682" y="86392"/>
                    </a:lnTo>
                    <a:cubicBezTo>
                      <a:pt x="120682" y="83153"/>
                      <a:pt x="120682" y="79915"/>
                      <a:pt x="120872" y="76771"/>
                    </a:cubicBezTo>
                    <a:cubicBezTo>
                      <a:pt x="120967" y="73628"/>
                      <a:pt x="121063" y="70199"/>
                      <a:pt x="121063" y="66484"/>
                    </a:cubicBezTo>
                    <a:cubicBezTo>
                      <a:pt x="121063" y="53245"/>
                      <a:pt x="117729" y="41815"/>
                      <a:pt x="110871" y="32290"/>
                    </a:cubicBezTo>
                    <a:cubicBezTo>
                      <a:pt x="104108" y="22765"/>
                      <a:pt x="93726" y="18002"/>
                      <a:pt x="79724" y="18002"/>
                    </a:cubicBezTo>
                    <a:cubicBezTo>
                      <a:pt x="70485" y="18002"/>
                      <a:pt x="62675" y="20288"/>
                      <a:pt x="56388" y="24955"/>
                    </a:cubicBezTo>
                    <a:cubicBezTo>
                      <a:pt x="50101" y="29623"/>
                      <a:pt x="45244" y="35814"/>
                      <a:pt x="41720" y="43529"/>
                    </a:cubicBezTo>
                    <a:cubicBezTo>
                      <a:pt x="38195" y="51340"/>
                      <a:pt x="35719" y="59626"/>
                      <a:pt x="34195" y="68485"/>
                    </a:cubicBezTo>
                    <a:cubicBezTo>
                      <a:pt x="32671" y="77343"/>
                      <a:pt x="31909" y="86201"/>
                      <a:pt x="31909" y="94964"/>
                    </a:cubicBezTo>
                    <a:cubicBezTo>
                      <a:pt x="31909" y="103251"/>
                      <a:pt x="32957" y="111728"/>
                      <a:pt x="34957" y="120301"/>
                    </a:cubicBezTo>
                    <a:cubicBezTo>
                      <a:pt x="36957" y="128968"/>
                      <a:pt x="40100" y="137065"/>
                      <a:pt x="44387" y="144494"/>
                    </a:cubicBezTo>
                    <a:cubicBezTo>
                      <a:pt x="48673" y="152019"/>
                      <a:pt x="54007" y="158020"/>
                      <a:pt x="60388" y="162496"/>
                    </a:cubicBezTo>
                    <a:cubicBezTo>
                      <a:pt x="66770" y="166973"/>
                      <a:pt x="74485" y="169259"/>
                      <a:pt x="83534" y="169259"/>
                    </a:cubicBezTo>
                    <a:cubicBezTo>
                      <a:pt x="95345" y="169259"/>
                      <a:pt x="106490" y="167449"/>
                      <a:pt x="117158" y="163830"/>
                    </a:cubicBezTo>
                    <a:cubicBezTo>
                      <a:pt x="127825" y="160210"/>
                      <a:pt x="135922" y="156781"/>
                      <a:pt x="141351" y="153448"/>
                    </a:cubicBezTo>
                    <a:lnTo>
                      <a:pt x="151162" y="170021"/>
                    </a:lnTo>
                    <a:cubicBezTo>
                      <a:pt x="151924" y="169259"/>
                      <a:pt x="151067" y="170021"/>
                      <a:pt x="148495" y="172117"/>
                    </a:cubicBezTo>
                    <a:cubicBezTo>
                      <a:pt x="146018" y="174212"/>
                      <a:pt x="141923" y="176879"/>
                      <a:pt x="136303" y="180022"/>
                    </a:cubicBezTo>
                    <a:cubicBezTo>
                      <a:pt x="130683" y="183166"/>
                      <a:pt x="123634" y="185928"/>
                      <a:pt x="115252" y="188500"/>
                    </a:cubicBezTo>
                    <a:cubicBezTo>
                      <a:pt x="106870" y="190976"/>
                      <a:pt x="97060" y="192214"/>
                      <a:pt x="85725" y="1922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97" name="Forme libre : forme 96">
                <a:extLst>
                  <a:ext uri="{FF2B5EF4-FFF2-40B4-BE49-F238E27FC236}">
                    <a16:creationId xmlns:a16="http://schemas.microsoft.com/office/drawing/2014/main" id="{ED30F15A-EDA2-8B57-B0CD-1694FBDD4E7E}"/>
                  </a:ext>
                </a:extLst>
              </p:cNvPr>
              <p:cNvSpPr/>
              <p:nvPr/>
            </p:nvSpPr>
            <p:spPr>
              <a:xfrm>
                <a:off x="6300311" y="4444840"/>
                <a:ext cx="122110" cy="192976"/>
              </a:xfrm>
              <a:custGeom>
                <a:avLst/>
                <a:gdLst>
                  <a:gd name="connsiteX0" fmla="*/ 59246 w 122110"/>
                  <a:gd name="connsiteY0" fmla="*/ 192977 h 192976"/>
                  <a:gd name="connsiteX1" fmla="*/ 21812 w 122110"/>
                  <a:gd name="connsiteY1" fmla="*/ 187166 h 192976"/>
                  <a:gd name="connsiteX2" fmla="*/ 952 w 122110"/>
                  <a:gd name="connsiteY2" fmla="*/ 177546 h 192976"/>
                  <a:gd name="connsiteX3" fmla="*/ 952 w 122110"/>
                  <a:gd name="connsiteY3" fmla="*/ 129064 h 192976"/>
                  <a:gd name="connsiteX4" fmla="*/ 22384 w 122110"/>
                  <a:gd name="connsiteY4" fmla="*/ 127540 h 192976"/>
                  <a:gd name="connsiteX5" fmla="*/ 22384 w 122110"/>
                  <a:gd name="connsiteY5" fmla="*/ 142589 h 192976"/>
                  <a:gd name="connsiteX6" fmla="*/ 24289 w 122110"/>
                  <a:gd name="connsiteY6" fmla="*/ 151257 h 192976"/>
                  <a:gd name="connsiteX7" fmla="*/ 29146 w 122110"/>
                  <a:gd name="connsiteY7" fmla="*/ 163640 h 192976"/>
                  <a:gd name="connsiteX8" fmla="*/ 35147 w 122110"/>
                  <a:gd name="connsiteY8" fmla="*/ 174498 h 192976"/>
                  <a:gd name="connsiteX9" fmla="*/ 24289 w 122110"/>
                  <a:gd name="connsiteY9" fmla="*/ 158306 h 192976"/>
                  <a:gd name="connsiteX10" fmla="*/ 39719 w 122110"/>
                  <a:gd name="connsiteY10" fmla="*/ 171450 h 192976"/>
                  <a:gd name="connsiteX11" fmla="*/ 59626 w 122110"/>
                  <a:gd name="connsiteY11" fmla="*/ 174879 h 192976"/>
                  <a:gd name="connsiteX12" fmla="*/ 83725 w 122110"/>
                  <a:gd name="connsiteY12" fmla="*/ 167735 h 192976"/>
                  <a:gd name="connsiteX13" fmla="*/ 92773 w 122110"/>
                  <a:gd name="connsiteY13" fmla="*/ 145161 h 192976"/>
                  <a:gd name="connsiteX14" fmla="*/ 80772 w 122110"/>
                  <a:gd name="connsiteY14" fmla="*/ 123158 h 192976"/>
                  <a:gd name="connsiteX15" fmla="*/ 52959 w 122110"/>
                  <a:gd name="connsiteY15" fmla="*/ 107537 h 192976"/>
                  <a:gd name="connsiteX16" fmla="*/ 34195 w 122110"/>
                  <a:gd name="connsiteY16" fmla="*/ 97917 h 192976"/>
                  <a:gd name="connsiteX17" fmla="*/ 17050 w 122110"/>
                  <a:gd name="connsiteY17" fmla="*/ 86297 h 192976"/>
                  <a:gd name="connsiteX18" fmla="*/ 4667 w 122110"/>
                  <a:gd name="connsiteY18" fmla="*/ 70676 h 192976"/>
                  <a:gd name="connsiteX19" fmla="*/ 0 w 122110"/>
                  <a:gd name="connsiteY19" fmla="*/ 49244 h 192976"/>
                  <a:gd name="connsiteX20" fmla="*/ 16764 w 122110"/>
                  <a:gd name="connsiteY20" fmla="*/ 12954 h 192976"/>
                  <a:gd name="connsiteX21" fmla="*/ 57912 w 122110"/>
                  <a:gd name="connsiteY21" fmla="*/ 0 h 192976"/>
                  <a:gd name="connsiteX22" fmla="*/ 84201 w 122110"/>
                  <a:gd name="connsiteY22" fmla="*/ 1715 h 192976"/>
                  <a:gd name="connsiteX23" fmla="*/ 111252 w 122110"/>
                  <a:gd name="connsiteY23" fmla="*/ 6382 h 192976"/>
                  <a:gd name="connsiteX24" fmla="*/ 110871 w 122110"/>
                  <a:gd name="connsiteY24" fmla="*/ 59341 h 192976"/>
                  <a:gd name="connsiteX25" fmla="*/ 89440 w 122110"/>
                  <a:gd name="connsiteY25" fmla="*/ 58198 h 192976"/>
                  <a:gd name="connsiteX26" fmla="*/ 89440 w 122110"/>
                  <a:gd name="connsiteY26" fmla="*/ 45053 h 192976"/>
                  <a:gd name="connsiteX27" fmla="*/ 87344 w 122110"/>
                  <a:gd name="connsiteY27" fmla="*/ 36767 h 192976"/>
                  <a:gd name="connsiteX28" fmla="*/ 82867 w 122110"/>
                  <a:gd name="connsiteY28" fmla="*/ 24194 h 192976"/>
                  <a:gd name="connsiteX29" fmla="*/ 78962 w 122110"/>
                  <a:gd name="connsiteY29" fmla="*/ 13907 h 192976"/>
                  <a:gd name="connsiteX30" fmla="*/ 91726 w 122110"/>
                  <a:gd name="connsiteY30" fmla="*/ 27813 h 192976"/>
                  <a:gd name="connsiteX31" fmla="*/ 75533 w 122110"/>
                  <a:gd name="connsiteY31" fmla="*/ 20669 h 192976"/>
                  <a:gd name="connsiteX32" fmla="*/ 58293 w 122110"/>
                  <a:gd name="connsiteY32" fmla="*/ 18764 h 192976"/>
                  <a:gd name="connsiteX33" fmla="*/ 36862 w 122110"/>
                  <a:gd name="connsiteY33" fmla="*/ 25337 h 192976"/>
                  <a:gd name="connsiteX34" fmla="*/ 28575 w 122110"/>
                  <a:gd name="connsiteY34" fmla="*/ 43910 h 192976"/>
                  <a:gd name="connsiteX35" fmla="*/ 40576 w 122110"/>
                  <a:gd name="connsiteY35" fmla="*/ 65151 h 192976"/>
                  <a:gd name="connsiteX36" fmla="*/ 68389 w 122110"/>
                  <a:gd name="connsiteY36" fmla="*/ 80391 h 192976"/>
                  <a:gd name="connsiteX37" fmla="*/ 87535 w 122110"/>
                  <a:gd name="connsiteY37" fmla="*/ 90202 h 192976"/>
                  <a:gd name="connsiteX38" fmla="*/ 104870 w 122110"/>
                  <a:gd name="connsiteY38" fmla="*/ 102013 h 192976"/>
                  <a:gd name="connsiteX39" fmla="*/ 117443 w 122110"/>
                  <a:gd name="connsiteY39" fmla="*/ 117443 h 192976"/>
                  <a:gd name="connsiteX40" fmla="*/ 122110 w 122110"/>
                  <a:gd name="connsiteY40" fmla="*/ 138303 h 192976"/>
                  <a:gd name="connsiteX41" fmla="*/ 105156 w 122110"/>
                  <a:gd name="connsiteY41" fmla="*/ 180404 h 192976"/>
                  <a:gd name="connsiteX42" fmla="*/ 59341 w 122110"/>
                  <a:gd name="connsiteY42" fmla="*/ 192786 h 1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2110" h="192976">
                    <a:moveTo>
                      <a:pt x="59246" y="192977"/>
                    </a:moveTo>
                    <a:cubicBezTo>
                      <a:pt x="44005" y="192977"/>
                      <a:pt x="31528" y="191072"/>
                      <a:pt x="21812" y="187166"/>
                    </a:cubicBezTo>
                    <a:cubicBezTo>
                      <a:pt x="12192" y="183261"/>
                      <a:pt x="5239" y="180118"/>
                      <a:pt x="952" y="177546"/>
                    </a:cubicBezTo>
                    <a:lnTo>
                      <a:pt x="952" y="129064"/>
                    </a:lnTo>
                    <a:lnTo>
                      <a:pt x="22384" y="127540"/>
                    </a:lnTo>
                    <a:lnTo>
                      <a:pt x="22384" y="142589"/>
                    </a:lnTo>
                    <a:cubicBezTo>
                      <a:pt x="22384" y="144304"/>
                      <a:pt x="23050" y="147257"/>
                      <a:pt x="24289" y="151257"/>
                    </a:cubicBezTo>
                    <a:cubicBezTo>
                      <a:pt x="25527" y="155258"/>
                      <a:pt x="27146" y="159449"/>
                      <a:pt x="29146" y="163640"/>
                    </a:cubicBezTo>
                    <a:cubicBezTo>
                      <a:pt x="31147" y="167926"/>
                      <a:pt x="33147" y="171545"/>
                      <a:pt x="35147" y="174498"/>
                    </a:cubicBezTo>
                    <a:lnTo>
                      <a:pt x="24289" y="158306"/>
                    </a:lnTo>
                    <a:cubicBezTo>
                      <a:pt x="28765" y="164783"/>
                      <a:pt x="33909" y="169164"/>
                      <a:pt x="39719" y="171450"/>
                    </a:cubicBezTo>
                    <a:cubicBezTo>
                      <a:pt x="45434" y="173736"/>
                      <a:pt x="52102" y="174879"/>
                      <a:pt x="59626" y="174879"/>
                    </a:cubicBezTo>
                    <a:cubicBezTo>
                      <a:pt x="69628" y="174879"/>
                      <a:pt x="77629" y="172498"/>
                      <a:pt x="83725" y="167735"/>
                    </a:cubicBezTo>
                    <a:cubicBezTo>
                      <a:pt x="89725" y="162973"/>
                      <a:pt x="92773" y="155448"/>
                      <a:pt x="92773" y="145161"/>
                    </a:cubicBezTo>
                    <a:cubicBezTo>
                      <a:pt x="92773" y="135922"/>
                      <a:pt x="88773" y="128588"/>
                      <a:pt x="80772" y="123158"/>
                    </a:cubicBezTo>
                    <a:cubicBezTo>
                      <a:pt x="72771" y="117729"/>
                      <a:pt x="63436" y="112586"/>
                      <a:pt x="52959" y="107537"/>
                    </a:cubicBezTo>
                    <a:cubicBezTo>
                      <a:pt x="46672" y="104489"/>
                      <a:pt x="40386" y="101346"/>
                      <a:pt x="34195" y="97917"/>
                    </a:cubicBezTo>
                    <a:cubicBezTo>
                      <a:pt x="27908" y="94488"/>
                      <a:pt x="22193" y="90678"/>
                      <a:pt x="17050" y="86297"/>
                    </a:cubicBezTo>
                    <a:cubicBezTo>
                      <a:pt x="11906" y="81915"/>
                      <a:pt x="7810" y="76676"/>
                      <a:pt x="4667" y="70676"/>
                    </a:cubicBezTo>
                    <a:cubicBezTo>
                      <a:pt x="1524" y="64675"/>
                      <a:pt x="0" y="57531"/>
                      <a:pt x="0" y="49244"/>
                    </a:cubicBezTo>
                    <a:cubicBezTo>
                      <a:pt x="0" y="33719"/>
                      <a:pt x="5524" y="21622"/>
                      <a:pt x="16764" y="12954"/>
                    </a:cubicBezTo>
                    <a:cubicBezTo>
                      <a:pt x="27908" y="4286"/>
                      <a:pt x="41624" y="0"/>
                      <a:pt x="57912" y="0"/>
                    </a:cubicBezTo>
                    <a:cubicBezTo>
                      <a:pt x="66199" y="0"/>
                      <a:pt x="74962" y="572"/>
                      <a:pt x="84201" y="1715"/>
                    </a:cubicBezTo>
                    <a:cubicBezTo>
                      <a:pt x="93440" y="2858"/>
                      <a:pt x="102489" y="4382"/>
                      <a:pt x="111252" y="6382"/>
                    </a:cubicBezTo>
                    <a:lnTo>
                      <a:pt x="110871" y="59341"/>
                    </a:lnTo>
                    <a:lnTo>
                      <a:pt x="89440" y="58198"/>
                    </a:lnTo>
                    <a:lnTo>
                      <a:pt x="89440" y="45053"/>
                    </a:lnTo>
                    <a:cubicBezTo>
                      <a:pt x="89440" y="43529"/>
                      <a:pt x="88773" y="40767"/>
                      <a:pt x="87344" y="36767"/>
                    </a:cubicBezTo>
                    <a:cubicBezTo>
                      <a:pt x="86011" y="32766"/>
                      <a:pt x="84487" y="28575"/>
                      <a:pt x="82867" y="24194"/>
                    </a:cubicBezTo>
                    <a:cubicBezTo>
                      <a:pt x="81248" y="19812"/>
                      <a:pt x="79915" y="16383"/>
                      <a:pt x="78962" y="13907"/>
                    </a:cubicBezTo>
                    <a:lnTo>
                      <a:pt x="91726" y="27813"/>
                    </a:lnTo>
                    <a:cubicBezTo>
                      <a:pt x="85439" y="24289"/>
                      <a:pt x="80105" y="21908"/>
                      <a:pt x="75533" y="20669"/>
                    </a:cubicBezTo>
                    <a:cubicBezTo>
                      <a:pt x="70961" y="19431"/>
                      <a:pt x="65246" y="18764"/>
                      <a:pt x="58293" y="18764"/>
                    </a:cubicBezTo>
                    <a:cubicBezTo>
                      <a:pt x="49530" y="18764"/>
                      <a:pt x="42386" y="20955"/>
                      <a:pt x="36862" y="25337"/>
                    </a:cubicBezTo>
                    <a:cubicBezTo>
                      <a:pt x="31337" y="29718"/>
                      <a:pt x="28575" y="35909"/>
                      <a:pt x="28575" y="43910"/>
                    </a:cubicBezTo>
                    <a:cubicBezTo>
                      <a:pt x="28575" y="52673"/>
                      <a:pt x="32575" y="59722"/>
                      <a:pt x="40576" y="65151"/>
                    </a:cubicBezTo>
                    <a:cubicBezTo>
                      <a:pt x="48577" y="70580"/>
                      <a:pt x="57817" y="75629"/>
                      <a:pt x="68389" y="80391"/>
                    </a:cubicBezTo>
                    <a:cubicBezTo>
                      <a:pt x="74866" y="83439"/>
                      <a:pt x="81248" y="86678"/>
                      <a:pt x="87535" y="90202"/>
                    </a:cubicBezTo>
                    <a:cubicBezTo>
                      <a:pt x="93821" y="93726"/>
                      <a:pt x="99536" y="97631"/>
                      <a:pt x="104870" y="102013"/>
                    </a:cubicBezTo>
                    <a:cubicBezTo>
                      <a:pt x="110109" y="106394"/>
                      <a:pt x="114300" y="111538"/>
                      <a:pt x="117443" y="117443"/>
                    </a:cubicBezTo>
                    <a:cubicBezTo>
                      <a:pt x="120586" y="123349"/>
                      <a:pt x="122110" y="130302"/>
                      <a:pt x="122110" y="138303"/>
                    </a:cubicBezTo>
                    <a:cubicBezTo>
                      <a:pt x="122110" y="158115"/>
                      <a:pt x="116491" y="172117"/>
                      <a:pt x="105156" y="180404"/>
                    </a:cubicBezTo>
                    <a:cubicBezTo>
                      <a:pt x="93821" y="188690"/>
                      <a:pt x="78581" y="192786"/>
                      <a:pt x="59341" y="1927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98" name="Forme libre : forme 97">
                <a:extLst>
                  <a:ext uri="{FF2B5EF4-FFF2-40B4-BE49-F238E27FC236}">
                    <a16:creationId xmlns:a16="http://schemas.microsoft.com/office/drawing/2014/main" id="{82261A45-82F5-B66D-D04C-E049B8766BE6}"/>
                  </a:ext>
                </a:extLst>
              </p:cNvPr>
              <p:cNvSpPr/>
              <p:nvPr/>
            </p:nvSpPr>
            <p:spPr>
              <a:xfrm>
                <a:off x="6541865" y="4365402"/>
                <a:ext cx="243935" cy="270700"/>
              </a:xfrm>
              <a:custGeom>
                <a:avLst/>
                <a:gdLst>
                  <a:gd name="connsiteX0" fmla="*/ 1524 w 243935"/>
                  <a:gd name="connsiteY0" fmla="*/ 270510 h 270700"/>
                  <a:gd name="connsiteX1" fmla="*/ 0 w 243935"/>
                  <a:gd name="connsiteY1" fmla="*/ 252889 h 270700"/>
                  <a:gd name="connsiteX2" fmla="*/ 36100 w 243935"/>
                  <a:gd name="connsiteY2" fmla="*/ 242697 h 270700"/>
                  <a:gd name="connsiteX3" fmla="*/ 21050 w 243935"/>
                  <a:gd name="connsiteY3" fmla="*/ 252127 h 270700"/>
                  <a:gd name="connsiteX4" fmla="*/ 27242 w 243935"/>
                  <a:gd name="connsiteY4" fmla="*/ 239554 h 270700"/>
                  <a:gd name="connsiteX5" fmla="*/ 34385 w 243935"/>
                  <a:gd name="connsiteY5" fmla="*/ 224504 h 270700"/>
                  <a:gd name="connsiteX6" fmla="*/ 40577 w 243935"/>
                  <a:gd name="connsiteY6" fmla="*/ 208502 h 270700"/>
                  <a:gd name="connsiteX7" fmla="*/ 107061 w 243935"/>
                  <a:gd name="connsiteY7" fmla="*/ 3715 h 270700"/>
                  <a:gd name="connsiteX8" fmla="*/ 127730 w 243935"/>
                  <a:gd name="connsiteY8" fmla="*/ 0 h 270700"/>
                  <a:gd name="connsiteX9" fmla="*/ 205550 w 243935"/>
                  <a:gd name="connsiteY9" fmla="*/ 211931 h 270700"/>
                  <a:gd name="connsiteX10" fmla="*/ 214027 w 243935"/>
                  <a:gd name="connsiteY10" fmla="*/ 232600 h 270700"/>
                  <a:gd name="connsiteX11" fmla="*/ 223266 w 243935"/>
                  <a:gd name="connsiteY11" fmla="*/ 251746 h 270700"/>
                  <a:gd name="connsiteX12" fmla="*/ 207454 w 243935"/>
                  <a:gd name="connsiteY12" fmla="*/ 242316 h 270700"/>
                  <a:gd name="connsiteX13" fmla="*/ 243935 w 243935"/>
                  <a:gd name="connsiteY13" fmla="*/ 248698 h 270700"/>
                  <a:gd name="connsiteX14" fmla="*/ 242030 w 243935"/>
                  <a:gd name="connsiteY14" fmla="*/ 268605 h 270700"/>
                  <a:gd name="connsiteX15" fmla="*/ 203740 w 243935"/>
                  <a:gd name="connsiteY15" fmla="*/ 268605 h 270700"/>
                  <a:gd name="connsiteX16" fmla="*/ 190214 w 243935"/>
                  <a:gd name="connsiteY16" fmla="*/ 268986 h 270700"/>
                  <a:gd name="connsiteX17" fmla="*/ 170879 w 243935"/>
                  <a:gd name="connsiteY17" fmla="*/ 269748 h 270700"/>
                  <a:gd name="connsiteX18" fmla="*/ 151543 w 243935"/>
                  <a:gd name="connsiteY18" fmla="*/ 270510 h 270700"/>
                  <a:gd name="connsiteX19" fmla="*/ 150400 w 243935"/>
                  <a:gd name="connsiteY19" fmla="*/ 252889 h 270700"/>
                  <a:gd name="connsiteX20" fmla="*/ 190214 w 243935"/>
                  <a:gd name="connsiteY20" fmla="*/ 240887 h 270700"/>
                  <a:gd name="connsiteX21" fmla="*/ 179737 w 243935"/>
                  <a:gd name="connsiteY21" fmla="*/ 253270 h 270700"/>
                  <a:gd name="connsiteX22" fmla="*/ 174879 w 243935"/>
                  <a:gd name="connsiteY22" fmla="*/ 227552 h 270700"/>
                  <a:gd name="connsiteX23" fmla="*/ 167354 w 243935"/>
                  <a:gd name="connsiteY23" fmla="*/ 202978 h 270700"/>
                  <a:gd name="connsiteX24" fmla="*/ 111347 w 243935"/>
                  <a:gd name="connsiteY24" fmla="*/ 45911 h 270700"/>
                  <a:gd name="connsiteX25" fmla="*/ 119253 w 243935"/>
                  <a:gd name="connsiteY25" fmla="*/ 45911 h 270700"/>
                  <a:gd name="connsiteX26" fmla="*/ 63246 w 243935"/>
                  <a:gd name="connsiteY26" fmla="*/ 220694 h 270700"/>
                  <a:gd name="connsiteX27" fmla="*/ 59817 w 243935"/>
                  <a:gd name="connsiteY27" fmla="*/ 237077 h 270700"/>
                  <a:gd name="connsiteX28" fmla="*/ 58293 w 243935"/>
                  <a:gd name="connsiteY28" fmla="*/ 253079 h 270700"/>
                  <a:gd name="connsiteX29" fmla="*/ 46672 w 243935"/>
                  <a:gd name="connsiteY29" fmla="*/ 243269 h 270700"/>
                  <a:gd name="connsiteX30" fmla="*/ 86106 w 243935"/>
                  <a:gd name="connsiteY30" fmla="*/ 248888 h 270700"/>
                  <a:gd name="connsiteX31" fmla="*/ 84201 w 243935"/>
                  <a:gd name="connsiteY31" fmla="*/ 268796 h 270700"/>
                  <a:gd name="connsiteX32" fmla="*/ 52292 w 243935"/>
                  <a:gd name="connsiteY32" fmla="*/ 268796 h 270700"/>
                  <a:gd name="connsiteX33" fmla="*/ 38957 w 243935"/>
                  <a:gd name="connsiteY33" fmla="*/ 269177 h 270700"/>
                  <a:gd name="connsiteX34" fmla="*/ 20193 w 243935"/>
                  <a:gd name="connsiteY34" fmla="*/ 269938 h 270700"/>
                  <a:gd name="connsiteX35" fmla="*/ 1619 w 243935"/>
                  <a:gd name="connsiteY35" fmla="*/ 270700 h 270700"/>
                  <a:gd name="connsiteX36" fmla="*/ 66199 w 243935"/>
                  <a:gd name="connsiteY36" fmla="*/ 184023 h 270700"/>
                  <a:gd name="connsiteX37" fmla="*/ 66199 w 243935"/>
                  <a:gd name="connsiteY37" fmla="*/ 164878 h 270700"/>
                  <a:gd name="connsiteX38" fmla="*/ 172593 w 243935"/>
                  <a:gd name="connsiteY38" fmla="*/ 164878 h 270700"/>
                  <a:gd name="connsiteX39" fmla="*/ 172593 w 243935"/>
                  <a:gd name="connsiteY39" fmla="*/ 184023 h 270700"/>
                  <a:gd name="connsiteX40" fmla="*/ 66199 w 243935"/>
                  <a:gd name="connsiteY40" fmla="*/ 184023 h 27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43935" h="270700">
                    <a:moveTo>
                      <a:pt x="1524" y="270510"/>
                    </a:moveTo>
                    <a:lnTo>
                      <a:pt x="0" y="252889"/>
                    </a:lnTo>
                    <a:lnTo>
                      <a:pt x="36100" y="242697"/>
                    </a:lnTo>
                    <a:lnTo>
                      <a:pt x="21050" y="252127"/>
                    </a:lnTo>
                    <a:cubicBezTo>
                      <a:pt x="22765" y="248412"/>
                      <a:pt x="24860" y="244221"/>
                      <a:pt x="27242" y="239554"/>
                    </a:cubicBezTo>
                    <a:cubicBezTo>
                      <a:pt x="29623" y="234887"/>
                      <a:pt x="32004" y="229934"/>
                      <a:pt x="34385" y="224504"/>
                    </a:cubicBezTo>
                    <a:cubicBezTo>
                      <a:pt x="36767" y="219170"/>
                      <a:pt x="38862" y="213836"/>
                      <a:pt x="40577" y="208502"/>
                    </a:cubicBezTo>
                    <a:lnTo>
                      <a:pt x="107061" y="3715"/>
                    </a:lnTo>
                    <a:lnTo>
                      <a:pt x="127730" y="0"/>
                    </a:lnTo>
                    <a:lnTo>
                      <a:pt x="205550" y="211931"/>
                    </a:lnTo>
                    <a:cubicBezTo>
                      <a:pt x="207836" y="218980"/>
                      <a:pt x="210598" y="225838"/>
                      <a:pt x="214027" y="232600"/>
                    </a:cubicBezTo>
                    <a:cubicBezTo>
                      <a:pt x="217456" y="239363"/>
                      <a:pt x="220504" y="245745"/>
                      <a:pt x="223266" y="251746"/>
                    </a:cubicBezTo>
                    <a:lnTo>
                      <a:pt x="207454" y="242316"/>
                    </a:lnTo>
                    <a:lnTo>
                      <a:pt x="243935" y="248698"/>
                    </a:lnTo>
                    <a:lnTo>
                      <a:pt x="242030" y="268605"/>
                    </a:lnTo>
                    <a:lnTo>
                      <a:pt x="203740" y="268605"/>
                    </a:lnTo>
                    <a:cubicBezTo>
                      <a:pt x="200692" y="268605"/>
                      <a:pt x="196215" y="268700"/>
                      <a:pt x="190214" y="268986"/>
                    </a:cubicBezTo>
                    <a:cubicBezTo>
                      <a:pt x="184213" y="269272"/>
                      <a:pt x="177737" y="269462"/>
                      <a:pt x="170879" y="269748"/>
                    </a:cubicBezTo>
                    <a:cubicBezTo>
                      <a:pt x="164021" y="270034"/>
                      <a:pt x="157544" y="270224"/>
                      <a:pt x="151543" y="270510"/>
                    </a:cubicBezTo>
                    <a:lnTo>
                      <a:pt x="150400" y="252889"/>
                    </a:lnTo>
                    <a:lnTo>
                      <a:pt x="190214" y="240887"/>
                    </a:lnTo>
                    <a:lnTo>
                      <a:pt x="179737" y="253270"/>
                    </a:lnTo>
                    <a:cubicBezTo>
                      <a:pt x="178213" y="244221"/>
                      <a:pt x="176594" y="235649"/>
                      <a:pt x="174879" y="227552"/>
                    </a:cubicBezTo>
                    <a:cubicBezTo>
                      <a:pt x="173164" y="219456"/>
                      <a:pt x="170593" y="211169"/>
                      <a:pt x="167354" y="202978"/>
                    </a:cubicBezTo>
                    <a:lnTo>
                      <a:pt x="111347" y="45911"/>
                    </a:lnTo>
                    <a:lnTo>
                      <a:pt x="119253" y="45911"/>
                    </a:lnTo>
                    <a:lnTo>
                      <a:pt x="63246" y="220694"/>
                    </a:lnTo>
                    <a:cubicBezTo>
                      <a:pt x="61531" y="225933"/>
                      <a:pt x="60388" y="231362"/>
                      <a:pt x="59817" y="237077"/>
                    </a:cubicBezTo>
                    <a:cubicBezTo>
                      <a:pt x="59246" y="242792"/>
                      <a:pt x="58769" y="248031"/>
                      <a:pt x="58293" y="253079"/>
                    </a:cubicBezTo>
                    <a:lnTo>
                      <a:pt x="46672" y="243269"/>
                    </a:lnTo>
                    <a:lnTo>
                      <a:pt x="86106" y="248888"/>
                    </a:lnTo>
                    <a:lnTo>
                      <a:pt x="84201" y="268796"/>
                    </a:lnTo>
                    <a:lnTo>
                      <a:pt x="52292" y="268796"/>
                    </a:lnTo>
                    <a:cubicBezTo>
                      <a:pt x="49244" y="268796"/>
                      <a:pt x="44863" y="268891"/>
                      <a:pt x="38957" y="269177"/>
                    </a:cubicBezTo>
                    <a:cubicBezTo>
                      <a:pt x="33052" y="269462"/>
                      <a:pt x="26765" y="269653"/>
                      <a:pt x="20193" y="269938"/>
                    </a:cubicBezTo>
                    <a:cubicBezTo>
                      <a:pt x="13621" y="270224"/>
                      <a:pt x="7334" y="270415"/>
                      <a:pt x="1619" y="270700"/>
                    </a:cubicBezTo>
                    <a:close/>
                    <a:moveTo>
                      <a:pt x="66199" y="184023"/>
                    </a:moveTo>
                    <a:lnTo>
                      <a:pt x="66199" y="164878"/>
                    </a:lnTo>
                    <a:lnTo>
                      <a:pt x="172593" y="164878"/>
                    </a:lnTo>
                    <a:lnTo>
                      <a:pt x="172593" y="184023"/>
                    </a:lnTo>
                    <a:lnTo>
                      <a:pt x="66199" y="1840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99" name="Forme libre : forme 98">
                <a:extLst>
                  <a:ext uri="{FF2B5EF4-FFF2-40B4-BE49-F238E27FC236}">
                    <a16:creationId xmlns:a16="http://schemas.microsoft.com/office/drawing/2014/main" id="{04E879B8-BDEA-7003-488D-B9AF9B2724EC}"/>
                  </a:ext>
                </a:extLst>
              </p:cNvPr>
              <p:cNvSpPr/>
              <p:nvPr/>
            </p:nvSpPr>
            <p:spPr>
              <a:xfrm>
                <a:off x="6825043" y="4444840"/>
                <a:ext cx="122110" cy="192976"/>
              </a:xfrm>
              <a:custGeom>
                <a:avLst/>
                <a:gdLst>
                  <a:gd name="connsiteX0" fmla="*/ 59246 w 122110"/>
                  <a:gd name="connsiteY0" fmla="*/ 192977 h 192976"/>
                  <a:gd name="connsiteX1" fmla="*/ 21812 w 122110"/>
                  <a:gd name="connsiteY1" fmla="*/ 187166 h 192976"/>
                  <a:gd name="connsiteX2" fmla="*/ 953 w 122110"/>
                  <a:gd name="connsiteY2" fmla="*/ 177546 h 192976"/>
                  <a:gd name="connsiteX3" fmla="*/ 953 w 122110"/>
                  <a:gd name="connsiteY3" fmla="*/ 129064 h 192976"/>
                  <a:gd name="connsiteX4" fmla="*/ 22384 w 122110"/>
                  <a:gd name="connsiteY4" fmla="*/ 127540 h 192976"/>
                  <a:gd name="connsiteX5" fmla="*/ 22384 w 122110"/>
                  <a:gd name="connsiteY5" fmla="*/ 142589 h 192976"/>
                  <a:gd name="connsiteX6" fmla="*/ 24289 w 122110"/>
                  <a:gd name="connsiteY6" fmla="*/ 151257 h 192976"/>
                  <a:gd name="connsiteX7" fmla="*/ 29146 w 122110"/>
                  <a:gd name="connsiteY7" fmla="*/ 163640 h 192976"/>
                  <a:gd name="connsiteX8" fmla="*/ 35147 w 122110"/>
                  <a:gd name="connsiteY8" fmla="*/ 174498 h 192976"/>
                  <a:gd name="connsiteX9" fmla="*/ 24289 w 122110"/>
                  <a:gd name="connsiteY9" fmla="*/ 158306 h 192976"/>
                  <a:gd name="connsiteX10" fmla="*/ 39719 w 122110"/>
                  <a:gd name="connsiteY10" fmla="*/ 171450 h 192976"/>
                  <a:gd name="connsiteX11" fmla="*/ 59626 w 122110"/>
                  <a:gd name="connsiteY11" fmla="*/ 174879 h 192976"/>
                  <a:gd name="connsiteX12" fmla="*/ 83725 w 122110"/>
                  <a:gd name="connsiteY12" fmla="*/ 167735 h 192976"/>
                  <a:gd name="connsiteX13" fmla="*/ 92773 w 122110"/>
                  <a:gd name="connsiteY13" fmla="*/ 145161 h 192976"/>
                  <a:gd name="connsiteX14" fmla="*/ 80772 w 122110"/>
                  <a:gd name="connsiteY14" fmla="*/ 123158 h 192976"/>
                  <a:gd name="connsiteX15" fmla="*/ 52959 w 122110"/>
                  <a:gd name="connsiteY15" fmla="*/ 107537 h 192976"/>
                  <a:gd name="connsiteX16" fmla="*/ 34195 w 122110"/>
                  <a:gd name="connsiteY16" fmla="*/ 97917 h 192976"/>
                  <a:gd name="connsiteX17" fmla="*/ 17050 w 122110"/>
                  <a:gd name="connsiteY17" fmla="*/ 86297 h 192976"/>
                  <a:gd name="connsiteX18" fmla="*/ 4667 w 122110"/>
                  <a:gd name="connsiteY18" fmla="*/ 70676 h 192976"/>
                  <a:gd name="connsiteX19" fmla="*/ 0 w 122110"/>
                  <a:gd name="connsiteY19" fmla="*/ 49244 h 192976"/>
                  <a:gd name="connsiteX20" fmla="*/ 16764 w 122110"/>
                  <a:gd name="connsiteY20" fmla="*/ 12954 h 192976"/>
                  <a:gd name="connsiteX21" fmla="*/ 57912 w 122110"/>
                  <a:gd name="connsiteY21" fmla="*/ 0 h 192976"/>
                  <a:gd name="connsiteX22" fmla="*/ 84201 w 122110"/>
                  <a:gd name="connsiteY22" fmla="*/ 1715 h 192976"/>
                  <a:gd name="connsiteX23" fmla="*/ 111252 w 122110"/>
                  <a:gd name="connsiteY23" fmla="*/ 6382 h 192976"/>
                  <a:gd name="connsiteX24" fmla="*/ 110871 w 122110"/>
                  <a:gd name="connsiteY24" fmla="*/ 59341 h 192976"/>
                  <a:gd name="connsiteX25" fmla="*/ 89440 w 122110"/>
                  <a:gd name="connsiteY25" fmla="*/ 58198 h 192976"/>
                  <a:gd name="connsiteX26" fmla="*/ 89440 w 122110"/>
                  <a:gd name="connsiteY26" fmla="*/ 45053 h 192976"/>
                  <a:gd name="connsiteX27" fmla="*/ 87344 w 122110"/>
                  <a:gd name="connsiteY27" fmla="*/ 36767 h 192976"/>
                  <a:gd name="connsiteX28" fmla="*/ 82867 w 122110"/>
                  <a:gd name="connsiteY28" fmla="*/ 24194 h 192976"/>
                  <a:gd name="connsiteX29" fmla="*/ 78962 w 122110"/>
                  <a:gd name="connsiteY29" fmla="*/ 13907 h 192976"/>
                  <a:gd name="connsiteX30" fmla="*/ 91726 w 122110"/>
                  <a:gd name="connsiteY30" fmla="*/ 27813 h 192976"/>
                  <a:gd name="connsiteX31" fmla="*/ 75533 w 122110"/>
                  <a:gd name="connsiteY31" fmla="*/ 20669 h 192976"/>
                  <a:gd name="connsiteX32" fmla="*/ 58293 w 122110"/>
                  <a:gd name="connsiteY32" fmla="*/ 18764 h 192976"/>
                  <a:gd name="connsiteX33" fmla="*/ 36862 w 122110"/>
                  <a:gd name="connsiteY33" fmla="*/ 25337 h 192976"/>
                  <a:gd name="connsiteX34" fmla="*/ 28575 w 122110"/>
                  <a:gd name="connsiteY34" fmla="*/ 43910 h 192976"/>
                  <a:gd name="connsiteX35" fmla="*/ 40576 w 122110"/>
                  <a:gd name="connsiteY35" fmla="*/ 65151 h 192976"/>
                  <a:gd name="connsiteX36" fmla="*/ 68389 w 122110"/>
                  <a:gd name="connsiteY36" fmla="*/ 80391 h 192976"/>
                  <a:gd name="connsiteX37" fmla="*/ 87535 w 122110"/>
                  <a:gd name="connsiteY37" fmla="*/ 90202 h 192976"/>
                  <a:gd name="connsiteX38" fmla="*/ 104870 w 122110"/>
                  <a:gd name="connsiteY38" fmla="*/ 102013 h 192976"/>
                  <a:gd name="connsiteX39" fmla="*/ 117443 w 122110"/>
                  <a:gd name="connsiteY39" fmla="*/ 117443 h 192976"/>
                  <a:gd name="connsiteX40" fmla="*/ 122110 w 122110"/>
                  <a:gd name="connsiteY40" fmla="*/ 138303 h 192976"/>
                  <a:gd name="connsiteX41" fmla="*/ 105156 w 122110"/>
                  <a:gd name="connsiteY41" fmla="*/ 180404 h 192976"/>
                  <a:gd name="connsiteX42" fmla="*/ 59341 w 122110"/>
                  <a:gd name="connsiteY42" fmla="*/ 192786 h 1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2110" h="192976">
                    <a:moveTo>
                      <a:pt x="59246" y="192977"/>
                    </a:moveTo>
                    <a:cubicBezTo>
                      <a:pt x="44005" y="192977"/>
                      <a:pt x="31528" y="191072"/>
                      <a:pt x="21812" y="187166"/>
                    </a:cubicBezTo>
                    <a:cubicBezTo>
                      <a:pt x="12192" y="183261"/>
                      <a:pt x="5239" y="180118"/>
                      <a:pt x="953" y="177546"/>
                    </a:cubicBezTo>
                    <a:lnTo>
                      <a:pt x="953" y="129064"/>
                    </a:lnTo>
                    <a:lnTo>
                      <a:pt x="22384" y="127540"/>
                    </a:lnTo>
                    <a:lnTo>
                      <a:pt x="22384" y="142589"/>
                    </a:lnTo>
                    <a:cubicBezTo>
                      <a:pt x="22384" y="144304"/>
                      <a:pt x="23050" y="147257"/>
                      <a:pt x="24289" y="151257"/>
                    </a:cubicBezTo>
                    <a:cubicBezTo>
                      <a:pt x="25527" y="155258"/>
                      <a:pt x="27146" y="159449"/>
                      <a:pt x="29146" y="163640"/>
                    </a:cubicBezTo>
                    <a:cubicBezTo>
                      <a:pt x="31147" y="167926"/>
                      <a:pt x="33147" y="171545"/>
                      <a:pt x="35147" y="174498"/>
                    </a:cubicBezTo>
                    <a:lnTo>
                      <a:pt x="24289" y="158306"/>
                    </a:lnTo>
                    <a:cubicBezTo>
                      <a:pt x="28765" y="164783"/>
                      <a:pt x="33909" y="169164"/>
                      <a:pt x="39719" y="171450"/>
                    </a:cubicBezTo>
                    <a:cubicBezTo>
                      <a:pt x="45434" y="173736"/>
                      <a:pt x="52102" y="174879"/>
                      <a:pt x="59626" y="174879"/>
                    </a:cubicBezTo>
                    <a:cubicBezTo>
                      <a:pt x="69628" y="174879"/>
                      <a:pt x="77629" y="172498"/>
                      <a:pt x="83725" y="167735"/>
                    </a:cubicBezTo>
                    <a:cubicBezTo>
                      <a:pt x="89725" y="162973"/>
                      <a:pt x="92773" y="155448"/>
                      <a:pt x="92773" y="145161"/>
                    </a:cubicBezTo>
                    <a:cubicBezTo>
                      <a:pt x="92773" y="135922"/>
                      <a:pt x="88773" y="128588"/>
                      <a:pt x="80772" y="123158"/>
                    </a:cubicBezTo>
                    <a:cubicBezTo>
                      <a:pt x="72771" y="117729"/>
                      <a:pt x="63437" y="112586"/>
                      <a:pt x="52959" y="107537"/>
                    </a:cubicBezTo>
                    <a:cubicBezTo>
                      <a:pt x="46672" y="104489"/>
                      <a:pt x="40386" y="101346"/>
                      <a:pt x="34195" y="97917"/>
                    </a:cubicBezTo>
                    <a:cubicBezTo>
                      <a:pt x="27908" y="94488"/>
                      <a:pt x="22193" y="90678"/>
                      <a:pt x="17050" y="86297"/>
                    </a:cubicBezTo>
                    <a:cubicBezTo>
                      <a:pt x="11906" y="81915"/>
                      <a:pt x="7810" y="76676"/>
                      <a:pt x="4667" y="70676"/>
                    </a:cubicBezTo>
                    <a:cubicBezTo>
                      <a:pt x="1524" y="64675"/>
                      <a:pt x="0" y="57531"/>
                      <a:pt x="0" y="49244"/>
                    </a:cubicBezTo>
                    <a:cubicBezTo>
                      <a:pt x="0" y="33719"/>
                      <a:pt x="5524" y="21622"/>
                      <a:pt x="16764" y="12954"/>
                    </a:cubicBezTo>
                    <a:cubicBezTo>
                      <a:pt x="27908" y="4286"/>
                      <a:pt x="41624" y="0"/>
                      <a:pt x="57912" y="0"/>
                    </a:cubicBezTo>
                    <a:cubicBezTo>
                      <a:pt x="66199" y="0"/>
                      <a:pt x="74962" y="572"/>
                      <a:pt x="84201" y="1715"/>
                    </a:cubicBezTo>
                    <a:cubicBezTo>
                      <a:pt x="93440" y="2858"/>
                      <a:pt x="102489" y="4382"/>
                      <a:pt x="111252" y="6382"/>
                    </a:cubicBezTo>
                    <a:lnTo>
                      <a:pt x="110871" y="59341"/>
                    </a:lnTo>
                    <a:lnTo>
                      <a:pt x="89440" y="58198"/>
                    </a:lnTo>
                    <a:lnTo>
                      <a:pt x="89440" y="45053"/>
                    </a:lnTo>
                    <a:cubicBezTo>
                      <a:pt x="89440" y="43529"/>
                      <a:pt x="88773" y="40767"/>
                      <a:pt x="87344" y="36767"/>
                    </a:cubicBezTo>
                    <a:cubicBezTo>
                      <a:pt x="86011" y="32766"/>
                      <a:pt x="84487" y="28575"/>
                      <a:pt x="82867" y="24194"/>
                    </a:cubicBezTo>
                    <a:cubicBezTo>
                      <a:pt x="81248" y="19812"/>
                      <a:pt x="79915" y="16383"/>
                      <a:pt x="78962" y="13907"/>
                    </a:cubicBezTo>
                    <a:lnTo>
                      <a:pt x="91726" y="27813"/>
                    </a:lnTo>
                    <a:cubicBezTo>
                      <a:pt x="85439" y="24289"/>
                      <a:pt x="80105" y="21908"/>
                      <a:pt x="75533" y="20669"/>
                    </a:cubicBezTo>
                    <a:cubicBezTo>
                      <a:pt x="70961" y="19431"/>
                      <a:pt x="65246" y="18764"/>
                      <a:pt x="58293" y="18764"/>
                    </a:cubicBezTo>
                    <a:cubicBezTo>
                      <a:pt x="49530" y="18764"/>
                      <a:pt x="42386" y="20955"/>
                      <a:pt x="36862" y="25337"/>
                    </a:cubicBezTo>
                    <a:cubicBezTo>
                      <a:pt x="31337" y="29718"/>
                      <a:pt x="28575" y="35909"/>
                      <a:pt x="28575" y="43910"/>
                    </a:cubicBezTo>
                    <a:cubicBezTo>
                      <a:pt x="28575" y="52673"/>
                      <a:pt x="32575" y="59722"/>
                      <a:pt x="40576" y="65151"/>
                    </a:cubicBezTo>
                    <a:cubicBezTo>
                      <a:pt x="48578" y="70580"/>
                      <a:pt x="57817" y="75629"/>
                      <a:pt x="68389" y="80391"/>
                    </a:cubicBezTo>
                    <a:cubicBezTo>
                      <a:pt x="74866" y="83439"/>
                      <a:pt x="81248" y="86678"/>
                      <a:pt x="87535" y="90202"/>
                    </a:cubicBezTo>
                    <a:cubicBezTo>
                      <a:pt x="93821" y="93726"/>
                      <a:pt x="99536" y="97631"/>
                      <a:pt x="104870" y="102013"/>
                    </a:cubicBezTo>
                    <a:cubicBezTo>
                      <a:pt x="110109" y="106394"/>
                      <a:pt x="114300" y="111538"/>
                      <a:pt x="117443" y="117443"/>
                    </a:cubicBezTo>
                    <a:cubicBezTo>
                      <a:pt x="120587" y="123349"/>
                      <a:pt x="122110" y="130302"/>
                      <a:pt x="122110" y="138303"/>
                    </a:cubicBezTo>
                    <a:cubicBezTo>
                      <a:pt x="122110" y="158115"/>
                      <a:pt x="116491" y="172117"/>
                      <a:pt x="105156" y="180404"/>
                    </a:cubicBezTo>
                    <a:cubicBezTo>
                      <a:pt x="93821" y="188690"/>
                      <a:pt x="78581" y="192786"/>
                      <a:pt x="59341" y="1927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00" name="Forme libre : forme 99">
                <a:extLst>
                  <a:ext uri="{FF2B5EF4-FFF2-40B4-BE49-F238E27FC236}">
                    <a16:creationId xmlns:a16="http://schemas.microsoft.com/office/drawing/2014/main" id="{4870BADA-66BA-D5D9-E604-3BD85D2150C1}"/>
                  </a:ext>
                </a:extLst>
              </p:cNvPr>
              <p:cNvSpPr/>
              <p:nvPr/>
            </p:nvSpPr>
            <p:spPr>
              <a:xfrm>
                <a:off x="6986587" y="4444840"/>
                <a:ext cx="122110" cy="192976"/>
              </a:xfrm>
              <a:custGeom>
                <a:avLst/>
                <a:gdLst>
                  <a:gd name="connsiteX0" fmla="*/ 59246 w 122110"/>
                  <a:gd name="connsiteY0" fmla="*/ 192977 h 192976"/>
                  <a:gd name="connsiteX1" fmla="*/ 21812 w 122110"/>
                  <a:gd name="connsiteY1" fmla="*/ 187166 h 192976"/>
                  <a:gd name="connsiteX2" fmla="*/ 953 w 122110"/>
                  <a:gd name="connsiteY2" fmla="*/ 177546 h 192976"/>
                  <a:gd name="connsiteX3" fmla="*/ 953 w 122110"/>
                  <a:gd name="connsiteY3" fmla="*/ 129064 h 192976"/>
                  <a:gd name="connsiteX4" fmla="*/ 22384 w 122110"/>
                  <a:gd name="connsiteY4" fmla="*/ 127540 h 192976"/>
                  <a:gd name="connsiteX5" fmla="*/ 22384 w 122110"/>
                  <a:gd name="connsiteY5" fmla="*/ 142589 h 192976"/>
                  <a:gd name="connsiteX6" fmla="*/ 24289 w 122110"/>
                  <a:gd name="connsiteY6" fmla="*/ 151257 h 192976"/>
                  <a:gd name="connsiteX7" fmla="*/ 29146 w 122110"/>
                  <a:gd name="connsiteY7" fmla="*/ 163640 h 192976"/>
                  <a:gd name="connsiteX8" fmla="*/ 35147 w 122110"/>
                  <a:gd name="connsiteY8" fmla="*/ 174498 h 192976"/>
                  <a:gd name="connsiteX9" fmla="*/ 24289 w 122110"/>
                  <a:gd name="connsiteY9" fmla="*/ 158306 h 192976"/>
                  <a:gd name="connsiteX10" fmla="*/ 39719 w 122110"/>
                  <a:gd name="connsiteY10" fmla="*/ 171450 h 192976"/>
                  <a:gd name="connsiteX11" fmla="*/ 59627 w 122110"/>
                  <a:gd name="connsiteY11" fmla="*/ 174879 h 192976"/>
                  <a:gd name="connsiteX12" fmla="*/ 83725 w 122110"/>
                  <a:gd name="connsiteY12" fmla="*/ 167735 h 192976"/>
                  <a:gd name="connsiteX13" fmla="*/ 92773 w 122110"/>
                  <a:gd name="connsiteY13" fmla="*/ 145161 h 192976"/>
                  <a:gd name="connsiteX14" fmla="*/ 80772 w 122110"/>
                  <a:gd name="connsiteY14" fmla="*/ 123158 h 192976"/>
                  <a:gd name="connsiteX15" fmla="*/ 52959 w 122110"/>
                  <a:gd name="connsiteY15" fmla="*/ 107537 h 192976"/>
                  <a:gd name="connsiteX16" fmla="*/ 34195 w 122110"/>
                  <a:gd name="connsiteY16" fmla="*/ 97917 h 192976"/>
                  <a:gd name="connsiteX17" fmla="*/ 17050 w 122110"/>
                  <a:gd name="connsiteY17" fmla="*/ 86297 h 192976"/>
                  <a:gd name="connsiteX18" fmla="*/ 4667 w 122110"/>
                  <a:gd name="connsiteY18" fmla="*/ 70676 h 192976"/>
                  <a:gd name="connsiteX19" fmla="*/ 0 w 122110"/>
                  <a:gd name="connsiteY19" fmla="*/ 49244 h 192976"/>
                  <a:gd name="connsiteX20" fmla="*/ 16764 w 122110"/>
                  <a:gd name="connsiteY20" fmla="*/ 12954 h 192976"/>
                  <a:gd name="connsiteX21" fmla="*/ 57912 w 122110"/>
                  <a:gd name="connsiteY21" fmla="*/ 0 h 192976"/>
                  <a:gd name="connsiteX22" fmla="*/ 84201 w 122110"/>
                  <a:gd name="connsiteY22" fmla="*/ 1715 h 192976"/>
                  <a:gd name="connsiteX23" fmla="*/ 111252 w 122110"/>
                  <a:gd name="connsiteY23" fmla="*/ 6382 h 192976"/>
                  <a:gd name="connsiteX24" fmla="*/ 110871 w 122110"/>
                  <a:gd name="connsiteY24" fmla="*/ 59341 h 192976"/>
                  <a:gd name="connsiteX25" fmla="*/ 89440 w 122110"/>
                  <a:gd name="connsiteY25" fmla="*/ 58198 h 192976"/>
                  <a:gd name="connsiteX26" fmla="*/ 89440 w 122110"/>
                  <a:gd name="connsiteY26" fmla="*/ 45053 h 192976"/>
                  <a:gd name="connsiteX27" fmla="*/ 87344 w 122110"/>
                  <a:gd name="connsiteY27" fmla="*/ 36767 h 192976"/>
                  <a:gd name="connsiteX28" fmla="*/ 82868 w 122110"/>
                  <a:gd name="connsiteY28" fmla="*/ 24194 h 192976"/>
                  <a:gd name="connsiteX29" fmla="*/ 78962 w 122110"/>
                  <a:gd name="connsiteY29" fmla="*/ 13907 h 192976"/>
                  <a:gd name="connsiteX30" fmla="*/ 91726 w 122110"/>
                  <a:gd name="connsiteY30" fmla="*/ 27813 h 192976"/>
                  <a:gd name="connsiteX31" fmla="*/ 75533 w 122110"/>
                  <a:gd name="connsiteY31" fmla="*/ 20669 h 192976"/>
                  <a:gd name="connsiteX32" fmla="*/ 58293 w 122110"/>
                  <a:gd name="connsiteY32" fmla="*/ 18764 h 192976"/>
                  <a:gd name="connsiteX33" fmla="*/ 36862 w 122110"/>
                  <a:gd name="connsiteY33" fmla="*/ 25337 h 192976"/>
                  <a:gd name="connsiteX34" fmla="*/ 28575 w 122110"/>
                  <a:gd name="connsiteY34" fmla="*/ 43910 h 192976"/>
                  <a:gd name="connsiteX35" fmla="*/ 40577 w 122110"/>
                  <a:gd name="connsiteY35" fmla="*/ 65151 h 192976"/>
                  <a:gd name="connsiteX36" fmla="*/ 68389 w 122110"/>
                  <a:gd name="connsiteY36" fmla="*/ 80391 h 192976"/>
                  <a:gd name="connsiteX37" fmla="*/ 87535 w 122110"/>
                  <a:gd name="connsiteY37" fmla="*/ 90202 h 192976"/>
                  <a:gd name="connsiteX38" fmla="*/ 104870 w 122110"/>
                  <a:gd name="connsiteY38" fmla="*/ 102013 h 192976"/>
                  <a:gd name="connsiteX39" fmla="*/ 117443 w 122110"/>
                  <a:gd name="connsiteY39" fmla="*/ 117443 h 192976"/>
                  <a:gd name="connsiteX40" fmla="*/ 122111 w 122110"/>
                  <a:gd name="connsiteY40" fmla="*/ 138303 h 192976"/>
                  <a:gd name="connsiteX41" fmla="*/ 105156 w 122110"/>
                  <a:gd name="connsiteY41" fmla="*/ 180404 h 192976"/>
                  <a:gd name="connsiteX42" fmla="*/ 59341 w 122110"/>
                  <a:gd name="connsiteY42" fmla="*/ 192786 h 1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2110" h="192976">
                    <a:moveTo>
                      <a:pt x="59246" y="192977"/>
                    </a:moveTo>
                    <a:cubicBezTo>
                      <a:pt x="44005" y="192977"/>
                      <a:pt x="31528" y="191072"/>
                      <a:pt x="21812" y="187166"/>
                    </a:cubicBezTo>
                    <a:cubicBezTo>
                      <a:pt x="12192" y="183261"/>
                      <a:pt x="5239" y="180118"/>
                      <a:pt x="953" y="177546"/>
                    </a:cubicBezTo>
                    <a:lnTo>
                      <a:pt x="953" y="129064"/>
                    </a:lnTo>
                    <a:lnTo>
                      <a:pt x="22384" y="127540"/>
                    </a:lnTo>
                    <a:lnTo>
                      <a:pt x="22384" y="142589"/>
                    </a:lnTo>
                    <a:cubicBezTo>
                      <a:pt x="22384" y="144304"/>
                      <a:pt x="23051" y="147257"/>
                      <a:pt x="24289" y="151257"/>
                    </a:cubicBezTo>
                    <a:cubicBezTo>
                      <a:pt x="25527" y="155258"/>
                      <a:pt x="27146" y="159449"/>
                      <a:pt x="29146" y="163640"/>
                    </a:cubicBezTo>
                    <a:cubicBezTo>
                      <a:pt x="31147" y="167926"/>
                      <a:pt x="33147" y="171545"/>
                      <a:pt x="35147" y="174498"/>
                    </a:cubicBezTo>
                    <a:lnTo>
                      <a:pt x="24289" y="158306"/>
                    </a:lnTo>
                    <a:cubicBezTo>
                      <a:pt x="28765" y="164783"/>
                      <a:pt x="33909" y="169164"/>
                      <a:pt x="39719" y="171450"/>
                    </a:cubicBezTo>
                    <a:cubicBezTo>
                      <a:pt x="45434" y="173736"/>
                      <a:pt x="52102" y="174879"/>
                      <a:pt x="59627" y="174879"/>
                    </a:cubicBezTo>
                    <a:cubicBezTo>
                      <a:pt x="69628" y="174879"/>
                      <a:pt x="77629" y="172498"/>
                      <a:pt x="83725" y="167735"/>
                    </a:cubicBezTo>
                    <a:cubicBezTo>
                      <a:pt x="89726" y="162973"/>
                      <a:pt x="92773" y="155448"/>
                      <a:pt x="92773" y="145161"/>
                    </a:cubicBezTo>
                    <a:cubicBezTo>
                      <a:pt x="92773" y="135922"/>
                      <a:pt x="88773" y="128588"/>
                      <a:pt x="80772" y="123158"/>
                    </a:cubicBezTo>
                    <a:cubicBezTo>
                      <a:pt x="72771" y="117729"/>
                      <a:pt x="63437" y="112586"/>
                      <a:pt x="52959" y="107537"/>
                    </a:cubicBezTo>
                    <a:cubicBezTo>
                      <a:pt x="46672" y="104489"/>
                      <a:pt x="40386" y="101346"/>
                      <a:pt x="34195" y="97917"/>
                    </a:cubicBezTo>
                    <a:cubicBezTo>
                      <a:pt x="27908" y="94488"/>
                      <a:pt x="22193" y="90678"/>
                      <a:pt x="17050" y="86297"/>
                    </a:cubicBezTo>
                    <a:cubicBezTo>
                      <a:pt x="11906" y="81915"/>
                      <a:pt x="7811" y="76676"/>
                      <a:pt x="4667" y="70676"/>
                    </a:cubicBezTo>
                    <a:cubicBezTo>
                      <a:pt x="1524" y="64675"/>
                      <a:pt x="0" y="57531"/>
                      <a:pt x="0" y="49244"/>
                    </a:cubicBezTo>
                    <a:cubicBezTo>
                      <a:pt x="0" y="33719"/>
                      <a:pt x="5524" y="21622"/>
                      <a:pt x="16764" y="12954"/>
                    </a:cubicBezTo>
                    <a:cubicBezTo>
                      <a:pt x="27908" y="4286"/>
                      <a:pt x="41624" y="0"/>
                      <a:pt x="57912" y="0"/>
                    </a:cubicBezTo>
                    <a:cubicBezTo>
                      <a:pt x="66199" y="0"/>
                      <a:pt x="74962" y="572"/>
                      <a:pt x="84201" y="1715"/>
                    </a:cubicBezTo>
                    <a:cubicBezTo>
                      <a:pt x="93440" y="2858"/>
                      <a:pt x="102489" y="4382"/>
                      <a:pt x="111252" y="6382"/>
                    </a:cubicBezTo>
                    <a:lnTo>
                      <a:pt x="110871" y="59341"/>
                    </a:lnTo>
                    <a:lnTo>
                      <a:pt x="89440" y="58198"/>
                    </a:lnTo>
                    <a:lnTo>
                      <a:pt x="89440" y="45053"/>
                    </a:lnTo>
                    <a:cubicBezTo>
                      <a:pt x="89440" y="43529"/>
                      <a:pt x="88773" y="40767"/>
                      <a:pt x="87344" y="36767"/>
                    </a:cubicBezTo>
                    <a:cubicBezTo>
                      <a:pt x="86011" y="32766"/>
                      <a:pt x="84487" y="28575"/>
                      <a:pt x="82868" y="24194"/>
                    </a:cubicBezTo>
                    <a:cubicBezTo>
                      <a:pt x="81248" y="19812"/>
                      <a:pt x="79915" y="16383"/>
                      <a:pt x="78962" y="13907"/>
                    </a:cubicBezTo>
                    <a:lnTo>
                      <a:pt x="91726" y="27813"/>
                    </a:lnTo>
                    <a:cubicBezTo>
                      <a:pt x="85439" y="24289"/>
                      <a:pt x="80105" y="21908"/>
                      <a:pt x="75533" y="20669"/>
                    </a:cubicBezTo>
                    <a:cubicBezTo>
                      <a:pt x="70961" y="19431"/>
                      <a:pt x="65246" y="18764"/>
                      <a:pt x="58293" y="18764"/>
                    </a:cubicBezTo>
                    <a:cubicBezTo>
                      <a:pt x="49530" y="18764"/>
                      <a:pt x="42386" y="20955"/>
                      <a:pt x="36862" y="25337"/>
                    </a:cubicBezTo>
                    <a:cubicBezTo>
                      <a:pt x="31337" y="29718"/>
                      <a:pt x="28575" y="35909"/>
                      <a:pt x="28575" y="43910"/>
                    </a:cubicBezTo>
                    <a:cubicBezTo>
                      <a:pt x="28575" y="52673"/>
                      <a:pt x="32576" y="59722"/>
                      <a:pt x="40577" y="65151"/>
                    </a:cubicBezTo>
                    <a:cubicBezTo>
                      <a:pt x="48578" y="70580"/>
                      <a:pt x="57817" y="75629"/>
                      <a:pt x="68389" y="80391"/>
                    </a:cubicBezTo>
                    <a:cubicBezTo>
                      <a:pt x="74866" y="83439"/>
                      <a:pt x="81248" y="86678"/>
                      <a:pt x="87535" y="90202"/>
                    </a:cubicBezTo>
                    <a:cubicBezTo>
                      <a:pt x="93821" y="93726"/>
                      <a:pt x="99536" y="97631"/>
                      <a:pt x="104870" y="102013"/>
                    </a:cubicBezTo>
                    <a:cubicBezTo>
                      <a:pt x="110109" y="106394"/>
                      <a:pt x="114300" y="111538"/>
                      <a:pt x="117443" y="117443"/>
                    </a:cubicBezTo>
                    <a:cubicBezTo>
                      <a:pt x="120587" y="123349"/>
                      <a:pt x="122111" y="130302"/>
                      <a:pt x="122111" y="138303"/>
                    </a:cubicBezTo>
                    <a:cubicBezTo>
                      <a:pt x="122111" y="158115"/>
                      <a:pt x="116491" y="172117"/>
                      <a:pt x="105156" y="180404"/>
                    </a:cubicBezTo>
                    <a:cubicBezTo>
                      <a:pt x="93821" y="188690"/>
                      <a:pt x="78581" y="192786"/>
                      <a:pt x="59341" y="1927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01" name="Forme libre : forme 100">
                <a:extLst>
                  <a:ext uri="{FF2B5EF4-FFF2-40B4-BE49-F238E27FC236}">
                    <a16:creationId xmlns:a16="http://schemas.microsoft.com/office/drawing/2014/main" id="{FAA6C244-CAA6-8407-9391-57B779EC2E94}"/>
                  </a:ext>
                </a:extLst>
              </p:cNvPr>
              <p:cNvSpPr/>
              <p:nvPr/>
            </p:nvSpPr>
            <p:spPr>
              <a:xfrm>
                <a:off x="7134796" y="4448174"/>
                <a:ext cx="202215" cy="190023"/>
              </a:xfrm>
              <a:custGeom>
                <a:avLst/>
                <a:gdLst>
                  <a:gd name="connsiteX0" fmla="*/ 89535 w 202215"/>
                  <a:gd name="connsiteY0" fmla="*/ 190024 h 190023"/>
                  <a:gd name="connsiteX1" fmla="*/ 50292 w 202215"/>
                  <a:gd name="connsiteY1" fmla="*/ 178975 h 190023"/>
                  <a:gd name="connsiteX2" fmla="*/ 33147 w 202215"/>
                  <a:gd name="connsiteY2" fmla="*/ 148114 h 190023"/>
                  <a:gd name="connsiteX3" fmla="*/ 29051 w 202215"/>
                  <a:gd name="connsiteY3" fmla="*/ 102870 h 190023"/>
                  <a:gd name="connsiteX4" fmla="*/ 29051 w 202215"/>
                  <a:gd name="connsiteY4" fmla="*/ 52102 h 190023"/>
                  <a:gd name="connsiteX5" fmla="*/ 28289 w 202215"/>
                  <a:gd name="connsiteY5" fmla="*/ 42100 h 190023"/>
                  <a:gd name="connsiteX6" fmla="*/ 26194 w 202215"/>
                  <a:gd name="connsiteY6" fmla="*/ 27622 h 190023"/>
                  <a:gd name="connsiteX7" fmla="*/ 23717 w 202215"/>
                  <a:gd name="connsiteY7" fmla="*/ 13335 h 190023"/>
                  <a:gd name="connsiteX8" fmla="*/ 37243 w 202215"/>
                  <a:gd name="connsiteY8" fmla="*/ 27242 h 190023"/>
                  <a:gd name="connsiteX9" fmla="*/ 0 w 202215"/>
                  <a:gd name="connsiteY9" fmla="*/ 19717 h 190023"/>
                  <a:gd name="connsiteX10" fmla="*/ 1524 w 202215"/>
                  <a:gd name="connsiteY10" fmla="*/ 191 h 190023"/>
                  <a:gd name="connsiteX11" fmla="*/ 52673 w 202215"/>
                  <a:gd name="connsiteY11" fmla="*/ 191 h 190023"/>
                  <a:gd name="connsiteX12" fmla="*/ 59817 w 202215"/>
                  <a:gd name="connsiteY12" fmla="*/ 6953 h 190023"/>
                  <a:gd name="connsiteX13" fmla="*/ 58674 w 202215"/>
                  <a:gd name="connsiteY13" fmla="*/ 25337 h 190023"/>
                  <a:gd name="connsiteX14" fmla="*/ 57531 w 202215"/>
                  <a:gd name="connsiteY14" fmla="*/ 46006 h 190023"/>
                  <a:gd name="connsiteX15" fmla="*/ 57150 w 202215"/>
                  <a:gd name="connsiteY15" fmla="*/ 63246 h 190023"/>
                  <a:gd name="connsiteX16" fmla="*/ 57150 w 202215"/>
                  <a:gd name="connsiteY16" fmla="*/ 116967 h 190023"/>
                  <a:gd name="connsiteX17" fmla="*/ 65437 w 202215"/>
                  <a:gd name="connsiteY17" fmla="*/ 152876 h 190023"/>
                  <a:gd name="connsiteX18" fmla="*/ 95536 w 202215"/>
                  <a:gd name="connsiteY18" fmla="*/ 166973 h 190023"/>
                  <a:gd name="connsiteX19" fmla="*/ 122206 w 202215"/>
                  <a:gd name="connsiteY19" fmla="*/ 158305 h 190023"/>
                  <a:gd name="connsiteX20" fmla="*/ 138208 w 202215"/>
                  <a:gd name="connsiteY20" fmla="*/ 135922 h 190023"/>
                  <a:gd name="connsiteX21" fmla="*/ 143637 w 202215"/>
                  <a:gd name="connsiteY21" fmla="*/ 107537 h 190023"/>
                  <a:gd name="connsiteX22" fmla="*/ 143637 w 202215"/>
                  <a:gd name="connsiteY22" fmla="*/ 51911 h 190023"/>
                  <a:gd name="connsiteX23" fmla="*/ 142875 w 202215"/>
                  <a:gd name="connsiteY23" fmla="*/ 41910 h 190023"/>
                  <a:gd name="connsiteX24" fmla="*/ 140970 w 202215"/>
                  <a:gd name="connsiteY24" fmla="*/ 27432 h 190023"/>
                  <a:gd name="connsiteX25" fmla="*/ 138684 w 202215"/>
                  <a:gd name="connsiteY25" fmla="*/ 13145 h 190023"/>
                  <a:gd name="connsiteX26" fmla="*/ 152590 w 202215"/>
                  <a:gd name="connsiteY26" fmla="*/ 26670 h 190023"/>
                  <a:gd name="connsiteX27" fmla="*/ 113538 w 202215"/>
                  <a:gd name="connsiteY27" fmla="*/ 19526 h 190023"/>
                  <a:gd name="connsiteX28" fmla="*/ 115062 w 202215"/>
                  <a:gd name="connsiteY28" fmla="*/ 0 h 190023"/>
                  <a:gd name="connsiteX29" fmla="*/ 167259 w 202215"/>
                  <a:gd name="connsiteY29" fmla="*/ 0 h 190023"/>
                  <a:gd name="connsiteX30" fmla="*/ 174403 w 202215"/>
                  <a:gd name="connsiteY30" fmla="*/ 6763 h 190023"/>
                  <a:gd name="connsiteX31" fmla="*/ 173450 w 202215"/>
                  <a:gd name="connsiteY31" fmla="*/ 25146 h 190023"/>
                  <a:gd name="connsiteX32" fmla="*/ 172498 w 202215"/>
                  <a:gd name="connsiteY32" fmla="*/ 45815 h 190023"/>
                  <a:gd name="connsiteX33" fmla="*/ 172117 w 202215"/>
                  <a:gd name="connsiteY33" fmla="*/ 63055 h 190023"/>
                  <a:gd name="connsiteX34" fmla="*/ 172117 w 202215"/>
                  <a:gd name="connsiteY34" fmla="*/ 123920 h 190023"/>
                  <a:gd name="connsiteX35" fmla="*/ 173831 w 202215"/>
                  <a:gd name="connsiteY35" fmla="*/ 149638 h 190023"/>
                  <a:gd name="connsiteX36" fmla="*/ 176689 w 202215"/>
                  <a:gd name="connsiteY36" fmla="*/ 175736 h 190023"/>
                  <a:gd name="connsiteX37" fmla="*/ 163163 w 202215"/>
                  <a:gd name="connsiteY37" fmla="*/ 161830 h 190023"/>
                  <a:gd name="connsiteX38" fmla="*/ 202216 w 202215"/>
                  <a:gd name="connsiteY38" fmla="*/ 165925 h 190023"/>
                  <a:gd name="connsiteX39" fmla="*/ 199930 w 202215"/>
                  <a:gd name="connsiteY39" fmla="*/ 185452 h 190023"/>
                  <a:gd name="connsiteX40" fmla="*/ 152971 w 202215"/>
                  <a:gd name="connsiteY40" fmla="*/ 185452 h 190023"/>
                  <a:gd name="connsiteX41" fmla="*/ 145828 w 202215"/>
                  <a:gd name="connsiteY41" fmla="*/ 143732 h 190023"/>
                  <a:gd name="connsiteX42" fmla="*/ 149543 w 202215"/>
                  <a:gd name="connsiteY42" fmla="*/ 152781 h 190023"/>
                  <a:gd name="connsiteX43" fmla="*/ 140684 w 202215"/>
                  <a:gd name="connsiteY43" fmla="*/ 166116 h 190023"/>
                  <a:gd name="connsiteX44" fmla="*/ 121920 w 202215"/>
                  <a:gd name="connsiteY44" fmla="*/ 182309 h 190023"/>
                  <a:gd name="connsiteX45" fmla="*/ 89440 w 202215"/>
                  <a:gd name="connsiteY45" fmla="*/ 189643 h 19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02215" h="190023">
                    <a:moveTo>
                      <a:pt x="89535" y="190024"/>
                    </a:moveTo>
                    <a:cubicBezTo>
                      <a:pt x="72009" y="190024"/>
                      <a:pt x="58864" y="186309"/>
                      <a:pt x="50292" y="178975"/>
                    </a:cubicBezTo>
                    <a:cubicBezTo>
                      <a:pt x="41624" y="171545"/>
                      <a:pt x="35909" y="161354"/>
                      <a:pt x="33147" y="148114"/>
                    </a:cubicBezTo>
                    <a:cubicBezTo>
                      <a:pt x="30385" y="134969"/>
                      <a:pt x="29051" y="119920"/>
                      <a:pt x="29051" y="102870"/>
                    </a:cubicBezTo>
                    <a:lnTo>
                      <a:pt x="29051" y="52102"/>
                    </a:lnTo>
                    <a:cubicBezTo>
                      <a:pt x="29051" y="49816"/>
                      <a:pt x="28765" y="46577"/>
                      <a:pt x="28289" y="42100"/>
                    </a:cubicBezTo>
                    <a:cubicBezTo>
                      <a:pt x="27813" y="37719"/>
                      <a:pt x="27146" y="32861"/>
                      <a:pt x="26194" y="27622"/>
                    </a:cubicBezTo>
                    <a:cubicBezTo>
                      <a:pt x="25337" y="22384"/>
                      <a:pt x="24479" y="17621"/>
                      <a:pt x="23717" y="13335"/>
                    </a:cubicBezTo>
                    <a:lnTo>
                      <a:pt x="37243" y="27242"/>
                    </a:lnTo>
                    <a:lnTo>
                      <a:pt x="0" y="19717"/>
                    </a:lnTo>
                    <a:lnTo>
                      <a:pt x="1524" y="191"/>
                    </a:lnTo>
                    <a:lnTo>
                      <a:pt x="52673" y="191"/>
                    </a:lnTo>
                    <a:lnTo>
                      <a:pt x="59817" y="6953"/>
                    </a:lnTo>
                    <a:cubicBezTo>
                      <a:pt x="59531" y="12192"/>
                      <a:pt x="59150" y="18383"/>
                      <a:pt x="58674" y="25337"/>
                    </a:cubicBezTo>
                    <a:cubicBezTo>
                      <a:pt x="58198" y="32385"/>
                      <a:pt x="57817" y="39243"/>
                      <a:pt x="57531" y="46006"/>
                    </a:cubicBezTo>
                    <a:cubicBezTo>
                      <a:pt x="57245" y="52768"/>
                      <a:pt x="57150" y="58579"/>
                      <a:pt x="57150" y="63246"/>
                    </a:cubicBezTo>
                    <a:lnTo>
                      <a:pt x="57150" y="116967"/>
                    </a:lnTo>
                    <a:cubicBezTo>
                      <a:pt x="57150" y="131540"/>
                      <a:pt x="59912" y="143446"/>
                      <a:pt x="65437" y="152876"/>
                    </a:cubicBezTo>
                    <a:cubicBezTo>
                      <a:pt x="70961" y="162306"/>
                      <a:pt x="80963" y="166973"/>
                      <a:pt x="95536" y="166973"/>
                    </a:cubicBezTo>
                    <a:cubicBezTo>
                      <a:pt x="106299" y="166973"/>
                      <a:pt x="115157" y="164116"/>
                      <a:pt x="122206" y="158305"/>
                    </a:cubicBezTo>
                    <a:cubicBezTo>
                      <a:pt x="129254" y="152591"/>
                      <a:pt x="134588" y="145066"/>
                      <a:pt x="138208" y="135922"/>
                    </a:cubicBezTo>
                    <a:cubicBezTo>
                      <a:pt x="141827" y="126778"/>
                      <a:pt x="143637" y="117348"/>
                      <a:pt x="143637" y="107537"/>
                    </a:cubicBezTo>
                    <a:lnTo>
                      <a:pt x="143637" y="51911"/>
                    </a:lnTo>
                    <a:cubicBezTo>
                      <a:pt x="143637" y="49625"/>
                      <a:pt x="143351" y="46387"/>
                      <a:pt x="142875" y="41910"/>
                    </a:cubicBezTo>
                    <a:cubicBezTo>
                      <a:pt x="142399" y="37529"/>
                      <a:pt x="141732" y="32671"/>
                      <a:pt x="140970" y="27432"/>
                    </a:cubicBezTo>
                    <a:cubicBezTo>
                      <a:pt x="140208" y="22193"/>
                      <a:pt x="139446" y="17431"/>
                      <a:pt x="138684" y="13145"/>
                    </a:cubicBezTo>
                    <a:lnTo>
                      <a:pt x="152590" y="26670"/>
                    </a:lnTo>
                    <a:lnTo>
                      <a:pt x="113538" y="19526"/>
                    </a:lnTo>
                    <a:lnTo>
                      <a:pt x="115062" y="0"/>
                    </a:lnTo>
                    <a:lnTo>
                      <a:pt x="167259" y="0"/>
                    </a:lnTo>
                    <a:lnTo>
                      <a:pt x="174403" y="6763"/>
                    </a:lnTo>
                    <a:cubicBezTo>
                      <a:pt x="174117" y="12001"/>
                      <a:pt x="173831" y="18193"/>
                      <a:pt x="173450" y="25146"/>
                    </a:cubicBezTo>
                    <a:cubicBezTo>
                      <a:pt x="173069" y="32195"/>
                      <a:pt x="172784" y="39053"/>
                      <a:pt x="172498" y="45815"/>
                    </a:cubicBezTo>
                    <a:cubicBezTo>
                      <a:pt x="172212" y="52578"/>
                      <a:pt x="172117" y="58388"/>
                      <a:pt x="172117" y="63055"/>
                    </a:cubicBezTo>
                    <a:lnTo>
                      <a:pt x="172117" y="123920"/>
                    </a:lnTo>
                    <a:cubicBezTo>
                      <a:pt x="172117" y="132397"/>
                      <a:pt x="172688" y="140970"/>
                      <a:pt x="173831" y="149638"/>
                    </a:cubicBezTo>
                    <a:cubicBezTo>
                      <a:pt x="174974" y="158305"/>
                      <a:pt x="175927" y="166973"/>
                      <a:pt x="176689" y="175736"/>
                    </a:cubicBezTo>
                    <a:lnTo>
                      <a:pt x="163163" y="161830"/>
                    </a:lnTo>
                    <a:lnTo>
                      <a:pt x="202216" y="165925"/>
                    </a:lnTo>
                    <a:lnTo>
                      <a:pt x="199930" y="185452"/>
                    </a:lnTo>
                    <a:lnTo>
                      <a:pt x="152971" y="185452"/>
                    </a:lnTo>
                    <a:lnTo>
                      <a:pt x="145828" y="143732"/>
                    </a:lnTo>
                    <a:lnTo>
                      <a:pt x="149543" y="152781"/>
                    </a:lnTo>
                    <a:cubicBezTo>
                      <a:pt x="148019" y="155829"/>
                      <a:pt x="145066" y="160211"/>
                      <a:pt x="140684" y="166116"/>
                    </a:cubicBezTo>
                    <a:cubicBezTo>
                      <a:pt x="136303" y="172021"/>
                      <a:pt x="130016" y="177355"/>
                      <a:pt x="121920" y="182309"/>
                    </a:cubicBezTo>
                    <a:cubicBezTo>
                      <a:pt x="113729" y="187166"/>
                      <a:pt x="102965" y="189643"/>
                      <a:pt x="89440" y="1896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02" name="Forme libre : forme 101">
                <a:extLst>
                  <a:ext uri="{FF2B5EF4-FFF2-40B4-BE49-F238E27FC236}">
                    <a16:creationId xmlns:a16="http://schemas.microsoft.com/office/drawing/2014/main" id="{D75CFC57-E372-E82D-4FFF-CCA3AA0CE7D8}"/>
                  </a:ext>
                </a:extLst>
              </p:cNvPr>
              <p:cNvSpPr/>
              <p:nvPr/>
            </p:nvSpPr>
            <p:spPr>
              <a:xfrm>
                <a:off x="7358157" y="4445221"/>
                <a:ext cx="144684" cy="191166"/>
              </a:xfrm>
              <a:custGeom>
                <a:avLst/>
                <a:gdLst>
                  <a:gd name="connsiteX0" fmla="*/ 1905 w 144684"/>
                  <a:gd name="connsiteY0" fmla="*/ 190691 h 191166"/>
                  <a:gd name="connsiteX1" fmla="*/ 0 w 144684"/>
                  <a:gd name="connsiteY1" fmla="*/ 172688 h 191166"/>
                  <a:gd name="connsiteX2" fmla="*/ 42100 w 144684"/>
                  <a:gd name="connsiteY2" fmla="*/ 164021 h 191166"/>
                  <a:gd name="connsiteX3" fmla="*/ 27051 w 144684"/>
                  <a:gd name="connsiteY3" fmla="*/ 177927 h 191166"/>
                  <a:gd name="connsiteX4" fmla="*/ 29146 w 144684"/>
                  <a:gd name="connsiteY4" fmla="*/ 167450 h 191166"/>
                  <a:gd name="connsiteX5" fmla="*/ 31813 w 144684"/>
                  <a:gd name="connsiteY5" fmla="*/ 151447 h 191166"/>
                  <a:gd name="connsiteX6" fmla="*/ 33147 w 144684"/>
                  <a:gd name="connsiteY6" fmla="*/ 138493 h 191166"/>
                  <a:gd name="connsiteX7" fmla="*/ 33147 w 144684"/>
                  <a:gd name="connsiteY7" fmla="*/ 55054 h 191166"/>
                  <a:gd name="connsiteX8" fmla="*/ 32004 w 144684"/>
                  <a:gd name="connsiteY8" fmla="*/ 41720 h 191166"/>
                  <a:gd name="connsiteX9" fmla="*/ 29337 w 144684"/>
                  <a:gd name="connsiteY9" fmla="*/ 24765 h 191166"/>
                  <a:gd name="connsiteX10" fmla="*/ 27051 w 144684"/>
                  <a:gd name="connsiteY10" fmla="*/ 12573 h 191166"/>
                  <a:gd name="connsiteX11" fmla="*/ 42100 w 144684"/>
                  <a:gd name="connsiteY11" fmla="*/ 29908 h 191166"/>
                  <a:gd name="connsiteX12" fmla="*/ 762 w 144684"/>
                  <a:gd name="connsiteY12" fmla="*/ 22765 h 191166"/>
                  <a:gd name="connsiteX13" fmla="*/ 2667 w 144684"/>
                  <a:gd name="connsiteY13" fmla="*/ 3238 h 191166"/>
                  <a:gd name="connsiteX14" fmla="*/ 49244 w 144684"/>
                  <a:gd name="connsiteY14" fmla="*/ 3238 h 191166"/>
                  <a:gd name="connsiteX15" fmla="*/ 56388 w 144684"/>
                  <a:gd name="connsiteY15" fmla="*/ 10001 h 191166"/>
                  <a:gd name="connsiteX16" fmla="*/ 61627 w 144684"/>
                  <a:gd name="connsiteY16" fmla="*/ 66389 h 191166"/>
                  <a:gd name="connsiteX17" fmla="*/ 50387 w 144684"/>
                  <a:gd name="connsiteY17" fmla="*/ 54388 h 191166"/>
                  <a:gd name="connsiteX18" fmla="*/ 59817 w 144684"/>
                  <a:gd name="connsiteY18" fmla="*/ 34671 h 191166"/>
                  <a:gd name="connsiteX19" fmla="*/ 72771 w 144684"/>
                  <a:gd name="connsiteY19" fmla="*/ 17240 h 191166"/>
                  <a:gd name="connsiteX20" fmla="*/ 91916 w 144684"/>
                  <a:gd name="connsiteY20" fmla="*/ 4667 h 191166"/>
                  <a:gd name="connsiteX21" fmla="*/ 119920 w 144684"/>
                  <a:gd name="connsiteY21" fmla="*/ 0 h 191166"/>
                  <a:gd name="connsiteX22" fmla="*/ 132493 w 144684"/>
                  <a:gd name="connsiteY22" fmla="*/ 952 h 191166"/>
                  <a:gd name="connsiteX23" fmla="*/ 144685 w 144684"/>
                  <a:gd name="connsiteY23" fmla="*/ 3810 h 191166"/>
                  <a:gd name="connsiteX24" fmla="*/ 141256 w 144684"/>
                  <a:gd name="connsiteY24" fmla="*/ 64294 h 191166"/>
                  <a:gd name="connsiteX25" fmla="*/ 119824 w 144684"/>
                  <a:gd name="connsiteY25" fmla="*/ 63151 h 191166"/>
                  <a:gd name="connsiteX26" fmla="*/ 119824 w 144684"/>
                  <a:gd name="connsiteY26" fmla="*/ 43625 h 191166"/>
                  <a:gd name="connsiteX27" fmla="*/ 118300 w 144684"/>
                  <a:gd name="connsiteY27" fmla="*/ 36481 h 191166"/>
                  <a:gd name="connsiteX28" fmla="*/ 114681 w 144684"/>
                  <a:gd name="connsiteY28" fmla="*/ 25051 h 191166"/>
                  <a:gd name="connsiteX29" fmla="*/ 110680 w 144684"/>
                  <a:gd name="connsiteY29" fmla="*/ 14764 h 191166"/>
                  <a:gd name="connsiteX30" fmla="*/ 128302 w 144684"/>
                  <a:gd name="connsiteY30" fmla="*/ 24575 h 191166"/>
                  <a:gd name="connsiteX31" fmla="*/ 120587 w 144684"/>
                  <a:gd name="connsiteY31" fmla="*/ 24955 h 191166"/>
                  <a:gd name="connsiteX32" fmla="*/ 112871 w 144684"/>
                  <a:gd name="connsiteY32" fmla="*/ 24955 h 191166"/>
                  <a:gd name="connsiteX33" fmla="*/ 73628 w 144684"/>
                  <a:gd name="connsiteY33" fmla="*/ 41148 h 191166"/>
                  <a:gd name="connsiteX34" fmla="*/ 61436 w 144684"/>
                  <a:gd name="connsiteY34" fmla="*/ 84010 h 191166"/>
                  <a:gd name="connsiteX35" fmla="*/ 61436 w 144684"/>
                  <a:gd name="connsiteY35" fmla="*/ 127635 h 191166"/>
                  <a:gd name="connsiteX36" fmla="*/ 62579 w 144684"/>
                  <a:gd name="connsiteY36" fmla="*/ 157734 h 191166"/>
                  <a:gd name="connsiteX37" fmla="*/ 64865 w 144684"/>
                  <a:gd name="connsiteY37" fmla="*/ 179927 h 191166"/>
                  <a:gd name="connsiteX38" fmla="*/ 50959 w 144684"/>
                  <a:gd name="connsiteY38" fmla="*/ 166021 h 191166"/>
                  <a:gd name="connsiteX39" fmla="*/ 101346 w 144684"/>
                  <a:gd name="connsiteY39" fmla="*/ 169735 h 191166"/>
                  <a:gd name="connsiteX40" fmla="*/ 99060 w 144684"/>
                  <a:gd name="connsiteY40" fmla="*/ 189262 h 191166"/>
                  <a:gd name="connsiteX41" fmla="*/ 43053 w 144684"/>
                  <a:gd name="connsiteY41" fmla="*/ 189262 h 191166"/>
                  <a:gd name="connsiteX42" fmla="*/ 32195 w 144684"/>
                  <a:gd name="connsiteY42" fmla="*/ 189643 h 191166"/>
                  <a:gd name="connsiteX43" fmla="*/ 16954 w 144684"/>
                  <a:gd name="connsiteY43" fmla="*/ 190405 h 191166"/>
                  <a:gd name="connsiteX44" fmla="*/ 1714 w 144684"/>
                  <a:gd name="connsiteY44" fmla="*/ 191167 h 19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4684" h="191166">
                    <a:moveTo>
                      <a:pt x="1905" y="190691"/>
                    </a:moveTo>
                    <a:lnTo>
                      <a:pt x="0" y="172688"/>
                    </a:lnTo>
                    <a:lnTo>
                      <a:pt x="42100" y="164021"/>
                    </a:lnTo>
                    <a:lnTo>
                      <a:pt x="27051" y="177927"/>
                    </a:lnTo>
                    <a:cubicBezTo>
                      <a:pt x="27527" y="175927"/>
                      <a:pt x="28194" y="172402"/>
                      <a:pt x="29146" y="167450"/>
                    </a:cubicBezTo>
                    <a:cubicBezTo>
                      <a:pt x="30004" y="162401"/>
                      <a:pt x="30861" y="157163"/>
                      <a:pt x="31813" y="151447"/>
                    </a:cubicBezTo>
                    <a:cubicBezTo>
                      <a:pt x="32766" y="145733"/>
                      <a:pt x="33147" y="141446"/>
                      <a:pt x="33147" y="138493"/>
                    </a:cubicBezTo>
                    <a:lnTo>
                      <a:pt x="33147" y="55054"/>
                    </a:lnTo>
                    <a:cubicBezTo>
                      <a:pt x="33147" y="51816"/>
                      <a:pt x="32766" y="47339"/>
                      <a:pt x="32004" y="41720"/>
                    </a:cubicBezTo>
                    <a:cubicBezTo>
                      <a:pt x="31242" y="36100"/>
                      <a:pt x="30385" y="30480"/>
                      <a:pt x="29337" y="24765"/>
                    </a:cubicBezTo>
                    <a:cubicBezTo>
                      <a:pt x="28289" y="19145"/>
                      <a:pt x="27622" y="15050"/>
                      <a:pt x="27051" y="12573"/>
                    </a:cubicBezTo>
                    <a:lnTo>
                      <a:pt x="42100" y="29908"/>
                    </a:lnTo>
                    <a:lnTo>
                      <a:pt x="762" y="22765"/>
                    </a:lnTo>
                    <a:lnTo>
                      <a:pt x="2667" y="3238"/>
                    </a:lnTo>
                    <a:lnTo>
                      <a:pt x="49244" y="3238"/>
                    </a:lnTo>
                    <a:lnTo>
                      <a:pt x="56388" y="10001"/>
                    </a:lnTo>
                    <a:lnTo>
                      <a:pt x="61627" y="66389"/>
                    </a:lnTo>
                    <a:lnTo>
                      <a:pt x="50387" y="54388"/>
                    </a:lnTo>
                    <a:cubicBezTo>
                      <a:pt x="53149" y="47625"/>
                      <a:pt x="56293" y="41053"/>
                      <a:pt x="59817" y="34671"/>
                    </a:cubicBezTo>
                    <a:cubicBezTo>
                      <a:pt x="63341" y="28289"/>
                      <a:pt x="67627" y="22479"/>
                      <a:pt x="72771" y="17240"/>
                    </a:cubicBezTo>
                    <a:cubicBezTo>
                      <a:pt x="77914" y="12001"/>
                      <a:pt x="84296" y="7810"/>
                      <a:pt x="91916" y="4667"/>
                    </a:cubicBezTo>
                    <a:cubicBezTo>
                      <a:pt x="99536" y="1524"/>
                      <a:pt x="108871" y="0"/>
                      <a:pt x="119920" y="0"/>
                    </a:cubicBezTo>
                    <a:cubicBezTo>
                      <a:pt x="124206" y="0"/>
                      <a:pt x="128397" y="286"/>
                      <a:pt x="132493" y="952"/>
                    </a:cubicBezTo>
                    <a:cubicBezTo>
                      <a:pt x="136588" y="1619"/>
                      <a:pt x="140684" y="2476"/>
                      <a:pt x="144685" y="3810"/>
                    </a:cubicBezTo>
                    <a:lnTo>
                      <a:pt x="141256" y="64294"/>
                    </a:lnTo>
                    <a:lnTo>
                      <a:pt x="119824" y="63151"/>
                    </a:lnTo>
                    <a:lnTo>
                      <a:pt x="119824" y="43625"/>
                    </a:lnTo>
                    <a:cubicBezTo>
                      <a:pt x="119824" y="42386"/>
                      <a:pt x="119348" y="40005"/>
                      <a:pt x="118300" y="36481"/>
                    </a:cubicBezTo>
                    <a:cubicBezTo>
                      <a:pt x="117253" y="32956"/>
                      <a:pt x="116110" y="29146"/>
                      <a:pt x="114681" y="25051"/>
                    </a:cubicBezTo>
                    <a:cubicBezTo>
                      <a:pt x="113252" y="20955"/>
                      <a:pt x="112014" y="17526"/>
                      <a:pt x="110680" y="14764"/>
                    </a:cubicBezTo>
                    <a:lnTo>
                      <a:pt x="128302" y="24575"/>
                    </a:lnTo>
                    <a:cubicBezTo>
                      <a:pt x="125825" y="24860"/>
                      <a:pt x="123254" y="24955"/>
                      <a:pt x="120587" y="24955"/>
                    </a:cubicBezTo>
                    <a:lnTo>
                      <a:pt x="112871" y="24955"/>
                    </a:lnTo>
                    <a:cubicBezTo>
                      <a:pt x="94869" y="24955"/>
                      <a:pt x="81724" y="30385"/>
                      <a:pt x="73628" y="41148"/>
                    </a:cubicBezTo>
                    <a:cubicBezTo>
                      <a:pt x="65437" y="51911"/>
                      <a:pt x="61436" y="66199"/>
                      <a:pt x="61436" y="84010"/>
                    </a:cubicBezTo>
                    <a:lnTo>
                      <a:pt x="61436" y="127635"/>
                    </a:lnTo>
                    <a:cubicBezTo>
                      <a:pt x="61436" y="137446"/>
                      <a:pt x="61817" y="147447"/>
                      <a:pt x="62579" y="157734"/>
                    </a:cubicBezTo>
                    <a:cubicBezTo>
                      <a:pt x="63341" y="168021"/>
                      <a:pt x="64103" y="175355"/>
                      <a:pt x="64865" y="179927"/>
                    </a:cubicBezTo>
                    <a:lnTo>
                      <a:pt x="50959" y="166021"/>
                    </a:lnTo>
                    <a:lnTo>
                      <a:pt x="101346" y="169735"/>
                    </a:lnTo>
                    <a:lnTo>
                      <a:pt x="99060" y="189262"/>
                    </a:lnTo>
                    <a:lnTo>
                      <a:pt x="43053" y="189262"/>
                    </a:lnTo>
                    <a:cubicBezTo>
                      <a:pt x="40576" y="189262"/>
                      <a:pt x="36862" y="189357"/>
                      <a:pt x="32195" y="189643"/>
                    </a:cubicBezTo>
                    <a:cubicBezTo>
                      <a:pt x="27432" y="189929"/>
                      <a:pt x="22384" y="190119"/>
                      <a:pt x="16954" y="190405"/>
                    </a:cubicBezTo>
                    <a:cubicBezTo>
                      <a:pt x="11525" y="190691"/>
                      <a:pt x="6477" y="190881"/>
                      <a:pt x="1714" y="1911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03" name="Forme libre : forme 102">
                <a:extLst>
                  <a:ext uri="{FF2B5EF4-FFF2-40B4-BE49-F238E27FC236}">
                    <a16:creationId xmlns:a16="http://schemas.microsoft.com/office/drawing/2014/main" id="{959F62B4-F214-6583-D97C-3ACECD3FBDDC}"/>
                  </a:ext>
                </a:extLst>
              </p:cNvPr>
              <p:cNvSpPr/>
              <p:nvPr/>
            </p:nvSpPr>
            <p:spPr>
              <a:xfrm>
                <a:off x="7532560" y="4445507"/>
                <a:ext cx="169735" cy="192309"/>
              </a:xfrm>
              <a:custGeom>
                <a:avLst/>
                <a:gdLst>
                  <a:gd name="connsiteX0" fmla="*/ 54483 w 169735"/>
                  <a:gd name="connsiteY0" fmla="*/ 192310 h 192309"/>
                  <a:gd name="connsiteX1" fmla="*/ 14668 w 169735"/>
                  <a:gd name="connsiteY1" fmla="*/ 179356 h 192309"/>
                  <a:gd name="connsiteX2" fmla="*/ 0 w 169735"/>
                  <a:gd name="connsiteY2" fmla="*/ 144589 h 192309"/>
                  <a:gd name="connsiteX3" fmla="*/ 12573 w 169735"/>
                  <a:gd name="connsiteY3" fmla="*/ 112109 h 192309"/>
                  <a:gd name="connsiteX4" fmla="*/ 50387 w 169735"/>
                  <a:gd name="connsiteY4" fmla="*/ 94964 h 192309"/>
                  <a:gd name="connsiteX5" fmla="*/ 116205 w 169735"/>
                  <a:gd name="connsiteY5" fmla="*/ 84106 h 192309"/>
                  <a:gd name="connsiteX6" fmla="*/ 116205 w 169735"/>
                  <a:gd name="connsiteY6" fmla="*/ 102489 h 192309"/>
                  <a:gd name="connsiteX7" fmla="*/ 54959 w 169735"/>
                  <a:gd name="connsiteY7" fmla="*/ 114109 h 192309"/>
                  <a:gd name="connsiteX8" fmla="*/ 37338 w 169735"/>
                  <a:gd name="connsiteY8" fmla="*/ 122777 h 192309"/>
                  <a:gd name="connsiteX9" fmla="*/ 30956 w 169735"/>
                  <a:gd name="connsiteY9" fmla="*/ 139351 h 192309"/>
                  <a:gd name="connsiteX10" fmla="*/ 38290 w 169735"/>
                  <a:gd name="connsiteY10" fmla="*/ 161734 h 192309"/>
                  <a:gd name="connsiteX11" fmla="*/ 59150 w 169735"/>
                  <a:gd name="connsiteY11" fmla="*/ 169831 h 192309"/>
                  <a:gd name="connsiteX12" fmla="*/ 93916 w 169735"/>
                  <a:gd name="connsiteY12" fmla="*/ 157067 h 192309"/>
                  <a:gd name="connsiteX13" fmla="*/ 111347 w 169735"/>
                  <a:gd name="connsiteY13" fmla="*/ 125539 h 192309"/>
                  <a:gd name="connsiteX14" fmla="*/ 111347 w 169735"/>
                  <a:gd name="connsiteY14" fmla="*/ 72580 h 192309"/>
                  <a:gd name="connsiteX15" fmla="*/ 102298 w 169735"/>
                  <a:gd name="connsiteY15" fmla="*/ 32195 h 192309"/>
                  <a:gd name="connsiteX16" fmla="*/ 75247 w 169735"/>
                  <a:gd name="connsiteY16" fmla="*/ 18859 h 192309"/>
                  <a:gd name="connsiteX17" fmla="*/ 58293 w 169735"/>
                  <a:gd name="connsiteY17" fmla="*/ 20383 h 192309"/>
                  <a:gd name="connsiteX18" fmla="*/ 41338 w 169735"/>
                  <a:gd name="connsiteY18" fmla="*/ 24479 h 192309"/>
                  <a:gd name="connsiteX19" fmla="*/ 29337 w 169735"/>
                  <a:gd name="connsiteY19" fmla="*/ 30099 h 192309"/>
                  <a:gd name="connsiteX20" fmla="*/ 40957 w 169735"/>
                  <a:gd name="connsiteY20" fmla="*/ 13906 h 192309"/>
                  <a:gd name="connsiteX21" fmla="*/ 36481 w 169735"/>
                  <a:gd name="connsiteY21" fmla="*/ 42100 h 192309"/>
                  <a:gd name="connsiteX22" fmla="*/ 36862 w 169735"/>
                  <a:gd name="connsiteY22" fmla="*/ 57531 h 192309"/>
                  <a:gd name="connsiteX23" fmla="*/ 15049 w 169735"/>
                  <a:gd name="connsiteY23" fmla="*/ 58674 h 192309"/>
                  <a:gd name="connsiteX24" fmla="*/ 11335 w 169735"/>
                  <a:gd name="connsiteY24" fmla="*/ 8668 h 192309"/>
                  <a:gd name="connsiteX25" fmla="*/ 33909 w 169735"/>
                  <a:gd name="connsiteY25" fmla="*/ 3810 h 192309"/>
                  <a:gd name="connsiteX26" fmla="*/ 56483 w 169735"/>
                  <a:gd name="connsiteY26" fmla="*/ 953 h 192309"/>
                  <a:gd name="connsiteX27" fmla="*/ 79057 w 169735"/>
                  <a:gd name="connsiteY27" fmla="*/ 0 h 192309"/>
                  <a:gd name="connsiteX28" fmla="*/ 126016 w 169735"/>
                  <a:gd name="connsiteY28" fmla="*/ 18193 h 192309"/>
                  <a:gd name="connsiteX29" fmla="*/ 139541 w 169735"/>
                  <a:gd name="connsiteY29" fmla="*/ 80772 h 192309"/>
                  <a:gd name="connsiteX30" fmla="*/ 139541 w 169735"/>
                  <a:gd name="connsiteY30" fmla="*/ 126968 h 192309"/>
                  <a:gd name="connsiteX31" fmla="*/ 141637 w 169735"/>
                  <a:gd name="connsiteY31" fmla="*/ 156496 h 192309"/>
                  <a:gd name="connsiteX32" fmla="*/ 145256 w 169735"/>
                  <a:gd name="connsiteY32" fmla="*/ 176213 h 192309"/>
                  <a:gd name="connsiteX33" fmla="*/ 132874 w 169735"/>
                  <a:gd name="connsiteY33" fmla="*/ 164973 h 192309"/>
                  <a:gd name="connsiteX34" fmla="*/ 169736 w 169735"/>
                  <a:gd name="connsiteY34" fmla="*/ 169069 h 192309"/>
                  <a:gd name="connsiteX35" fmla="*/ 167449 w 169735"/>
                  <a:gd name="connsiteY35" fmla="*/ 188595 h 192309"/>
                  <a:gd name="connsiteX36" fmla="*/ 120491 w 169735"/>
                  <a:gd name="connsiteY36" fmla="*/ 188595 h 192309"/>
                  <a:gd name="connsiteX37" fmla="*/ 112966 w 169735"/>
                  <a:gd name="connsiteY37" fmla="*/ 146113 h 192309"/>
                  <a:gd name="connsiteX38" fmla="*/ 119729 w 169735"/>
                  <a:gd name="connsiteY38" fmla="*/ 144971 h 192309"/>
                  <a:gd name="connsiteX39" fmla="*/ 109823 w 169735"/>
                  <a:gd name="connsiteY39" fmla="*/ 166592 h 192309"/>
                  <a:gd name="connsiteX40" fmla="*/ 86106 w 169735"/>
                  <a:gd name="connsiteY40" fmla="*/ 184975 h 192309"/>
                  <a:gd name="connsiteX41" fmla="*/ 54769 w 169735"/>
                  <a:gd name="connsiteY41" fmla="*/ 192310 h 19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69735" h="192309">
                    <a:moveTo>
                      <a:pt x="54483" y="192310"/>
                    </a:moveTo>
                    <a:cubicBezTo>
                      <a:pt x="37719" y="192310"/>
                      <a:pt x="24384" y="188024"/>
                      <a:pt x="14668" y="179356"/>
                    </a:cubicBezTo>
                    <a:cubicBezTo>
                      <a:pt x="4858" y="170688"/>
                      <a:pt x="0" y="159163"/>
                      <a:pt x="0" y="144589"/>
                    </a:cubicBezTo>
                    <a:cubicBezTo>
                      <a:pt x="0" y="131540"/>
                      <a:pt x="4191" y="120682"/>
                      <a:pt x="12573" y="112109"/>
                    </a:cubicBezTo>
                    <a:cubicBezTo>
                      <a:pt x="20955" y="103442"/>
                      <a:pt x="33528" y="97726"/>
                      <a:pt x="50387" y="94964"/>
                    </a:cubicBezTo>
                    <a:lnTo>
                      <a:pt x="116205" y="84106"/>
                    </a:lnTo>
                    <a:lnTo>
                      <a:pt x="116205" y="102489"/>
                    </a:lnTo>
                    <a:lnTo>
                      <a:pt x="54959" y="114109"/>
                    </a:lnTo>
                    <a:cubicBezTo>
                      <a:pt x="47434" y="115348"/>
                      <a:pt x="41529" y="118205"/>
                      <a:pt x="37338" y="122777"/>
                    </a:cubicBezTo>
                    <a:cubicBezTo>
                      <a:pt x="33052" y="127254"/>
                      <a:pt x="30956" y="132779"/>
                      <a:pt x="30956" y="139351"/>
                    </a:cubicBezTo>
                    <a:cubicBezTo>
                      <a:pt x="30956" y="148876"/>
                      <a:pt x="33433" y="156305"/>
                      <a:pt x="38290" y="161734"/>
                    </a:cubicBezTo>
                    <a:cubicBezTo>
                      <a:pt x="43148" y="167164"/>
                      <a:pt x="50101" y="169831"/>
                      <a:pt x="59150" y="169831"/>
                    </a:cubicBezTo>
                    <a:cubicBezTo>
                      <a:pt x="72390" y="169831"/>
                      <a:pt x="84011" y="165545"/>
                      <a:pt x="93916" y="157067"/>
                    </a:cubicBezTo>
                    <a:cubicBezTo>
                      <a:pt x="103822" y="148590"/>
                      <a:pt x="109633" y="138017"/>
                      <a:pt x="111347" y="125539"/>
                    </a:cubicBezTo>
                    <a:lnTo>
                      <a:pt x="111347" y="72580"/>
                    </a:lnTo>
                    <a:cubicBezTo>
                      <a:pt x="111347" y="54578"/>
                      <a:pt x="108299" y="41053"/>
                      <a:pt x="102298" y="32195"/>
                    </a:cubicBezTo>
                    <a:cubicBezTo>
                      <a:pt x="96298" y="23336"/>
                      <a:pt x="87249" y="18859"/>
                      <a:pt x="75247" y="18859"/>
                    </a:cubicBezTo>
                    <a:cubicBezTo>
                      <a:pt x="70009" y="18859"/>
                      <a:pt x="64389" y="19336"/>
                      <a:pt x="58293" y="20383"/>
                    </a:cubicBezTo>
                    <a:cubicBezTo>
                      <a:pt x="52292" y="21431"/>
                      <a:pt x="46672" y="22765"/>
                      <a:pt x="41338" y="24479"/>
                    </a:cubicBezTo>
                    <a:cubicBezTo>
                      <a:pt x="36100" y="26194"/>
                      <a:pt x="32099" y="28099"/>
                      <a:pt x="29337" y="30099"/>
                    </a:cubicBezTo>
                    <a:lnTo>
                      <a:pt x="40957" y="13906"/>
                    </a:lnTo>
                    <a:lnTo>
                      <a:pt x="36481" y="42100"/>
                    </a:lnTo>
                    <a:lnTo>
                      <a:pt x="36862" y="57531"/>
                    </a:lnTo>
                    <a:lnTo>
                      <a:pt x="15049" y="58674"/>
                    </a:lnTo>
                    <a:lnTo>
                      <a:pt x="11335" y="8668"/>
                    </a:lnTo>
                    <a:cubicBezTo>
                      <a:pt x="18859" y="6667"/>
                      <a:pt x="26384" y="5048"/>
                      <a:pt x="33909" y="3810"/>
                    </a:cubicBezTo>
                    <a:cubicBezTo>
                      <a:pt x="41434" y="2572"/>
                      <a:pt x="48958" y="1619"/>
                      <a:pt x="56483" y="953"/>
                    </a:cubicBezTo>
                    <a:cubicBezTo>
                      <a:pt x="64008" y="286"/>
                      <a:pt x="71533" y="0"/>
                      <a:pt x="79057" y="0"/>
                    </a:cubicBezTo>
                    <a:cubicBezTo>
                      <a:pt x="101346" y="0"/>
                      <a:pt x="117062" y="6096"/>
                      <a:pt x="126016" y="18193"/>
                    </a:cubicBezTo>
                    <a:cubicBezTo>
                      <a:pt x="135064" y="30385"/>
                      <a:pt x="139541" y="51245"/>
                      <a:pt x="139541" y="80772"/>
                    </a:cubicBezTo>
                    <a:lnTo>
                      <a:pt x="139541" y="126968"/>
                    </a:lnTo>
                    <a:cubicBezTo>
                      <a:pt x="139541" y="138208"/>
                      <a:pt x="140208" y="148114"/>
                      <a:pt x="141637" y="156496"/>
                    </a:cubicBezTo>
                    <a:cubicBezTo>
                      <a:pt x="142970" y="164878"/>
                      <a:pt x="144208" y="171450"/>
                      <a:pt x="145256" y="176213"/>
                    </a:cubicBezTo>
                    <a:lnTo>
                      <a:pt x="132874" y="164973"/>
                    </a:lnTo>
                    <a:lnTo>
                      <a:pt x="169736" y="169069"/>
                    </a:lnTo>
                    <a:lnTo>
                      <a:pt x="167449" y="188595"/>
                    </a:lnTo>
                    <a:lnTo>
                      <a:pt x="120491" y="188595"/>
                    </a:lnTo>
                    <a:lnTo>
                      <a:pt x="112966" y="146113"/>
                    </a:lnTo>
                    <a:lnTo>
                      <a:pt x="119729" y="144971"/>
                    </a:lnTo>
                    <a:cubicBezTo>
                      <a:pt x="119253" y="152019"/>
                      <a:pt x="115919" y="159163"/>
                      <a:pt x="109823" y="166592"/>
                    </a:cubicBezTo>
                    <a:cubicBezTo>
                      <a:pt x="103632" y="174022"/>
                      <a:pt x="95821" y="180118"/>
                      <a:pt x="86106" y="184975"/>
                    </a:cubicBezTo>
                    <a:cubicBezTo>
                      <a:pt x="76390" y="189833"/>
                      <a:pt x="66008" y="192310"/>
                      <a:pt x="54769" y="1923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04" name="Forme libre : forme 103">
                <a:extLst>
                  <a:ext uri="{FF2B5EF4-FFF2-40B4-BE49-F238E27FC236}">
                    <a16:creationId xmlns:a16="http://schemas.microsoft.com/office/drawing/2014/main" id="{A657DE77-B191-7B6C-59D6-7334088CF8BB}"/>
                  </a:ext>
                </a:extLst>
              </p:cNvPr>
              <p:cNvSpPr/>
              <p:nvPr/>
            </p:nvSpPr>
            <p:spPr>
              <a:xfrm>
                <a:off x="7723441" y="4445412"/>
                <a:ext cx="211169" cy="190500"/>
              </a:xfrm>
              <a:custGeom>
                <a:avLst/>
                <a:gdLst>
                  <a:gd name="connsiteX0" fmla="*/ 1905 w 211169"/>
                  <a:gd name="connsiteY0" fmla="*/ 190500 h 190500"/>
                  <a:gd name="connsiteX1" fmla="*/ 0 w 211169"/>
                  <a:gd name="connsiteY1" fmla="*/ 172498 h 190500"/>
                  <a:gd name="connsiteX2" fmla="*/ 42101 w 211169"/>
                  <a:gd name="connsiteY2" fmla="*/ 163830 h 190500"/>
                  <a:gd name="connsiteX3" fmla="*/ 27051 w 211169"/>
                  <a:gd name="connsiteY3" fmla="*/ 177736 h 190500"/>
                  <a:gd name="connsiteX4" fmla="*/ 29147 w 211169"/>
                  <a:gd name="connsiteY4" fmla="*/ 167259 h 190500"/>
                  <a:gd name="connsiteX5" fmla="*/ 31814 w 211169"/>
                  <a:gd name="connsiteY5" fmla="*/ 151257 h 190500"/>
                  <a:gd name="connsiteX6" fmla="*/ 33147 w 211169"/>
                  <a:gd name="connsiteY6" fmla="*/ 138303 h 190500"/>
                  <a:gd name="connsiteX7" fmla="*/ 33147 w 211169"/>
                  <a:gd name="connsiteY7" fmla="*/ 54864 h 190500"/>
                  <a:gd name="connsiteX8" fmla="*/ 32004 w 211169"/>
                  <a:gd name="connsiteY8" fmla="*/ 41529 h 190500"/>
                  <a:gd name="connsiteX9" fmla="*/ 29337 w 211169"/>
                  <a:gd name="connsiteY9" fmla="*/ 24574 h 190500"/>
                  <a:gd name="connsiteX10" fmla="*/ 27051 w 211169"/>
                  <a:gd name="connsiteY10" fmla="*/ 12382 h 190500"/>
                  <a:gd name="connsiteX11" fmla="*/ 42101 w 211169"/>
                  <a:gd name="connsiteY11" fmla="*/ 29718 h 190500"/>
                  <a:gd name="connsiteX12" fmla="*/ 762 w 211169"/>
                  <a:gd name="connsiteY12" fmla="*/ 22574 h 190500"/>
                  <a:gd name="connsiteX13" fmla="*/ 2667 w 211169"/>
                  <a:gd name="connsiteY13" fmla="*/ 3048 h 190500"/>
                  <a:gd name="connsiteX14" fmla="*/ 49244 w 211169"/>
                  <a:gd name="connsiteY14" fmla="*/ 3048 h 190500"/>
                  <a:gd name="connsiteX15" fmla="*/ 56388 w 211169"/>
                  <a:gd name="connsiteY15" fmla="*/ 9811 h 190500"/>
                  <a:gd name="connsiteX16" fmla="*/ 61627 w 211169"/>
                  <a:gd name="connsiteY16" fmla="*/ 66199 h 190500"/>
                  <a:gd name="connsiteX17" fmla="*/ 53340 w 211169"/>
                  <a:gd name="connsiteY17" fmla="*/ 44386 h 190500"/>
                  <a:gd name="connsiteX18" fmla="*/ 67818 w 211169"/>
                  <a:gd name="connsiteY18" fmla="*/ 20288 h 190500"/>
                  <a:gd name="connsiteX19" fmla="*/ 88678 w 211169"/>
                  <a:gd name="connsiteY19" fmla="*/ 5239 h 190500"/>
                  <a:gd name="connsiteX20" fmla="*/ 114967 w 211169"/>
                  <a:gd name="connsiteY20" fmla="*/ 0 h 190500"/>
                  <a:gd name="connsiteX21" fmla="*/ 155162 w 211169"/>
                  <a:gd name="connsiteY21" fmla="*/ 10668 h 190500"/>
                  <a:gd name="connsiteX22" fmla="*/ 173546 w 211169"/>
                  <a:gd name="connsiteY22" fmla="*/ 40957 h 190500"/>
                  <a:gd name="connsiteX23" fmla="*/ 178403 w 211169"/>
                  <a:gd name="connsiteY23" fmla="*/ 86773 h 190500"/>
                  <a:gd name="connsiteX24" fmla="*/ 178403 w 211169"/>
                  <a:gd name="connsiteY24" fmla="*/ 126968 h 190500"/>
                  <a:gd name="connsiteX25" fmla="*/ 179737 w 211169"/>
                  <a:gd name="connsiteY25" fmla="*/ 154400 h 190500"/>
                  <a:gd name="connsiteX26" fmla="*/ 182213 w 211169"/>
                  <a:gd name="connsiteY26" fmla="*/ 175450 h 190500"/>
                  <a:gd name="connsiteX27" fmla="*/ 168688 w 211169"/>
                  <a:gd name="connsiteY27" fmla="*/ 165259 h 190500"/>
                  <a:gd name="connsiteX28" fmla="*/ 211169 w 211169"/>
                  <a:gd name="connsiteY28" fmla="*/ 168973 h 190500"/>
                  <a:gd name="connsiteX29" fmla="*/ 208502 w 211169"/>
                  <a:gd name="connsiteY29" fmla="*/ 188500 h 190500"/>
                  <a:gd name="connsiteX30" fmla="*/ 160401 w 211169"/>
                  <a:gd name="connsiteY30" fmla="*/ 188500 h 190500"/>
                  <a:gd name="connsiteX31" fmla="*/ 152114 w 211169"/>
                  <a:gd name="connsiteY31" fmla="*/ 188881 h 190500"/>
                  <a:gd name="connsiteX32" fmla="*/ 137255 w 211169"/>
                  <a:gd name="connsiteY32" fmla="*/ 189643 h 190500"/>
                  <a:gd name="connsiteX33" fmla="*/ 122777 w 211169"/>
                  <a:gd name="connsiteY33" fmla="*/ 190405 h 190500"/>
                  <a:gd name="connsiteX34" fmla="*/ 120872 w 211169"/>
                  <a:gd name="connsiteY34" fmla="*/ 172402 h 190500"/>
                  <a:gd name="connsiteX35" fmla="*/ 158496 w 211169"/>
                  <a:gd name="connsiteY35" fmla="*/ 163354 h 190500"/>
                  <a:gd name="connsiteX36" fmla="*/ 144590 w 211169"/>
                  <a:gd name="connsiteY36" fmla="*/ 172021 h 190500"/>
                  <a:gd name="connsiteX37" fmla="*/ 147066 w 211169"/>
                  <a:gd name="connsiteY37" fmla="*/ 162782 h 190500"/>
                  <a:gd name="connsiteX38" fmla="*/ 149352 w 211169"/>
                  <a:gd name="connsiteY38" fmla="*/ 150971 h 190500"/>
                  <a:gd name="connsiteX39" fmla="*/ 150305 w 211169"/>
                  <a:gd name="connsiteY39" fmla="*/ 138208 h 190500"/>
                  <a:gd name="connsiteX40" fmla="*/ 150305 w 211169"/>
                  <a:gd name="connsiteY40" fmla="*/ 86296 h 190500"/>
                  <a:gd name="connsiteX41" fmla="*/ 147257 w 211169"/>
                  <a:gd name="connsiteY41" fmla="*/ 54959 h 190500"/>
                  <a:gd name="connsiteX42" fmla="*/ 135636 w 211169"/>
                  <a:gd name="connsiteY42" fmla="*/ 30766 h 190500"/>
                  <a:gd name="connsiteX43" fmla="*/ 110490 w 211169"/>
                  <a:gd name="connsiteY43" fmla="*/ 21336 h 190500"/>
                  <a:gd name="connsiteX44" fmla="*/ 74581 w 211169"/>
                  <a:gd name="connsiteY44" fmla="*/ 39338 h 190500"/>
                  <a:gd name="connsiteX45" fmla="*/ 61627 w 211169"/>
                  <a:gd name="connsiteY45" fmla="*/ 85153 h 190500"/>
                  <a:gd name="connsiteX46" fmla="*/ 61627 w 211169"/>
                  <a:gd name="connsiteY46" fmla="*/ 126873 h 190500"/>
                  <a:gd name="connsiteX47" fmla="*/ 62770 w 211169"/>
                  <a:gd name="connsiteY47" fmla="*/ 156972 h 190500"/>
                  <a:gd name="connsiteX48" fmla="*/ 65056 w 211169"/>
                  <a:gd name="connsiteY48" fmla="*/ 179165 h 190500"/>
                  <a:gd name="connsiteX49" fmla="*/ 51149 w 211169"/>
                  <a:gd name="connsiteY49" fmla="*/ 165259 h 190500"/>
                  <a:gd name="connsiteX50" fmla="*/ 93631 w 211169"/>
                  <a:gd name="connsiteY50" fmla="*/ 168973 h 190500"/>
                  <a:gd name="connsiteX51" fmla="*/ 90964 w 211169"/>
                  <a:gd name="connsiteY51" fmla="*/ 188500 h 190500"/>
                  <a:gd name="connsiteX52" fmla="*/ 43244 w 211169"/>
                  <a:gd name="connsiteY52" fmla="*/ 188500 h 190500"/>
                  <a:gd name="connsiteX53" fmla="*/ 32385 w 211169"/>
                  <a:gd name="connsiteY53" fmla="*/ 188881 h 190500"/>
                  <a:gd name="connsiteX54" fmla="*/ 17145 w 211169"/>
                  <a:gd name="connsiteY54" fmla="*/ 189643 h 190500"/>
                  <a:gd name="connsiteX55" fmla="*/ 1905 w 211169"/>
                  <a:gd name="connsiteY55" fmla="*/ 190405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11169" h="190500">
                    <a:moveTo>
                      <a:pt x="1905" y="190500"/>
                    </a:moveTo>
                    <a:lnTo>
                      <a:pt x="0" y="172498"/>
                    </a:lnTo>
                    <a:lnTo>
                      <a:pt x="42101" y="163830"/>
                    </a:lnTo>
                    <a:lnTo>
                      <a:pt x="27051" y="177736"/>
                    </a:lnTo>
                    <a:cubicBezTo>
                      <a:pt x="27527" y="175736"/>
                      <a:pt x="28194" y="172212"/>
                      <a:pt x="29147" y="167259"/>
                    </a:cubicBezTo>
                    <a:cubicBezTo>
                      <a:pt x="30004" y="162211"/>
                      <a:pt x="30861" y="156972"/>
                      <a:pt x="31814" y="151257"/>
                    </a:cubicBezTo>
                    <a:cubicBezTo>
                      <a:pt x="32766" y="145542"/>
                      <a:pt x="33147" y="141256"/>
                      <a:pt x="33147" y="138303"/>
                    </a:cubicBezTo>
                    <a:lnTo>
                      <a:pt x="33147" y="54864"/>
                    </a:lnTo>
                    <a:cubicBezTo>
                      <a:pt x="33147" y="51625"/>
                      <a:pt x="32766" y="47149"/>
                      <a:pt x="32004" y="41529"/>
                    </a:cubicBezTo>
                    <a:cubicBezTo>
                      <a:pt x="31242" y="35909"/>
                      <a:pt x="30385" y="30289"/>
                      <a:pt x="29337" y="24574"/>
                    </a:cubicBezTo>
                    <a:cubicBezTo>
                      <a:pt x="28289" y="18955"/>
                      <a:pt x="27623" y="14859"/>
                      <a:pt x="27051" y="12382"/>
                    </a:cubicBezTo>
                    <a:lnTo>
                      <a:pt x="42101" y="29718"/>
                    </a:lnTo>
                    <a:lnTo>
                      <a:pt x="762" y="22574"/>
                    </a:lnTo>
                    <a:lnTo>
                      <a:pt x="2667" y="3048"/>
                    </a:lnTo>
                    <a:lnTo>
                      <a:pt x="49244" y="3048"/>
                    </a:lnTo>
                    <a:lnTo>
                      <a:pt x="56388" y="9811"/>
                    </a:lnTo>
                    <a:lnTo>
                      <a:pt x="61627" y="66199"/>
                    </a:lnTo>
                    <a:lnTo>
                      <a:pt x="53340" y="44386"/>
                    </a:lnTo>
                    <a:cubicBezTo>
                      <a:pt x="57055" y="34861"/>
                      <a:pt x="61913" y="26860"/>
                      <a:pt x="67818" y="20288"/>
                    </a:cubicBezTo>
                    <a:cubicBezTo>
                      <a:pt x="73724" y="13811"/>
                      <a:pt x="80677" y="8763"/>
                      <a:pt x="88678" y="5239"/>
                    </a:cubicBezTo>
                    <a:cubicBezTo>
                      <a:pt x="96679" y="1714"/>
                      <a:pt x="105442" y="0"/>
                      <a:pt x="114967" y="0"/>
                    </a:cubicBezTo>
                    <a:cubicBezTo>
                      <a:pt x="132779" y="0"/>
                      <a:pt x="146114" y="3619"/>
                      <a:pt x="155162" y="10668"/>
                    </a:cubicBezTo>
                    <a:cubicBezTo>
                      <a:pt x="164211" y="17812"/>
                      <a:pt x="170307" y="27908"/>
                      <a:pt x="173546" y="40957"/>
                    </a:cubicBezTo>
                    <a:cubicBezTo>
                      <a:pt x="176784" y="54007"/>
                      <a:pt x="178403" y="69247"/>
                      <a:pt x="178403" y="86773"/>
                    </a:cubicBezTo>
                    <a:lnTo>
                      <a:pt x="178403" y="126968"/>
                    </a:lnTo>
                    <a:cubicBezTo>
                      <a:pt x="178403" y="136207"/>
                      <a:pt x="178880" y="145351"/>
                      <a:pt x="179737" y="154400"/>
                    </a:cubicBezTo>
                    <a:cubicBezTo>
                      <a:pt x="180594" y="163449"/>
                      <a:pt x="181451" y="170402"/>
                      <a:pt x="182213" y="175450"/>
                    </a:cubicBezTo>
                    <a:lnTo>
                      <a:pt x="168688" y="165259"/>
                    </a:lnTo>
                    <a:lnTo>
                      <a:pt x="211169" y="168973"/>
                    </a:lnTo>
                    <a:lnTo>
                      <a:pt x="208502" y="188500"/>
                    </a:lnTo>
                    <a:lnTo>
                      <a:pt x="160401" y="188500"/>
                    </a:lnTo>
                    <a:cubicBezTo>
                      <a:pt x="159353" y="188500"/>
                      <a:pt x="156686" y="188595"/>
                      <a:pt x="152114" y="188881"/>
                    </a:cubicBezTo>
                    <a:cubicBezTo>
                      <a:pt x="147542" y="189167"/>
                      <a:pt x="142685" y="189357"/>
                      <a:pt x="137255" y="189643"/>
                    </a:cubicBezTo>
                    <a:cubicBezTo>
                      <a:pt x="131826" y="189928"/>
                      <a:pt x="127064" y="190119"/>
                      <a:pt x="122777" y="190405"/>
                    </a:cubicBezTo>
                    <a:lnTo>
                      <a:pt x="120872" y="172402"/>
                    </a:lnTo>
                    <a:lnTo>
                      <a:pt x="158496" y="163354"/>
                    </a:lnTo>
                    <a:lnTo>
                      <a:pt x="144590" y="172021"/>
                    </a:lnTo>
                    <a:cubicBezTo>
                      <a:pt x="145352" y="169545"/>
                      <a:pt x="146114" y="166497"/>
                      <a:pt x="147066" y="162782"/>
                    </a:cubicBezTo>
                    <a:cubicBezTo>
                      <a:pt x="147924" y="159163"/>
                      <a:pt x="148685" y="155257"/>
                      <a:pt x="149352" y="150971"/>
                    </a:cubicBezTo>
                    <a:cubicBezTo>
                      <a:pt x="150019" y="146685"/>
                      <a:pt x="150305" y="142494"/>
                      <a:pt x="150305" y="138208"/>
                    </a:cubicBezTo>
                    <a:lnTo>
                      <a:pt x="150305" y="86296"/>
                    </a:lnTo>
                    <a:cubicBezTo>
                      <a:pt x="150305" y="75247"/>
                      <a:pt x="149257" y="64865"/>
                      <a:pt x="147257" y="54959"/>
                    </a:cubicBezTo>
                    <a:cubicBezTo>
                      <a:pt x="145256" y="45053"/>
                      <a:pt x="141351" y="36957"/>
                      <a:pt x="135636" y="30766"/>
                    </a:cubicBezTo>
                    <a:cubicBezTo>
                      <a:pt x="129826" y="24479"/>
                      <a:pt x="121444" y="21336"/>
                      <a:pt x="110490" y="21336"/>
                    </a:cubicBezTo>
                    <a:cubicBezTo>
                      <a:pt x="95250" y="21336"/>
                      <a:pt x="83249" y="27337"/>
                      <a:pt x="74581" y="39338"/>
                    </a:cubicBezTo>
                    <a:cubicBezTo>
                      <a:pt x="65913" y="51340"/>
                      <a:pt x="61627" y="66675"/>
                      <a:pt x="61627" y="85153"/>
                    </a:cubicBezTo>
                    <a:lnTo>
                      <a:pt x="61627" y="126873"/>
                    </a:lnTo>
                    <a:cubicBezTo>
                      <a:pt x="61627" y="136684"/>
                      <a:pt x="62008" y="146685"/>
                      <a:pt x="62770" y="156972"/>
                    </a:cubicBezTo>
                    <a:cubicBezTo>
                      <a:pt x="63532" y="167259"/>
                      <a:pt x="64294" y="174593"/>
                      <a:pt x="65056" y="179165"/>
                    </a:cubicBezTo>
                    <a:lnTo>
                      <a:pt x="51149" y="165259"/>
                    </a:lnTo>
                    <a:lnTo>
                      <a:pt x="93631" y="168973"/>
                    </a:lnTo>
                    <a:lnTo>
                      <a:pt x="90964" y="188500"/>
                    </a:lnTo>
                    <a:lnTo>
                      <a:pt x="43244" y="188500"/>
                    </a:lnTo>
                    <a:cubicBezTo>
                      <a:pt x="40767" y="188500"/>
                      <a:pt x="37052" y="188595"/>
                      <a:pt x="32385" y="188881"/>
                    </a:cubicBezTo>
                    <a:cubicBezTo>
                      <a:pt x="27623" y="189167"/>
                      <a:pt x="22574" y="189357"/>
                      <a:pt x="17145" y="189643"/>
                    </a:cubicBezTo>
                    <a:cubicBezTo>
                      <a:pt x="11716" y="189928"/>
                      <a:pt x="6668" y="190119"/>
                      <a:pt x="1905" y="1904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05" name="Forme libre : forme 104">
                <a:extLst>
                  <a:ext uri="{FF2B5EF4-FFF2-40B4-BE49-F238E27FC236}">
                    <a16:creationId xmlns:a16="http://schemas.microsoft.com/office/drawing/2014/main" id="{B97EECAE-EE49-013D-4D35-C7F621F8AE0F}"/>
                  </a:ext>
                </a:extLst>
              </p:cNvPr>
              <p:cNvSpPr/>
              <p:nvPr/>
            </p:nvSpPr>
            <p:spPr>
              <a:xfrm>
                <a:off x="7960614" y="4445412"/>
                <a:ext cx="148589" cy="192404"/>
              </a:xfrm>
              <a:custGeom>
                <a:avLst/>
                <a:gdLst>
                  <a:gd name="connsiteX0" fmla="*/ 85344 w 148589"/>
                  <a:gd name="connsiteY0" fmla="*/ 192405 h 192404"/>
                  <a:gd name="connsiteX1" fmla="*/ 37814 w 148589"/>
                  <a:gd name="connsiteY1" fmla="*/ 180213 h 192404"/>
                  <a:gd name="connsiteX2" fmla="*/ 9430 w 148589"/>
                  <a:gd name="connsiteY2" fmla="*/ 146209 h 192404"/>
                  <a:gd name="connsiteX3" fmla="*/ 0 w 148589"/>
                  <a:gd name="connsiteY3" fmla="*/ 96202 h 192404"/>
                  <a:gd name="connsiteX4" fmla="*/ 9620 w 148589"/>
                  <a:gd name="connsiteY4" fmla="*/ 46006 h 192404"/>
                  <a:gd name="connsiteX5" fmla="*/ 38386 w 148589"/>
                  <a:gd name="connsiteY5" fmla="*/ 12192 h 192404"/>
                  <a:gd name="connsiteX6" fmla="*/ 86106 w 148589"/>
                  <a:gd name="connsiteY6" fmla="*/ 0 h 192404"/>
                  <a:gd name="connsiteX7" fmla="*/ 115062 w 148589"/>
                  <a:gd name="connsiteY7" fmla="*/ 3715 h 192404"/>
                  <a:gd name="connsiteX8" fmla="*/ 144399 w 148589"/>
                  <a:gd name="connsiteY8" fmla="*/ 13525 h 192404"/>
                  <a:gd name="connsiteX9" fmla="*/ 140684 w 148589"/>
                  <a:gd name="connsiteY9" fmla="*/ 58293 h 192404"/>
                  <a:gd name="connsiteX10" fmla="*/ 120015 w 148589"/>
                  <a:gd name="connsiteY10" fmla="*/ 57150 h 192404"/>
                  <a:gd name="connsiteX11" fmla="*/ 120015 w 148589"/>
                  <a:gd name="connsiteY11" fmla="*/ 44386 h 192404"/>
                  <a:gd name="connsiteX12" fmla="*/ 117920 w 148589"/>
                  <a:gd name="connsiteY12" fmla="*/ 34385 h 192404"/>
                  <a:gd name="connsiteX13" fmla="*/ 114014 w 148589"/>
                  <a:gd name="connsiteY13" fmla="*/ 21431 h 192404"/>
                  <a:gd name="connsiteX14" fmla="*/ 125635 w 148589"/>
                  <a:gd name="connsiteY14" fmla="*/ 33433 h 192404"/>
                  <a:gd name="connsiteX15" fmla="*/ 105537 w 148589"/>
                  <a:gd name="connsiteY15" fmla="*/ 24193 h 192404"/>
                  <a:gd name="connsiteX16" fmla="*/ 85820 w 148589"/>
                  <a:gd name="connsiteY16" fmla="*/ 20288 h 192404"/>
                  <a:gd name="connsiteX17" fmla="*/ 55150 w 148589"/>
                  <a:gd name="connsiteY17" fmla="*/ 31718 h 192404"/>
                  <a:gd name="connsiteX18" fmla="*/ 38386 w 148589"/>
                  <a:gd name="connsiteY18" fmla="*/ 60484 h 192404"/>
                  <a:gd name="connsiteX19" fmla="*/ 33147 w 148589"/>
                  <a:gd name="connsiteY19" fmla="*/ 96202 h 192404"/>
                  <a:gd name="connsiteX20" fmla="*/ 38195 w 148589"/>
                  <a:gd name="connsiteY20" fmla="*/ 131350 h 192404"/>
                  <a:gd name="connsiteX21" fmla="*/ 54578 w 148589"/>
                  <a:gd name="connsiteY21" fmla="*/ 158591 h 192404"/>
                  <a:gd name="connsiteX22" fmla="*/ 85058 w 148589"/>
                  <a:gd name="connsiteY22" fmla="*/ 169069 h 192404"/>
                  <a:gd name="connsiteX23" fmla="*/ 111919 w 148589"/>
                  <a:gd name="connsiteY23" fmla="*/ 165354 h 192404"/>
                  <a:gd name="connsiteX24" fmla="*/ 138398 w 148589"/>
                  <a:gd name="connsiteY24" fmla="*/ 155162 h 192404"/>
                  <a:gd name="connsiteX25" fmla="*/ 148590 w 148589"/>
                  <a:gd name="connsiteY25" fmla="*/ 172498 h 192404"/>
                  <a:gd name="connsiteX26" fmla="*/ 117348 w 148589"/>
                  <a:gd name="connsiteY26" fmla="*/ 187738 h 192404"/>
                  <a:gd name="connsiteX27" fmla="*/ 85439 w 148589"/>
                  <a:gd name="connsiteY27" fmla="*/ 192405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48589" h="192404">
                    <a:moveTo>
                      <a:pt x="85344" y="192405"/>
                    </a:moveTo>
                    <a:cubicBezTo>
                      <a:pt x="66294" y="192405"/>
                      <a:pt x="50482" y="188309"/>
                      <a:pt x="37814" y="180213"/>
                    </a:cubicBezTo>
                    <a:cubicBezTo>
                      <a:pt x="25146" y="172117"/>
                      <a:pt x="15716" y="160782"/>
                      <a:pt x="9430" y="146209"/>
                    </a:cubicBezTo>
                    <a:cubicBezTo>
                      <a:pt x="3143" y="131635"/>
                      <a:pt x="0" y="115062"/>
                      <a:pt x="0" y="96202"/>
                    </a:cubicBezTo>
                    <a:cubicBezTo>
                      <a:pt x="0" y="77343"/>
                      <a:pt x="3143" y="60484"/>
                      <a:pt x="9620" y="46006"/>
                    </a:cubicBezTo>
                    <a:cubicBezTo>
                      <a:pt x="16097" y="31528"/>
                      <a:pt x="25622" y="20288"/>
                      <a:pt x="38386" y="12192"/>
                    </a:cubicBezTo>
                    <a:cubicBezTo>
                      <a:pt x="51149" y="4096"/>
                      <a:pt x="67056" y="0"/>
                      <a:pt x="86106" y="0"/>
                    </a:cubicBezTo>
                    <a:cubicBezTo>
                      <a:pt x="97155" y="0"/>
                      <a:pt x="106775" y="1238"/>
                      <a:pt x="115062" y="3715"/>
                    </a:cubicBezTo>
                    <a:cubicBezTo>
                      <a:pt x="123349" y="6191"/>
                      <a:pt x="133064" y="9525"/>
                      <a:pt x="144399" y="13525"/>
                    </a:cubicBezTo>
                    <a:lnTo>
                      <a:pt x="140684" y="58293"/>
                    </a:lnTo>
                    <a:lnTo>
                      <a:pt x="120015" y="57150"/>
                    </a:lnTo>
                    <a:lnTo>
                      <a:pt x="120015" y="44386"/>
                    </a:lnTo>
                    <a:cubicBezTo>
                      <a:pt x="120015" y="42386"/>
                      <a:pt x="119348" y="39052"/>
                      <a:pt x="117920" y="34385"/>
                    </a:cubicBezTo>
                    <a:cubicBezTo>
                      <a:pt x="116491" y="29718"/>
                      <a:pt x="115252" y="25432"/>
                      <a:pt x="114014" y="21431"/>
                    </a:cubicBezTo>
                    <a:lnTo>
                      <a:pt x="125635" y="33433"/>
                    </a:lnTo>
                    <a:cubicBezTo>
                      <a:pt x="118872" y="29908"/>
                      <a:pt x="112204" y="26860"/>
                      <a:pt x="105537" y="24193"/>
                    </a:cubicBezTo>
                    <a:cubicBezTo>
                      <a:pt x="98870" y="21526"/>
                      <a:pt x="92297" y="20288"/>
                      <a:pt x="85820" y="20288"/>
                    </a:cubicBezTo>
                    <a:cubicBezTo>
                      <a:pt x="73057" y="20288"/>
                      <a:pt x="62865" y="24098"/>
                      <a:pt x="55150" y="31718"/>
                    </a:cubicBezTo>
                    <a:cubicBezTo>
                      <a:pt x="47530" y="39338"/>
                      <a:pt x="41910" y="48958"/>
                      <a:pt x="38386" y="60484"/>
                    </a:cubicBezTo>
                    <a:cubicBezTo>
                      <a:pt x="34862" y="72009"/>
                      <a:pt x="33147" y="83915"/>
                      <a:pt x="33147" y="96202"/>
                    </a:cubicBezTo>
                    <a:cubicBezTo>
                      <a:pt x="33147" y="108490"/>
                      <a:pt x="34862" y="120205"/>
                      <a:pt x="38195" y="131350"/>
                    </a:cubicBezTo>
                    <a:cubicBezTo>
                      <a:pt x="41624" y="142494"/>
                      <a:pt x="47054" y="151543"/>
                      <a:pt x="54578" y="158591"/>
                    </a:cubicBezTo>
                    <a:cubicBezTo>
                      <a:pt x="62103" y="165640"/>
                      <a:pt x="72199" y="169069"/>
                      <a:pt x="85058" y="169069"/>
                    </a:cubicBezTo>
                    <a:cubicBezTo>
                      <a:pt x="94297" y="169069"/>
                      <a:pt x="103251" y="167830"/>
                      <a:pt x="111919" y="165354"/>
                    </a:cubicBezTo>
                    <a:cubicBezTo>
                      <a:pt x="120587" y="162877"/>
                      <a:pt x="129349" y="159448"/>
                      <a:pt x="138398" y="155162"/>
                    </a:cubicBezTo>
                    <a:lnTo>
                      <a:pt x="148590" y="172498"/>
                    </a:lnTo>
                    <a:cubicBezTo>
                      <a:pt x="138017" y="179546"/>
                      <a:pt x="127635" y="184594"/>
                      <a:pt x="117348" y="187738"/>
                    </a:cubicBezTo>
                    <a:cubicBezTo>
                      <a:pt x="107061" y="190881"/>
                      <a:pt x="96393" y="192405"/>
                      <a:pt x="85439" y="1924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06" name="Forme libre : forme 105">
                <a:extLst>
                  <a:ext uri="{FF2B5EF4-FFF2-40B4-BE49-F238E27FC236}">
                    <a16:creationId xmlns:a16="http://schemas.microsoft.com/office/drawing/2014/main" id="{19A03BC3-D6AF-AD41-6E43-72B49DF61DF0}"/>
                  </a:ext>
                </a:extLst>
              </p:cNvPr>
              <p:cNvSpPr/>
              <p:nvPr/>
            </p:nvSpPr>
            <p:spPr>
              <a:xfrm>
                <a:off x="8141398" y="4445412"/>
                <a:ext cx="151828" cy="192404"/>
              </a:xfrm>
              <a:custGeom>
                <a:avLst/>
                <a:gdLst>
                  <a:gd name="connsiteX0" fmla="*/ 85725 w 151828"/>
                  <a:gd name="connsiteY0" fmla="*/ 192405 h 192404"/>
                  <a:gd name="connsiteX1" fmla="*/ 38386 w 151828"/>
                  <a:gd name="connsiteY1" fmla="*/ 180022 h 192404"/>
                  <a:gd name="connsiteX2" fmla="*/ 9620 w 151828"/>
                  <a:gd name="connsiteY2" fmla="*/ 145828 h 192404"/>
                  <a:gd name="connsiteX3" fmla="*/ 0 w 151828"/>
                  <a:gd name="connsiteY3" fmla="*/ 96583 h 192404"/>
                  <a:gd name="connsiteX4" fmla="*/ 8668 w 151828"/>
                  <a:gd name="connsiteY4" fmla="*/ 46958 h 192404"/>
                  <a:gd name="connsiteX5" fmla="*/ 35338 w 151828"/>
                  <a:gd name="connsiteY5" fmla="*/ 12573 h 192404"/>
                  <a:gd name="connsiteX6" fmla="*/ 80772 w 151828"/>
                  <a:gd name="connsiteY6" fmla="*/ 0 h 192404"/>
                  <a:gd name="connsiteX7" fmla="*/ 122492 w 151828"/>
                  <a:gd name="connsiteY7" fmla="*/ 10858 h 192404"/>
                  <a:gd name="connsiteX8" fmla="*/ 144875 w 151828"/>
                  <a:gd name="connsiteY8" fmla="*/ 41338 h 192404"/>
                  <a:gd name="connsiteX9" fmla="*/ 151829 w 151828"/>
                  <a:gd name="connsiteY9" fmla="*/ 86487 h 192404"/>
                  <a:gd name="connsiteX10" fmla="*/ 145828 w 151828"/>
                  <a:gd name="connsiteY10" fmla="*/ 98488 h 192404"/>
                  <a:gd name="connsiteX11" fmla="*/ 24098 w 151828"/>
                  <a:gd name="connsiteY11" fmla="*/ 98488 h 192404"/>
                  <a:gd name="connsiteX12" fmla="*/ 24098 w 151828"/>
                  <a:gd name="connsiteY12" fmla="*/ 81534 h 192404"/>
                  <a:gd name="connsiteX13" fmla="*/ 132683 w 151828"/>
                  <a:gd name="connsiteY13" fmla="*/ 73247 h 192404"/>
                  <a:gd name="connsiteX14" fmla="*/ 120682 w 151828"/>
                  <a:gd name="connsiteY14" fmla="*/ 86392 h 192404"/>
                  <a:gd name="connsiteX15" fmla="*/ 120872 w 151828"/>
                  <a:gd name="connsiteY15" fmla="*/ 76771 h 192404"/>
                  <a:gd name="connsiteX16" fmla="*/ 121063 w 151828"/>
                  <a:gd name="connsiteY16" fmla="*/ 66484 h 192404"/>
                  <a:gd name="connsiteX17" fmla="*/ 110871 w 151828"/>
                  <a:gd name="connsiteY17" fmla="*/ 32290 h 192404"/>
                  <a:gd name="connsiteX18" fmla="*/ 79724 w 151828"/>
                  <a:gd name="connsiteY18" fmla="*/ 18002 h 192404"/>
                  <a:gd name="connsiteX19" fmla="*/ 56388 w 151828"/>
                  <a:gd name="connsiteY19" fmla="*/ 24955 h 192404"/>
                  <a:gd name="connsiteX20" fmla="*/ 41720 w 151828"/>
                  <a:gd name="connsiteY20" fmla="*/ 43529 h 192404"/>
                  <a:gd name="connsiteX21" fmla="*/ 34195 w 151828"/>
                  <a:gd name="connsiteY21" fmla="*/ 68485 h 192404"/>
                  <a:gd name="connsiteX22" fmla="*/ 31909 w 151828"/>
                  <a:gd name="connsiteY22" fmla="*/ 94964 h 192404"/>
                  <a:gd name="connsiteX23" fmla="*/ 34957 w 151828"/>
                  <a:gd name="connsiteY23" fmla="*/ 120301 h 192404"/>
                  <a:gd name="connsiteX24" fmla="*/ 44387 w 151828"/>
                  <a:gd name="connsiteY24" fmla="*/ 144494 h 192404"/>
                  <a:gd name="connsiteX25" fmla="*/ 60388 w 151828"/>
                  <a:gd name="connsiteY25" fmla="*/ 162496 h 192404"/>
                  <a:gd name="connsiteX26" fmla="*/ 83534 w 151828"/>
                  <a:gd name="connsiteY26" fmla="*/ 169259 h 192404"/>
                  <a:gd name="connsiteX27" fmla="*/ 117158 w 151828"/>
                  <a:gd name="connsiteY27" fmla="*/ 163830 h 192404"/>
                  <a:gd name="connsiteX28" fmla="*/ 141351 w 151828"/>
                  <a:gd name="connsiteY28" fmla="*/ 153448 h 192404"/>
                  <a:gd name="connsiteX29" fmla="*/ 151162 w 151828"/>
                  <a:gd name="connsiteY29" fmla="*/ 170021 h 192404"/>
                  <a:gd name="connsiteX30" fmla="*/ 148495 w 151828"/>
                  <a:gd name="connsiteY30" fmla="*/ 172117 h 192404"/>
                  <a:gd name="connsiteX31" fmla="*/ 136303 w 151828"/>
                  <a:gd name="connsiteY31" fmla="*/ 180022 h 192404"/>
                  <a:gd name="connsiteX32" fmla="*/ 115253 w 151828"/>
                  <a:gd name="connsiteY32" fmla="*/ 188500 h 192404"/>
                  <a:gd name="connsiteX33" fmla="*/ 85725 w 151828"/>
                  <a:gd name="connsiteY33" fmla="*/ 192214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1828" h="192404">
                    <a:moveTo>
                      <a:pt x="85725" y="192405"/>
                    </a:moveTo>
                    <a:cubicBezTo>
                      <a:pt x="66961" y="192405"/>
                      <a:pt x="51149" y="188309"/>
                      <a:pt x="38386" y="180022"/>
                    </a:cubicBezTo>
                    <a:cubicBezTo>
                      <a:pt x="25622" y="171736"/>
                      <a:pt x="16002" y="160306"/>
                      <a:pt x="9620" y="145828"/>
                    </a:cubicBezTo>
                    <a:cubicBezTo>
                      <a:pt x="3238" y="131350"/>
                      <a:pt x="0" y="114871"/>
                      <a:pt x="0" y="96583"/>
                    </a:cubicBezTo>
                    <a:cubicBezTo>
                      <a:pt x="0" y="78295"/>
                      <a:pt x="2858" y="61531"/>
                      <a:pt x="8668" y="46958"/>
                    </a:cubicBezTo>
                    <a:cubicBezTo>
                      <a:pt x="14478" y="32385"/>
                      <a:pt x="23336" y="20955"/>
                      <a:pt x="35338" y="12573"/>
                    </a:cubicBezTo>
                    <a:cubicBezTo>
                      <a:pt x="47339" y="4191"/>
                      <a:pt x="62484" y="0"/>
                      <a:pt x="80772" y="0"/>
                    </a:cubicBezTo>
                    <a:cubicBezTo>
                      <a:pt x="99060" y="0"/>
                      <a:pt x="112204" y="3619"/>
                      <a:pt x="122492" y="10858"/>
                    </a:cubicBezTo>
                    <a:cubicBezTo>
                      <a:pt x="132779" y="18097"/>
                      <a:pt x="140208" y="28289"/>
                      <a:pt x="144875" y="41338"/>
                    </a:cubicBezTo>
                    <a:cubicBezTo>
                      <a:pt x="149543" y="54388"/>
                      <a:pt x="151829" y="69437"/>
                      <a:pt x="151829" y="86487"/>
                    </a:cubicBezTo>
                    <a:lnTo>
                      <a:pt x="145828" y="98488"/>
                    </a:lnTo>
                    <a:lnTo>
                      <a:pt x="24098" y="98488"/>
                    </a:lnTo>
                    <a:lnTo>
                      <a:pt x="24098" y="81534"/>
                    </a:lnTo>
                    <a:lnTo>
                      <a:pt x="132683" y="73247"/>
                    </a:lnTo>
                    <a:lnTo>
                      <a:pt x="120682" y="86392"/>
                    </a:lnTo>
                    <a:cubicBezTo>
                      <a:pt x="120682" y="83153"/>
                      <a:pt x="120682" y="79915"/>
                      <a:pt x="120872" y="76771"/>
                    </a:cubicBezTo>
                    <a:cubicBezTo>
                      <a:pt x="120968" y="73628"/>
                      <a:pt x="121063" y="70199"/>
                      <a:pt x="121063" y="66484"/>
                    </a:cubicBezTo>
                    <a:cubicBezTo>
                      <a:pt x="121063" y="53245"/>
                      <a:pt x="117729" y="41815"/>
                      <a:pt x="110871" y="32290"/>
                    </a:cubicBezTo>
                    <a:cubicBezTo>
                      <a:pt x="104108" y="22765"/>
                      <a:pt x="93726" y="18002"/>
                      <a:pt x="79724" y="18002"/>
                    </a:cubicBezTo>
                    <a:cubicBezTo>
                      <a:pt x="70485" y="18002"/>
                      <a:pt x="62675" y="20288"/>
                      <a:pt x="56388" y="24955"/>
                    </a:cubicBezTo>
                    <a:cubicBezTo>
                      <a:pt x="50102" y="29623"/>
                      <a:pt x="45244" y="35814"/>
                      <a:pt x="41720" y="43529"/>
                    </a:cubicBezTo>
                    <a:cubicBezTo>
                      <a:pt x="38195" y="51340"/>
                      <a:pt x="35719" y="59626"/>
                      <a:pt x="34195" y="68485"/>
                    </a:cubicBezTo>
                    <a:cubicBezTo>
                      <a:pt x="32671" y="77343"/>
                      <a:pt x="31909" y="86201"/>
                      <a:pt x="31909" y="94964"/>
                    </a:cubicBezTo>
                    <a:cubicBezTo>
                      <a:pt x="31909" y="103251"/>
                      <a:pt x="32957" y="111728"/>
                      <a:pt x="34957" y="120301"/>
                    </a:cubicBezTo>
                    <a:cubicBezTo>
                      <a:pt x="36957" y="128968"/>
                      <a:pt x="40100" y="137065"/>
                      <a:pt x="44387" y="144494"/>
                    </a:cubicBezTo>
                    <a:cubicBezTo>
                      <a:pt x="48673" y="152019"/>
                      <a:pt x="54007" y="158020"/>
                      <a:pt x="60388" y="162496"/>
                    </a:cubicBezTo>
                    <a:cubicBezTo>
                      <a:pt x="66770" y="166973"/>
                      <a:pt x="74486" y="169259"/>
                      <a:pt x="83534" y="169259"/>
                    </a:cubicBezTo>
                    <a:cubicBezTo>
                      <a:pt x="95345" y="169259"/>
                      <a:pt x="106490" y="167449"/>
                      <a:pt x="117158" y="163830"/>
                    </a:cubicBezTo>
                    <a:cubicBezTo>
                      <a:pt x="127826" y="160210"/>
                      <a:pt x="135922" y="156781"/>
                      <a:pt x="141351" y="153448"/>
                    </a:cubicBezTo>
                    <a:lnTo>
                      <a:pt x="151162" y="170021"/>
                    </a:lnTo>
                    <a:cubicBezTo>
                      <a:pt x="151924" y="169259"/>
                      <a:pt x="151067" y="170021"/>
                      <a:pt x="148495" y="172117"/>
                    </a:cubicBezTo>
                    <a:cubicBezTo>
                      <a:pt x="146018" y="174212"/>
                      <a:pt x="141923" y="176879"/>
                      <a:pt x="136303" y="180022"/>
                    </a:cubicBezTo>
                    <a:cubicBezTo>
                      <a:pt x="130683" y="183166"/>
                      <a:pt x="123635" y="185928"/>
                      <a:pt x="115253" y="188500"/>
                    </a:cubicBezTo>
                    <a:cubicBezTo>
                      <a:pt x="106871" y="190976"/>
                      <a:pt x="97060" y="192214"/>
                      <a:pt x="85725" y="1922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07" name="Forme libre : forme 106">
                <a:extLst>
                  <a:ext uri="{FF2B5EF4-FFF2-40B4-BE49-F238E27FC236}">
                    <a16:creationId xmlns:a16="http://schemas.microsoft.com/office/drawing/2014/main" id="{816F8243-D5A2-FDAB-187F-C8D180326243}"/>
                  </a:ext>
                </a:extLst>
              </p:cNvPr>
              <p:cNvSpPr/>
              <p:nvPr/>
            </p:nvSpPr>
            <p:spPr>
              <a:xfrm>
                <a:off x="8332469" y="4444840"/>
                <a:ext cx="122110" cy="192976"/>
              </a:xfrm>
              <a:custGeom>
                <a:avLst/>
                <a:gdLst>
                  <a:gd name="connsiteX0" fmla="*/ 59246 w 122110"/>
                  <a:gd name="connsiteY0" fmla="*/ 192977 h 192976"/>
                  <a:gd name="connsiteX1" fmla="*/ 21812 w 122110"/>
                  <a:gd name="connsiteY1" fmla="*/ 187166 h 192976"/>
                  <a:gd name="connsiteX2" fmla="*/ 953 w 122110"/>
                  <a:gd name="connsiteY2" fmla="*/ 177546 h 192976"/>
                  <a:gd name="connsiteX3" fmla="*/ 953 w 122110"/>
                  <a:gd name="connsiteY3" fmla="*/ 129064 h 192976"/>
                  <a:gd name="connsiteX4" fmla="*/ 22384 w 122110"/>
                  <a:gd name="connsiteY4" fmla="*/ 127540 h 192976"/>
                  <a:gd name="connsiteX5" fmla="*/ 22384 w 122110"/>
                  <a:gd name="connsiteY5" fmla="*/ 142589 h 192976"/>
                  <a:gd name="connsiteX6" fmla="*/ 24289 w 122110"/>
                  <a:gd name="connsiteY6" fmla="*/ 151257 h 192976"/>
                  <a:gd name="connsiteX7" fmla="*/ 29146 w 122110"/>
                  <a:gd name="connsiteY7" fmla="*/ 163640 h 192976"/>
                  <a:gd name="connsiteX8" fmla="*/ 35147 w 122110"/>
                  <a:gd name="connsiteY8" fmla="*/ 174498 h 192976"/>
                  <a:gd name="connsiteX9" fmla="*/ 24289 w 122110"/>
                  <a:gd name="connsiteY9" fmla="*/ 158306 h 192976"/>
                  <a:gd name="connsiteX10" fmla="*/ 39719 w 122110"/>
                  <a:gd name="connsiteY10" fmla="*/ 171450 h 192976"/>
                  <a:gd name="connsiteX11" fmla="*/ 59627 w 122110"/>
                  <a:gd name="connsiteY11" fmla="*/ 174879 h 192976"/>
                  <a:gd name="connsiteX12" fmla="*/ 83725 w 122110"/>
                  <a:gd name="connsiteY12" fmla="*/ 167735 h 192976"/>
                  <a:gd name="connsiteX13" fmla="*/ 92774 w 122110"/>
                  <a:gd name="connsiteY13" fmla="*/ 145161 h 192976"/>
                  <a:gd name="connsiteX14" fmla="*/ 80772 w 122110"/>
                  <a:gd name="connsiteY14" fmla="*/ 123158 h 192976"/>
                  <a:gd name="connsiteX15" fmla="*/ 52959 w 122110"/>
                  <a:gd name="connsiteY15" fmla="*/ 107537 h 192976"/>
                  <a:gd name="connsiteX16" fmla="*/ 34195 w 122110"/>
                  <a:gd name="connsiteY16" fmla="*/ 97917 h 192976"/>
                  <a:gd name="connsiteX17" fmla="*/ 17050 w 122110"/>
                  <a:gd name="connsiteY17" fmla="*/ 86297 h 192976"/>
                  <a:gd name="connsiteX18" fmla="*/ 4667 w 122110"/>
                  <a:gd name="connsiteY18" fmla="*/ 70676 h 192976"/>
                  <a:gd name="connsiteX19" fmla="*/ 0 w 122110"/>
                  <a:gd name="connsiteY19" fmla="*/ 49244 h 192976"/>
                  <a:gd name="connsiteX20" fmla="*/ 16764 w 122110"/>
                  <a:gd name="connsiteY20" fmla="*/ 12954 h 192976"/>
                  <a:gd name="connsiteX21" fmla="*/ 57912 w 122110"/>
                  <a:gd name="connsiteY21" fmla="*/ 0 h 192976"/>
                  <a:gd name="connsiteX22" fmla="*/ 84201 w 122110"/>
                  <a:gd name="connsiteY22" fmla="*/ 1715 h 192976"/>
                  <a:gd name="connsiteX23" fmla="*/ 111252 w 122110"/>
                  <a:gd name="connsiteY23" fmla="*/ 6382 h 192976"/>
                  <a:gd name="connsiteX24" fmla="*/ 110871 w 122110"/>
                  <a:gd name="connsiteY24" fmla="*/ 59341 h 192976"/>
                  <a:gd name="connsiteX25" fmla="*/ 89440 w 122110"/>
                  <a:gd name="connsiteY25" fmla="*/ 58198 h 192976"/>
                  <a:gd name="connsiteX26" fmla="*/ 89440 w 122110"/>
                  <a:gd name="connsiteY26" fmla="*/ 45053 h 192976"/>
                  <a:gd name="connsiteX27" fmla="*/ 87344 w 122110"/>
                  <a:gd name="connsiteY27" fmla="*/ 36767 h 192976"/>
                  <a:gd name="connsiteX28" fmla="*/ 82868 w 122110"/>
                  <a:gd name="connsiteY28" fmla="*/ 24194 h 192976"/>
                  <a:gd name="connsiteX29" fmla="*/ 78962 w 122110"/>
                  <a:gd name="connsiteY29" fmla="*/ 13907 h 192976"/>
                  <a:gd name="connsiteX30" fmla="*/ 91726 w 122110"/>
                  <a:gd name="connsiteY30" fmla="*/ 27813 h 192976"/>
                  <a:gd name="connsiteX31" fmla="*/ 75533 w 122110"/>
                  <a:gd name="connsiteY31" fmla="*/ 20669 h 192976"/>
                  <a:gd name="connsiteX32" fmla="*/ 58293 w 122110"/>
                  <a:gd name="connsiteY32" fmla="*/ 18764 h 192976"/>
                  <a:gd name="connsiteX33" fmla="*/ 36862 w 122110"/>
                  <a:gd name="connsiteY33" fmla="*/ 25337 h 192976"/>
                  <a:gd name="connsiteX34" fmla="*/ 28575 w 122110"/>
                  <a:gd name="connsiteY34" fmla="*/ 43910 h 192976"/>
                  <a:gd name="connsiteX35" fmla="*/ 40577 w 122110"/>
                  <a:gd name="connsiteY35" fmla="*/ 65151 h 192976"/>
                  <a:gd name="connsiteX36" fmla="*/ 68390 w 122110"/>
                  <a:gd name="connsiteY36" fmla="*/ 80391 h 192976"/>
                  <a:gd name="connsiteX37" fmla="*/ 87535 w 122110"/>
                  <a:gd name="connsiteY37" fmla="*/ 90202 h 192976"/>
                  <a:gd name="connsiteX38" fmla="*/ 104870 w 122110"/>
                  <a:gd name="connsiteY38" fmla="*/ 102013 h 192976"/>
                  <a:gd name="connsiteX39" fmla="*/ 117443 w 122110"/>
                  <a:gd name="connsiteY39" fmla="*/ 117443 h 192976"/>
                  <a:gd name="connsiteX40" fmla="*/ 122111 w 122110"/>
                  <a:gd name="connsiteY40" fmla="*/ 138303 h 192976"/>
                  <a:gd name="connsiteX41" fmla="*/ 105156 w 122110"/>
                  <a:gd name="connsiteY41" fmla="*/ 180404 h 192976"/>
                  <a:gd name="connsiteX42" fmla="*/ 59341 w 122110"/>
                  <a:gd name="connsiteY42" fmla="*/ 192786 h 1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2110" h="192976">
                    <a:moveTo>
                      <a:pt x="59246" y="192977"/>
                    </a:moveTo>
                    <a:cubicBezTo>
                      <a:pt x="44006" y="192977"/>
                      <a:pt x="31528" y="191072"/>
                      <a:pt x="21812" y="187166"/>
                    </a:cubicBezTo>
                    <a:cubicBezTo>
                      <a:pt x="12192" y="183261"/>
                      <a:pt x="5239" y="180118"/>
                      <a:pt x="953" y="177546"/>
                    </a:cubicBezTo>
                    <a:lnTo>
                      <a:pt x="953" y="129064"/>
                    </a:lnTo>
                    <a:lnTo>
                      <a:pt x="22384" y="127540"/>
                    </a:lnTo>
                    <a:lnTo>
                      <a:pt x="22384" y="142589"/>
                    </a:lnTo>
                    <a:cubicBezTo>
                      <a:pt x="22384" y="144304"/>
                      <a:pt x="23051" y="147257"/>
                      <a:pt x="24289" y="151257"/>
                    </a:cubicBezTo>
                    <a:cubicBezTo>
                      <a:pt x="25527" y="155258"/>
                      <a:pt x="27146" y="159449"/>
                      <a:pt x="29146" y="163640"/>
                    </a:cubicBezTo>
                    <a:cubicBezTo>
                      <a:pt x="31147" y="167926"/>
                      <a:pt x="33147" y="171545"/>
                      <a:pt x="35147" y="174498"/>
                    </a:cubicBezTo>
                    <a:lnTo>
                      <a:pt x="24289" y="158306"/>
                    </a:lnTo>
                    <a:cubicBezTo>
                      <a:pt x="28766" y="164783"/>
                      <a:pt x="33909" y="169164"/>
                      <a:pt x="39719" y="171450"/>
                    </a:cubicBezTo>
                    <a:cubicBezTo>
                      <a:pt x="45434" y="173736"/>
                      <a:pt x="52102" y="174879"/>
                      <a:pt x="59627" y="174879"/>
                    </a:cubicBezTo>
                    <a:cubicBezTo>
                      <a:pt x="69628" y="174879"/>
                      <a:pt x="77629" y="172498"/>
                      <a:pt x="83725" y="167735"/>
                    </a:cubicBezTo>
                    <a:cubicBezTo>
                      <a:pt x="89726" y="162973"/>
                      <a:pt x="92774" y="155448"/>
                      <a:pt x="92774" y="145161"/>
                    </a:cubicBezTo>
                    <a:cubicBezTo>
                      <a:pt x="92774" y="135922"/>
                      <a:pt x="88773" y="128588"/>
                      <a:pt x="80772" y="123158"/>
                    </a:cubicBezTo>
                    <a:cubicBezTo>
                      <a:pt x="72771" y="117729"/>
                      <a:pt x="63437" y="112586"/>
                      <a:pt x="52959" y="107537"/>
                    </a:cubicBezTo>
                    <a:cubicBezTo>
                      <a:pt x="46673" y="104489"/>
                      <a:pt x="40386" y="101346"/>
                      <a:pt x="34195" y="97917"/>
                    </a:cubicBezTo>
                    <a:cubicBezTo>
                      <a:pt x="27908" y="94488"/>
                      <a:pt x="22193" y="90678"/>
                      <a:pt x="17050" y="86297"/>
                    </a:cubicBezTo>
                    <a:cubicBezTo>
                      <a:pt x="11906" y="81915"/>
                      <a:pt x="7811" y="76676"/>
                      <a:pt x="4667" y="70676"/>
                    </a:cubicBezTo>
                    <a:cubicBezTo>
                      <a:pt x="1524" y="64675"/>
                      <a:pt x="0" y="57531"/>
                      <a:pt x="0" y="49244"/>
                    </a:cubicBezTo>
                    <a:cubicBezTo>
                      <a:pt x="0" y="33719"/>
                      <a:pt x="5525" y="21622"/>
                      <a:pt x="16764" y="12954"/>
                    </a:cubicBezTo>
                    <a:cubicBezTo>
                      <a:pt x="27908" y="4286"/>
                      <a:pt x="41624" y="0"/>
                      <a:pt x="57912" y="0"/>
                    </a:cubicBezTo>
                    <a:cubicBezTo>
                      <a:pt x="66199" y="0"/>
                      <a:pt x="74962" y="572"/>
                      <a:pt x="84201" y="1715"/>
                    </a:cubicBezTo>
                    <a:cubicBezTo>
                      <a:pt x="93440" y="2858"/>
                      <a:pt x="102489" y="4382"/>
                      <a:pt x="111252" y="6382"/>
                    </a:cubicBezTo>
                    <a:lnTo>
                      <a:pt x="110871" y="59341"/>
                    </a:lnTo>
                    <a:lnTo>
                      <a:pt x="89440" y="58198"/>
                    </a:lnTo>
                    <a:lnTo>
                      <a:pt x="89440" y="45053"/>
                    </a:lnTo>
                    <a:cubicBezTo>
                      <a:pt x="89440" y="43529"/>
                      <a:pt x="88773" y="40767"/>
                      <a:pt x="87344" y="36767"/>
                    </a:cubicBezTo>
                    <a:cubicBezTo>
                      <a:pt x="86011" y="32766"/>
                      <a:pt x="84487" y="28575"/>
                      <a:pt x="82868" y="24194"/>
                    </a:cubicBezTo>
                    <a:cubicBezTo>
                      <a:pt x="81248" y="19812"/>
                      <a:pt x="79915" y="16383"/>
                      <a:pt x="78962" y="13907"/>
                    </a:cubicBezTo>
                    <a:lnTo>
                      <a:pt x="91726" y="27813"/>
                    </a:lnTo>
                    <a:cubicBezTo>
                      <a:pt x="85439" y="24289"/>
                      <a:pt x="80105" y="21908"/>
                      <a:pt x="75533" y="20669"/>
                    </a:cubicBezTo>
                    <a:cubicBezTo>
                      <a:pt x="70961" y="19431"/>
                      <a:pt x="65246" y="18764"/>
                      <a:pt x="58293" y="18764"/>
                    </a:cubicBezTo>
                    <a:cubicBezTo>
                      <a:pt x="49530" y="18764"/>
                      <a:pt x="42386" y="20955"/>
                      <a:pt x="36862" y="25337"/>
                    </a:cubicBezTo>
                    <a:cubicBezTo>
                      <a:pt x="31337" y="29718"/>
                      <a:pt x="28575" y="35909"/>
                      <a:pt x="28575" y="43910"/>
                    </a:cubicBezTo>
                    <a:cubicBezTo>
                      <a:pt x="28575" y="52673"/>
                      <a:pt x="32576" y="59722"/>
                      <a:pt x="40577" y="65151"/>
                    </a:cubicBezTo>
                    <a:cubicBezTo>
                      <a:pt x="48578" y="70580"/>
                      <a:pt x="57817" y="75629"/>
                      <a:pt x="68390" y="80391"/>
                    </a:cubicBezTo>
                    <a:cubicBezTo>
                      <a:pt x="74867" y="83439"/>
                      <a:pt x="81248" y="86678"/>
                      <a:pt x="87535" y="90202"/>
                    </a:cubicBezTo>
                    <a:cubicBezTo>
                      <a:pt x="93821" y="93726"/>
                      <a:pt x="99536" y="97631"/>
                      <a:pt x="104870" y="102013"/>
                    </a:cubicBezTo>
                    <a:cubicBezTo>
                      <a:pt x="110109" y="106394"/>
                      <a:pt x="114300" y="111538"/>
                      <a:pt x="117443" y="117443"/>
                    </a:cubicBezTo>
                    <a:cubicBezTo>
                      <a:pt x="120587" y="123349"/>
                      <a:pt x="122111" y="130302"/>
                      <a:pt x="122111" y="138303"/>
                    </a:cubicBezTo>
                    <a:cubicBezTo>
                      <a:pt x="122111" y="158115"/>
                      <a:pt x="116491" y="172117"/>
                      <a:pt x="105156" y="180404"/>
                    </a:cubicBezTo>
                    <a:cubicBezTo>
                      <a:pt x="93821" y="188690"/>
                      <a:pt x="78581" y="192786"/>
                      <a:pt x="59341" y="1927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E818510E-B5A0-56AD-8ED1-0CA7A5173BC5}"/>
                </a:ext>
              </a:extLst>
            </p:cNvPr>
            <p:cNvSpPr/>
            <p:nvPr/>
          </p:nvSpPr>
          <p:spPr>
            <a:xfrm>
              <a:off x="7292149" y="2242089"/>
              <a:ext cx="1096137" cy="1406366"/>
            </a:xfrm>
            <a:custGeom>
              <a:avLst/>
              <a:gdLst>
                <a:gd name="connsiteX0" fmla="*/ 1048608 w 1096137"/>
                <a:gd name="connsiteY0" fmla="*/ 1405414 h 1406366"/>
                <a:gd name="connsiteX1" fmla="*/ 1096137 w 1096137"/>
                <a:gd name="connsiteY1" fmla="*/ 1405414 h 1406366"/>
                <a:gd name="connsiteX2" fmla="*/ 1089851 w 1096137"/>
                <a:gd name="connsiteY2" fmla="*/ 1390079 h 1406366"/>
                <a:gd name="connsiteX3" fmla="*/ 1090041 w 1096137"/>
                <a:gd name="connsiteY3" fmla="*/ 1390079 h 1406366"/>
                <a:gd name="connsiteX4" fmla="*/ 573596 w 1096137"/>
                <a:gd name="connsiteY4" fmla="*/ 0 h 1406366"/>
                <a:gd name="connsiteX5" fmla="*/ 561309 w 1096137"/>
                <a:gd name="connsiteY5" fmla="*/ 30861 h 1406366"/>
                <a:gd name="connsiteX6" fmla="*/ 296609 w 1096137"/>
                <a:gd name="connsiteY6" fmla="*/ 680466 h 1406366"/>
                <a:gd name="connsiteX7" fmla="*/ 295466 w 1096137"/>
                <a:gd name="connsiteY7" fmla="*/ 680466 h 1406366"/>
                <a:gd name="connsiteX8" fmla="*/ 295466 w 1096137"/>
                <a:gd name="connsiteY8" fmla="*/ 682942 h 1406366"/>
                <a:gd name="connsiteX9" fmla="*/ 11049 w 1096137"/>
                <a:gd name="connsiteY9" fmla="*/ 1380935 h 1406366"/>
                <a:gd name="connsiteX10" fmla="*/ 0 w 1096137"/>
                <a:gd name="connsiteY10" fmla="*/ 1405414 h 1406366"/>
                <a:gd name="connsiteX11" fmla="*/ 50102 w 1096137"/>
                <a:gd name="connsiteY11" fmla="*/ 1405414 h 1406366"/>
                <a:gd name="connsiteX12" fmla="*/ 51626 w 1096137"/>
                <a:gd name="connsiteY12" fmla="*/ 1405985 h 1406366"/>
                <a:gd name="connsiteX13" fmla="*/ 51816 w 1096137"/>
                <a:gd name="connsiteY13" fmla="*/ 1405414 h 1406366"/>
                <a:gd name="connsiteX14" fmla="*/ 75533 w 1096137"/>
                <a:gd name="connsiteY14" fmla="*/ 1405414 h 1406366"/>
                <a:gd name="connsiteX15" fmla="*/ 322993 w 1096137"/>
                <a:gd name="connsiteY15" fmla="*/ 800767 h 1406366"/>
                <a:gd name="connsiteX16" fmla="*/ 591788 w 1096137"/>
                <a:gd name="connsiteY16" fmla="*/ 800767 h 1406366"/>
                <a:gd name="connsiteX17" fmla="*/ 604457 w 1096137"/>
                <a:gd name="connsiteY17" fmla="*/ 800767 h 1406366"/>
                <a:gd name="connsiteX18" fmla="*/ 604457 w 1096137"/>
                <a:gd name="connsiteY18" fmla="*/ 779526 h 1406366"/>
                <a:gd name="connsiteX19" fmla="*/ 604457 w 1096137"/>
                <a:gd name="connsiteY19" fmla="*/ 680466 h 1406366"/>
                <a:gd name="connsiteX20" fmla="*/ 371951 w 1096137"/>
                <a:gd name="connsiteY20" fmla="*/ 680466 h 1406366"/>
                <a:gd name="connsiteX21" fmla="*/ 559308 w 1096137"/>
                <a:gd name="connsiteY21" fmla="*/ 220409 h 1406366"/>
                <a:gd name="connsiteX22" fmla="*/ 998887 w 1096137"/>
                <a:gd name="connsiteY22" fmla="*/ 1405414 h 1406366"/>
                <a:gd name="connsiteX23" fmla="*/ 1045559 w 1096137"/>
                <a:gd name="connsiteY23" fmla="*/ 1405414 h 1406366"/>
                <a:gd name="connsiteX24" fmla="*/ 1045941 w 1096137"/>
                <a:gd name="connsiteY24" fmla="*/ 1406366 h 1406366"/>
                <a:gd name="connsiteX25" fmla="*/ 1048608 w 1096137"/>
                <a:gd name="connsiteY25" fmla="*/ 1405414 h 1406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96137" h="1406366">
                  <a:moveTo>
                    <a:pt x="1048608" y="1405414"/>
                  </a:moveTo>
                  <a:lnTo>
                    <a:pt x="1096137" y="1405414"/>
                  </a:lnTo>
                  <a:lnTo>
                    <a:pt x="1089851" y="1390079"/>
                  </a:lnTo>
                  <a:lnTo>
                    <a:pt x="1090041" y="1390079"/>
                  </a:lnTo>
                  <a:lnTo>
                    <a:pt x="573596" y="0"/>
                  </a:lnTo>
                  <a:lnTo>
                    <a:pt x="561309" y="30861"/>
                  </a:lnTo>
                  <a:lnTo>
                    <a:pt x="296609" y="680466"/>
                  </a:lnTo>
                  <a:lnTo>
                    <a:pt x="295466" y="680466"/>
                  </a:lnTo>
                  <a:lnTo>
                    <a:pt x="295466" y="682942"/>
                  </a:lnTo>
                  <a:lnTo>
                    <a:pt x="11049" y="1380935"/>
                  </a:lnTo>
                  <a:lnTo>
                    <a:pt x="0" y="1405414"/>
                  </a:lnTo>
                  <a:lnTo>
                    <a:pt x="50102" y="1405414"/>
                  </a:lnTo>
                  <a:lnTo>
                    <a:pt x="51626" y="1405985"/>
                  </a:lnTo>
                  <a:lnTo>
                    <a:pt x="51816" y="1405414"/>
                  </a:lnTo>
                  <a:lnTo>
                    <a:pt x="75533" y="1405414"/>
                  </a:lnTo>
                  <a:lnTo>
                    <a:pt x="322993" y="800767"/>
                  </a:lnTo>
                  <a:lnTo>
                    <a:pt x="591788" y="800767"/>
                  </a:lnTo>
                  <a:lnTo>
                    <a:pt x="604457" y="800767"/>
                  </a:lnTo>
                  <a:lnTo>
                    <a:pt x="604457" y="779526"/>
                  </a:lnTo>
                  <a:lnTo>
                    <a:pt x="604457" y="680466"/>
                  </a:lnTo>
                  <a:lnTo>
                    <a:pt x="371951" y="680466"/>
                  </a:lnTo>
                  <a:lnTo>
                    <a:pt x="559308" y="220409"/>
                  </a:lnTo>
                  <a:lnTo>
                    <a:pt x="998887" y="1405414"/>
                  </a:lnTo>
                  <a:lnTo>
                    <a:pt x="1045559" y="1405414"/>
                  </a:lnTo>
                  <a:lnTo>
                    <a:pt x="1045941" y="1406366"/>
                  </a:lnTo>
                  <a:lnTo>
                    <a:pt x="1048608" y="14054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050E69DC-9D05-9832-7990-56A4ED6B84D8}"/>
                </a:ext>
              </a:extLst>
            </p:cNvPr>
            <p:cNvSpPr/>
            <p:nvPr/>
          </p:nvSpPr>
          <p:spPr>
            <a:xfrm>
              <a:off x="3760088" y="3776852"/>
              <a:ext cx="4628197" cy="48005"/>
            </a:xfrm>
            <a:custGeom>
              <a:avLst/>
              <a:gdLst>
                <a:gd name="connsiteX0" fmla="*/ 3471196 w 4628197"/>
                <a:gd name="connsiteY0" fmla="*/ 12097 h 48005"/>
                <a:gd name="connsiteX1" fmla="*/ 2314289 w 4628197"/>
                <a:gd name="connsiteY1" fmla="*/ 0 h 48005"/>
                <a:gd name="connsiteX2" fmla="*/ 1157002 w 4628197"/>
                <a:gd name="connsiteY2" fmla="*/ 12097 h 48005"/>
                <a:gd name="connsiteX3" fmla="*/ 0 w 4628197"/>
                <a:gd name="connsiteY3" fmla="*/ 23717 h 48005"/>
                <a:gd name="connsiteX4" fmla="*/ 1157002 w 4628197"/>
                <a:gd name="connsiteY4" fmla="*/ 36100 h 48005"/>
                <a:gd name="connsiteX5" fmla="*/ 2314289 w 4628197"/>
                <a:gd name="connsiteY5" fmla="*/ 48006 h 48005"/>
                <a:gd name="connsiteX6" fmla="*/ 3471196 w 4628197"/>
                <a:gd name="connsiteY6" fmla="*/ 36100 h 48005"/>
                <a:gd name="connsiteX7" fmla="*/ 4628198 w 4628197"/>
                <a:gd name="connsiteY7" fmla="*/ 23717 h 48005"/>
                <a:gd name="connsiteX8" fmla="*/ 3471196 w 4628197"/>
                <a:gd name="connsiteY8" fmla="*/ 12097 h 4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28197" h="48005">
                  <a:moveTo>
                    <a:pt x="3471196" y="12097"/>
                  </a:moveTo>
                  <a:lnTo>
                    <a:pt x="2314289" y="0"/>
                  </a:lnTo>
                  <a:lnTo>
                    <a:pt x="1157002" y="12097"/>
                  </a:lnTo>
                  <a:lnTo>
                    <a:pt x="0" y="23717"/>
                  </a:lnTo>
                  <a:lnTo>
                    <a:pt x="1157002" y="36100"/>
                  </a:lnTo>
                  <a:lnTo>
                    <a:pt x="2314289" y="48006"/>
                  </a:lnTo>
                  <a:lnTo>
                    <a:pt x="3471196" y="36100"/>
                  </a:lnTo>
                  <a:lnTo>
                    <a:pt x="4628198" y="23717"/>
                  </a:lnTo>
                  <a:lnTo>
                    <a:pt x="3471196" y="120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53B59C56-9C7B-3751-44EA-C7A7A1AE7EED}"/>
                </a:ext>
              </a:extLst>
            </p:cNvPr>
            <p:cNvSpPr/>
            <p:nvPr/>
          </p:nvSpPr>
          <p:spPr>
            <a:xfrm>
              <a:off x="3759993" y="3762660"/>
              <a:ext cx="4628483" cy="76485"/>
            </a:xfrm>
            <a:custGeom>
              <a:avLst/>
              <a:gdLst>
                <a:gd name="connsiteX0" fmla="*/ 2314480 w 4628483"/>
                <a:gd name="connsiteY0" fmla="*/ 76486 h 76485"/>
                <a:gd name="connsiteX1" fmla="*/ 1157002 w 4628483"/>
                <a:gd name="connsiteY1" fmla="*/ 64675 h 76485"/>
                <a:gd name="connsiteX2" fmla="*/ 0 w 4628483"/>
                <a:gd name="connsiteY2" fmla="*/ 52292 h 76485"/>
                <a:gd name="connsiteX3" fmla="*/ 0 w 4628483"/>
                <a:gd name="connsiteY3" fmla="*/ 23717 h 76485"/>
                <a:gd name="connsiteX4" fmla="*/ 1157002 w 4628483"/>
                <a:gd name="connsiteY4" fmla="*/ 12192 h 76485"/>
                <a:gd name="connsiteX5" fmla="*/ 2314194 w 4628483"/>
                <a:gd name="connsiteY5" fmla="*/ 0 h 76485"/>
                <a:gd name="connsiteX6" fmla="*/ 3471482 w 4628483"/>
                <a:gd name="connsiteY6" fmla="*/ 12192 h 76485"/>
                <a:gd name="connsiteX7" fmla="*/ 4628483 w 4628483"/>
                <a:gd name="connsiteY7" fmla="*/ 23717 h 76485"/>
                <a:gd name="connsiteX8" fmla="*/ 4628483 w 4628483"/>
                <a:gd name="connsiteY8" fmla="*/ 52292 h 76485"/>
                <a:gd name="connsiteX9" fmla="*/ 3471577 w 4628483"/>
                <a:gd name="connsiteY9" fmla="*/ 64675 h 76485"/>
                <a:gd name="connsiteX10" fmla="*/ 2314575 w 4628483"/>
                <a:gd name="connsiteY10" fmla="*/ 76486 h 76485"/>
                <a:gd name="connsiteX11" fmla="*/ 1377887 w 4628483"/>
                <a:gd name="connsiteY11" fmla="*/ 38291 h 76485"/>
                <a:gd name="connsiteX12" fmla="*/ 2314480 w 4628483"/>
                <a:gd name="connsiteY12" fmla="*/ 47911 h 76485"/>
                <a:gd name="connsiteX13" fmla="*/ 3250597 w 4628483"/>
                <a:gd name="connsiteY13" fmla="*/ 38291 h 76485"/>
                <a:gd name="connsiteX14" fmla="*/ 2314099 w 4628483"/>
                <a:gd name="connsiteY14" fmla="*/ 28480 h 76485"/>
                <a:gd name="connsiteX15" fmla="*/ 1377791 w 4628483"/>
                <a:gd name="connsiteY15" fmla="*/ 38291 h 7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28483" h="76485">
                  <a:moveTo>
                    <a:pt x="2314480" y="76486"/>
                  </a:moveTo>
                  <a:lnTo>
                    <a:pt x="1157002" y="64675"/>
                  </a:lnTo>
                  <a:lnTo>
                    <a:pt x="0" y="52292"/>
                  </a:lnTo>
                  <a:lnTo>
                    <a:pt x="0" y="23717"/>
                  </a:lnTo>
                  <a:lnTo>
                    <a:pt x="1157002" y="12192"/>
                  </a:lnTo>
                  <a:lnTo>
                    <a:pt x="2314194" y="0"/>
                  </a:lnTo>
                  <a:lnTo>
                    <a:pt x="3471482" y="12192"/>
                  </a:lnTo>
                  <a:lnTo>
                    <a:pt x="4628483" y="23717"/>
                  </a:lnTo>
                  <a:lnTo>
                    <a:pt x="4628483" y="52292"/>
                  </a:lnTo>
                  <a:lnTo>
                    <a:pt x="3471577" y="64675"/>
                  </a:lnTo>
                  <a:lnTo>
                    <a:pt x="2314575" y="76486"/>
                  </a:lnTo>
                  <a:close/>
                  <a:moveTo>
                    <a:pt x="1377887" y="38291"/>
                  </a:moveTo>
                  <a:lnTo>
                    <a:pt x="2314480" y="47911"/>
                  </a:lnTo>
                  <a:lnTo>
                    <a:pt x="3250597" y="38291"/>
                  </a:lnTo>
                  <a:lnTo>
                    <a:pt x="2314099" y="28480"/>
                  </a:lnTo>
                  <a:lnTo>
                    <a:pt x="1377791" y="382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</p:grpSp>
      <p:cxnSp>
        <p:nvCxnSpPr>
          <p:cNvPr id="131" name="Connecteur droit 130">
            <a:extLst>
              <a:ext uri="{FF2B5EF4-FFF2-40B4-BE49-F238E27FC236}">
                <a16:creationId xmlns:a16="http://schemas.microsoft.com/office/drawing/2014/main" id="{8D1748A2-EDF7-B505-B4A6-F476032088A2}"/>
              </a:ext>
            </a:extLst>
          </p:cNvPr>
          <p:cNvCxnSpPr>
            <a:cxnSpLocks/>
          </p:cNvCxnSpPr>
          <p:nvPr userDrawn="1"/>
        </p:nvCxnSpPr>
        <p:spPr>
          <a:xfrm>
            <a:off x="290286" y="731951"/>
            <a:ext cx="547914" cy="0"/>
          </a:xfrm>
          <a:prstGeom prst="line">
            <a:avLst/>
          </a:prstGeom>
          <a:ln w="38100">
            <a:solidFill>
              <a:srgbClr val="E62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2E15AD37-C1D4-28CF-DA1A-63C3D4417DBD}"/>
              </a:ext>
            </a:extLst>
          </p:cNvPr>
          <p:cNvCxnSpPr/>
          <p:nvPr userDrawn="1"/>
        </p:nvCxnSpPr>
        <p:spPr>
          <a:xfrm>
            <a:off x="1815005" y="6356350"/>
            <a:ext cx="0" cy="365125"/>
          </a:xfrm>
          <a:prstGeom prst="line">
            <a:avLst/>
          </a:prstGeom>
          <a:ln w="28575">
            <a:solidFill>
              <a:srgbClr val="E62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71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6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Tx/>
        <a:buBlip>
          <a:blip r:embed="rId15"/>
        </a:buBlip>
        <a:defRPr sz="2000" b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b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Roboto" panose="02000000000000000000" pitchFamily="2" charset="0"/>
        <a:buChar char="−"/>
        <a:defRPr sz="1600" b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F473087-7585-63C5-B651-F5424839E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3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121572-8024-E76D-04A3-63ED8BE05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59568"/>
            <a:ext cx="10515600" cy="4717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8217DC-DDFB-F966-FBA9-4D0D29B3E8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80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bg2"/>
                </a:solidFill>
              </a:defRPr>
            </a:lvl1pPr>
          </a:lstStyle>
          <a:p>
            <a:r>
              <a:rPr lang="fr-FR"/>
              <a:t>05/07/2022</a:t>
            </a:r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E95183-407A-3E5F-A4D1-6BBC230AA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9150" y="6356350"/>
            <a:ext cx="6253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/>
              <a:t>État du marché des assurances - Exercices 2019 à 2021</a:t>
            </a:r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75A7AA-4865-1B2C-71DC-BCD82DABEC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33698" y="6356350"/>
            <a:ext cx="515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2A8F72FC-FB28-452F-93A0-0862028795B6}" type="slidenum">
              <a:rPr lang="fr-BE" smtClean="0"/>
              <a:pPr/>
              <a:t>‹N°›</a:t>
            </a:fld>
            <a:endParaRPr lang="fr-BE" dirty="0"/>
          </a:p>
        </p:txBody>
      </p: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685CB5CA-A4E0-C3E4-3B28-D04FE654BC07}"/>
              </a:ext>
            </a:extLst>
          </p:cNvPr>
          <p:cNvGrpSpPr/>
          <p:nvPr userDrawn="1"/>
        </p:nvGrpSpPr>
        <p:grpSpPr>
          <a:xfrm>
            <a:off x="10619488" y="6069330"/>
            <a:ext cx="1147061" cy="589292"/>
            <a:chOff x="3733800" y="2214562"/>
            <a:chExt cx="4720779" cy="2425254"/>
          </a:xfrm>
          <a:solidFill>
            <a:schemeClr val="tx2"/>
          </a:solidFill>
        </p:grpSpPr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20668F1F-429F-74D0-7A25-8B8D61DE0E9A}"/>
                </a:ext>
              </a:extLst>
            </p:cNvPr>
            <p:cNvSpPr/>
            <p:nvPr/>
          </p:nvSpPr>
          <p:spPr>
            <a:xfrm>
              <a:off x="4334541" y="2214562"/>
              <a:ext cx="534447" cy="1432941"/>
            </a:xfrm>
            <a:custGeom>
              <a:avLst/>
              <a:gdLst>
                <a:gd name="connsiteX0" fmla="*/ 534448 w 534447"/>
                <a:gd name="connsiteY0" fmla="*/ 1430941 h 1432941"/>
                <a:gd name="connsiteX1" fmla="*/ 0 w 534447"/>
                <a:gd name="connsiteY1" fmla="*/ 0 h 1432941"/>
                <a:gd name="connsiteX2" fmla="*/ 0 w 534447"/>
                <a:gd name="connsiteY2" fmla="*/ 161449 h 1432941"/>
                <a:gd name="connsiteX3" fmla="*/ 95 w 534447"/>
                <a:gd name="connsiteY3" fmla="*/ 161830 h 1432941"/>
                <a:gd name="connsiteX4" fmla="*/ 286 w 534447"/>
                <a:gd name="connsiteY4" fmla="*/ 252794 h 1432941"/>
                <a:gd name="connsiteX5" fmla="*/ 437674 w 534447"/>
                <a:gd name="connsiteY5" fmla="*/ 1432941 h 1432941"/>
                <a:gd name="connsiteX6" fmla="*/ 499682 w 534447"/>
                <a:gd name="connsiteY6" fmla="*/ 1432941 h 1432941"/>
                <a:gd name="connsiteX7" fmla="*/ 498919 w 534447"/>
                <a:gd name="connsiteY7" fmla="*/ 1430941 h 1432941"/>
                <a:gd name="connsiteX8" fmla="*/ 534448 w 534447"/>
                <a:gd name="connsiteY8" fmla="*/ 1430941 h 143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4447" h="1432941">
                  <a:moveTo>
                    <a:pt x="534448" y="1430941"/>
                  </a:moveTo>
                  <a:lnTo>
                    <a:pt x="0" y="0"/>
                  </a:lnTo>
                  <a:lnTo>
                    <a:pt x="0" y="161449"/>
                  </a:lnTo>
                  <a:lnTo>
                    <a:pt x="95" y="161830"/>
                  </a:lnTo>
                  <a:lnTo>
                    <a:pt x="286" y="252794"/>
                  </a:lnTo>
                  <a:lnTo>
                    <a:pt x="437674" y="1432941"/>
                  </a:lnTo>
                  <a:lnTo>
                    <a:pt x="499682" y="1432941"/>
                  </a:lnTo>
                  <a:lnTo>
                    <a:pt x="498919" y="1430941"/>
                  </a:lnTo>
                  <a:lnTo>
                    <a:pt x="534448" y="14309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grpSp>
          <p:nvGrpSpPr>
            <p:cNvPr id="74" name="Graphique 8">
              <a:extLst>
                <a:ext uri="{FF2B5EF4-FFF2-40B4-BE49-F238E27FC236}">
                  <a16:creationId xmlns:a16="http://schemas.microsoft.com/office/drawing/2014/main" id="{07660CDF-1D1E-1CA5-F1BA-F55A74F7AE6B}"/>
                </a:ext>
              </a:extLst>
            </p:cNvPr>
            <p:cNvGrpSpPr/>
            <p:nvPr/>
          </p:nvGrpSpPr>
          <p:grpSpPr>
            <a:xfrm>
              <a:off x="3733800" y="2278922"/>
              <a:ext cx="3448907" cy="1369573"/>
              <a:chOff x="3733800" y="2278922"/>
              <a:chExt cx="3448907" cy="1369573"/>
            </a:xfrm>
            <a:grpFill/>
          </p:grpSpPr>
          <p:sp>
            <p:nvSpPr>
              <p:cNvPr id="127" name="Forme libre : forme 126">
                <a:extLst>
                  <a:ext uri="{FF2B5EF4-FFF2-40B4-BE49-F238E27FC236}">
                    <a16:creationId xmlns:a16="http://schemas.microsoft.com/office/drawing/2014/main" id="{D2B357A6-8617-478A-39E1-3D803642271D}"/>
                  </a:ext>
                </a:extLst>
              </p:cNvPr>
              <p:cNvSpPr/>
              <p:nvPr/>
            </p:nvSpPr>
            <p:spPr>
              <a:xfrm>
                <a:off x="6129477" y="2278922"/>
                <a:ext cx="1053230" cy="1369573"/>
              </a:xfrm>
              <a:custGeom>
                <a:avLst/>
                <a:gdLst>
                  <a:gd name="connsiteX0" fmla="*/ 1026846 w 1053230"/>
                  <a:gd name="connsiteY0" fmla="*/ 1235230 h 1369573"/>
                  <a:gd name="connsiteX1" fmla="*/ 1024560 w 1053230"/>
                  <a:gd name="connsiteY1" fmla="*/ 1237040 h 1369573"/>
                  <a:gd name="connsiteX2" fmla="*/ 941216 w 1053230"/>
                  <a:gd name="connsiteY2" fmla="*/ 1276378 h 1369573"/>
                  <a:gd name="connsiteX3" fmla="*/ 967982 w 1053230"/>
                  <a:gd name="connsiteY3" fmla="*/ 1264091 h 1369573"/>
                  <a:gd name="connsiteX4" fmla="*/ 969982 w 1053230"/>
                  <a:gd name="connsiteY4" fmla="*/ 1263520 h 1369573"/>
                  <a:gd name="connsiteX5" fmla="*/ 1025798 w 1053230"/>
                  <a:gd name="connsiteY5" fmla="*/ 1234754 h 1369573"/>
                  <a:gd name="connsiteX6" fmla="*/ 1001128 w 1053230"/>
                  <a:gd name="connsiteY6" fmla="*/ 1206941 h 1369573"/>
                  <a:gd name="connsiteX7" fmla="*/ 1000843 w 1053230"/>
                  <a:gd name="connsiteY7" fmla="*/ 1207132 h 1369573"/>
                  <a:gd name="connsiteX8" fmla="*/ 984269 w 1053230"/>
                  <a:gd name="connsiteY8" fmla="*/ 1188367 h 1369573"/>
                  <a:gd name="connsiteX9" fmla="*/ 982269 w 1053230"/>
                  <a:gd name="connsiteY9" fmla="*/ 1189987 h 1369573"/>
                  <a:gd name="connsiteX10" fmla="*/ 211030 w 1053230"/>
                  <a:gd name="connsiteY10" fmla="*/ 1052064 h 1369573"/>
                  <a:gd name="connsiteX11" fmla="*/ 194932 w 1053230"/>
                  <a:gd name="connsiteY11" fmla="*/ 340356 h 1369573"/>
                  <a:gd name="connsiteX12" fmla="*/ 503066 w 1053230"/>
                  <a:gd name="connsiteY12" fmla="*/ 116614 h 1369573"/>
                  <a:gd name="connsiteX13" fmla="*/ 981412 w 1053230"/>
                  <a:gd name="connsiteY13" fmla="*/ 182432 h 1369573"/>
                  <a:gd name="connsiteX14" fmla="*/ 993508 w 1053230"/>
                  <a:gd name="connsiteY14" fmla="*/ 169478 h 1369573"/>
                  <a:gd name="connsiteX15" fmla="*/ 993508 w 1053230"/>
                  <a:gd name="connsiteY15" fmla="*/ 169478 h 1369573"/>
                  <a:gd name="connsiteX16" fmla="*/ 1005796 w 1053230"/>
                  <a:gd name="connsiteY16" fmla="*/ 156143 h 1369573"/>
                  <a:gd name="connsiteX17" fmla="*/ 1005605 w 1053230"/>
                  <a:gd name="connsiteY17" fmla="*/ 156143 h 1369573"/>
                  <a:gd name="connsiteX18" fmla="*/ 1010749 w 1053230"/>
                  <a:gd name="connsiteY18" fmla="*/ 150523 h 1369573"/>
                  <a:gd name="connsiteX19" fmla="*/ 1010749 w 1053230"/>
                  <a:gd name="connsiteY19" fmla="*/ 150523 h 1369573"/>
                  <a:gd name="connsiteX20" fmla="*/ 1023512 w 1053230"/>
                  <a:gd name="connsiteY20" fmla="*/ 136712 h 1369573"/>
                  <a:gd name="connsiteX21" fmla="*/ 984936 w 1053230"/>
                  <a:gd name="connsiteY21" fmla="*/ 115566 h 1369573"/>
                  <a:gd name="connsiteX22" fmla="*/ 1023893 w 1053230"/>
                  <a:gd name="connsiteY22" fmla="*/ 135759 h 1369573"/>
                  <a:gd name="connsiteX23" fmla="*/ 1037133 w 1053230"/>
                  <a:gd name="connsiteY23" fmla="*/ 121567 h 1369573"/>
                  <a:gd name="connsiteX24" fmla="*/ 1037133 w 1053230"/>
                  <a:gd name="connsiteY24" fmla="*/ 121567 h 1369573"/>
                  <a:gd name="connsiteX25" fmla="*/ 1050563 w 1053230"/>
                  <a:gd name="connsiteY25" fmla="*/ 106994 h 1369573"/>
                  <a:gd name="connsiteX26" fmla="*/ 1003224 w 1053230"/>
                  <a:gd name="connsiteY26" fmla="*/ 81086 h 1369573"/>
                  <a:gd name="connsiteX27" fmla="*/ 1001891 w 1053230"/>
                  <a:gd name="connsiteY27" fmla="*/ 80229 h 1369573"/>
                  <a:gd name="connsiteX28" fmla="*/ 998747 w 1053230"/>
                  <a:gd name="connsiteY28" fmla="*/ 78609 h 1369573"/>
                  <a:gd name="connsiteX29" fmla="*/ 992556 w 1053230"/>
                  <a:gd name="connsiteY29" fmla="*/ 75466 h 1369573"/>
                  <a:gd name="connsiteX30" fmla="*/ 991603 w 1053230"/>
                  <a:gd name="connsiteY30" fmla="*/ 75180 h 1369573"/>
                  <a:gd name="connsiteX31" fmla="*/ 488302 w 1053230"/>
                  <a:gd name="connsiteY31" fmla="*/ 28889 h 1369573"/>
                  <a:gd name="connsiteX32" fmla="*/ 197504 w 1053230"/>
                  <a:gd name="connsiteY32" fmla="*/ 1164650 h 1369573"/>
                  <a:gd name="connsiteX33" fmla="*/ 992270 w 1053230"/>
                  <a:gd name="connsiteY33" fmla="*/ 1295524 h 1369573"/>
                  <a:gd name="connsiteX34" fmla="*/ 994461 w 1053230"/>
                  <a:gd name="connsiteY34" fmla="*/ 1294857 h 1369573"/>
                  <a:gd name="connsiteX35" fmla="*/ 1053230 w 1053230"/>
                  <a:gd name="connsiteY35" fmla="*/ 1264567 h 1369573"/>
                  <a:gd name="connsiteX36" fmla="*/ 1027227 w 1053230"/>
                  <a:gd name="connsiteY36" fmla="*/ 1235230 h 1369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53230" h="1369573">
                    <a:moveTo>
                      <a:pt x="1026846" y="1235230"/>
                    </a:moveTo>
                    <a:cubicBezTo>
                      <a:pt x="1026846" y="1235230"/>
                      <a:pt x="1025989" y="1235897"/>
                      <a:pt x="1024560" y="1237040"/>
                    </a:cubicBezTo>
                    <a:cubicBezTo>
                      <a:pt x="996366" y="1252185"/>
                      <a:pt x="968553" y="1265139"/>
                      <a:pt x="941216" y="1276378"/>
                    </a:cubicBezTo>
                    <a:cubicBezTo>
                      <a:pt x="950170" y="1272378"/>
                      <a:pt x="959123" y="1268568"/>
                      <a:pt x="967982" y="1264091"/>
                    </a:cubicBezTo>
                    <a:cubicBezTo>
                      <a:pt x="968648" y="1264091"/>
                      <a:pt x="969220" y="1263900"/>
                      <a:pt x="969982" y="1263520"/>
                    </a:cubicBezTo>
                    <a:cubicBezTo>
                      <a:pt x="980554" y="1258757"/>
                      <a:pt x="1025798" y="1234754"/>
                      <a:pt x="1025798" y="1234754"/>
                    </a:cubicBezTo>
                    <a:lnTo>
                      <a:pt x="1001128" y="1206941"/>
                    </a:lnTo>
                    <a:lnTo>
                      <a:pt x="1000843" y="1207132"/>
                    </a:lnTo>
                    <a:lnTo>
                      <a:pt x="984269" y="1188367"/>
                    </a:lnTo>
                    <a:cubicBezTo>
                      <a:pt x="984269" y="1188367"/>
                      <a:pt x="983507" y="1189034"/>
                      <a:pt x="982269" y="1189987"/>
                    </a:cubicBezTo>
                    <a:cubicBezTo>
                      <a:pt x="633273" y="1377438"/>
                      <a:pt x="349333" y="1227039"/>
                      <a:pt x="211030" y="1052064"/>
                    </a:cubicBezTo>
                    <a:cubicBezTo>
                      <a:pt x="51676" y="850515"/>
                      <a:pt x="45676" y="544001"/>
                      <a:pt x="194932" y="340356"/>
                    </a:cubicBezTo>
                    <a:cubicBezTo>
                      <a:pt x="273704" y="232914"/>
                      <a:pt x="374383" y="155286"/>
                      <a:pt x="503066" y="116614"/>
                    </a:cubicBezTo>
                    <a:cubicBezTo>
                      <a:pt x="671944" y="65846"/>
                      <a:pt x="829964" y="98993"/>
                      <a:pt x="981412" y="182432"/>
                    </a:cubicBezTo>
                    <a:cubicBezTo>
                      <a:pt x="985412" y="178146"/>
                      <a:pt x="989508" y="173764"/>
                      <a:pt x="993508" y="169478"/>
                    </a:cubicBezTo>
                    <a:lnTo>
                      <a:pt x="993508" y="169478"/>
                    </a:lnTo>
                    <a:lnTo>
                      <a:pt x="1005796" y="156143"/>
                    </a:lnTo>
                    <a:lnTo>
                      <a:pt x="1005605" y="156143"/>
                    </a:lnTo>
                    <a:cubicBezTo>
                      <a:pt x="1007320" y="154143"/>
                      <a:pt x="1009034" y="152333"/>
                      <a:pt x="1010749" y="150523"/>
                    </a:cubicBezTo>
                    <a:lnTo>
                      <a:pt x="1010749" y="150523"/>
                    </a:lnTo>
                    <a:lnTo>
                      <a:pt x="1023512" y="136712"/>
                    </a:lnTo>
                    <a:cubicBezTo>
                      <a:pt x="1023512" y="136712"/>
                      <a:pt x="1001605" y="124520"/>
                      <a:pt x="984936" y="115566"/>
                    </a:cubicBezTo>
                    <a:cubicBezTo>
                      <a:pt x="997985" y="122043"/>
                      <a:pt x="1010939" y="128616"/>
                      <a:pt x="1023893" y="135759"/>
                    </a:cubicBezTo>
                    <a:cubicBezTo>
                      <a:pt x="1028275" y="130997"/>
                      <a:pt x="1032656" y="126330"/>
                      <a:pt x="1037133" y="121567"/>
                    </a:cubicBezTo>
                    <a:lnTo>
                      <a:pt x="1037133" y="121567"/>
                    </a:lnTo>
                    <a:lnTo>
                      <a:pt x="1050563" y="106994"/>
                    </a:lnTo>
                    <a:cubicBezTo>
                      <a:pt x="1050563" y="106994"/>
                      <a:pt x="1020941" y="90516"/>
                      <a:pt x="1003224" y="81086"/>
                    </a:cubicBezTo>
                    <a:cubicBezTo>
                      <a:pt x="1002748" y="80800"/>
                      <a:pt x="1002367" y="80419"/>
                      <a:pt x="1001891" y="80229"/>
                    </a:cubicBezTo>
                    <a:cubicBezTo>
                      <a:pt x="1000843" y="79657"/>
                      <a:pt x="999795" y="79181"/>
                      <a:pt x="998747" y="78609"/>
                    </a:cubicBezTo>
                    <a:cubicBezTo>
                      <a:pt x="996080" y="77276"/>
                      <a:pt x="993985" y="76133"/>
                      <a:pt x="992556" y="75466"/>
                    </a:cubicBezTo>
                    <a:cubicBezTo>
                      <a:pt x="992175" y="75276"/>
                      <a:pt x="991889" y="75276"/>
                      <a:pt x="991603" y="75180"/>
                    </a:cubicBezTo>
                    <a:cubicBezTo>
                      <a:pt x="830441" y="-4830"/>
                      <a:pt x="661181" y="-22165"/>
                      <a:pt x="488302" y="28889"/>
                    </a:cubicBezTo>
                    <a:cubicBezTo>
                      <a:pt x="-6426" y="175098"/>
                      <a:pt x="-164446" y="796128"/>
                      <a:pt x="197504" y="1164650"/>
                    </a:cubicBezTo>
                    <a:cubicBezTo>
                      <a:pt x="407149" y="1378010"/>
                      <a:pt x="727856" y="1430207"/>
                      <a:pt x="992270" y="1295524"/>
                    </a:cubicBezTo>
                    <a:cubicBezTo>
                      <a:pt x="992937" y="1295524"/>
                      <a:pt x="993604" y="1295333"/>
                      <a:pt x="994461" y="1294857"/>
                    </a:cubicBezTo>
                    <a:cubicBezTo>
                      <a:pt x="1005605" y="1289808"/>
                      <a:pt x="1053230" y="1264567"/>
                      <a:pt x="1053230" y="1264567"/>
                    </a:cubicBezTo>
                    <a:lnTo>
                      <a:pt x="1027227" y="123523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28" name="Forme libre : forme 127">
                <a:extLst>
                  <a:ext uri="{FF2B5EF4-FFF2-40B4-BE49-F238E27FC236}">
                    <a16:creationId xmlns:a16="http://schemas.microsoft.com/office/drawing/2014/main" id="{FD9E6A20-6670-E485-1303-490CDC7D0A3F}"/>
                  </a:ext>
                </a:extLst>
              </p:cNvPr>
              <p:cNvSpPr/>
              <p:nvPr/>
            </p:nvSpPr>
            <p:spPr>
              <a:xfrm>
                <a:off x="4983765" y="2313203"/>
                <a:ext cx="994219" cy="1334394"/>
              </a:xfrm>
              <a:custGeom>
                <a:avLst/>
                <a:gdLst>
                  <a:gd name="connsiteX0" fmla="*/ 988124 w 994219"/>
                  <a:gd name="connsiteY0" fmla="*/ 1225428 h 1334394"/>
                  <a:gd name="connsiteX1" fmla="*/ 988028 w 994219"/>
                  <a:gd name="connsiteY1" fmla="*/ 1225143 h 1334394"/>
                  <a:gd name="connsiteX2" fmla="*/ 825341 w 994219"/>
                  <a:gd name="connsiteY2" fmla="*/ 925581 h 1334394"/>
                  <a:gd name="connsiteX3" fmla="*/ 805053 w 994219"/>
                  <a:gd name="connsiteY3" fmla="*/ 892911 h 1334394"/>
                  <a:gd name="connsiteX4" fmla="*/ 816674 w 994219"/>
                  <a:gd name="connsiteY4" fmla="*/ 882243 h 1334394"/>
                  <a:gd name="connsiteX5" fmla="*/ 872966 w 994219"/>
                  <a:gd name="connsiteY5" fmla="*/ 827093 h 1334394"/>
                  <a:gd name="connsiteX6" fmla="*/ 872966 w 994219"/>
                  <a:gd name="connsiteY6" fmla="*/ 826902 h 1334394"/>
                  <a:gd name="connsiteX7" fmla="*/ 885539 w 994219"/>
                  <a:gd name="connsiteY7" fmla="*/ 813853 h 1334394"/>
                  <a:gd name="connsiteX8" fmla="*/ 993934 w 994219"/>
                  <a:gd name="connsiteY8" fmla="*/ 497909 h 1334394"/>
                  <a:gd name="connsiteX9" fmla="*/ 926306 w 994219"/>
                  <a:gd name="connsiteY9" fmla="*/ 243972 h 1334394"/>
                  <a:gd name="connsiteX10" fmla="*/ 397669 w 994219"/>
                  <a:gd name="connsiteY10" fmla="*/ 10229 h 1334394"/>
                  <a:gd name="connsiteX11" fmla="*/ 857 w 994219"/>
                  <a:gd name="connsiteY11" fmla="*/ 488003 h 1334394"/>
                  <a:gd name="connsiteX12" fmla="*/ 0 w 994219"/>
                  <a:gd name="connsiteY12" fmla="*/ 488003 h 1334394"/>
                  <a:gd name="connsiteX13" fmla="*/ 0 w 994219"/>
                  <a:gd name="connsiteY13" fmla="*/ 1334204 h 1334394"/>
                  <a:gd name="connsiteX14" fmla="*/ 88678 w 994219"/>
                  <a:gd name="connsiteY14" fmla="*/ 1334204 h 1334394"/>
                  <a:gd name="connsiteX15" fmla="*/ 88678 w 994219"/>
                  <a:gd name="connsiteY15" fmla="*/ 1307629 h 1334394"/>
                  <a:gd name="connsiteX16" fmla="*/ 90107 w 994219"/>
                  <a:gd name="connsiteY16" fmla="*/ 1307343 h 1334394"/>
                  <a:gd name="connsiteX17" fmla="*/ 90107 w 994219"/>
                  <a:gd name="connsiteY17" fmla="*/ 667073 h 1334394"/>
                  <a:gd name="connsiteX18" fmla="*/ 88678 w 994219"/>
                  <a:gd name="connsiteY18" fmla="*/ 550487 h 1334394"/>
                  <a:gd name="connsiteX19" fmla="*/ 88678 w 994219"/>
                  <a:gd name="connsiteY19" fmla="*/ 488098 h 1334394"/>
                  <a:gd name="connsiteX20" fmla="*/ 87916 w 994219"/>
                  <a:gd name="connsiteY20" fmla="*/ 488098 h 1334394"/>
                  <a:gd name="connsiteX21" fmla="*/ 89725 w 994219"/>
                  <a:gd name="connsiteY21" fmla="*/ 386466 h 1334394"/>
                  <a:gd name="connsiteX22" fmla="*/ 113157 w 994219"/>
                  <a:gd name="connsiteY22" fmla="*/ 294836 h 1334394"/>
                  <a:gd name="connsiteX23" fmla="*/ 590645 w 994219"/>
                  <a:gd name="connsiteY23" fmla="*/ 65855 h 1334394"/>
                  <a:gd name="connsiteX24" fmla="*/ 931259 w 994219"/>
                  <a:gd name="connsiteY24" fmla="*/ 380180 h 1334394"/>
                  <a:gd name="connsiteX25" fmla="*/ 949928 w 994219"/>
                  <a:gd name="connsiteY25" fmla="*/ 486955 h 1334394"/>
                  <a:gd name="connsiteX26" fmla="*/ 835724 w 994219"/>
                  <a:gd name="connsiteY26" fmla="*/ 784611 h 1334394"/>
                  <a:gd name="connsiteX27" fmla="*/ 705803 w 994219"/>
                  <a:gd name="connsiteY27" fmla="*/ 834618 h 1334394"/>
                  <a:gd name="connsiteX28" fmla="*/ 659225 w 994219"/>
                  <a:gd name="connsiteY28" fmla="*/ 847762 h 1334394"/>
                  <a:gd name="connsiteX29" fmla="*/ 486728 w 994219"/>
                  <a:gd name="connsiteY29" fmla="*/ 881481 h 1334394"/>
                  <a:gd name="connsiteX30" fmla="*/ 486728 w 994219"/>
                  <a:gd name="connsiteY30" fmla="*/ 881481 h 1334394"/>
                  <a:gd name="connsiteX31" fmla="*/ 500158 w 994219"/>
                  <a:gd name="connsiteY31" fmla="*/ 955966 h 1334394"/>
                  <a:gd name="connsiteX32" fmla="*/ 501206 w 994219"/>
                  <a:gd name="connsiteY32" fmla="*/ 963967 h 1334394"/>
                  <a:gd name="connsiteX33" fmla="*/ 502253 w 994219"/>
                  <a:gd name="connsiteY33" fmla="*/ 967682 h 1334394"/>
                  <a:gd name="connsiteX34" fmla="*/ 504444 w 994219"/>
                  <a:gd name="connsiteY34" fmla="*/ 980255 h 1334394"/>
                  <a:gd name="connsiteX35" fmla="*/ 504730 w 994219"/>
                  <a:gd name="connsiteY35" fmla="*/ 980255 h 1334394"/>
                  <a:gd name="connsiteX36" fmla="*/ 505873 w 994219"/>
                  <a:gd name="connsiteY36" fmla="*/ 986637 h 1334394"/>
                  <a:gd name="connsiteX37" fmla="*/ 512255 w 994219"/>
                  <a:gd name="connsiteY37" fmla="*/ 985398 h 1334394"/>
                  <a:gd name="connsiteX38" fmla="*/ 512255 w 994219"/>
                  <a:gd name="connsiteY38" fmla="*/ 985589 h 1334394"/>
                  <a:gd name="connsiteX39" fmla="*/ 670560 w 994219"/>
                  <a:gd name="connsiteY39" fmla="*/ 956061 h 1334394"/>
                  <a:gd name="connsiteX40" fmla="*/ 732949 w 994219"/>
                  <a:gd name="connsiteY40" fmla="*/ 946060 h 1334394"/>
                  <a:gd name="connsiteX41" fmla="*/ 794957 w 994219"/>
                  <a:gd name="connsiteY41" fmla="*/ 957681 h 1334394"/>
                  <a:gd name="connsiteX42" fmla="*/ 909447 w 994219"/>
                  <a:gd name="connsiteY42" fmla="*/ 1108462 h 1334394"/>
                  <a:gd name="connsiteX43" fmla="*/ 941737 w 994219"/>
                  <a:gd name="connsiteY43" fmla="*/ 1217427 h 1334394"/>
                  <a:gd name="connsiteX44" fmla="*/ 946404 w 994219"/>
                  <a:gd name="connsiteY44" fmla="*/ 1276292 h 1334394"/>
                  <a:gd name="connsiteX45" fmla="*/ 946118 w 994219"/>
                  <a:gd name="connsiteY45" fmla="*/ 1287055 h 1334394"/>
                  <a:gd name="connsiteX46" fmla="*/ 946118 w 994219"/>
                  <a:gd name="connsiteY46" fmla="*/ 1287055 h 1334394"/>
                  <a:gd name="connsiteX47" fmla="*/ 946118 w 994219"/>
                  <a:gd name="connsiteY47" fmla="*/ 1292294 h 1334394"/>
                  <a:gd name="connsiteX48" fmla="*/ 945833 w 994219"/>
                  <a:gd name="connsiteY48" fmla="*/ 1292294 h 1334394"/>
                  <a:gd name="connsiteX49" fmla="*/ 945833 w 994219"/>
                  <a:gd name="connsiteY49" fmla="*/ 1334394 h 1334394"/>
                  <a:gd name="connsiteX50" fmla="*/ 994124 w 994219"/>
                  <a:gd name="connsiteY50" fmla="*/ 1334394 h 1334394"/>
                  <a:gd name="connsiteX51" fmla="*/ 994124 w 994219"/>
                  <a:gd name="connsiteY51" fmla="*/ 1300771 h 1334394"/>
                  <a:gd name="connsiteX52" fmla="*/ 994220 w 994219"/>
                  <a:gd name="connsiteY52" fmla="*/ 1294389 h 1334394"/>
                  <a:gd name="connsiteX53" fmla="*/ 988124 w 994219"/>
                  <a:gd name="connsiteY53" fmla="*/ 1225524 h 1334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994219" h="1334394">
                    <a:moveTo>
                      <a:pt x="988124" y="1225428"/>
                    </a:moveTo>
                    <a:cubicBezTo>
                      <a:pt x="988124" y="1225428"/>
                      <a:pt x="988028" y="1225238"/>
                      <a:pt x="988028" y="1225143"/>
                    </a:cubicBezTo>
                    <a:cubicBezTo>
                      <a:pt x="969359" y="1106937"/>
                      <a:pt x="915829" y="1006925"/>
                      <a:pt x="825341" y="925581"/>
                    </a:cubicBezTo>
                    <a:cubicBezTo>
                      <a:pt x="816197" y="917295"/>
                      <a:pt x="811054" y="904722"/>
                      <a:pt x="805053" y="892911"/>
                    </a:cubicBezTo>
                    <a:cubicBezTo>
                      <a:pt x="808863" y="889386"/>
                      <a:pt x="812768" y="885767"/>
                      <a:pt x="816674" y="882243"/>
                    </a:cubicBezTo>
                    <a:cubicBezTo>
                      <a:pt x="835724" y="871098"/>
                      <a:pt x="872966" y="827093"/>
                      <a:pt x="872966" y="827093"/>
                    </a:cubicBezTo>
                    <a:lnTo>
                      <a:pt x="872966" y="826902"/>
                    </a:lnTo>
                    <a:cubicBezTo>
                      <a:pt x="876967" y="823378"/>
                      <a:pt x="881158" y="819282"/>
                      <a:pt x="885539" y="813853"/>
                    </a:cubicBezTo>
                    <a:cubicBezTo>
                      <a:pt x="957929" y="724413"/>
                      <a:pt x="995077" y="610494"/>
                      <a:pt x="993934" y="497909"/>
                    </a:cubicBezTo>
                    <a:cubicBezTo>
                      <a:pt x="995363" y="408945"/>
                      <a:pt x="973455" y="320172"/>
                      <a:pt x="926306" y="243972"/>
                    </a:cubicBezTo>
                    <a:cubicBezTo>
                      <a:pt x="804005" y="46519"/>
                      <a:pt x="605314" y="-29586"/>
                      <a:pt x="397669" y="10229"/>
                    </a:cubicBezTo>
                    <a:cubicBezTo>
                      <a:pt x="165545" y="54901"/>
                      <a:pt x="5239" y="252450"/>
                      <a:pt x="857" y="488003"/>
                    </a:cubicBezTo>
                    <a:lnTo>
                      <a:pt x="0" y="488003"/>
                    </a:lnTo>
                    <a:lnTo>
                      <a:pt x="0" y="1334204"/>
                    </a:lnTo>
                    <a:lnTo>
                      <a:pt x="88678" y="1334204"/>
                    </a:lnTo>
                    <a:lnTo>
                      <a:pt x="88678" y="1307629"/>
                    </a:lnTo>
                    <a:cubicBezTo>
                      <a:pt x="89154" y="1307534"/>
                      <a:pt x="89535" y="1307439"/>
                      <a:pt x="90107" y="1307343"/>
                    </a:cubicBezTo>
                    <a:lnTo>
                      <a:pt x="90107" y="667073"/>
                    </a:lnTo>
                    <a:lnTo>
                      <a:pt x="88678" y="550487"/>
                    </a:lnTo>
                    <a:lnTo>
                      <a:pt x="88678" y="488098"/>
                    </a:lnTo>
                    <a:lnTo>
                      <a:pt x="87916" y="488098"/>
                    </a:lnTo>
                    <a:cubicBezTo>
                      <a:pt x="87630" y="454189"/>
                      <a:pt x="87821" y="420280"/>
                      <a:pt x="89725" y="386466"/>
                    </a:cubicBezTo>
                    <a:cubicBezTo>
                      <a:pt x="91535" y="355415"/>
                      <a:pt x="98679" y="321982"/>
                      <a:pt x="113157" y="294836"/>
                    </a:cubicBezTo>
                    <a:cubicBezTo>
                      <a:pt x="207359" y="117766"/>
                      <a:pt x="392525" y="26517"/>
                      <a:pt x="590645" y="65855"/>
                    </a:cubicBezTo>
                    <a:cubicBezTo>
                      <a:pt x="765429" y="100621"/>
                      <a:pt x="884492" y="209206"/>
                      <a:pt x="931259" y="380180"/>
                    </a:cubicBezTo>
                    <a:cubicBezTo>
                      <a:pt x="941165" y="416375"/>
                      <a:pt x="947357" y="451998"/>
                      <a:pt x="949928" y="486955"/>
                    </a:cubicBezTo>
                    <a:cubicBezTo>
                      <a:pt x="954977" y="596302"/>
                      <a:pt x="921925" y="698029"/>
                      <a:pt x="835724" y="784611"/>
                    </a:cubicBezTo>
                    <a:cubicBezTo>
                      <a:pt x="792480" y="826807"/>
                      <a:pt x="711994" y="832903"/>
                      <a:pt x="705803" y="834618"/>
                    </a:cubicBezTo>
                    <a:cubicBezTo>
                      <a:pt x="690277" y="839475"/>
                      <a:pt x="674751" y="843857"/>
                      <a:pt x="659225" y="847762"/>
                    </a:cubicBezTo>
                    <a:lnTo>
                      <a:pt x="486728" y="881481"/>
                    </a:lnTo>
                    <a:lnTo>
                      <a:pt x="486728" y="881481"/>
                    </a:lnTo>
                    <a:lnTo>
                      <a:pt x="500158" y="955966"/>
                    </a:lnTo>
                    <a:cubicBezTo>
                      <a:pt x="500444" y="958538"/>
                      <a:pt x="500825" y="961205"/>
                      <a:pt x="501206" y="963967"/>
                    </a:cubicBezTo>
                    <a:cubicBezTo>
                      <a:pt x="501396" y="965110"/>
                      <a:pt x="501777" y="966444"/>
                      <a:pt x="502253" y="967682"/>
                    </a:cubicBezTo>
                    <a:lnTo>
                      <a:pt x="504444" y="980255"/>
                    </a:lnTo>
                    <a:lnTo>
                      <a:pt x="504730" y="980255"/>
                    </a:lnTo>
                    <a:cubicBezTo>
                      <a:pt x="505492" y="984160"/>
                      <a:pt x="505873" y="986637"/>
                      <a:pt x="505873" y="986637"/>
                    </a:cubicBezTo>
                    <a:lnTo>
                      <a:pt x="512255" y="985398"/>
                    </a:lnTo>
                    <a:lnTo>
                      <a:pt x="512255" y="985589"/>
                    </a:lnTo>
                    <a:lnTo>
                      <a:pt x="670560" y="956061"/>
                    </a:lnTo>
                    <a:cubicBezTo>
                      <a:pt x="691325" y="952442"/>
                      <a:pt x="712089" y="949108"/>
                      <a:pt x="732949" y="946060"/>
                    </a:cubicBezTo>
                    <a:cubicBezTo>
                      <a:pt x="753047" y="943203"/>
                      <a:pt x="780669" y="945679"/>
                      <a:pt x="794957" y="957681"/>
                    </a:cubicBezTo>
                    <a:cubicBezTo>
                      <a:pt x="846392" y="1000829"/>
                      <a:pt x="884015" y="1051502"/>
                      <a:pt x="909447" y="1108462"/>
                    </a:cubicBezTo>
                    <a:cubicBezTo>
                      <a:pt x="924306" y="1142656"/>
                      <a:pt x="935069" y="1178947"/>
                      <a:pt x="941737" y="1217427"/>
                    </a:cubicBezTo>
                    <a:cubicBezTo>
                      <a:pt x="942880" y="1225428"/>
                      <a:pt x="945928" y="1248955"/>
                      <a:pt x="946404" y="1276292"/>
                    </a:cubicBezTo>
                    <a:cubicBezTo>
                      <a:pt x="946118" y="1280007"/>
                      <a:pt x="945928" y="1283626"/>
                      <a:pt x="946118" y="1287055"/>
                    </a:cubicBezTo>
                    <a:lnTo>
                      <a:pt x="946118" y="1287055"/>
                    </a:lnTo>
                    <a:lnTo>
                      <a:pt x="946118" y="1292294"/>
                    </a:lnTo>
                    <a:lnTo>
                      <a:pt x="945833" y="1292294"/>
                    </a:lnTo>
                    <a:lnTo>
                      <a:pt x="945833" y="1334394"/>
                    </a:lnTo>
                    <a:lnTo>
                      <a:pt x="994124" y="1334394"/>
                    </a:lnTo>
                    <a:lnTo>
                      <a:pt x="994124" y="1300771"/>
                    </a:lnTo>
                    <a:cubicBezTo>
                      <a:pt x="994124" y="1300771"/>
                      <a:pt x="994124" y="1298485"/>
                      <a:pt x="994220" y="1294389"/>
                    </a:cubicBezTo>
                    <a:cubicBezTo>
                      <a:pt x="994220" y="1282197"/>
                      <a:pt x="993743" y="1253813"/>
                      <a:pt x="988124" y="1225524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29" name="Forme libre : forme 128">
                <a:extLst>
                  <a:ext uri="{FF2B5EF4-FFF2-40B4-BE49-F238E27FC236}">
                    <a16:creationId xmlns:a16="http://schemas.microsoft.com/office/drawing/2014/main" id="{27886910-DFB1-8E1A-B2FA-07128637E8D5}"/>
                  </a:ext>
                </a:extLst>
              </p:cNvPr>
              <p:cNvSpPr/>
              <p:nvPr/>
            </p:nvSpPr>
            <p:spPr>
              <a:xfrm>
                <a:off x="3733800" y="2845826"/>
                <a:ext cx="2223039" cy="683280"/>
              </a:xfrm>
              <a:custGeom>
                <a:avLst/>
                <a:gdLst>
                  <a:gd name="connsiteX0" fmla="*/ 2179034 w 2223039"/>
                  <a:gd name="connsiteY0" fmla="*/ 364574 h 683280"/>
                  <a:gd name="connsiteX1" fmla="*/ 2223040 w 2223039"/>
                  <a:gd name="connsiteY1" fmla="*/ 384577 h 683280"/>
                  <a:gd name="connsiteX2" fmla="*/ 2087213 w 2223039"/>
                  <a:gd name="connsiteY2" fmla="*/ 308186 h 683280"/>
                  <a:gd name="connsiteX3" fmla="*/ 2053590 w 2223039"/>
                  <a:gd name="connsiteY3" fmla="*/ 291327 h 683280"/>
                  <a:gd name="connsiteX4" fmla="*/ 1986725 w 2223039"/>
                  <a:gd name="connsiteY4" fmla="*/ 257513 h 683280"/>
                  <a:gd name="connsiteX5" fmla="*/ 1956816 w 2223039"/>
                  <a:gd name="connsiteY5" fmla="*/ 245226 h 683280"/>
                  <a:gd name="connsiteX6" fmla="*/ 1951958 w 2223039"/>
                  <a:gd name="connsiteY6" fmla="*/ 243035 h 683280"/>
                  <a:gd name="connsiteX7" fmla="*/ 1903476 w 2223039"/>
                  <a:gd name="connsiteY7" fmla="*/ 223604 h 683280"/>
                  <a:gd name="connsiteX8" fmla="*/ 1572578 w 2223039"/>
                  <a:gd name="connsiteY8" fmla="*/ 98827 h 683280"/>
                  <a:gd name="connsiteX9" fmla="*/ 855155 w 2223039"/>
                  <a:gd name="connsiteY9" fmla="*/ 9292 h 683280"/>
                  <a:gd name="connsiteX10" fmla="*/ 30956 w 2223039"/>
                  <a:gd name="connsiteY10" fmla="*/ 565838 h 683280"/>
                  <a:gd name="connsiteX11" fmla="*/ 0 w 2223039"/>
                  <a:gd name="connsiteY11" fmla="*/ 643657 h 683280"/>
                  <a:gd name="connsiteX12" fmla="*/ 35433 w 2223039"/>
                  <a:gd name="connsiteY12" fmla="*/ 656515 h 683280"/>
                  <a:gd name="connsiteX13" fmla="*/ 34766 w 2223039"/>
                  <a:gd name="connsiteY13" fmla="*/ 658230 h 683280"/>
                  <a:gd name="connsiteX14" fmla="*/ 96107 w 2223039"/>
                  <a:gd name="connsiteY14" fmla="*/ 680137 h 683280"/>
                  <a:gd name="connsiteX15" fmla="*/ 113443 w 2223039"/>
                  <a:gd name="connsiteY15" fmla="*/ 683281 h 683280"/>
                  <a:gd name="connsiteX16" fmla="*/ 126016 w 2223039"/>
                  <a:gd name="connsiteY16" fmla="*/ 656039 h 683280"/>
                  <a:gd name="connsiteX17" fmla="*/ 731330 w 2223039"/>
                  <a:gd name="connsiteY17" fmla="*/ 113590 h 683280"/>
                  <a:gd name="connsiteX18" fmla="*/ 817245 w 2223039"/>
                  <a:gd name="connsiteY18" fmla="*/ 94445 h 683280"/>
                  <a:gd name="connsiteX19" fmla="*/ 862013 w 2223039"/>
                  <a:gd name="connsiteY19" fmla="*/ 83682 h 683280"/>
                  <a:gd name="connsiteX20" fmla="*/ 1185672 w 2223039"/>
                  <a:gd name="connsiteY20" fmla="*/ 67204 h 683280"/>
                  <a:gd name="connsiteX21" fmla="*/ 1191673 w 2223039"/>
                  <a:gd name="connsiteY21" fmla="*/ 67013 h 683280"/>
                  <a:gd name="connsiteX22" fmla="*/ 1310735 w 2223039"/>
                  <a:gd name="connsiteY22" fmla="*/ 81206 h 683280"/>
                  <a:gd name="connsiteX23" fmla="*/ 1855851 w 2223039"/>
                  <a:gd name="connsiteY23" fmla="*/ 228843 h 683280"/>
                  <a:gd name="connsiteX24" fmla="*/ 1896237 w 2223039"/>
                  <a:gd name="connsiteY24" fmla="*/ 245702 h 683280"/>
                  <a:gd name="connsiteX25" fmla="*/ 1896618 w 2223039"/>
                  <a:gd name="connsiteY25" fmla="*/ 245893 h 683280"/>
                  <a:gd name="connsiteX26" fmla="*/ 1931003 w 2223039"/>
                  <a:gd name="connsiteY26" fmla="*/ 260275 h 683280"/>
                  <a:gd name="connsiteX27" fmla="*/ 2019967 w 2223039"/>
                  <a:gd name="connsiteY27" fmla="*/ 293804 h 683280"/>
                  <a:gd name="connsiteX28" fmla="*/ 2188178 w 2223039"/>
                  <a:gd name="connsiteY28" fmla="*/ 370289 h 683280"/>
                  <a:gd name="connsiteX29" fmla="*/ 2178939 w 2223039"/>
                  <a:gd name="connsiteY29" fmla="*/ 364765 h 683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223039" h="683280">
                    <a:moveTo>
                      <a:pt x="2179034" y="364574"/>
                    </a:moveTo>
                    <a:cubicBezTo>
                      <a:pt x="2193703" y="371242"/>
                      <a:pt x="2208371" y="377909"/>
                      <a:pt x="2223040" y="384577"/>
                    </a:cubicBezTo>
                    <a:cubicBezTo>
                      <a:pt x="2179511" y="355335"/>
                      <a:pt x="2133124" y="332094"/>
                      <a:pt x="2087213" y="308186"/>
                    </a:cubicBezTo>
                    <a:cubicBezTo>
                      <a:pt x="2076545" y="302662"/>
                      <a:pt x="2064163" y="297233"/>
                      <a:pt x="2053590" y="291327"/>
                    </a:cubicBezTo>
                    <a:cubicBezTo>
                      <a:pt x="2027873" y="276849"/>
                      <a:pt x="2009204" y="267229"/>
                      <a:pt x="1986725" y="257513"/>
                    </a:cubicBezTo>
                    <a:cubicBezTo>
                      <a:pt x="1976152" y="252941"/>
                      <a:pt x="1966532" y="249036"/>
                      <a:pt x="1956816" y="245226"/>
                    </a:cubicBezTo>
                    <a:cubicBezTo>
                      <a:pt x="1955197" y="244464"/>
                      <a:pt x="1953578" y="243797"/>
                      <a:pt x="1951958" y="243035"/>
                    </a:cubicBezTo>
                    <a:cubicBezTo>
                      <a:pt x="1934909" y="235606"/>
                      <a:pt x="1921097" y="230177"/>
                      <a:pt x="1903476" y="223604"/>
                    </a:cubicBezTo>
                    <a:cubicBezTo>
                      <a:pt x="1793081" y="182266"/>
                      <a:pt x="1684401" y="135403"/>
                      <a:pt x="1572578" y="98827"/>
                    </a:cubicBezTo>
                    <a:cubicBezTo>
                      <a:pt x="1339691" y="22531"/>
                      <a:pt x="1101471" y="-19950"/>
                      <a:pt x="855155" y="9292"/>
                    </a:cubicBezTo>
                    <a:cubicBezTo>
                      <a:pt x="485108" y="53202"/>
                      <a:pt x="209741" y="238368"/>
                      <a:pt x="30956" y="565838"/>
                    </a:cubicBezTo>
                    <a:cubicBezTo>
                      <a:pt x="18002" y="589650"/>
                      <a:pt x="10668" y="616511"/>
                      <a:pt x="0" y="643657"/>
                    </a:cubicBezTo>
                    <a:cubicBezTo>
                      <a:pt x="13335" y="648515"/>
                      <a:pt x="24765" y="652610"/>
                      <a:pt x="35433" y="656515"/>
                    </a:cubicBezTo>
                    <a:cubicBezTo>
                      <a:pt x="35243" y="657087"/>
                      <a:pt x="35052" y="657659"/>
                      <a:pt x="34766" y="658230"/>
                    </a:cubicBezTo>
                    <a:cubicBezTo>
                      <a:pt x="59341" y="667088"/>
                      <a:pt x="77629" y="673851"/>
                      <a:pt x="96107" y="680137"/>
                    </a:cubicBezTo>
                    <a:cubicBezTo>
                      <a:pt x="101156" y="681852"/>
                      <a:pt x="106775" y="682138"/>
                      <a:pt x="113443" y="683281"/>
                    </a:cubicBezTo>
                    <a:cubicBezTo>
                      <a:pt x="117920" y="673470"/>
                      <a:pt x="122111" y="664707"/>
                      <a:pt x="126016" y="656039"/>
                    </a:cubicBezTo>
                    <a:cubicBezTo>
                      <a:pt x="246793" y="384767"/>
                      <a:pt x="448437" y="204459"/>
                      <a:pt x="731330" y="113590"/>
                    </a:cubicBezTo>
                    <a:lnTo>
                      <a:pt x="817245" y="94445"/>
                    </a:lnTo>
                    <a:cubicBezTo>
                      <a:pt x="835438" y="89969"/>
                      <a:pt x="825818" y="92159"/>
                      <a:pt x="862013" y="83682"/>
                    </a:cubicBezTo>
                    <a:cubicBezTo>
                      <a:pt x="967169" y="59108"/>
                      <a:pt x="1077849" y="73395"/>
                      <a:pt x="1185672" y="67204"/>
                    </a:cubicBezTo>
                    <a:cubicBezTo>
                      <a:pt x="1187768" y="67108"/>
                      <a:pt x="1189768" y="67013"/>
                      <a:pt x="1191673" y="67013"/>
                    </a:cubicBezTo>
                    <a:cubicBezTo>
                      <a:pt x="1191673" y="67013"/>
                      <a:pt x="1253490" y="71681"/>
                      <a:pt x="1310735" y="81206"/>
                    </a:cubicBezTo>
                    <a:cubicBezTo>
                      <a:pt x="1501807" y="106447"/>
                      <a:pt x="1681067" y="158644"/>
                      <a:pt x="1855851" y="228843"/>
                    </a:cubicBezTo>
                    <a:cubicBezTo>
                      <a:pt x="1869281" y="234463"/>
                      <a:pt x="1882807" y="239892"/>
                      <a:pt x="1896237" y="245702"/>
                    </a:cubicBezTo>
                    <a:lnTo>
                      <a:pt x="1896618" y="245893"/>
                    </a:lnTo>
                    <a:cubicBezTo>
                      <a:pt x="1908048" y="250655"/>
                      <a:pt x="1919573" y="255323"/>
                      <a:pt x="1931003" y="260275"/>
                    </a:cubicBezTo>
                    <a:lnTo>
                      <a:pt x="2019967" y="293804"/>
                    </a:lnTo>
                    <a:cubicBezTo>
                      <a:pt x="2076069" y="319331"/>
                      <a:pt x="2132076" y="344762"/>
                      <a:pt x="2188178" y="370289"/>
                    </a:cubicBezTo>
                    <a:cubicBezTo>
                      <a:pt x="2185226" y="368289"/>
                      <a:pt x="2181987" y="366765"/>
                      <a:pt x="2178939" y="364765"/>
                    </a:cubicBezTo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30" name="Forme libre : forme 129">
                <a:extLst>
                  <a:ext uri="{FF2B5EF4-FFF2-40B4-BE49-F238E27FC236}">
                    <a16:creationId xmlns:a16="http://schemas.microsoft.com/office/drawing/2014/main" id="{6FC4D47C-13DD-F799-19E9-4D973310972A}"/>
                  </a:ext>
                </a:extLst>
              </p:cNvPr>
              <p:cNvSpPr/>
              <p:nvPr/>
            </p:nvSpPr>
            <p:spPr>
              <a:xfrm>
                <a:off x="3797045" y="2906691"/>
                <a:ext cx="2217610" cy="678327"/>
              </a:xfrm>
              <a:custGeom>
                <a:avLst/>
                <a:gdLst>
                  <a:gd name="connsiteX0" fmla="*/ 1950053 w 2217610"/>
                  <a:gd name="connsiteY0" fmla="*/ 265514 h 678327"/>
                  <a:gd name="connsiteX1" fmla="*/ 2022539 w 2217610"/>
                  <a:gd name="connsiteY1" fmla="*/ 294280 h 678327"/>
                  <a:gd name="connsiteX2" fmla="*/ 2093119 w 2217610"/>
                  <a:gd name="connsiteY2" fmla="*/ 326379 h 678327"/>
                  <a:gd name="connsiteX3" fmla="*/ 2217611 w 2217610"/>
                  <a:gd name="connsiteY3" fmla="*/ 383910 h 678327"/>
                  <a:gd name="connsiteX4" fmla="*/ 2080641 w 2217610"/>
                  <a:gd name="connsiteY4" fmla="*/ 303424 h 678327"/>
                  <a:gd name="connsiteX5" fmla="*/ 2047113 w 2217610"/>
                  <a:gd name="connsiteY5" fmla="*/ 286565 h 678327"/>
                  <a:gd name="connsiteX6" fmla="*/ 1980247 w 2217610"/>
                  <a:gd name="connsiteY6" fmla="*/ 252751 h 678327"/>
                  <a:gd name="connsiteX7" fmla="*/ 1931765 w 2217610"/>
                  <a:gd name="connsiteY7" fmla="*/ 233320 h 678327"/>
                  <a:gd name="connsiteX8" fmla="*/ 1663446 w 2217610"/>
                  <a:gd name="connsiteY8" fmla="*/ 130450 h 678327"/>
                  <a:gd name="connsiteX9" fmla="*/ 1573530 w 2217610"/>
                  <a:gd name="connsiteY9" fmla="*/ 98827 h 678327"/>
                  <a:gd name="connsiteX10" fmla="*/ 855631 w 2217610"/>
                  <a:gd name="connsiteY10" fmla="*/ 9292 h 678327"/>
                  <a:gd name="connsiteX11" fmla="*/ 30956 w 2217610"/>
                  <a:gd name="connsiteY11" fmla="*/ 565838 h 678327"/>
                  <a:gd name="connsiteX12" fmla="*/ 0 w 2217610"/>
                  <a:gd name="connsiteY12" fmla="*/ 643657 h 678327"/>
                  <a:gd name="connsiteX13" fmla="*/ 49435 w 2217610"/>
                  <a:gd name="connsiteY13" fmla="*/ 661373 h 678327"/>
                  <a:gd name="connsiteX14" fmla="*/ 88487 w 2217610"/>
                  <a:gd name="connsiteY14" fmla="*/ 675280 h 678327"/>
                  <a:gd name="connsiteX15" fmla="*/ 105823 w 2217610"/>
                  <a:gd name="connsiteY15" fmla="*/ 678328 h 678327"/>
                  <a:gd name="connsiteX16" fmla="*/ 118396 w 2217610"/>
                  <a:gd name="connsiteY16" fmla="*/ 651086 h 678327"/>
                  <a:gd name="connsiteX17" fmla="*/ 724091 w 2217610"/>
                  <a:gd name="connsiteY17" fmla="*/ 108637 h 678327"/>
                  <a:gd name="connsiteX18" fmla="*/ 810006 w 2217610"/>
                  <a:gd name="connsiteY18" fmla="*/ 89492 h 678327"/>
                  <a:gd name="connsiteX19" fmla="*/ 854774 w 2217610"/>
                  <a:gd name="connsiteY19" fmla="*/ 78729 h 678327"/>
                  <a:gd name="connsiteX20" fmla="*/ 1178624 w 2217610"/>
                  <a:gd name="connsiteY20" fmla="*/ 62251 h 678327"/>
                  <a:gd name="connsiteX21" fmla="*/ 1184624 w 2217610"/>
                  <a:gd name="connsiteY21" fmla="*/ 62060 h 678327"/>
                  <a:gd name="connsiteX22" fmla="*/ 1303687 w 2217610"/>
                  <a:gd name="connsiteY22" fmla="*/ 76252 h 678327"/>
                  <a:gd name="connsiteX23" fmla="*/ 1752791 w 2217610"/>
                  <a:gd name="connsiteY23" fmla="*/ 187504 h 678327"/>
                  <a:gd name="connsiteX24" fmla="*/ 1897380 w 2217610"/>
                  <a:gd name="connsiteY24" fmla="*/ 245512 h 678327"/>
                  <a:gd name="connsiteX25" fmla="*/ 1950244 w 2217610"/>
                  <a:gd name="connsiteY25" fmla="*/ 265419 h 678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217610" h="678327">
                    <a:moveTo>
                      <a:pt x="1950053" y="265514"/>
                    </a:moveTo>
                    <a:lnTo>
                      <a:pt x="2022539" y="294280"/>
                    </a:lnTo>
                    <a:cubicBezTo>
                      <a:pt x="2046065" y="304948"/>
                      <a:pt x="2069592" y="315711"/>
                      <a:pt x="2093119" y="326379"/>
                    </a:cubicBezTo>
                    <a:cubicBezTo>
                      <a:pt x="2134648" y="345715"/>
                      <a:pt x="2176272" y="365146"/>
                      <a:pt x="2217611" y="383910"/>
                    </a:cubicBezTo>
                    <a:cubicBezTo>
                      <a:pt x="2173986" y="354668"/>
                      <a:pt x="2126647" y="327427"/>
                      <a:pt x="2080641" y="303424"/>
                    </a:cubicBezTo>
                    <a:cubicBezTo>
                      <a:pt x="2069973" y="297899"/>
                      <a:pt x="2057591" y="292470"/>
                      <a:pt x="2047113" y="286565"/>
                    </a:cubicBezTo>
                    <a:cubicBezTo>
                      <a:pt x="2021300" y="272087"/>
                      <a:pt x="2002631" y="262466"/>
                      <a:pt x="1980247" y="252751"/>
                    </a:cubicBezTo>
                    <a:cubicBezTo>
                      <a:pt x="1963198" y="245321"/>
                      <a:pt x="1949291" y="239892"/>
                      <a:pt x="1931765" y="233320"/>
                    </a:cubicBezTo>
                    <a:cubicBezTo>
                      <a:pt x="1842040" y="199792"/>
                      <a:pt x="1753457" y="162930"/>
                      <a:pt x="1663446" y="130450"/>
                    </a:cubicBezTo>
                    <a:cubicBezTo>
                      <a:pt x="1633633" y="119401"/>
                      <a:pt x="1603724" y="108733"/>
                      <a:pt x="1573530" y="98827"/>
                    </a:cubicBezTo>
                    <a:cubicBezTo>
                      <a:pt x="1340549" y="22531"/>
                      <a:pt x="1102138" y="-19950"/>
                      <a:pt x="855631" y="9292"/>
                    </a:cubicBezTo>
                    <a:cubicBezTo>
                      <a:pt x="485394" y="53202"/>
                      <a:pt x="209836" y="238368"/>
                      <a:pt x="30956" y="565838"/>
                    </a:cubicBezTo>
                    <a:cubicBezTo>
                      <a:pt x="18002" y="589650"/>
                      <a:pt x="10573" y="616511"/>
                      <a:pt x="0" y="643657"/>
                    </a:cubicBezTo>
                    <a:cubicBezTo>
                      <a:pt x="19431" y="650610"/>
                      <a:pt x="34671" y="656230"/>
                      <a:pt x="49435" y="661373"/>
                    </a:cubicBezTo>
                    <a:cubicBezTo>
                      <a:pt x="63341" y="666422"/>
                      <a:pt x="76295" y="671089"/>
                      <a:pt x="88487" y="675280"/>
                    </a:cubicBezTo>
                    <a:cubicBezTo>
                      <a:pt x="93631" y="676994"/>
                      <a:pt x="99155" y="677185"/>
                      <a:pt x="105823" y="678328"/>
                    </a:cubicBezTo>
                    <a:cubicBezTo>
                      <a:pt x="110395" y="668517"/>
                      <a:pt x="114491" y="659754"/>
                      <a:pt x="118396" y="651086"/>
                    </a:cubicBezTo>
                    <a:cubicBezTo>
                      <a:pt x="239268" y="379814"/>
                      <a:pt x="441008" y="199411"/>
                      <a:pt x="724091" y="108637"/>
                    </a:cubicBezTo>
                    <a:lnTo>
                      <a:pt x="810006" y="89492"/>
                    </a:lnTo>
                    <a:cubicBezTo>
                      <a:pt x="828104" y="85015"/>
                      <a:pt x="818579" y="87206"/>
                      <a:pt x="854774" y="78729"/>
                    </a:cubicBezTo>
                    <a:cubicBezTo>
                      <a:pt x="960025" y="54154"/>
                      <a:pt x="1070801" y="68442"/>
                      <a:pt x="1178624" y="62251"/>
                    </a:cubicBezTo>
                    <a:cubicBezTo>
                      <a:pt x="1180814" y="62156"/>
                      <a:pt x="1182719" y="62060"/>
                      <a:pt x="1184624" y="62060"/>
                    </a:cubicBezTo>
                    <a:cubicBezTo>
                      <a:pt x="1184624" y="62060"/>
                      <a:pt x="1246537" y="66727"/>
                      <a:pt x="1303687" y="76252"/>
                    </a:cubicBezTo>
                    <a:cubicBezTo>
                      <a:pt x="1459992" y="96922"/>
                      <a:pt x="1608296" y="135784"/>
                      <a:pt x="1752791" y="187504"/>
                    </a:cubicBezTo>
                    <a:cubicBezTo>
                      <a:pt x="1801368" y="205507"/>
                      <a:pt x="1849469" y="224842"/>
                      <a:pt x="1897380" y="245512"/>
                    </a:cubicBezTo>
                    <a:lnTo>
                      <a:pt x="1950244" y="265419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8DE0B81B-9DE6-9E6D-C0E8-A1A7B691BD89}"/>
                </a:ext>
              </a:extLst>
            </p:cNvPr>
            <p:cNvSpPr/>
            <p:nvPr/>
          </p:nvSpPr>
          <p:spPr>
            <a:xfrm>
              <a:off x="4014025" y="3989641"/>
              <a:ext cx="243935" cy="270700"/>
            </a:xfrm>
            <a:custGeom>
              <a:avLst/>
              <a:gdLst>
                <a:gd name="connsiteX0" fmla="*/ 1524 w 243935"/>
                <a:gd name="connsiteY0" fmla="*/ 270510 h 270700"/>
                <a:gd name="connsiteX1" fmla="*/ 0 w 243935"/>
                <a:gd name="connsiteY1" fmla="*/ 252889 h 270700"/>
                <a:gd name="connsiteX2" fmla="*/ 36100 w 243935"/>
                <a:gd name="connsiteY2" fmla="*/ 242697 h 270700"/>
                <a:gd name="connsiteX3" fmla="*/ 21050 w 243935"/>
                <a:gd name="connsiteY3" fmla="*/ 252127 h 270700"/>
                <a:gd name="connsiteX4" fmla="*/ 27241 w 243935"/>
                <a:gd name="connsiteY4" fmla="*/ 239554 h 270700"/>
                <a:gd name="connsiteX5" fmla="*/ 34385 w 243935"/>
                <a:gd name="connsiteY5" fmla="*/ 224504 h 270700"/>
                <a:gd name="connsiteX6" fmla="*/ 40577 w 243935"/>
                <a:gd name="connsiteY6" fmla="*/ 208502 h 270700"/>
                <a:gd name="connsiteX7" fmla="*/ 107061 w 243935"/>
                <a:gd name="connsiteY7" fmla="*/ 3715 h 270700"/>
                <a:gd name="connsiteX8" fmla="*/ 127730 w 243935"/>
                <a:gd name="connsiteY8" fmla="*/ 0 h 270700"/>
                <a:gd name="connsiteX9" fmla="*/ 205550 w 243935"/>
                <a:gd name="connsiteY9" fmla="*/ 211931 h 270700"/>
                <a:gd name="connsiteX10" fmla="*/ 214027 w 243935"/>
                <a:gd name="connsiteY10" fmla="*/ 232600 h 270700"/>
                <a:gd name="connsiteX11" fmla="*/ 223266 w 243935"/>
                <a:gd name="connsiteY11" fmla="*/ 251746 h 270700"/>
                <a:gd name="connsiteX12" fmla="*/ 207455 w 243935"/>
                <a:gd name="connsiteY12" fmla="*/ 242316 h 270700"/>
                <a:gd name="connsiteX13" fmla="*/ 243935 w 243935"/>
                <a:gd name="connsiteY13" fmla="*/ 248698 h 270700"/>
                <a:gd name="connsiteX14" fmla="*/ 242030 w 243935"/>
                <a:gd name="connsiteY14" fmla="*/ 268605 h 270700"/>
                <a:gd name="connsiteX15" fmla="*/ 203740 w 243935"/>
                <a:gd name="connsiteY15" fmla="*/ 268605 h 270700"/>
                <a:gd name="connsiteX16" fmla="*/ 190214 w 243935"/>
                <a:gd name="connsiteY16" fmla="*/ 268986 h 270700"/>
                <a:gd name="connsiteX17" fmla="*/ 170879 w 243935"/>
                <a:gd name="connsiteY17" fmla="*/ 269748 h 270700"/>
                <a:gd name="connsiteX18" fmla="*/ 151543 w 243935"/>
                <a:gd name="connsiteY18" fmla="*/ 270510 h 270700"/>
                <a:gd name="connsiteX19" fmla="*/ 150400 w 243935"/>
                <a:gd name="connsiteY19" fmla="*/ 252889 h 270700"/>
                <a:gd name="connsiteX20" fmla="*/ 190214 w 243935"/>
                <a:gd name="connsiteY20" fmla="*/ 240887 h 270700"/>
                <a:gd name="connsiteX21" fmla="*/ 179737 w 243935"/>
                <a:gd name="connsiteY21" fmla="*/ 253270 h 270700"/>
                <a:gd name="connsiteX22" fmla="*/ 174879 w 243935"/>
                <a:gd name="connsiteY22" fmla="*/ 227552 h 270700"/>
                <a:gd name="connsiteX23" fmla="*/ 167354 w 243935"/>
                <a:gd name="connsiteY23" fmla="*/ 202978 h 270700"/>
                <a:gd name="connsiteX24" fmla="*/ 111347 w 243935"/>
                <a:gd name="connsiteY24" fmla="*/ 45910 h 270700"/>
                <a:gd name="connsiteX25" fmla="*/ 119253 w 243935"/>
                <a:gd name="connsiteY25" fmla="*/ 45910 h 270700"/>
                <a:gd name="connsiteX26" fmla="*/ 63246 w 243935"/>
                <a:gd name="connsiteY26" fmla="*/ 220694 h 270700"/>
                <a:gd name="connsiteX27" fmla="*/ 59912 w 243935"/>
                <a:gd name="connsiteY27" fmla="*/ 237077 h 270700"/>
                <a:gd name="connsiteX28" fmla="*/ 58388 w 243935"/>
                <a:gd name="connsiteY28" fmla="*/ 253079 h 270700"/>
                <a:gd name="connsiteX29" fmla="*/ 46768 w 243935"/>
                <a:gd name="connsiteY29" fmla="*/ 243268 h 270700"/>
                <a:gd name="connsiteX30" fmla="*/ 86201 w 243935"/>
                <a:gd name="connsiteY30" fmla="*/ 248888 h 270700"/>
                <a:gd name="connsiteX31" fmla="*/ 84296 w 243935"/>
                <a:gd name="connsiteY31" fmla="*/ 268796 h 270700"/>
                <a:gd name="connsiteX32" fmla="*/ 52387 w 243935"/>
                <a:gd name="connsiteY32" fmla="*/ 268796 h 270700"/>
                <a:gd name="connsiteX33" fmla="*/ 39053 w 243935"/>
                <a:gd name="connsiteY33" fmla="*/ 269176 h 270700"/>
                <a:gd name="connsiteX34" fmla="*/ 20288 w 243935"/>
                <a:gd name="connsiteY34" fmla="*/ 269938 h 270700"/>
                <a:gd name="connsiteX35" fmla="*/ 1715 w 243935"/>
                <a:gd name="connsiteY35" fmla="*/ 270700 h 270700"/>
                <a:gd name="connsiteX36" fmla="*/ 66199 w 243935"/>
                <a:gd name="connsiteY36" fmla="*/ 184023 h 270700"/>
                <a:gd name="connsiteX37" fmla="*/ 66199 w 243935"/>
                <a:gd name="connsiteY37" fmla="*/ 164878 h 270700"/>
                <a:gd name="connsiteX38" fmla="*/ 172593 w 243935"/>
                <a:gd name="connsiteY38" fmla="*/ 164878 h 270700"/>
                <a:gd name="connsiteX39" fmla="*/ 172593 w 243935"/>
                <a:gd name="connsiteY39" fmla="*/ 184023 h 270700"/>
                <a:gd name="connsiteX40" fmla="*/ 66199 w 243935"/>
                <a:gd name="connsiteY40" fmla="*/ 184023 h 27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935" h="270700">
                  <a:moveTo>
                    <a:pt x="1524" y="270510"/>
                  </a:moveTo>
                  <a:lnTo>
                    <a:pt x="0" y="252889"/>
                  </a:lnTo>
                  <a:lnTo>
                    <a:pt x="36100" y="242697"/>
                  </a:lnTo>
                  <a:lnTo>
                    <a:pt x="21050" y="252127"/>
                  </a:lnTo>
                  <a:cubicBezTo>
                    <a:pt x="22765" y="248412"/>
                    <a:pt x="24860" y="244221"/>
                    <a:pt x="27241" y="239554"/>
                  </a:cubicBezTo>
                  <a:cubicBezTo>
                    <a:pt x="29623" y="234887"/>
                    <a:pt x="32004" y="229934"/>
                    <a:pt x="34385" y="224504"/>
                  </a:cubicBezTo>
                  <a:cubicBezTo>
                    <a:pt x="36766" y="219170"/>
                    <a:pt x="38862" y="213836"/>
                    <a:pt x="40577" y="208502"/>
                  </a:cubicBezTo>
                  <a:lnTo>
                    <a:pt x="107061" y="3715"/>
                  </a:lnTo>
                  <a:lnTo>
                    <a:pt x="127730" y="0"/>
                  </a:lnTo>
                  <a:lnTo>
                    <a:pt x="205550" y="211931"/>
                  </a:lnTo>
                  <a:cubicBezTo>
                    <a:pt x="207836" y="218980"/>
                    <a:pt x="210598" y="225838"/>
                    <a:pt x="214027" y="232600"/>
                  </a:cubicBezTo>
                  <a:cubicBezTo>
                    <a:pt x="217456" y="239363"/>
                    <a:pt x="220504" y="245745"/>
                    <a:pt x="223266" y="251746"/>
                  </a:cubicBezTo>
                  <a:lnTo>
                    <a:pt x="207455" y="242316"/>
                  </a:lnTo>
                  <a:lnTo>
                    <a:pt x="243935" y="248698"/>
                  </a:lnTo>
                  <a:lnTo>
                    <a:pt x="242030" y="268605"/>
                  </a:lnTo>
                  <a:lnTo>
                    <a:pt x="203740" y="268605"/>
                  </a:lnTo>
                  <a:cubicBezTo>
                    <a:pt x="200692" y="268605"/>
                    <a:pt x="196215" y="268700"/>
                    <a:pt x="190214" y="268986"/>
                  </a:cubicBezTo>
                  <a:cubicBezTo>
                    <a:pt x="184213" y="269272"/>
                    <a:pt x="177737" y="269462"/>
                    <a:pt x="170879" y="269748"/>
                  </a:cubicBezTo>
                  <a:cubicBezTo>
                    <a:pt x="164021" y="270034"/>
                    <a:pt x="157543" y="270224"/>
                    <a:pt x="151543" y="270510"/>
                  </a:cubicBezTo>
                  <a:lnTo>
                    <a:pt x="150400" y="252889"/>
                  </a:lnTo>
                  <a:lnTo>
                    <a:pt x="190214" y="240887"/>
                  </a:lnTo>
                  <a:lnTo>
                    <a:pt x="179737" y="253270"/>
                  </a:lnTo>
                  <a:cubicBezTo>
                    <a:pt x="178213" y="244221"/>
                    <a:pt x="176593" y="235649"/>
                    <a:pt x="174879" y="227552"/>
                  </a:cubicBezTo>
                  <a:cubicBezTo>
                    <a:pt x="173164" y="219456"/>
                    <a:pt x="170593" y="211169"/>
                    <a:pt x="167354" y="202978"/>
                  </a:cubicBezTo>
                  <a:lnTo>
                    <a:pt x="111347" y="45910"/>
                  </a:lnTo>
                  <a:lnTo>
                    <a:pt x="119253" y="45910"/>
                  </a:lnTo>
                  <a:lnTo>
                    <a:pt x="63246" y="220694"/>
                  </a:lnTo>
                  <a:cubicBezTo>
                    <a:pt x="61532" y="225933"/>
                    <a:pt x="60388" y="231362"/>
                    <a:pt x="59912" y="237077"/>
                  </a:cubicBezTo>
                  <a:cubicBezTo>
                    <a:pt x="59436" y="242697"/>
                    <a:pt x="58864" y="248031"/>
                    <a:pt x="58388" y="253079"/>
                  </a:cubicBezTo>
                  <a:lnTo>
                    <a:pt x="46768" y="243268"/>
                  </a:lnTo>
                  <a:lnTo>
                    <a:pt x="86201" y="248888"/>
                  </a:lnTo>
                  <a:lnTo>
                    <a:pt x="84296" y="268796"/>
                  </a:lnTo>
                  <a:lnTo>
                    <a:pt x="52387" y="268796"/>
                  </a:lnTo>
                  <a:cubicBezTo>
                    <a:pt x="49339" y="268796"/>
                    <a:pt x="44958" y="268891"/>
                    <a:pt x="39053" y="269176"/>
                  </a:cubicBezTo>
                  <a:cubicBezTo>
                    <a:pt x="33147" y="269462"/>
                    <a:pt x="26861" y="269653"/>
                    <a:pt x="20288" y="269938"/>
                  </a:cubicBezTo>
                  <a:cubicBezTo>
                    <a:pt x="13621" y="270224"/>
                    <a:pt x="7430" y="270415"/>
                    <a:pt x="1715" y="270700"/>
                  </a:cubicBezTo>
                  <a:close/>
                  <a:moveTo>
                    <a:pt x="66199" y="184023"/>
                  </a:moveTo>
                  <a:lnTo>
                    <a:pt x="66199" y="164878"/>
                  </a:lnTo>
                  <a:lnTo>
                    <a:pt x="172593" y="164878"/>
                  </a:lnTo>
                  <a:lnTo>
                    <a:pt x="172593" y="184023"/>
                  </a:lnTo>
                  <a:lnTo>
                    <a:pt x="66199" y="1840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grpSp>
          <p:nvGrpSpPr>
            <p:cNvPr id="76" name="Graphique 8">
              <a:extLst>
                <a:ext uri="{FF2B5EF4-FFF2-40B4-BE49-F238E27FC236}">
                  <a16:creationId xmlns:a16="http://schemas.microsoft.com/office/drawing/2014/main" id="{8F2AD6B5-8F96-8DEB-0924-4846EFF040FB}"/>
                </a:ext>
              </a:extLst>
            </p:cNvPr>
            <p:cNvGrpSpPr/>
            <p:nvPr/>
          </p:nvGrpSpPr>
          <p:grpSpPr>
            <a:xfrm>
              <a:off x="4243673" y="3972877"/>
              <a:ext cx="1644967" cy="291083"/>
              <a:chOff x="4243673" y="3972877"/>
              <a:chExt cx="1644967" cy="291083"/>
            </a:xfrm>
            <a:grpFill/>
          </p:grpSpPr>
          <p:sp>
            <p:nvSpPr>
              <p:cNvPr id="118" name="Forme libre : forme 117">
                <a:extLst>
                  <a:ext uri="{FF2B5EF4-FFF2-40B4-BE49-F238E27FC236}">
                    <a16:creationId xmlns:a16="http://schemas.microsoft.com/office/drawing/2014/main" id="{476B855E-68CA-25F0-5928-2B209D3DEF2E}"/>
                  </a:ext>
                </a:extLst>
              </p:cNvPr>
              <p:cNvSpPr/>
              <p:nvPr/>
            </p:nvSpPr>
            <p:spPr>
              <a:xfrm>
                <a:off x="4243673" y="4072317"/>
                <a:ext cx="202215" cy="190023"/>
              </a:xfrm>
              <a:custGeom>
                <a:avLst/>
                <a:gdLst>
                  <a:gd name="connsiteX0" fmla="*/ 89535 w 202215"/>
                  <a:gd name="connsiteY0" fmla="*/ 190024 h 190023"/>
                  <a:gd name="connsiteX1" fmla="*/ 50292 w 202215"/>
                  <a:gd name="connsiteY1" fmla="*/ 178975 h 190023"/>
                  <a:gd name="connsiteX2" fmla="*/ 33147 w 202215"/>
                  <a:gd name="connsiteY2" fmla="*/ 148114 h 190023"/>
                  <a:gd name="connsiteX3" fmla="*/ 29051 w 202215"/>
                  <a:gd name="connsiteY3" fmla="*/ 102870 h 190023"/>
                  <a:gd name="connsiteX4" fmla="*/ 29051 w 202215"/>
                  <a:gd name="connsiteY4" fmla="*/ 52102 h 190023"/>
                  <a:gd name="connsiteX5" fmla="*/ 28289 w 202215"/>
                  <a:gd name="connsiteY5" fmla="*/ 42101 h 190023"/>
                  <a:gd name="connsiteX6" fmla="*/ 26194 w 202215"/>
                  <a:gd name="connsiteY6" fmla="*/ 27623 h 190023"/>
                  <a:gd name="connsiteX7" fmla="*/ 23717 w 202215"/>
                  <a:gd name="connsiteY7" fmla="*/ 13335 h 190023"/>
                  <a:gd name="connsiteX8" fmla="*/ 37243 w 202215"/>
                  <a:gd name="connsiteY8" fmla="*/ 27242 h 190023"/>
                  <a:gd name="connsiteX9" fmla="*/ 0 w 202215"/>
                  <a:gd name="connsiteY9" fmla="*/ 19717 h 190023"/>
                  <a:gd name="connsiteX10" fmla="*/ 1524 w 202215"/>
                  <a:gd name="connsiteY10" fmla="*/ 191 h 190023"/>
                  <a:gd name="connsiteX11" fmla="*/ 52673 w 202215"/>
                  <a:gd name="connsiteY11" fmla="*/ 191 h 190023"/>
                  <a:gd name="connsiteX12" fmla="*/ 59817 w 202215"/>
                  <a:gd name="connsiteY12" fmla="*/ 6953 h 190023"/>
                  <a:gd name="connsiteX13" fmla="*/ 58674 w 202215"/>
                  <a:gd name="connsiteY13" fmla="*/ 25337 h 190023"/>
                  <a:gd name="connsiteX14" fmla="*/ 57531 w 202215"/>
                  <a:gd name="connsiteY14" fmla="*/ 46006 h 190023"/>
                  <a:gd name="connsiteX15" fmla="*/ 57150 w 202215"/>
                  <a:gd name="connsiteY15" fmla="*/ 63246 h 190023"/>
                  <a:gd name="connsiteX16" fmla="*/ 57150 w 202215"/>
                  <a:gd name="connsiteY16" fmla="*/ 116967 h 190023"/>
                  <a:gd name="connsiteX17" fmla="*/ 65437 w 202215"/>
                  <a:gd name="connsiteY17" fmla="*/ 152876 h 190023"/>
                  <a:gd name="connsiteX18" fmla="*/ 95536 w 202215"/>
                  <a:gd name="connsiteY18" fmla="*/ 166973 h 190023"/>
                  <a:gd name="connsiteX19" fmla="*/ 122206 w 202215"/>
                  <a:gd name="connsiteY19" fmla="*/ 158306 h 190023"/>
                  <a:gd name="connsiteX20" fmla="*/ 138208 w 202215"/>
                  <a:gd name="connsiteY20" fmla="*/ 135922 h 190023"/>
                  <a:gd name="connsiteX21" fmla="*/ 143637 w 202215"/>
                  <a:gd name="connsiteY21" fmla="*/ 107537 h 190023"/>
                  <a:gd name="connsiteX22" fmla="*/ 143637 w 202215"/>
                  <a:gd name="connsiteY22" fmla="*/ 51911 h 190023"/>
                  <a:gd name="connsiteX23" fmla="*/ 142875 w 202215"/>
                  <a:gd name="connsiteY23" fmla="*/ 41910 h 190023"/>
                  <a:gd name="connsiteX24" fmla="*/ 140970 w 202215"/>
                  <a:gd name="connsiteY24" fmla="*/ 27432 h 190023"/>
                  <a:gd name="connsiteX25" fmla="*/ 138684 w 202215"/>
                  <a:gd name="connsiteY25" fmla="*/ 13145 h 190023"/>
                  <a:gd name="connsiteX26" fmla="*/ 152591 w 202215"/>
                  <a:gd name="connsiteY26" fmla="*/ 26670 h 190023"/>
                  <a:gd name="connsiteX27" fmla="*/ 113538 w 202215"/>
                  <a:gd name="connsiteY27" fmla="*/ 19526 h 190023"/>
                  <a:gd name="connsiteX28" fmla="*/ 115062 w 202215"/>
                  <a:gd name="connsiteY28" fmla="*/ 0 h 190023"/>
                  <a:gd name="connsiteX29" fmla="*/ 167259 w 202215"/>
                  <a:gd name="connsiteY29" fmla="*/ 0 h 190023"/>
                  <a:gd name="connsiteX30" fmla="*/ 174403 w 202215"/>
                  <a:gd name="connsiteY30" fmla="*/ 6763 h 190023"/>
                  <a:gd name="connsiteX31" fmla="*/ 173450 w 202215"/>
                  <a:gd name="connsiteY31" fmla="*/ 25146 h 190023"/>
                  <a:gd name="connsiteX32" fmla="*/ 172498 w 202215"/>
                  <a:gd name="connsiteY32" fmla="*/ 45815 h 190023"/>
                  <a:gd name="connsiteX33" fmla="*/ 172117 w 202215"/>
                  <a:gd name="connsiteY33" fmla="*/ 63056 h 190023"/>
                  <a:gd name="connsiteX34" fmla="*/ 172117 w 202215"/>
                  <a:gd name="connsiteY34" fmla="*/ 123920 h 190023"/>
                  <a:gd name="connsiteX35" fmla="*/ 173831 w 202215"/>
                  <a:gd name="connsiteY35" fmla="*/ 149638 h 190023"/>
                  <a:gd name="connsiteX36" fmla="*/ 176689 w 202215"/>
                  <a:gd name="connsiteY36" fmla="*/ 175736 h 190023"/>
                  <a:gd name="connsiteX37" fmla="*/ 163163 w 202215"/>
                  <a:gd name="connsiteY37" fmla="*/ 161830 h 190023"/>
                  <a:gd name="connsiteX38" fmla="*/ 202216 w 202215"/>
                  <a:gd name="connsiteY38" fmla="*/ 165926 h 190023"/>
                  <a:gd name="connsiteX39" fmla="*/ 199930 w 202215"/>
                  <a:gd name="connsiteY39" fmla="*/ 185452 h 190023"/>
                  <a:gd name="connsiteX40" fmla="*/ 152971 w 202215"/>
                  <a:gd name="connsiteY40" fmla="*/ 185452 h 190023"/>
                  <a:gd name="connsiteX41" fmla="*/ 145828 w 202215"/>
                  <a:gd name="connsiteY41" fmla="*/ 143732 h 190023"/>
                  <a:gd name="connsiteX42" fmla="*/ 149543 w 202215"/>
                  <a:gd name="connsiteY42" fmla="*/ 152781 h 190023"/>
                  <a:gd name="connsiteX43" fmla="*/ 140684 w 202215"/>
                  <a:gd name="connsiteY43" fmla="*/ 166116 h 190023"/>
                  <a:gd name="connsiteX44" fmla="*/ 121920 w 202215"/>
                  <a:gd name="connsiteY44" fmla="*/ 182309 h 190023"/>
                  <a:gd name="connsiteX45" fmla="*/ 89440 w 202215"/>
                  <a:gd name="connsiteY45" fmla="*/ 189643 h 19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02215" h="190023">
                    <a:moveTo>
                      <a:pt x="89535" y="190024"/>
                    </a:moveTo>
                    <a:cubicBezTo>
                      <a:pt x="72009" y="190024"/>
                      <a:pt x="58865" y="186309"/>
                      <a:pt x="50292" y="178975"/>
                    </a:cubicBezTo>
                    <a:cubicBezTo>
                      <a:pt x="41624" y="171545"/>
                      <a:pt x="35909" y="161354"/>
                      <a:pt x="33147" y="148114"/>
                    </a:cubicBezTo>
                    <a:cubicBezTo>
                      <a:pt x="30385" y="134969"/>
                      <a:pt x="29051" y="119920"/>
                      <a:pt x="29051" y="102870"/>
                    </a:cubicBezTo>
                    <a:lnTo>
                      <a:pt x="29051" y="52102"/>
                    </a:lnTo>
                    <a:cubicBezTo>
                      <a:pt x="29051" y="49816"/>
                      <a:pt x="28766" y="46577"/>
                      <a:pt x="28289" y="42101"/>
                    </a:cubicBezTo>
                    <a:cubicBezTo>
                      <a:pt x="27813" y="37719"/>
                      <a:pt x="27146" y="32861"/>
                      <a:pt x="26194" y="27623"/>
                    </a:cubicBezTo>
                    <a:cubicBezTo>
                      <a:pt x="25336" y="22384"/>
                      <a:pt x="24479" y="17621"/>
                      <a:pt x="23717" y="13335"/>
                    </a:cubicBezTo>
                    <a:lnTo>
                      <a:pt x="37243" y="27242"/>
                    </a:lnTo>
                    <a:lnTo>
                      <a:pt x="0" y="19717"/>
                    </a:lnTo>
                    <a:lnTo>
                      <a:pt x="1524" y="191"/>
                    </a:lnTo>
                    <a:lnTo>
                      <a:pt x="52673" y="191"/>
                    </a:lnTo>
                    <a:lnTo>
                      <a:pt x="59817" y="6953"/>
                    </a:lnTo>
                    <a:cubicBezTo>
                      <a:pt x="59531" y="12192"/>
                      <a:pt x="59150" y="18383"/>
                      <a:pt x="58674" y="25337"/>
                    </a:cubicBezTo>
                    <a:cubicBezTo>
                      <a:pt x="58198" y="32385"/>
                      <a:pt x="57817" y="39243"/>
                      <a:pt x="57531" y="46006"/>
                    </a:cubicBezTo>
                    <a:cubicBezTo>
                      <a:pt x="57245" y="52769"/>
                      <a:pt x="57150" y="58579"/>
                      <a:pt x="57150" y="63246"/>
                    </a:cubicBezTo>
                    <a:lnTo>
                      <a:pt x="57150" y="116967"/>
                    </a:lnTo>
                    <a:cubicBezTo>
                      <a:pt x="57150" y="131540"/>
                      <a:pt x="59912" y="143447"/>
                      <a:pt x="65437" y="152876"/>
                    </a:cubicBezTo>
                    <a:cubicBezTo>
                      <a:pt x="70961" y="162306"/>
                      <a:pt x="80963" y="166973"/>
                      <a:pt x="95536" y="166973"/>
                    </a:cubicBezTo>
                    <a:cubicBezTo>
                      <a:pt x="106299" y="166973"/>
                      <a:pt x="115157" y="164116"/>
                      <a:pt x="122206" y="158306"/>
                    </a:cubicBezTo>
                    <a:cubicBezTo>
                      <a:pt x="129254" y="152591"/>
                      <a:pt x="134493" y="145066"/>
                      <a:pt x="138208" y="135922"/>
                    </a:cubicBezTo>
                    <a:cubicBezTo>
                      <a:pt x="141827" y="126778"/>
                      <a:pt x="143637" y="117348"/>
                      <a:pt x="143637" y="107537"/>
                    </a:cubicBezTo>
                    <a:lnTo>
                      <a:pt x="143637" y="51911"/>
                    </a:lnTo>
                    <a:cubicBezTo>
                      <a:pt x="143637" y="49625"/>
                      <a:pt x="143351" y="46387"/>
                      <a:pt x="142875" y="41910"/>
                    </a:cubicBezTo>
                    <a:cubicBezTo>
                      <a:pt x="142399" y="37529"/>
                      <a:pt x="141732" y="32671"/>
                      <a:pt x="140970" y="27432"/>
                    </a:cubicBezTo>
                    <a:cubicBezTo>
                      <a:pt x="140208" y="22193"/>
                      <a:pt x="139446" y="17431"/>
                      <a:pt x="138684" y="13145"/>
                    </a:cubicBezTo>
                    <a:lnTo>
                      <a:pt x="152591" y="26670"/>
                    </a:lnTo>
                    <a:lnTo>
                      <a:pt x="113538" y="19526"/>
                    </a:lnTo>
                    <a:lnTo>
                      <a:pt x="115062" y="0"/>
                    </a:lnTo>
                    <a:lnTo>
                      <a:pt x="167259" y="0"/>
                    </a:lnTo>
                    <a:lnTo>
                      <a:pt x="174403" y="6763"/>
                    </a:lnTo>
                    <a:cubicBezTo>
                      <a:pt x="174117" y="12002"/>
                      <a:pt x="173831" y="18193"/>
                      <a:pt x="173450" y="25146"/>
                    </a:cubicBezTo>
                    <a:cubicBezTo>
                      <a:pt x="173069" y="32195"/>
                      <a:pt x="172784" y="39053"/>
                      <a:pt x="172498" y="45815"/>
                    </a:cubicBezTo>
                    <a:cubicBezTo>
                      <a:pt x="172212" y="52578"/>
                      <a:pt x="172117" y="58388"/>
                      <a:pt x="172117" y="63056"/>
                    </a:cubicBezTo>
                    <a:lnTo>
                      <a:pt x="172117" y="123920"/>
                    </a:lnTo>
                    <a:cubicBezTo>
                      <a:pt x="172117" y="132398"/>
                      <a:pt x="172688" y="140970"/>
                      <a:pt x="173831" y="149638"/>
                    </a:cubicBezTo>
                    <a:cubicBezTo>
                      <a:pt x="174974" y="158306"/>
                      <a:pt x="175927" y="166973"/>
                      <a:pt x="176689" y="175736"/>
                    </a:cubicBezTo>
                    <a:lnTo>
                      <a:pt x="163163" y="161830"/>
                    </a:lnTo>
                    <a:lnTo>
                      <a:pt x="202216" y="165926"/>
                    </a:lnTo>
                    <a:lnTo>
                      <a:pt x="199930" y="185452"/>
                    </a:lnTo>
                    <a:lnTo>
                      <a:pt x="152971" y="185452"/>
                    </a:lnTo>
                    <a:lnTo>
                      <a:pt x="145828" y="143732"/>
                    </a:lnTo>
                    <a:lnTo>
                      <a:pt x="149543" y="152781"/>
                    </a:lnTo>
                    <a:cubicBezTo>
                      <a:pt x="148019" y="155829"/>
                      <a:pt x="145066" y="160211"/>
                      <a:pt x="140684" y="166116"/>
                    </a:cubicBezTo>
                    <a:cubicBezTo>
                      <a:pt x="136303" y="172022"/>
                      <a:pt x="130016" y="177356"/>
                      <a:pt x="121920" y="182309"/>
                    </a:cubicBezTo>
                    <a:cubicBezTo>
                      <a:pt x="113824" y="187166"/>
                      <a:pt x="102965" y="189643"/>
                      <a:pt x="89440" y="1896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19" name="Forme libre : forme 118">
                <a:extLst>
                  <a:ext uri="{FF2B5EF4-FFF2-40B4-BE49-F238E27FC236}">
                    <a16:creationId xmlns:a16="http://schemas.microsoft.com/office/drawing/2014/main" id="{2E8C0836-DF37-7CDD-F70F-C318F0DF707F}"/>
                  </a:ext>
                </a:extLst>
              </p:cNvPr>
              <p:cNvSpPr/>
              <p:nvPr/>
            </p:nvSpPr>
            <p:spPr>
              <a:xfrm>
                <a:off x="4461986" y="4032789"/>
                <a:ext cx="126206" cy="231171"/>
              </a:xfrm>
              <a:custGeom>
                <a:avLst/>
                <a:gdLst>
                  <a:gd name="connsiteX0" fmla="*/ 74867 w 126206"/>
                  <a:gd name="connsiteY0" fmla="*/ 231076 h 231171"/>
                  <a:gd name="connsiteX1" fmla="*/ 41243 w 126206"/>
                  <a:gd name="connsiteY1" fmla="*/ 217551 h 231171"/>
                  <a:gd name="connsiteX2" fmla="*/ 32766 w 126206"/>
                  <a:gd name="connsiteY2" fmla="*/ 178879 h 231171"/>
                  <a:gd name="connsiteX3" fmla="*/ 32766 w 126206"/>
                  <a:gd name="connsiteY3" fmla="*/ 46958 h 231171"/>
                  <a:gd name="connsiteX4" fmla="*/ 44768 w 126206"/>
                  <a:gd name="connsiteY4" fmla="*/ 59341 h 231171"/>
                  <a:gd name="connsiteX5" fmla="*/ 1143 w 126206"/>
                  <a:gd name="connsiteY5" fmla="*/ 59341 h 231171"/>
                  <a:gd name="connsiteX6" fmla="*/ 0 w 126206"/>
                  <a:gd name="connsiteY6" fmla="*/ 44291 h 231171"/>
                  <a:gd name="connsiteX7" fmla="*/ 12002 w 126206"/>
                  <a:gd name="connsiteY7" fmla="*/ 40005 h 231171"/>
                  <a:gd name="connsiteX8" fmla="*/ 26480 w 126206"/>
                  <a:gd name="connsiteY8" fmla="*/ 34957 h 231171"/>
                  <a:gd name="connsiteX9" fmla="*/ 38291 w 126206"/>
                  <a:gd name="connsiteY9" fmla="*/ 30861 h 231171"/>
                  <a:gd name="connsiteX10" fmla="*/ 25527 w 126206"/>
                  <a:gd name="connsiteY10" fmla="*/ 43243 h 231171"/>
                  <a:gd name="connsiteX11" fmla="*/ 30575 w 126206"/>
                  <a:gd name="connsiteY11" fmla="*/ 35147 h 231171"/>
                  <a:gd name="connsiteX12" fmla="*/ 37148 w 126206"/>
                  <a:gd name="connsiteY12" fmla="*/ 22003 h 231171"/>
                  <a:gd name="connsiteX13" fmla="*/ 43529 w 126206"/>
                  <a:gd name="connsiteY13" fmla="*/ 8668 h 231171"/>
                  <a:gd name="connsiteX14" fmla="*/ 47625 w 126206"/>
                  <a:gd name="connsiteY14" fmla="*/ 0 h 231171"/>
                  <a:gd name="connsiteX15" fmla="*/ 61151 w 126206"/>
                  <a:gd name="connsiteY15" fmla="*/ 1524 h 231171"/>
                  <a:gd name="connsiteX16" fmla="*/ 61151 w 126206"/>
                  <a:gd name="connsiteY16" fmla="*/ 180404 h 231171"/>
                  <a:gd name="connsiteX17" fmla="*/ 65627 w 126206"/>
                  <a:gd name="connsiteY17" fmla="*/ 200311 h 231171"/>
                  <a:gd name="connsiteX18" fmla="*/ 82963 w 126206"/>
                  <a:gd name="connsiteY18" fmla="*/ 207454 h 231171"/>
                  <a:gd name="connsiteX19" fmla="*/ 100013 w 126206"/>
                  <a:gd name="connsiteY19" fmla="*/ 203454 h 231171"/>
                  <a:gd name="connsiteX20" fmla="*/ 116015 w 126206"/>
                  <a:gd name="connsiteY20" fmla="*/ 193167 h 231171"/>
                  <a:gd name="connsiteX21" fmla="*/ 126206 w 126206"/>
                  <a:gd name="connsiteY21" fmla="*/ 209359 h 231171"/>
                  <a:gd name="connsiteX22" fmla="*/ 99727 w 126206"/>
                  <a:gd name="connsiteY22" fmla="*/ 225742 h 231171"/>
                  <a:gd name="connsiteX23" fmla="*/ 74771 w 126206"/>
                  <a:gd name="connsiteY23" fmla="*/ 231172 h 231171"/>
                  <a:gd name="connsiteX24" fmla="*/ 54959 w 126206"/>
                  <a:gd name="connsiteY24" fmla="*/ 59341 h 231171"/>
                  <a:gd name="connsiteX25" fmla="*/ 54959 w 126206"/>
                  <a:gd name="connsiteY25" fmla="*/ 39815 h 231171"/>
                  <a:gd name="connsiteX26" fmla="*/ 116967 w 126206"/>
                  <a:gd name="connsiteY26" fmla="*/ 39815 h 231171"/>
                  <a:gd name="connsiteX27" fmla="*/ 115062 w 126206"/>
                  <a:gd name="connsiteY27" fmla="*/ 59341 h 231171"/>
                  <a:gd name="connsiteX28" fmla="*/ 54959 w 126206"/>
                  <a:gd name="connsiteY28" fmla="*/ 59341 h 231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6206" h="231171">
                    <a:moveTo>
                      <a:pt x="74867" y="231076"/>
                    </a:moveTo>
                    <a:cubicBezTo>
                      <a:pt x="58103" y="231076"/>
                      <a:pt x="46863" y="226600"/>
                      <a:pt x="41243" y="217551"/>
                    </a:cubicBezTo>
                    <a:cubicBezTo>
                      <a:pt x="35624" y="208502"/>
                      <a:pt x="32766" y="195643"/>
                      <a:pt x="32766" y="178879"/>
                    </a:cubicBezTo>
                    <a:lnTo>
                      <a:pt x="32766" y="46958"/>
                    </a:lnTo>
                    <a:lnTo>
                      <a:pt x="44768" y="59341"/>
                    </a:lnTo>
                    <a:lnTo>
                      <a:pt x="1143" y="59341"/>
                    </a:lnTo>
                    <a:lnTo>
                      <a:pt x="0" y="44291"/>
                    </a:lnTo>
                    <a:cubicBezTo>
                      <a:pt x="3239" y="43053"/>
                      <a:pt x="7239" y="41624"/>
                      <a:pt x="12002" y="40005"/>
                    </a:cubicBezTo>
                    <a:cubicBezTo>
                      <a:pt x="16764" y="38386"/>
                      <a:pt x="21622" y="36671"/>
                      <a:pt x="26480" y="34957"/>
                    </a:cubicBezTo>
                    <a:cubicBezTo>
                      <a:pt x="31337" y="33242"/>
                      <a:pt x="35338" y="31813"/>
                      <a:pt x="38291" y="30861"/>
                    </a:cubicBezTo>
                    <a:lnTo>
                      <a:pt x="25527" y="43243"/>
                    </a:lnTo>
                    <a:cubicBezTo>
                      <a:pt x="26765" y="41720"/>
                      <a:pt x="28480" y="39053"/>
                      <a:pt x="30575" y="35147"/>
                    </a:cubicBezTo>
                    <a:cubicBezTo>
                      <a:pt x="32671" y="31242"/>
                      <a:pt x="34862" y="26861"/>
                      <a:pt x="37148" y="22003"/>
                    </a:cubicBezTo>
                    <a:cubicBezTo>
                      <a:pt x="39433" y="17145"/>
                      <a:pt x="41529" y="12668"/>
                      <a:pt x="43529" y="8668"/>
                    </a:cubicBezTo>
                    <a:cubicBezTo>
                      <a:pt x="45530" y="4667"/>
                      <a:pt x="46863" y="1810"/>
                      <a:pt x="47625" y="0"/>
                    </a:cubicBezTo>
                    <a:lnTo>
                      <a:pt x="61151" y="1524"/>
                    </a:lnTo>
                    <a:lnTo>
                      <a:pt x="61151" y="180404"/>
                    </a:lnTo>
                    <a:cubicBezTo>
                      <a:pt x="61151" y="188976"/>
                      <a:pt x="62675" y="195548"/>
                      <a:pt x="65627" y="200311"/>
                    </a:cubicBezTo>
                    <a:cubicBezTo>
                      <a:pt x="68675" y="205073"/>
                      <a:pt x="74390" y="207454"/>
                      <a:pt x="82963" y="207454"/>
                    </a:cubicBezTo>
                    <a:cubicBezTo>
                      <a:pt x="88487" y="207454"/>
                      <a:pt x="94202" y="206121"/>
                      <a:pt x="100013" y="203454"/>
                    </a:cubicBezTo>
                    <a:cubicBezTo>
                      <a:pt x="105918" y="200787"/>
                      <a:pt x="111252" y="197358"/>
                      <a:pt x="116015" y="193167"/>
                    </a:cubicBezTo>
                    <a:lnTo>
                      <a:pt x="126206" y="209359"/>
                    </a:lnTo>
                    <a:cubicBezTo>
                      <a:pt x="117158" y="216599"/>
                      <a:pt x="108395" y="222028"/>
                      <a:pt x="99727" y="225742"/>
                    </a:cubicBezTo>
                    <a:cubicBezTo>
                      <a:pt x="91059" y="229362"/>
                      <a:pt x="82772" y="231172"/>
                      <a:pt x="74771" y="231172"/>
                    </a:cubicBezTo>
                    <a:close/>
                    <a:moveTo>
                      <a:pt x="54959" y="59341"/>
                    </a:moveTo>
                    <a:lnTo>
                      <a:pt x="54959" y="39815"/>
                    </a:lnTo>
                    <a:lnTo>
                      <a:pt x="116967" y="39815"/>
                    </a:lnTo>
                    <a:lnTo>
                      <a:pt x="115062" y="59341"/>
                    </a:lnTo>
                    <a:lnTo>
                      <a:pt x="54959" y="593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20" name="Forme libre : forme 119">
                <a:extLst>
                  <a:ext uri="{FF2B5EF4-FFF2-40B4-BE49-F238E27FC236}">
                    <a16:creationId xmlns:a16="http://schemas.microsoft.com/office/drawing/2014/main" id="{CD199C35-262A-E31B-545E-1CEC3E090499}"/>
                  </a:ext>
                </a:extLst>
              </p:cNvPr>
              <p:cNvSpPr/>
              <p:nvPr/>
            </p:nvSpPr>
            <p:spPr>
              <a:xfrm>
                <a:off x="4616481" y="4069174"/>
                <a:ext cx="171450" cy="192785"/>
              </a:xfrm>
              <a:custGeom>
                <a:avLst/>
                <a:gdLst>
                  <a:gd name="connsiteX0" fmla="*/ 86106 w 171450"/>
                  <a:gd name="connsiteY0" fmla="*/ 192786 h 192785"/>
                  <a:gd name="connsiteX1" fmla="*/ 38386 w 171450"/>
                  <a:gd name="connsiteY1" fmla="*/ 180403 h 192785"/>
                  <a:gd name="connsiteX2" fmla="*/ 9620 w 171450"/>
                  <a:gd name="connsiteY2" fmla="*/ 146399 h 192785"/>
                  <a:gd name="connsiteX3" fmla="*/ 0 w 171450"/>
                  <a:gd name="connsiteY3" fmla="*/ 96583 h 192785"/>
                  <a:gd name="connsiteX4" fmla="*/ 9620 w 171450"/>
                  <a:gd name="connsiteY4" fmla="*/ 46387 h 192785"/>
                  <a:gd name="connsiteX5" fmla="*/ 38386 w 171450"/>
                  <a:gd name="connsiteY5" fmla="*/ 12382 h 192785"/>
                  <a:gd name="connsiteX6" fmla="*/ 86106 w 171450"/>
                  <a:gd name="connsiteY6" fmla="*/ 0 h 192785"/>
                  <a:gd name="connsiteX7" fmla="*/ 150209 w 171450"/>
                  <a:gd name="connsiteY7" fmla="*/ 26479 h 192785"/>
                  <a:gd name="connsiteX8" fmla="*/ 171450 w 171450"/>
                  <a:gd name="connsiteY8" fmla="*/ 96583 h 192785"/>
                  <a:gd name="connsiteX9" fmla="*/ 161830 w 171450"/>
                  <a:gd name="connsiteY9" fmla="*/ 146590 h 192785"/>
                  <a:gd name="connsiteX10" fmla="*/ 133255 w 171450"/>
                  <a:gd name="connsiteY10" fmla="*/ 180594 h 192785"/>
                  <a:gd name="connsiteX11" fmla="*/ 86106 w 171450"/>
                  <a:gd name="connsiteY11" fmla="*/ 192786 h 192785"/>
                  <a:gd name="connsiteX12" fmla="*/ 86106 w 171450"/>
                  <a:gd name="connsiteY12" fmla="*/ 172498 h 192785"/>
                  <a:gd name="connsiteX13" fmla="*/ 118015 w 171450"/>
                  <a:gd name="connsiteY13" fmla="*/ 161258 h 192785"/>
                  <a:gd name="connsiteX14" fmla="*/ 134398 w 171450"/>
                  <a:gd name="connsiteY14" fmla="*/ 132493 h 192785"/>
                  <a:gd name="connsiteX15" fmla="*/ 139065 w 171450"/>
                  <a:gd name="connsiteY15" fmla="*/ 96583 h 192785"/>
                  <a:gd name="connsiteX16" fmla="*/ 134398 w 171450"/>
                  <a:gd name="connsiteY16" fmla="*/ 60293 h 192785"/>
                  <a:gd name="connsiteX17" fmla="*/ 118015 w 171450"/>
                  <a:gd name="connsiteY17" fmla="*/ 31528 h 192785"/>
                  <a:gd name="connsiteX18" fmla="*/ 86106 w 171450"/>
                  <a:gd name="connsiteY18" fmla="*/ 20288 h 192785"/>
                  <a:gd name="connsiteX19" fmla="*/ 54197 w 171450"/>
                  <a:gd name="connsiteY19" fmla="*/ 31337 h 192785"/>
                  <a:gd name="connsiteX20" fmla="*/ 37433 w 171450"/>
                  <a:gd name="connsiteY20" fmla="*/ 59912 h 192785"/>
                  <a:gd name="connsiteX21" fmla="*/ 32385 w 171450"/>
                  <a:gd name="connsiteY21" fmla="*/ 96583 h 192785"/>
                  <a:gd name="connsiteX22" fmla="*/ 37433 w 171450"/>
                  <a:gd name="connsiteY22" fmla="*/ 132874 h 192785"/>
                  <a:gd name="connsiteX23" fmla="*/ 54197 w 171450"/>
                  <a:gd name="connsiteY23" fmla="*/ 161449 h 192785"/>
                  <a:gd name="connsiteX24" fmla="*/ 86106 w 171450"/>
                  <a:gd name="connsiteY24" fmla="*/ 172498 h 192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71450" h="192785">
                    <a:moveTo>
                      <a:pt x="86106" y="192786"/>
                    </a:moveTo>
                    <a:cubicBezTo>
                      <a:pt x="67056" y="192786"/>
                      <a:pt x="51149" y="188690"/>
                      <a:pt x="38386" y="180403"/>
                    </a:cubicBezTo>
                    <a:cubicBezTo>
                      <a:pt x="25622" y="172117"/>
                      <a:pt x="16002" y="160782"/>
                      <a:pt x="9620" y="146399"/>
                    </a:cubicBezTo>
                    <a:cubicBezTo>
                      <a:pt x="3239" y="132017"/>
                      <a:pt x="0" y="115443"/>
                      <a:pt x="0" y="96583"/>
                    </a:cubicBezTo>
                    <a:cubicBezTo>
                      <a:pt x="0" y="77724"/>
                      <a:pt x="3239" y="60865"/>
                      <a:pt x="9620" y="46387"/>
                    </a:cubicBezTo>
                    <a:cubicBezTo>
                      <a:pt x="16002" y="32004"/>
                      <a:pt x="25622" y="20669"/>
                      <a:pt x="38386" y="12382"/>
                    </a:cubicBezTo>
                    <a:cubicBezTo>
                      <a:pt x="51149" y="4096"/>
                      <a:pt x="67056" y="0"/>
                      <a:pt x="86106" y="0"/>
                    </a:cubicBezTo>
                    <a:cubicBezTo>
                      <a:pt x="114681" y="0"/>
                      <a:pt x="136017" y="8858"/>
                      <a:pt x="150209" y="26479"/>
                    </a:cubicBezTo>
                    <a:cubicBezTo>
                      <a:pt x="164402" y="44101"/>
                      <a:pt x="171450" y="67532"/>
                      <a:pt x="171450" y="96583"/>
                    </a:cubicBezTo>
                    <a:cubicBezTo>
                      <a:pt x="171450" y="115348"/>
                      <a:pt x="168212" y="132017"/>
                      <a:pt x="161830" y="146590"/>
                    </a:cubicBezTo>
                    <a:cubicBezTo>
                      <a:pt x="155448" y="161163"/>
                      <a:pt x="145923" y="172498"/>
                      <a:pt x="133255" y="180594"/>
                    </a:cubicBezTo>
                    <a:cubicBezTo>
                      <a:pt x="120587" y="188785"/>
                      <a:pt x="104870" y="192786"/>
                      <a:pt x="86106" y="192786"/>
                    </a:cubicBezTo>
                    <a:close/>
                    <a:moveTo>
                      <a:pt x="86106" y="172498"/>
                    </a:moveTo>
                    <a:cubicBezTo>
                      <a:pt x="99631" y="172498"/>
                      <a:pt x="110300" y="168783"/>
                      <a:pt x="118015" y="161258"/>
                    </a:cubicBezTo>
                    <a:cubicBezTo>
                      <a:pt x="125730" y="153734"/>
                      <a:pt x="131254" y="144209"/>
                      <a:pt x="134398" y="132493"/>
                    </a:cubicBezTo>
                    <a:cubicBezTo>
                      <a:pt x="137541" y="120872"/>
                      <a:pt x="139065" y="108871"/>
                      <a:pt x="139065" y="96583"/>
                    </a:cubicBezTo>
                    <a:cubicBezTo>
                      <a:pt x="139065" y="84296"/>
                      <a:pt x="137541" y="72009"/>
                      <a:pt x="134398" y="60293"/>
                    </a:cubicBezTo>
                    <a:cubicBezTo>
                      <a:pt x="131254" y="48673"/>
                      <a:pt x="125825" y="39052"/>
                      <a:pt x="118015" y="31528"/>
                    </a:cubicBezTo>
                    <a:cubicBezTo>
                      <a:pt x="110204" y="24003"/>
                      <a:pt x="99631" y="20288"/>
                      <a:pt x="86106" y="20288"/>
                    </a:cubicBezTo>
                    <a:cubicBezTo>
                      <a:pt x="72581" y="20288"/>
                      <a:pt x="61913" y="24003"/>
                      <a:pt x="54197" y="31337"/>
                    </a:cubicBezTo>
                    <a:cubicBezTo>
                      <a:pt x="46387" y="38767"/>
                      <a:pt x="40862" y="48292"/>
                      <a:pt x="37433" y="59912"/>
                    </a:cubicBezTo>
                    <a:cubicBezTo>
                      <a:pt x="34100" y="71533"/>
                      <a:pt x="32385" y="83820"/>
                      <a:pt x="32385" y="96583"/>
                    </a:cubicBezTo>
                    <a:cubicBezTo>
                      <a:pt x="32385" y="109347"/>
                      <a:pt x="34100" y="121158"/>
                      <a:pt x="37433" y="132874"/>
                    </a:cubicBezTo>
                    <a:cubicBezTo>
                      <a:pt x="40862" y="144494"/>
                      <a:pt x="46387" y="154019"/>
                      <a:pt x="54197" y="161449"/>
                    </a:cubicBezTo>
                    <a:cubicBezTo>
                      <a:pt x="62008" y="168878"/>
                      <a:pt x="72581" y="172498"/>
                      <a:pt x="86106" y="17249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21" name="Forme libre : forme 120">
                <a:extLst>
                  <a:ext uri="{FF2B5EF4-FFF2-40B4-BE49-F238E27FC236}">
                    <a16:creationId xmlns:a16="http://schemas.microsoft.com/office/drawing/2014/main" id="{F494D095-3A90-B087-B2E8-2FC221CF4D1D}"/>
                  </a:ext>
                </a:extLst>
              </p:cNvPr>
              <p:cNvSpPr/>
              <p:nvPr/>
            </p:nvSpPr>
            <p:spPr>
              <a:xfrm>
                <a:off x="4819078" y="4069460"/>
                <a:ext cx="144684" cy="191166"/>
              </a:xfrm>
              <a:custGeom>
                <a:avLst/>
                <a:gdLst>
                  <a:gd name="connsiteX0" fmla="*/ 1905 w 144684"/>
                  <a:gd name="connsiteY0" fmla="*/ 190690 h 191166"/>
                  <a:gd name="connsiteX1" fmla="*/ 0 w 144684"/>
                  <a:gd name="connsiteY1" fmla="*/ 172688 h 191166"/>
                  <a:gd name="connsiteX2" fmla="*/ 42100 w 144684"/>
                  <a:gd name="connsiteY2" fmla="*/ 164021 h 191166"/>
                  <a:gd name="connsiteX3" fmla="*/ 27051 w 144684"/>
                  <a:gd name="connsiteY3" fmla="*/ 177927 h 191166"/>
                  <a:gd name="connsiteX4" fmla="*/ 29146 w 144684"/>
                  <a:gd name="connsiteY4" fmla="*/ 167450 h 191166"/>
                  <a:gd name="connsiteX5" fmla="*/ 31813 w 144684"/>
                  <a:gd name="connsiteY5" fmla="*/ 151447 h 191166"/>
                  <a:gd name="connsiteX6" fmla="*/ 33147 w 144684"/>
                  <a:gd name="connsiteY6" fmla="*/ 138493 h 191166"/>
                  <a:gd name="connsiteX7" fmla="*/ 33147 w 144684"/>
                  <a:gd name="connsiteY7" fmla="*/ 55054 h 191166"/>
                  <a:gd name="connsiteX8" fmla="*/ 32004 w 144684"/>
                  <a:gd name="connsiteY8" fmla="*/ 41719 h 191166"/>
                  <a:gd name="connsiteX9" fmla="*/ 29337 w 144684"/>
                  <a:gd name="connsiteY9" fmla="*/ 24765 h 191166"/>
                  <a:gd name="connsiteX10" fmla="*/ 27051 w 144684"/>
                  <a:gd name="connsiteY10" fmla="*/ 12573 h 191166"/>
                  <a:gd name="connsiteX11" fmla="*/ 42100 w 144684"/>
                  <a:gd name="connsiteY11" fmla="*/ 29908 h 191166"/>
                  <a:gd name="connsiteX12" fmla="*/ 762 w 144684"/>
                  <a:gd name="connsiteY12" fmla="*/ 22765 h 191166"/>
                  <a:gd name="connsiteX13" fmla="*/ 2667 w 144684"/>
                  <a:gd name="connsiteY13" fmla="*/ 3238 h 191166"/>
                  <a:gd name="connsiteX14" fmla="*/ 49244 w 144684"/>
                  <a:gd name="connsiteY14" fmla="*/ 3238 h 191166"/>
                  <a:gd name="connsiteX15" fmla="*/ 56388 w 144684"/>
                  <a:gd name="connsiteY15" fmla="*/ 10001 h 191166"/>
                  <a:gd name="connsiteX16" fmla="*/ 61627 w 144684"/>
                  <a:gd name="connsiteY16" fmla="*/ 66389 h 191166"/>
                  <a:gd name="connsiteX17" fmla="*/ 50387 w 144684"/>
                  <a:gd name="connsiteY17" fmla="*/ 54388 h 191166"/>
                  <a:gd name="connsiteX18" fmla="*/ 59817 w 144684"/>
                  <a:gd name="connsiteY18" fmla="*/ 34671 h 191166"/>
                  <a:gd name="connsiteX19" fmla="*/ 72771 w 144684"/>
                  <a:gd name="connsiteY19" fmla="*/ 17240 h 191166"/>
                  <a:gd name="connsiteX20" fmla="*/ 91916 w 144684"/>
                  <a:gd name="connsiteY20" fmla="*/ 4667 h 191166"/>
                  <a:gd name="connsiteX21" fmla="*/ 119920 w 144684"/>
                  <a:gd name="connsiteY21" fmla="*/ 0 h 191166"/>
                  <a:gd name="connsiteX22" fmla="*/ 132493 w 144684"/>
                  <a:gd name="connsiteY22" fmla="*/ 952 h 191166"/>
                  <a:gd name="connsiteX23" fmla="*/ 144685 w 144684"/>
                  <a:gd name="connsiteY23" fmla="*/ 3810 h 191166"/>
                  <a:gd name="connsiteX24" fmla="*/ 141256 w 144684"/>
                  <a:gd name="connsiteY24" fmla="*/ 64294 h 191166"/>
                  <a:gd name="connsiteX25" fmla="*/ 119824 w 144684"/>
                  <a:gd name="connsiteY25" fmla="*/ 63151 h 191166"/>
                  <a:gd name="connsiteX26" fmla="*/ 119824 w 144684"/>
                  <a:gd name="connsiteY26" fmla="*/ 43625 h 191166"/>
                  <a:gd name="connsiteX27" fmla="*/ 118300 w 144684"/>
                  <a:gd name="connsiteY27" fmla="*/ 36481 h 191166"/>
                  <a:gd name="connsiteX28" fmla="*/ 114681 w 144684"/>
                  <a:gd name="connsiteY28" fmla="*/ 25051 h 191166"/>
                  <a:gd name="connsiteX29" fmla="*/ 110776 w 144684"/>
                  <a:gd name="connsiteY29" fmla="*/ 14764 h 191166"/>
                  <a:gd name="connsiteX30" fmla="*/ 128397 w 144684"/>
                  <a:gd name="connsiteY30" fmla="*/ 24575 h 191166"/>
                  <a:gd name="connsiteX31" fmla="*/ 120682 w 144684"/>
                  <a:gd name="connsiteY31" fmla="*/ 24955 h 191166"/>
                  <a:gd name="connsiteX32" fmla="*/ 112967 w 144684"/>
                  <a:gd name="connsiteY32" fmla="*/ 24955 h 191166"/>
                  <a:gd name="connsiteX33" fmla="*/ 73723 w 144684"/>
                  <a:gd name="connsiteY33" fmla="*/ 41148 h 191166"/>
                  <a:gd name="connsiteX34" fmla="*/ 61531 w 144684"/>
                  <a:gd name="connsiteY34" fmla="*/ 84010 h 191166"/>
                  <a:gd name="connsiteX35" fmla="*/ 61531 w 144684"/>
                  <a:gd name="connsiteY35" fmla="*/ 127635 h 191166"/>
                  <a:gd name="connsiteX36" fmla="*/ 62674 w 144684"/>
                  <a:gd name="connsiteY36" fmla="*/ 157734 h 191166"/>
                  <a:gd name="connsiteX37" fmla="*/ 64960 w 144684"/>
                  <a:gd name="connsiteY37" fmla="*/ 179927 h 191166"/>
                  <a:gd name="connsiteX38" fmla="*/ 51054 w 144684"/>
                  <a:gd name="connsiteY38" fmla="*/ 166021 h 191166"/>
                  <a:gd name="connsiteX39" fmla="*/ 101441 w 144684"/>
                  <a:gd name="connsiteY39" fmla="*/ 169735 h 191166"/>
                  <a:gd name="connsiteX40" fmla="*/ 99155 w 144684"/>
                  <a:gd name="connsiteY40" fmla="*/ 189262 h 191166"/>
                  <a:gd name="connsiteX41" fmla="*/ 43148 w 144684"/>
                  <a:gd name="connsiteY41" fmla="*/ 189262 h 191166"/>
                  <a:gd name="connsiteX42" fmla="*/ 32290 w 144684"/>
                  <a:gd name="connsiteY42" fmla="*/ 189643 h 191166"/>
                  <a:gd name="connsiteX43" fmla="*/ 17050 w 144684"/>
                  <a:gd name="connsiteY43" fmla="*/ 190405 h 191166"/>
                  <a:gd name="connsiteX44" fmla="*/ 1810 w 144684"/>
                  <a:gd name="connsiteY44" fmla="*/ 191167 h 19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4684" h="191166">
                    <a:moveTo>
                      <a:pt x="1905" y="190690"/>
                    </a:moveTo>
                    <a:lnTo>
                      <a:pt x="0" y="172688"/>
                    </a:lnTo>
                    <a:lnTo>
                      <a:pt x="42100" y="164021"/>
                    </a:lnTo>
                    <a:lnTo>
                      <a:pt x="27051" y="177927"/>
                    </a:lnTo>
                    <a:cubicBezTo>
                      <a:pt x="27527" y="175927"/>
                      <a:pt x="28194" y="172402"/>
                      <a:pt x="29146" y="167450"/>
                    </a:cubicBezTo>
                    <a:cubicBezTo>
                      <a:pt x="30004" y="162401"/>
                      <a:pt x="30861" y="157163"/>
                      <a:pt x="31813" y="151447"/>
                    </a:cubicBezTo>
                    <a:cubicBezTo>
                      <a:pt x="32671" y="145828"/>
                      <a:pt x="33147" y="141446"/>
                      <a:pt x="33147" y="138493"/>
                    </a:cubicBezTo>
                    <a:lnTo>
                      <a:pt x="33147" y="55054"/>
                    </a:lnTo>
                    <a:cubicBezTo>
                      <a:pt x="33147" y="51816"/>
                      <a:pt x="32766" y="47339"/>
                      <a:pt x="32004" y="41719"/>
                    </a:cubicBezTo>
                    <a:cubicBezTo>
                      <a:pt x="31242" y="36100"/>
                      <a:pt x="30385" y="30480"/>
                      <a:pt x="29337" y="24765"/>
                    </a:cubicBezTo>
                    <a:cubicBezTo>
                      <a:pt x="28289" y="19145"/>
                      <a:pt x="27622" y="15050"/>
                      <a:pt x="27051" y="12573"/>
                    </a:cubicBezTo>
                    <a:lnTo>
                      <a:pt x="42100" y="29908"/>
                    </a:lnTo>
                    <a:lnTo>
                      <a:pt x="762" y="22765"/>
                    </a:lnTo>
                    <a:lnTo>
                      <a:pt x="2667" y="3238"/>
                    </a:lnTo>
                    <a:lnTo>
                      <a:pt x="49244" y="3238"/>
                    </a:lnTo>
                    <a:lnTo>
                      <a:pt x="56388" y="10001"/>
                    </a:lnTo>
                    <a:lnTo>
                      <a:pt x="61627" y="66389"/>
                    </a:lnTo>
                    <a:lnTo>
                      <a:pt x="50387" y="54388"/>
                    </a:lnTo>
                    <a:cubicBezTo>
                      <a:pt x="53149" y="47625"/>
                      <a:pt x="56293" y="41053"/>
                      <a:pt x="59817" y="34671"/>
                    </a:cubicBezTo>
                    <a:cubicBezTo>
                      <a:pt x="63341" y="28289"/>
                      <a:pt x="67627" y="22479"/>
                      <a:pt x="72771" y="17240"/>
                    </a:cubicBezTo>
                    <a:cubicBezTo>
                      <a:pt x="77915" y="12001"/>
                      <a:pt x="84296" y="7810"/>
                      <a:pt x="91916" y="4667"/>
                    </a:cubicBezTo>
                    <a:cubicBezTo>
                      <a:pt x="99536" y="1524"/>
                      <a:pt x="108871" y="0"/>
                      <a:pt x="119920" y="0"/>
                    </a:cubicBezTo>
                    <a:cubicBezTo>
                      <a:pt x="124206" y="0"/>
                      <a:pt x="128397" y="286"/>
                      <a:pt x="132493" y="952"/>
                    </a:cubicBezTo>
                    <a:cubicBezTo>
                      <a:pt x="136588" y="1619"/>
                      <a:pt x="140684" y="2476"/>
                      <a:pt x="144685" y="3810"/>
                    </a:cubicBezTo>
                    <a:lnTo>
                      <a:pt x="141256" y="64294"/>
                    </a:lnTo>
                    <a:lnTo>
                      <a:pt x="119824" y="63151"/>
                    </a:lnTo>
                    <a:lnTo>
                      <a:pt x="119824" y="43625"/>
                    </a:lnTo>
                    <a:cubicBezTo>
                      <a:pt x="119824" y="42386"/>
                      <a:pt x="119348" y="40005"/>
                      <a:pt x="118300" y="36481"/>
                    </a:cubicBezTo>
                    <a:cubicBezTo>
                      <a:pt x="117253" y="32956"/>
                      <a:pt x="116110" y="29146"/>
                      <a:pt x="114681" y="25051"/>
                    </a:cubicBezTo>
                    <a:cubicBezTo>
                      <a:pt x="113347" y="20955"/>
                      <a:pt x="112014" y="17526"/>
                      <a:pt x="110776" y="14764"/>
                    </a:cubicBezTo>
                    <a:lnTo>
                      <a:pt x="128397" y="24575"/>
                    </a:lnTo>
                    <a:cubicBezTo>
                      <a:pt x="125921" y="24860"/>
                      <a:pt x="123349" y="24955"/>
                      <a:pt x="120682" y="24955"/>
                    </a:cubicBezTo>
                    <a:lnTo>
                      <a:pt x="112967" y="24955"/>
                    </a:lnTo>
                    <a:cubicBezTo>
                      <a:pt x="94964" y="24955"/>
                      <a:pt x="81820" y="30385"/>
                      <a:pt x="73723" y="41148"/>
                    </a:cubicBezTo>
                    <a:cubicBezTo>
                      <a:pt x="65627" y="51911"/>
                      <a:pt x="61531" y="66199"/>
                      <a:pt x="61531" y="84010"/>
                    </a:cubicBezTo>
                    <a:lnTo>
                      <a:pt x="61531" y="127635"/>
                    </a:lnTo>
                    <a:cubicBezTo>
                      <a:pt x="61531" y="137446"/>
                      <a:pt x="61913" y="147447"/>
                      <a:pt x="62674" y="157734"/>
                    </a:cubicBezTo>
                    <a:cubicBezTo>
                      <a:pt x="63436" y="168021"/>
                      <a:pt x="64198" y="175355"/>
                      <a:pt x="64960" y="179927"/>
                    </a:cubicBezTo>
                    <a:lnTo>
                      <a:pt x="51054" y="166021"/>
                    </a:lnTo>
                    <a:lnTo>
                      <a:pt x="101441" y="169735"/>
                    </a:lnTo>
                    <a:lnTo>
                      <a:pt x="99155" y="189262"/>
                    </a:lnTo>
                    <a:lnTo>
                      <a:pt x="43148" y="189262"/>
                    </a:lnTo>
                    <a:cubicBezTo>
                      <a:pt x="40672" y="189262"/>
                      <a:pt x="37052" y="189357"/>
                      <a:pt x="32290" y="189643"/>
                    </a:cubicBezTo>
                    <a:cubicBezTo>
                      <a:pt x="27527" y="189928"/>
                      <a:pt x="22479" y="190119"/>
                      <a:pt x="17050" y="190405"/>
                    </a:cubicBezTo>
                    <a:cubicBezTo>
                      <a:pt x="11621" y="190690"/>
                      <a:pt x="6572" y="190881"/>
                      <a:pt x="1810" y="1911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22" name="Forme libre : forme 121">
                <a:extLst>
                  <a:ext uri="{FF2B5EF4-FFF2-40B4-BE49-F238E27FC236}">
                    <a16:creationId xmlns:a16="http://schemas.microsoft.com/office/drawing/2014/main" id="{6DE317D9-7252-8335-AB6D-70D11A3E1816}"/>
                  </a:ext>
                </a:extLst>
              </p:cNvPr>
              <p:cNvSpPr/>
              <p:nvPr/>
            </p:nvSpPr>
            <p:spPr>
              <a:xfrm>
                <a:off x="4990052" y="3988402"/>
                <a:ext cx="93630" cy="271843"/>
              </a:xfrm>
              <a:custGeom>
                <a:avLst/>
                <a:gdLst>
                  <a:gd name="connsiteX0" fmla="*/ 1905 w 93630"/>
                  <a:gd name="connsiteY0" fmla="*/ 271748 h 271843"/>
                  <a:gd name="connsiteX1" fmla="*/ 0 w 93630"/>
                  <a:gd name="connsiteY1" fmla="*/ 253746 h 271843"/>
                  <a:gd name="connsiteX2" fmla="*/ 42100 w 93630"/>
                  <a:gd name="connsiteY2" fmla="*/ 245078 h 271843"/>
                  <a:gd name="connsiteX3" fmla="*/ 27051 w 93630"/>
                  <a:gd name="connsiteY3" fmla="*/ 258985 h 271843"/>
                  <a:gd name="connsiteX4" fmla="*/ 29146 w 93630"/>
                  <a:gd name="connsiteY4" fmla="*/ 248507 h 271843"/>
                  <a:gd name="connsiteX5" fmla="*/ 31813 w 93630"/>
                  <a:gd name="connsiteY5" fmla="*/ 232505 h 271843"/>
                  <a:gd name="connsiteX6" fmla="*/ 33147 w 93630"/>
                  <a:gd name="connsiteY6" fmla="*/ 219551 h 271843"/>
                  <a:gd name="connsiteX7" fmla="*/ 33147 w 93630"/>
                  <a:gd name="connsiteY7" fmla="*/ 136112 h 271843"/>
                  <a:gd name="connsiteX8" fmla="*/ 32195 w 93630"/>
                  <a:gd name="connsiteY8" fmla="*/ 123539 h 271843"/>
                  <a:gd name="connsiteX9" fmla="*/ 29908 w 93630"/>
                  <a:gd name="connsiteY9" fmla="*/ 107537 h 271843"/>
                  <a:gd name="connsiteX10" fmla="*/ 27432 w 93630"/>
                  <a:gd name="connsiteY10" fmla="*/ 93631 h 271843"/>
                  <a:gd name="connsiteX11" fmla="*/ 42100 w 93630"/>
                  <a:gd name="connsiteY11" fmla="*/ 110966 h 271843"/>
                  <a:gd name="connsiteX12" fmla="*/ 762 w 93630"/>
                  <a:gd name="connsiteY12" fmla="*/ 103823 h 271843"/>
                  <a:gd name="connsiteX13" fmla="*/ 2667 w 93630"/>
                  <a:gd name="connsiteY13" fmla="*/ 84296 h 271843"/>
                  <a:gd name="connsiteX14" fmla="*/ 56769 w 93630"/>
                  <a:gd name="connsiteY14" fmla="*/ 84296 h 271843"/>
                  <a:gd name="connsiteX15" fmla="*/ 63913 w 93630"/>
                  <a:gd name="connsiteY15" fmla="*/ 91059 h 271843"/>
                  <a:gd name="connsiteX16" fmla="*/ 62960 w 93630"/>
                  <a:gd name="connsiteY16" fmla="*/ 106680 h 271843"/>
                  <a:gd name="connsiteX17" fmla="*/ 62008 w 93630"/>
                  <a:gd name="connsiteY17" fmla="*/ 127540 h 271843"/>
                  <a:gd name="connsiteX18" fmla="*/ 61627 w 93630"/>
                  <a:gd name="connsiteY18" fmla="*/ 147447 h 271843"/>
                  <a:gd name="connsiteX19" fmla="*/ 61627 w 93630"/>
                  <a:gd name="connsiteY19" fmla="*/ 208312 h 271843"/>
                  <a:gd name="connsiteX20" fmla="*/ 62770 w 93630"/>
                  <a:gd name="connsiteY20" fmla="*/ 238411 h 271843"/>
                  <a:gd name="connsiteX21" fmla="*/ 65056 w 93630"/>
                  <a:gd name="connsiteY21" fmla="*/ 260604 h 271843"/>
                  <a:gd name="connsiteX22" fmla="*/ 51149 w 93630"/>
                  <a:gd name="connsiteY22" fmla="*/ 246698 h 271843"/>
                  <a:gd name="connsiteX23" fmla="*/ 93631 w 93630"/>
                  <a:gd name="connsiteY23" fmla="*/ 250412 h 271843"/>
                  <a:gd name="connsiteX24" fmla="*/ 90964 w 93630"/>
                  <a:gd name="connsiteY24" fmla="*/ 269939 h 271843"/>
                  <a:gd name="connsiteX25" fmla="*/ 43243 w 93630"/>
                  <a:gd name="connsiteY25" fmla="*/ 269939 h 271843"/>
                  <a:gd name="connsiteX26" fmla="*/ 32385 w 93630"/>
                  <a:gd name="connsiteY26" fmla="*/ 270320 h 271843"/>
                  <a:gd name="connsiteX27" fmla="*/ 17145 w 93630"/>
                  <a:gd name="connsiteY27" fmla="*/ 271082 h 271843"/>
                  <a:gd name="connsiteX28" fmla="*/ 1905 w 93630"/>
                  <a:gd name="connsiteY28" fmla="*/ 271844 h 271843"/>
                  <a:gd name="connsiteX29" fmla="*/ 41720 w 93630"/>
                  <a:gd name="connsiteY29" fmla="*/ 47339 h 271843"/>
                  <a:gd name="connsiteX30" fmla="*/ 25527 w 93630"/>
                  <a:gd name="connsiteY30" fmla="*/ 40958 h 271843"/>
                  <a:gd name="connsiteX31" fmla="*/ 19907 w 93630"/>
                  <a:gd name="connsiteY31" fmla="*/ 24003 h 271843"/>
                  <a:gd name="connsiteX32" fmla="*/ 25527 w 93630"/>
                  <a:gd name="connsiteY32" fmla="*/ 6572 h 271843"/>
                  <a:gd name="connsiteX33" fmla="*/ 41720 w 93630"/>
                  <a:gd name="connsiteY33" fmla="*/ 0 h 271843"/>
                  <a:gd name="connsiteX34" fmla="*/ 57912 w 93630"/>
                  <a:gd name="connsiteY34" fmla="*/ 6191 h 271843"/>
                  <a:gd name="connsiteX35" fmla="*/ 63532 w 93630"/>
                  <a:gd name="connsiteY35" fmla="*/ 24098 h 271843"/>
                  <a:gd name="connsiteX36" fmla="*/ 58103 w 93630"/>
                  <a:gd name="connsiteY36" fmla="*/ 41053 h 271843"/>
                  <a:gd name="connsiteX37" fmla="*/ 41720 w 93630"/>
                  <a:gd name="connsiteY37" fmla="*/ 47435 h 27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3630" h="271843">
                    <a:moveTo>
                      <a:pt x="1905" y="271748"/>
                    </a:moveTo>
                    <a:lnTo>
                      <a:pt x="0" y="253746"/>
                    </a:lnTo>
                    <a:lnTo>
                      <a:pt x="42100" y="245078"/>
                    </a:lnTo>
                    <a:lnTo>
                      <a:pt x="27051" y="258985"/>
                    </a:lnTo>
                    <a:cubicBezTo>
                      <a:pt x="27527" y="256985"/>
                      <a:pt x="28194" y="253460"/>
                      <a:pt x="29146" y="248507"/>
                    </a:cubicBezTo>
                    <a:cubicBezTo>
                      <a:pt x="30004" y="243459"/>
                      <a:pt x="30861" y="238220"/>
                      <a:pt x="31813" y="232505"/>
                    </a:cubicBezTo>
                    <a:cubicBezTo>
                      <a:pt x="32671" y="226886"/>
                      <a:pt x="33147" y="222504"/>
                      <a:pt x="33147" y="219551"/>
                    </a:cubicBezTo>
                    <a:lnTo>
                      <a:pt x="33147" y="136112"/>
                    </a:lnTo>
                    <a:cubicBezTo>
                      <a:pt x="33147" y="132874"/>
                      <a:pt x="32861" y="128683"/>
                      <a:pt x="32195" y="123539"/>
                    </a:cubicBezTo>
                    <a:cubicBezTo>
                      <a:pt x="31528" y="118396"/>
                      <a:pt x="30861" y="113062"/>
                      <a:pt x="29908" y="107537"/>
                    </a:cubicBezTo>
                    <a:cubicBezTo>
                      <a:pt x="29051" y="102013"/>
                      <a:pt x="28194" y="97346"/>
                      <a:pt x="27432" y="93631"/>
                    </a:cubicBezTo>
                    <a:lnTo>
                      <a:pt x="42100" y="110966"/>
                    </a:lnTo>
                    <a:lnTo>
                      <a:pt x="762" y="103823"/>
                    </a:lnTo>
                    <a:lnTo>
                      <a:pt x="2667" y="84296"/>
                    </a:lnTo>
                    <a:lnTo>
                      <a:pt x="56769" y="84296"/>
                    </a:lnTo>
                    <a:lnTo>
                      <a:pt x="63913" y="91059"/>
                    </a:lnTo>
                    <a:cubicBezTo>
                      <a:pt x="63627" y="94774"/>
                      <a:pt x="63341" y="100013"/>
                      <a:pt x="62960" y="106680"/>
                    </a:cubicBezTo>
                    <a:cubicBezTo>
                      <a:pt x="62579" y="113348"/>
                      <a:pt x="62293" y="120301"/>
                      <a:pt x="62008" y="127540"/>
                    </a:cubicBezTo>
                    <a:cubicBezTo>
                      <a:pt x="61722" y="134779"/>
                      <a:pt x="61627" y="141446"/>
                      <a:pt x="61627" y="147447"/>
                    </a:cubicBezTo>
                    <a:lnTo>
                      <a:pt x="61627" y="208312"/>
                    </a:lnTo>
                    <a:cubicBezTo>
                      <a:pt x="61627" y="218123"/>
                      <a:pt x="62008" y="228124"/>
                      <a:pt x="62770" y="238411"/>
                    </a:cubicBezTo>
                    <a:cubicBezTo>
                      <a:pt x="63532" y="248698"/>
                      <a:pt x="64294" y="256032"/>
                      <a:pt x="65056" y="260604"/>
                    </a:cubicBezTo>
                    <a:lnTo>
                      <a:pt x="51149" y="246698"/>
                    </a:lnTo>
                    <a:lnTo>
                      <a:pt x="93631" y="250412"/>
                    </a:lnTo>
                    <a:lnTo>
                      <a:pt x="90964" y="269939"/>
                    </a:lnTo>
                    <a:lnTo>
                      <a:pt x="43243" y="269939"/>
                    </a:lnTo>
                    <a:cubicBezTo>
                      <a:pt x="40767" y="269939"/>
                      <a:pt x="37147" y="270034"/>
                      <a:pt x="32385" y="270320"/>
                    </a:cubicBezTo>
                    <a:cubicBezTo>
                      <a:pt x="27622" y="270605"/>
                      <a:pt x="22574" y="270796"/>
                      <a:pt x="17145" y="271082"/>
                    </a:cubicBezTo>
                    <a:cubicBezTo>
                      <a:pt x="11716" y="271367"/>
                      <a:pt x="6667" y="271558"/>
                      <a:pt x="1905" y="271844"/>
                    </a:cubicBezTo>
                    <a:close/>
                    <a:moveTo>
                      <a:pt x="41720" y="47339"/>
                    </a:moveTo>
                    <a:cubicBezTo>
                      <a:pt x="34671" y="47339"/>
                      <a:pt x="29337" y="45244"/>
                      <a:pt x="25527" y="40958"/>
                    </a:cubicBezTo>
                    <a:cubicBezTo>
                      <a:pt x="21717" y="36671"/>
                      <a:pt x="19907" y="31052"/>
                      <a:pt x="19907" y="24003"/>
                    </a:cubicBezTo>
                    <a:cubicBezTo>
                      <a:pt x="19907" y="16954"/>
                      <a:pt x="21812" y="10858"/>
                      <a:pt x="25527" y="6572"/>
                    </a:cubicBezTo>
                    <a:cubicBezTo>
                      <a:pt x="29242" y="2286"/>
                      <a:pt x="34671" y="0"/>
                      <a:pt x="41720" y="0"/>
                    </a:cubicBezTo>
                    <a:cubicBezTo>
                      <a:pt x="48768" y="0"/>
                      <a:pt x="54102" y="2096"/>
                      <a:pt x="57912" y="6191"/>
                    </a:cubicBezTo>
                    <a:cubicBezTo>
                      <a:pt x="61627" y="10287"/>
                      <a:pt x="63532" y="16288"/>
                      <a:pt x="63532" y="24098"/>
                    </a:cubicBezTo>
                    <a:cubicBezTo>
                      <a:pt x="63532" y="31147"/>
                      <a:pt x="61722" y="36767"/>
                      <a:pt x="58103" y="41053"/>
                    </a:cubicBezTo>
                    <a:cubicBezTo>
                      <a:pt x="54483" y="45339"/>
                      <a:pt x="49054" y="47435"/>
                      <a:pt x="41720" y="474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23" name="Forme libre : forme 122">
                <a:extLst>
                  <a:ext uri="{FF2B5EF4-FFF2-40B4-BE49-F238E27FC236}">
                    <a16:creationId xmlns:a16="http://schemas.microsoft.com/office/drawing/2014/main" id="{D84D7637-9C89-8880-94E8-D9D1CC4833EE}"/>
                  </a:ext>
                </a:extLst>
              </p:cNvPr>
              <p:cNvSpPr/>
              <p:nvPr/>
            </p:nvSpPr>
            <p:spPr>
              <a:xfrm>
                <a:off x="5100161" y="4032789"/>
                <a:ext cx="126206" cy="231171"/>
              </a:xfrm>
              <a:custGeom>
                <a:avLst/>
                <a:gdLst>
                  <a:gd name="connsiteX0" fmla="*/ 74867 w 126206"/>
                  <a:gd name="connsiteY0" fmla="*/ 231076 h 231171"/>
                  <a:gd name="connsiteX1" fmla="*/ 41243 w 126206"/>
                  <a:gd name="connsiteY1" fmla="*/ 217551 h 231171"/>
                  <a:gd name="connsiteX2" fmla="*/ 32766 w 126206"/>
                  <a:gd name="connsiteY2" fmla="*/ 178879 h 231171"/>
                  <a:gd name="connsiteX3" fmla="*/ 32766 w 126206"/>
                  <a:gd name="connsiteY3" fmla="*/ 46958 h 231171"/>
                  <a:gd name="connsiteX4" fmla="*/ 44767 w 126206"/>
                  <a:gd name="connsiteY4" fmla="*/ 59341 h 231171"/>
                  <a:gd name="connsiteX5" fmla="*/ 1143 w 126206"/>
                  <a:gd name="connsiteY5" fmla="*/ 59341 h 231171"/>
                  <a:gd name="connsiteX6" fmla="*/ 0 w 126206"/>
                  <a:gd name="connsiteY6" fmla="*/ 44291 h 231171"/>
                  <a:gd name="connsiteX7" fmla="*/ 12002 w 126206"/>
                  <a:gd name="connsiteY7" fmla="*/ 40005 h 231171"/>
                  <a:gd name="connsiteX8" fmla="*/ 26479 w 126206"/>
                  <a:gd name="connsiteY8" fmla="*/ 34957 h 231171"/>
                  <a:gd name="connsiteX9" fmla="*/ 38291 w 126206"/>
                  <a:gd name="connsiteY9" fmla="*/ 30861 h 231171"/>
                  <a:gd name="connsiteX10" fmla="*/ 25527 w 126206"/>
                  <a:gd name="connsiteY10" fmla="*/ 43243 h 231171"/>
                  <a:gd name="connsiteX11" fmla="*/ 30575 w 126206"/>
                  <a:gd name="connsiteY11" fmla="*/ 35147 h 231171"/>
                  <a:gd name="connsiteX12" fmla="*/ 37148 w 126206"/>
                  <a:gd name="connsiteY12" fmla="*/ 22003 h 231171"/>
                  <a:gd name="connsiteX13" fmla="*/ 43529 w 126206"/>
                  <a:gd name="connsiteY13" fmla="*/ 8668 h 231171"/>
                  <a:gd name="connsiteX14" fmla="*/ 47625 w 126206"/>
                  <a:gd name="connsiteY14" fmla="*/ 0 h 231171"/>
                  <a:gd name="connsiteX15" fmla="*/ 61150 w 126206"/>
                  <a:gd name="connsiteY15" fmla="*/ 1524 h 231171"/>
                  <a:gd name="connsiteX16" fmla="*/ 61150 w 126206"/>
                  <a:gd name="connsiteY16" fmla="*/ 180404 h 231171"/>
                  <a:gd name="connsiteX17" fmla="*/ 65627 w 126206"/>
                  <a:gd name="connsiteY17" fmla="*/ 200311 h 231171"/>
                  <a:gd name="connsiteX18" fmla="*/ 82963 w 126206"/>
                  <a:gd name="connsiteY18" fmla="*/ 207454 h 231171"/>
                  <a:gd name="connsiteX19" fmla="*/ 100013 w 126206"/>
                  <a:gd name="connsiteY19" fmla="*/ 203454 h 231171"/>
                  <a:gd name="connsiteX20" fmla="*/ 116015 w 126206"/>
                  <a:gd name="connsiteY20" fmla="*/ 193167 h 231171"/>
                  <a:gd name="connsiteX21" fmla="*/ 126206 w 126206"/>
                  <a:gd name="connsiteY21" fmla="*/ 209359 h 231171"/>
                  <a:gd name="connsiteX22" fmla="*/ 99727 w 126206"/>
                  <a:gd name="connsiteY22" fmla="*/ 225742 h 231171"/>
                  <a:gd name="connsiteX23" fmla="*/ 74771 w 126206"/>
                  <a:gd name="connsiteY23" fmla="*/ 231172 h 231171"/>
                  <a:gd name="connsiteX24" fmla="*/ 54959 w 126206"/>
                  <a:gd name="connsiteY24" fmla="*/ 59341 h 231171"/>
                  <a:gd name="connsiteX25" fmla="*/ 54959 w 126206"/>
                  <a:gd name="connsiteY25" fmla="*/ 39815 h 231171"/>
                  <a:gd name="connsiteX26" fmla="*/ 116967 w 126206"/>
                  <a:gd name="connsiteY26" fmla="*/ 39815 h 231171"/>
                  <a:gd name="connsiteX27" fmla="*/ 115062 w 126206"/>
                  <a:gd name="connsiteY27" fmla="*/ 59341 h 231171"/>
                  <a:gd name="connsiteX28" fmla="*/ 54959 w 126206"/>
                  <a:gd name="connsiteY28" fmla="*/ 59341 h 231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6206" h="231171">
                    <a:moveTo>
                      <a:pt x="74867" y="231076"/>
                    </a:moveTo>
                    <a:cubicBezTo>
                      <a:pt x="58103" y="231076"/>
                      <a:pt x="46863" y="226600"/>
                      <a:pt x="41243" y="217551"/>
                    </a:cubicBezTo>
                    <a:cubicBezTo>
                      <a:pt x="35624" y="208502"/>
                      <a:pt x="32766" y="195643"/>
                      <a:pt x="32766" y="178879"/>
                    </a:cubicBezTo>
                    <a:lnTo>
                      <a:pt x="32766" y="46958"/>
                    </a:lnTo>
                    <a:lnTo>
                      <a:pt x="44767" y="59341"/>
                    </a:lnTo>
                    <a:lnTo>
                      <a:pt x="1143" y="59341"/>
                    </a:lnTo>
                    <a:lnTo>
                      <a:pt x="0" y="44291"/>
                    </a:lnTo>
                    <a:cubicBezTo>
                      <a:pt x="3238" y="43053"/>
                      <a:pt x="7239" y="41624"/>
                      <a:pt x="12002" y="40005"/>
                    </a:cubicBezTo>
                    <a:cubicBezTo>
                      <a:pt x="16764" y="38386"/>
                      <a:pt x="21622" y="36671"/>
                      <a:pt x="26479" y="34957"/>
                    </a:cubicBezTo>
                    <a:cubicBezTo>
                      <a:pt x="31337" y="33242"/>
                      <a:pt x="35338" y="31813"/>
                      <a:pt x="38291" y="30861"/>
                    </a:cubicBezTo>
                    <a:lnTo>
                      <a:pt x="25527" y="43243"/>
                    </a:lnTo>
                    <a:cubicBezTo>
                      <a:pt x="26765" y="41720"/>
                      <a:pt x="28480" y="39053"/>
                      <a:pt x="30575" y="35147"/>
                    </a:cubicBezTo>
                    <a:cubicBezTo>
                      <a:pt x="32671" y="31242"/>
                      <a:pt x="34862" y="26861"/>
                      <a:pt x="37148" y="22003"/>
                    </a:cubicBezTo>
                    <a:cubicBezTo>
                      <a:pt x="39433" y="17145"/>
                      <a:pt x="41529" y="12668"/>
                      <a:pt x="43529" y="8668"/>
                    </a:cubicBezTo>
                    <a:cubicBezTo>
                      <a:pt x="45529" y="4667"/>
                      <a:pt x="46863" y="1810"/>
                      <a:pt x="47625" y="0"/>
                    </a:cubicBezTo>
                    <a:lnTo>
                      <a:pt x="61150" y="1524"/>
                    </a:lnTo>
                    <a:lnTo>
                      <a:pt x="61150" y="180404"/>
                    </a:lnTo>
                    <a:cubicBezTo>
                      <a:pt x="61150" y="188976"/>
                      <a:pt x="62675" y="195548"/>
                      <a:pt x="65627" y="200311"/>
                    </a:cubicBezTo>
                    <a:cubicBezTo>
                      <a:pt x="68675" y="205073"/>
                      <a:pt x="74390" y="207454"/>
                      <a:pt x="82963" y="207454"/>
                    </a:cubicBezTo>
                    <a:cubicBezTo>
                      <a:pt x="88487" y="207454"/>
                      <a:pt x="94202" y="206121"/>
                      <a:pt x="100013" y="203454"/>
                    </a:cubicBezTo>
                    <a:cubicBezTo>
                      <a:pt x="105918" y="200787"/>
                      <a:pt x="111252" y="197358"/>
                      <a:pt x="116015" y="193167"/>
                    </a:cubicBezTo>
                    <a:lnTo>
                      <a:pt x="126206" y="209359"/>
                    </a:lnTo>
                    <a:cubicBezTo>
                      <a:pt x="117158" y="216599"/>
                      <a:pt x="108395" y="222028"/>
                      <a:pt x="99727" y="225742"/>
                    </a:cubicBezTo>
                    <a:cubicBezTo>
                      <a:pt x="91059" y="229362"/>
                      <a:pt x="82772" y="231172"/>
                      <a:pt x="74771" y="231172"/>
                    </a:cubicBezTo>
                    <a:close/>
                    <a:moveTo>
                      <a:pt x="54959" y="59341"/>
                    </a:moveTo>
                    <a:lnTo>
                      <a:pt x="54959" y="39815"/>
                    </a:lnTo>
                    <a:lnTo>
                      <a:pt x="116967" y="39815"/>
                    </a:lnTo>
                    <a:lnTo>
                      <a:pt x="115062" y="59341"/>
                    </a:lnTo>
                    <a:lnTo>
                      <a:pt x="54959" y="593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24" name="Forme libre : forme 123">
                <a:extLst>
                  <a:ext uri="{FF2B5EF4-FFF2-40B4-BE49-F238E27FC236}">
                    <a16:creationId xmlns:a16="http://schemas.microsoft.com/office/drawing/2014/main" id="{32DE1206-7FCF-9B79-C35B-0D6F0741D446}"/>
                  </a:ext>
                </a:extLst>
              </p:cNvPr>
              <p:cNvSpPr/>
              <p:nvPr/>
            </p:nvSpPr>
            <p:spPr>
              <a:xfrm>
                <a:off x="5254656" y="3980116"/>
                <a:ext cx="151828" cy="281844"/>
              </a:xfrm>
              <a:custGeom>
                <a:avLst/>
                <a:gdLst>
                  <a:gd name="connsiteX0" fmla="*/ 85725 w 151828"/>
                  <a:gd name="connsiteY0" fmla="*/ 281845 h 281844"/>
                  <a:gd name="connsiteX1" fmla="*/ 38386 w 151828"/>
                  <a:gd name="connsiteY1" fmla="*/ 269462 h 281844"/>
                  <a:gd name="connsiteX2" fmla="*/ 9620 w 151828"/>
                  <a:gd name="connsiteY2" fmla="*/ 235267 h 281844"/>
                  <a:gd name="connsiteX3" fmla="*/ 0 w 151828"/>
                  <a:gd name="connsiteY3" fmla="*/ 186023 h 281844"/>
                  <a:gd name="connsiteX4" fmla="*/ 8668 w 151828"/>
                  <a:gd name="connsiteY4" fmla="*/ 136398 h 281844"/>
                  <a:gd name="connsiteX5" fmla="*/ 35338 w 151828"/>
                  <a:gd name="connsiteY5" fmla="*/ 102013 h 281844"/>
                  <a:gd name="connsiteX6" fmla="*/ 80772 w 151828"/>
                  <a:gd name="connsiteY6" fmla="*/ 89440 h 281844"/>
                  <a:gd name="connsiteX7" fmla="*/ 122492 w 151828"/>
                  <a:gd name="connsiteY7" fmla="*/ 100298 h 281844"/>
                  <a:gd name="connsiteX8" fmla="*/ 144875 w 151828"/>
                  <a:gd name="connsiteY8" fmla="*/ 130778 h 281844"/>
                  <a:gd name="connsiteX9" fmla="*/ 151829 w 151828"/>
                  <a:gd name="connsiteY9" fmla="*/ 175927 h 281844"/>
                  <a:gd name="connsiteX10" fmla="*/ 145828 w 151828"/>
                  <a:gd name="connsiteY10" fmla="*/ 187928 h 281844"/>
                  <a:gd name="connsiteX11" fmla="*/ 24098 w 151828"/>
                  <a:gd name="connsiteY11" fmla="*/ 187928 h 281844"/>
                  <a:gd name="connsiteX12" fmla="*/ 24098 w 151828"/>
                  <a:gd name="connsiteY12" fmla="*/ 170974 h 281844"/>
                  <a:gd name="connsiteX13" fmla="*/ 132683 w 151828"/>
                  <a:gd name="connsiteY13" fmla="*/ 162687 h 281844"/>
                  <a:gd name="connsiteX14" fmla="*/ 120682 w 151828"/>
                  <a:gd name="connsiteY14" fmla="*/ 175832 h 281844"/>
                  <a:gd name="connsiteX15" fmla="*/ 120872 w 151828"/>
                  <a:gd name="connsiteY15" fmla="*/ 166211 h 281844"/>
                  <a:gd name="connsiteX16" fmla="*/ 121063 w 151828"/>
                  <a:gd name="connsiteY16" fmla="*/ 155924 h 281844"/>
                  <a:gd name="connsiteX17" fmla="*/ 110966 w 151828"/>
                  <a:gd name="connsiteY17" fmla="*/ 121729 h 281844"/>
                  <a:gd name="connsiteX18" fmla="*/ 79724 w 151828"/>
                  <a:gd name="connsiteY18" fmla="*/ 107442 h 281844"/>
                  <a:gd name="connsiteX19" fmla="*/ 56388 w 151828"/>
                  <a:gd name="connsiteY19" fmla="*/ 114395 h 281844"/>
                  <a:gd name="connsiteX20" fmla="*/ 41720 w 151828"/>
                  <a:gd name="connsiteY20" fmla="*/ 132969 h 281844"/>
                  <a:gd name="connsiteX21" fmla="*/ 34195 w 151828"/>
                  <a:gd name="connsiteY21" fmla="*/ 157925 h 281844"/>
                  <a:gd name="connsiteX22" fmla="*/ 31909 w 151828"/>
                  <a:gd name="connsiteY22" fmla="*/ 184404 h 281844"/>
                  <a:gd name="connsiteX23" fmla="*/ 34957 w 151828"/>
                  <a:gd name="connsiteY23" fmla="*/ 209741 h 281844"/>
                  <a:gd name="connsiteX24" fmla="*/ 44387 w 151828"/>
                  <a:gd name="connsiteY24" fmla="*/ 233934 h 281844"/>
                  <a:gd name="connsiteX25" fmla="*/ 60388 w 151828"/>
                  <a:gd name="connsiteY25" fmla="*/ 251936 h 281844"/>
                  <a:gd name="connsiteX26" fmla="*/ 83534 w 151828"/>
                  <a:gd name="connsiteY26" fmla="*/ 258699 h 281844"/>
                  <a:gd name="connsiteX27" fmla="*/ 117158 w 151828"/>
                  <a:gd name="connsiteY27" fmla="*/ 253270 h 281844"/>
                  <a:gd name="connsiteX28" fmla="*/ 141351 w 151828"/>
                  <a:gd name="connsiteY28" fmla="*/ 242888 h 281844"/>
                  <a:gd name="connsiteX29" fmla="*/ 151162 w 151828"/>
                  <a:gd name="connsiteY29" fmla="*/ 259461 h 281844"/>
                  <a:gd name="connsiteX30" fmla="*/ 148495 w 151828"/>
                  <a:gd name="connsiteY30" fmla="*/ 261557 h 281844"/>
                  <a:gd name="connsiteX31" fmla="*/ 136303 w 151828"/>
                  <a:gd name="connsiteY31" fmla="*/ 269462 h 281844"/>
                  <a:gd name="connsiteX32" fmla="*/ 115253 w 151828"/>
                  <a:gd name="connsiteY32" fmla="*/ 277939 h 281844"/>
                  <a:gd name="connsiteX33" fmla="*/ 85725 w 151828"/>
                  <a:gd name="connsiteY33" fmla="*/ 281654 h 281844"/>
                  <a:gd name="connsiteX34" fmla="*/ 68104 w 151828"/>
                  <a:gd name="connsiteY34" fmla="*/ 74009 h 281844"/>
                  <a:gd name="connsiteX35" fmla="*/ 53816 w 151828"/>
                  <a:gd name="connsiteY35" fmla="*/ 62008 h 281844"/>
                  <a:gd name="connsiteX36" fmla="*/ 112776 w 151828"/>
                  <a:gd name="connsiteY36" fmla="*/ 0 h 281844"/>
                  <a:gd name="connsiteX37" fmla="*/ 133445 w 151828"/>
                  <a:gd name="connsiteY37" fmla="*/ 17621 h 281844"/>
                  <a:gd name="connsiteX38" fmla="*/ 68008 w 151828"/>
                  <a:gd name="connsiteY38" fmla="*/ 74009 h 281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51828" h="281844">
                    <a:moveTo>
                      <a:pt x="85725" y="281845"/>
                    </a:moveTo>
                    <a:cubicBezTo>
                      <a:pt x="66961" y="281845"/>
                      <a:pt x="51149" y="277749"/>
                      <a:pt x="38386" y="269462"/>
                    </a:cubicBezTo>
                    <a:cubicBezTo>
                      <a:pt x="25622" y="261175"/>
                      <a:pt x="16002" y="249746"/>
                      <a:pt x="9620" y="235267"/>
                    </a:cubicBezTo>
                    <a:cubicBezTo>
                      <a:pt x="3238" y="220694"/>
                      <a:pt x="0" y="204311"/>
                      <a:pt x="0" y="186023"/>
                    </a:cubicBezTo>
                    <a:cubicBezTo>
                      <a:pt x="0" y="167735"/>
                      <a:pt x="2858" y="150971"/>
                      <a:pt x="8668" y="136398"/>
                    </a:cubicBezTo>
                    <a:cubicBezTo>
                      <a:pt x="14383" y="121825"/>
                      <a:pt x="23336" y="110395"/>
                      <a:pt x="35338" y="102013"/>
                    </a:cubicBezTo>
                    <a:cubicBezTo>
                      <a:pt x="47339" y="93631"/>
                      <a:pt x="62484" y="89440"/>
                      <a:pt x="80772" y="89440"/>
                    </a:cubicBezTo>
                    <a:cubicBezTo>
                      <a:pt x="99060" y="89440"/>
                      <a:pt x="112204" y="93059"/>
                      <a:pt x="122492" y="100298"/>
                    </a:cubicBezTo>
                    <a:cubicBezTo>
                      <a:pt x="132779" y="107537"/>
                      <a:pt x="140208" y="117729"/>
                      <a:pt x="144875" y="130778"/>
                    </a:cubicBezTo>
                    <a:cubicBezTo>
                      <a:pt x="149542" y="143828"/>
                      <a:pt x="151829" y="158877"/>
                      <a:pt x="151829" y="175927"/>
                    </a:cubicBezTo>
                    <a:lnTo>
                      <a:pt x="145828" y="187928"/>
                    </a:lnTo>
                    <a:lnTo>
                      <a:pt x="24098" y="187928"/>
                    </a:lnTo>
                    <a:lnTo>
                      <a:pt x="24098" y="170974"/>
                    </a:lnTo>
                    <a:lnTo>
                      <a:pt x="132683" y="162687"/>
                    </a:lnTo>
                    <a:lnTo>
                      <a:pt x="120682" y="175832"/>
                    </a:lnTo>
                    <a:cubicBezTo>
                      <a:pt x="120682" y="172593"/>
                      <a:pt x="120682" y="169354"/>
                      <a:pt x="120872" y="166211"/>
                    </a:cubicBezTo>
                    <a:cubicBezTo>
                      <a:pt x="120967" y="163068"/>
                      <a:pt x="121063" y="159639"/>
                      <a:pt x="121063" y="155924"/>
                    </a:cubicBezTo>
                    <a:cubicBezTo>
                      <a:pt x="121063" y="142684"/>
                      <a:pt x="117729" y="131254"/>
                      <a:pt x="110966" y="121729"/>
                    </a:cubicBezTo>
                    <a:cubicBezTo>
                      <a:pt x="104204" y="112204"/>
                      <a:pt x="93821" y="107442"/>
                      <a:pt x="79724" y="107442"/>
                    </a:cubicBezTo>
                    <a:cubicBezTo>
                      <a:pt x="70485" y="107442"/>
                      <a:pt x="62675" y="109728"/>
                      <a:pt x="56388" y="114395"/>
                    </a:cubicBezTo>
                    <a:cubicBezTo>
                      <a:pt x="50101" y="119063"/>
                      <a:pt x="45244" y="125254"/>
                      <a:pt x="41720" y="132969"/>
                    </a:cubicBezTo>
                    <a:cubicBezTo>
                      <a:pt x="38195" y="140779"/>
                      <a:pt x="35719" y="149066"/>
                      <a:pt x="34195" y="157925"/>
                    </a:cubicBezTo>
                    <a:cubicBezTo>
                      <a:pt x="32671" y="166783"/>
                      <a:pt x="31909" y="175641"/>
                      <a:pt x="31909" y="184404"/>
                    </a:cubicBezTo>
                    <a:cubicBezTo>
                      <a:pt x="31909" y="192691"/>
                      <a:pt x="32861" y="201168"/>
                      <a:pt x="34957" y="209741"/>
                    </a:cubicBezTo>
                    <a:cubicBezTo>
                      <a:pt x="36957" y="218408"/>
                      <a:pt x="40100" y="226504"/>
                      <a:pt x="44387" y="233934"/>
                    </a:cubicBezTo>
                    <a:cubicBezTo>
                      <a:pt x="48673" y="241363"/>
                      <a:pt x="54007" y="247459"/>
                      <a:pt x="60388" y="251936"/>
                    </a:cubicBezTo>
                    <a:cubicBezTo>
                      <a:pt x="66770" y="256413"/>
                      <a:pt x="74486" y="258699"/>
                      <a:pt x="83534" y="258699"/>
                    </a:cubicBezTo>
                    <a:cubicBezTo>
                      <a:pt x="95345" y="258699"/>
                      <a:pt x="106490" y="256889"/>
                      <a:pt x="117158" y="253270"/>
                    </a:cubicBezTo>
                    <a:cubicBezTo>
                      <a:pt x="127825" y="249650"/>
                      <a:pt x="135922" y="246221"/>
                      <a:pt x="141351" y="242888"/>
                    </a:cubicBezTo>
                    <a:lnTo>
                      <a:pt x="151162" y="259461"/>
                    </a:lnTo>
                    <a:cubicBezTo>
                      <a:pt x="151924" y="258699"/>
                      <a:pt x="151067" y="259461"/>
                      <a:pt x="148495" y="261557"/>
                    </a:cubicBezTo>
                    <a:cubicBezTo>
                      <a:pt x="146018" y="263652"/>
                      <a:pt x="141923" y="266319"/>
                      <a:pt x="136303" y="269462"/>
                    </a:cubicBezTo>
                    <a:cubicBezTo>
                      <a:pt x="130683" y="272605"/>
                      <a:pt x="123634" y="275368"/>
                      <a:pt x="115253" y="277939"/>
                    </a:cubicBezTo>
                    <a:cubicBezTo>
                      <a:pt x="106871" y="280416"/>
                      <a:pt x="97060" y="281654"/>
                      <a:pt x="85725" y="281654"/>
                    </a:cubicBezTo>
                    <a:close/>
                    <a:moveTo>
                      <a:pt x="68104" y="74009"/>
                    </a:moveTo>
                    <a:lnTo>
                      <a:pt x="53816" y="62008"/>
                    </a:lnTo>
                    <a:lnTo>
                      <a:pt x="112776" y="0"/>
                    </a:lnTo>
                    <a:lnTo>
                      <a:pt x="133445" y="17621"/>
                    </a:lnTo>
                    <a:lnTo>
                      <a:pt x="68008" y="7400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25" name="Forme libre : forme 124">
                <a:extLst>
                  <a:ext uri="{FF2B5EF4-FFF2-40B4-BE49-F238E27FC236}">
                    <a16:creationId xmlns:a16="http://schemas.microsoft.com/office/drawing/2014/main" id="{6DE434A0-1682-CD73-B9FF-ABE0AC07E6E8}"/>
                  </a:ext>
                </a:extLst>
              </p:cNvPr>
              <p:cNvSpPr/>
              <p:nvPr/>
            </p:nvSpPr>
            <p:spPr>
              <a:xfrm>
                <a:off x="5526404" y="3972877"/>
                <a:ext cx="184308" cy="289083"/>
              </a:xfrm>
              <a:custGeom>
                <a:avLst/>
                <a:gdLst>
                  <a:gd name="connsiteX0" fmla="*/ 75914 w 184308"/>
                  <a:gd name="connsiteY0" fmla="*/ 289084 h 289083"/>
                  <a:gd name="connsiteX1" fmla="*/ 20479 w 184308"/>
                  <a:gd name="connsiteY1" fmla="*/ 263176 h 289083"/>
                  <a:gd name="connsiteX2" fmla="*/ 0 w 184308"/>
                  <a:gd name="connsiteY2" fmla="*/ 192119 h 289083"/>
                  <a:gd name="connsiteX3" fmla="*/ 20860 w 184308"/>
                  <a:gd name="connsiteY3" fmla="*/ 122396 h 289083"/>
                  <a:gd name="connsiteX4" fmla="*/ 77057 w 184308"/>
                  <a:gd name="connsiteY4" fmla="*/ 96679 h 289083"/>
                  <a:gd name="connsiteX5" fmla="*/ 94298 w 184308"/>
                  <a:gd name="connsiteY5" fmla="*/ 97631 h 289083"/>
                  <a:gd name="connsiteX6" fmla="*/ 111538 w 184308"/>
                  <a:gd name="connsiteY6" fmla="*/ 101346 h 289083"/>
                  <a:gd name="connsiteX7" fmla="*/ 134112 w 184308"/>
                  <a:gd name="connsiteY7" fmla="*/ 109823 h 289083"/>
                  <a:gd name="connsiteX8" fmla="*/ 131445 w 184308"/>
                  <a:gd name="connsiteY8" fmla="*/ 136874 h 289083"/>
                  <a:gd name="connsiteX9" fmla="*/ 106108 w 184308"/>
                  <a:gd name="connsiteY9" fmla="*/ 122015 h 289083"/>
                  <a:gd name="connsiteX10" fmla="*/ 80772 w 184308"/>
                  <a:gd name="connsiteY10" fmla="*/ 117729 h 289083"/>
                  <a:gd name="connsiteX11" fmla="*/ 44482 w 184308"/>
                  <a:gd name="connsiteY11" fmla="*/ 137827 h 289083"/>
                  <a:gd name="connsiteX12" fmla="*/ 31147 w 184308"/>
                  <a:gd name="connsiteY12" fmla="*/ 193262 h 289083"/>
                  <a:gd name="connsiteX13" fmla="*/ 43529 w 184308"/>
                  <a:gd name="connsiteY13" fmla="*/ 247364 h 289083"/>
                  <a:gd name="connsiteX14" fmla="*/ 76581 w 184308"/>
                  <a:gd name="connsiteY14" fmla="*/ 267271 h 289083"/>
                  <a:gd name="connsiteX15" fmla="*/ 113062 w 184308"/>
                  <a:gd name="connsiteY15" fmla="*/ 251841 h 289083"/>
                  <a:gd name="connsiteX16" fmla="*/ 126206 w 184308"/>
                  <a:gd name="connsiteY16" fmla="*/ 208978 h 289083"/>
                  <a:gd name="connsiteX17" fmla="*/ 126206 w 184308"/>
                  <a:gd name="connsiteY17" fmla="*/ 52673 h 289083"/>
                  <a:gd name="connsiteX18" fmla="*/ 125063 w 184308"/>
                  <a:gd name="connsiteY18" fmla="*/ 39910 h 289083"/>
                  <a:gd name="connsiteX19" fmla="*/ 122396 w 184308"/>
                  <a:gd name="connsiteY19" fmla="*/ 24670 h 289083"/>
                  <a:gd name="connsiteX20" fmla="*/ 120110 w 184308"/>
                  <a:gd name="connsiteY20" fmla="*/ 14288 h 289083"/>
                  <a:gd name="connsiteX21" fmla="*/ 134398 w 184308"/>
                  <a:gd name="connsiteY21" fmla="*/ 26670 h 289083"/>
                  <a:gd name="connsiteX22" fmla="*/ 88583 w 184308"/>
                  <a:gd name="connsiteY22" fmla="*/ 18764 h 289083"/>
                  <a:gd name="connsiteX23" fmla="*/ 90488 w 184308"/>
                  <a:gd name="connsiteY23" fmla="*/ 0 h 289083"/>
                  <a:gd name="connsiteX24" fmla="*/ 128778 w 184308"/>
                  <a:gd name="connsiteY24" fmla="*/ 1143 h 289083"/>
                  <a:gd name="connsiteX25" fmla="*/ 149828 w 184308"/>
                  <a:gd name="connsiteY25" fmla="*/ 1143 h 289083"/>
                  <a:gd name="connsiteX26" fmla="*/ 156591 w 184308"/>
                  <a:gd name="connsiteY26" fmla="*/ 7906 h 289083"/>
                  <a:gd name="connsiteX27" fmla="*/ 155638 w 184308"/>
                  <a:gd name="connsiteY27" fmla="*/ 26289 h 289083"/>
                  <a:gd name="connsiteX28" fmla="*/ 154686 w 184308"/>
                  <a:gd name="connsiteY28" fmla="*/ 46958 h 289083"/>
                  <a:gd name="connsiteX29" fmla="*/ 154305 w 184308"/>
                  <a:gd name="connsiteY29" fmla="*/ 63913 h 289083"/>
                  <a:gd name="connsiteX30" fmla="*/ 154305 w 184308"/>
                  <a:gd name="connsiteY30" fmla="*/ 224028 h 289083"/>
                  <a:gd name="connsiteX31" fmla="*/ 156591 w 184308"/>
                  <a:gd name="connsiteY31" fmla="*/ 253746 h 289083"/>
                  <a:gd name="connsiteX32" fmla="*/ 160306 w 184308"/>
                  <a:gd name="connsiteY32" fmla="*/ 275177 h 289083"/>
                  <a:gd name="connsiteX33" fmla="*/ 145637 w 184308"/>
                  <a:gd name="connsiteY33" fmla="*/ 261652 h 289083"/>
                  <a:gd name="connsiteX34" fmla="*/ 184309 w 184308"/>
                  <a:gd name="connsiteY34" fmla="*/ 265747 h 289083"/>
                  <a:gd name="connsiteX35" fmla="*/ 182023 w 184308"/>
                  <a:gd name="connsiteY35" fmla="*/ 285274 h 289083"/>
                  <a:gd name="connsiteX36" fmla="*/ 135065 w 184308"/>
                  <a:gd name="connsiteY36" fmla="*/ 285274 h 289083"/>
                  <a:gd name="connsiteX37" fmla="*/ 127540 w 184308"/>
                  <a:gd name="connsiteY37" fmla="*/ 242792 h 289083"/>
                  <a:gd name="connsiteX38" fmla="*/ 130207 w 184308"/>
                  <a:gd name="connsiteY38" fmla="*/ 249174 h 289083"/>
                  <a:gd name="connsiteX39" fmla="*/ 125349 w 184308"/>
                  <a:gd name="connsiteY39" fmla="*/ 262509 h 289083"/>
                  <a:gd name="connsiteX40" fmla="*/ 111442 w 184308"/>
                  <a:gd name="connsiteY40" fmla="*/ 275463 h 289083"/>
                  <a:gd name="connsiteX41" fmla="*/ 93440 w 184308"/>
                  <a:gd name="connsiteY41" fmla="*/ 285274 h 289083"/>
                  <a:gd name="connsiteX42" fmla="*/ 75819 w 184308"/>
                  <a:gd name="connsiteY42" fmla="*/ 288988 h 28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84308" h="289083">
                    <a:moveTo>
                      <a:pt x="75914" y="289084"/>
                    </a:moveTo>
                    <a:cubicBezTo>
                      <a:pt x="52578" y="289084"/>
                      <a:pt x="34100" y="280416"/>
                      <a:pt x="20479" y="263176"/>
                    </a:cubicBezTo>
                    <a:cubicBezTo>
                      <a:pt x="6858" y="245935"/>
                      <a:pt x="0" y="222218"/>
                      <a:pt x="0" y="192119"/>
                    </a:cubicBezTo>
                    <a:cubicBezTo>
                      <a:pt x="0" y="162020"/>
                      <a:pt x="6953" y="139541"/>
                      <a:pt x="20860" y="122396"/>
                    </a:cubicBezTo>
                    <a:cubicBezTo>
                      <a:pt x="34766" y="105251"/>
                      <a:pt x="53531" y="96679"/>
                      <a:pt x="77057" y="96679"/>
                    </a:cubicBezTo>
                    <a:cubicBezTo>
                      <a:pt x="83344" y="96679"/>
                      <a:pt x="89059" y="96964"/>
                      <a:pt x="94298" y="97631"/>
                    </a:cubicBezTo>
                    <a:cubicBezTo>
                      <a:pt x="99536" y="98298"/>
                      <a:pt x="105346" y="99536"/>
                      <a:pt x="111538" y="101346"/>
                    </a:cubicBezTo>
                    <a:cubicBezTo>
                      <a:pt x="117824" y="103251"/>
                      <a:pt x="125349" y="106013"/>
                      <a:pt x="134112" y="109823"/>
                    </a:cubicBezTo>
                    <a:lnTo>
                      <a:pt x="131445" y="136874"/>
                    </a:lnTo>
                    <a:cubicBezTo>
                      <a:pt x="122682" y="129826"/>
                      <a:pt x="114205" y="124873"/>
                      <a:pt x="106108" y="122015"/>
                    </a:cubicBezTo>
                    <a:cubicBezTo>
                      <a:pt x="98012" y="119158"/>
                      <a:pt x="89535" y="117729"/>
                      <a:pt x="80772" y="117729"/>
                    </a:cubicBezTo>
                    <a:cubicBezTo>
                      <a:pt x="65532" y="117729"/>
                      <a:pt x="53435" y="124396"/>
                      <a:pt x="44482" y="137827"/>
                    </a:cubicBezTo>
                    <a:cubicBezTo>
                      <a:pt x="35624" y="151257"/>
                      <a:pt x="31147" y="169735"/>
                      <a:pt x="31147" y="193262"/>
                    </a:cubicBezTo>
                    <a:cubicBezTo>
                      <a:pt x="31147" y="216789"/>
                      <a:pt x="35242" y="234124"/>
                      <a:pt x="43529" y="247364"/>
                    </a:cubicBezTo>
                    <a:cubicBezTo>
                      <a:pt x="51816" y="260604"/>
                      <a:pt x="62770" y="267271"/>
                      <a:pt x="76581" y="267271"/>
                    </a:cubicBezTo>
                    <a:cubicBezTo>
                      <a:pt x="92107" y="267271"/>
                      <a:pt x="104299" y="262128"/>
                      <a:pt x="113062" y="251841"/>
                    </a:cubicBezTo>
                    <a:cubicBezTo>
                      <a:pt x="121825" y="241554"/>
                      <a:pt x="126206" y="227267"/>
                      <a:pt x="126206" y="208978"/>
                    </a:cubicBezTo>
                    <a:lnTo>
                      <a:pt x="126206" y="52673"/>
                    </a:lnTo>
                    <a:cubicBezTo>
                      <a:pt x="126206" y="49435"/>
                      <a:pt x="125825" y="45148"/>
                      <a:pt x="125063" y="39910"/>
                    </a:cubicBezTo>
                    <a:cubicBezTo>
                      <a:pt x="124301" y="34671"/>
                      <a:pt x="123444" y="29623"/>
                      <a:pt x="122396" y="24670"/>
                    </a:cubicBezTo>
                    <a:cubicBezTo>
                      <a:pt x="121444" y="19812"/>
                      <a:pt x="120682" y="16288"/>
                      <a:pt x="120110" y="14288"/>
                    </a:cubicBezTo>
                    <a:lnTo>
                      <a:pt x="134398" y="26670"/>
                    </a:lnTo>
                    <a:lnTo>
                      <a:pt x="88583" y="18764"/>
                    </a:lnTo>
                    <a:lnTo>
                      <a:pt x="90488" y="0"/>
                    </a:lnTo>
                    <a:lnTo>
                      <a:pt x="128778" y="1143"/>
                    </a:lnTo>
                    <a:lnTo>
                      <a:pt x="149828" y="1143"/>
                    </a:lnTo>
                    <a:lnTo>
                      <a:pt x="156591" y="7906"/>
                    </a:lnTo>
                    <a:cubicBezTo>
                      <a:pt x="156305" y="13144"/>
                      <a:pt x="156020" y="19336"/>
                      <a:pt x="155638" y="26289"/>
                    </a:cubicBezTo>
                    <a:cubicBezTo>
                      <a:pt x="155258" y="33338"/>
                      <a:pt x="154972" y="40196"/>
                      <a:pt x="154686" y="46958"/>
                    </a:cubicBezTo>
                    <a:cubicBezTo>
                      <a:pt x="154400" y="53721"/>
                      <a:pt x="154305" y="59341"/>
                      <a:pt x="154305" y="63913"/>
                    </a:cubicBezTo>
                    <a:lnTo>
                      <a:pt x="154305" y="224028"/>
                    </a:lnTo>
                    <a:cubicBezTo>
                      <a:pt x="154305" y="233839"/>
                      <a:pt x="155067" y="243745"/>
                      <a:pt x="156591" y="253746"/>
                    </a:cubicBezTo>
                    <a:cubicBezTo>
                      <a:pt x="158115" y="263747"/>
                      <a:pt x="159353" y="270891"/>
                      <a:pt x="160306" y="275177"/>
                    </a:cubicBezTo>
                    <a:lnTo>
                      <a:pt x="145637" y="261652"/>
                    </a:lnTo>
                    <a:lnTo>
                      <a:pt x="184309" y="265747"/>
                    </a:lnTo>
                    <a:lnTo>
                      <a:pt x="182023" y="285274"/>
                    </a:lnTo>
                    <a:lnTo>
                      <a:pt x="135065" y="285274"/>
                    </a:lnTo>
                    <a:lnTo>
                      <a:pt x="127540" y="242792"/>
                    </a:lnTo>
                    <a:lnTo>
                      <a:pt x="130207" y="249174"/>
                    </a:lnTo>
                    <a:cubicBezTo>
                      <a:pt x="130492" y="253460"/>
                      <a:pt x="128873" y="257842"/>
                      <a:pt x="125349" y="262509"/>
                    </a:cubicBezTo>
                    <a:cubicBezTo>
                      <a:pt x="121825" y="267176"/>
                      <a:pt x="117253" y="271463"/>
                      <a:pt x="111442" y="275463"/>
                    </a:cubicBezTo>
                    <a:cubicBezTo>
                      <a:pt x="105632" y="279463"/>
                      <a:pt x="99632" y="282702"/>
                      <a:pt x="93440" y="285274"/>
                    </a:cubicBezTo>
                    <a:cubicBezTo>
                      <a:pt x="87154" y="287750"/>
                      <a:pt x="81248" y="288988"/>
                      <a:pt x="75819" y="2889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26" name="Forme libre : forme 125">
                <a:extLst>
                  <a:ext uri="{FF2B5EF4-FFF2-40B4-BE49-F238E27FC236}">
                    <a16:creationId xmlns:a16="http://schemas.microsoft.com/office/drawing/2014/main" id="{26F99103-2C0E-744E-36E2-4433D854580A}"/>
                  </a:ext>
                </a:extLst>
              </p:cNvPr>
              <p:cNvSpPr/>
              <p:nvPr/>
            </p:nvSpPr>
            <p:spPr>
              <a:xfrm>
                <a:off x="5736812" y="4069555"/>
                <a:ext cx="151828" cy="192404"/>
              </a:xfrm>
              <a:custGeom>
                <a:avLst/>
                <a:gdLst>
                  <a:gd name="connsiteX0" fmla="*/ 85725 w 151828"/>
                  <a:gd name="connsiteY0" fmla="*/ 192405 h 192404"/>
                  <a:gd name="connsiteX1" fmla="*/ 38386 w 151828"/>
                  <a:gd name="connsiteY1" fmla="*/ 180022 h 192404"/>
                  <a:gd name="connsiteX2" fmla="*/ 9620 w 151828"/>
                  <a:gd name="connsiteY2" fmla="*/ 145828 h 192404"/>
                  <a:gd name="connsiteX3" fmla="*/ 0 w 151828"/>
                  <a:gd name="connsiteY3" fmla="*/ 96583 h 192404"/>
                  <a:gd name="connsiteX4" fmla="*/ 8668 w 151828"/>
                  <a:gd name="connsiteY4" fmla="*/ 46958 h 192404"/>
                  <a:gd name="connsiteX5" fmla="*/ 35338 w 151828"/>
                  <a:gd name="connsiteY5" fmla="*/ 12573 h 192404"/>
                  <a:gd name="connsiteX6" fmla="*/ 80772 w 151828"/>
                  <a:gd name="connsiteY6" fmla="*/ 0 h 192404"/>
                  <a:gd name="connsiteX7" fmla="*/ 122492 w 151828"/>
                  <a:gd name="connsiteY7" fmla="*/ 10858 h 192404"/>
                  <a:gd name="connsiteX8" fmla="*/ 144875 w 151828"/>
                  <a:gd name="connsiteY8" fmla="*/ 41338 h 192404"/>
                  <a:gd name="connsiteX9" fmla="*/ 151829 w 151828"/>
                  <a:gd name="connsiteY9" fmla="*/ 86487 h 192404"/>
                  <a:gd name="connsiteX10" fmla="*/ 145828 w 151828"/>
                  <a:gd name="connsiteY10" fmla="*/ 98488 h 192404"/>
                  <a:gd name="connsiteX11" fmla="*/ 24098 w 151828"/>
                  <a:gd name="connsiteY11" fmla="*/ 98488 h 192404"/>
                  <a:gd name="connsiteX12" fmla="*/ 24098 w 151828"/>
                  <a:gd name="connsiteY12" fmla="*/ 81534 h 192404"/>
                  <a:gd name="connsiteX13" fmla="*/ 132683 w 151828"/>
                  <a:gd name="connsiteY13" fmla="*/ 73247 h 192404"/>
                  <a:gd name="connsiteX14" fmla="*/ 120682 w 151828"/>
                  <a:gd name="connsiteY14" fmla="*/ 86392 h 192404"/>
                  <a:gd name="connsiteX15" fmla="*/ 120872 w 151828"/>
                  <a:gd name="connsiteY15" fmla="*/ 76771 h 192404"/>
                  <a:gd name="connsiteX16" fmla="*/ 121063 w 151828"/>
                  <a:gd name="connsiteY16" fmla="*/ 66484 h 192404"/>
                  <a:gd name="connsiteX17" fmla="*/ 110966 w 151828"/>
                  <a:gd name="connsiteY17" fmla="*/ 32290 h 192404"/>
                  <a:gd name="connsiteX18" fmla="*/ 79724 w 151828"/>
                  <a:gd name="connsiteY18" fmla="*/ 18002 h 192404"/>
                  <a:gd name="connsiteX19" fmla="*/ 56388 w 151828"/>
                  <a:gd name="connsiteY19" fmla="*/ 24955 h 192404"/>
                  <a:gd name="connsiteX20" fmla="*/ 41720 w 151828"/>
                  <a:gd name="connsiteY20" fmla="*/ 43529 h 192404"/>
                  <a:gd name="connsiteX21" fmla="*/ 34195 w 151828"/>
                  <a:gd name="connsiteY21" fmla="*/ 68485 h 192404"/>
                  <a:gd name="connsiteX22" fmla="*/ 31909 w 151828"/>
                  <a:gd name="connsiteY22" fmla="*/ 94964 h 192404"/>
                  <a:gd name="connsiteX23" fmla="*/ 34957 w 151828"/>
                  <a:gd name="connsiteY23" fmla="*/ 120301 h 192404"/>
                  <a:gd name="connsiteX24" fmla="*/ 44387 w 151828"/>
                  <a:gd name="connsiteY24" fmla="*/ 144494 h 192404"/>
                  <a:gd name="connsiteX25" fmla="*/ 60389 w 151828"/>
                  <a:gd name="connsiteY25" fmla="*/ 162496 h 192404"/>
                  <a:gd name="connsiteX26" fmla="*/ 83534 w 151828"/>
                  <a:gd name="connsiteY26" fmla="*/ 169259 h 192404"/>
                  <a:gd name="connsiteX27" fmla="*/ 117158 w 151828"/>
                  <a:gd name="connsiteY27" fmla="*/ 163830 h 192404"/>
                  <a:gd name="connsiteX28" fmla="*/ 141351 w 151828"/>
                  <a:gd name="connsiteY28" fmla="*/ 153448 h 192404"/>
                  <a:gd name="connsiteX29" fmla="*/ 151162 w 151828"/>
                  <a:gd name="connsiteY29" fmla="*/ 170021 h 192404"/>
                  <a:gd name="connsiteX30" fmla="*/ 148495 w 151828"/>
                  <a:gd name="connsiteY30" fmla="*/ 172117 h 192404"/>
                  <a:gd name="connsiteX31" fmla="*/ 136303 w 151828"/>
                  <a:gd name="connsiteY31" fmla="*/ 180022 h 192404"/>
                  <a:gd name="connsiteX32" fmla="*/ 115253 w 151828"/>
                  <a:gd name="connsiteY32" fmla="*/ 188500 h 192404"/>
                  <a:gd name="connsiteX33" fmla="*/ 85725 w 151828"/>
                  <a:gd name="connsiteY33" fmla="*/ 192214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1828" h="192404">
                    <a:moveTo>
                      <a:pt x="85725" y="192405"/>
                    </a:moveTo>
                    <a:cubicBezTo>
                      <a:pt x="66961" y="192405"/>
                      <a:pt x="51149" y="188309"/>
                      <a:pt x="38386" y="180022"/>
                    </a:cubicBezTo>
                    <a:cubicBezTo>
                      <a:pt x="25622" y="171736"/>
                      <a:pt x="16002" y="160306"/>
                      <a:pt x="9620" y="145828"/>
                    </a:cubicBezTo>
                    <a:cubicBezTo>
                      <a:pt x="3239" y="131254"/>
                      <a:pt x="0" y="114871"/>
                      <a:pt x="0" y="96583"/>
                    </a:cubicBezTo>
                    <a:cubicBezTo>
                      <a:pt x="0" y="78296"/>
                      <a:pt x="2858" y="61532"/>
                      <a:pt x="8668" y="46958"/>
                    </a:cubicBezTo>
                    <a:cubicBezTo>
                      <a:pt x="14383" y="32385"/>
                      <a:pt x="23336" y="20955"/>
                      <a:pt x="35338" y="12573"/>
                    </a:cubicBezTo>
                    <a:cubicBezTo>
                      <a:pt x="47339" y="4191"/>
                      <a:pt x="62484" y="0"/>
                      <a:pt x="80772" y="0"/>
                    </a:cubicBezTo>
                    <a:cubicBezTo>
                      <a:pt x="99060" y="0"/>
                      <a:pt x="112205" y="3620"/>
                      <a:pt x="122492" y="10858"/>
                    </a:cubicBezTo>
                    <a:cubicBezTo>
                      <a:pt x="132779" y="18097"/>
                      <a:pt x="140208" y="28289"/>
                      <a:pt x="144875" y="41338"/>
                    </a:cubicBezTo>
                    <a:cubicBezTo>
                      <a:pt x="149543" y="54388"/>
                      <a:pt x="151829" y="69437"/>
                      <a:pt x="151829" y="86487"/>
                    </a:cubicBezTo>
                    <a:lnTo>
                      <a:pt x="145828" y="98488"/>
                    </a:lnTo>
                    <a:lnTo>
                      <a:pt x="24098" y="98488"/>
                    </a:lnTo>
                    <a:lnTo>
                      <a:pt x="24098" y="81534"/>
                    </a:lnTo>
                    <a:lnTo>
                      <a:pt x="132683" y="73247"/>
                    </a:lnTo>
                    <a:lnTo>
                      <a:pt x="120682" y="86392"/>
                    </a:lnTo>
                    <a:cubicBezTo>
                      <a:pt x="120682" y="83153"/>
                      <a:pt x="120682" y="79915"/>
                      <a:pt x="120872" y="76771"/>
                    </a:cubicBezTo>
                    <a:cubicBezTo>
                      <a:pt x="120968" y="73628"/>
                      <a:pt x="121063" y="70199"/>
                      <a:pt x="121063" y="66484"/>
                    </a:cubicBezTo>
                    <a:cubicBezTo>
                      <a:pt x="121063" y="53245"/>
                      <a:pt x="117729" y="41815"/>
                      <a:pt x="110966" y="32290"/>
                    </a:cubicBezTo>
                    <a:cubicBezTo>
                      <a:pt x="104204" y="22765"/>
                      <a:pt x="93821" y="18002"/>
                      <a:pt x="79724" y="18002"/>
                    </a:cubicBezTo>
                    <a:cubicBezTo>
                      <a:pt x="70485" y="18002"/>
                      <a:pt x="62675" y="20288"/>
                      <a:pt x="56388" y="24955"/>
                    </a:cubicBezTo>
                    <a:cubicBezTo>
                      <a:pt x="50102" y="29623"/>
                      <a:pt x="45244" y="35814"/>
                      <a:pt x="41720" y="43529"/>
                    </a:cubicBezTo>
                    <a:cubicBezTo>
                      <a:pt x="38195" y="51340"/>
                      <a:pt x="35719" y="59626"/>
                      <a:pt x="34195" y="68485"/>
                    </a:cubicBezTo>
                    <a:cubicBezTo>
                      <a:pt x="32671" y="77343"/>
                      <a:pt x="31909" y="86201"/>
                      <a:pt x="31909" y="94964"/>
                    </a:cubicBezTo>
                    <a:cubicBezTo>
                      <a:pt x="31909" y="103251"/>
                      <a:pt x="32861" y="111728"/>
                      <a:pt x="34957" y="120301"/>
                    </a:cubicBezTo>
                    <a:cubicBezTo>
                      <a:pt x="36957" y="128968"/>
                      <a:pt x="40100" y="137065"/>
                      <a:pt x="44387" y="144494"/>
                    </a:cubicBezTo>
                    <a:cubicBezTo>
                      <a:pt x="48673" y="151924"/>
                      <a:pt x="54007" y="158020"/>
                      <a:pt x="60389" y="162496"/>
                    </a:cubicBezTo>
                    <a:cubicBezTo>
                      <a:pt x="66770" y="166973"/>
                      <a:pt x="74486" y="169259"/>
                      <a:pt x="83534" y="169259"/>
                    </a:cubicBezTo>
                    <a:cubicBezTo>
                      <a:pt x="95345" y="169259"/>
                      <a:pt x="106490" y="167450"/>
                      <a:pt x="117158" y="163830"/>
                    </a:cubicBezTo>
                    <a:cubicBezTo>
                      <a:pt x="127826" y="160211"/>
                      <a:pt x="135922" y="156782"/>
                      <a:pt x="141351" y="153448"/>
                    </a:cubicBezTo>
                    <a:lnTo>
                      <a:pt x="151162" y="170021"/>
                    </a:lnTo>
                    <a:cubicBezTo>
                      <a:pt x="151924" y="169259"/>
                      <a:pt x="151067" y="170021"/>
                      <a:pt x="148495" y="172117"/>
                    </a:cubicBezTo>
                    <a:cubicBezTo>
                      <a:pt x="146018" y="174212"/>
                      <a:pt x="141923" y="176879"/>
                      <a:pt x="136303" y="180022"/>
                    </a:cubicBezTo>
                    <a:cubicBezTo>
                      <a:pt x="130683" y="183166"/>
                      <a:pt x="123635" y="185928"/>
                      <a:pt x="115253" y="188500"/>
                    </a:cubicBezTo>
                    <a:cubicBezTo>
                      <a:pt x="106871" y="190976"/>
                      <a:pt x="97060" y="192214"/>
                      <a:pt x="85725" y="1922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FB6F9826-3025-E5C0-636F-9C9E27D17D05}"/>
                </a:ext>
              </a:extLst>
            </p:cNvPr>
            <p:cNvSpPr/>
            <p:nvPr/>
          </p:nvSpPr>
          <p:spPr>
            <a:xfrm>
              <a:off x="5951505" y="3991450"/>
              <a:ext cx="221837" cy="268795"/>
            </a:xfrm>
            <a:custGeom>
              <a:avLst/>
              <a:gdLst>
                <a:gd name="connsiteX0" fmla="*/ 1905 w 221837"/>
                <a:gd name="connsiteY0" fmla="*/ 268700 h 268795"/>
                <a:gd name="connsiteX1" fmla="*/ 0 w 221837"/>
                <a:gd name="connsiteY1" fmla="*/ 250317 h 268795"/>
                <a:gd name="connsiteX2" fmla="*/ 42863 w 221837"/>
                <a:gd name="connsiteY2" fmla="*/ 241649 h 268795"/>
                <a:gd name="connsiteX3" fmla="*/ 28194 w 221837"/>
                <a:gd name="connsiteY3" fmla="*/ 256318 h 268795"/>
                <a:gd name="connsiteX4" fmla="*/ 30099 w 221837"/>
                <a:gd name="connsiteY4" fmla="*/ 244888 h 268795"/>
                <a:gd name="connsiteX5" fmla="*/ 32385 w 221837"/>
                <a:gd name="connsiteY5" fmla="*/ 228314 h 268795"/>
                <a:gd name="connsiteX6" fmla="*/ 33528 w 221837"/>
                <a:gd name="connsiteY6" fmla="*/ 216122 h 268795"/>
                <a:gd name="connsiteX7" fmla="*/ 33528 w 221837"/>
                <a:gd name="connsiteY7" fmla="*/ 52673 h 268795"/>
                <a:gd name="connsiteX8" fmla="*/ 32575 w 221837"/>
                <a:gd name="connsiteY8" fmla="*/ 40481 h 268795"/>
                <a:gd name="connsiteX9" fmla="*/ 30289 w 221837"/>
                <a:gd name="connsiteY9" fmla="*/ 24098 h 268795"/>
                <a:gd name="connsiteX10" fmla="*/ 28194 w 221837"/>
                <a:gd name="connsiteY10" fmla="*/ 12097 h 268795"/>
                <a:gd name="connsiteX11" fmla="*/ 42863 w 221837"/>
                <a:gd name="connsiteY11" fmla="*/ 26384 h 268795"/>
                <a:gd name="connsiteX12" fmla="*/ 762 w 221837"/>
                <a:gd name="connsiteY12" fmla="*/ 19621 h 268795"/>
                <a:gd name="connsiteX13" fmla="*/ 2667 w 221837"/>
                <a:gd name="connsiteY13" fmla="*/ 95 h 268795"/>
                <a:gd name="connsiteX14" fmla="*/ 18479 w 221837"/>
                <a:gd name="connsiteY14" fmla="*/ 857 h 268795"/>
                <a:gd name="connsiteX15" fmla="*/ 34862 w 221837"/>
                <a:gd name="connsiteY15" fmla="*/ 1619 h 268795"/>
                <a:gd name="connsiteX16" fmla="*/ 45910 w 221837"/>
                <a:gd name="connsiteY16" fmla="*/ 2000 h 268795"/>
                <a:gd name="connsiteX17" fmla="*/ 70009 w 221837"/>
                <a:gd name="connsiteY17" fmla="*/ 12192 h 268795"/>
                <a:gd name="connsiteX18" fmla="*/ 68675 w 221837"/>
                <a:gd name="connsiteY18" fmla="*/ 23813 h 268795"/>
                <a:gd name="connsiteX19" fmla="*/ 66770 w 221837"/>
                <a:gd name="connsiteY19" fmla="*/ 43339 h 268795"/>
                <a:gd name="connsiteX20" fmla="*/ 65818 w 221837"/>
                <a:gd name="connsiteY20" fmla="*/ 64008 h 268795"/>
                <a:gd name="connsiteX21" fmla="*/ 65818 w 221837"/>
                <a:gd name="connsiteY21" fmla="*/ 204978 h 268795"/>
                <a:gd name="connsiteX22" fmla="*/ 66580 w 221837"/>
                <a:gd name="connsiteY22" fmla="*/ 224695 h 268795"/>
                <a:gd name="connsiteX23" fmla="*/ 68485 w 221837"/>
                <a:gd name="connsiteY23" fmla="*/ 243078 h 268795"/>
                <a:gd name="connsiteX24" fmla="*/ 70390 w 221837"/>
                <a:gd name="connsiteY24" fmla="*/ 256413 h 268795"/>
                <a:gd name="connsiteX25" fmla="*/ 55721 w 221837"/>
                <a:gd name="connsiteY25" fmla="*/ 243268 h 268795"/>
                <a:gd name="connsiteX26" fmla="*/ 103442 w 221837"/>
                <a:gd name="connsiteY26" fmla="*/ 246983 h 268795"/>
                <a:gd name="connsiteX27" fmla="*/ 100775 w 221837"/>
                <a:gd name="connsiteY27" fmla="*/ 266891 h 268795"/>
                <a:gd name="connsiteX28" fmla="*/ 52292 w 221837"/>
                <a:gd name="connsiteY28" fmla="*/ 266891 h 268795"/>
                <a:gd name="connsiteX29" fmla="*/ 39148 w 221837"/>
                <a:gd name="connsiteY29" fmla="*/ 267271 h 268795"/>
                <a:gd name="connsiteX30" fmla="*/ 20574 w 221837"/>
                <a:gd name="connsiteY30" fmla="*/ 268034 h 268795"/>
                <a:gd name="connsiteX31" fmla="*/ 2000 w 221837"/>
                <a:gd name="connsiteY31" fmla="*/ 268796 h 268795"/>
                <a:gd name="connsiteX32" fmla="*/ 100393 w 221837"/>
                <a:gd name="connsiteY32" fmla="*/ 152971 h 268795"/>
                <a:gd name="connsiteX33" fmla="*/ 70295 w 221837"/>
                <a:gd name="connsiteY33" fmla="*/ 152591 h 268795"/>
                <a:gd name="connsiteX34" fmla="*/ 40196 w 221837"/>
                <a:gd name="connsiteY34" fmla="*/ 151447 h 268795"/>
                <a:gd name="connsiteX35" fmla="*/ 40196 w 221837"/>
                <a:gd name="connsiteY35" fmla="*/ 130016 h 268795"/>
                <a:gd name="connsiteX36" fmla="*/ 66484 w 221837"/>
                <a:gd name="connsiteY36" fmla="*/ 133350 h 268795"/>
                <a:gd name="connsiteX37" fmla="*/ 92774 w 221837"/>
                <a:gd name="connsiteY37" fmla="*/ 135255 h 268795"/>
                <a:gd name="connsiteX38" fmla="*/ 139732 w 221837"/>
                <a:gd name="connsiteY38" fmla="*/ 120396 h 268795"/>
                <a:gd name="connsiteX39" fmla="*/ 157353 w 221837"/>
                <a:gd name="connsiteY39" fmla="*/ 75914 h 268795"/>
                <a:gd name="connsiteX40" fmla="*/ 139732 w 221837"/>
                <a:gd name="connsiteY40" fmla="*/ 32671 h 268795"/>
                <a:gd name="connsiteX41" fmla="*/ 92774 w 221837"/>
                <a:gd name="connsiteY41" fmla="*/ 18002 h 268795"/>
                <a:gd name="connsiteX42" fmla="*/ 78105 w 221837"/>
                <a:gd name="connsiteY42" fmla="*/ 18383 h 268795"/>
                <a:gd name="connsiteX43" fmla="*/ 62103 w 221837"/>
                <a:gd name="connsiteY43" fmla="*/ 19717 h 268795"/>
                <a:gd name="connsiteX44" fmla="*/ 45720 w 221837"/>
                <a:gd name="connsiteY44" fmla="*/ 21812 h 268795"/>
                <a:gd name="connsiteX45" fmla="*/ 45720 w 221837"/>
                <a:gd name="connsiteY45" fmla="*/ 1905 h 268795"/>
                <a:gd name="connsiteX46" fmla="*/ 76867 w 221837"/>
                <a:gd name="connsiteY46" fmla="*/ 952 h 268795"/>
                <a:gd name="connsiteX47" fmla="*/ 108109 w 221837"/>
                <a:gd name="connsiteY47" fmla="*/ 0 h 268795"/>
                <a:gd name="connsiteX48" fmla="*/ 152495 w 221837"/>
                <a:gd name="connsiteY48" fmla="*/ 8477 h 268795"/>
                <a:gd name="connsiteX49" fmla="*/ 180880 w 221837"/>
                <a:gd name="connsiteY49" fmla="*/ 33814 h 268795"/>
                <a:gd name="connsiteX50" fmla="*/ 190786 w 221837"/>
                <a:gd name="connsiteY50" fmla="*/ 75914 h 268795"/>
                <a:gd name="connsiteX51" fmla="*/ 178594 w 221837"/>
                <a:gd name="connsiteY51" fmla="*/ 117634 h 268795"/>
                <a:gd name="connsiteX52" fmla="*/ 145733 w 221837"/>
                <a:gd name="connsiteY52" fmla="*/ 143923 h 268795"/>
                <a:gd name="connsiteX53" fmla="*/ 100298 w 221837"/>
                <a:gd name="connsiteY53" fmla="*/ 152971 h 268795"/>
                <a:gd name="connsiteX54" fmla="*/ 160877 w 221837"/>
                <a:gd name="connsiteY54" fmla="*/ 266891 h 268795"/>
                <a:gd name="connsiteX55" fmla="*/ 153162 w 221837"/>
                <a:gd name="connsiteY55" fmla="*/ 250317 h 268795"/>
                <a:gd name="connsiteX56" fmla="*/ 145066 w 221837"/>
                <a:gd name="connsiteY56" fmla="*/ 233743 h 268795"/>
                <a:gd name="connsiteX57" fmla="*/ 139827 w 221837"/>
                <a:gd name="connsiteY57" fmla="*/ 223266 h 268795"/>
                <a:gd name="connsiteX58" fmla="*/ 94393 w 221837"/>
                <a:gd name="connsiteY58" fmla="*/ 137160 h 268795"/>
                <a:gd name="connsiteX59" fmla="*/ 129730 w 221837"/>
                <a:gd name="connsiteY59" fmla="*/ 135636 h 268795"/>
                <a:gd name="connsiteX60" fmla="*/ 149828 w 221837"/>
                <a:gd name="connsiteY60" fmla="*/ 173641 h 268795"/>
                <a:gd name="connsiteX61" fmla="*/ 167068 w 221837"/>
                <a:gd name="connsiteY61" fmla="*/ 203740 h 268795"/>
                <a:gd name="connsiteX62" fmla="*/ 175546 w 221837"/>
                <a:gd name="connsiteY62" fmla="*/ 217646 h 268795"/>
                <a:gd name="connsiteX63" fmla="*/ 183833 w 221837"/>
                <a:gd name="connsiteY63" fmla="*/ 229838 h 268795"/>
                <a:gd name="connsiteX64" fmla="*/ 194405 w 221837"/>
                <a:gd name="connsiteY64" fmla="*/ 244316 h 268795"/>
                <a:gd name="connsiteX65" fmla="*/ 221837 w 221837"/>
                <a:gd name="connsiteY65" fmla="*/ 246983 h 268795"/>
                <a:gd name="connsiteX66" fmla="*/ 219170 w 221837"/>
                <a:gd name="connsiteY66" fmla="*/ 266891 h 268795"/>
                <a:gd name="connsiteX67" fmla="*/ 160877 w 221837"/>
                <a:gd name="connsiteY67" fmla="*/ 266891 h 26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21837" h="268795">
                  <a:moveTo>
                    <a:pt x="1905" y="268700"/>
                  </a:moveTo>
                  <a:lnTo>
                    <a:pt x="0" y="250317"/>
                  </a:lnTo>
                  <a:lnTo>
                    <a:pt x="42863" y="241649"/>
                  </a:lnTo>
                  <a:lnTo>
                    <a:pt x="28194" y="256318"/>
                  </a:lnTo>
                  <a:cubicBezTo>
                    <a:pt x="28670" y="254032"/>
                    <a:pt x="29337" y="250222"/>
                    <a:pt x="30099" y="244888"/>
                  </a:cubicBezTo>
                  <a:cubicBezTo>
                    <a:pt x="30861" y="239459"/>
                    <a:pt x="31623" y="234029"/>
                    <a:pt x="32385" y="228314"/>
                  </a:cubicBezTo>
                  <a:cubicBezTo>
                    <a:pt x="33147" y="222694"/>
                    <a:pt x="33528" y="218599"/>
                    <a:pt x="33528" y="216122"/>
                  </a:cubicBezTo>
                  <a:lnTo>
                    <a:pt x="33528" y="52673"/>
                  </a:lnTo>
                  <a:cubicBezTo>
                    <a:pt x="33528" y="49911"/>
                    <a:pt x="33242" y="45815"/>
                    <a:pt x="32575" y="40481"/>
                  </a:cubicBezTo>
                  <a:cubicBezTo>
                    <a:pt x="31909" y="35052"/>
                    <a:pt x="31242" y="29623"/>
                    <a:pt x="30289" y="24098"/>
                  </a:cubicBezTo>
                  <a:cubicBezTo>
                    <a:pt x="29432" y="18574"/>
                    <a:pt x="28766" y="14573"/>
                    <a:pt x="28194" y="12097"/>
                  </a:cubicBezTo>
                  <a:lnTo>
                    <a:pt x="42863" y="26384"/>
                  </a:lnTo>
                  <a:lnTo>
                    <a:pt x="762" y="19621"/>
                  </a:lnTo>
                  <a:lnTo>
                    <a:pt x="2667" y="95"/>
                  </a:lnTo>
                  <a:cubicBezTo>
                    <a:pt x="7429" y="381"/>
                    <a:pt x="12668" y="571"/>
                    <a:pt x="18479" y="857"/>
                  </a:cubicBezTo>
                  <a:cubicBezTo>
                    <a:pt x="24193" y="1143"/>
                    <a:pt x="29718" y="1333"/>
                    <a:pt x="34862" y="1619"/>
                  </a:cubicBezTo>
                  <a:cubicBezTo>
                    <a:pt x="40005" y="1905"/>
                    <a:pt x="43720" y="2000"/>
                    <a:pt x="45910" y="2000"/>
                  </a:cubicBezTo>
                  <a:lnTo>
                    <a:pt x="70009" y="12192"/>
                  </a:lnTo>
                  <a:cubicBezTo>
                    <a:pt x="69723" y="14192"/>
                    <a:pt x="69342" y="18097"/>
                    <a:pt x="68675" y="23813"/>
                  </a:cubicBezTo>
                  <a:cubicBezTo>
                    <a:pt x="68008" y="29623"/>
                    <a:pt x="67437" y="36100"/>
                    <a:pt x="66770" y="43339"/>
                  </a:cubicBezTo>
                  <a:cubicBezTo>
                    <a:pt x="66104" y="50578"/>
                    <a:pt x="65818" y="57531"/>
                    <a:pt x="65818" y="64008"/>
                  </a:cubicBezTo>
                  <a:lnTo>
                    <a:pt x="65818" y="204978"/>
                  </a:lnTo>
                  <a:cubicBezTo>
                    <a:pt x="65818" y="211455"/>
                    <a:pt x="66104" y="218122"/>
                    <a:pt x="66580" y="224695"/>
                  </a:cubicBezTo>
                  <a:cubicBezTo>
                    <a:pt x="67056" y="231267"/>
                    <a:pt x="67723" y="237458"/>
                    <a:pt x="68485" y="243078"/>
                  </a:cubicBezTo>
                  <a:cubicBezTo>
                    <a:pt x="69247" y="248698"/>
                    <a:pt x="69818" y="253175"/>
                    <a:pt x="70390" y="256413"/>
                  </a:cubicBezTo>
                  <a:lnTo>
                    <a:pt x="55721" y="243268"/>
                  </a:lnTo>
                  <a:lnTo>
                    <a:pt x="103442" y="246983"/>
                  </a:lnTo>
                  <a:lnTo>
                    <a:pt x="100775" y="266891"/>
                  </a:lnTo>
                  <a:lnTo>
                    <a:pt x="52292" y="266891"/>
                  </a:lnTo>
                  <a:cubicBezTo>
                    <a:pt x="49244" y="266891"/>
                    <a:pt x="44863" y="266986"/>
                    <a:pt x="39148" y="267271"/>
                  </a:cubicBezTo>
                  <a:cubicBezTo>
                    <a:pt x="33338" y="267557"/>
                    <a:pt x="27146" y="267748"/>
                    <a:pt x="20574" y="268034"/>
                  </a:cubicBezTo>
                  <a:cubicBezTo>
                    <a:pt x="13906" y="268319"/>
                    <a:pt x="7715" y="268510"/>
                    <a:pt x="2000" y="268796"/>
                  </a:cubicBezTo>
                  <a:close/>
                  <a:moveTo>
                    <a:pt x="100393" y="152971"/>
                  </a:moveTo>
                  <a:cubicBezTo>
                    <a:pt x="90392" y="152971"/>
                    <a:pt x="80391" y="152876"/>
                    <a:pt x="70295" y="152591"/>
                  </a:cubicBezTo>
                  <a:cubicBezTo>
                    <a:pt x="60293" y="152305"/>
                    <a:pt x="50292" y="151924"/>
                    <a:pt x="40196" y="151447"/>
                  </a:cubicBezTo>
                  <a:lnTo>
                    <a:pt x="40196" y="130016"/>
                  </a:lnTo>
                  <a:cubicBezTo>
                    <a:pt x="48958" y="131064"/>
                    <a:pt x="57721" y="132112"/>
                    <a:pt x="66484" y="133350"/>
                  </a:cubicBezTo>
                  <a:cubicBezTo>
                    <a:pt x="75247" y="134588"/>
                    <a:pt x="84010" y="135255"/>
                    <a:pt x="92774" y="135255"/>
                  </a:cubicBezTo>
                  <a:cubicBezTo>
                    <a:pt x="112300" y="135255"/>
                    <a:pt x="128016" y="130302"/>
                    <a:pt x="139732" y="120396"/>
                  </a:cubicBezTo>
                  <a:cubicBezTo>
                    <a:pt x="151543" y="110490"/>
                    <a:pt x="157353" y="95631"/>
                    <a:pt x="157353" y="75914"/>
                  </a:cubicBezTo>
                  <a:cubicBezTo>
                    <a:pt x="157353" y="56197"/>
                    <a:pt x="151447" y="42481"/>
                    <a:pt x="139732" y="32671"/>
                  </a:cubicBezTo>
                  <a:cubicBezTo>
                    <a:pt x="127921" y="22860"/>
                    <a:pt x="112300" y="18002"/>
                    <a:pt x="92774" y="18002"/>
                  </a:cubicBezTo>
                  <a:cubicBezTo>
                    <a:pt x="88297" y="18002"/>
                    <a:pt x="83344" y="18097"/>
                    <a:pt x="78105" y="18383"/>
                  </a:cubicBezTo>
                  <a:cubicBezTo>
                    <a:pt x="72866" y="18669"/>
                    <a:pt x="67532" y="19050"/>
                    <a:pt x="62103" y="19717"/>
                  </a:cubicBezTo>
                  <a:cubicBezTo>
                    <a:pt x="56674" y="20383"/>
                    <a:pt x="51245" y="21050"/>
                    <a:pt x="45720" y="21812"/>
                  </a:cubicBezTo>
                  <a:lnTo>
                    <a:pt x="45720" y="1905"/>
                  </a:lnTo>
                  <a:cubicBezTo>
                    <a:pt x="56007" y="1905"/>
                    <a:pt x="66389" y="1619"/>
                    <a:pt x="76867" y="952"/>
                  </a:cubicBezTo>
                  <a:cubicBezTo>
                    <a:pt x="87344" y="286"/>
                    <a:pt x="97822" y="0"/>
                    <a:pt x="108109" y="0"/>
                  </a:cubicBezTo>
                  <a:cubicBezTo>
                    <a:pt x="125349" y="0"/>
                    <a:pt x="140208" y="2858"/>
                    <a:pt x="152495" y="8477"/>
                  </a:cubicBezTo>
                  <a:cubicBezTo>
                    <a:pt x="164783" y="14097"/>
                    <a:pt x="174212" y="22574"/>
                    <a:pt x="180880" y="33814"/>
                  </a:cubicBezTo>
                  <a:cubicBezTo>
                    <a:pt x="187547" y="45053"/>
                    <a:pt x="190786" y="59150"/>
                    <a:pt x="190786" y="75914"/>
                  </a:cubicBezTo>
                  <a:cubicBezTo>
                    <a:pt x="190786" y="92678"/>
                    <a:pt x="186690" y="106108"/>
                    <a:pt x="178594" y="117634"/>
                  </a:cubicBezTo>
                  <a:cubicBezTo>
                    <a:pt x="170402" y="129159"/>
                    <a:pt x="159449" y="137922"/>
                    <a:pt x="145733" y="143923"/>
                  </a:cubicBezTo>
                  <a:cubicBezTo>
                    <a:pt x="131921" y="149923"/>
                    <a:pt x="116776" y="152971"/>
                    <a:pt x="100298" y="152971"/>
                  </a:cubicBezTo>
                  <a:close/>
                  <a:moveTo>
                    <a:pt x="160877" y="266891"/>
                  </a:moveTo>
                  <a:cubicBezTo>
                    <a:pt x="158591" y="261842"/>
                    <a:pt x="156020" y="256413"/>
                    <a:pt x="153162" y="250317"/>
                  </a:cubicBezTo>
                  <a:cubicBezTo>
                    <a:pt x="150304" y="244316"/>
                    <a:pt x="147542" y="238792"/>
                    <a:pt x="145066" y="233743"/>
                  </a:cubicBezTo>
                  <a:cubicBezTo>
                    <a:pt x="142589" y="228695"/>
                    <a:pt x="140779" y="225266"/>
                    <a:pt x="139827" y="223266"/>
                  </a:cubicBezTo>
                  <a:lnTo>
                    <a:pt x="94393" y="137160"/>
                  </a:lnTo>
                  <a:lnTo>
                    <a:pt x="129730" y="135636"/>
                  </a:lnTo>
                  <a:cubicBezTo>
                    <a:pt x="136493" y="148876"/>
                    <a:pt x="143161" y="161544"/>
                    <a:pt x="149828" y="173641"/>
                  </a:cubicBezTo>
                  <a:cubicBezTo>
                    <a:pt x="156496" y="185738"/>
                    <a:pt x="162211" y="195643"/>
                    <a:pt x="167068" y="203740"/>
                  </a:cubicBezTo>
                  <a:cubicBezTo>
                    <a:pt x="171926" y="211741"/>
                    <a:pt x="174784" y="216408"/>
                    <a:pt x="175546" y="217646"/>
                  </a:cubicBezTo>
                  <a:cubicBezTo>
                    <a:pt x="177260" y="220409"/>
                    <a:pt x="180022" y="224504"/>
                    <a:pt x="183833" y="229838"/>
                  </a:cubicBezTo>
                  <a:cubicBezTo>
                    <a:pt x="187547" y="235267"/>
                    <a:pt x="191071" y="240030"/>
                    <a:pt x="194405" y="244316"/>
                  </a:cubicBezTo>
                  <a:lnTo>
                    <a:pt x="221837" y="246983"/>
                  </a:lnTo>
                  <a:lnTo>
                    <a:pt x="219170" y="266891"/>
                  </a:lnTo>
                  <a:lnTo>
                    <a:pt x="160877" y="2668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grpSp>
          <p:nvGrpSpPr>
            <p:cNvPr id="78" name="Graphique 8">
              <a:extLst>
                <a:ext uri="{FF2B5EF4-FFF2-40B4-BE49-F238E27FC236}">
                  <a16:creationId xmlns:a16="http://schemas.microsoft.com/office/drawing/2014/main" id="{27E79232-1CAE-6AF6-F681-38220607D0D4}"/>
                </a:ext>
              </a:extLst>
            </p:cNvPr>
            <p:cNvGrpSpPr/>
            <p:nvPr/>
          </p:nvGrpSpPr>
          <p:grpSpPr>
            <a:xfrm>
              <a:off x="6180010" y="3973067"/>
              <a:ext cx="877442" cy="373475"/>
              <a:chOff x="6180010" y="3973067"/>
              <a:chExt cx="877442" cy="373475"/>
            </a:xfrm>
            <a:grpFill/>
          </p:grpSpPr>
          <p:sp>
            <p:nvSpPr>
              <p:cNvPr id="113" name="Forme libre : forme 112">
                <a:extLst>
                  <a:ext uri="{FF2B5EF4-FFF2-40B4-BE49-F238E27FC236}">
                    <a16:creationId xmlns:a16="http://schemas.microsoft.com/office/drawing/2014/main" id="{7E5FF192-6B5C-5D18-EF02-5D997F837BCB}"/>
                  </a:ext>
                </a:extLst>
              </p:cNvPr>
              <p:cNvSpPr/>
              <p:nvPr/>
            </p:nvSpPr>
            <p:spPr>
              <a:xfrm>
                <a:off x="6180010" y="3980116"/>
                <a:ext cx="151828" cy="281844"/>
              </a:xfrm>
              <a:custGeom>
                <a:avLst/>
                <a:gdLst>
                  <a:gd name="connsiteX0" fmla="*/ 85725 w 151828"/>
                  <a:gd name="connsiteY0" fmla="*/ 281845 h 281844"/>
                  <a:gd name="connsiteX1" fmla="*/ 38386 w 151828"/>
                  <a:gd name="connsiteY1" fmla="*/ 269462 h 281844"/>
                  <a:gd name="connsiteX2" fmla="*/ 9620 w 151828"/>
                  <a:gd name="connsiteY2" fmla="*/ 235267 h 281844"/>
                  <a:gd name="connsiteX3" fmla="*/ 0 w 151828"/>
                  <a:gd name="connsiteY3" fmla="*/ 186023 h 281844"/>
                  <a:gd name="connsiteX4" fmla="*/ 8668 w 151828"/>
                  <a:gd name="connsiteY4" fmla="*/ 136398 h 281844"/>
                  <a:gd name="connsiteX5" fmla="*/ 35338 w 151828"/>
                  <a:gd name="connsiteY5" fmla="*/ 102013 h 281844"/>
                  <a:gd name="connsiteX6" fmla="*/ 80772 w 151828"/>
                  <a:gd name="connsiteY6" fmla="*/ 89440 h 281844"/>
                  <a:gd name="connsiteX7" fmla="*/ 122491 w 151828"/>
                  <a:gd name="connsiteY7" fmla="*/ 100298 h 281844"/>
                  <a:gd name="connsiteX8" fmla="*/ 144875 w 151828"/>
                  <a:gd name="connsiteY8" fmla="*/ 130778 h 281844"/>
                  <a:gd name="connsiteX9" fmla="*/ 151829 w 151828"/>
                  <a:gd name="connsiteY9" fmla="*/ 175927 h 281844"/>
                  <a:gd name="connsiteX10" fmla="*/ 145828 w 151828"/>
                  <a:gd name="connsiteY10" fmla="*/ 187928 h 281844"/>
                  <a:gd name="connsiteX11" fmla="*/ 24098 w 151828"/>
                  <a:gd name="connsiteY11" fmla="*/ 187928 h 281844"/>
                  <a:gd name="connsiteX12" fmla="*/ 24098 w 151828"/>
                  <a:gd name="connsiteY12" fmla="*/ 170974 h 281844"/>
                  <a:gd name="connsiteX13" fmla="*/ 132683 w 151828"/>
                  <a:gd name="connsiteY13" fmla="*/ 162687 h 281844"/>
                  <a:gd name="connsiteX14" fmla="*/ 120682 w 151828"/>
                  <a:gd name="connsiteY14" fmla="*/ 175832 h 281844"/>
                  <a:gd name="connsiteX15" fmla="*/ 120872 w 151828"/>
                  <a:gd name="connsiteY15" fmla="*/ 166211 h 281844"/>
                  <a:gd name="connsiteX16" fmla="*/ 121063 w 151828"/>
                  <a:gd name="connsiteY16" fmla="*/ 155924 h 281844"/>
                  <a:gd name="connsiteX17" fmla="*/ 110871 w 151828"/>
                  <a:gd name="connsiteY17" fmla="*/ 121729 h 281844"/>
                  <a:gd name="connsiteX18" fmla="*/ 79724 w 151828"/>
                  <a:gd name="connsiteY18" fmla="*/ 107442 h 281844"/>
                  <a:gd name="connsiteX19" fmla="*/ 56388 w 151828"/>
                  <a:gd name="connsiteY19" fmla="*/ 114395 h 281844"/>
                  <a:gd name="connsiteX20" fmla="*/ 41720 w 151828"/>
                  <a:gd name="connsiteY20" fmla="*/ 132969 h 281844"/>
                  <a:gd name="connsiteX21" fmla="*/ 34195 w 151828"/>
                  <a:gd name="connsiteY21" fmla="*/ 157925 h 281844"/>
                  <a:gd name="connsiteX22" fmla="*/ 31909 w 151828"/>
                  <a:gd name="connsiteY22" fmla="*/ 184404 h 281844"/>
                  <a:gd name="connsiteX23" fmla="*/ 34957 w 151828"/>
                  <a:gd name="connsiteY23" fmla="*/ 209741 h 281844"/>
                  <a:gd name="connsiteX24" fmla="*/ 44387 w 151828"/>
                  <a:gd name="connsiteY24" fmla="*/ 233934 h 281844"/>
                  <a:gd name="connsiteX25" fmla="*/ 60388 w 151828"/>
                  <a:gd name="connsiteY25" fmla="*/ 251936 h 281844"/>
                  <a:gd name="connsiteX26" fmla="*/ 83534 w 151828"/>
                  <a:gd name="connsiteY26" fmla="*/ 258699 h 281844"/>
                  <a:gd name="connsiteX27" fmla="*/ 117157 w 151828"/>
                  <a:gd name="connsiteY27" fmla="*/ 253270 h 281844"/>
                  <a:gd name="connsiteX28" fmla="*/ 141351 w 151828"/>
                  <a:gd name="connsiteY28" fmla="*/ 242888 h 281844"/>
                  <a:gd name="connsiteX29" fmla="*/ 151162 w 151828"/>
                  <a:gd name="connsiteY29" fmla="*/ 259461 h 281844"/>
                  <a:gd name="connsiteX30" fmla="*/ 148495 w 151828"/>
                  <a:gd name="connsiteY30" fmla="*/ 261557 h 281844"/>
                  <a:gd name="connsiteX31" fmla="*/ 136303 w 151828"/>
                  <a:gd name="connsiteY31" fmla="*/ 269462 h 281844"/>
                  <a:gd name="connsiteX32" fmla="*/ 115253 w 151828"/>
                  <a:gd name="connsiteY32" fmla="*/ 277939 h 281844"/>
                  <a:gd name="connsiteX33" fmla="*/ 85725 w 151828"/>
                  <a:gd name="connsiteY33" fmla="*/ 281654 h 281844"/>
                  <a:gd name="connsiteX34" fmla="*/ 68104 w 151828"/>
                  <a:gd name="connsiteY34" fmla="*/ 74009 h 281844"/>
                  <a:gd name="connsiteX35" fmla="*/ 53816 w 151828"/>
                  <a:gd name="connsiteY35" fmla="*/ 62008 h 281844"/>
                  <a:gd name="connsiteX36" fmla="*/ 112776 w 151828"/>
                  <a:gd name="connsiteY36" fmla="*/ 0 h 281844"/>
                  <a:gd name="connsiteX37" fmla="*/ 133445 w 151828"/>
                  <a:gd name="connsiteY37" fmla="*/ 17621 h 281844"/>
                  <a:gd name="connsiteX38" fmla="*/ 68008 w 151828"/>
                  <a:gd name="connsiteY38" fmla="*/ 74009 h 281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51828" h="281844">
                    <a:moveTo>
                      <a:pt x="85725" y="281845"/>
                    </a:moveTo>
                    <a:cubicBezTo>
                      <a:pt x="66961" y="281845"/>
                      <a:pt x="51149" y="277749"/>
                      <a:pt x="38386" y="269462"/>
                    </a:cubicBezTo>
                    <a:cubicBezTo>
                      <a:pt x="25622" y="261175"/>
                      <a:pt x="16002" y="249746"/>
                      <a:pt x="9620" y="235267"/>
                    </a:cubicBezTo>
                    <a:cubicBezTo>
                      <a:pt x="3238" y="220789"/>
                      <a:pt x="0" y="204311"/>
                      <a:pt x="0" y="186023"/>
                    </a:cubicBezTo>
                    <a:cubicBezTo>
                      <a:pt x="0" y="167735"/>
                      <a:pt x="2857" y="150971"/>
                      <a:pt x="8668" y="136398"/>
                    </a:cubicBezTo>
                    <a:cubicBezTo>
                      <a:pt x="14478" y="121825"/>
                      <a:pt x="23336" y="110395"/>
                      <a:pt x="35338" y="102013"/>
                    </a:cubicBezTo>
                    <a:cubicBezTo>
                      <a:pt x="47339" y="93631"/>
                      <a:pt x="62484" y="89440"/>
                      <a:pt x="80772" y="89440"/>
                    </a:cubicBezTo>
                    <a:cubicBezTo>
                      <a:pt x="99060" y="89440"/>
                      <a:pt x="112204" y="93059"/>
                      <a:pt x="122491" y="100298"/>
                    </a:cubicBezTo>
                    <a:cubicBezTo>
                      <a:pt x="132779" y="107537"/>
                      <a:pt x="140208" y="117729"/>
                      <a:pt x="144875" y="130778"/>
                    </a:cubicBezTo>
                    <a:cubicBezTo>
                      <a:pt x="149542" y="143828"/>
                      <a:pt x="151829" y="158877"/>
                      <a:pt x="151829" y="175927"/>
                    </a:cubicBezTo>
                    <a:lnTo>
                      <a:pt x="145828" y="187928"/>
                    </a:lnTo>
                    <a:lnTo>
                      <a:pt x="24098" y="187928"/>
                    </a:lnTo>
                    <a:lnTo>
                      <a:pt x="24098" y="170974"/>
                    </a:lnTo>
                    <a:lnTo>
                      <a:pt x="132683" y="162687"/>
                    </a:lnTo>
                    <a:lnTo>
                      <a:pt x="120682" y="175832"/>
                    </a:lnTo>
                    <a:cubicBezTo>
                      <a:pt x="120682" y="172593"/>
                      <a:pt x="120682" y="169354"/>
                      <a:pt x="120872" y="166211"/>
                    </a:cubicBezTo>
                    <a:cubicBezTo>
                      <a:pt x="120967" y="163068"/>
                      <a:pt x="121063" y="159639"/>
                      <a:pt x="121063" y="155924"/>
                    </a:cubicBezTo>
                    <a:cubicBezTo>
                      <a:pt x="121063" y="142684"/>
                      <a:pt x="117729" y="131254"/>
                      <a:pt x="110871" y="121729"/>
                    </a:cubicBezTo>
                    <a:cubicBezTo>
                      <a:pt x="104108" y="112204"/>
                      <a:pt x="93726" y="107442"/>
                      <a:pt x="79724" y="107442"/>
                    </a:cubicBezTo>
                    <a:cubicBezTo>
                      <a:pt x="70485" y="107442"/>
                      <a:pt x="62674" y="109728"/>
                      <a:pt x="56388" y="114395"/>
                    </a:cubicBezTo>
                    <a:cubicBezTo>
                      <a:pt x="50101" y="119063"/>
                      <a:pt x="45244" y="125254"/>
                      <a:pt x="41720" y="132969"/>
                    </a:cubicBezTo>
                    <a:cubicBezTo>
                      <a:pt x="38195" y="140779"/>
                      <a:pt x="35719" y="149066"/>
                      <a:pt x="34195" y="157925"/>
                    </a:cubicBezTo>
                    <a:cubicBezTo>
                      <a:pt x="32671" y="166783"/>
                      <a:pt x="31909" y="175641"/>
                      <a:pt x="31909" y="184404"/>
                    </a:cubicBezTo>
                    <a:cubicBezTo>
                      <a:pt x="31909" y="192691"/>
                      <a:pt x="32956" y="201168"/>
                      <a:pt x="34957" y="209741"/>
                    </a:cubicBezTo>
                    <a:cubicBezTo>
                      <a:pt x="36957" y="218408"/>
                      <a:pt x="40100" y="226504"/>
                      <a:pt x="44387" y="233934"/>
                    </a:cubicBezTo>
                    <a:cubicBezTo>
                      <a:pt x="48673" y="241459"/>
                      <a:pt x="54007" y="247459"/>
                      <a:pt x="60388" y="251936"/>
                    </a:cubicBezTo>
                    <a:cubicBezTo>
                      <a:pt x="66770" y="256413"/>
                      <a:pt x="74486" y="258699"/>
                      <a:pt x="83534" y="258699"/>
                    </a:cubicBezTo>
                    <a:cubicBezTo>
                      <a:pt x="95345" y="258699"/>
                      <a:pt x="106489" y="256889"/>
                      <a:pt x="117157" y="253270"/>
                    </a:cubicBezTo>
                    <a:cubicBezTo>
                      <a:pt x="127825" y="249650"/>
                      <a:pt x="135922" y="246221"/>
                      <a:pt x="141351" y="242888"/>
                    </a:cubicBezTo>
                    <a:lnTo>
                      <a:pt x="151162" y="259461"/>
                    </a:lnTo>
                    <a:cubicBezTo>
                      <a:pt x="151924" y="258699"/>
                      <a:pt x="151066" y="259461"/>
                      <a:pt x="148495" y="261557"/>
                    </a:cubicBezTo>
                    <a:cubicBezTo>
                      <a:pt x="146018" y="263652"/>
                      <a:pt x="141922" y="266319"/>
                      <a:pt x="136303" y="269462"/>
                    </a:cubicBezTo>
                    <a:cubicBezTo>
                      <a:pt x="130683" y="272605"/>
                      <a:pt x="123634" y="275368"/>
                      <a:pt x="115253" y="277939"/>
                    </a:cubicBezTo>
                    <a:cubicBezTo>
                      <a:pt x="106871" y="280416"/>
                      <a:pt x="97060" y="281654"/>
                      <a:pt x="85725" y="281654"/>
                    </a:cubicBezTo>
                    <a:close/>
                    <a:moveTo>
                      <a:pt x="68104" y="74009"/>
                    </a:moveTo>
                    <a:lnTo>
                      <a:pt x="53816" y="62008"/>
                    </a:lnTo>
                    <a:lnTo>
                      <a:pt x="112776" y="0"/>
                    </a:lnTo>
                    <a:lnTo>
                      <a:pt x="133445" y="17621"/>
                    </a:lnTo>
                    <a:lnTo>
                      <a:pt x="68008" y="7400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14" name="Forme libre : forme 113">
                <a:extLst>
                  <a:ext uri="{FF2B5EF4-FFF2-40B4-BE49-F238E27FC236}">
                    <a16:creationId xmlns:a16="http://schemas.microsoft.com/office/drawing/2014/main" id="{F2395553-423A-EBC1-00F5-DE6AB369990F}"/>
                  </a:ext>
                </a:extLst>
              </p:cNvPr>
              <p:cNvSpPr/>
              <p:nvPr/>
            </p:nvSpPr>
            <p:spPr>
              <a:xfrm>
                <a:off x="6360033" y="4068127"/>
                <a:ext cx="171354" cy="278415"/>
              </a:xfrm>
              <a:custGeom>
                <a:avLst/>
                <a:gdLst>
                  <a:gd name="connsiteX0" fmla="*/ 73247 w 171354"/>
                  <a:gd name="connsiteY0" fmla="*/ 278416 h 278415"/>
                  <a:gd name="connsiteX1" fmla="*/ 0 w 171354"/>
                  <a:gd name="connsiteY1" fmla="*/ 223933 h 278415"/>
                  <a:gd name="connsiteX2" fmla="*/ 10858 w 171354"/>
                  <a:gd name="connsiteY2" fmla="*/ 206883 h 278415"/>
                  <a:gd name="connsiteX3" fmla="*/ 38290 w 171354"/>
                  <a:gd name="connsiteY3" fmla="*/ 182309 h 278415"/>
                  <a:gd name="connsiteX4" fmla="*/ 52197 w 171354"/>
                  <a:gd name="connsiteY4" fmla="*/ 183832 h 278415"/>
                  <a:gd name="connsiteX5" fmla="*/ 38481 w 171354"/>
                  <a:gd name="connsiteY5" fmla="*/ 201263 h 278415"/>
                  <a:gd name="connsiteX6" fmla="*/ 32099 w 171354"/>
                  <a:gd name="connsiteY6" fmla="*/ 211741 h 278415"/>
                  <a:gd name="connsiteX7" fmla="*/ 30385 w 171354"/>
                  <a:gd name="connsiteY7" fmla="*/ 219837 h 278415"/>
                  <a:gd name="connsiteX8" fmla="*/ 43148 w 171354"/>
                  <a:gd name="connsiteY8" fmla="*/ 248602 h 278415"/>
                  <a:gd name="connsiteX9" fmla="*/ 83344 w 171354"/>
                  <a:gd name="connsiteY9" fmla="*/ 257842 h 278415"/>
                  <a:gd name="connsiteX10" fmla="*/ 122396 w 171354"/>
                  <a:gd name="connsiteY10" fmla="*/ 246793 h 278415"/>
                  <a:gd name="connsiteX11" fmla="*/ 137827 w 171354"/>
                  <a:gd name="connsiteY11" fmla="*/ 217646 h 278415"/>
                  <a:gd name="connsiteX12" fmla="*/ 134588 w 171354"/>
                  <a:gd name="connsiteY12" fmla="*/ 205264 h 278415"/>
                  <a:gd name="connsiteX13" fmla="*/ 122777 w 171354"/>
                  <a:gd name="connsiteY13" fmla="*/ 200406 h 278415"/>
                  <a:gd name="connsiteX14" fmla="*/ 73914 w 171354"/>
                  <a:gd name="connsiteY14" fmla="*/ 194405 h 278415"/>
                  <a:gd name="connsiteX15" fmla="*/ 56579 w 171354"/>
                  <a:gd name="connsiteY15" fmla="*/ 191548 h 278415"/>
                  <a:gd name="connsiteX16" fmla="*/ 38195 w 171354"/>
                  <a:gd name="connsiteY16" fmla="*/ 186880 h 278415"/>
                  <a:gd name="connsiteX17" fmla="*/ 20003 w 171354"/>
                  <a:gd name="connsiteY17" fmla="*/ 176022 h 278415"/>
                  <a:gd name="connsiteX18" fmla="*/ 14573 w 171354"/>
                  <a:gd name="connsiteY18" fmla="*/ 158686 h 278415"/>
                  <a:gd name="connsiteX19" fmla="*/ 46482 w 171354"/>
                  <a:gd name="connsiteY19" fmla="*/ 124873 h 278415"/>
                  <a:gd name="connsiteX20" fmla="*/ 58864 w 171354"/>
                  <a:gd name="connsiteY20" fmla="*/ 128968 h 278415"/>
                  <a:gd name="connsiteX21" fmla="*/ 47244 w 171354"/>
                  <a:gd name="connsiteY21" fmla="*/ 142684 h 278415"/>
                  <a:gd name="connsiteX22" fmla="*/ 43910 w 171354"/>
                  <a:gd name="connsiteY22" fmla="*/ 150019 h 278415"/>
                  <a:gd name="connsiteX23" fmla="*/ 50863 w 171354"/>
                  <a:gd name="connsiteY23" fmla="*/ 158115 h 278415"/>
                  <a:gd name="connsiteX24" fmla="*/ 79629 w 171354"/>
                  <a:gd name="connsiteY24" fmla="*/ 163163 h 278415"/>
                  <a:gd name="connsiteX25" fmla="*/ 105156 w 171354"/>
                  <a:gd name="connsiteY25" fmla="*/ 166306 h 278415"/>
                  <a:gd name="connsiteX26" fmla="*/ 131636 w 171354"/>
                  <a:gd name="connsiteY26" fmla="*/ 170021 h 278415"/>
                  <a:gd name="connsiteX27" fmla="*/ 151733 w 171354"/>
                  <a:gd name="connsiteY27" fmla="*/ 174307 h 278415"/>
                  <a:gd name="connsiteX28" fmla="*/ 168307 w 171354"/>
                  <a:gd name="connsiteY28" fmla="*/ 206978 h 278415"/>
                  <a:gd name="connsiteX29" fmla="*/ 155353 w 171354"/>
                  <a:gd name="connsiteY29" fmla="*/ 242697 h 278415"/>
                  <a:gd name="connsiteX30" fmla="*/ 120968 w 171354"/>
                  <a:gd name="connsiteY30" fmla="*/ 268605 h 278415"/>
                  <a:gd name="connsiteX31" fmla="*/ 73247 w 171354"/>
                  <a:gd name="connsiteY31" fmla="*/ 278416 h 278415"/>
                  <a:gd name="connsiteX32" fmla="*/ 80010 w 171354"/>
                  <a:gd name="connsiteY32" fmla="*/ 137446 h 278415"/>
                  <a:gd name="connsiteX33" fmla="*/ 42101 w 171354"/>
                  <a:gd name="connsiteY33" fmla="*/ 128778 h 278415"/>
                  <a:gd name="connsiteX34" fmla="*/ 17145 w 171354"/>
                  <a:gd name="connsiteY34" fmla="*/ 104680 h 278415"/>
                  <a:gd name="connsiteX35" fmla="*/ 8287 w 171354"/>
                  <a:gd name="connsiteY35" fmla="*/ 68961 h 278415"/>
                  <a:gd name="connsiteX36" fmla="*/ 17336 w 171354"/>
                  <a:gd name="connsiteY36" fmla="*/ 33242 h 278415"/>
                  <a:gd name="connsiteX37" fmla="*/ 42481 w 171354"/>
                  <a:gd name="connsiteY37" fmla="*/ 9715 h 278415"/>
                  <a:gd name="connsiteX38" fmla="*/ 80105 w 171354"/>
                  <a:gd name="connsiteY38" fmla="*/ 1238 h 278415"/>
                  <a:gd name="connsiteX39" fmla="*/ 118110 w 171354"/>
                  <a:gd name="connsiteY39" fmla="*/ 9906 h 278415"/>
                  <a:gd name="connsiteX40" fmla="*/ 143065 w 171354"/>
                  <a:gd name="connsiteY40" fmla="*/ 33814 h 278415"/>
                  <a:gd name="connsiteX41" fmla="*/ 151924 w 171354"/>
                  <a:gd name="connsiteY41" fmla="*/ 69342 h 278415"/>
                  <a:gd name="connsiteX42" fmla="*/ 142875 w 171354"/>
                  <a:gd name="connsiteY42" fmla="*/ 105061 h 278415"/>
                  <a:gd name="connsiteX43" fmla="*/ 117920 w 171354"/>
                  <a:gd name="connsiteY43" fmla="*/ 128873 h 278415"/>
                  <a:gd name="connsiteX44" fmla="*/ 80105 w 171354"/>
                  <a:gd name="connsiteY44" fmla="*/ 137350 h 278415"/>
                  <a:gd name="connsiteX45" fmla="*/ 80010 w 171354"/>
                  <a:gd name="connsiteY45" fmla="*/ 118681 h 278415"/>
                  <a:gd name="connsiteX46" fmla="*/ 121348 w 171354"/>
                  <a:gd name="connsiteY46" fmla="*/ 69437 h 278415"/>
                  <a:gd name="connsiteX47" fmla="*/ 80010 w 171354"/>
                  <a:gd name="connsiteY47" fmla="*/ 19812 h 278415"/>
                  <a:gd name="connsiteX48" fmla="*/ 38290 w 171354"/>
                  <a:gd name="connsiteY48" fmla="*/ 69056 h 278415"/>
                  <a:gd name="connsiteX49" fmla="*/ 80010 w 171354"/>
                  <a:gd name="connsiteY49" fmla="*/ 118681 h 278415"/>
                  <a:gd name="connsiteX50" fmla="*/ 171355 w 171354"/>
                  <a:gd name="connsiteY50" fmla="*/ 24003 h 278415"/>
                  <a:gd name="connsiteX51" fmla="*/ 131921 w 171354"/>
                  <a:gd name="connsiteY51" fmla="*/ 23241 h 278415"/>
                  <a:gd name="connsiteX52" fmla="*/ 108585 w 171354"/>
                  <a:gd name="connsiteY52" fmla="*/ 12001 h 278415"/>
                  <a:gd name="connsiteX53" fmla="*/ 168307 w 171354"/>
                  <a:gd name="connsiteY53" fmla="*/ 0 h 278415"/>
                  <a:gd name="connsiteX54" fmla="*/ 171355 w 171354"/>
                  <a:gd name="connsiteY54" fmla="*/ 24098 h 278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71354" h="278415">
                    <a:moveTo>
                      <a:pt x="73247" y="278416"/>
                    </a:moveTo>
                    <a:cubicBezTo>
                      <a:pt x="24384" y="278416"/>
                      <a:pt x="0" y="260223"/>
                      <a:pt x="0" y="223933"/>
                    </a:cubicBezTo>
                    <a:cubicBezTo>
                      <a:pt x="0" y="220409"/>
                      <a:pt x="3620" y="214693"/>
                      <a:pt x="10858" y="206883"/>
                    </a:cubicBezTo>
                    <a:cubicBezTo>
                      <a:pt x="18097" y="198977"/>
                      <a:pt x="27241" y="190786"/>
                      <a:pt x="38290" y="182309"/>
                    </a:cubicBezTo>
                    <a:lnTo>
                      <a:pt x="52197" y="183832"/>
                    </a:lnTo>
                    <a:cubicBezTo>
                      <a:pt x="46196" y="191071"/>
                      <a:pt x="41624" y="196882"/>
                      <a:pt x="38481" y="201263"/>
                    </a:cubicBezTo>
                    <a:cubicBezTo>
                      <a:pt x="35338" y="205645"/>
                      <a:pt x="33242" y="209169"/>
                      <a:pt x="32099" y="211741"/>
                    </a:cubicBezTo>
                    <a:cubicBezTo>
                      <a:pt x="30956" y="214313"/>
                      <a:pt x="30385" y="217075"/>
                      <a:pt x="30385" y="219837"/>
                    </a:cubicBezTo>
                    <a:cubicBezTo>
                      <a:pt x="30385" y="232886"/>
                      <a:pt x="34671" y="242411"/>
                      <a:pt x="43148" y="248602"/>
                    </a:cubicBezTo>
                    <a:cubicBezTo>
                      <a:pt x="51626" y="254698"/>
                      <a:pt x="65056" y="257842"/>
                      <a:pt x="83344" y="257842"/>
                    </a:cubicBezTo>
                    <a:cubicBezTo>
                      <a:pt x="99155" y="257842"/>
                      <a:pt x="112109" y="254127"/>
                      <a:pt x="122396" y="246793"/>
                    </a:cubicBezTo>
                    <a:cubicBezTo>
                      <a:pt x="132683" y="239363"/>
                      <a:pt x="137827" y="229648"/>
                      <a:pt x="137827" y="217646"/>
                    </a:cubicBezTo>
                    <a:cubicBezTo>
                      <a:pt x="137827" y="211836"/>
                      <a:pt x="136779" y="207740"/>
                      <a:pt x="134588" y="205264"/>
                    </a:cubicBezTo>
                    <a:cubicBezTo>
                      <a:pt x="132397" y="202787"/>
                      <a:pt x="128492" y="201168"/>
                      <a:pt x="122777" y="200406"/>
                    </a:cubicBezTo>
                    <a:lnTo>
                      <a:pt x="73914" y="194405"/>
                    </a:lnTo>
                    <a:cubicBezTo>
                      <a:pt x="67151" y="193357"/>
                      <a:pt x="61341" y="192500"/>
                      <a:pt x="56579" y="191548"/>
                    </a:cubicBezTo>
                    <a:cubicBezTo>
                      <a:pt x="51816" y="190595"/>
                      <a:pt x="45720" y="189071"/>
                      <a:pt x="38195" y="186880"/>
                    </a:cubicBezTo>
                    <a:cubicBezTo>
                      <a:pt x="29718" y="184118"/>
                      <a:pt x="23622" y="180499"/>
                      <a:pt x="20003" y="176022"/>
                    </a:cubicBezTo>
                    <a:cubicBezTo>
                      <a:pt x="16383" y="171545"/>
                      <a:pt x="14573" y="165735"/>
                      <a:pt x="14573" y="158686"/>
                    </a:cubicBezTo>
                    <a:cubicBezTo>
                      <a:pt x="14573" y="153638"/>
                      <a:pt x="25241" y="142399"/>
                      <a:pt x="46482" y="124873"/>
                    </a:cubicBezTo>
                    <a:lnTo>
                      <a:pt x="58864" y="128968"/>
                    </a:lnTo>
                    <a:cubicBezTo>
                      <a:pt x="53340" y="134493"/>
                      <a:pt x="49435" y="139065"/>
                      <a:pt x="47244" y="142684"/>
                    </a:cubicBezTo>
                    <a:cubicBezTo>
                      <a:pt x="44958" y="146304"/>
                      <a:pt x="43910" y="148780"/>
                      <a:pt x="43910" y="150019"/>
                    </a:cubicBezTo>
                    <a:cubicBezTo>
                      <a:pt x="43910" y="153734"/>
                      <a:pt x="46196" y="156496"/>
                      <a:pt x="50863" y="158115"/>
                    </a:cubicBezTo>
                    <a:cubicBezTo>
                      <a:pt x="55531" y="159734"/>
                      <a:pt x="65056" y="161449"/>
                      <a:pt x="79629" y="163163"/>
                    </a:cubicBezTo>
                    <a:cubicBezTo>
                      <a:pt x="87439" y="164211"/>
                      <a:pt x="95917" y="165259"/>
                      <a:pt x="105156" y="166306"/>
                    </a:cubicBezTo>
                    <a:cubicBezTo>
                      <a:pt x="114395" y="167449"/>
                      <a:pt x="123254" y="168688"/>
                      <a:pt x="131636" y="170021"/>
                    </a:cubicBezTo>
                    <a:cubicBezTo>
                      <a:pt x="140018" y="171450"/>
                      <a:pt x="146685" y="172879"/>
                      <a:pt x="151733" y="174307"/>
                    </a:cubicBezTo>
                    <a:cubicBezTo>
                      <a:pt x="162782" y="177832"/>
                      <a:pt x="168307" y="188690"/>
                      <a:pt x="168307" y="206978"/>
                    </a:cubicBezTo>
                    <a:cubicBezTo>
                      <a:pt x="168307" y="220027"/>
                      <a:pt x="164021" y="231934"/>
                      <a:pt x="155353" y="242697"/>
                    </a:cubicBezTo>
                    <a:cubicBezTo>
                      <a:pt x="146685" y="253460"/>
                      <a:pt x="135255" y="262128"/>
                      <a:pt x="120968" y="268605"/>
                    </a:cubicBezTo>
                    <a:cubicBezTo>
                      <a:pt x="106680" y="275082"/>
                      <a:pt x="90773" y="278416"/>
                      <a:pt x="73247" y="278416"/>
                    </a:cubicBezTo>
                    <a:close/>
                    <a:moveTo>
                      <a:pt x="80010" y="137446"/>
                    </a:moveTo>
                    <a:cubicBezTo>
                      <a:pt x="65437" y="137446"/>
                      <a:pt x="52864" y="134588"/>
                      <a:pt x="42101" y="128778"/>
                    </a:cubicBezTo>
                    <a:cubicBezTo>
                      <a:pt x="31337" y="123063"/>
                      <a:pt x="22955" y="114967"/>
                      <a:pt x="17145" y="104680"/>
                    </a:cubicBezTo>
                    <a:cubicBezTo>
                      <a:pt x="11239" y="94393"/>
                      <a:pt x="8287" y="82486"/>
                      <a:pt x="8287" y="68961"/>
                    </a:cubicBezTo>
                    <a:cubicBezTo>
                      <a:pt x="8287" y="55435"/>
                      <a:pt x="11335" y="43243"/>
                      <a:pt x="17336" y="33242"/>
                    </a:cubicBezTo>
                    <a:cubicBezTo>
                      <a:pt x="23336" y="23241"/>
                      <a:pt x="31718" y="15430"/>
                      <a:pt x="42481" y="9715"/>
                    </a:cubicBezTo>
                    <a:cubicBezTo>
                      <a:pt x="53245" y="4000"/>
                      <a:pt x="65818" y="1238"/>
                      <a:pt x="80105" y="1238"/>
                    </a:cubicBezTo>
                    <a:cubicBezTo>
                      <a:pt x="94393" y="1238"/>
                      <a:pt x="107252" y="4096"/>
                      <a:pt x="118110" y="9906"/>
                    </a:cubicBezTo>
                    <a:cubicBezTo>
                      <a:pt x="128873" y="15716"/>
                      <a:pt x="137255" y="23622"/>
                      <a:pt x="143065" y="33814"/>
                    </a:cubicBezTo>
                    <a:cubicBezTo>
                      <a:pt x="148876" y="44005"/>
                      <a:pt x="151924" y="55817"/>
                      <a:pt x="151924" y="69342"/>
                    </a:cubicBezTo>
                    <a:cubicBezTo>
                      <a:pt x="151924" y="82867"/>
                      <a:pt x="148876" y="94774"/>
                      <a:pt x="142875" y="105061"/>
                    </a:cubicBezTo>
                    <a:cubicBezTo>
                      <a:pt x="136874" y="115348"/>
                      <a:pt x="128492" y="123253"/>
                      <a:pt x="117920" y="128873"/>
                    </a:cubicBezTo>
                    <a:cubicBezTo>
                      <a:pt x="107347" y="134493"/>
                      <a:pt x="94679" y="137350"/>
                      <a:pt x="80105" y="137350"/>
                    </a:cubicBezTo>
                    <a:close/>
                    <a:moveTo>
                      <a:pt x="80010" y="118681"/>
                    </a:moveTo>
                    <a:cubicBezTo>
                      <a:pt x="107537" y="118681"/>
                      <a:pt x="121348" y="102298"/>
                      <a:pt x="121348" y="69437"/>
                    </a:cubicBezTo>
                    <a:cubicBezTo>
                      <a:pt x="121348" y="36576"/>
                      <a:pt x="107537" y="19812"/>
                      <a:pt x="80010" y="19812"/>
                    </a:cubicBezTo>
                    <a:cubicBezTo>
                      <a:pt x="52483" y="19812"/>
                      <a:pt x="38290" y="36195"/>
                      <a:pt x="38290" y="69056"/>
                    </a:cubicBezTo>
                    <a:cubicBezTo>
                      <a:pt x="38290" y="101917"/>
                      <a:pt x="52197" y="118681"/>
                      <a:pt x="80010" y="118681"/>
                    </a:cubicBezTo>
                    <a:close/>
                    <a:moveTo>
                      <a:pt x="171355" y="24003"/>
                    </a:moveTo>
                    <a:lnTo>
                      <a:pt x="131921" y="23241"/>
                    </a:lnTo>
                    <a:lnTo>
                      <a:pt x="108585" y="12001"/>
                    </a:lnTo>
                    <a:lnTo>
                      <a:pt x="168307" y="0"/>
                    </a:lnTo>
                    <a:lnTo>
                      <a:pt x="171355" y="2409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15" name="Forme libre : forme 114">
                <a:extLst>
                  <a:ext uri="{FF2B5EF4-FFF2-40B4-BE49-F238E27FC236}">
                    <a16:creationId xmlns:a16="http://schemas.microsoft.com/office/drawing/2014/main" id="{A0DD3167-9391-4F30-A520-4D69B862F123}"/>
                  </a:ext>
                </a:extLst>
              </p:cNvPr>
              <p:cNvSpPr/>
              <p:nvPr/>
            </p:nvSpPr>
            <p:spPr>
              <a:xfrm>
                <a:off x="6551199" y="4072317"/>
                <a:ext cx="202215" cy="190023"/>
              </a:xfrm>
              <a:custGeom>
                <a:avLst/>
                <a:gdLst>
                  <a:gd name="connsiteX0" fmla="*/ 89535 w 202215"/>
                  <a:gd name="connsiteY0" fmla="*/ 190024 h 190023"/>
                  <a:gd name="connsiteX1" fmla="*/ 50292 w 202215"/>
                  <a:gd name="connsiteY1" fmla="*/ 178975 h 190023"/>
                  <a:gd name="connsiteX2" fmla="*/ 33147 w 202215"/>
                  <a:gd name="connsiteY2" fmla="*/ 148114 h 190023"/>
                  <a:gd name="connsiteX3" fmla="*/ 29051 w 202215"/>
                  <a:gd name="connsiteY3" fmla="*/ 102870 h 190023"/>
                  <a:gd name="connsiteX4" fmla="*/ 29051 w 202215"/>
                  <a:gd name="connsiteY4" fmla="*/ 52102 h 190023"/>
                  <a:gd name="connsiteX5" fmla="*/ 28289 w 202215"/>
                  <a:gd name="connsiteY5" fmla="*/ 42101 h 190023"/>
                  <a:gd name="connsiteX6" fmla="*/ 26194 w 202215"/>
                  <a:gd name="connsiteY6" fmla="*/ 27623 h 190023"/>
                  <a:gd name="connsiteX7" fmla="*/ 23717 w 202215"/>
                  <a:gd name="connsiteY7" fmla="*/ 13335 h 190023"/>
                  <a:gd name="connsiteX8" fmla="*/ 37243 w 202215"/>
                  <a:gd name="connsiteY8" fmla="*/ 27242 h 190023"/>
                  <a:gd name="connsiteX9" fmla="*/ 0 w 202215"/>
                  <a:gd name="connsiteY9" fmla="*/ 19717 h 190023"/>
                  <a:gd name="connsiteX10" fmla="*/ 1524 w 202215"/>
                  <a:gd name="connsiteY10" fmla="*/ 191 h 190023"/>
                  <a:gd name="connsiteX11" fmla="*/ 52673 w 202215"/>
                  <a:gd name="connsiteY11" fmla="*/ 191 h 190023"/>
                  <a:gd name="connsiteX12" fmla="*/ 59817 w 202215"/>
                  <a:gd name="connsiteY12" fmla="*/ 6953 h 190023"/>
                  <a:gd name="connsiteX13" fmla="*/ 58674 w 202215"/>
                  <a:gd name="connsiteY13" fmla="*/ 25337 h 190023"/>
                  <a:gd name="connsiteX14" fmla="*/ 57531 w 202215"/>
                  <a:gd name="connsiteY14" fmla="*/ 46006 h 190023"/>
                  <a:gd name="connsiteX15" fmla="*/ 57150 w 202215"/>
                  <a:gd name="connsiteY15" fmla="*/ 63246 h 190023"/>
                  <a:gd name="connsiteX16" fmla="*/ 57150 w 202215"/>
                  <a:gd name="connsiteY16" fmla="*/ 116967 h 190023"/>
                  <a:gd name="connsiteX17" fmla="*/ 65437 w 202215"/>
                  <a:gd name="connsiteY17" fmla="*/ 152876 h 190023"/>
                  <a:gd name="connsiteX18" fmla="*/ 95536 w 202215"/>
                  <a:gd name="connsiteY18" fmla="*/ 166973 h 190023"/>
                  <a:gd name="connsiteX19" fmla="*/ 122206 w 202215"/>
                  <a:gd name="connsiteY19" fmla="*/ 158306 h 190023"/>
                  <a:gd name="connsiteX20" fmla="*/ 138208 w 202215"/>
                  <a:gd name="connsiteY20" fmla="*/ 135922 h 190023"/>
                  <a:gd name="connsiteX21" fmla="*/ 143637 w 202215"/>
                  <a:gd name="connsiteY21" fmla="*/ 107537 h 190023"/>
                  <a:gd name="connsiteX22" fmla="*/ 143637 w 202215"/>
                  <a:gd name="connsiteY22" fmla="*/ 51911 h 190023"/>
                  <a:gd name="connsiteX23" fmla="*/ 142875 w 202215"/>
                  <a:gd name="connsiteY23" fmla="*/ 41910 h 190023"/>
                  <a:gd name="connsiteX24" fmla="*/ 140970 w 202215"/>
                  <a:gd name="connsiteY24" fmla="*/ 27432 h 190023"/>
                  <a:gd name="connsiteX25" fmla="*/ 138684 w 202215"/>
                  <a:gd name="connsiteY25" fmla="*/ 13145 h 190023"/>
                  <a:gd name="connsiteX26" fmla="*/ 152590 w 202215"/>
                  <a:gd name="connsiteY26" fmla="*/ 26670 h 190023"/>
                  <a:gd name="connsiteX27" fmla="*/ 113538 w 202215"/>
                  <a:gd name="connsiteY27" fmla="*/ 19526 h 190023"/>
                  <a:gd name="connsiteX28" fmla="*/ 115062 w 202215"/>
                  <a:gd name="connsiteY28" fmla="*/ 0 h 190023"/>
                  <a:gd name="connsiteX29" fmla="*/ 167259 w 202215"/>
                  <a:gd name="connsiteY29" fmla="*/ 0 h 190023"/>
                  <a:gd name="connsiteX30" fmla="*/ 174403 w 202215"/>
                  <a:gd name="connsiteY30" fmla="*/ 6763 h 190023"/>
                  <a:gd name="connsiteX31" fmla="*/ 173450 w 202215"/>
                  <a:gd name="connsiteY31" fmla="*/ 25146 h 190023"/>
                  <a:gd name="connsiteX32" fmla="*/ 172498 w 202215"/>
                  <a:gd name="connsiteY32" fmla="*/ 45815 h 190023"/>
                  <a:gd name="connsiteX33" fmla="*/ 172117 w 202215"/>
                  <a:gd name="connsiteY33" fmla="*/ 63056 h 190023"/>
                  <a:gd name="connsiteX34" fmla="*/ 172117 w 202215"/>
                  <a:gd name="connsiteY34" fmla="*/ 123920 h 190023"/>
                  <a:gd name="connsiteX35" fmla="*/ 173831 w 202215"/>
                  <a:gd name="connsiteY35" fmla="*/ 149638 h 190023"/>
                  <a:gd name="connsiteX36" fmla="*/ 176689 w 202215"/>
                  <a:gd name="connsiteY36" fmla="*/ 175736 h 190023"/>
                  <a:gd name="connsiteX37" fmla="*/ 163163 w 202215"/>
                  <a:gd name="connsiteY37" fmla="*/ 161830 h 190023"/>
                  <a:gd name="connsiteX38" fmla="*/ 202216 w 202215"/>
                  <a:gd name="connsiteY38" fmla="*/ 165926 h 190023"/>
                  <a:gd name="connsiteX39" fmla="*/ 199930 w 202215"/>
                  <a:gd name="connsiteY39" fmla="*/ 185452 h 190023"/>
                  <a:gd name="connsiteX40" fmla="*/ 152971 w 202215"/>
                  <a:gd name="connsiteY40" fmla="*/ 185452 h 190023"/>
                  <a:gd name="connsiteX41" fmla="*/ 145828 w 202215"/>
                  <a:gd name="connsiteY41" fmla="*/ 143732 h 190023"/>
                  <a:gd name="connsiteX42" fmla="*/ 149542 w 202215"/>
                  <a:gd name="connsiteY42" fmla="*/ 152781 h 190023"/>
                  <a:gd name="connsiteX43" fmla="*/ 140684 w 202215"/>
                  <a:gd name="connsiteY43" fmla="*/ 166116 h 190023"/>
                  <a:gd name="connsiteX44" fmla="*/ 121920 w 202215"/>
                  <a:gd name="connsiteY44" fmla="*/ 182309 h 190023"/>
                  <a:gd name="connsiteX45" fmla="*/ 89440 w 202215"/>
                  <a:gd name="connsiteY45" fmla="*/ 189643 h 19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02215" h="190023">
                    <a:moveTo>
                      <a:pt x="89535" y="190024"/>
                    </a:moveTo>
                    <a:cubicBezTo>
                      <a:pt x="72009" y="190024"/>
                      <a:pt x="58864" y="186309"/>
                      <a:pt x="50292" y="178975"/>
                    </a:cubicBezTo>
                    <a:cubicBezTo>
                      <a:pt x="41624" y="171545"/>
                      <a:pt x="35909" y="161354"/>
                      <a:pt x="33147" y="148114"/>
                    </a:cubicBezTo>
                    <a:cubicBezTo>
                      <a:pt x="30385" y="134969"/>
                      <a:pt x="29051" y="119920"/>
                      <a:pt x="29051" y="102870"/>
                    </a:cubicBezTo>
                    <a:lnTo>
                      <a:pt x="29051" y="52102"/>
                    </a:lnTo>
                    <a:cubicBezTo>
                      <a:pt x="29051" y="49816"/>
                      <a:pt x="28765" y="46577"/>
                      <a:pt x="28289" y="42101"/>
                    </a:cubicBezTo>
                    <a:cubicBezTo>
                      <a:pt x="27813" y="37719"/>
                      <a:pt x="27146" y="32861"/>
                      <a:pt x="26194" y="27623"/>
                    </a:cubicBezTo>
                    <a:cubicBezTo>
                      <a:pt x="25337" y="22384"/>
                      <a:pt x="24479" y="17621"/>
                      <a:pt x="23717" y="13335"/>
                    </a:cubicBezTo>
                    <a:lnTo>
                      <a:pt x="37243" y="27242"/>
                    </a:lnTo>
                    <a:lnTo>
                      <a:pt x="0" y="19717"/>
                    </a:lnTo>
                    <a:lnTo>
                      <a:pt x="1524" y="191"/>
                    </a:lnTo>
                    <a:lnTo>
                      <a:pt x="52673" y="191"/>
                    </a:lnTo>
                    <a:lnTo>
                      <a:pt x="59817" y="6953"/>
                    </a:lnTo>
                    <a:cubicBezTo>
                      <a:pt x="59531" y="12192"/>
                      <a:pt x="59150" y="18383"/>
                      <a:pt x="58674" y="25337"/>
                    </a:cubicBezTo>
                    <a:cubicBezTo>
                      <a:pt x="58198" y="32385"/>
                      <a:pt x="57817" y="39243"/>
                      <a:pt x="57531" y="46006"/>
                    </a:cubicBezTo>
                    <a:cubicBezTo>
                      <a:pt x="57245" y="52769"/>
                      <a:pt x="57150" y="58579"/>
                      <a:pt x="57150" y="63246"/>
                    </a:cubicBezTo>
                    <a:lnTo>
                      <a:pt x="57150" y="116967"/>
                    </a:lnTo>
                    <a:cubicBezTo>
                      <a:pt x="57150" y="131540"/>
                      <a:pt x="59912" y="143447"/>
                      <a:pt x="65437" y="152876"/>
                    </a:cubicBezTo>
                    <a:cubicBezTo>
                      <a:pt x="70961" y="162306"/>
                      <a:pt x="80963" y="166973"/>
                      <a:pt x="95536" y="166973"/>
                    </a:cubicBezTo>
                    <a:cubicBezTo>
                      <a:pt x="106299" y="166973"/>
                      <a:pt x="115157" y="164116"/>
                      <a:pt x="122206" y="158306"/>
                    </a:cubicBezTo>
                    <a:cubicBezTo>
                      <a:pt x="129254" y="152591"/>
                      <a:pt x="134588" y="145066"/>
                      <a:pt x="138208" y="135922"/>
                    </a:cubicBezTo>
                    <a:cubicBezTo>
                      <a:pt x="141827" y="126778"/>
                      <a:pt x="143637" y="117348"/>
                      <a:pt x="143637" y="107537"/>
                    </a:cubicBezTo>
                    <a:lnTo>
                      <a:pt x="143637" y="51911"/>
                    </a:lnTo>
                    <a:cubicBezTo>
                      <a:pt x="143637" y="49625"/>
                      <a:pt x="143351" y="46387"/>
                      <a:pt x="142875" y="41910"/>
                    </a:cubicBezTo>
                    <a:cubicBezTo>
                      <a:pt x="142399" y="37529"/>
                      <a:pt x="141732" y="32671"/>
                      <a:pt x="140970" y="27432"/>
                    </a:cubicBezTo>
                    <a:cubicBezTo>
                      <a:pt x="140208" y="22193"/>
                      <a:pt x="139446" y="17431"/>
                      <a:pt x="138684" y="13145"/>
                    </a:cubicBezTo>
                    <a:lnTo>
                      <a:pt x="152590" y="26670"/>
                    </a:lnTo>
                    <a:lnTo>
                      <a:pt x="113538" y="19526"/>
                    </a:lnTo>
                    <a:lnTo>
                      <a:pt x="115062" y="0"/>
                    </a:lnTo>
                    <a:lnTo>
                      <a:pt x="167259" y="0"/>
                    </a:lnTo>
                    <a:lnTo>
                      <a:pt x="174403" y="6763"/>
                    </a:lnTo>
                    <a:cubicBezTo>
                      <a:pt x="174117" y="12002"/>
                      <a:pt x="173831" y="18193"/>
                      <a:pt x="173450" y="25146"/>
                    </a:cubicBezTo>
                    <a:cubicBezTo>
                      <a:pt x="173069" y="32195"/>
                      <a:pt x="172783" y="39053"/>
                      <a:pt x="172498" y="45815"/>
                    </a:cubicBezTo>
                    <a:cubicBezTo>
                      <a:pt x="172212" y="52578"/>
                      <a:pt x="172117" y="58388"/>
                      <a:pt x="172117" y="63056"/>
                    </a:cubicBezTo>
                    <a:lnTo>
                      <a:pt x="172117" y="123920"/>
                    </a:lnTo>
                    <a:cubicBezTo>
                      <a:pt x="172117" y="132398"/>
                      <a:pt x="172688" y="140970"/>
                      <a:pt x="173831" y="149638"/>
                    </a:cubicBezTo>
                    <a:cubicBezTo>
                      <a:pt x="174974" y="158306"/>
                      <a:pt x="175927" y="166973"/>
                      <a:pt x="176689" y="175736"/>
                    </a:cubicBezTo>
                    <a:lnTo>
                      <a:pt x="163163" y="161830"/>
                    </a:lnTo>
                    <a:lnTo>
                      <a:pt x="202216" y="165926"/>
                    </a:lnTo>
                    <a:lnTo>
                      <a:pt x="199930" y="185452"/>
                    </a:lnTo>
                    <a:lnTo>
                      <a:pt x="152971" y="185452"/>
                    </a:lnTo>
                    <a:lnTo>
                      <a:pt x="145828" y="143732"/>
                    </a:lnTo>
                    <a:lnTo>
                      <a:pt x="149542" y="152781"/>
                    </a:lnTo>
                    <a:cubicBezTo>
                      <a:pt x="148018" y="155829"/>
                      <a:pt x="145066" y="160211"/>
                      <a:pt x="140684" y="166116"/>
                    </a:cubicBezTo>
                    <a:cubicBezTo>
                      <a:pt x="136303" y="172022"/>
                      <a:pt x="130016" y="177356"/>
                      <a:pt x="121920" y="182309"/>
                    </a:cubicBezTo>
                    <a:cubicBezTo>
                      <a:pt x="113729" y="187166"/>
                      <a:pt x="102965" y="189643"/>
                      <a:pt x="89440" y="1896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16" name="Forme libre : forme 115">
                <a:extLst>
                  <a:ext uri="{FF2B5EF4-FFF2-40B4-BE49-F238E27FC236}">
                    <a16:creationId xmlns:a16="http://schemas.microsoft.com/office/drawing/2014/main" id="{5FBFDCFF-E03D-05C6-93CE-B71C267BE794}"/>
                  </a:ext>
                </a:extLst>
              </p:cNvPr>
              <p:cNvSpPr/>
              <p:nvPr/>
            </p:nvSpPr>
            <p:spPr>
              <a:xfrm>
                <a:off x="6769322" y="3973067"/>
                <a:ext cx="93630" cy="287178"/>
              </a:xfrm>
              <a:custGeom>
                <a:avLst/>
                <a:gdLst>
                  <a:gd name="connsiteX0" fmla="*/ 1905 w 93630"/>
                  <a:gd name="connsiteY0" fmla="*/ 287084 h 287178"/>
                  <a:gd name="connsiteX1" fmla="*/ 0 w 93630"/>
                  <a:gd name="connsiteY1" fmla="*/ 269081 h 287178"/>
                  <a:gd name="connsiteX2" fmla="*/ 42100 w 93630"/>
                  <a:gd name="connsiteY2" fmla="*/ 260414 h 287178"/>
                  <a:gd name="connsiteX3" fmla="*/ 27051 w 93630"/>
                  <a:gd name="connsiteY3" fmla="*/ 274320 h 287178"/>
                  <a:gd name="connsiteX4" fmla="*/ 29146 w 93630"/>
                  <a:gd name="connsiteY4" fmla="*/ 263843 h 287178"/>
                  <a:gd name="connsiteX5" fmla="*/ 31813 w 93630"/>
                  <a:gd name="connsiteY5" fmla="*/ 247841 h 287178"/>
                  <a:gd name="connsiteX6" fmla="*/ 33147 w 93630"/>
                  <a:gd name="connsiteY6" fmla="*/ 234887 h 287178"/>
                  <a:gd name="connsiteX7" fmla="*/ 33147 w 93630"/>
                  <a:gd name="connsiteY7" fmla="*/ 52959 h 287178"/>
                  <a:gd name="connsiteX8" fmla="*/ 32195 w 93630"/>
                  <a:gd name="connsiteY8" fmla="*/ 40386 h 287178"/>
                  <a:gd name="connsiteX9" fmla="*/ 29908 w 93630"/>
                  <a:gd name="connsiteY9" fmla="*/ 24384 h 287178"/>
                  <a:gd name="connsiteX10" fmla="*/ 27432 w 93630"/>
                  <a:gd name="connsiteY10" fmla="*/ 10478 h 287178"/>
                  <a:gd name="connsiteX11" fmla="*/ 42100 w 93630"/>
                  <a:gd name="connsiteY11" fmla="*/ 27813 h 287178"/>
                  <a:gd name="connsiteX12" fmla="*/ 762 w 93630"/>
                  <a:gd name="connsiteY12" fmla="*/ 18764 h 287178"/>
                  <a:gd name="connsiteX13" fmla="*/ 2667 w 93630"/>
                  <a:gd name="connsiteY13" fmla="*/ 0 h 287178"/>
                  <a:gd name="connsiteX14" fmla="*/ 36100 w 93630"/>
                  <a:gd name="connsiteY14" fmla="*/ 1143 h 287178"/>
                  <a:gd name="connsiteX15" fmla="*/ 56769 w 93630"/>
                  <a:gd name="connsiteY15" fmla="*/ 1143 h 287178"/>
                  <a:gd name="connsiteX16" fmla="*/ 63913 w 93630"/>
                  <a:gd name="connsiteY16" fmla="*/ 7906 h 287178"/>
                  <a:gd name="connsiteX17" fmla="*/ 62960 w 93630"/>
                  <a:gd name="connsiteY17" fmla="*/ 23527 h 287178"/>
                  <a:gd name="connsiteX18" fmla="*/ 62008 w 93630"/>
                  <a:gd name="connsiteY18" fmla="*/ 44387 h 287178"/>
                  <a:gd name="connsiteX19" fmla="*/ 61627 w 93630"/>
                  <a:gd name="connsiteY19" fmla="*/ 64294 h 287178"/>
                  <a:gd name="connsiteX20" fmla="*/ 61627 w 93630"/>
                  <a:gd name="connsiteY20" fmla="*/ 223647 h 287178"/>
                  <a:gd name="connsiteX21" fmla="*/ 62770 w 93630"/>
                  <a:gd name="connsiteY21" fmla="*/ 253937 h 287178"/>
                  <a:gd name="connsiteX22" fmla="*/ 65056 w 93630"/>
                  <a:gd name="connsiteY22" fmla="*/ 275939 h 287178"/>
                  <a:gd name="connsiteX23" fmla="*/ 51149 w 93630"/>
                  <a:gd name="connsiteY23" fmla="*/ 262033 h 287178"/>
                  <a:gd name="connsiteX24" fmla="*/ 93631 w 93630"/>
                  <a:gd name="connsiteY24" fmla="*/ 265748 h 287178"/>
                  <a:gd name="connsiteX25" fmla="*/ 90964 w 93630"/>
                  <a:gd name="connsiteY25" fmla="*/ 285274 h 287178"/>
                  <a:gd name="connsiteX26" fmla="*/ 43244 w 93630"/>
                  <a:gd name="connsiteY26" fmla="*/ 285274 h 287178"/>
                  <a:gd name="connsiteX27" fmla="*/ 32385 w 93630"/>
                  <a:gd name="connsiteY27" fmla="*/ 285655 h 287178"/>
                  <a:gd name="connsiteX28" fmla="*/ 17145 w 93630"/>
                  <a:gd name="connsiteY28" fmla="*/ 286417 h 287178"/>
                  <a:gd name="connsiteX29" fmla="*/ 1905 w 93630"/>
                  <a:gd name="connsiteY29" fmla="*/ 287179 h 28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3630" h="287178">
                    <a:moveTo>
                      <a:pt x="1905" y="287084"/>
                    </a:moveTo>
                    <a:lnTo>
                      <a:pt x="0" y="269081"/>
                    </a:lnTo>
                    <a:lnTo>
                      <a:pt x="42100" y="260414"/>
                    </a:lnTo>
                    <a:lnTo>
                      <a:pt x="27051" y="274320"/>
                    </a:lnTo>
                    <a:cubicBezTo>
                      <a:pt x="27527" y="272320"/>
                      <a:pt x="28194" y="268796"/>
                      <a:pt x="29146" y="263843"/>
                    </a:cubicBezTo>
                    <a:cubicBezTo>
                      <a:pt x="30004" y="258794"/>
                      <a:pt x="30861" y="253556"/>
                      <a:pt x="31813" y="247841"/>
                    </a:cubicBezTo>
                    <a:cubicBezTo>
                      <a:pt x="32671" y="242221"/>
                      <a:pt x="33147" y="237839"/>
                      <a:pt x="33147" y="234887"/>
                    </a:cubicBezTo>
                    <a:lnTo>
                      <a:pt x="33147" y="52959"/>
                    </a:lnTo>
                    <a:cubicBezTo>
                      <a:pt x="33147" y="49721"/>
                      <a:pt x="32861" y="45529"/>
                      <a:pt x="32195" y="40386"/>
                    </a:cubicBezTo>
                    <a:cubicBezTo>
                      <a:pt x="31528" y="35243"/>
                      <a:pt x="30861" y="29908"/>
                      <a:pt x="29908" y="24384"/>
                    </a:cubicBezTo>
                    <a:cubicBezTo>
                      <a:pt x="29051" y="18860"/>
                      <a:pt x="28194" y="14192"/>
                      <a:pt x="27432" y="10478"/>
                    </a:cubicBezTo>
                    <a:lnTo>
                      <a:pt x="42100" y="27813"/>
                    </a:lnTo>
                    <a:lnTo>
                      <a:pt x="762" y="18764"/>
                    </a:lnTo>
                    <a:lnTo>
                      <a:pt x="2667" y="0"/>
                    </a:lnTo>
                    <a:lnTo>
                      <a:pt x="36100" y="1143"/>
                    </a:lnTo>
                    <a:lnTo>
                      <a:pt x="56769" y="1143"/>
                    </a:lnTo>
                    <a:lnTo>
                      <a:pt x="63913" y="7906"/>
                    </a:lnTo>
                    <a:cubicBezTo>
                      <a:pt x="63627" y="11621"/>
                      <a:pt x="63341" y="16859"/>
                      <a:pt x="62960" y="23527"/>
                    </a:cubicBezTo>
                    <a:cubicBezTo>
                      <a:pt x="62579" y="30194"/>
                      <a:pt x="62294" y="37148"/>
                      <a:pt x="62008" y="44387"/>
                    </a:cubicBezTo>
                    <a:cubicBezTo>
                      <a:pt x="61722" y="51625"/>
                      <a:pt x="61627" y="58293"/>
                      <a:pt x="61627" y="64294"/>
                    </a:cubicBezTo>
                    <a:lnTo>
                      <a:pt x="61627" y="223647"/>
                    </a:lnTo>
                    <a:cubicBezTo>
                      <a:pt x="61627" y="233648"/>
                      <a:pt x="62008" y="243745"/>
                      <a:pt x="62770" y="253937"/>
                    </a:cubicBezTo>
                    <a:cubicBezTo>
                      <a:pt x="63532" y="264128"/>
                      <a:pt x="64294" y="271367"/>
                      <a:pt x="65056" y="275939"/>
                    </a:cubicBezTo>
                    <a:lnTo>
                      <a:pt x="51149" y="262033"/>
                    </a:lnTo>
                    <a:lnTo>
                      <a:pt x="93631" y="265748"/>
                    </a:lnTo>
                    <a:lnTo>
                      <a:pt x="90964" y="285274"/>
                    </a:lnTo>
                    <a:lnTo>
                      <a:pt x="43244" y="285274"/>
                    </a:lnTo>
                    <a:cubicBezTo>
                      <a:pt x="40767" y="285274"/>
                      <a:pt x="37147" y="285369"/>
                      <a:pt x="32385" y="285655"/>
                    </a:cubicBezTo>
                    <a:cubicBezTo>
                      <a:pt x="27622" y="285941"/>
                      <a:pt x="22574" y="286131"/>
                      <a:pt x="17145" y="286417"/>
                    </a:cubicBezTo>
                    <a:cubicBezTo>
                      <a:pt x="11716" y="286703"/>
                      <a:pt x="6668" y="286893"/>
                      <a:pt x="1905" y="2871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17" name="Forme libre : forme 116">
                <a:extLst>
                  <a:ext uri="{FF2B5EF4-FFF2-40B4-BE49-F238E27FC236}">
                    <a16:creationId xmlns:a16="http://schemas.microsoft.com/office/drawing/2014/main" id="{2D7BD3B1-1D0D-8DDD-A0DA-CAF3B272A56A}"/>
                  </a:ext>
                </a:extLst>
              </p:cNvPr>
              <p:cNvSpPr/>
              <p:nvPr/>
            </p:nvSpPr>
            <p:spPr>
              <a:xfrm>
                <a:off x="6887717" y="4069650"/>
                <a:ext cx="169735" cy="192309"/>
              </a:xfrm>
              <a:custGeom>
                <a:avLst/>
                <a:gdLst>
                  <a:gd name="connsiteX0" fmla="*/ 54483 w 169735"/>
                  <a:gd name="connsiteY0" fmla="*/ 192310 h 192309"/>
                  <a:gd name="connsiteX1" fmla="*/ 14669 w 169735"/>
                  <a:gd name="connsiteY1" fmla="*/ 179356 h 192309"/>
                  <a:gd name="connsiteX2" fmla="*/ 0 w 169735"/>
                  <a:gd name="connsiteY2" fmla="*/ 144590 h 192309"/>
                  <a:gd name="connsiteX3" fmla="*/ 12573 w 169735"/>
                  <a:gd name="connsiteY3" fmla="*/ 112109 h 192309"/>
                  <a:gd name="connsiteX4" fmla="*/ 50387 w 169735"/>
                  <a:gd name="connsiteY4" fmla="*/ 94964 h 192309"/>
                  <a:gd name="connsiteX5" fmla="*/ 116205 w 169735"/>
                  <a:gd name="connsiteY5" fmla="*/ 84106 h 192309"/>
                  <a:gd name="connsiteX6" fmla="*/ 116205 w 169735"/>
                  <a:gd name="connsiteY6" fmla="*/ 102489 h 192309"/>
                  <a:gd name="connsiteX7" fmla="*/ 54959 w 169735"/>
                  <a:gd name="connsiteY7" fmla="*/ 114110 h 192309"/>
                  <a:gd name="connsiteX8" fmla="*/ 37338 w 169735"/>
                  <a:gd name="connsiteY8" fmla="*/ 122777 h 192309"/>
                  <a:gd name="connsiteX9" fmla="*/ 30956 w 169735"/>
                  <a:gd name="connsiteY9" fmla="*/ 139351 h 192309"/>
                  <a:gd name="connsiteX10" fmla="*/ 38291 w 169735"/>
                  <a:gd name="connsiteY10" fmla="*/ 161735 h 192309"/>
                  <a:gd name="connsiteX11" fmla="*/ 59150 w 169735"/>
                  <a:gd name="connsiteY11" fmla="*/ 169831 h 192309"/>
                  <a:gd name="connsiteX12" fmla="*/ 93917 w 169735"/>
                  <a:gd name="connsiteY12" fmla="*/ 157067 h 192309"/>
                  <a:gd name="connsiteX13" fmla="*/ 111347 w 169735"/>
                  <a:gd name="connsiteY13" fmla="*/ 125540 h 192309"/>
                  <a:gd name="connsiteX14" fmla="*/ 111347 w 169735"/>
                  <a:gd name="connsiteY14" fmla="*/ 72581 h 192309"/>
                  <a:gd name="connsiteX15" fmla="*/ 102298 w 169735"/>
                  <a:gd name="connsiteY15" fmla="*/ 32195 h 192309"/>
                  <a:gd name="connsiteX16" fmla="*/ 75247 w 169735"/>
                  <a:gd name="connsiteY16" fmla="*/ 18860 h 192309"/>
                  <a:gd name="connsiteX17" fmla="*/ 58293 w 169735"/>
                  <a:gd name="connsiteY17" fmla="*/ 20383 h 192309"/>
                  <a:gd name="connsiteX18" fmla="*/ 41338 w 169735"/>
                  <a:gd name="connsiteY18" fmla="*/ 24479 h 192309"/>
                  <a:gd name="connsiteX19" fmla="*/ 29337 w 169735"/>
                  <a:gd name="connsiteY19" fmla="*/ 30099 h 192309"/>
                  <a:gd name="connsiteX20" fmla="*/ 40958 w 169735"/>
                  <a:gd name="connsiteY20" fmla="*/ 13907 h 192309"/>
                  <a:gd name="connsiteX21" fmla="*/ 36481 w 169735"/>
                  <a:gd name="connsiteY21" fmla="*/ 42100 h 192309"/>
                  <a:gd name="connsiteX22" fmla="*/ 36862 w 169735"/>
                  <a:gd name="connsiteY22" fmla="*/ 57531 h 192309"/>
                  <a:gd name="connsiteX23" fmla="*/ 15050 w 169735"/>
                  <a:gd name="connsiteY23" fmla="*/ 58674 h 192309"/>
                  <a:gd name="connsiteX24" fmla="*/ 11335 w 169735"/>
                  <a:gd name="connsiteY24" fmla="*/ 8668 h 192309"/>
                  <a:gd name="connsiteX25" fmla="*/ 33909 w 169735"/>
                  <a:gd name="connsiteY25" fmla="*/ 3810 h 192309"/>
                  <a:gd name="connsiteX26" fmla="*/ 56483 w 169735"/>
                  <a:gd name="connsiteY26" fmla="*/ 953 h 192309"/>
                  <a:gd name="connsiteX27" fmla="*/ 79058 w 169735"/>
                  <a:gd name="connsiteY27" fmla="*/ 0 h 192309"/>
                  <a:gd name="connsiteX28" fmla="*/ 126016 w 169735"/>
                  <a:gd name="connsiteY28" fmla="*/ 18193 h 192309"/>
                  <a:gd name="connsiteX29" fmla="*/ 139541 w 169735"/>
                  <a:gd name="connsiteY29" fmla="*/ 80772 h 192309"/>
                  <a:gd name="connsiteX30" fmla="*/ 139541 w 169735"/>
                  <a:gd name="connsiteY30" fmla="*/ 126968 h 192309"/>
                  <a:gd name="connsiteX31" fmla="*/ 141637 w 169735"/>
                  <a:gd name="connsiteY31" fmla="*/ 156496 h 192309"/>
                  <a:gd name="connsiteX32" fmla="*/ 145256 w 169735"/>
                  <a:gd name="connsiteY32" fmla="*/ 176213 h 192309"/>
                  <a:gd name="connsiteX33" fmla="*/ 132874 w 169735"/>
                  <a:gd name="connsiteY33" fmla="*/ 164973 h 192309"/>
                  <a:gd name="connsiteX34" fmla="*/ 169736 w 169735"/>
                  <a:gd name="connsiteY34" fmla="*/ 169069 h 192309"/>
                  <a:gd name="connsiteX35" fmla="*/ 167450 w 169735"/>
                  <a:gd name="connsiteY35" fmla="*/ 188595 h 192309"/>
                  <a:gd name="connsiteX36" fmla="*/ 120491 w 169735"/>
                  <a:gd name="connsiteY36" fmla="*/ 188595 h 192309"/>
                  <a:gd name="connsiteX37" fmla="*/ 112967 w 169735"/>
                  <a:gd name="connsiteY37" fmla="*/ 146114 h 192309"/>
                  <a:gd name="connsiteX38" fmla="*/ 119729 w 169735"/>
                  <a:gd name="connsiteY38" fmla="*/ 144971 h 192309"/>
                  <a:gd name="connsiteX39" fmla="*/ 109823 w 169735"/>
                  <a:gd name="connsiteY39" fmla="*/ 166592 h 192309"/>
                  <a:gd name="connsiteX40" fmla="*/ 86106 w 169735"/>
                  <a:gd name="connsiteY40" fmla="*/ 184975 h 192309"/>
                  <a:gd name="connsiteX41" fmla="*/ 54769 w 169735"/>
                  <a:gd name="connsiteY41" fmla="*/ 192310 h 19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69735" h="192309">
                    <a:moveTo>
                      <a:pt x="54483" y="192310"/>
                    </a:moveTo>
                    <a:cubicBezTo>
                      <a:pt x="37719" y="192310"/>
                      <a:pt x="24384" y="188024"/>
                      <a:pt x="14669" y="179356"/>
                    </a:cubicBezTo>
                    <a:cubicBezTo>
                      <a:pt x="4858" y="170688"/>
                      <a:pt x="0" y="159163"/>
                      <a:pt x="0" y="144590"/>
                    </a:cubicBezTo>
                    <a:cubicBezTo>
                      <a:pt x="0" y="131540"/>
                      <a:pt x="4191" y="120682"/>
                      <a:pt x="12573" y="112109"/>
                    </a:cubicBezTo>
                    <a:cubicBezTo>
                      <a:pt x="20955" y="103442"/>
                      <a:pt x="33528" y="97727"/>
                      <a:pt x="50387" y="94964"/>
                    </a:cubicBezTo>
                    <a:lnTo>
                      <a:pt x="116205" y="84106"/>
                    </a:lnTo>
                    <a:lnTo>
                      <a:pt x="116205" y="102489"/>
                    </a:lnTo>
                    <a:lnTo>
                      <a:pt x="54959" y="114110"/>
                    </a:lnTo>
                    <a:cubicBezTo>
                      <a:pt x="47435" y="115348"/>
                      <a:pt x="41529" y="118205"/>
                      <a:pt x="37338" y="122777"/>
                    </a:cubicBezTo>
                    <a:cubicBezTo>
                      <a:pt x="33052" y="127254"/>
                      <a:pt x="30956" y="132779"/>
                      <a:pt x="30956" y="139351"/>
                    </a:cubicBezTo>
                    <a:cubicBezTo>
                      <a:pt x="30956" y="148876"/>
                      <a:pt x="33433" y="156305"/>
                      <a:pt x="38291" y="161735"/>
                    </a:cubicBezTo>
                    <a:cubicBezTo>
                      <a:pt x="43148" y="167164"/>
                      <a:pt x="50102" y="169831"/>
                      <a:pt x="59150" y="169831"/>
                    </a:cubicBezTo>
                    <a:cubicBezTo>
                      <a:pt x="72390" y="169831"/>
                      <a:pt x="84011" y="165545"/>
                      <a:pt x="93917" y="157067"/>
                    </a:cubicBezTo>
                    <a:cubicBezTo>
                      <a:pt x="103822" y="148590"/>
                      <a:pt x="109633" y="138017"/>
                      <a:pt x="111347" y="125540"/>
                    </a:cubicBezTo>
                    <a:lnTo>
                      <a:pt x="111347" y="72581"/>
                    </a:lnTo>
                    <a:cubicBezTo>
                      <a:pt x="111347" y="54578"/>
                      <a:pt x="108299" y="41053"/>
                      <a:pt x="102298" y="32195"/>
                    </a:cubicBezTo>
                    <a:cubicBezTo>
                      <a:pt x="96298" y="23336"/>
                      <a:pt x="87249" y="18860"/>
                      <a:pt x="75247" y="18860"/>
                    </a:cubicBezTo>
                    <a:cubicBezTo>
                      <a:pt x="70009" y="18860"/>
                      <a:pt x="64389" y="19336"/>
                      <a:pt x="58293" y="20383"/>
                    </a:cubicBezTo>
                    <a:cubicBezTo>
                      <a:pt x="52292" y="21431"/>
                      <a:pt x="46672" y="22765"/>
                      <a:pt x="41338" y="24479"/>
                    </a:cubicBezTo>
                    <a:cubicBezTo>
                      <a:pt x="36100" y="26194"/>
                      <a:pt x="32099" y="28099"/>
                      <a:pt x="29337" y="30099"/>
                    </a:cubicBezTo>
                    <a:lnTo>
                      <a:pt x="40958" y="13907"/>
                    </a:lnTo>
                    <a:lnTo>
                      <a:pt x="36481" y="42100"/>
                    </a:lnTo>
                    <a:lnTo>
                      <a:pt x="36862" y="57531"/>
                    </a:lnTo>
                    <a:lnTo>
                      <a:pt x="15050" y="58674"/>
                    </a:lnTo>
                    <a:lnTo>
                      <a:pt x="11335" y="8668"/>
                    </a:lnTo>
                    <a:cubicBezTo>
                      <a:pt x="18860" y="6668"/>
                      <a:pt x="26384" y="5048"/>
                      <a:pt x="33909" y="3810"/>
                    </a:cubicBezTo>
                    <a:cubicBezTo>
                      <a:pt x="41434" y="2572"/>
                      <a:pt x="48959" y="1619"/>
                      <a:pt x="56483" y="953"/>
                    </a:cubicBezTo>
                    <a:cubicBezTo>
                      <a:pt x="64008" y="286"/>
                      <a:pt x="71533" y="0"/>
                      <a:pt x="79058" y="0"/>
                    </a:cubicBezTo>
                    <a:cubicBezTo>
                      <a:pt x="101346" y="0"/>
                      <a:pt x="117062" y="6096"/>
                      <a:pt x="126016" y="18193"/>
                    </a:cubicBezTo>
                    <a:cubicBezTo>
                      <a:pt x="135064" y="30385"/>
                      <a:pt x="139541" y="51245"/>
                      <a:pt x="139541" y="80772"/>
                    </a:cubicBezTo>
                    <a:lnTo>
                      <a:pt x="139541" y="126968"/>
                    </a:lnTo>
                    <a:cubicBezTo>
                      <a:pt x="139541" y="138208"/>
                      <a:pt x="140208" y="148114"/>
                      <a:pt x="141637" y="156496"/>
                    </a:cubicBezTo>
                    <a:cubicBezTo>
                      <a:pt x="142970" y="164878"/>
                      <a:pt x="144209" y="171450"/>
                      <a:pt x="145256" y="176213"/>
                    </a:cubicBezTo>
                    <a:lnTo>
                      <a:pt x="132874" y="164973"/>
                    </a:lnTo>
                    <a:lnTo>
                      <a:pt x="169736" y="169069"/>
                    </a:lnTo>
                    <a:lnTo>
                      <a:pt x="167450" y="188595"/>
                    </a:lnTo>
                    <a:lnTo>
                      <a:pt x="120491" y="188595"/>
                    </a:lnTo>
                    <a:lnTo>
                      <a:pt x="112967" y="146114"/>
                    </a:lnTo>
                    <a:lnTo>
                      <a:pt x="119729" y="144971"/>
                    </a:lnTo>
                    <a:cubicBezTo>
                      <a:pt x="119253" y="152019"/>
                      <a:pt x="115919" y="159163"/>
                      <a:pt x="109823" y="166592"/>
                    </a:cubicBezTo>
                    <a:cubicBezTo>
                      <a:pt x="103632" y="174022"/>
                      <a:pt x="95821" y="180118"/>
                      <a:pt x="86106" y="184975"/>
                    </a:cubicBezTo>
                    <a:cubicBezTo>
                      <a:pt x="76391" y="189833"/>
                      <a:pt x="66008" y="192310"/>
                      <a:pt x="54769" y="1923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79CC8ED2-9F1B-90C0-9B16-0CC031C544C6}"/>
                </a:ext>
              </a:extLst>
            </p:cNvPr>
            <p:cNvSpPr/>
            <p:nvPr/>
          </p:nvSpPr>
          <p:spPr>
            <a:xfrm>
              <a:off x="7065073" y="4023931"/>
              <a:ext cx="107918" cy="237934"/>
            </a:xfrm>
            <a:custGeom>
              <a:avLst/>
              <a:gdLst>
                <a:gd name="connsiteX0" fmla="*/ 60579 w 107918"/>
                <a:gd name="connsiteY0" fmla="*/ 190 h 237934"/>
                <a:gd name="connsiteX1" fmla="*/ 60579 w 107918"/>
                <a:gd name="connsiteY1" fmla="*/ 52388 h 237934"/>
                <a:gd name="connsiteX2" fmla="*/ 107918 w 107918"/>
                <a:gd name="connsiteY2" fmla="*/ 52388 h 237934"/>
                <a:gd name="connsiteX3" fmla="*/ 107918 w 107918"/>
                <a:gd name="connsiteY3" fmla="*/ 77533 h 237934"/>
                <a:gd name="connsiteX4" fmla="*/ 60579 w 107918"/>
                <a:gd name="connsiteY4" fmla="*/ 77533 h 237934"/>
                <a:gd name="connsiteX5" fmla="*/ 60579 w 107918"/>
                <a:gd name="connsiteY5" fmla="*/ 175641 h 237934"/>
                <a:gd name="connsiteX6" fmla="*/ 85344 w 107918"/>
                <a:gd name="connsiteY6" fmla="*/ 210979 h 237934"/>
                <a:gd name="connsiteX7" fmla="*/ 104489 w 107918"/>
                <a:gd name="connsiteY7" fmla="*/ 208693 h 237934"/>
                <a:gd name="connsiteX8" fmla="*/ 106013 w 107918"/>
                <a:gd name="connsiteY8" fmla="*/ 233458 h 237934"/>
                <a:gd name="connsiteX9" fmla="*/ 76676 w 107918"/>
                <a:gd name="connsiteY9" fmla="*/ 237934 h 237934"/>
                <a:gd name="connsiteX10" fmla="*/ 40958 w 107918"/>
                <a:gd name="connsiteY10" fmla="*/ 224028 h 237934"/>
                <a:gd name="connsiteX11" fmla="*/ 28194 w 107918"/>
                <a:gd name="connsiteY11" fmla="*/ 176689 h 237934"/>
                <a:gd name="connsiteX12" fmla="*/ 28194 w 107918"/>
                <a:gd name="connsiteY12" fmla="*/ 77438 h 237934"/>
                <a:gd name="connsiteX13" fmla="*/ 0 w 107918"/>
                <a:gd name="connsiteY13" fmla="*/ 77438 h 237934"/>
                <a:gd name="connsiteX14" fmla="*/ 0 w 107918"/>
                <a:gd name="connsiteY14" fmla="*/ 52292 h 237934"/>
                <a:gd name="connsiteX15" fmla="*/ 28194 w 107918"/>
                <a:gd name="connsiteY15" fmla="*/ 52292 h 237934"/>
                <a:gd name="connsiteX16" fmla="*/ 28194 w 107918"/>
                <a:gd name="connsiteY16" fmla="*/ 8668 h 237934"/>
                <a:gd name="connsiteX17" fmla="*/ 60484 w 107918"/>
                <a:gd name="connsiteY17" fmla="*/ 0 h 237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918" h="237934">
                  <a:moveTo>
                    <a:pt x="60579" y="190"/>
                  </a:moveTo>
                  <a:lnTo>
                    <a:pt x="60579" y="52388"/>
                  </a:lnTo>
                  <a:lnTo>
                    <a:pt x="107918" y="52388"/>
                  </a:lnTo>
                  <a:lnTo>
                    <a:pt x="107918" y="77533"/>
                  </a:lnTo>
                  <a:lnTo>
                    <a:pt x="60579" y="77533"/>
                  </a:lnTo>
                  <a:lnTo>
                    <a:pt x="60579" y="175641"/>
                  </a:lnTo>
                  <a:cubicBezTo>
                    <a:pt x="60579" y="198215"/>
                    <a:pt x="66961" y="210979"/>
                    <a:pt x="85344" y="210979"/>
                  </a:cubicBezTo>
                  <a:cubicBezTo>
                    <a:pt x="94012" y="210979"/>
                    <a:pt x="100394" y="209836"/>
                    <a:pt x="104489" y="208693"/>
                  </a:cubicBezTo>
                  <a:lnTo>
                    <a:pt x="106013" y="233458"/>
                  </a:lnTo>
                  <a:cubicBezTo>
                    <a:pt x="99632" y="236125"/>
                    <a:pt x="89440" y="237934"/>
                    <a:pt x="76676" y="237934"/>
                  </a:cubicBezTo>
                  <a:cubicBezTo>
                    <a:pt x="61246" y="237934"/>
                    <a:pt x="48863" y="233077"/>
                    <a:pt x="40958" y="224028"/>
                  </a:cubicBezTo>
                  <a:cubicBezTo>
                    <a:pt x="31528" y="214217"/>
                    <a:pt x="28194" y="198120"/>
                    <a:pt x="28194" y="176689"/>
                  </a:cubicBezTo>
                  <a:lnTo>
                    <a:pt x="28194" y="77438"/>
                  </a:lnTo>
                  <a:lnTo>
                    <a:pt x="0" y="77438"/>
                  </a:lnTo>
                  <a:lnTo>
                    <a:pt x="0" y="52292"/>
                  </a:lnTo>
                  <a:lnTo>
                    <a:pt x="28194" y="52292"/>
                  </a:lnTo>
                  <a:lnTo>
                    <a:pt x="28194" y="8668"/>
                  </a:lnTo>
                  <a:lnTo>
                    <a:pt x="6048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grpSp>
          <p:nvGrpSpPr>
            <p:cNvPr id="80" name="Graphique 8">
              <a:extLst>
                <a:ext uri="{FF2B5EF4-FFF2-40B4-BE49-F238E27FC236}">
                  <a16:creationId xmlns:a16="http://schemas.microsoft.com/office/drawing/2014/main" id="{01E44E19-A31F-60C0-FC24-76183842FFDE}"/>
                </a:ext>
              </a:extLst>
            </p:cNvPr>
            <p:cNvGrpSpPr/>
            <p:nvPr/>
          </p:nvGrpSpPr>
          <p:grpSpPr>
            <a:xfrm>
              <a:off x="7195851" y="3988402"/>
              <a:ext cx="947356" cy="275558"/>
              <a:chOff x="7195851" y="3988402"/>
              <a:chExt cx="947356" cy="275558"/>
            </a:xfrm>
            <a:grpFill/>
          </p:grpSpPr>
          <p:sp>
            <p:nvSpPr>
              <p:cNvPr id="108" name="Forme libre : forme 107">
                <a:extLst>
                  <a:ext uri="{FF2B5EF4-FFF2-40B4-BE49-F238E27FC236}">
                    <a16:creationId xmlns:a16="http://schemas.microsoft.com/office/drawing/2014/main" id="{40C1DDEE-13B7-3885-B419-22094AB1AE42}"/>
                  </a:ext>
                </a:extLst>
              </p:cNvPr>
              <p:cNvSpPr/>
              <p:nvPr/>
            </p:nvSpPr>
            <p:spPr>
              <a:xfrm>
                <a:off x="7195851" y="3988402"/>
                <a:ext cx="93630" cy="271843"/>
              </a:xfrm>
              <a:custGeom>
                <a:avLst/>
                <a:gdLst>
                  <a:gd name="connsiteX0" fmla="*/ 1905 w 93630"/>
                  <a:gd name="connsiteY0" fmla="*/ 271748 h 271843"/>
                  <a:gd name="connsiteX1" fmla="*/ 0 w 93630"/>
                  <a:gd name="connsiteY1" fmla="*/ 253746 h 271843"/>
                  <a:gd name="connsiteX2" fmla="*/ 42101 w 93630"/>
                  <a:gd name="connsiteY2" fmla="*/ 245078 h 271843"/>
                  <a:gd name="connsiteX3" fmla="*/ 27051 w 93630"/>
                  <a:gd name="connsiteY3" fmla="*/ 258985 h 271843"/>
                  <a:gd name="connsiteX4" fmla="*/ 29146 w 93630"/>
                  <a:gd name="connsiteY4" fmla="*/ 248507 h 271843"/>
                  <a:gd name="connsiteX5" fmla="*/ 31813 w 93630"/>
                  <a:gd name="connsiteY5" fmla="*/ 232505 h 271843"/>
                  <a:gd name="connsiteX6" fmla="*/ 33147 w 93630"/>
                  <a:gd name="connsiteY6" fmla="*/ 219551 h 271843"/>
                  <a:gd name="connsiteX7" fmla="*/ 33147 w 93630"/>
                  <a:gd name="connsiteY7" fmla="*/ 136112 h 271843"/>
                  <a:gd name="connsiteX8" fmla="*/ 32195 w 93630"/>
                  <a:gd name="connsiteY8" fmla="*/ 123539 h 271843"/>
                  <a:gd name="connsiteX9" fmla="*/ 29908 w 93630"/>
                  <a:gd name="connsiteY9" fmla="*/ 107537 h 271843"/>
                  <a:gd name="connsiteX10" fmla="*/ 27432 w 93630"/>
                  <a:gd name="connsiteY10" fmla="*/ 93631 h 271843"/>
                  <a:gd name="connsiteX11" fmla="*/ 42101 w 93630"/>
                  <a:gd name="connsiteY11" fmla="*/ 110966 h 271843"/>
                  <a:gd name="connsiteX12" fmla="*/ 762 w 93630"/>
                  <a:gd name="connsiteY12" fmla="*/ 103823 h 271843"/>
                  <a:gd name="connsiteX13" fmla="*/ 2667 w 93630"/>
                  <a:gd name="connsiteY13" fmla="*/ 84296 h 271843"/>
                  <a:gd name="connsiteX14" fmla="*/ 56769 w 93630"/>
                  <a:gd name="connsiteY14" fmla="*/ 84296 h 271843"/>
                  <a:gd name="connsiteX15" fmla="*/ 63913 w 93630"/>
                  <a:gd name="connsiteY15" fmla="*/ 91059 h 271843"/>
                  <a:gd name="connsiteX16" fmla="*/ 62960 w 93630"/>
                  <a:gd name="connsiteY16" fmla="*/ 106680 h 271843"/>
                  <a:gd name="connsiteX17" fmla="*/ 62008 w 93630"/>
                  <a:gd name="connsiteY17" fmla="*/ 127540 h 271843"/>
                  <a:gd name="connsiteX18" fmla="*/ 61627 w 93630"/>
                  <a:gd name="connsiteY18" fmla="*/ 147447 h 271843"/>
                  <a:gd name="connsiteX19" fmla="*/ 61627 w 93630"/>
                  <a:gd name="connsiteY19" fmla="*/ 208312 h 271843"/>
                  <a:gd name="connsiteX20" fmla="*/ 62770 w 93630"/>
                  <a:gd name="connsiteY20" fmla="*/ 238411 h 271843"/>
                  <a:gd name="connsiteX21" fmla="*/ 65056 w 93630"/>
                  <a:gd name="connsiteY21" fmla="*/ 260604 h 271843"/>
                  <a:gd name="connsiteX22" fmla="*/ 51149 w 93630"/>
                  <a:gd name="connsiteY22" fmla="*/ 246698 h 271843"/>
                  <a:gd name="connsiteX23" fmla="*/ 93631 w 93630"/>
                  <a:gd name="connsiteY23" fmla="*/ 250412 h 271843"/>
                  <a:gd name="connsiteX24" fmla="*/ 90964 w 93630"/>
                  <a:gd name="connsiteY24" fmla="*/ 269939 h 271843"/>
                  <a:gd name="connsiteX25" fmla="*/ 43244 w 93630"/>
                  <a:gd name="connsiteY25" fmla="*/ 269939 h 271843"/>
                  <a:gd name="connsiteX26" fmla="*/ 32385 w 93630"/>
                  <a:gd name="connsiteY26" fmla="*/ 270320 h 271843"/>
                  <a:gd name="connsiteX27" fmla="*/ 17145 w 93630"/>
                  <a:gd name="connsiteY27" fmla="*/ 271082 h 271843"/>
                  <a:gd name="connsiteX28" fmla="*/ 1905 w 93630"/>
                  <a:gd name="connsiteY28" fmla="*/ 271844 h 271843"/>
                  <a:gd name="connsiteX29" fmla="*/ 41720 w 93630"/>
                  <a:gd name="connsiteY29" fmla="*/ 47339 h 271843"/>
                  <a:gd name="connsiteX30" fmla="*/ 25527 w 93630"/>
                  <a:gd name="connsiteY30" fmla="*/ 40958 h 271843"/>
                  <a:gd name="connsiteX31" fmla="*/ 19907 w 93630"/>
                  <a:gd name="connsiteY31" fmla="*/ 24003 h 271843"/>
                  <a:gd name="connsiteX32" fmla="*/ 25527 w 93630"/>
                  <a:gd name="connsiteY32" fmla="*/ 6572 h 271843"/>
                  <a:gd name="connsiteX33" fmla="*/ 41720 w 93630"/>
                  <a:gd name="connsiteY33" fmla="*/ 0 h 271843"/>
                  <a:gd name="connsiteX34" fmla="*/ 57912 w 93630"/>
                  <a:gd name="connsiteY34" fmla="*/ 6191 h 271843"/>
                  <a:gd name="connsiteX35" fmla="*/ 63532 w 93630"/>
                  <a:gd name="connsiteY35" fmla="*/ 24098 h 271843"/>
                  <a:gd name="connsiteX36" fmla="*/ 58103 w 93630"/>
                  <a:gd name="connsiteY36" fmla="*/ 41053 h 271843"/>
                  <a:gd name="connsiteX37" fmla="*/ 41720 w 93630"/>
                  <a:gd name="connsiteY37" fmla="*/ 47435 h 27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3630" h="271843">
                    <a:moveTo>
                      <a:pt x="1905" y="271748"/>
                    </a:moveTo>
                    <a:lnTo>
                      <a:pt x="0" y="253746"/>
                    </a:lnTo>
                    <a:lnTo>
                      <a:pt x="42101" y="245078"/>
                    </a:lnTo>
                    <a:lnTo>
                      <a:pt x="27051" y="258985"/>
                    </a:lnTo>
                    <a:cubicBezTo>
                      <a:pt x="27527" y="256985"/>
                      <a:pt x="28194" y="253460"/>
                      <a:pt x="29146" y="248507"/>
                    </a:cubicBezTo>
                    <a:cubicBezTo>
                      <a:pt x="30004" y="243459"/>
                      <a:pt x="30861" y="238220"/>
                      <a:pt x="31813" y="232505"/>
                    </a:cubicBezTo>
                    <a:cubicBezTo>
                      <a:pt x="32766" y="226790"/>
                      <a:pt x="33147" y="222504"/>
                      <a:pt x="33147" y="219551"/>
                    </a:cubicBezTo>
                    <a:lnTo>
                      <a:pt x="33147" y="136112"/>
                    </a:lnTo>
                    <a:cubicBezTo>
                      <a:pt x="33147" y="132874"/>
                      <a:pt x="32861" y="128683"/>
                      <a:pt x="32195" y="123539"/>
                    </a:cubicBezTo>
                    <a:cubicBezTo>
                      <a:pt x="31528" y="118396"/>
                      <a:pt x="30766" y="113062"/>
                      <a:pt x="29908" y="107537"/>
                    </a:cubicBezTo>
                    <a:cubicBezTo>
                      <a:pt x="29051" y="102013"/>
                      <a:pt x="28194" y="97346"/>
                      <a:pt x="27432" y="93631"/>
                    </a:cubicBezTo>
                    <a:lnTo>
                      <a:pt x="42101" y="110966"/>
                    </a:lnTo>
                    <a:lnTo>
                      <a:pt x="762" y="103823"/>
                    </a:lnTo>
                    <a:lnTo>
                      <a:pt x="2667" y="84296"/>
                    </a:lnTo>
                    <a:lnTo>
                      <a:pt x="56769" y="84296"/>
                    </a:lnTo>
                    <a:lnTo>
                      <a:pt x="63913" y="91059"/>
                    </a:lnTo>
                    <a:cubicBezTo>
                      <a:pt x="63627" y="94774"/>
                      <a:pt x="63341" y="100013"/>
                      <a:pt x="62960" y="106680"/>
                    </a:cubicBezTo>
                    <a:cubicBezTo>
                      <a:pt x="62579" y="113348"/>
                      <a:pt x="62294" y="120301"/>
                      <a:pt x="62008" y="127540"/>
                    </a:cubicBezTo>
                    <a:cubicBezTo>
                      <a:pt x="61722" y="134779"/>
                      <a:pt x="61627" y="141446"/>
                      <a:pt x="61627" y="147447"/>
                    </a:cubicBezTo>
                    <a:lnTo>
                      <a:pt x="61627" y="208312"/>
                    </a:lnTo>
                    <a:cubicBezTo>
                      <a:pt x="61627" y="218123"/>
                      <a:pt x="62008" y="228124"/>
                      <a:pt x="62770" y="238411"/>
                    </a:cubicBezTo>
                    <a:cubicBezTo>
                      <a:pt x="63532" y="248698"/>
                      <a:pt x="64294" y="256032"/>
                      <a:pt x="65056" y="260604"/>
                    </a:cubicBezTo>
                    <a:lnTo>
                      <a:pt x="51149" y="246698"/>
                    </a:lnTo>
                    <a:lnTo>
                      <a:pt x="93631" y="250412"/>
                    </a:lnTo>
                    <a:lnTo>
                      <a:pt x="90964" y="269939"/>
                    </a:lnTo>
                    <a:lnTo>
                      <a:pt x="43244" y="269939"/>
                    </a:lnTo>
                    <a:cubicBezTo>
                      <a:pt x="40767" y="269939"/>
                      <a:pt x="37052" y="270034"/>
                      <a:pt x="32385" y="270320"/>
                    </a:cubicBezTo>
                    <a:cubicBezTo>
                      <a:pt x="27622" y="270605"/>
                      <a:pt x="22574" y="270796"/>
                      <a:pt x="17145" y="271082"/>
                    </a:cubicBezTo>
                    <a:cubicBezTo>
                      <a:pt x="11716" y="271367"/>
                      <a:pt x="6668" y="271558"/>
                      <a:pt x="1905" y="271844"/>
                    </a:cubicBezTo>
                    <a:close/>
                    <a:moveTo>
                      <a:pt x="41720" y="47339"/>
                    </a:moveTo>
                    <a:cubicBezTo>
                      <a:pt x="34671" y="47339"/>
                      <a:pt x="29337" y="45244"/>
                      <a:pt x="25527" y="40958"/>
                    </a:cubicBezTo>
                    <a:cubicBezTo>
                      <a:pt x="21717" y="36671"/>
                      <a:pt x="19907" y="31052"/>
                      <a:pt x="19907" y="24003"/>
                    </a:cubicBezTo>
                    <a:cubicBezTo>
                      <a:pt x="19907" y="16954"/>
                      <a:pt x="21812" y="10858"/>
                      <a:pt x="25527" y="6572"/>
                    </a:cubicBezTo>
                    <a:cubicBezTo>
                      <a:pt x="29242" y="2286"/>
                      <a:pt x="34671" y="0"/>
                      <a:pt x="41720" y="0"/>
                    </a:cubicBezTo>
                    <a:cubicBezTo>
                      <a:pt x="48768" y="0"/>
                      <a:pt x="54102" y="2096"/>
                      <a:pt x="57912" y="6191"/>
                    </a:cubicBezTo>
                    <a:cubicBezTo>
                      <a:pt x="61627" y="10287"/>
                      <a:pt x="63532" y="16288"/>
                      <a:pt x="63532" y="24098"/>
                    </a:cubicBezTo>
                    <a:cubicBezTo>
                      <a:pt x="63532" y="31147"/>
                      <a:pt x="61722" y="36767"/>
                      <a:pt x="58103" y="41053"/>
                    </a:cubicBezTo>
                    <a:cubicBezTo>
                      <a:pt x="54483" y="45339"/>
                      <a:pt x="49054" y="47435"/>
                      <a:pt x="41720" y="474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09" name="Forme libre : forme 108">
                <a:extLst>
                  <a:ext uri="{FF2B5EF4-FFF2-40B4-BE49-F238E27FC236}">
                    <a16:creationId xmlns:a16="http://schemas.microsoft.com/office/drawing/2014/main" id="{96E628D0-B509-E201-2D16-60DB2BE9C7DE}"/>
                  </a:ext>
                </a:extLst>
              </p:cNvPr>
              <p:cNvSpPr/>
              <p:nvPr/>
            </p:nvSpPr>
            <p:spPr>
              <a:xfrm>
                <a:off x="7315390" y="4069174"/>
                <a:ext cx="171450" cy="192785"/>
              </a:xfrm>
              <a:custGeom>
                <a:avLst/>
                <a:gdLst>
                  <a:gd name="connsiteX0" fmla="*/ 86106 w 171450"/>
                  <a:gd name="connsiteY0" fmla="*/ 192786 h 192785"/>
                  <a:gd name="connsiteX1" fmla="*/ 38386 w 171450"/>
                  <a:gd name="connsiteY1" fmla="*/ 180403 h 192785"/>
                  <a:gd name="connsiteX2" fmla="*/ 9620 w 171450"/>
                  <a:gd name="connsiteY2" fmla="*/ 146399 h 192785"/>
                  <a:gd name="connsiteX3" fmla="*/ 0 w 171450"/>
                  <a:gd name="connsiteY3" fmla="*/ 96583 h 192785"/>
                  <a:gd name="connsiteX4" fmla="*/ 9620 w 171450"/>
                  <a:gd name="connsiteY4" fmla="*/ 46387 h 192785"/>
                  <a:gd name="connsiteX5" fmla="*/ 38386 w 171450"/>
                  <a:gd name="connsiteY5" fmla="*/ 12382 h 192785"/>
                  <a:gd name="connsiteX6" fmla="*/ 86106 w 171450"/>
                  <a:gd name="connsiteY6" fmla="*/ 0 h 192785"/>
                  <a:gd name="connsiteX7" fmla="*/ 150209 w 171450"/>
                  <a:gd name="connsiteY7" fmla="*/ 26479 h 192785"/>
                  <a:gd name="connsiteX8" fmla="*/ 171450 w 171450"/>
                  <a:gd name="connsiteY8" fmla="*/ 96583 h 192785"/>
                  <a:gd name="connsiteX9" fmla="*/ 161830 w 171450"/>
                  <a:gd name="connsiteY9" fmla="*/ 146590 h 192785"/>
                  <a:gd name="connsiteX10" fmla="*/ 133255 w 171450"/>
                  <a:gd name="connsiteY10" fmla="*/ 180594 h 192785"/>
                  <a:gd name="connsiteX11" fmla="*/ 86106 w 171450"/>
                  <a:gd name="connsiteY11" fmla="*/ 192786 h 192785"/>
                  <a:gd name="connsiteX12" fmla="*/ 86106 w 171450"/>
                  <a:gd name="connsiteY12" fmla="*/ 172498 h 192785"/>
                  <a:gd name="connsiteX13" fmla="*/ 118015 w 171450"/>
                  <a:gd name="connsiteY13" fmla="*/ 161258 h 192785"/>
                  <a:gd name="connsiteX14" fmla="*/ 134398 w 171450"/>
                  <a:gd name="connsiteY14" fmla="*/ 132493 h 192785"/>
                  <a:gd name="connsiteX15" fmla="*/ 139065 w 171450"/>
                  <a:gd name="connsiteY15" fmla="*/ 96583 h 192785"/>
                  <a:gd name="connsiteX16" fmla="*/ 134398 w 171450"/>
                  <a:gd name="connsiteY16" fmla="*/ 60293 h 192785"/>
                  <a:gd name="connsiteX17" fmla="*/ 118015 w 171450"/>
                  <a:gd name="connsiteY17" fmla="*/ 31528 h 192785"/>
                  <a:gd name="connsiteX18" fmla="*/ 86106 w 171450"/>
                  <a:gd name="connsiteY18" fmla="*/ 20288 h 192785"/>
                  <a:gd name="connsiteX19" fmla="*/ 54197 w 171450"/>
                  <a:gd name="connsiteY19" fmla="*/ 31337 h 192785"/>
                  <a:gd name="connsiteX20" fmla="*/ 37433 w 171450"/>
                  <a:gd name="connsiteY20" fmla="*/ 59912 h 192785"/>
                  <a:gd name="connsiteX21" fmla="*/ 32385 w 171450"/>
                  <a:gd name="connsiteY21" fmla="*/ 96583 h 192785"/>
                  <a:gd name="connsiteX22" fmla="*/ 37433 w 171450"/>
                  <a:gd name="connsiteY22" fmla="*/ 132874 h 192785"/>
                  <a:gd name="connsiteX23" fmla="*/ 54197 w 171450"/>
                  <a:gd name="connsiteY23" fmla="*/ 161449 h 192785"/>
                  <a:gd name="connsiteX24" fmla="*/ 86106 w 171450"/>
                  <a:gd name="connsiteY24" fmla="*/ 172498 h 192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71450" h="192785">
                    <a:moveTo>
                      <a:pt x="86106" y="192786"/>
                    </a:moveTo>
                    <a:cubicBezTo>
                      <a:pt x="67056" y="192786"/>
                      <a:pt x="51149" y="188690"/>
                      <a:pt x="38386" y="180403"/>
                    </a:cubicBezTo>
                    <a:cubicBezTo>
                      <a:pt x="25622" y="172117"/>
                      <a:pt x="16002" y="160782"/>
                      <a:pt x="9620" y="146399"/>
                    </a:cubicBezTo>
                    <a:cubicBezTo>
                      <a:pt x="3238" y="132017"/>
                      <a:pt x="0" y="115443"/>
                      <a:pt x="0" y="96583"/>
                    </a:cubicBezTo>
                    <a:cubicBezTo>
                      <a:pt x="0" y="77724"/>
                      <a:pt x="3143" y="60865"/>
                      <a:pt x="9620" y="46387"/>
                    </a:cubicBezTo>
                    <a:cubicBezTo>
                      <a:pt x="16097" y="31909"/>
                      <a:pt x="25622" y="20669"/>
                      <a:pt x="38386" y="12382"/>
                    </a:cubicBezTo>
                    <a:cubicBezTo>
                      <a:pt x="51149" y="4096"/>
                      <a:pt x="67056" y="0"/>
                      <a:pt x="86106" y="0"/>
                    </a:cubicBezTo>
                    <a:cubicBezTo>
                      <a:pt x="114681" y="0"/>
                      <a:pt x="136017" y="8858"/>
                      <a:pt x="150209" y="26479"/>
                    </a:cubicBezTo>
                    <a:cubicBezTo>
                      <a:pt x="164402" y="44101"/>
                      <a:pt x="171450" y="67532"/>
                      <a:pt x="171450" y="96583"/>
                    </a:cubicBezTo>
                    <a:cubicBezTo>
                      <a:pt x="171450" y="115348"/>
                      <a:pt x="168307" y="132017"/>
                      <a:pt x="161830" y="146590"/>
                    </a:cubicBezTo>
                    <a:cubicBezTo>
                      <a:pt x="155448" y="161163"/>
                      <a:pt x="145923" y="172498"/>
                      <a:pt x="133255" y="180594"/>
                    </a:cubicBezTo>
                    <a:cubicBezTo>
                      <a:pt x="120587" y="188785"/>
                      <a:pt x="104870" y="192786"/>
                      <a:pt x="86106" y="192786"/>
                    </a:cubicBezTo>
                    <a:close/>
                    <a:moveTo>
                      <a:pt x="86106" y="172498"/>
                    </a:moveTo>
                    <a:cubicBezTo>
                      <a:pt x="99632" y="172498"/>
                      <a:pt x="110300" y="168783"/>
                      <a:pt x="118015" y="161258"/>
                    </a:cubicBezTo>
                    <a:cubicBezTo>
                      <a:pt x="125730" y="153734"/>
                      <a:pt x="131254" y="144209"/>
                      <a:pt x="134398" y="132493"/>
                    </a:cubicBezTo>
                    <a:cubicBezTo>
                      <a:pt x="137541" y="120872"/>
                      <a:pt x="139065" y="108871"/>
                      <a:pt x="139065" y="96583"/>
                    </a:cubicBezTo>
                    <a:cubicBezTo>
                      <a:pt x="139065" y="84296"/>
                      <a:pt x="137446" y="72009"/>
                      <a:pt x="134398" y="60293"/>
                    </a:cubicBezTo>
                    <a:cubicBezTo>
                      <a:pt x="131254" y="48673"/>
                      <a:pt x="125825" y="39052"/>
                      <a:pt x="118015" y="31528"/>
                    </a:cubicBezTo>
                    <a:cubicBezTo>
                      <a:pt x="110204" y="24003"/>
                      <a:pt x="99632" y="20288"/>
                      <a:pt x="86106" y="20288"/>
                    </a:cubicBezTo>
                    <a:cubicBezTo>
                      <a:pt x="72581" y="20288"/>
                      <a:pt x="61913" y="24003"/>
                      <a:pt x="54197" y="31337"/>
                    </a:cubicBezTo>
                    <a:cubicBezTo>
                      <a:pt x="46387" y="38767"/>
                      <a:pt x="40862" y="48292"/>
                      <a:pt x="37433" y="59912"/>
                    </a:cubicBezTo>
                    <a:cubicBezTo>
                      <a:pt x="34100" y="71533"/>
                      <a:pt x="32385" y="83820"/>
                      <a:pt x="32385" y="96583"/>
                    </a:cubicBezTo>
                    <a:cubicBezTo>
                      <a:pt x="32385" y="109347"/>
                      <a:pt x="34100" y="121158"/>
                      <a:pt x="37433" y="132874"/>
                    </a:cubicBezTo>
                    <a:cubicBezTo>
                      <a:pt x="40862" y="144494"/>
                      <a:pt x="46387" y="154019"/>
                      <a:pt x="54197" y="161449"/>
                    </a:cubicBezTo>
                    <a:cubicBezTo>
                      <a:pt x="62008" y="168878"/>
                      <a:pt x="72581" y="172498"/>
                      <a:pt x="86106" y="17249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10" name="Forme libre : forme 109">
                <a:extLst>
                  <a:ext uri="{FF2B5EF4-FFF2-40B4-BE49-F238E27FC236}">
                    <a16:creationId xmlns:a16="http://schemas.microsoft.com/office/drawing/2014/main" id="{8B3815E7-3FD4-6D58-DB73-5406C3CC8182}"/>
                  </a:ext>
                </a:extLst>
              </p:cNvPr>
              <p:cNvSpPr/>
              <p:nvPr/>
            </p:nvSpPr>
            <p:spPr>
              <a:xfrm>
                <a:off x="7517891" y="4069650"/>
                <a:ext cx="211169" cy="190500"/>
              </a:xfrm>
              <a:custGeom>
                <a:avLst/>
                <a:gdLst>
                  <a:gd name="connsiteX0" fmla="*/ 1905 w 211169"/>
                  <a:gd name="connsiteY0" fmla="*/ 190500 h 190500"/>
                  <a:gd name="connsiteX1" fmla="*/ 0 w 211169"/>
                  <a:gd name="connsiteY1" fmla="*/ 172498 h 190500"/>
                  <a:gd name="connsiteX2" fmla="*/ 42101 w 211169"/>
                  <a:gd name="connsiteY2" fmla="*/ 163830 h 190500"/>
                  <a:gd name="connsiteX3" fmla="*/ 27051 w 211169"/>
                  <a:gd name="connsiteY3" fmla="*/ 177737 h 190500"/>
                  <a:gd name="connsiteX4" fmla="*/ 29146 w 211169"/>
                  <a:gd name="connsiteY4" fmla="*/ 167259 h 190500"/>
                  <a:gd name="connsiteX5" fmla="*/ 31813 w 211169"/>
                  <a:gd name="connsiteY5" fmla="*/ 151257 h 190500"/>
                  <a:gd name="connsiteX6" fmla="*/ 33147 w 211169"/>
                  <a:gd name="connsiteY6" fmla="*/ 138303 h 190500"/>
                  <a:gd name="connsiteX7" fmla="*/ 33147 w 211169"/>
                  <a:gd name="connsiteY7" fmla="*/ 54864 h 190500"/>
                  <a:gd name="connsiteX8" fmla="*/ 32004 w 211169"/>
                  <a:gd name="connsiteY8" fmla="*/ 41529 h 190500"/>
                  <a:gd name="connsiteX9" fmla="*/ 29337 w 211169"/>
                  <a:gd name="connsiteY9" fmla="*/ 24575 h 190500"/>
                  <a:gd name="connsiteX10" fmla="*/ 27051 w 211169"/>
                  <a:gd name="connsiteY10" fmla="*/ 12383 h 190500"/>
                  <a:gd name="connsiteX11" fmla="*/ 42101 w 211169"/>
                  <a:gd name="connsiteY11" fmla="*/ 29718 h 190500"/>
                  <a:gd name="connsiteX12" fmla="*/ 762 w 211169"/>
                  <a:gd name="connsiteY12" fmla="*/ 22574 h 190500"/>
                  <a:gd name="connsiteX13" fmla="*/ 2667 w 211169"/>
                  <a:gd name="connsiteY13" fmla="*/ 3048 h 190500"/>
                  <a:gd name="connsiteX14" fmla="*/ 49244 w 211169"/>
                  <a:gd name="connsiteY14" fmla="*/ 3048 h 190500"/>
                  <a:gd name="connsiteX15" fmla="*/ 56388 w 211169"/>
                  <a:gd name="connsiteY15" fmla="*/ 9811 h 190500"/>
                  <a:gd name="connsiteX16" fmla="*/ 61627 w 211169"/>
                  <a:gd name="connsiteY16" fmla="*/ 66199 h 190500"/>
                  <a:gd name="connsiteX17" fmla="*/ 53340 w 211169"/>
                  <a:gd name="connsiteY17" fmla="*/ 44387 h 190500"/>
                  <a:gd name="connsiteX18" fmla="*/ 67818 w 211169"/>
                  <a:gd name="connsiteY18" fmla="*/ 20288 h 190500"/>
                  <a:gd name="connsiteX19" fmla="*/ 88678 w 211169"/>
                  <a:gd name="connsiteY19" fmla="*/ 5239 h 190500"/>
                  <a:gd name="connsiteX20" fmla="*/ 114967 w 211169"/>
                  <a:gd name="connsiteY20" fmla="*/ 0 h 190500"/>
                  <a:gd name="connsiteX21" fmla="*/ 155162 w 211169"/>
                  <a:gd name="connsiteY21" fmla="*/ 10668 h 190500"/>
                  <a:gd name="connsiteX22" fmla="*/ 173546 w 211169"/>
                  <a:gd name="connsiteY22" fmla="*/ 40958 h 190500"/>
                  <a:gd name="connsiteX23" fmla="*/ 178403 w 211169"/>
                  <a:gd name="connsiteY23" fmla="*/ 86773 h 190500"/>
                  <a:gd name="connsiteX24" fmla="*/ 178403 w 211169"/>
                  <a:gd name="connsiteY24" fmla="*/ 126968 h 190500"/>
                  <a:gd name="connsiteX25" fmla="*/ 179737 w 211169"/>
                  <a:gd name="connsiteY25" fmla="*/ 154400 h 190500"/>
                  <a:gd name="connsiteX26" fmla="*/ 182213 w 211169"/>
                  <a:gd name="connsiteY26" fmla="*/ 175450 h 190500"/>
                  <a:gd name="connsiteX27" fmla="*/ 168688 w 211169"/>
                  <a:gd name="connsiteY27" fmla="*/ 165259 h 190500"/>
                  <a:gd name="connsiteX28" fmla="*/ 211169 w 211169"/>
                  <a:gd name="connsiteY28" fmla="*/ 168974 h 190500"/>
                  <a:gd name="connsiteX29" fmla="*/ 208502 w 211169"/>
                  <a:gd name="connsiteY29" fmla="*/ 188500 h 190500"/>
                  <a:gd name="connsiteX30" fmla="*/ 160401 w 211169"/>
                  <a:gd name="connsiteY30" fmla="*/ 188500 h 190500"/>
                  <a:gd name="connsiteX31" fmla="*/ 152114 w 211169"/>
                  <a:gd name="connsiteY31" fmla="*/ 188881 h 190500"/>
                  <a:gd name="connsiteX32" fmla="*/ 137255 w 211169"/>
                  <a:gd name="connsiteY32" fmla="*/ 189643 h 190500"/>
                  <a:gd name="connsiteX33" fmla="*/ 122777 w 211169"/>
                  <a:gd name="connsiteY33" fmla="*/ 190405 h 190500"/>
                  <a:gd name="connsiteX34" fmla="*/ 120872 w 211169"/>
                  <a:gd name="connsiteY34" fmla="*/ 172403 h 190500"/>
                  <a:gd name="connsiteX35" fmla="*/ 158496 w 211169"/>
                  <a:gd name="connsiteY35" fmla="*/ 163354 h 190500"/>
                  <a:gd name="connsiteX36" fmla="*/ 144589 w 211169"/>
                  <a:gd name="connsiteY36" fmla="*/ 172022 h 190500"/>
                  <a:gd name="connsiteX37" fmla="*/ 147066 w 211169"/>
                  <a:gd name="connsiteY37" fmla="*/ 162782 h 190500"/>
                  <a:gd name="connsiteX38" fmla="*/ 149352 w 211169"/>
                  <a:gd name="connsiteY38" fmla="*/ 150971 h 190500"/>
                  <a:gd name="connsiteX39" fmla="*/ 150304 w 211169"/>
                  <a:gd name="connsiteY39" fmla="*/ 138208 h 190500"/>
                  <a:gd name="connsiteX40" fmla="*/ 150304 w 211169"/>
                  <a:gd name="connsiteY40" fmla="*/ 86297 h 190500"/>
                  <a:gd name="connsiteX41" fmla="*/ 147256 w 211169"/>
                  <a:gd name="connsiteY41" fmla="*/ 54959 h 190500"/>
                  <a:gd name="connsiteX42" fmla="*/ 135636 w 211169"/>
                  <a:gd name="connsiteY42" fmla="*/ 30766 h 190500"/>
                  <a:gd name="connsiteX43" fmla="*/ 110490 w 211169"/>
                  <a:gd name="connsiteY43" fmla="*/ 21336 h 190500"/>
                  <a:gd name="connsiteX44" fmla="*/ 74581 w 211169"/>
                  <a:gd name="connsiteY44" fmla="*/ 39338 h 190500"/>
                  <a:gd name="connsiteX45" fmla="*/ 61627 w 211169"/>
                  <a:gd name="connsiteY45" fmla="*/ 85154 h 190500"/>
                  <a:gd name="connsiteX46" fmla="*/ 61627 w 211169"/>
                  <a:gd name="connsiteY46" fmla="*/ 126873 h 190500"/>
                  <a:gd name="connsiteX47" fmla="*/ 62770 w 211169"/>
                  <a:gd name="connsiteY47" fmla="*/ 156972 h 190500"/>
                  <a:gd name="connsiteX48" fmla="*/ 65056 w 211169"/>
                  <a:gd name="connsiteY48" fmla="*/ 179165 h 190500"/>
                  <a:gd name="connsiteX49" fmla="*/ 51149 w 211169"/>
                  <a:gd name="connsiteY49" fmla="*/ 165259 h 190500"/>
                  <a:gd name="connsiteX50" fmla="*/ 93631 w 211169"/>
                  <a:gd name="connsiteY50" fmla="*/ 168974 h 190500"/>
                  <a:gd name="connsiteX51" fmla="*/ 90964 w 211169"/>
                  <a:gd name="connsiteY51" fmla="*/ 188500 h 190500"/>
                  <a:gd name="connsiteX52" fmla="*/ 43244 w 211169"/>
                  <a:gd name="connsiteY52" fmla="*/ 188500 h 190500"/>
                  <a:gd name="connsiteX53" fmla="*/ 32385 w 211169"/>
                  <a:gd name="connsiteY53" fmla="*/ 188881 h 190500"/>
                  <a:gd name="connsiteX54" fmla="*/ 17145 w 211169"/>
                  <a:gd name="connsiteY54" fmla="*/ 189643 h 190500"/>
                  <a:gd name="connsiteX55" fmla="*/ 1905 w 211169"/>
                  <a:gd name="connsiteY55" fmla="*/ 190405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11169" h="190500">
                    <a:moveTo>
                      <a:pt x="1905" y="190500"/>
                    </a:moveTo>
                    <a:lnTo>
                      <a:pt x="0" y="172498"/>
                    </a:lnTo>
                    <a:lnTo>
                      <a:pt x="42101" y="163830"/>
                    </a:lnTo>
                    <a:lnTo>
                      <a:pt x="27051" y="177737"/>
                    </a:lnTo>
                    <a:cubicBezTo>
                      <a:pt x="27527" y="175736"/>
                      <a:pt x="28194" y="172212"/>
                      <a:pt x="29146" y="167259"/>
                    </a:cubicBezTo>
                    <a:cubicBezTo>
                      <a:pt x="30004" y="162211"/>
                      <a:pt x="30861" y="156972"/>
                      <a:pt x="31813" y="151257"/>
                    </a:cubicBezTo>
                    <a:cubicBezTo>
                      <a:pt x="32766" y="145542"/>
                      <a:pt x="33147" y="141256"/>
                      <a:pt x="33147" y="138303"/>
                    </a:cubicBezTo>
                    <a:lnTo>
                      <a:pt x="33147" y="54864"/>
                    </a:lnTo>
                    <a:cubicBezTo>
                      <a:pt x="33147" y="51625"/>
                      <a:pt x="32766" y="47149"/>
                      <a:pt x="32004" y="41529"/>
                    </a:cubicBezTo>
                    <a:cubicBezTo>
                      <a:pt x="31242" y="35909"/>
                      <a:pt x="30385" y="30290"/>
                      <a:pt x="29337" y="24575"/>
                    </a:cubicBezTo>
                    <a:cubicBezTo>
                      <a:pt x="28289" y="18955"/>
                      <a:pt x="27622" y="14859"/>
                      <a:pt x="27051" y="12383"/>
                    </a:cubicBezTo>
                    <a:lnTo>
                      <a:pt x="42101" y="29718"/>
                    </a:lnTo>
                    <a:lnTo>
                      <a:pt x="762" y="22574"/>
                    </a:lnTo>
                    <a:lnTo>
                      <a:pt x="2667" y="3048"/>
                    </a:lnTo>
                    <a:lnTo>
                      <a:pt x="49244" y="3048"/>
                    </a:lnTo>
                    <a:lnTo>
                      <a:pt x="56388" y="9811"/>
                    </a:lnTo>
                    <a:lnTo>
                      <a:pt x="61627" y="66199"/>
                    </a:lnTo>
                    <a:lnTo>
                      <a:pt x="53340" y="44387"/>
                    </a:lnTo>
                    <a:cubicBezTo>
                      <a:pt x="57055" y="34862"/>
                      <a:pt x="61913" y="26861"/>
                      <a:pt x="67818" y="20288"/>
                    </a:cubicBezTo>
                    <a:cubicBezTo>
                      <a:pt x="73723" y="13811"/>
                      <a:pt x="80677" y="8763"/>
                      <a:pt x="88678" y="5239"/>
                    </a:cubicBezTo>
                    <a:cubicBezTo>
                      <a:pt x="96679" y="1715"/>
                      <a:pt x="105442" y="0"/>
                      <a:pt x="114967" y="0"/>
                    </a:cubicBezTo>
                    <a:cubicBezTo>
                      <a:pt x="132779" y="0"/>
                      <a:pt x="146113" y="3620"/>
                      <a:pt x="155162" y="10668"/>
                    </a:cubicBezTo>
                    <a:cubicBezTo>
                      <a:pt x="164211" y="17812"/>
                      <a:pt x="170307" y="27908"/>
                      <a:pt x="173546" y="40958"/>
                    </a:cubicBezTo>
                    <a:cubicBezTo>
                      <a:pt x="176784" y="54007"/>
                      <a:pt x="178403" y="69247"/>
                      <a:pt x="178403" y="86773"/>
                    </a:cubicBezTo>
                    <a:lnTo>
                      <a:pt x="178403" y="126968"/>
                    </a:lnTo>
                    <a:cubicBezTo>
                      <a:pt x="178403" y="136208"/>
                      <a:pt x="178879" y="145352"/>
                      <a:pt x="179737" y="154400"/>
                    </a:cubicBezTo>
                    <a:cubicBezTo>
                      <a:pt x="180594" y="163449"/>
                      <a:pt x="181451" y="170402"/>
                      <a:pt x="182213" y="175450"/>
                    </a:cubicBezTo>
                    <a:lnTo>
                      <a:pt x="168688" y="165259"/>
                    </a:lnTo>
                    <a:lnTo>
                      <a:pt x="211169" y="168974"/>
                    </a:lnTo>
                    <a:lnTo>
                      <a:pt x="208502" y="188500"/>
                    </a:lnTo>
                    <a:lnTo>
                      <a:pt x="160401" y="188500"/>
                    </a:lnTo>
                    <a:cubicBezTo>
                      <a:pt x="159353" y="188500"/>
                      <a:pt x="156686" y="188595"/>
                      <a:pt x="152114" y="188881"/>
                    </a:cubicBezTo>
                    <a:cubicBezTo>
                      <a:pt x="147542" y="189167"/>
                      <a:pt x="142685" y="189357"/>
                      <a:pt x="137255" y="189643"/>
                    </a:cubicBezTo>
                    <a:cubicBezTo>
                      <a:pt x="131826" y="189929"/>
                      <a:pt x="127063" y="190119"/>
                      <a:pt x="122777" y="190405"/>
                    </a:cubicBezTo>
                    <a:lnTo>
                      <a:pt x="120872" y="172403"/>
                    </a:lnTo>
                    <a:lnTo>
                      <a:pt x="158496" y="163354"/>
                    </a:lnTo>
                    <a:lnTo>
                      <a:pt x="144589" y="172022"/>
                    </a:lnTo>
                    <a:cubicBezTo>
                      <a:pt x="145352" y="169545"/>
                      <a:pt x="146113" y="166497"/>
                      <a:pt x="147066" y="162782"/>
                    </a:cubicBezTo>
                    <a:cubicBezTo>
                      <a:pt x="147923" y="159163"/>
                      <a:pt x="148685" y="155258"/>
                      <a:pt x="149352" y="150971"/>
                    </a:cubicBezTo>
                    <a:cubicBezTo>
                      <a:pt x="150019" y="146685"/>
                      <a:pt x="150304" y="142494"/>
                      <a:pt x="150304" y="138208"/>
                    </a:cubicBezTo>
                    <a:lnTo>
                      <a:pt x="150304" y="86297"/>
                    </a:lnTo>
                    <a:cubicBezTo>
                      <a:pt x="150304" y="75248"/>
                      <a:pt x="149257" y="64865"/>
                      <a:pt x="147256" y="54959"/>
                    </a:cubicBezTo>
                    <a:cubicBezTo>
                      <a:pt x="145256" y="45053"/>
                      <a:pt x="141351" y="36957"/>
                      <a:pt x="135636" y="30766"/>
                    </a:cubicBezTo>
                    <a:cubicBezTo>
                      <a:pt x="129826" y="24479"/>
                      <a:pt x="121444" y="21336"/>
                      <a:pt x="110490" y="21336"/>
                    </a:cubicBezTo>
                    <a:cubicBezTo>
                      <a:pt x="95250" y="21336"/>
                      <a:pt x="83248" y="27337"/>
                      <a:pt x="74581" y="39338"/>
                    </a:cubicBezTo>
                    <a:cubicBezTo>
                      <a:pt x="65913" y="51340"/>
                      <a:pt x="61627" y="66675"/>
                      <a:pt x="61627" y="85154"/>
                    </a:cubicBezTo>
                    <a:lnTo>
                      <a:pt x="61627" y="126873"/>
                    </a:lnTo>
                    <a:cubicBezTo>
                      <a:pt x="61627" y="136684"/>
                      <a:pt x="62008" y="146685"/>
                      <a:pt x="62770" y="156972"/>
                    </a:cubicBezTo>
                    <a:cubicBezTo>
                      <a:pt x="63532" y="167259"/>
                      <a:pt x="64294" y="174593"/>
                      <a:pt x="65056" y="179165"/>
                    </a:cubicBezTo>
                    <a:lnTo>
                      <a:pt x="51149" y="165259"/>
                    </a:lnTo>
                    <a:lnTo>
                      <a:pt x="93631" y="168974"/>
                    </a:lnTo>
                    <a:lnTo>
                      <a:pt x="90964" y="188500"/>
                    </a:lnTo>
                    <a:lnTo>
                      <a:pt x="43244" y="188500"/>
                    </a:lnTo>
                    <a:cubicBezTo>
                      <a:pt x="40767" y="188500"/>
                      <a:pt x="37052" y="188595"/>
                      <a:pt x="32385" y="188881"/>
                    </a:cubicBezTo>
                    <a:cubicBezTo>
                      <a:pt x="27622" y="189167"/>
                      <a:pt x="22574" y="189357"/>
                      <a:pt x="17145" y="189643"/>
                    </a:cubicBezTo>
                    <a:cubicBezTo>
                      <a:pt x="11716" y="189929"/>
                      <a:pt x="6668" y="190119"/>
                      <a:pt x="1905" y="1904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11" name="Forme libre : forme 110">
                <a:extLst>
                  <a:ext uri="{FF2B5EF4-FFF2-40B4-BE49-F238E27FC236}">
                    <a16:creationId xmlns:a16="http://schemas.microsoft.com/office/drawing/2014/main" id="{F1E44C80-14A7-F547-84C3-5A42A9B8D356}"/>
                  </a:ext>
                </a:extLst>
              </p:cNvPr>
              <p:cNvSpPr/>
              <p:nvPr/>
            </p:nvSpPr>
            <p:spPr>
              <a:xfrm>
                <a:off x="7839265" y="4069555"/>
                <a:ext cx="151828" cy="192404"/>
              </a:xfrm>
              <a:custGeom>
                <a:avLst/>
                <a:gdLst>
                  <a:gd name="connsiteX0" fmla="*/ 85725 w 151828"/>
                  <a:gd name="connsiteY0" fmla="*/ 192405 h 192404"/>
                  <a:gd name="connsiteX1" fmla="*/ 38386 w 151828"/>
                  <a:gd name="connsiteY1" fmla="*/ 180022 h 192404"/>
                  <a:gd name="connsiteX2" fmla="*/ 9620 w 151828"/>
                  <a:gd name="connsiteY2" fmla="*/ 145828 h 192404"/>
                  <a:gd name="connsiteX3" fmla="*/ 0 w 151828"/>
                  <a:gd name="connsiteY3" fmla="*/ 96583 h 192404"/>
                  <a:gd name="connsiteX4" fmla="*/ 8668 w 151828"/>
                  <a:gd name="connsiteY4" fmla="*/ 46958 h 192404"/>
                  <a:gd name="connsiteX5" fmla="*/ 35338 w 151828"/>
                  <a:gd name="connsiteY5" fmla="*/ 12573 h 192404"/>
                  <a:gd name="connsiteX6" fmla="*/ 80772 w 151828"/>
                  <a:gd name="connsiteY6" fmla="*/ 0 h 192404"/>
                  <a:gd name="connsiteX7" fmla="*/ 122492 w 151828"/>
                  <a:gd name="connsiteY7" fmla="*/ 10858 h 192404"/>
                  <a:gd name="connsiteX8" fmla="*/ 144875 w 151828"/>
                  <a:gd name="connsiteY8" fmla="*/ 41338 h 192404"/>
                  <a:gd name="connsiteX9" fmla="*/ 151829 w 151828"/>
                  <a:gd name="connsiteY9" fmla="*/ 86487 h 192404"/>
                  <a:gd name="connsiteX10" fmla="*/ 145828 w 151828"/>
                  <a:gd name="connsiteY10" fmla="*/ 98488 h 192404"/>
                  <a:gd name="connsiteX11" fmla="*/ 24098 w 151828"/>
                  <a:gd name="connsiteY11" fmla="*/ 98488 h 192404"/>
                  <a:gd name="connsiteX12" fmla="*/ 24098 w 151828"/>
                  <a:gd name="connsiteY12" fmla="*/ 81534 h 192404"/>
                  <a:gd name="connsiteX13" fmla="*/ 132683 w 151828"/>
                  <a:gd name="connsiteY13" fmla="*/ 73247 h 192404"/>
                  <a:gd name="connsiteX14" fmla="*/ 120682 w 151828"/>
                  <a:gd name="connsiteY14" fmla="*/ 86392 h 192404"/>
                  <a:gd name="connsiteX15" fmla="*/ 120872 w 151828"/>
                  <a:gd name="connsiteY15" fmla="*/ 76771 h 192404"/>
                  <a:gd name="connsiteX16" fmla="*/ 121063 w 151828"/>
                  <a:gd name="connsiteY16" fmla="*/ 66484 h 192404"/>
                  <a:gd name="connsiteX17" fmla="*/ 110871 w 151828"/>
                  <a:gd name="connsiteY17" fmla="*/ 32290 h 192404"/>
                  <a:gd name="connsiteX18" fmla="*/ 79724 w 151828"/>
                  <a:gd name="connsiteY18" fmla="*/ 18002 h 192404"/>
                  <a:gd name="connsiteX19" fmla="*/ 56388 w 151828"/>
                  <a:gd name="connsiteY19" fmla="*/ 24955 h 192404"/>
                  <a:gd name="connsiteX20" fmla="*/ 41720 w 151828"/>
                  <a:gd name="connsiteY20" fmla="*/ 43529 h 192404"/>
                  <a:gd name="connsiteX21" fmla="*/ 34195 w 151828"/>
                  <a:gd name="connsiteY21" fmla="*/ 68485 h 192404"/>
                  <a:gd name="connsiteX22" fmla="*/ 31909 w 151828"/>
                  <a:gd name="connsiteY22" fmla="*/ 94964 h 192404"/>
                  <a:gd name="connsiteX23" fmla="*/ 34957 w 151828"/>
                  <a:gd name="connsiteY23" fmla="*/ 120301 h 192404"/>
                  <a:gd name="connsiteX24" fmla="*/ 44387 w 151828"/>
                  <a:gd name="connsiteY24" fmla="*/ 144494 h 192404"/>
                  <a:gd name="connsiteX25" fmla="*/ 60388 w 151828"/>
                  <a:gd name="connsiteY25" fmla="*/ 162496 h 192404"/>
                  <a:gd name="connsiteX26" fmla="*/ 83534 w 151828"/>
                  <a:gd name="connsiteY26" fmla="*/ 169259 h 192404"/>
                  <a:gd name="connsiteX27" fmla="*/ 117158 w 151828"/>
                  <a:gd name="connsiteY27" fmla="*/ 163830 h 192404"/>
                  <a:gd name="connsiteX28" fmla="*/ 141351 w 151828"/>
                  <a:gd name="connsiteY28" fmla="*/ 153448 h 192404"/>
                  <a:gd name="connsiteX29" fmla="*/ 151162 w 151828"/>
                  <a:gd name="connsiteY29" fmla="*/ 170021 h 192404"/>
                  <a:gd name="connsiteX30" fmla="*/ 148495 w 151828"/>
                  <a:gd name="connsiteY30" fmla="*/ 172117 h 192404"/>
                  <a:gd name="connsiteX31" fmla="*/ 136303 w 151828"/>
                  <a:gd name="connsiteY31" fmla="*/ 180022 h 192404"/>
                  <a:gd name="connsiteX32" fmla="*/ 115253 w 151828"/>
                  <a:gd name="connsiteY32" fmla="*/ 188500 h 192404"/>
                  <a:gd name="connsiteX33" fmla="*/ 85725 w 151828"/>
                  <a:gd name="connsiteY33" fmla="*/ 192214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1828" h="192404">
                    <a:moveTo>
                      <a:pt x="85725" y="192405"/>
                    </a:moveTo>
                    <a:cubicBezTo>
                      <a:pt x="66961" y="192405"/>
                      <a:pt x="51149" y="188309"/>
                      <a:pt x="38386" y="180022"/>
                    </a:cubicBezTo>
                    <a:cubicBezTo>
                      <a:pt x="25622" y="171736"/>
                      <a:pt x="16002" y="160306"/>
                      <a:pt x="9620" y="145828"/>
                    </a:cubicBezTo>
                    <a:cubicBezTo>
                      <a:pt x="3238" y="131350"/>
                      <a:pt x="0" y="114871"/>
                      <a:pt x="0" y="96583"/>
                    </a:cubicBezTo>
                    <a:cubicBezTo>
                      <a:pt x="0" y="78296"/>
                      <a:pt x="2858" y="61532"/>
                      <a:pt x="8668" y="46958"/>
                    </a:cubicBezTo>
                    <a:cubicBezTo>
                      <a:pt x="14478" y="32385"/>
                      <a:pt x="23336" y="20955"/>
                      <a:pt x="35338" y="12573"/>
                    </a:cubicBezTo>
                    <a:cubicBezTo>
                      <a:pt x="47339" y="4191"/>
                      <a:pt x="62484" y="0"/>
                      <a:pt x="80772" y="0"/>
                    </a:cubicBezTo>
                    <a:cubicBezTo>
                      <a:pt x="99060" y="0"/>
                      <a:pt x="112204" y="3620"/>
                      <a:pt x="122492" y="10858"/>
                    </a:cubicBezTo>
                    <a:cubicBezTo>
                      <a:pt x="132779" y="18097"/>
                      <a:pt x="140208" y="28289"/>
                      <a:pt x="144875" y="41338"/>
                    </a:cubicBezTo>
                    <a:cubicBezTo>
                      <a:pt x="149543" y="54388"/>
                      <a:pt x="151829" y="69437"/>
                      <a:pt x="151829" y="86487"/>
                    </a:cubicBezTo>
                    <a:lnTo>
                      <a:pt x="145828" y="98488"/>
                    </a:lnTo>
                    <a:lnTo>
                      <a:pt x="24098" y="98488"/>
                    </a:lnTo>
                    <a:lnTo>
                      <a:pt x="24098" y="81534"/>
                    </a:lnTo>
                    <a:lnTo>
                      <a:pt x="132683" y="73247"/>
                    </a:lnTo>
                    <a:lnTo>
                      <a:pt x="120682" y="86392"/>
                    </a:lnTo>
                    <a:cubicBezTo>
                      <a:pt x="120682" y="83153"/>
                      <a:pt x="120682" y="79915"/>
                      <a:pt x="120872" y="76771"/>
                    </a:cubicBezTo>
                    <a:cubicBezTo>
                      <a:pt x="120968" y="73628"/>
                      <a:pt x="121063" y="70199"/>
                      <a:pt x="121063" y="66484"/>
                    </a:cubicBezTo>
                    <a:cubicBezTo>
                      <a:pt x="121063" y="53245"/>
                      <a:pt x="117729" y="41815"/>
                      <a:pt x="110871" y="32290"/>
                    </a:cubicBezTo>
                    <a:cubicBezTo>
                      <a:pt x="104108" y="22765"/>
                      <a:pt x="93726" y="18002"/>
                      <a:pt x="79724" y="18002"/>
                    </a:cubicBezTo>
                    <a:cubicBezTo>
                      <a:pt x="70485" y="18002"/>
                      <a:pt x="62675" y="20288"/>
                      <a:pt x="56388" y="24955"/>
                    </a:cubicBezTo>
                    <a:cubicBezTo>
                      <a:pt x="50102" y="29623"/>
                      <a:pt x="45244" y="35814"/>
                      <a:pt x="41720" y="43529"/>
                    </a:cubicBezTo>
                    <a:cubicBezTo>
                      <a:pt x="38195" y="51340"/>
                      <a:pt x="35719" y="59626"/>
                      <a:pt x="34195" y="68485"/>
                    </a:cubicBezTo>
                    <a:cubicBezTo>
                      <a:pt x="32671" y="77343"/>
                      <a:pt x="31909" y="86201"/>
                      <a:pt x="31909" y="94964"/>
                    </a:cubicBezTo>
                    <a:cubicBezTo>
                      <a:pt x="31909" y="103251"/>
                      <a:pt x="32957" y="111728"/>
                      <a:pt x="34957" y="120301"/>
                    </a:cubicBezTo>
                    <a:cubicBezTo>
                      <a:pt x="36957" y="128968"/>
                      <a:pt x="40100" y="137065"/>
                      <a:pt x="44387" y="144494"/>
                    </a:cubicBezTo>
                    <a:cubicBezTo>
                      <a:pt x="48673" y="152019"/>
                      <a:pt x="54007" y="158020"/>
                      <a:pt x="60388" y="162496"/>
                    </a:cubicBezTo>
                    <a:cubicBezTo>
                      <a:pt x="66770" y="166973"/>
                      <a:pt x="74486" y="169259"/>
                      <a:pt x="83534" y="169259"/>
                    </a:cubicBezTo>
                    <a:cubicBezTo>
                      <a:pt x="95345" y="169259"/>
                      <a:pt x="106490" y="167450"/>
                      <a:pt x="117158" y="163830"/>
                    </a:cubicBezTo>
                    <a:cubicBezTo>
                      <a:pt x="127826" y="160211"/>
                      <a:pt x="135922" y="156782"/>
                      <a:pt x="141351" y="153448"/>
                    </a:cubicBezTo>
                    <a:lnTo>
                      <a:pt x="151162" y="170021"/>
                    </a:lnTo>
                    <a:cubicBezTo>
                      <a:pt x="151924" y="169259"/>
                      <a:pt x="151067" y="170021"/>
                      <a:pt x="148495" y="172117"/>
                    </a:cubicBezTo>
                    <a:cubicBezTo>
                      <a:pt x="146018" y="174212"/>
                      <a:pt x="141923" y="176879"/>
                      <a:pt x="136303" y="180022"/>
                    </a:cubicBezTo>
                    <a:cubicBezTo>
                      <a:pt x="130683" y="183166"/>
                      <a:pt x="123635" y="185928"/>
                      <a:pt x="115253" y="188500"/>
                    </a:cubicBezTo>
                    <a:cubicBezTo>
                      <a:pt x="106871" y="190976"/>
                      <a:pt x="97060" y="192214"/>
                      <a:pt x="85725" y="1922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12" name="Forme libre : forme 111">
                <a:extLst>
                  <a:ext uri="{FF2B5EF4-FFF2-40B4-BE49-F238E27FC236}">
                    <a16:creationId xmlns:a16="http://schemas.microsoft.com/office/drawing/2014/main" id="{71757624-2A3E-C91D-087C-12388D409592}"/>
                  </a:ext>
                </a:extLst>
              </p:cNvPr>
              <p:cNvSpPr/>
              <p:nvPr/>
            </p:nvSpPr>
            <p:spPr>
              <a:xfrm>
                <a:off x="8017001" y="4032789"/>
                <a:ext cx="126206" cy="231171"/>
              </a:xfrm>
              <a:custGeom>
                <a:avLst/>
                <a:gdLst>
                  <a:gd name="connsiteX0" fmla="*/ 74867 w 126206"/>
                  <a:gd name="connsiteY0" fmla="*/ 231076 h 231171"/>
                  <a:gd name="connsiteX1" fmla="*/ 41243 w 126206"/>
                  <a:gd name="connsiteY1" fmla="*/ 217551 h 231171"/>
                  <a:gd name="connsiteX2" fmla="*/ 32766 w 126206"/>
                  <a:gd name="connsiteY2" fmla="*/ 178879 h 231171"/>
                  <a:gd name="connsiteX3" fmla="*/ 32766 w 126206"/>
                  <a:gd name="connsiteY3" fmla="*/ 46958 h 231171"/>
                  <a:gd name="connsiteX4" fmla="*/ 44768 w 126206"/>
                  <a:gd name="connsiteY4" fmla="*/ 59341 h 231171"/>
                  <a:gd name="connsiteX5" fmla="*/ 1143 w 126206"/>
                  <a:gd name="connsiteY5" fmla="*/ 59341 h 231171"/>
                  <a:gd name="connsiteX6" fmla="*/ 0 w 126206"/>
                  <a:gd name="connsiteY6" fmla="*/ 44291 h 231171"/>
                  <a:gd name="connsiteX7" fmla="*/ 12002 w 126206"/>
                  <a:gd name="connsiteY7" fmla="*/ 40005 h 231171"/>
                  <a:gd name="connsiteX8" fmla="*/ 26479 w 126206"/>
                  <a:gd name="connsiteY8" fmla="*/ 34957 h 231171"/>
                  <a:gd name="connsiteX9" fmla="*/ 38291 w 126206"/>
                  <a:gd name="connsiteY9" fmla="*/ 30861 h 231171"/>
                  <a:gd name="connsiteX10" fmla="*/ 25527 w 126206"/>
                  <a:gd name="connsiteY10" fmla="*/ 43243 h 231171"/>
                  <a:gd name="connsiteX11" fmla="*/ 30575 w 126206"/>
                  <a:gd name="connsiteY11" fmla="*/ 35147 h 231171"/>
                  <a:gd name="connsiteX12" fmla="*/ 37147 w 126206"/>
                  <a:gd name="connsiteY12" fmla="*/ 22003 h 231171"/>
                  <a:gd name="connsiteX13" fmla="*/ 43529 w 126206"/>
                  <a:gd name="connsiteY13" fmla="*/ 8668 h 231171"/>
                  <a:gd name="connsiteX14" fmla="*/ 47625 w 126206"/>
                  <a:gd name="connsiteY14" fmla="*/ 0 h 231171"/>
                  <a:gd name="connsiteX15" fmla="*/ 61151 w 126206"/>
                  <a:gd name="connsiteY15" fmla="*/ 1524 h 231171"/>
                  <a:gd name="connsiteX16" fmla="*/ 61151 w 126206"/>
                  <a:gd name="connsiteY16" fmla="*/ 180404 h 231171"/>
                  <a:gd name="connsiteX17" fmla="*/ 65627 w 126206"/>
                  <a:gd name="connsiteY17" fmla="*/ 200311 h 231171"/>
                  <a:gd name="connsiteX18" fmla="*/ 82868 w 126206"/>
                  <a:gd name="connsiteY18" fmla="*/ 207454 h 231171"/>
                  <a:gd name="connsiteX19" fmla="*/ 100013 w 126206"/>
                  <a:gd name="connsiteY19" fmla="*/ 203454 h 231171"/>
                  <a:gd name="connsiteX20" fmla="*/ 116014 w 126206"/>
                  <a:gd name="connsiteY20" fmla="*/ 193167 h 231171"/>
                  <a:gd name="connsiteX21" fmla="*/ 126206 w 126206"/>
                  <a:gd name="connsiteY21" fmla="*/ 209359 h 231171"/>
                  <a:gd name="connsiteX22" fmla="*/ 99727 w 126206"/>
                  <a:gd name="connsiteY22" fmla="*/ 225742 h 231171"/>
                  <a:gd name="connsiteX23" fmla="*/ 74771 w 126206"/>
                  <a:gd name="connsiteY23" fmla="*/ 231172 h 231171"/>
                  <a:gd name="connsiteX24" fmla="*/ 54959 w 126206"/>
                  <a:gd name="connsiteY24" fmla="*/ 59341 h 231171"/>
                  <a:gd name="connsiteX25" fmla="*/ 54959 w 126206"/>
                  <a:gd name="connsiteY25" fmla="*/ 39815 h 231171"/>
                  <a:gd name="connsiteX26" fmla="*/ 116967 w 126206"/>
                  <a:gd name="connsiteY26" fmla="*/ 39815 h 231171"/>
                  <a:gd name="connsiteX27" fmla="*/ 115062 w 126206"/>
                  <a:gd name="connsiteY27" fmla="*/ 59341 h 231171"/>
                  <a:gd name="connsiteX28" fmla="*/ 54959 w 126206"/>
                  <a:gd name="connsiteY28" fmla="*/ 59341 h 231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6206" h="231171">
                    <a:moveTo>
                      <a:pt x="74867" y="231076"/>
                    </a:moveTo>
                    <a:cubicBezTo>
                      <a:pt x="58103" y="231076"/>
                      <a:pt x="46863" y="226600"/>
                      <a:pt x="41243" y="217551"/>
                    </a:cubicBezTo>
                    <a:cubicBezTo>
                      <a:pt x="35624" y="208502"/>
                      <a:pt x="32766" y="195643"/>
                      <a:pt x="32766" y="178879"/>
                    </a:cubicBezTo>
                    <a:lnTo>
                      <a:pt x="32766" y="46958"/>
                    </a:lnTo>
                    <a:lnTo>
                      <a:pt x="44768" y="59341"/>
                    </a:lnTo>
                    <a:lnTo>
                      <a:pt x="1143" y="59341"/>
                    </a:lnTo>
                    <a:lnTo>
                      <a:pt x="0" y="44291"/>
                    </a:lnTo>
                    <a:cubicBezTo>
                      <a:pt x="3238" y="43053"/>
                      <a:pt x="7239" y="41624"/>
                      <a:pt x="12002" y="40005"/>
                    </a:cubicBezTo>
                    <a:cubicBezTo>
                      <a:pt x="16764" y="38386"/>
                      <a:pt x="21622" y="36671"/>
                      <a:pt x="26479" y="34957"/>
                    </a:cubicBezTo>
                    <a:cubicBezTo>
                      <a:pt x="31337" y="33242"/>
                      <a:pt x="35338" y="31813"/>
                      <a:pt x="38291" y="30861"/>
                    </a:cubicBezTo>
                    <a:lnTo>
                      <a:pt x="25527" y="43243"/>
                    </a:lnTo>
                    <a:cubicBezTo>
                      <a:pt x="26765" y="41720"/>
                      <a:pt x="28480" y="39053"/>
                      <a:pt x="30575" y="35147"/>
                    </a:cubicBezTo>
                    <a:cubicBezTo>
                      <a:pt x="32671" y="31242"/>
                      <a:pt x="34862" y="26861"/>
                      <a:pt x="37147" y="22003"/>
                    </a:cubicBezTo>
                    <a:cubicBezTo>
                      <a:pt x="39434" y="17145"/>
                      <a:pt x="41529" y="12668"/>
                      <a:pt x="43529" y="8668"/>
                    </a:cubicBezTo>
                    <a:cubicBezTo>
                      <a:pt x="45529" y="4667"/>
                      <a:pt x="46863" y="1810"/>
                      <a:pt x="47625" y="0"/>
                    </a:cubicBezTo>
                    <a:lnTo>
                      <a:pt x="61151" y="1524"/>
                    </a:lnTo>
                    <a:lnTo>
                      <a:pt x="61151" y="180404"/>
                    </a:lnTo>
                    <a:cubicBezTo>
                      <a:pt x="61151" y="188976"/>
                      <a:pt x="62675" y="195548"/>
                      <a:pt x="65627" y="200311"/>
                    </a:cubicBezTo>
                    <a:cubicBezTo>
                      <a:pt x="68675" y="205073"/>
                      <a:pt x="74390" y="207454"/>
                      <a:pt x="82868" y="207454"/>
                    </a:cubicBezTo>
                    <a:cubicBezTo>
                      <a:pt x="88392" y="207454"/>
                      <a:pt x="94107" y="206121"/>
                      <a:pt x="100013" y="203454"/>
                    </a:cubicBezTo>
                    <a:cubicBezTo>
                      <a:pt x="105918" y="200787"/>
                      <a:pt x="111252" y="197358"/>
                      <a:pt x="116014" y="193167"/>
                    </a:cubicBezTo>
                    <a:lnTo>
                      <a:pt x="126206" y="209359"/>
                    </a:lnTo>
                    <a:cubicBezTo>
                      <a:pt x="117158" y="216599"/>
                      <a:pt x="108395" y="222028"/>
                      <a:pt x="99727" y="225742"/>
                    </a:cubicBezTo>
                    <a:cubicBezTo>
                      <a:pt x="91059" y="229362"/>
                      <a:pt x="82772" y="231172"/>
                      <a:pt x="74771" y="231172"/>
                    </a:cubicBezTo>
                    <a:close/>
                    <a:moveTo>
                      <a:pt x="54959" y="59341"/>
                    </a:moveTo>
                    <a:lnTo>
                      <a:pt x="54959" y="39815"/>
                    </a:lnTo>
                    <a:lnTo>
                      <a:pt x="116967" y="39815"/>
                    </a:lnTo>
                    <a:lnTo>
                      <a:pt x="115062" y="59341"/>
                    </a:lnTo>
                    <a:lnTo>
                      <a:pt x="54959" y="593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grpSp>
          <p:nvGrpSpPr>
            <p:cNvPr id="81" name="Graphique 8">
              <a:extLst>
                <a:ext uri="{FF2B5EF4-FFF2-40B4-BE49-F238E27FC236}">
                  <a16:creationId xmlns:a16="http://schemas.microsoft.com/office/drawing/2014/main" id="{6459E000-5849-0220-80C1-9617F274EECC}"/>
                </a:ext>
              </a:extLst>
            </p:cNvPr>
            <p:cNvGrpSpPr/>
            <p:nvPr/>
          </p:nvGrpSpPr>
          <p:grpSpPr>
            <a:xfrm>
              <a:off x="3819048" y="4348733"/>
              <a:ext cx="4635531" cy="291083"/>
              <a:chOff x="3819048" y="4348733"/>
              <a:chExt cx="4635531" cy="291083"/>
            </a:xfrm>
            <a:grpFill/>
          </p:grpSpPr>
          <p:sp>
            <p:nvSpPr>
              <p:cNvPr id="85" name="Forme libre : forme 84">
                <a:extLst>
                  <a:ext uri="{FF2B5EF4-FFF2-40B4-BE49-F238E27FC236}">
                    <a16:creationId xmlns:a16="http://schemas.microsoft.com/office/drawing/2014/main" id="{14545C65-FF1B-B1F2-5388-5EB8F14FD04A}"/>
                  </a:ext>
                </a:extLst>
              </p:cNvPr>
              <p:cNvSpPr/>
              <p:nvPr/>
            </p:nvSpPr>
            <p:spPr>
              <a:xfrm>
                <a:off x="3819048" y="4348733"/>
                <a:ext cx="184308" cy="289083"/>
              </a:xfrm>
              <a:custGeom>
                <a:avLst/>
                <a:gdLst>
                  <a:gd name="connsiteX0" fmla="*/ 75914 w 184308"/>
                  <a:gd name="connsiteY0" fmla="*/ 289084 h 289083"/>
                  <a:gd name="connsiteX1" fmla="*/ 20479 w 184308"/>
                  <a:gd name="connsiteY1" fmla="*/ 263176 h 289083"/>
                  <a:gd name="connsiteX2" fmla="*/ 0 w 184308"/>
                  <a:gd name="connsiteY2" fmla="*/ 192119 h 289083"/>
                  <a:gd name="connsiteX3" fmla="*/ 20860 w 184308"/>
                  <a:gd name="connsiteY3" fmla="*/ 122396 h 289083"/>
                  <a:gd name="connsiteX4" fmla="*/ 77057 w 184308"/>
                  <a:gd name="connsiteY4" fmla="*/ 96679 h 289083"/>
                  <a:gd name="connsiteX5" fmla="*/ 94298 w 184308"/>
                  <a:gd name="connsiteY5" fmla="*/ 97631 h 289083"/>
                  <a:gd name="connsiteX6" fmla="*/ 111538 w 184308"/>
                  <a:gd name="connsiteY6" fmla="*/ 101346 h 289083"/>
                  <a:gd name="connsiteX7" fmla="*/ 134112 w 184308"/>
                  <a:gd name="connsiteY7" fmla="*/ 109823 h 289083"/>
                  <a:gd name="connsiteX8" fmla="*/ 131445 w 184308"/>
                  <a:gd name="connsiteY8" fmla="*/ 136874 h 289083"/>
                  <a:gd name="connsiteX9" fmla="*/ 106109 w 184308"/>
                  <a:gd name="connsiteY9" fmla="*/ 122015 h 289083"/>
                  <a:gd name="connsiteX10" fmla="*/ 80772 w 184308"/>
                  <a:gd name="connsiteY10" fmla="*/ 117729 h 289083"/>
                  <a:gd name="connsiteX11" fmla="*/ 44482 w 184308"/>
                  <a:gd name="connsiteY11" fmla="*/ 137827 h 289083"/>
                  <a:gd name="connsiteX12" fmla="*/ 31147 w 184308"/>
                  <a:gd name="connsiteY12" fmla="*/ 193262 h 289083"/>
                  <a:gd name="connsiteX13" fmla="*/ 43529 w 184308"/>
                  <a:gd name="connsiteY13" fmla="*/ 247364 h 289083"/>
                  <a:gd name="connsiteX14" fmla="*/ 76581 w 184308"/>
                  <a:gd name="connsiteY14" fmla="*/ 267271 h 289083"/>
                  <a:gd name="connsiteX15" fmla="*/ 113062 w 184308"/>
                  <a:gd name="connsiteY15" fmla="*/ 251841 h 289083"/>
                  <a:gd name="connsiteX16" fmla="*/ 126206 w 184308"/>
                  <a:gd name="connsiteY16" fmla="*/ 208979 h 289083"/>
                  <a:gd name="connsiteX17" fmla="*/ 126206 w 184308"/>
                  <a:gd name="connsiteY17" fmla="*/ 52673 h 289083"/>
                  <a:gd name="connsiteX18" fmla="*/ 125063 w 184308"/>
                  <a:gd name="connsiteY18" fmla="*/ 39910 h 289083"/>
                  <a:gd name="connsiteX19" fmla="*/ 122396 w 184308"/>
                  <a:gd name="connsiteY19" fmla="*/ 24670 h 289083"/>
                  <a:gd name="connsiteX20" fmla="*/ 120110 w 184308"/>
                  <a:gd name="connsiteY20" fmla="*/ 14288 h 289083"/>
                  <a:gd name="connsiteX21" fmla="*/ 134398 w 184308"/>
                  <a:gd name="connsiteY21" fmla="*/ 26670 h 289083"/>
                  <a:gd name="connsiteX22" fmla="*/ 88583 w 184308"/>
                  <a:gd name="connsiteY22" fmla="*/ 18764 h 289083"/>
                  <a:gd name="connsiteX23" fmla="*/ 90488 w 184308"/>
                  <a:gd name="connsiteY23" fmla="*/ 0 h 289083"/>
                  <a:gd name="connsiteX24" fmla="*/ 128778 w 184308"/>
                  <a:gd name="connsiteY24" fmla="*/ 1143 h 289083"/>
                  <a:gd name="connsiteX25" fmla="*/ 149828 w 184308"/>
                  <a:gd name="connsiteY25" fmla="*/ 1143 h 289083"/>
                  <a:gd name="connsiteX26" fmla="*/ 156591 w 184308"/>
                  <a:gd name="connsiteY26" fmla="*/ 7906 h 289083"/>
                  <a:gd name="connsiteX27" fmla="*/ 155639 w 184308"/>
                  <a:gd name="connsiteY27" fmla="*/ 26289 h 289083"/>
                  <a:gd name="connsiteX28" fmla="*/ 154686 w 184308"/>
                  <a:gd name="connsiteY28" fmla="*/ 46958 h 289083"/>
                  <a:gd name="connsiteX29" fmla="*/ 154305 w 184308"/>
                  <a:gd name="connsiteY29" fmla="*/ 63913 h 289083"/>
                  <a:gd name="connsiteX30" fmla="*/ 154305 w 184308"/>
                  <a:gd name="connsiteY30" fmla="*/ 224028 h 289083"/>
                  <a:gd name="connsiteX31" fmla="*/ 156591 w 184308"/>
                  <a:gd name="connsiteY31" fmla="*/ 253746 h 289083"/>
                  <a:gd name="connsiteX32" fmla="*/ 160306 w 184308"/>
                  <a:gd name="connsiteY32" fmla="*/ 275177 h 289083"/>
                  <a:gd name="connsiteX33" fmla="*/ 145637 w 184308"/>
                  <a:gd name="connsiteY33" fmla="*/ 261652 h 289083"/>
                  <a:gd name="connsiteX34" fmla="*/ 184309 w 184308"/>
                  <a:gd name="connsiteY34" fmla="*/ 265748 h 289083"/>
                  <a:gd name="connsiteX35" fmla="*/ 182023 w 184308"/>
                  <a:gd name="connsiteY35" fmla="*/ 285274 h 289083"/>
                  <a:gd name="connsiteX36" fmla="*/ 135065 w 184308"/>
                  <a:gd name="connsiteY36" fmla="*/ 285274 h 289083"/>
                  <a:gd name="connsiteX37" fmla="*/ 127540 w 184308"/>
                  <a:gd name="connsiteY37" fmla="*/ 242792 h 289083"/>
                  <a:gd name="connsiteX38" fmla="*/ 130207 w 184308"/>
                  <a:gd name="connsiteY38" fmla="*/ 249174 h 289083"/>
                  <a:gd name="connsiteX39" fmla="*/ 125349 w 184308"/>
                  <a:gd name="connsiteY39" fmla="*/ 262509 h 289083"/>
                  <a:gd name="connsiteX40" fmla="*/ 111443 w 184308"/>
                  <a:gd name="connsiteY40" fmla="*/ 275463 h 289083"/>
                  <a:gd name="connsiteX41" fmla="*/ 93440 w 184308"/>
                  <a:gd name="connsiteY41" fmla="*/ 285274 h 289083"/>
                  <a:gd name="connsiteX42" fmla="*/ 75819 w 184308"/>
                  <a:gd name="connsiteY42" fmla="*/ 288988 h 28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84308" h="289083">
                    <a:moveTo>
                      <a:pt x="75914" y="289084"/>
                    </a:moveTo>
                    <a:cubicBezTo>
                      <a:pt x="52578" y="289084"/>
                      <a:pt x="34100" y="280416"/>
                      <a:pt x="20479" y="263176"/>
                    </a:cubicBezTo>
                    <a:cubicBezTo>
                      <a:pt x="6858" y="245936"/>
                      <a:pt x="0" y="222218"/>
                      <a:pt x="0" y="192119"/>
                    </a:cubicBezTo>
                    <a:cubicBezTo>
                      <a:pt x="0" y="162020"/>
                      <a:pt x="6953" y="139541"/>
                      <a:pt x="20860" y="122396"/>
                    </a:cubicBezTo>
                    <a:cubicBezTo>
                      <a:pt x="34766" y="105251"/>
                      <a:pt x="53531" y="96679"/>
                      <a:pt x="77057" y="96679"/>
                    </a:cubicBezTo>
                    <a:cubicBezTo>
                      <a:pt x="83344" y="96679"/>
                      <a:pt x="89059" y="96965"/>
                      <a:pt x="94298" y="97631"/>
                    </a:cubicBezTo>
                    <a:cubicBezTo>
                      <a:pt x="99536" y="98298"/>
                      <a:pt x="105347" y="99536"/>
                      <a:pt x="111538" y="101346"/>
                    </a:cubicBezTo>
                    <a:cubicBezTo>
                      <a:pt x="117824" y="103251"/>
                      <a:pt x="125349" y="106013"/>
                      <a:pt x="134112" y="109823"/>
                    </a:cubicBezTo>
                    <a:lnTo>
                      <a:pt x="131445" y="136874"/>
                    </a:lnTo>
                    <a:cubicBezTo>
                      <a:pt x="122682" y="129826"/>
                      <a:pt x="114205" y="124873"/>
                      <a:pt x="106109" y="122015"/>
                    </a:cubicBezTo>
                    <a:cubicBezTo>
                      <a:pt x="98012" y="119158"/>
                      <a:pt x="89535" y="117729"/>
                      <a:pt x="80772" y="117729"/>
                    </a:cubicBezTo>
                    <a:cubicBezTo>
                      <a:pt x="65532" y="117729"/>
                      <a:pt x="53435" y="124396"/>
                      <a:pt x="44482" y="137827"/>
                    </a:cubicBezTo>
                    <a:cubicBezTo>
                      <a:pt x="35623" y="151257"/>
                      <a:pt x="31147" y="169736"/>
                      <a:pt x="31147" y="193262"/>
                    </a:cubicBezTo>
                    <a:cubicBezTo>
                      <a:pt x="31147" y="216789"/>
                      <a:pt x="35243" y="234125"/>
                      <a:pt x="43529" y="247364"/>
                    </a:cubicBezTo>
                    <a:cubicBezTo>
                      <a:pt x="51816" y="260604"/>
                      <a:pt x="62770" y="267271"/>
                      <a:pt x="76581" y="267271"/>
                    </a:cubicBezTo>
                    <a:cubicBezTo>
                      <a:pt x="92107" y="267271"/>
                      <a:pt x="104299" y="262128"/>
                      <a:pt x="113062" y="251841"/>
                    </a:cubicBezTo>
                    <a:cubicBezTo>
                      <a:pt x="121825" y="241554"/>
                      <a:pt x="126206" y="227267"/>
                      <a:pt x="126206" y="208979"/>
                    </a:cubicBezTo>
                    <a:lnTo>
                      <a:pt x="126206" y="52673"/>
                    </a:lnTo>
                    <a:cubicBezTo>
                      <a:pt x="126206" y="49435"/>
                      <a:pt x="125825" y="45149"/>
                      <a:pt x="125063" y="39910"/>
                    </a:cubicBezTo>
                    <a:cubicBezTo>
                      <a:pt x="124301" y="34671"/>
                      <a:pt x="123444" y="29623"/>
                      <a:pt x="122396" y="24670"/>
                    </a:cubicBezTo>
                    <a:cubicBezTo>
                      <a:pt x="121444" y="19812"/>
                      <a:pt x="120682" y="16288"/>
                      <a:pt x="120110" y="14288"/>
                    </a:cubicBezTo>
                    <a:lnTo>
                      <a:pt x="134398" y="26670"/>
                    </a:lnTo>
                    <a:lnTo>
                      <a:pt x="88583" y="18764"/>
                    </a:lnTo>
                    <a:lnTo>
                      <a:pt x="90488" y="0"/>
                    </a:lnTo>
                    <a:lnTo>
                      <a:pt x="128778" y="1143"/>
                    </a:lnTo>
                    <a:lnTo>
                      <a:pt x="149828" y="1143"/>
                    </a:lnTo>
                    <a:lnTo>
                      <a:pt x="156591" y="7906"/>
                    </a:lnTo>
                    <a:cubicBezTo>
                      <a:pt x="156305" y="13145"/>
                      <a:pt x="156020" y="19336"/>
                      <a:pt x="155639" y="26289"/>
                    </a:cubicBezTo>
                    <a:cubicBezTo>
                      <a:pt x="155258" y="33338"/>
                      <a:pt x="154972" y="40196"/>
                      <a:pt x="154686" y="46958"/>
                    </a:cubicBezTo>
                    <a:cubicBezTo>
                      <a:pt x="154400" y="53721"/>
                      <a:pt x="154305" y="59341"/>
                      <a:pt x="154305" y="63913"/>
                    </a:cubicBezTo>
                    <a:lnTo>
                      <a:pt x="154305" y="224028"/>
                    </a:lnTo>
                    <a:cubicBezTo>
                      <a:pt x="154305" y="233839"/>
                      <a:pt x="155067" y="243745"/>
                      <a:pt x="156591" y="253746"/>
                    </a:cubicBezTo>
                    <a:cubicBezTo>
                      <a:pt x="158115" y="263747"/>
                      <a:pt x="159353" y="270891"/>
                      <a:pt x="160306" y="275177"/>
                    </a:cubicBezTo>
                    <a:lnTo>
                      <a:pt x="145637" y="261652"/>
                    </a:lnTo>
                    <a:lnTo>
                      <a:pt x="184309" y="265748"/>
                    </a:lnTo>
                    <a:lnTo>
                      <a:pt x="182023" y="285274"/>
                    </a:lnTo>
                    <a:lnTo>
                      <a:pt x="135065" y="285274"/>
                    </a:lnTo>
                    <a:lnTo>
                      <a:pt x="127540" y="242792"/>
                    </a:lnTo>
                    <a:lnTo>
                      <a:pt x="130207" y="249174"/>
                    </a:lnTo>
                    <a:cubicBezTo>
                      <a:pt x="130493" y="253460"/>
                      <a:pt x="128873" y="257842"/>
                      <a:pt x="125349" y="262509"/>
                    </a:cubicBezTo>
                    <a:cubicBezTo>
                      <a:pt x="121825" y="267176"/>
                      <a:pt x="117253" y="271463"/>
                      <a:pt x="111443" y="275463"/>
                    </a:cubicBezTo>
                    <a:cubicBezTo>
                      <a:pt x="105632" y="279463"/>
                      <a:pt x="99632" y="282702"/>
                      <a:pt x="93440" y="285274"/>
                    </a:cubicBezTo>
                    <a:cubicBezTo>
                      <a:pt x="87154" y="287750"/>
                      <a:pt x="81248" y="288988"/>
                      <a:pt x="75819" y="2889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86" name="Forme libre : forme 85">
                <a:extLst>
                  <a:ext uri="{FF2B5EF4-FFF2-40B4-BE49-F238E27FC236}">
                    <a16:creationId xmlns:a16="http://schemas.microsoft.com/office/drawing/2014/main" id="{C5CF35A6-1AE7-1645-77AB-7DE0FD42D6A2}"/>
                  </a:ext>
                </a:extLst>
              </p:cNvPr>
              <p:cNvSpPr/>
              <p:nvPr/>
            </p:nvSpPr>
            <p:spPr>
              <a:xfrm>
                <a:off x="4029456" y="4445412"/>
                <a:ext cx="151828" cy="192404"/>
              </a:xfrm>
              <a:custGeom>
                <a:avLst/>
                <a:gdLst>
                  <a:gd name="connsiteX0" fmla="*/ 85725 w 151828"/>
                  <a:gd name="connsiteY0" fmla="*/ 192405 h 192404"/>
                  <a:gd name="connsiteX1" fmla="*/ 38386 w 151828"/>
                  <a:gd name="connsiteY1" fmla="*/ 180022 h 192404"/>
                  <a:gd name="connsiteX2" fmla="*/ 9620 w 151828"/>
                  <a:gd name="connsiteY2" fmla="*/ 145828 h 192404"/>
                  <a:gd name="connsiteX3" fmla="*/ 0 w 151828"/>
                  <a:gd name="connsiteY3" fmla="*/ 96583 h 192404"/>
                  <a:gd name="connsiteX4" fmla="*/ 8668 w 151828"/>
                  <a:gd name="connsiteY4" fmla="*/ 46958 h 192404"/>
                  <a:gd name="connsiteX5" fmla="*/ 35338 w 151828"/>
                  <a:gd name="connsiteY5" fmla="*/ 12573 h 192404"/>
                  <a:gd name="connsiteX6" fmla="*/ 80772 w 151828"/>
                  <a:gd name="connsiteY6" fmla="*/ 0 h 192404"/>
                  <a:gd name="connsiteX7" fmla="*/ 122492 w 151828"/>
                  <a:gd name="connsiteY7" fmla="*/ 10858 h 192404"/>
                  <a:gd name="connsiteX8" fmla="*/ 144875 w 151828"/>
                  <a:gd name="connsiteY8" fmla="*/ 41338 h 192404"/>
                  <a:gd name="connsiteX9" fmla="*/ 151828 w 151828"/>
                  <a:gd name="connsiteY9" fmla="*/ 86487 h 192404"/>
                  <a:gd name="connsiteX10" fmla="*/ 145828 w 151828"/>
                  <a:gd name="connsiteY10" fmla="*/ 98488 h 192404"/>
                  <a:gd name="connsiteX11" fmla="*/ 24098 w 151828"/>
                  <a:gd name="connsiteY11" fmla="*/ 98488 h 192404"/>
                  <a:gd name="connsiteX12" fmla="*/ 24098 w 151828"/>
                  <a:gd name="connsiteY12" fmla="*/ 81534 h 192404"/>
                  <a:gd name="connsiteX13" fmla="*/ 132683 w 151828"/>
                  <a:gd name="connsiteY13" fmla="*/ 73247 h 192404"/>
                  <a:gd name="connsiteX14" fmla="*/ 120682 w 151828"/>
                  <a:gd name="connsiteY14" fmla="*/ 86392 h 192404"/>
                  <a:gd name="connsiteX15" fmla="*/ 120872 w 151828"/>
                  <a:gd name="connsiteY15" fmla="*/ 76771 h 192404"/>
                  <a:gd name="connsiteX16" fmla="*/ 121063 w 151828"/>
                  <a:gd name="connsiteY16" fmla="*/ 66484 h 192404"/>
                  <a:gd name="connsiteX17" fmla="*/ 110966 w 151828"/>
                  <a:gd name="connsiteY17" fmla="*/ 32290 h 192404"/>
                  <a:gd name="connsiteX18" fmla="*/ 79724 w 151828"/>
                  <a:gd name="connsiteY18" fmla="*/ 18002 h 192404"/>
                  <a:gd name="connsiteX19" fmla="*/ 56388 w 151828"/>
                  <a:gd name="connsiteY19" fmla="*/ 24955 h 192404"/>
                  <a:gd name="connsiteX20" fmla="*/ 41719 w 151828"/>
                  <a:gd name="connsiteY20" fmla="*/ 43529 h 192404"/>
                  <a:gd name="connsiteX21" fmla="*/ 34195 w 151828"/>
                  <a:gd name="connsiteY21" fmla="*/ 68485 h 192404"/>
                  <a:gd name="connsiteX22" fmla="*/ 31909 w 151828"/>
                  <a:gd name="connsiteY22" fmla="*/ 94964 h 192404"/>
                  <a:gd name="connsiteX23" fmla="*/ 34957 w 151828"/>
                  <a:gd name="connsiteY23" fmla="*/ 120301 h 192404"/>
                  <a:gd name="connsiteX24" fmla="*/ 44387 w 151828"/>
                  <a:gd name="connsiteY24" fmla="*/ 144494 h 192404"/>
                  <a:gd name="connsiteX25" fmla="*/ 60389 w 151828"/>
                  <a:gd name="connsiteY25" fmla="*/ 162496 h 192404"/>
                  <a:gd name="connsiteX26" fmla="*/ 83534 w 151828"/>
                  <a:gd name="connsiteY26" fmla="*/ 169259 h 192404"/>
                  <a:gd name="connsiteX27" fmla="*/ 117157 w 151828"/>
                  <a:gd name="connsiteY27" fmla="*/ 163830 h 192404"/>
                  <a:gd name="connsiteX28" fmla="*/ 141351 w 151828"/>
                  <a:gd name="connsiteY28" fmla="*/ 153448 h 192404"/>
                  <a:gd name="connsiteX29" fmla="*/ 151162 w 151828"/>
                  <a:gd name="connsiteY29" fmla="*/ 170021 h 192404"/>
                  <a:gd name="connsiteX30" fmla="*/ 148495 w 151828"/>
                  <a:gd name="connsiteY30" fmla="*/ 172117 h 192404"/>
                  <a:gd name="connsiteX31" fmla="*/ 136303 w 151828"/>
                  <a:gd name="connsiteY31" fmla="*/ 180022 h 192404"/>
                  <a:gd name="connsiteX32" fmla="*/ 115252 w 151828"/>
                  <a:gd name="connsiteY32" fmla="*/ 188500 h 192404"/>
                  <a:gd name="connsiteX33" fmla="*/ 85725 w 151828"/>
                  <a:gd name="connsiteY33" fmla="*/ 192214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1828" h="192404">
                    <a:moveTo>
                      <a:pt x="85725" y="192405"/>
                    </a:moveTo>
                    <a:cubicBezTo>
                      <a:pt x="66961" y="192405"/>
                      <a:pt x="51149" y="188309"/>
                      <a:pt x="38386" y="180022"/>
                    </a:cubicBezTo>
                    <a:cubicBezTo>
                      <a:pt x="25622" y="171736"/>
                      <a:pt x="16002" y="160306"/>
                      <a:pt x="9620" y="145828"/>
                    </a:cubicBezTo>
                    <a:cubicBezTo>
                      <a:pt x="3238" y="131254"/>
                      <a:pt x="0" y="114871"/>
                      <a:pt x="0" y="96583"/>
                    </a:cubicBezTo>
                    <a:cubicBezTo>
                      <a:pt x="0" y="78295"/>
                      <a:pt x="2857" y="61531"/>
                      <a:pt x="8668" y="46958"/>
                    </a:cubicBezTo>
                    <a:cubicBezTo>
                      <a:pt x="14383" y="32385"/>
                      <a:pt x="23336" y="20955"/>
                      <a:pt x="35338" y="12573"/>
                    </a:cubicBezTo>
                    <a:cubicBezTo>
                      <a:pt x="47339" y="4191"/>
                      <a:pt x="62484" y="0"/>
                      <a:pt x="80772" y="0"/>
                    </a:cubicBezTo>
                    <a:cubicBezTo>
                      <a:pt x="99060" y="0"/>
                      <a:pt x="112204" y="3619"/>
                      <a:pt x="122492" y="10858"/>
                    </a:cubicBezTo>
                    <a:cubicBezTo>
                      <a:pt x="132778" y="18097"/>
                      <a:pt x="140208" y="28289"/>
                      <a:pt x="144875" y="41338"/>
                    </a:cubicBezTo>
                    <a:cubicBezTo>
                      <a:pt x="149543" y="54388"/>
                      <a:pt x="151828" y="69437"/>
                      <a:pt x="151828" y="86487"/>
                    </a:cubicBezTo>
                    <a:lnTo>
                      <a:pt x="145828" y="98488"/>
                    </a:lnTo>
                    <a:lnTo>
                      <a:pt x="24098" y="98488"/>
                    </a:lnTo>
                    <a:lnTo>
                      <a:pt x="24098" y="81534"/>
                    </a:lnTo>
                    <a:lnTo>
                      <a:pt x="132683" y="73247"/>
                    </a:lnTo>
                    <a:lnTo>
                      <a:pt x="120682" y="86392"/>
                    </a:lnTo>
                    <a:cubicBezTo>
                      <a:pt x="120682" y="83153"/>
                      <a:pt x="120682" y="79915"/>
                      <a:pt x="120872" y="76771"/>
                    </a:cubicBezTo>
                    <a:cubicBezTo>
                      <a:pt x="120968" y="73628"/>
                      <a:pt x="121063" y="70199"/>
                      <a:pt x="121063" y="66484"/>
                    </a:cubicBezTo>
                    <a:cubicBezTo>
                      <a:pt x="121063" y="53245"/>
                      <a:pt x="117729" y="41815"/>
                      <a:pt x="110966" y="32290"/>
                    </a:cubicBezTo>
                    <a:cubicBezTo>
                      <a:pt x="104203" y="22765"/>
                      <a:pt x="93821" y="18002"/>
                      <a:pt x="79724" y="18002"/>
                    </a:cubicBezTo>
                    <a:cubicBezTo>
                      <a:pt x="70485" y="18002"/>
                      <a:pt x="62674" y="20288"/>
                      <a:pt x="56388" y="24955"/>
                    </a:cubicBezTo>
                    <a:cubicBezTo>
                      <a:pt x="50101" y="29623"/>
                      <a:pt x="45244" y="35814"/>
                      <a:pt x="41719" y="43529"/>
                    </a:cubicBezTo>
                    <a:cubicBezTo>
                      <a:pt x="38195" y="51340"/>
                      <a:pt x="35719" y="59626"/>
                      <a:pt x="34195" y="68485"/>
                    </a:cubicBezTo>
                    <a:cubicBezTo>
                      <a:pt x="32671" y="77343"/>
                      <a:pt x="31909" y="86201"/>
                      <a:pt x="31909" y="94964"/>
                    </a:cubicBezTo>
                    <a:cubicBezTo>
                      <a:pt x="31909" y="103251"/>
                      <a:pt x="32861" y="111728"/>
                      <a:pt x="34957" y="120301"/>
                    </a:cubicBezTo>
                    <a:cubicBezTo>
                      <a:pt x="36957" y="128968"/>
                      <a:pt x="40100" y="137065"/>
                      <a:pt x="44387" y="144494"/>
                    </a:cubicBezTo>
                    <a:cubicBezTo>
                      <a:pt x="48673" y="151924"/>
                      <a:pt x="54007" y="158020"/>
                      <a:pt x="60389" y="162496"/>
                    </a:cubicBezTo>
                    <a:cubicBezTo>
                      <a:pt x="66770" y="166973"/>
                      <a:pt x="74486" y="169259"/>
                      <a:pt x="83534" y="169259"/>
                    </a:cubicBezTo>
                    <a:cubicBezTo>
                      <a:pt x="95345" y="169259"/>
                      <a:pt x="106490" y="167449"/>
                      <a:pt x="117157" y="163830"/>
                    </a:cubicBezTo>
                    <a:cubicBezTo>
                      <a:pt x="127825" y="160210"/>
                      <a:pt x="135922" y="156781"/>
                      <a:pt x="141351" y="153448"/>
                    </a:cubicBezTo>
                    <a:lnTo>
                      <a:pt x="151162" y="170021"/>
                    </a:lnTo>
                    <a:cubicBezTo>
                      <a:pt x="151924" y="169259"/>
                      <a:pt x="151067" y="170021"/>
                      <a:pt x="148495" y="172117"/>
                    </a:cubicBezTo>
                    <a:cubicBezTo>
                      <a:pt x="146018" y="174212"/>
                      <a:pt x="141922" y="176879"/>
                      <a:pt x="136303" y="180022"/>
                    </a:cubicBezTo>
                    <a:cubicBezTo>
                      <a:pt x="130683" y="183166"/>
                      <a:pt x="123634" y="185928"/>
                      <a:pt x="115252" y="188500"/>
                    </a:cubicBezTo>
                    <a:cubicBezTo>
                      <a:pt x="106870" y="190976"/>
                      <a:pt x="97060" y="192214"/>
                      <a:pt x="85725" y="1922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87" name="Forme libre : forme 86">
                <a:extLst>
                  <a:ext uri="{FF2B5EF4-FFF2-40B4-BE49-F238E27FC236}">
                    <a16:creationId xmlns:a16="http://schemas.microsoft.com/office/drawing/2014/main" id="{04F351D0-13DC-F4C2-36F2-6B2304BE51C3}"/>
                  </a:ext>
                </a:extLst>
              </p:cNvPr>
              <p:cNvSpPr/>
              <p:nvPr/>
            </p:nvSpPr>
            <p:spPr>
              <a:xfrm>
                <a:off x="4310634" y="4363497"/>
                <a:ext cx="199358" cy="276225"/>
              </a:xfrm>
              <a:custGeom>
                <a:avLst/>
                <a:gdLst>
                  <a:gd name="connsiteX0" fmla="*/ 118015 w 199358"/>
                  <a:gd name="connsiteY0" fmla="*/ 276225 h 276225"/>
                  <a:gd name="connsiteX1" fmla="*/ 52578 w 199358"/>
                  <a:gd name="connsiteY1" fmla="*/ 258794 h 276225"/>
                  <a:gd name="connsiteX2" fmla="*/ 13144 w 199358"/>
                  <a:gd name="connsiteY2" fmla="*/ 210312 h 276225"/>
                  <a:gd name="connsiteX3" fmla="*/ 0 w 199358"/>
                  <a:gd name="connsiteY3" fmla="*/ 138303 h 276225"/>
                  <a:gd name="connsiteX4" fmla="*/ 13144 w 199358"/>
                  <a:gd name="connsiteY4" fmla="*/ 66104 h 276225"/>
                  <a:gd name="connsiteX5" fmla="*/ 52578 w 199358"/>
                  <a:gd name="connsiteY5" fmla="*/ 17431 h 276225"/>
                  <a:gd name="connsiteX6" fmla="*/ 118015 w 199358"/>
                  <a:gd name="connsiteY6" fmla="*/ 0 h 276225"/>
                  <a:gd name="connsiteX7" fmla="*/ 159734 w 199358"/>
                  <a:gd name="connsiteY7" fmla="*/ 4096 h 276225"/>
                  <a:gd name="connsiteX8" fmla="*/ 195834 w 199358"/>
                  <a:gd name="connsiteY8" fmla="*/ 12763 h 276225"/>
                  <a:gd name="connsiteX9" fmla="*/ 192119 w 199358"/>
                  <a:gd name="connsiteY9" fmla="*/ 67628 h 276225"/>
                  <a:gd name="connsiteX10" fmla="*/ 170307 w 199358"/>
                  <a:gd name="connsiteY10" fmla="*/ 66104 h 276225"/>
                  <a:gd name="connsiteX11" fmla="*/ 170307 w 199358"/>
                  <a:gd name="connsiteY11" fmla="*/ 48768 h 276225"/>
                  <a:gd name="connsiteX12" fmla="*/ 167640 w 199358"/>
                  <a:gd name="connsiteY12" fmla="*/ 36004 h 276225"/>
                  <a:gd name="connsiteX13" fmla="*/ 163163 w 199358"/>
                  <a:gd name="connsiteY13" fmla="*/ 20193 h 276225"/>
                  <a:gd name="connsiteX14" fmla="*/ 172974 w 199358"/>
                  <a:gd name="connsiteY14" fmla="*/ 32575 h 276225"/>
                  <a:gd name="connsiteX15" fmla="*/ 146495 w 199358"/>
                  <a:gd name="connsiteY15" fmla="*/ 24098 h 276225"/>
                  <a:gd name="connsiteX16" fmla="*/ 118110 w 199358"/>
                  <a:gd name="connsiteY16" fmla="*/ 20479 h 276225"/>
                  <a:gd name="connsiteX17" fmla="*/ 72866 w 199358"/>
                  <a:gd name="connsiteY17" fmla="*/ 36100 h 276225"/>
                  <a:gd name="connsiteX18" fmla="*/ 45625 w 199358"/>
                  <a:gd name="connsiteY18" fmla="*/ 78200 h 276225"/>
                  <a:gd name="connsiteX19" fmla="*/ 36576 w 199358"/>
                  <a:gd name="connsiteY19" fmla="*/ 137732 h 276225"/>
                  <a:gd name="connsiteX20" fmla="*/ 45625 w 199358"/>
                  <a:gd name="connsiteY20" fmla="*/ 197072 h 276225"/>
                  <a:gd name="connsiteX21" fmla="*/ 72676 w 199358"/>
                  <a:gd name="connsiteY21" fmla="*/ 239554 h 276225"/>
                  <a:gd name="connsiteX22" fmla="*/ 117729 w 199358"/>
                  <a:gd name="connsiteY22" fmla="*/ 255365 h 276225"/>
                  <a:gd name="connsiteX23" fmla="*/ 148018 w 199358"/>
                  <a:gd name="connsiteY23" fmla="*/ 252127 h 276225"/>
                  <a:gd name="connsiteX24" fmla="*/ 176403 w 199358"/>
                  <a:gd name="connsiteY24" fmla="*/ 244030 h 276225"/>
                  <a:gd name="connsiteX25" fmla="*/ 165926 w 199358"/>
                  <a:gd name="connsiteY25" fmla="*/ 256794 h 276225"/>
                  <a:gd name="connsiteX26" fmla="*/ 170021 w 199358"/>
                  <a:gd name="connsiteY26" fmla="*/ 244983 h 276225"/>
                  <a:gd name="connsiteX27" fmla="*/ 173164 w 199358"/>
                  <a:gd name="connsiteY27" fmla="*/ 233553 h 276225"/>
                  <a:gd name="connsiteX28" fmla="*/ 174498 w 199358"/>
                  <a:gd name="connsiteY28" fmla="*/ 225647 h 276225"/>
                  <a:gd name="connsiteX29" fmla="*/ 175260 w 199358"/>
                  <a:gd name="connsiteY29" fmla="*/ 208026 h 276225"/>
                  <a:gd name="connsiteX30" fmla="*/ 197072 w 199358"/>
                  <a:gd name="connsiteY30" fmla="*/ 207264 h 276225"/>
                  <a:gd name="connsiteX31" fmla="*/ 199358 w 199358"/>
                  <a:gd name="connsiteY31" fmla="*/ 263271 h 276225"/>
                  <a:gd name="connsiteX32" fmla="*/ 161353 w 199358"/>
                  <a:gd name="connsiteY32" fmla="*/ 271939 h 276225"/>
                  <a:gd name="connsiteX33" fmla="*/ 118110 w 199358"/>
                  <a:gd name="connsiteY33" fmla="*/ 276034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99358" h="276225">
                    <a:moveTo>
                      <a:pt x="118015" y="276225"/>
                    </a:moveTo>
                    <a:cubicBezTo>
                      <a:pt x="91916" y="276225"/>
                      <a:pt x="70199" y="270415"/>
                      <a:pt x="52578" y="258794"/>
                    </a:cubicBezTo>
                    <a:cubicBezTo>
                      <a:pt x="35052" y="247174"/>
                      <a:pt x="21907" y="230981"/>
                      <a:pt x="13144" y="210312"/>
                    </a:cubicBezTo>
                    <a:cubicBezTo>
                      <a:pt x="4381" y="189643"/>
                      <a:pt x="0" y="165640"/>
                      <a:pt x="0" y="138303"/>
                    </a:cubicBezTo>
                    <a:cubicBezTo>
                      <a:pt x="0" y="110966"/>
                      <a:pt x="4381" y="86963"/>
                      <a:pt x="13144" y="66104"/>
                    </a:cubicBezTo>
                    <a:cubicBezTo>
                      <a:pt x="21907" y="45339"/>
                      <a:pt x="35052" y="29051"/>
                      <a:pt x="52578" y="17431"/>
                    </a:cubicBezTo>
                    <a:cubicBezTo>
                      <a:pt x="70104" y="5810"/>
                      <a:pt x="91916" y="0"/>
                      <a:pt x="118015" y="0"/>
                    </a:cubicBezTo>
                    <a:cubicBezTo>
                      <a:pt x="133541" y="0"/>
                      <a:pt x="147447" y="1333"/>
                      <a:pt x="159734" y="4096"/>
                    </a:cubicBezTo>
                    <a:cubicBezTo>
                      <a:pt x="172022" y="6858"/>
                      <a:pt x="184023" y="9716"/>
                      <a:pt x="195834" y="12763"/>
                    </a:cubicBezTo>
                    <a:lnTo>
                      <a:pt x="192119" y="67628"/>
                    </a:lnTo>
                    <a:lnTo>
                      <a:pt x="170307" y="66104"/>
                    </a:lnTo>
                    <a:lnTo>
                      <a:pt x="170307" y="48768"/>
                    </a:lnTo>
                    <a:cubicBezTo>
                      <a:pt x="170307" y="46292"/>
                      <a:pt x="169450" y="42005"/>
                      <a:pt x="167640" y="36004"/>
                    </a:cubicBezTo>
                    <a:cubicBezTo>
                      <a:pt x="165926" y="30004"/>
                      <a:pt x="164401" y="24765"/>
                      <a:pt x="163163" y="20193"/>
                    </a:cubicBezTo>
                    <a:lnTo>
                      <a:pt x="172974" y="32575"/>
                    </a:lnTo>
                    <a:cubicBezTo>
                      <a:pt x="165735" y="29337"/>
                      <a:pt x="156877" y="26479"/>
                      <a:pt x="146495" y="24098"/>
                    </a:cubicBezTo>
                    <a:cubicBezTo>
                      <a:pt x="136112" y="21717"/>
                      <a:pt x="126682" y="20479"/>
                      <a:pt x="118110" y="20479"/>
                    </a:cubicBezTo>
                    <a:cubicBezTo>
                      <a:pt x="100108" y="20479"/>
                      <a:pt x="84963" y="25717"/>
                      <a:pt x="72866" y="36100"/>
                    </a:cubicBezTo>
                    <a:cubicBezTo>
                      <a:pt x="60674" y="46482"/>
                      <a:pt x="51626" y="60484"/>
                      <a:pt x="45625" y="78200"/>
                    </a:cubicBezTo>
                    <a:cubicBezTo>
                      <a:pt x="39624" y="95917"/>
                      <a:pt x="36576" y="115729"/>
                      <a:pt x="36576" y="137732"/>
                    </a:cubicBezTo>
                    <a:cubicBezTo>
                      <a:pt x="36576" y="159734"/>
                      <a:pt x="39624" y="179356"/>
                      <a:pt x="45625" y="197072"/>
                    </a:cubicBezTo>
                    <a:cubicBezTo>
                      <a:pt x="51626" y="214884"/>
                      <a:pt x="60674" y="228981"/>
                      <a:pt x="72676" y="239554"/>
                    </a:cubicBezTo>
                    <a:cubicBezTo>
                      <a:pt x="84677" y="250126"/>
                      <a:pt x="99727" y="255365"/>
                      <a:pt x="117729" y="255365"/>
                    </a:cubicBezTo>
                    <a:cubicBezTo>
                      <a:pt x="126778" y="255365"/>
                      <a:pt x="136874" y="254317"/>
                      <a:pt x="148018" y="252127"/>
                    </a:cubicBezTo>
                    <a:cubicBezTo>
                      <a:pt x="159163" y="250031"/>
                      <a:pt x="168593" y="247269"/>
                      <a:pt x="176403" y="244030"/>
                    </a:cubicBezTo>
                    <a:lnTo>
                      <a:pt x="165926" y="256794"/>
                    </a:lnTo>
                    <a:cubicBezTo>
                      <a:pt x="167449" y="253079"/>
                      <a:pt x="168783" y="249079"/>
                      <a:pt x="170021" y="244983"/>
                    </a:cubicBezTo>
                    <a:cubicBezTo>
                      <a:pt x="171260" y="240887"/>
                      <a:pt x="172307" y="237077"/>
                      <a:pt x="173164" y="233553"/>
                    </a:cubicBezTo>
                    <a:cubicBezTo>
                      <a:pt x="174022" y="230029"/>
                      <a:pt x="174498" y="227457"/>
                      <a:pt x="174498" y="225647"/>
                    </a:cubicBezTo>
                    <a:lnTo>
                      <a:pt x="175260" y="208026"/>
                    </a:lnTo>
                    <a:lnTo>
                      <a:pt x="197072" y="207264"/>
                    </a:lnTo>
                    <a:lnTo>
                      <a:pt x="199358" y="263271"/>
                    </a:lnTo>
                    <a:cubicBezTo>
                      <a:pt x="187547" y="266319"/>
                      <a:pt x="174974" y="269176"/>
                      <a:pt x="161353" y="271939"/>
                    </a:cubicBezTo>
                    <a:cubicBezTo>
                      <a:pt x="147733" y="274701"/>
                      <a:pt x="133445" y="276034"/>
                      <a:pt x="118110" y="2760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88" name="Forme libre : forme 87">
                <a:extLst>
                  <a:ext uri="{FF2B5EF4-FFF2-40B4-BE49-F238E27FC236}">
                    <a16:creationId xmlns:a16="http://schemas.microsoft.com/office/drawing/2014/main" id="{336A3F12-6A4C-DC9F-527E-CA0D768E5EF0}"/>
                  </a:ext>
                </a:extLst>
              </p:cNvPr>
              <p:cNvSpPr/>
              <p:nvPr/>
            </p:nvSpPr>
            <p:spPr>
              <a:xfrm>
                <a:off x="4554474" y="4445031"/>
                <a:ext cx="171450" cy="192786"/>
              </a:xfrm>
              <a:custGeom>
                <a:avLst/>
                <a:gdLst>
                  <a:gd name="connsiteX0" fmla="*/ 86106 w 171450"/>
                  <a:gd name="connsiteY0" fmla="*/ 192786 h 192786"/>
                  <a:gd name="connsiteX1" fmla="*/ 38386 w 171450"/>
                  <a:gd name="connsiteY1" fmla="*/ 180404 h 192786"/>
                  <a:gd name="connsiteX2" fmla="*/ 9620 w 171450"/>
                  <a:gd name="connsiteY2" fmla="*/ 146399 h 192786"/>
                  <a:gd name="connsiteX3" fmla="*/ 0 w 171450"/>
                  <a:gd name="connsiteY3" fmla="*/ 96583 h 192786"/>
                  <a:gd name="connsiteX4" fmla="*/ 9620 w 171450"/>
                  <a:gd name="connsiteY4" fmla="*/ 46387 h 192786"/>
                  <a:gd name="connsiteX5" fmla="*/ 38386 w 171450"/>
                  <a:gd name="connsiteY5" fmla="*/ 12383 h 192786"/>
                  <a:gd name="connsiteX6" fmla="*/ 86106 w 171450"/>
                  <a:gd name="connsiteY6" fmla="*/ 0 h 192786"/>
                  <a:gd name="connsiteX7" fmla="*/ 150209 w 171450"/>
                  <a:gd name="connsiteY7" fmla="*/ 26479 h 192786"/>
                  <a:gd name="connsiteX8" fmla="*/ 171450 w 171450"/>
                  <a:gd name="connsiteY8" fmla="*/ 96583 h 192786"/>
                  <a:gd name="connsiteX9" fmla="*/ 161830 w 171450"/>
                  <a:gd name="connsiteY9" fmla="*/ 146590 h 192786"/>
                  <a:gd name="connsiteX10" fmla="*/ 133255 w 171450"/>
                  <a:gd name="connsiteY10" fmla="*/ 180594 h 192786"/>
                  <a:gd name="connsiteX11" fmla="*/ 86106 w 171450"/>
                  <a:gd name="connsiteY11" fmla="*/ 192786 h 192786"/>
                  <a:gd name="connsiteX12" fmla="*/ 86106 w 171450"/>
                  <a:gd name="connsiteY12" fmla="*/ 172498 h 192786"/>
                  <a:gd name="connsiteX13" fmla="*/ 118015 w 171450"/>
                  <a:gd name="connsiteY13" fmla="*/ 161258 h 192786"/>
                  <a:gd name="connsiteX14" fmla="*/ 134398 w 171450"/>
                  <a:gd name="connsiteY14" fmla="*/ 132493 h 192786"/>
                  <a:gd name="connsiteX15" fmla="*/ 139065 w 171450"/>
                  <a:gd name="connsiteY15" fmla="*/ 96583 h 192786"/>
                  <a:gd name="connsiteX16" fmla="*/ 134398 w 171450"/>
                  <a:gd name="connsiteY16" fmla="*/ 60293 h 192786"/>
                  <a:gd name="connsiteX17" fmla="*/ 118015 w 171450"/>
                  <a:gd name="connsiteY17" fmla="*/ 31528 h 192786"/>
                  <a:gd name="connsiteX18" fmla="*/ 86106 w 171450"/>
                  <a:gd name="connsiteY18" fmla="*/ 20288 h 192786"/>
                  <a:gd name="connsiteX19" fmla="*/ 54197 w 171450"/>
                  <a:gd name="connsiteY19" fmla="*/ 31337 h 192786"/>
                  <a:gd name="connsiteX20" fmla="*/ 37433 w 171450"/>
                  <a:gd name="connsiteY20" fmla="*/ 59912 h 192786"/>
                  <a:gd name="connsiteX21" fmla="*/ 32385 w 171450"/>
                  <a:gd name="connsiteY21" fmla="*/ 96583 h 192786"/>
                  <a:gd name="connsiteX22" fmla="*/ 37433 w 171450"/>
                  <a:gd name="connsiteY22" fmla="*/ 132874 h 192786"/>
                  <a:gd name="connsiteX23" fmla="*/ 54197 w 171450"/>
                  <a:gd name="connsiteY23" fmla="*/ 161449 h 192786"/>
                  <a:gd name="connsiteX24" fmla="*/ 86106 w 171450"/>
                  <a:gd name="connsiteY24" fmla="*/ 172498 h 192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71450" h="192786">
                    <a:moveTo>
                      <a:pt x="86106" y="192786"/>
                    </a:moveTo>
                    <a:cubicBezTo>
                      <a:pt x="67056" y="192786"/>
                      <a:pt x="51149" y="188690"/>
                      <a:pt x="38386" y="180404"/>
                    </a:cubicBezTo>
                    <a:cubicBezTo>
                      <a:pt x="25622" y="172117"/>
                      <a:pt x="16002" y="160782"/>
                      <a:pt x="9620" y="146399"/>
                    </a:cubicBezTo>
                    <a:cubicBezTo>
                      <a:pt x="3238" y="132017"/>
                      <a:pt x="0" y="115443"/>
                      <a:pt x="0" y="96583"/>
                    </a:cubicBezTo>
                    <a:cubicBezTo>
                      <a:pt x="0" y="77724"/>
                      <a:pt x="3238" y="60865"/>
                      <a:pt x="9620" y="46387"/>
                    </a:cubicBezTo>
                    <a:cubicBezTo>
                      <a:pt x="16002" y="32004"/>
                      <a:pt x="25622" y="20669"/>
                      <a:pt x="38386" y="12383"/>
                    </a:cubicBezTo>
                    <a:cubicBezTo>
                      <a:pt x="51149" y="4096"/>
                      <a:pt x="67056" y="0"/>
                      <a:pt x="86106" y="0"/>
                    </a:cubicBezTo>
                    <a:cubicBezTo>
                      <a:pt x="114681" y="0"/>
                      <a:pt x="136017" y="8858"/>
                      <a:pt x="150209" y="26479"/>
                    </a:cubicBezTo>
                    <a:cubicBezTo>
                      <a:pt x="164401" y="44101"/>
                      <a:pt x="171450" y="67532"/>
                      <a:pt x="171450" y="96583"/>
                    </a:cubicBezTo>
                    <a:cubicBezTo>
                      <a:pt x="171450" y="115348"/>
                      <a:pt x="168211" y="132017"/>
                      <a:pt x="161830" y="146590"/>
                    </a:cubicBezTo>
                    <a:cubicBezTo>
                      <a:pt x="155448" y="161163"/>
                      <a:pt x="145923" y="172498"/>
                      <a:pt x="133255" y="180594"/>
                    </a:cubicBezTo>
                    <a:cubicBezTo>
                      <a:pt x="120586" y="188786"/>
                      <a:pt x="104870" y="192786"/>
                      <a:pt x="86106" y="192786"/>
                    </a:cubicBezTo>
                    <a:close/>
                    <a:moveTo>
                      <a:pt x="86106" y="172498"/>
                    </a:moveTo>
                    <a:cubicBezTo>
                      <a:pt x="99631" y="172498"/>
                      <a:pt x="110299" y="168783"/>
                      <a:pt x="118015" y="161258"/>
                    </a:cubicBezTo>
                    <a:cubicBezTo>
                      <a:pt x="125730" y="153734"/>
                      <a:pt x="131254" y="144209"/>
                      <a:pt x="134398" y="132493"/>
                    </a:cubicBezTo>
                    <a:cubicBezTo>
                      <a:pt x="137541" y="120872"/>
                      <a:pt x="139065" y="108871"/>
                      <a:pt x="139065" y="96583"/>
                    </a:cubicBezTo>
                    <a:cubicBezTo>
                      <a:pt x="139065" y="84296"/>
                      <a:pt x="137541" y="72009"/>
                      <a:pt x="134398" y="60293"/>
                    </a:cubicBezTo>
                    <a:cubicBezTo>
                      <a:pt x="131254" y="48673"/>
                      <a:pt x="125825" y="39053"/>
                      <a:pt x="118015" y="31528"/>
                    </a:cubicBezTo>
                    <a:cubicBezTo>
                      <a:pt x="110204" y="24003"/>
                      <a:pt x="99631" y="20288"/>
                      <a:pt x="86106" y="20288"/>
                    </a:cubicBezTo>
                    <a:cubicBezTo>
                      <a:pt x="72580" y="20288"/>
                      <a:pt x="61913" y="24003"/>
                      <a:pt x="54197" y="31337"/>
                    </a:cubicBezTo>
                    <a:cubicBezTo>
                      <a:pt x="46387" y="38767"/>
                      <a:pt x="40862" y="48292"/>
                      <a:pt x="37433" y="59912"/>
                    </a:cubicBezTo>
                    <a:cubicBezTo>
                      <a:pt x="34099" y="71533"/>
                      <a:pt x="32385" y="83820"/>
                      <a:pt x="32385" y="96583"/>
                    </a:cubicBezTo>
                    <a:cubicBezTo>
                      <a:pt x="32385" y="109347"/>
                      <a:pt x="34099" y="121158"/>
                      <a:pt x="37433" y="132874"/>
                    </a:cubicBezTo>
                    <a:cubicBezTo>
                      <a:pt x="40862" y="144494"/>
                      <a:pt x="46387" y="154019"/>
                      <a:pt x="54197" y="161449"/>
                    </a:cubicBezTo>
                    <a:cubicBezTo>
                      <a:pt x="62008" y="168878"/>
                      <a:pt x="72580" y="172498"/>
                      <a:pt x="86106" y="17249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89" name="Forme libre : forme 88">
                <a:extLst>
                  <a:ext uri="{FF2B5EF4-FFF2-40B4-BE49-F238E27FC236}">
                    <a16:creationId xmlns:a16="http://schemas.microsoft.com/office/drawing/2014/main" id="{8725E728-BCBC-FB39-0AF4-9200035120F6}"/>
                  </a:ext>
                </a:extLst>
              </p:cNvPr>
              <p:cNvSpPr/>
              <p:nvPr/>
            </p:nvSpPr>
            <p:spPr>
              <a:xfrm>
                <a:off x="4757070" y="4445412"/>
                <a:ext cx="211169" cy="190500"/>
              </a:xfrm>
              <a:custGeom>
                <a:avLst/>
                <a:gdLst>
                  <a:gd name="connsiteX0" fmla="*/ 1905 w 211169"/>
                  <a:gd name="connsiteY0" fmla="*/ 190500 h 190500"/>
                  <a:gd name="connsiteX1" fmla="*/ 0 w 211169"/>
                  <a:gd name="connsiteY1" fmla="*/ 172498 h 190500"/>
                  <a:gd name="connsiteX2" fmla="*/ 42100 w 211169"/>
                  <a:gd name="connsiteY2" fmla="*/ 163830 h 190500"/>
                  <a:gd name="connsiteX3" fmla="*/ 27051 w 211169"/>
                  <a:gd name="connsiteY3" fmla="*/ 177736 h 190500"/>
                  <a:gd name="connsiteX4" fmla="*/ 29146 w 211169"/>
                  <a:gd name="connsiteY4" fmla="*/ 167259 h 190500"/>
                  <a:gd name="connsiteX5" fmla="*/ 31813 w 211169"/>
                  <a:gd name="connsiteY5" fmla="*/ 151257 h 190500"/>
                  <a:gd name="connsiteX6" fmla="*/ 33147 w 211169"/>
                  <a:gd name="connsiteY6" fmla="*/ 138303 h 190500"/>
                  <a:gd name="connsiteX7" fmla="*/ 33147 w 211169"/>
                  <a:gd name="connsiteY7" fmla="*/ 54864 h 190500"/>
                  <a:gd name="connsiteX8" fmla="*/ 32004 w 211169"/>
                  <a:gd name="connsiteY8" fmla="*/ 41529 h 190500"/>
                  <a:gd name="connsiteX9" fmla="*/ 29337 w 211169"/>
                  <a:gd name="connsiteY9" fmla="*/ 24574 h 190500"/>
                  <a:gd name="connsiteX10" fmla="*/ 27051 w 211169"/>
                  <a:gd name="connsiteY10" fmla="*/ 12382 h 190500"/>
                  <a:gd name="connsiteX11" fmla="*/ 42100 w 211169"/>
                  <a:gd name="connsiteY11" fmla="*/ 29718 h 190500"/>
                  <a:gd name="connsiteX12" fmla="*/ 762 w 211169"/>
                  <a:gd name="connsiteY12" fmla="*/ 22574 h 190500"/>
                  <a:gd name="connsiteX13" fmla="*/ 2667 w 211169"/>
                  <a:gd name="connsiteY13" fmla="*/ 3048 h 190500"/>
                  <a:gd name="connsiteX14" fmla="*/ 49244 w 211169"/>
                  <a:gd name="connsiteY14" fmla="*/ 3048 h 190500"/>
                  <a:gd name="connsiteX15" fmla="*/ 56388 w 211169"/>
                  <a:gd name="connsiteY15" fmla="*/ 9811 h 190500"/>
                  <a:gd name="connsiteX16" fmla="*/ 61627 w 211169"/>
                  <a:gd name="connsiteY16" fmla="*/ 66199 h 190500"/>
                  <a:gd name="connsiteX17" fmla="*/ 53340 w 211169"/>
                  <a:gd name="connsiteY17" fmla="*/ 44386 h 190500"/>
                  <a:gd name="connsiteX18" fmla="*/ 67818 w 211169"/>
                  <a:gd name="connsiteY18" fmla="*/ 20288 h 190500"/>
                  <a:gd name="connsiteX19" fmla="*/ 88678 w 211169"/>
                  <a:gd name="connsiteY19" fmla="*/ 5239 h 190500"/>
                  <a:gd name="connsiteX20" fmla="*/ 114967 w 211169"/>
                  <a:gd name="connsiteY20" fmla="*/ 0 h 190500"/>
                  <a:gd name="connsiteX21" fmla="*/ 155162 w 211169"/>
                  <a:gd name="connsiteY21" fmla="*/ 10668 h 190500"/>
                  <a:gd name="connsiteX22" fmla="*/ 173546 w 211169"/>
                  <a:gd name="connsiteY22" fmla="*/ 40957 h 190500"/>
                  <a:gd name="connsiteX23" fmla="*/ 178403 w 211169"/>
                  <a:gd name="connsiteY23" fmla="*/ 86773 h 190500"/>
                  <a:gd name="connsiteX24" fmla="*/ 178403 w 211169"/>
                  <a:gd name="connsiteY24" fmla="*/ 126968 h 190500"/>
                  <a:gd name="connsiteX25" fmla="*/ 179737 w 211169"/>
                  <a:gd name="connsiteY25" fmla="*/ 154400 h 190500"/>
                  <a:gd name="connsiteX26" fmla="*/ 182213 w 211169"/>
                  <a:gd name="connsiteY26" fmla="*/ 175450 h 190500"/>
                  <a:gd name="connsiteX27" fmla="*/ 168688 w 211169"/>
                  <a:gd name="connsiteY27" fmla="*/ 165259 h 190500"/>
                  <a:gd name="connsiteX28" fmla="*/ 211169 w 211169"/>
                  <a:gd name="connsiteY28" fmla="*/ 168973 h 190500"/>
                  <a:gd name="connsiteX29" fmla="*/ 208502 w 211169"/>
                  <a:gd name="connsiteY29" fmla="*/ 188500 h 190500"/>
                  <a:gd name="connsiteX30" fmla="*/ 160401 w 211169"/>
                  <a:gd name="connsiteY30" fmla="*/ 188500 h 190500"/>
                  <a:gd name="connsiteX31" fmla="*/ 152114 w 211169"/>
                  <a:gd name="connsiteY31" fmla="*/ 188881 h 190500"/>
                  <a:gd name="connsiteX32" fmla="*/ 137255 w 211169"/>
                  <a:gd name="connsiteY32" fmla="*/ 189643 h 190500"/>
                  <a:gd name="connsiteX33" fmla="*/ 122777 w 211169"/>
                  <a:gd name="connsiteY33" fmla="*/ 190405 h 190500"/>
                  <a:gd name="connsiteX34" fmla="*/ 120872 w 211169"/>
                  <a:gd name="connsiteY34" fmla="*/ 172402 h 190500"/>
                  <a:gd name="connsiteX35" fmla="*/ 158496 w 211169"/>
                  <a:gd name="connsiteY35" fmla="*/ 163354 h 190500"/>
                  <a:gd name="connsiteX36" fmla="*/ 144590 w 211169"/>
                  <a:gd name="connsiteY36" fmla="*/ 172021 h 190500"/>
                  <a:gd name="connsiteX37" fmla="*/ 147066 w 211169"/>
                  <a:gd name="connsiteY37" fmla="*/ 162782 h 190500"/>
                  <a:gd name="connsiteX38" fmla="*/ 149352 w 211169"/>
                  <a:gd name="connsiteY38" fmla="*/ 150971 h 190500"/>
                  <a:gd name="connsiteX39" fmla="*/ 150304 w 211169"/>
                  <a:gd name="connsiteY39" fmla="*/ 138208 h 190500"/>
                  <a:gd name="connsiteX40" fmla="*/ 150304 w 211169"/>
                  <a:gd name="connsiteY40" fmla="*/ 86296 h 190500"/>
                  <a:gd name="connsiteX41" fmla="*/ 147256 w 211169"/>
                  <a:gd name="connsiteY41" fmla="*/ 54959 h 190500"/>
                  <a:gd name="connsiteX42" fmla="*/ 135636 w 211169"/>
                  <a:gd name="connsiteY42" fmla="*/ 30766 h 190500"/>
                  <a:gd name="connsiteX43" fmla="*/ 110490 w 211169"/>
                  <a:gd name="connsiteY43" fmla="*/ 21336 h 190500"/>
                  <a:gd name="connsiteX44" fmla="*/ 74581 w 211169"/>
                  <a:gd name="connsiteY44" fmla="*/ 39338 h 190500"/>
                  <a:gd name="connsiteX45" fmla="*/ 61627 w 211169"/>
                  <a:gd name="connsiteY45" fmla="*/ 85153 h 190500"/>
                  <a:gd name="connsiteX46" fmla="*/ 61627 w 211169"/>
                  <a:gd name="connsiteY46" fmla="*/ 126873 h 190500"/>
                  <a:gd name="connsiteX47" fmla="*/ 62770 w 211169"/>
                  <a:gd name="connsiteY47" fmla="*/ 156972 h 190500"/>
                  <a:gd name="connsiteX48" fmla="*/ 65056 w 211169"/>
                  <a:gd name="connsiteY48" fmla="*/ 179165 h 190500"/>
                  <a:gd name="connsiteX49" fmla="*/ 51149 w 211169"/>
                  <a:gd name="connsiteY49" fmla="*/ 165259 h 190500"/>
                  <a:gd name="connsiteX50" fmla="*/ 93631 w 211169"/>
                  <a:gd name="connsiteY50" fmla="*/ 168973 h 190500"/>
                  <a:gd name="connsiteX51" fmla="*/ 90964 w 211169"/>
                  <a:gd name="connsiteY51" fmla="*/ 188500 h 190500"/>
                  <a:gd name="connsiteX52" fmla="*/ 43244 w 211169"/>
                  <a:gd name="connsiteY52" fmla="*/ 188500 h 190500"/>
                  <a:gd name="connsiteX53" fmla="*/ 32385 w 211169"/>
                  <a:gd name="connsiteY53" fmla="*/ 188881 h 190500"/>
                  <a:gd name="connsiteX54" fmla="*/ 17145 w 211169"/>
                  <a:gd name="connsiteY54" fmla="*/ 189643 h 190500"/>
                  <a:gd name="connsiteX55" fmla="*/ 1905 w 211169"/>
                  <a:gd name="connsiteY55" fmla="*/ 190405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11169" h="190500">
                    <a:moveTo>
                      <a:pt x="1905" y="190500"/>
                    </a:moveTo>
                    <a:lnTo>
                      <a:pt x="0" y="172498"/>
                    </a:lnTo>
                    <a:lnTo>
                      <a:pt x="42100" y="163830"/>
                    </a:lnTo>
                    <a:lnTo>
                      <a:pt x="27051" y="177736"/>
                    </a:lnTo>
                    <a:cubicBezTo>
                      <a:pt x="27527" y="175736"/>
                      <a:pt x="28194" y="172212"/>
                      <a:pt x="29146" y="167259"/>
                    </a:cubicBezTo>
                    <a:cubicBezTo>
                      <a:pt x="30004" y="162211"/>
                      <a:pt x="30861" y="156972"/>
                      <a:pt x="31813" y="151257"/>
                    </a:cubicBezTo>
                    <a:cubicBezTo>
                      <a:pt x="32671" y="145637"/>
                      <a:pt x="33147" y="141256"/>
                      <a:pt x="33147" y="138303"/>
                    </a:cubicBezTo>
                    <a:lnTo>
                      <a:pt x="33147" y="54864"/>
                    </a:lnTo>
                    <a:cubicBezTo>
                      <a:pt x="33147" y="51625"/>
                      <a:pt x="32766" y="47149"/>
                      <a:pt x="32004" y="41529"/>
                    </a:cubicBezTo>
                    <a:cubicBezTo>
                      <a:pt x="31242" y="35909"/>
                      <a:pt x="30385" y="30289"/>
                      <a:pt x="29337" y="24574"/>
                    </a:cubicBezTo>
                    <a:cubicBezTo>
                      <a:pt x="28289" y="18955"/>
                      <a:pt x="27623" y="14859"/>
                      <a:pt x="27051" y="12382"/>
                    </a:cubicBezTo>
                    <a:lnTo>
                      <a:pt x="42100" y="29718"/>
                    </a:lnTo>
                    <a:lnTo>
                      <a:pt x="762" y="22574"/>
                    </a:lnTo>
                    <a:lnTo>
                      <a:pt x="2667" y="3048"/>
                    </a:lnTo>
                    <a:lnTo>
                      <a:pt x="49244" y="3048"/>
                    </a:lnTo>
                    <a:lnTo>
                      <a:pt x="56388" y="9811"/>
                    </a:lnTo>
                    <a:lnTo>
                      <a:pt x="61627" y="66199"/>
                    </a:lnTo>
                    <a:lnTo>
                      <a:pt x="53340" y="44386"/>
                    </a:lnTo>
                    <a:cubicBezTo>
                      <a:pt x="57055" y="34861"/>
                      <a:pt x="61913" y="26860"/>
                      <a:pt x="67818" y="20288"/>
                    </a:cubicBezTo>
                    <a:cubicBezTo>
                      <a:pt x="73723" y="13811"/>
                      <a:pt x="80677" y="8763"/>
                      <a:pt x="88678" y="5239"/>
                    </a:cubicBezTo>
                    <a:cubicBezTo>
                      <a:pt x="96679" y="1714"/>
                      <a:pt x="105442" y="0"/>
                      <a:pt x="114967" y="0"/>
                    </a:cubicBezTo>
                    <a:cubicBezTo>
                      <a:pt x="132779" y="0"/>
                      <a:pt x="146113" y="3619"/>
                      <a:pt x="155162" y="10668"/>
                    </a:cubicBezTo>
                    <a:cubicBezTo>
                      <a:pt x="164211" y="17812"/>
                      <a:pt x="170307" y="27908"/>
                      <a:pt x="173546" y="40957"/>
                    </a:cubicBezTo>
                    <a:cubicBezTo>
                      <a:pt x="176784" y="54007"/>
                      <a:pt x="178403" y="69247"/>
                      <a:pt x="178403" y="86773"/>
                    </a:cubicBezTo>
                    <a:lnTo>
                      <a:pt x="178403" y="126968"/>
                    </a:lnTo>
                    <a:cubicBezTo>
                      <a:pt x="178403" y="136207"/>
                      <a:pt x="178879" y="145351"/>
                      <a:pt x="179737" y="154400"/>
                    </a:cubicBezTo>
                    <a:cubicBezTo>
                      <a:pt x="180594" y="163449"/>
                      <a:pt x="181451" y="170402"/>
                      <a:pt x="182213" y="175450"/>
                    </a:cubicBezTo>
                    <a:lnTo>
                      <a:pt x="168688" y="165259"/>
                    </a:lnTo>
                    <a:lnTo>
                      <a:pt x="211169" y="168973"/>
                    </a:lnTo>
                    <a:lnTo>
                      <a:pt x="208502" y="188500"/>
                    </a:lnTo>
                    <a:lnTo>
                      <a:pt x="160401" y="188500"/>
                    </a:lnTo>
                    <a:cubicBezTo>
                      <a:pt x="159353" y="188500"/>
                      <a:pt x="156686" y="188595"/>
                      <a:pt x="152114" y="188881"/>
                    </a:cubicBezTo>
                    <a:cubicBezTo>
                      <a:pt x="147542" y="189167"/>
                      <a:pt x="142685" y="189357"/>
                      <a:pt x="137255" y="189643"/>
                    </a:cubicBezTo>
                    <a:cubicBezTo>
                      <a:pt x="131826" y="189928"/>
                      <a:pt x="127063" y="190119"/>
                      <a:pt x="122777" y="190405"/>
                    </a:cubicBezTo>
                    <a:lnTo>
                      <a:pt x="120872" y="172402"/>
                    </a:lnTo>
                    <a:lnTo>
                      <a:pt x="158496" y="163354"/>
                    </a:lnTo>
                    <a:lnTo>
                      <a:pt x="144590" y="172021"/>
                    </a:lnTo>
                    <a:cubicBezTo>
                      <a:pt x="145352" y="169545"/>
                      <a:pt x="146113" y="166497"/>
                      <a:pt x="147066" y="162782"/>
                    </a:cubicBezTo>
                    <a:cubicBezTo>
                      <a:pt x="147923" y="159163"/>
                      <a:pt x="148685" y="155257"/>
                      <a:pt x="149352" y="150971"/>
                    </a:cubicBezTo>
                    <a:cubicBezTo>
                      <a:pt x="150019" y="146685"/>
                      <a:pt x="150304" y="142494"/>
                      <a:pt x="150304" y="138208"/>
                    </a:cubicBezTo>
                    <a:lnTo>
                      <a:pt x="150304" y="86296"/>
                    </a:lnTo>
                    <a:cubicBezTo>
                      <a:pt x="150304" y="75247"/>
                      <a:pt x="149257" y="64865"/>
                      <a:pt x="147256" y="54959"/>
                    </a:cubicBezTo>
                    <a:cubicBezTo>
                      <a:pt x="145256" y="45053"/>
                      <a:pt x="141351" y="36957"/>
                      <a:pt x="135636" y="30766"/>
                    </a:cubicBezTo>
                    <a:cubicBezTo>
                      <a:pt x="129826" y="24479"/>
                      <a:pt x="121444" y="21336"/>
                      <a:pt x="110490" y="21336"/>
                    </a:cubicBezTo>
                    <a:cubicBezTo>
                      <a:pt x="95250" y="21336"/>
                      <a:pt x="83248" y="27337"/>
                      <a:pt x="74581" y="39338"/>
                    </a:cubicBezTo>
                    <a:cubicBezTo>
                      <a:pt x="65913" y="51340"/>
                      <a:pt x="61627" y="66675"/>
                      <a:pt x="61627" y="85153"/>
                    </a:cubicBezTo>
                    <a:lnTo>
                      <a:pt x="61627" y="126873"/>
                    </a:lnTo>
                    <a:cubicBezTo>
                      <a:pt x="61627" y="136684"/>
                      <a:pt x="62008" y="146685"/>
                      <a:pt x="62770" y="156972"/>
                    </a:cubicBezTo>
                    <a:cubicBezTo>
                      <a:pt x="63532" y="167259"/>
                      <a:pt x="64294" y="174593"/>
                      <a:pt x="65056" y="179165"/>
                    </a:cubicBezTo>
                    <a:lnTo>
                      <a:pt x="51149" y="165259"/>
                    </a:lnTo>
                    <a:lnTo>
                      <a:pt x="93631" y="168973"/>
                    </a:lnTo>
                    <a:lnTo>
                      <a:pt x="90964" y="188500"/>
                    </a:lnTo>
                    <a:lnTo>
                      <a:pt x="43244" y="188500"/>
                    </a:lnTo>
                    <a:cubicBezTo>
                      <a:pt x="40767" y="188500"/>
                      <a:pt x="37148" y="188595"/>
                      <a:pt x="32385" y="188881"/>
                    </a:cubicBezTo>
                    <a:cubicBezTo>
                      <a:pt x="27623" y="189167"/>
                      <a:pt x="22574" y="189357"/>
                      <a:pt x="17145" y="189643"/>
                    </a:cubicBezTo>
                    <a:cubicBezTo>
                      <a:pt x="11716" y="189928"/>
                      <a:pt x="6667" y="190119"/>
                      <a:pt x="1905" y="1904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90" name="Forme libre : forme 89">
                <a:extLst>
                  <a:ext uri="{FF2B5EF4-FFF2-40B4-BE49-F238E27FC236}">
                    <a16:creationId xmlns:a16="http://schemas.microsoft.com/office/drawing/2014/main" id="{2BBC779A-79FE-99A0-A707-F86173D7FD2D}"/>
                  </a:ext>
                </a:extLst>
              </p:cNvPr>
              <p:cNvSpPr/>
              <p:nvPr/>
            </p:nvSpPr>
            <p:spPr>
              <a:xfrm>
                <a:off x="4984813" y="4408645"/>
                <a:ext cx="126206" cy="231171"/>
              </a:xfrm>
              <a:custGeom>
                <a:avLst/>
                <a:gdLst>
                  <a:gd name="connsiteX0" fmla="*/ 74867 w 126206"/>
                  <a:gd name="connsiteY0" fmla="*/ 231076 h 231171"/>
                  <a:gd name="connsiteX1" fmla="*/ 41243 w 126206"/>
                  <a:gd name="connsiteY1" fmla="*/ 217551 h 231171"/>
                  <a:gd name="connsiteX2" fmla="*/ 32766 w 126206"/>
                  <a:gd name="connsiteY2" fmla="*/ 178879 h 231171"/>
                  <a:gd name="connsiteX3" fmla="*/ 32766 w 126206"/>
                  <a:gd name="connsiteY3" fmla="*/ 46958 h 231171"/>
                  <a:gd name="connsiteX4" fmla="*/ 44767 w 126206"/>
                  <a:gd name="connsiteY4" fmla="*/ 59341 h 231171"/>
                  <a:gd name="connsiteX5" fmla="*/ 1143 w 126206"/>
                  <a:gd name="connsiteY5" fmla="*/ 59341 h 231171"/>
                  <a:gd name="connsiteX6" fmla="*/ 0 w 126206"/>
                  <a:gd name="connsiteY6" fmla="*/ 44291 h 231171"/>
                  <a:gd name="connsiteX7" fmla="*/ 12002 w 126206"/>
                  <a:gd name="connsiteY7" fmla="*/ 40005 h 231171"/>
                  <a:gd name="connsiteX8" fmla="*/ 26479 w 126206"/>
                  <a:gd name="connsiteY8" fmla="*/ 34957 h 231171"/>
                  <a:gd name="connsiteX9" fmla="*/ 38291 w 126206"/>
                  <a:gd name="connsiteY9" fmla="*/ 30861 h 231171"/>
                  <a:gd name="connsiteX10" fmla="*/ 25527 w 126206"/>
                  <a:gd name="connsiteY10" fmla="*/ 43243 h 231171"/>
                  <a:gd name="connsiteX11" fmla="*/ 30575 w 126206"/>
                  <a:gd name="connsiteY11" fmla="*/ 35147 h 231171"/>
                  <a:gd name="connsiteX12" fmla="*/ 37148 w 126206"/>
                  <a:gd name="connsiteY12" fmla="*/ 22003 h 231171"/>
                  <a:gd name="connsiteX13" fmla="*/ 43529 w 126206"/>
                  <a:gd name="connsiteY13" fmla="*/ 8668 h 231171"/>
                  <a:gd name="connsiteX14" fmla="*/ 47625 w 126206"/>
                  <a:gd name="connsiteY14" fmla="*/ 0 h 231171"/>
                  <a:gd name="connsiteX15" fmla="*/ 61150 w 126206"/>
                  <a:gd name="connsiteY15" fmla="*/ 1524 h 231171"/>
                  <a:gd name="connsiteX16" fmla="*/ 61150 w 126206"/>
                  <a:gd name="connsiteY16" fmla="*/ 180403 h 231171"/>
                  <a:gd name="connsiteX17" fmla="*/ 65627 w 126206"/>
                  <a:gd name="connsiteY17" fmla="*/ 200311 h 231171"/>
                  <a:gd name="connsiteX18" fmla="*/ 82963 w 126206"/>
                  <a:gd name="connsiteY18" fmla="*/ 207454 h 231171"/>
                  <a:gd name="connsiteX19" fmla="*/ 100013 w 126206"/>
                  <a:gd name="connsiteY19" fmla="*/ 203454 h 231171"/>
                  <a:gd name="connsiteX20" fmla="*/ 116015 w 126206"/>
                  <a:gd name="connsiteY20" fmla="*/ 193167 h 231171"/>
                  <a:gd name="connsiteX21" fmla="*/ 126206 w 126206"/>
                  <a:gd name="connsiteY21" fmla="*/ 209359 h 231171"/>
                  <a:gd name="connsiteX22" fmla="*/ 99727 w 126206"/>
                  <a:gd name="connsiteY22" fmla="*/ 225742 h 231171"/>
                  <a:gd name="connsiteX23" fmla="*/ 74771 w 126206"/>
                  <a:gd name="connsiteY23" fmla="*/ 231172 h 231171"/>
                  <a:gd name="connsiteX24" fmla="*/ 54959 w 126206"/>
                  <a:gd name="connsiteY24" fmla="*/ 59341 h 231171"/>
                  <a:gd name="connsiteX25" fmla="*/ 54959 w 126206"/>
                  <a:gd name="connsiteY25" fmla="*/ 39814 h 231171"/>
                  <a:gd name="connsiteX26" fmla="*/ 116967 w 126206"/>
                  <a:gd name="connsiteY26" fmla="*/ 39814 h 231171"/>
                  <a:gd name="connsiteX27" fmla="*/ 115062 w 126206"/>
                  <a:gd name="connsiteY27" fmla="*/ 59341 h 231171"/>
                  <a:gd name="connsiteX28" fmla="*/ 54959 w 126206"/>
                  <a:gd name="connsiteY28" fmla="*/ 59341 h 231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6206" h="231171">
                    <a:moveTo>
                      <a:pt x="74867" y="231076"/>
                    </a:moveTo>
                    <a:cubicBezTo>
                      <a:pt x="58103" y="231076"/>
                      <a:pt x="46863" y="226600"/>
                      <a:pt x="41243" y="217551"/>
                    </a:cubicBezTo>
                    <a:cubicBezTo>
                      <a:pt x="35624" y="208502"/>
                      <a:pt x="32766" y="195643"/>
                      <a:pt x="32766" y="178879"/>
                    </a:cubicBezTo>
                    <a:lnTo>
                      <a:pt x="32766" y="46958"/>
                    </a:lnTo>
                    <a:lnTo>
                      <a:pt x="44767" y="59341"/>
                    </a:lnTo>
                    <a:lnTo>
                      <a:pt x="1143" y="59341"/>
                    </a:lnTo>
                    <a:lnTo>
                      <a:pt x="0" y="44291"/>
                    </a:lnTo>
                    <a:cubicBezTo>
                      <a:pt x="3238" y="43053"/>
                      <a:pt x="7239" y="41624"/>
                      <a:pt x="12002" y="40005"/>
                    </a:cubicBezTo>
                    <a:cubicBezTo>
                      <a:pt x="16764" y="38386"/>
                      <a:pt x="21622" y="36671"/>
                      <a:pt x="26479" y="34957"/>
                    </a:cubicBezTo>
                    <a:cubicBezTo>
                      <a:pt x="31337" y="33242"/>
                      <a:pt x="35338" y="31813"/>
                      <a:pt x="38291" y="30861"/>
                    </a:cubicBezTo>
                    <a:lnTo>
                      <a:pt x="25527" y="43243"/>
                    </a:lnTo>
                    <a:cubicBezTo>
                      <a:pt x="26765" y="41719"/>
                      <a:pt x="28480" y="39052"/>
                      <a:pt x="30575" y="35147"/>
                    </a:cubicBezTo>
                    <a:cubicBezTo>
                      <a:pt x="32671" y="31242"/>
                      <a:pt x="34862" y="26860"/>
                      <a:pt x="37148" y="22003"/>
                    </a:cubicBezTo>
                    <a:cubicBezTo>
                      <a:pt x="39433" y="17145"/>
                      <a:pt x="41529" y="12668"/>
                      <a:pt x="43529" y="8668"/>
                    </a:cubicBezTo>
                    <a:cubicBezTo>
                      <a:pt x="45529" y="4667"/>
                      <a:pt x="46863" y="1810"/>
                      <a:pt x="47625" y="0"/>
                    </a:cubicBezTo>
                    <a:lnTo>
                      <a:pt x="61150" y="1524"/>
                    </a:lnTo>
                    <a:lnTo>
                      <a:pt x="61150" y="180403"/>
                    </a:lnTo>
                    <a:cubicBezTo>
                      <a:pt x="61150" y="188976"/>
                      <a:pt x="62675" y="195548"/>
                      <a:pt x="65627" y="200311"/>
                    </a:cubicBezTo>
                    <a:cubicBezTo>
                      <a:pt x="68675" y="205073"/>
                      <a:pt x="74390" y="207454"/>
                      <a:pt x="82963" y="207454"/>
                    </a:cubicBezTo>
                    <a:cubicBezTo>
                      <a:pt x="88487" y="207454"/>
                      <a:pt x="94202" y="206121"/>
                      <a:pt x="100013" y="203454"/>
                    </a:cubicBezTo>
                    <a:cubicBezTo>
                      <a:pt x="105918" y="200787"/>
                      <a:pt x="111252" y="197358"/>
                      <a:pt x="116015" y="193167"/>
                    </a:cubicBezTo>
                    <a:lnTo>
                      <a:pt x="126206" y="209359"/>
                    </a:lnTo>
                    <a:cubicBezTo>
                      <a:pt x="117158" y="216598"/>
                      <a:pt x="108395" y="222028"/>
                      <a:pt x="99727" y="225742"/>
                    </a:cubicBezTo>
                    <a:cubicBezTo>
                      <a:pt x="91059" y="229362"/>
                      <a:pt x="82772" y="231172"/>
                      <a:pt x="74771" y="231172"/>
                    </a:cubicBezTo>
                    <a:close/>
                    <a:moveTo>
                      <a:pt x="54959" y="59341"/>
                    </a:moveTo>
                    <a:lnTo>
                      <a:pt x="54959" y="39814"/>
                    </a:lnTo>
                    <a:lnTo>
                      <a:pt x="116967" y="39814"/>
                    </a:lnTo>
                    <a:lnTo>
                      <a:pt x="115062" y="59341"/>
                    </a:lnTo>
                    <a:lnTo>
                      <a:pt x="54959" y="593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91" name="Forme libre : forme 90">
                <a:extLst>
                  <a:ext uri="{FF2B5EF4-FFF2-40B4-BE49-F238E27FC236}">
                    <a16:creationId xmlns:a16="http://schemas.microsoft.com/office/drawing/2014/main" id="{114C2B9E-65DF-156A-E76A-1E47892C6A10}"/>
                  </a:ext>
                </a:extLst>
              </p:cNvPr>
              <p:cNvSpPr/>
              <p:nvPr/>
            </p:nvSpPr>
            <p:spPr>
              <a:xfrm>
                <a:off x="5134737" y="4445221"/>
                <a:ext cx="144684" cy="191166"/>
              </a:xfrm>
              <a:custGeom>
                <a:avLst/>
                <a:gdLst>
                  <a:gd name="connsiteX0" fmla="*/ 1905 w 144684"/>
                  <a:gd name="connsiteY0" fmla="*/ 190691 h 191166"/>
                  <a:gd name="connsiteX1" fmla="*/ 0 w 144684"/>
                  <a:gd name="connsiteY1" fmla="*/ 172688 h 191166"/>
                  <a:gd name="connsiteX2" fmla="*/ 42100 w 144684"/>
                  <a:gd name="connsiteY2" fmla="*/ 164021 h 191166"/>
                  <a:gd name="connsiteX3" fmla="*/ 27051 w 144684"/>
                  <a:gd name="connsiteY3" fmla="*/ 177927 h 191166"/>
                  <a:gd name="connsiteX4" fmla="*/ 29146 w 144684"/>
                  <a:gd name="connsiteY4" fmla="*/ 167450 h 191166"/>
                  <a:gd name="connsiteX5" fmla="*/ 31813 w 144684"/>
                  <a:gd name="connsiteY5" fmla="*/ 151447 h 191166"/>
                  <a:gd name="connsiteX6" fmla="*/ 33147 w 144684"/>
                  <a:gd name="connsiteY6" fmla="*/ 138493 h 191166"/>
                  <a:gd name="connsiteX7" fmla="*/ 33147 w 144684"/>
                  <a:gd name="connsiteY7" fmla="*/ 55054 h 191166"/>
                  <a:gd name="connsiteX8" fmla="*/ 32004 w 144684"/>
                  <a:gd name="connsiteY8" fmla="*/ 41720 h 191166"/>
                  <a:gd name="connsiteX9" fmla="*/ 29337 w 144684"/>
                  <a:gd name="connsiteY9" fmla="*/ 24765 h 191166"/>
                  <a:gd name="connsiteX10" fmla="*/ 27051 w 144684"/>
                  <a:gd name="connsiteY10" fmla="*/ 12573 h 191166"/>
                  <a:gd name="connsiteX11" fmla="*/ 42100 w 144684"/>
                  <a:gd name="connsiteY11" fmla="*/ 29908 h 191166"/>
                  <a:gd name="connsiteX12" fmla="*/ 762 w 144684"/>
                  <a:gd name="connsiteY12" fmla="*/ 22765 h 191166"/>
                  <a:gd name="connsiteX13" fmla="*/ 2667 w 144684"/>
                  <a:gd name="connsiteY13" fmla="*/ 3238 h 191166"/>
                  <a:gd name="connsiteX14" fmla="*/ 49244 w 144684"/>
                  <a:gd name="connsiteY14" fmla="*/ 3238 h 191166"/>
                  <a:gd name="connsiteX15" fmla="*/ 56388 w 144684"/>
                  <a:gd name="connsiteY15" fmla="*/ 10001 h 191166"/>
                  <a:gd name="connsiteX16" fmla="*/ 61627 w 144684"/>
                  <a:gd name="connsiteY16" fmla="*/ 66389 h 191166"/>
                  <a:gd name="connsiteX17" fmla="*/ 50387 w 144684"/>
                  <a:gd name="connsiteY17" fmla="*/ 54388 h 191166"/>
                  <a:gd name="connsiteX18" fmla="*/ 59817 w 144684"/>
                  <a:gd name="connsiteY18" fmla="*/ 34671 h 191166"/>
                  <a:gd name="connsiteX19" fmla="*/ 72771 w 144684"/>
                  <a:gd name="connsiteY19" fmla="*/ 17240 h 191166"/>
                  <a:gd name="connsiteX20" fmla="*/ 91916 w 144684"/>
                  <a:gd name="connsiteY20" fmla="*/ 4667 h 191166"/>
                  <a:gd name="connsiteX21" fmla="*/ 119920 w 144684"/>
                  <a:gd name="connsiteY21" fmla="*/ 0 h 191166"/>
                  <a:gd name="connsiteX22" fmla="*/ 132493 w 144684"/>
                  <a:gd name="connsiteY22" fmla="*/ 952 h 191166"/>
                  <a:gd name="connsiteX23" fmla="*/ 144685 w 144684"/>
                  <a:gd name="connsiteY23" fmla="*/ 3810 h 191166"/>
                  <a:gd name="connsiteX24" fmla="*/ 141256 w 144684"/>
                  <a:gd name="connsiteY24" fmla="*/ 64294 h 191166"/>
                  <a:gd name="connsiteX25" fmla="*/ 119825 w 144684"/>
                  <a:gd name="connsiteY25" fmla="*/ 63151 h 191166"/>
                  <a:gd name="connsiteX26" fmla="*/ 119825 w 144684"/>
                  <a:gd name="connsiteY26" fmla="*/ 43625 h 191166"/>
                  <a:gd name="connsiteX27" fmla="*/ 118300 w 144684"/>
                  <a:gd name="connsiteY27" fmla="*/ 36481 h 191166"/>
                  <a:gd name="connsiteX28" fmla="*/ 114681 w 144684"/>
                  <a:gd name="connsiteY28" fmla="*/ 25051 h 191166"/>
                  <a:gd name="connsiteX29" fmla="*/ 110776 w 144684"/>
                  <a:gd name="connsiteY29" fmla="*/ 14764 h 191166"/>
                  <a:gd name="connsiteX30" fmla="*/ 128397 w 144684"/>
                  <a:gd name="connsiteY30" fmla="*/ 24575 h 191166"/>
                  <a:gd name="connsiteX31" fmla="*/ 120682 w 144684"/>
                  <a:gd name="connsiteY31" fmla="*/ 24955 h 191166"/>
                  <a:gd name="connsiteX32" fmla="*/ 112967 w 144684"/>
                  <a:gd name="connsiteY32" fmla="*/ 24955 h 191166"/>
                  <a:gd name="connsiteX33" fmla="*/ 73724 w 144684"/>
                  <a:gd name="connsiteY33" fmla="*/ 41148 h 191166"/>
                  <a:gd name="connsiteX34" fmla="*/ 61531 w 144684"/>
                  <a:gd name="connsiteY34" fmla="*/ 84010 h 191166"/>
                  <a:gd name="connsiteX35" fmla="*/ 61531 w 144684"/>
                  <a:gd name="connsiteY35" fmla="*/ 127635 h 191166"/>
                  <a:gd name="connsiteX36" fmla="*/ 62675 w 144684"/>
                  <a:gd name="connsiteY36" fmla="*/ 157734 h 191166"/>
                  <a:gd name="connsiteX37" fmla="*/ 64960 w 144684"/>
                  <a:gd name="connsiteY37" fmla="*/ 179927 h 191166"/>
                  <a:gd name="connsiteX38" fmla="*/ 51054 w 144684"/>
                  <a:gd name="connsiteY38" fmla="*/ 166021 h 191166"/>
                  <a:gd name="connsiteX39" fmla="*/ 101441 w 144684"/>
                  <a:gd name="connsiteY39" fmla="*/ 169735 h 191166"/>
                  <a:gd name="connsiteX40" fmla="*/ 99155 w 144684"/>
                  <a:gd name="connsiteY40" fmla="*/ 189262 h 191166"/>
                  <a:gd name="connsiteX41" fmla="*/ 43148 w 144684"/>
                  <a:gd name="connsiteY41" fmla="*/ 189262 h 191166"/>
                  <a:gd name="connsiteX42" fmla="*/ 32290 w 144684"/>
                  <a:gd name="connsiteY42" fmla="*/ 189643 h 191166"/>
                  <a:gd name="connsiteX43" fmla="*/ 17050 w 144684"/>
                  <a:gd name="connsiteY43" fmla="*/ 190405 h 191166"/>
                  <a:gd name="connsiteX44" fmla="*/ 1810 w 144684"/>
                  <a:gd name="connsiteY44" fmla="*/ 191167 h 19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4684" h="191166">
                    <a:moveTo>
                      <a:pt x="1905" y="190691"/>
                    </a:moveTo>
                    <a:lnTo>
                      <a:pt x="0" y="172688"/>
                    </a:lnTo>
                    <a:lnTo>
                      <a:pt x="42100" y="164021"/>
                    </a:lnTo>
                    <a:lnTo>
                      <a:pt x="27051" y="177927"/>
                    </a:lnTo>
                    <a:cubicBezTo>
                      <a:pt x="27527" y="175927"/>
                      <a:pt x="28194" y="172402"/>
                      <a:pt x="29146" y="167450"/>
                    </a:cubicBezTo>
                    <a:cubicBezTo>
                      <a:pt x="30004" y="162401"/>
                      <a:pt x="30861" y="157163"/>
                      <a:pt x="31813" y="151447"/>
                    </a:cubicBezTo>
                    <a:cubicBezTo>
                      <a:pt x="32671" y="145828"/>
                      <a:pt x="33147" y="141446"/>
                      <a:pt x="33147" y="138493"/>
                    </a:cubicBezTo>
                    <a:lnTo>
                      <a:pt x="33147" y="55054"/>
                    </a:lnTo>
                    <a:cubicBezTo>
                      <a:pt x="33147" y="51816"/>
                      <a:pt x="32766" y="47339"/>
                      <a:pt x="32004" y="41720"/>
                    </a:cubicBezTo>
                    <a:cubicBezTo>
                      <a:pt x="31242" y="36100"/>
                      <a:pt x="30385" y="30480"/>
                      <a:pt x="29337" y="24765"/>
                    </a:cubicBezTo>
                    <a:cubicBezTo>
                      <a:pt x="28289" y="19145"/>
                      <a:pt x="27622" y="15050"/>
                      <a:pt x="27051" y="12573"/>
                    </a:cubicBezTo>
                    <a:lnTo>
                      <a:pt x="42100" y="29908"/>
                    </a:lnTo>
                    <a:lnTo>
                      <a:pt x="762" y="22765"/>
                    </a:lnTo>
                    <a:lnTo>
                      <a:pt x="2667" y="3238"/>
                    </a:lnTo>
                    <a:lnTo>
                      <a:pt x="49244" y="3238"/>
                    </a:lnTo>
                    <a:lnTo>
                      <a:pt x="56388" y="10001"/>
                    </a:lnTo>
                    <a:lnTo>
                      <a:pt x="61627" y="66389"/>
                    </a:lnTo>
                    <a:lnTo>
                      <a:pt x="50387" y="54388"/>
                    </a:lnTo>
                    <a:cubicBezTo>
                      <a:pt x="53150" y="47625"/>
                      <a:pt x="56293" y="41053"/>
                      <a:pt x="59817" y="34671"/>
                    </a:cubicBezTo>
                    <a:cubicBezTo>
                      <a:pt x="63341" y="28289"/>
                      <a:pt x="67627" y="22479"/>
                      <a:pt x="72771" y="17240"/>
                    </a:cubicBezTo>
                    <a:cubicBezTo>
                      <a:pt x="77914" y="12001"/>
                      <a:pt x="84296" y="7810"/>
                      <a:pt x="91916" y="4667"/>
                    </a:cubicBezTo>
                    <a:cubicBezTo>
                      <a:pt x="99536" y="1524"/>
                      <a:pt x="108871" y="0"/>
                      <a:pt x="119920" y="0"/>
                    </a:cubicBezTo>
                    <a:cubicBezTo>
                      <a:pt x="124206" y="0"/>
                      <a:pt x="128397" y="286"/>
                      <a:pt x="132493" y="952"/>
                    </a:cubicBezTo>
                    <a:cubicBezTo>
                      <a:pt x="136588" y="1619"/>
                      <a:pt x="140684" y="2476"/>
                      <a:pt x="144685" y="3810"/>
                    </a:cubicBezTo>
                    <a:lnTo>
                      <a:pt x="141256" y="64294"/>
                    </a:lnTo>
                    <a:lnTo>
                      <a:pt x="119825" y="63151"/>
                    </a:lnTo>
                    <a:lnTo>
                      <a:pt x="119825" y="43625"/>
                    </a:lnTo>
                    <a:cubicBezTo>
                      <a:pt x="119825" y="42386"/>
                      <a:pt x="119348" y="40005"/>
                      <a:pt x="118300" y="36481"/>
                    </a:cubicBezTo>
                    <a:cubicBezTo>
                      <a:pt x="117253" y="32956"/>
                      <a:pt x="116110" y="29146"/>
                      <a:pt x="114681" y="25051"/>
                    </a:cubicBezTo>
                    <a:cubicBezTo>
                      <a:pt x="113347" y="20955"/>
                      <a:pt x="112014" y="17526"/>
                      <a:pt x="110776" y="14764"/>
                    </a:cubicBezTo>
                    <a:lnTo>
                      <a:pt x="128397" y="24575"/>
                    </a:lnTo>
                    <a:cubicBezTo>
                      <a:pt x="125921" y="24860"/>
                      <a:pt x="123349" y="24955"/>
                      <a:pt x="120682" y="24955"/>
                    </a:cubicBezTo>
                    <a:lnTo>
                      <a:pt x="112967" y="24955"/>
                    </a:lnTo>
                    <a:cubicBezTo>
                      <a:pt x="94964" y="24955"/>
                      <a:pt x="81820" y="30385"/>
                      <a:pt x="73724" y="41148"/>
                    </a:cubicBezTo>
                    <a:cubicBezTo>
                      <a:pt x="65627" y="51911"/>
                      <a:pt x="61531" y="66199"/>
                      <a:pt x="61531" y="84010"/>
                    </a:cubicBezTo>
                    <a:lnTo>
                      <a:pt x="61531" y="127635"/>
                    </a:lnTo>
                    <a:cubicBezTo>
                      <a:pt x="61531" y="137446"/>
                      <a:pt x="61913" y="147447"/>
                      <a:pt x="62675" y="157734"/>
                    </a:cubicBezTo>
                    <a:cubicBezTo>
                      <a:pt x="63437" y="168021"/>
                      <a:pt x="64199" y="175355"/>
                      <a:pt x="64960" y="179927"/>
                    </a:cubicBezTo>
                    <a:lnTo>
                      <a:pt x="51054" y="166021"/>
                    </a:lnTo>
                    <a:lnTo>
                      <a:pt x="101441" y="169735"/>
                    </a:lnTo>
                    <a:lnTo>
                      <a:pt x="99155" y="189262"/>
                    </a:lnTo>
                    <a:lnTo>
                      <a:pt x="43148" y="189262"/>
                    </a:lnTo>
                    <a:cubicBezTo>
                      <a:pt x="40672" y="189262"/>
                      <a:pt x="37052" y="189357"/>
                      <a:pt x="32290" y="189643"/>
                    </a:cubicBezTo>
                    <a:cubicBezTo>
                      <a:pt x="27527" y="189929"/>
                      <a:pt x="22479" y="190119"/>
                      <a:pt x="17050" y="190405"/>
                    </a:cubicBezTo>
                    <a:cubicBezTo>
                      <a:pt x="11621" y="190691"/>
                      <a:pt x="6572" y="190881"/>
                      <a:pt x="1810" y="1911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92" name="Forme libre : forme 91">
                <a:extLst>
                  <a:ext uri="{FF2B5EF4-FFF2-40B4-BE49-F238E27FC236}">
                    <a16:creationId xmlns:a16="http://schemas.microsoft.com/office/drawing/2014/main" id="{0EA9F79D-EF31-2E16-2660-B4B129A91C30}"/>
                  </a:ext>
                </a:extLst>
              </p:cNvPr>
              <p:cNvSpPr/>
              <p:nvPr/>
            </p:nvSpPr>
            <p:spPr>
              <a:xfrm>
                <a:off x="5310282" y="4371783"/>
                <a:ext cx="171450" cy="266033"/>
              </a:xfrm>
              <a:custGeom>
                <a:avLst/>
                <a:gdLst>
                  <a:gd name="connsiteX0" fmla="*/ 86106 w 171450"/>
                  <a:gd name="connsiteY0" fmla="*/ 266033 h 266033"/>
                  <a:gd name="connsiteX1" fmla="*/ 38386 w 171450"/>
                  <a:gd name="connsiteY1" fmla="*/ 253651 h 266033"/>
                  <a:gd name="connsiteX2" fmla="*/ 9620 w 171450"/>
                  <a:gd name="connsiteY2" fmla="*/ 219646 h 266033"/>
                  <a:gd name="connsiteX3" fmla="*/ 0 w 171450"/>
                  <a:gd name="connsiteY3" fmla="*/ 169831 h 266033"/>
                  <a:gd name="connsiteX4" fmla="*/ 9620 w 171450"/>
                  <a:gd name="connsiteY4" fmla="*/ 119634 h 266033"/>
                  <a:gd name="connsiteX5" fmla="*/ 38386 w 171450"/>
                  <a:gd name="connsiteY5" fmla="*/ 85630 h 266033"/>
                  <a:gd name="connsiteX6" fmla="*/ 86106 w 171450"/>
                  <a:gd name="connsiteY6" fmla="*/ 73247 h 266033"/>
                  <a:gd name="connsiteX7" fmla="*/ 150209 w 171450"/>
                  <a:gd name="connsiteY7" fmla="*/ 99727 h 266033"/>
                  <a:gd name="connsiteX8" fmla="*/ 171450 w 171450"/>
                  <a:gd name="connsiteY8" fmla="*/ 169831 h 266033"/>
                  <a:gd name="connsiteX9" fmla="*/ 161830 w 171450"/>
                  <a:gd name="connsiteY9" fmla="*/ 219837 h 266033"/>
                  <a:gd name="connsiteX10" fmla="*/ 133255 w 171450"/>
                  <a:gd name="connsiteY10" fmla="*/ 253841 h 266033"/>
                  <a:gd name="connsiteX11" fmla="*/ 86106 w 171450"/>
                  <a:gd name="connsiteY11" fmla="*/ 266033 h 266033"/>
                  <a:gd name="connsiteX12" fmla="*/ 35719 w 171450"/>
                  <a:gd name="connsiteY12" fmla="*/ 59722 h 266033"/>
                  <a:gd name="connsiteX13" fmla="*/ 24479 w 171450"/>
                  <a:gd name="connsiteY13" fmla="*/ 49244 h 266033"/>
                  <a:gd name="connsiteX14" fmla="*/ 74867 w 171450"/>
                  <a:gd name="connsiteY14" fmla="*/ 0 h 266033"/>
                  <a:gd name="connsiteX15" fmla="*/ 88011 w 171450"/>
                  <a:gd name="connsiteY15" fmla="*/ 0 h 266033"/>
                  <a:gd name="connsiteX16" fmla="*/ 101918 w 171450"/>
                  <a:gd name="connsiteY16" fmla="*/ 10858 h 266033"/>
                  <a:gd name="connsiteX17" fmla="*/ 35814 w 171450"/>
                  <a:gd name="connsiteY17" fmla="*/ 59722 h 266033"/>
                  <a:gd name="connsiteX18" fmla="*/ 86106 w 171450"/>
                  <a:gd name="connsiteY18" fmla="*/ 245745 h 266033"/>
                  <a:gd name="connsiteX19" fmla="*/ 118015 w 171450"/>
                  <a:gd name="connsiteY19" fmla="*/ 234506 h 266033"/>
                  <a:gd name="connsiteX20" fmla="*/ 134398 w 171450"/>
                  <a:gd name="connsiteY20" fmla="*/ 205740 h 266033"/>
                  <a:gd name="connsiteX21" fmla="*/ 139065 w 171450"/>
                  <a:gd name="connsiteY21" fmla="*/ 169831 h 266033"/>
                  <a:gd name="connsiteX22" fmla="*/ 134398 w 171450"/>
                  <a:gd name="connsiteY22" fmla="*/ 133541 h 266033"/>
                  <a:gd name="connsiteX23" fmla="*/ 118015 w 171450"/>
                  <a:gd name="connsiteY23" fmla="*/ 104775 h 266033"/>
                  <a:gd name="connsiteX24" fmla="*/ 86106 w 171450"/>
                  <a:gd name="connsiteY24" fmla="*/ 93536 h 266033"/>
                  <a:gd name="connsiteX25" fmla="*/ 54197 w 171450"/>
                  <a:gd name="connsiteY25" fmla="*/ 104585 h 266033"/>
                  <a:gd name="connsiteX26" fmla="*/ 37433 w 171450"/>
                  <a:gd name="connsiteY26" fmla="*/ 133160 h 266033"/>
                  <a:gd name="connsiteX27" fmla="*/ 32385 w 171450"/>
                  <a:gd name="connsiteY27" fmla="*/ 169831 h 266033"/>
                  <a:gd name="connsiteX28" fmla="*/ 37433 w 171450"/>
                  <a:gd name="connsiteY28" fmla="*/ 206121 h 266033"/>
                  <a:gd name="connsiteX29" fmla="*/ 54197 w 171450"/>
                  <a:gd name="connsiteY29" fmla="*/ 234696 h 266033"/>
                  <a:gd name="connsiteX30" fmla="*/ 86106 w 171450"/>
                  <a:gd name="connsiteY30" fmla="*/ 245745 h 266033"/>
                  <a:gd name="connsiteX31" fmla="*/ 134969 w 171450"/>
                  <a:gd name="connsiteY31" fmla="*/ 59722 h 266033"/>
                  <a:gd name="connsiteX32" fmla="*/ 68866 w 171450"/>
                  <a:gd name="connsiteY32" fmla="*/ 10858 h 266033"/>
                  <a:gd name="connsiteX33" fmla="*/ 82772 w 171450"/>
                  <a:gd name="connsiteY33" fmla="*/ 0 h 266033"/>
                  <a:gd name="connsiteX34" fmla="*/ 95536 w 171450"/>
                  <a:gd name="connsiteY34" fmla="*/ 0 h 266033"/>
                  <a:gd name="connsiteX35" fmla="*/ 146304 w 171450"/>
                  <a:gd name="connsiteY35" fmla="*/ 49244 h 266033"/>
                  <a:gd name="connsiteX36" fmla="*/ 135065 w 171450"/>
                  <a:gd name="connsiteY36" fmla="*/ 59722 h 266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71450" h="266033">
                    <a:moveTo>
                      <a:pt x="86106" y="266033"/>
                    </a:moveTo>
                    <a:cubicBezTo>
                      <a:pt x="67056" y="266033"/>
                      <a:pt x="51149" y="261938"/>
                      <a:pt x="38386" y="253651"/>
                    </a:cubicBezTo>
                    <a:cubicBezTo>
                      <a:pt x="25622" y="245364"/>
                      <a:pt x="16002" y="234029"/>
                      <a:pt x="9620" y="219646"/>
                    </a:cubicBezTo>
                    <a:cubicBezTo>
                      <a:pt x="3239" y="205264"/>
                      <a:pt x="0" y="188690"/>
                      <a:pt x="0" y="169831"/>
                    </a:cubicBezTo>
                    <a:cubicBezTo>
                      <a:pt x="0" y="150971"/>
                      <a:pt x="3239" y="134112"/>
                      <a:pt x="9620" y="119634"/>
                    </a:cubicBezTo>
                    <a:cubicBezTo>
                      <a:pt x="16002" y="105251"/>
                      <a:pt x="25622" y="93917"/>
                      <a:pt x="38386" y="85630"/>
                    </a:cubicBezTo>
                    <a:cubicBezTo>
                      <a:pt x="51149" y="77343"/>
                      <a:pt x="67056" y="73247"/>
                      <a:pt x="86106" y="73247"/>
                    </a:cubicBezTo>
                    <a:cubicBezTo>
                      <a:pt x="114681" y="73247"/>
                      <a:pt x="136017" y="82106"/>
                      <a:pt x="150209" y="99727"/>
                    </a:cubicBezTo>
                    <a:cubicBezTo>
                      <a:pt x="164402" y="117348"/>
                      <a:pt x="171450" y="140779"/>
                      <a:pt x="171450" y="169831"/>
                    </a:cubicBezTo>
                    <a:cubicBezTo>
                      <a:pt x="171450" y="188595"/>
                      <a:pt x="168212" y="205264"/>
                      <a:pt x="161830" y="219837"/>
                    </a:cubicBezTo>
                    <a:cubicBezTo>
                      <a:pt x="155448" y="234410"/>
                      <a:pt x="145923" y="245745"/>
                      <a:pt x="133255" y="253841"/>
                    </a:cubicBezTo>
                    <a:cubicBezTo>
                      <a:pt x="120587" y="262033"/>
                      <a:pt x="104870" y="266033"/>
                      <a:pt x="86106" y="266033"/>
                    </a:cubicBezTo>
                    <a:close/>
                    <a:moveTo>
                      <a:pt x="35719" y="59722"/>
                    </a:moveTo>
                    <a:lnTo>
                      <a:pt x="24479" y="49244"/>
                    </a:lnTo>
                    <a:lnTo>
                      <a:pt x="74867" y="0"/>
                    </a:lnTo>
                    <a:lnTo>
                      <a:pt x="88011" y="0"/>
                    </a:lnTo>
                    <a:lnTo>
                      <a:pt x="101918" y="10858"/>
                    </a:lnTo>
                    <a:lnTo>
                      <a:pt x="35814" y="59722"/>
                    </a:lnTo>
                    <a:close/>
                    <a:moveTo>
                      <a:pt x="86106" y="245745"/>
                    </a:moveTo>
                    <a:cubicBezTo>
                      <a:pt x="99632" y="245745"/>
                      <a:pt x="110300" y="242030"/>
                      <a:pt x="118015" y="234506"/>
                    </a:cubicBezTo>
                    <a:cubicBezTo>
                      <a:pt x="125730" y="226981"/>
                      <a:pt x="131254" y="217456"/>
                      <a:pt x="134398" y="205740"/>
                    </a:cubicBezTo>
                    <a:cubicBezTo>
                      <a:pt x="137541" y="194120"/>
                      <a:pt x="139065" y="182118"/>
                      <a:pt x="139065" y="169831"/>
                    </a:cubicBezTo>
                    <a:cubicBezTo>
                      <a:pt x="139065" y="157544"/>
                      <a:pt x="137541" y="145256"/>
                      <a:pt x="134398" y="133541"/>
                    </a:cubicBezTo>
                    <a:cubicBezTo>
                      <a:pt x="131254" y="121920"/>
                      <a:pt x="125825" y="112300"/>
                      <a:pt x="118015" y="104775"/>
                    </a:cubicBezTo>
                    <a:cubicBezTo>
                      <a:pt x="110204" y="97250"/>
                      <a:pt x="99632" y="93536"/>
                      <a:pt x="86106" y="93536"/>
                    </a:cubicBezTo>
                    <a:cubicBezTo>
                      <a:pt x="72581" y="93536"/>
                      <a:pt x="61913" y="97250"/>
                      <a:pt x="54197" y="104585"/>
                    </a:cubicBezTo>
                    <a:cubicBezTo>
                      <a:pt x="46387" y="112014"/>
                      <a:pt x="40862" y="121539"/>
                      <a:pt x="37433" y="133160"/>
                    </a:cubicBezTo>
                    <a:cubicBezTo>
                      <a:pt x="34100" y="144780"/>
                      <a:pt x="32385" y="157067"/>
                      <a:pt x="32385" y="169831"/>
                    </a:cubicBezTo>
                    <a:cubicBezTo>
                      <a:pt x="32385" y="182594"/>
                      <a:pt x="34100" y="194405"/>
                      <a:pt x="37433" y="206121"/>
                    </a:cubicBezTo>
                    <a:cubicBezTo>
                      <a:pt x="40862" y="217742"/>
                      <a:pt x="46387" y="227267"/>
                      <a:pt x="54197" y="234696"/>
                    </a:cubicBezTo>
                    <a:cubicBezTo>
                      <a:pt x="62008" y="242125"/>
                      <a:pt x="72581" y="245745"/>
                      <a:pt x="86106" y="245745"/>
                    </a:cubicBezTo>
                    <a:close/>
                    <a:moveTo>
                      <a:pt x="134969" y="59722"/>
                    </a:moveTo>
                    <a:lnTo>
                      <a:pt x="68866" y="10858"/>
                    </a:lnTo>
                    <a:lnTo>
                      <a:pt x="82772" y="0"/>
                    </a:lnTo>
                    <a:lnTo>
                      <a:pt x="95536" y="0"/>
                    </a:lnTo>
                    <a:lnTo>
                      <a:pt x="146304" y="49244"/>
                    </a:lnTo>
                    <a:lnTo>
                      <a:pt x="135065" y="597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93" name="Forme libre : forme 92">
                <a:extLst>
                  <a:ext uri="{FF2B5EF4-FFF2-40B4-BE49-F238E27FC236}">
                    <a16:creationId xmlns:a16="http://schemas.microsoft.com/office/drawing/2014/main" id="{C7DE2A5F-2FD9-EDA1-98F5-8C0F002588BC}"/>
                  </a:ext>
                </a:extLst>
              </p:cNvPr>
              <p:cNvSpPr/>
              <p:nvPr/>
            </p:nvSpPr>
            <p:spPr>
              <a:xfrm>
                <a:off x="5507545" y="4348828"/>
                <a:ext cx="93630" cy="287178"/>
              </a:xfrm>
              <a:custGeom>
                <a:avLst/>
                <a:gdLst>
                  <a:gd name="connsiteX0" fmla="*/ 1905 w 93630"/>
                  <a:gd name="connsiteY0" fmla="*/ 287084 h 287178"/>
                  <a:gd name="connsiteX1" fmla="*/ 0 w 93630"/>
                  <a:gd name="connsiteY1" fmla="*/ 269081 h 287178"/>
                  <a:gd name="connsiteX2" fmla="*/ 42100 w 93630"/>
                  <a:gd name="connsiteY2" fmla="*/ 260413 h 287178"/>
                  <a:gd name="connsiteX3" fmla="*/ 27051 w 93630"/>
                  <a:gd name="connsiteY3" fmla="*/ 274320 h 287178"/>
                  <a:gd name="connsiteX4" fmla="*/ 29146 w 93630"/>
                  <a:gd name="connsiteY4" fmla="*/ 263842 h 287178"/>
                  <a:gd name="connsiteX5" fmla="*/ 31813 w 93630"/>
                  <a:gd name="connsiteY5" fmla="*/ 247840 h 287178"/>
                  <a:gd name="connsiteX6" fmla="*/ 33147 w 93630"/>
                  <a:gd name="connsiteY6" fmla="*/ 234886 h 287178"/>
                  <a:gd name="connsiteX7" fmla="*/ 33147 w 93630"/>
                  <a:gd name="connsiteY7" fmla="*/ 52959 h 287178"/>
                  <a:gd name="connsiteX8" fmla="*/ 32195 w 93630"/>
                  <a:gd name="connsiteY8" fmla="*/ 40386 h 287178"/>
                  <a:gd name="connsiteX9" fmla="*/ 29908 w 93630"/>
                  <a:gd name="connsiteY9" fmla="*/ 24384 h 287178"/>
                  <a:gd name="connsiteX10" fmla="*/ 27432 w 93630"/>
                  <a:gd name="connsiteY10" fmla="*/ 10477 h 287178"/>
                  <a:gd name="connsiteX11" fmla="*/ 42100 w 93630"/>
                  <a:gd name="connsiteY11" fmla="*/ 27813 h 287178"/>
                  <a:gd name="connsiteX12" fmla="*/ 762 w 93630"/>
                  <a:gd name="connsiteY12" fmla="*/ 18764 h 287178"/>
                  <a:gd name="connsiteX13" fmla="*/ 2667 w 93630"/>
                  <a:gd name="connsiteY13" fmla="*/ 0 h 287178"/>
                  <a:gd name="connsiteX14" fmla="*/ 36100 w 93630"/>
                  <a:gd name="connsiteY14" fmla="*/ 1143 h 287178"/>
                  <a:gd name="connsiteX15" fmla="*/ 56769 w 93630"/>
                  <a:gd name="connsiteY15" fmla="*/ 1143 h 287178"/>
                  <a:gd name="connsiteX16" fmla="*/ 63913 w 93630"/>
                  <a:gd name="connsiteY16" fmla="*/ 7906 h 287178"/>
                  <a:gd name="connsiteX17" fmla="*/ 62960 w 93630"/>
                  <a:gd name="connsiteY17" fmla="*/ 23527 h 287178"/>
                  <a:gd name="connsiteX18" fmla="*/ 62008 w 93630"/>
                  <a:gd name="connsiteY18" fmla="*/ 44386 h 287178"/>
                  <a:gd name="connsiteX19" fmla="*/ 61627 w 93630"/>
                  <a:gd name="connsiteY19" fmla="*/ 64294 h 287178"/>
                  <a:gd name="connsiteX20" fmla="*/ 61627 w 93630"/>
                  <a:gd name="connsiteY20" fmla="*/ 223647 h 287178"/>
                  <a:gd name="connsiteX21" fmla="*/ 62770 w 93630"/>
                  <a:gd name="connsiteY21" fmla="*/ 253936 h 287178"/>
                  <a:gd name="connsiteX22" fmla="*/ 65056 w 93630"/>
                  <a:gd name="connsiteY22" fmla="*/ 275939 h 287178"/>
                  <a:gd name="connsiteX23" fmla="*/ 51149 w 93630"/>
                  <a:gd name="connsiteY23" fmla="*/ 262033 h 287178"/>
                  <a:gd name="connsiteX24" fmla="*/ 93631 w 93630"/>
                  <a:gd name="connsiteY24" fmla="*/ 265747 h 287178"/>
                  <a:gd name="connsiteX25" fmla="*/ 90964 w 93630"/>
                  <a:gd name="connsiteY25" fmla="*/ 285274 h 287178"/>
                  <a:gd name="connsiteX26" fmla="*/ 43243 w 93630"/>
                  <a:gd name="connsiteY26" fmla="*/ 285274 h 287178"/>
                  <a:gd name="connsiteX27" fmla="*/ 32385 w 93630"/>
                  <a:gd name="connsiteY27" fmla="*/ 285655 h 287178"/>
                  <a:gd name="connsiteX28" fmla="*/ 17145 w 93630"/>
                  <a:gd name="connsiteY28" fmla="*/ 286417 h 287178"/>
                  <a:gd name="connsiteX29" fmla="*/ 1905 w 93630"/>
                  <a:gd name="connsiteY29" fmla="*/ 287179 h 28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3630" h="287178">
                    <a:moveTo>
                      <a:pt x="1905" y="287084"/>
                    </a:moveTo>
                    <a:lnTo>
                      <a:pt x="0" y="269081"/>
                    </a:lnTo>
                    <a:lnTo>
                      <a:pt x="42100" y="260413"/>
                    </a:lnTo>
                    <a:lnTo>
                      <a:pt x="27051" y="274320"/>
                    </a:lnTo>
                    <a:cubicBezTo>
                      <a:pt x="27527" y="272320"/>
                      <a:pt x="28194" y="268795"/>
                      <a:pt x="29146" y="263842"/>
                    </a:cubicBezTo>
                    <a:cubicBezTo>
                      <a:pt x="30004" y="258794"/>
                      <a:pt x="30861" y="253555"/>
                      <a:pt x="31813" y="247840"/>
                    </a:cubicBezTo>
                    <a:cubicBezTo>
                      <a:pt x="32671" y="242221"/>
                      <a:pt x="33147" y="237839"/>
                      <a:pt x="33147" y="234886"/>
                    </a:cubicBezTo>
                    <a:lnTo>
                      <a:pt x="33147" y="52959"/>
                    </a:lnTo>
                    <a:cubicBezTo>
                      <a:pt x="33147" y="49720"/>
                      <a:pt x="32861" y="45529"/>
                      <a:pt x="32195" y="40386"/>
                    </a:cubicBezTo>
                    <a:cubicBezTo>
                      <a:pt x="31528" y="35242"/>
                      <a:pt x="30766" y="29908"/>
                      <a:pt x="29908" y="24384"/>
                    </a:cubicBezTo>
                    <a:cubicBezTo>
                      <a:pt x="29051" y="18859"/>
                      <a:pt x="28194" y="14192"/>
                      <a:pt x="27432" y="10477"/>
                    </a:cubicBezTo>
                    <a:lnTo>
                      <a:pt x="42100" y="27813"/>
                    </a:lnTo>
                    <a:lnTo>
                      <a:pt x="762" y="18764"/>
                    </a:lnTo>
                    <a:lnTo>
                      <a:pt x="2667" y="0"/>
                    </a:lnTo>
                    <a:lnTo>
                      <a:pt x="36100" y="1143"/>
                    </a:lnTo>
                    <a:lnTo>
                      <a:pt x="56769" y="1143"/>
                    </a:lnTo>
                    <a:lnTo>
                      <a:pt x="63913" y="7906"/>
                    </a:lnTo>
                    <a:cubicBezTo>
                      <a:pt x="63627" y="11620"/>
                      <a:pt x="63341" y="16859"/>
                      <a:pt x="62960" y="23527"/>
                    </a:cubicBezTo>
                    <a:cubicBezTo>
                      <a:pt x="62579" y="30194"/>
                      <a:pt x="62293" y="37147"/>
                      <a:pt x="62008" y="44386"/>
                    </a:cubicBezTo>
                    <a:cubicBezTo>
                      <a:pt x="61722" y="51625"/>
                      <a:pt x="61627" y="58293"/>
                      <a:pt x="61627" y="64294"/>
                    </a:cubicBezTo>
                    <a:lnTo>
                      <a:pt x="61627" y="223647"/>
                    </a:lnTo>
                    <a:cubicBezTo>
                      <a:pt x="61627" y="233648"/>
                      <a:pt x="62008" y="243745"/>
                      <a:pt x="62770" y="253936"/>
                    </a:cubicBezTo>
                    <a:cubicBezTo>
                      <a:pt x="63532" y="264128"/>
                      <a:pt x="64294" y="271367"/>
                      <a:pt x="65056" y="275939"/>
                    </a:cubicBezTo>
                    <a:lnTo>
                      <a:pt x="51149" y="262033"/>
                    </a:lnTo>
                    <a:lnTo>
                      <a:pt x="93631" y="265747"/>
                    </a:lnTo>
                    <a:lnTo>
                      <a:pt x="90964" y="285274"/>
                    </a:lnTo>
                    <a:lnTo>
                      <a:pt x="43243" y="285274"/>
                    </a:lnTo>
                    <a:cubicBezTo>
                      <a:pt x="40767" y="285274"/>
                      <a:pt x="37052" y="285369"/>
                      <a:pt x="32385" y="285655"/>
                    </a:cubicBezTo>
                    <a:cubicBezTo>
                      <a:pt x="27622" y="285940"/>
                      <a:pt x="22574" y="286131"/>
                      <a:pt x="17145" y="286417"/>
                    </a:cubicBezTo>
                    <a:cubicBezTo>
                      <a:pt x="11716" y="286702"/>
                      <a:pt x="6667" y="286893"/>
                      <a:pt x="1905" y="2871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94" name="Forme libre : forme 93">
                <a:extLst>
                  <a:ext uri="{FF2B5EF4-FFF2-40B4-BE49-F238E27FC236}">
                    <a16:creationId xmlns:a16="http://schemas.microsoft.com/office/drawing/2014/main" id="{E5414D0E-ABD6-3580-C94E-D227EAED87CC}"/>
                  </a:ext>
                </a:extLst>
              </p:cNvPr>
              <p:cNvSpPr/>
              <p:nvPr/>
            </p:nvSpPr>
            <p:spPr>
              <a:xfrm>
                <a:off x="5627084" y="4445412"/>
                <a:ext cx="151828" cy="192404"/>
              </a:xfrm>
              <a:custGeom>
                <a:avLst/>
                <a:gdLst>
                  <a:gd name="connsiteX0" fmla="*/ 85725 w 151828"/>
                  <a:gd name="connsiteY0" fmla="*/ 192405 h 192404"/>
                  <a:gd name="connsiteX1" fmla="*/ 38386 w 151828"/>
                  <a:gd name="connsiteY1" fmla="*/ 180022 h 192404"/>
                  <a:gd name="connsiteX2" fmla="*/ 9620 w 151828"/>
                  <a:gd name="connsiteY2" fmla="*/ 145828 h 192404"/>
                  <a:gd name="connsiteX3" fmla="*/ 0 w 151828"/>
                  <a:gd name="connsiteY3" fmla="*/ 96583 h 192404"/>
                  <a:gd name="connsiteX4" fmla="*/ 8668 w 151828"/>
                  <a:gd name="connsiteY4" fmla="*/ 46958 h 192404"/>
                  <a:gd name="connsiteX5" fmla="*/ 35338 w 151828"/>
                  <a:gd name="connsiteY5" fmla="*/ 12573 h 192404"/>
                  <a:gd name="connsiteX6" fmla="*/ 80772 w 151828"/>
                  <a:gd name="connsiteY6" fmla="*/ 0 h 192404"/>
                  <a:gd name="connsiteX7" fmla="*/ 122492 w 151828"/>
                  <a:gd name="connsiteY7" fmla="*/ 10858 h 192404"/>
                  <a:gd name="connsiteX8" fmla="*/ 144875 w 151828"/>
                  <a:gd name="connsiteY8" fmla="*/ 41338 h 192404"/>
                  <a:gd name="connsiteX9" fmla="*/ 151829 w 151828"/>
                  <a:gd name="connsiteY9" fmla="*/ 86487 h 192404"/>
                  <a:gd name="connsiteX10" fmla="*/ 145828 w 151828"/>
                  <a:gd name="connsiteY10" fmla="*/ 98488 h 192404"/>
                  <a:gd name="connsiteX11" fmla="*/ 24098 w 151828"/>
                  <a:gd name="connsiteY11" fmla="*/ 98488 h 192404"/>
                  <a:gd name="connsiteX12" fmla="*/ 24098 w 151828"/>
                  <a:gd name="connsiteY12" fmla="*/ 81534 h 192404"/>
                  <a:gd name="connsiteX13" fmla="*/ 132683 w 151828"/>
                  <a:gd name="connsiteY13" fmla="*/ 73247 h 192404"/>
                  <a:gd name="connsiteX14" fmla="*/ 120682 w 151828"/>
                  <a:gd name="connsiteY14" fmla="*/ 86392 h 192404"/>
                  <a:gd name="connsiteX15" fmla="*/ 120872 w 151828"/>
                  <a:gd name="connsiteY15" fmla="*/ 76771 h 192404"/>
                  <a:gd name="connsiteX16" fmla="*/ 121063 w 151828"/>
                  <a:gd name="connsiteY16" fmla="*/ 66484 h 192404"/>
                  <a:gd name="connsiteX17" fmla="*/ 110966 w 151828"/>
                  <a:gd name="connsiteY17" fmla="*/ 32290 h 192404"/>
                  <a:gd name="connsiteX18" fmla="*/ 79724 w 151828"/>
                  <a:gd name="connsiteY18" fmla="*/ 18002 h 192404"/>
                  <a:gd name="connsiteX19" fmla="*/ 56388 w 151828"/>
                  <a:gd name="connsiteY19" fmla="*/ 24955 h 192404"/>
                  <a:gd name="connsiteX20" fmla="*/ 41719 w 151828"/>
                  <a:gd name="connsiteY20" fmla="*/ 43529 h 192404"/>
                  <a:gd name="connsiteX21" fmla="*/ 34195 w 151828"/>
                  <a:gd name="connsiteY21" fmla="*/ 68485 h 192404"/>
                  <a:gd name="connsiteX22" fmla="*/ 31909 w 151828"/>
                  <a:gd name="connsiteY22" fmla="*/ 94964 h 192404"/>
                  <a:gd name="connsiteX23" fmla="*/ 34957 w 151828"/>
                  <a:gd name="connsiteY23" fmla="*/ 120301 h 192404"/>
                  <a:gd name="connsiteX24" fmla="*/ 44386 w 151828"/>
                  <a:gd name="connsiteY24" fmla="*/ 144494 h 192404"/>
                  <a:gd name="connsiteX25" fmla="*/ 60388 w 151828"/>
                  <a:gd name="connsiteY25" fmla="*/ 162496 h 192404"/>
                  <a:gd name="connsiteX26" fmla="*/ 83534 w 151828"/>
                  <a:gd name="connsiteY26" fmla="*/ 169259 h 192404"/>
                  <a:gd name="connsiteX27" fmla="*/ 117158 w 151828"/>
                  <a:gd name="connsiteY27" fmla="*/ 163830 h 192404"/>
                  <a:gd name="connsiteX28" fmla="*/ 141351 w 151828"/>
                  <a:gd name="connsiteY28" fmla="*/ 153448 h 192404"/>
                  <a:gd name="connsiteX29" fmla="*/ 151162 w 151828"/>
                  <a:gd name="connsiteY29" fmla="*/ 170021 h 192404"/>
                  <a:gd name="connsiteX30" fmla="*/ 148495 w 151828"/>
                  <a:gd name="connsiteY30" fmla="*/ 172117 h 192404"/>
                  <a:gd name="connsiteX31" fmla="*/ 136303 w 151828"/>
                  <a:gd name="connsiteY31" fmla="*/ 180022 h 192404"/>
                  <a:gd name="connsiteX32" fmla="*/ 115252 w 151828"/>
                  <a:gd name="connsiteY32" fmla="*/ 188500 h 192404"/>
                  <a:gd name="connsiteX33" fmla="*/ 85725 w 151828"/>
                  <a:gd name="connsiteY33" fmla="*/ 192214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1828" h="192404">
                    <a:moveTo>
                      <a:pt x="85725" y="192405"/>
                    </a:moveTo>
                    <a:cubicBezTo>
                      <a:pt x="66961" y="192405"/>
                      <a:pt x="51149" y="188309"/>
                      <a:pt x="38386" y="180022"/>
                    </a:cubicBezTo>
                    <a:cubicBezTo>
                      <a:pt x="25622" y="171736"/>
                      <a:pt x="16002" y="160306"/>
                      <a:pt x="9620" y="145828"/>
                    </a:cubicBezTo>
                    <a:cubicBezTo>
                      <a:pt x="3238" y="131254"/>
                      <a:pt x="0" y="114871"/>
                      <a:pt x="0" y="96583"/>
                    </a:cubicBezTo>
                    <a:cubicBezTo>
                      <a:pt x="0" y="78295"/>
                      <a:pt x="2858" y="61531"/>
                      <a:pt x="8668" y="46958"/>
                    </a:cubicBezTo>
                    <a:cubicBezTo>
                      <a:pt x="14383" y="32385"/>
                      <a:pt x="23336" y="20955"/>
                      <a:pt x="35338" y="12573"/>
                    </a:cubicBezTo>
                    <a:cubicBezTo>
                      <a:pt x="47339" y="4191"/>
                      <a:pt x="62484" y="0"/>
                      <a:pt x="80772" y="0"/>
                    </a:cubicBezTo>
                    <a:cubicBezTo>
                      <a:pt x="99060" y="0"/>
                      <a:pt x="112204" y="3619"/>
                      <a:pt x="122492" y="10858"/>
                    </a:cubicBezTo>
                    <a:cubicBezTo>
                      <a:pt x="132779" y="18097"/>
                      <a:pt x="140208" y="28289"/>
                      <a:pt x="144875" y="41338"/>
                    </a:cubicBezTo>
                    <a:cubicBezTo>
                      <a:pt x="149542" y="54388"/>
                      <a:pt x="151829" y="69437"/>
                      <a:pt x="151829" y="86487"/>
                    </a:cubicBezTo>
                    <a:lnTo>
                      <a:pt x="145828" y="98488"/>
                    </a:lnTo>
                    <a:lnTo>
                      <a:pt x="24098" y="98488"/>
                    </a:lnTo>
                    <a:lnTo>
                      <a:pt x="24098" y="81534"/>
                    </a:lnTo>
                    <a:lnTo>
                      <a:pt x="132683" y="73247"/>
                    </a:lnTo>
                    <a:lnTo>
                      <a:pt x="120682" y="86392"/>
                    </a:lnTo>
                    <a:cubicBezTo>
                      <a:pt x="120682" y="83153"/>
                      <a:pt x="120682" y="79915"/>
                      <a:pt x="120872" y="76771"/>
                    </a:cubicBezTo>
                    <a:cubicBezTo>
                      <a:pt x="120967" y="73628"/>
                      <a:pt x="121063" y="70199"/>
                      <a:pt x="121063" y="66484"/>
                    </a:cubicBezTo>
                    <a:cubicBezTo>
                      <a:pt x="121063" y="53245"/>
                      <a:pt x="117729" y="41815"/>
                      <a:pt x="110966" y="32290"/>
                    </a:cubicBezTo>
                    <a:cubicBezTo>
                      <a:pt x="104204" y="22765"/>
                      <a:pt x="93821" y="18002"/>
                      <a:pt x="79724" y="18002"/>
                    </a:cubicBezTo>
                    <a:cubicBezTo>
                      <a:pt x="70485" y="18002"/>
                      <a:pt x="62675" y="20288"/>
                      <a:pt x="56388" y="24955"/>
                    </a:cubicBezTo>
                    <a:cubicBezTo>
                      <a:pt x="50101" y="29623"/>
                      <a:pt x="45244" y="35814"/>
                      <a:pt x="41719" y="43529"/>
                    </a:cubicBezTo>
                    <a:cubicBezTo>
                      <a:pt x="38195" y="51340"/>
                      <a:pt x="35719" y="59626"/>
                      <a:pt x="34195" y="68485"/>
                    </a:cubicBezTo>
                    <a:cubicBezTo>
                      <a:pt x="32671" y="77343"/>
                      <a:pt x="31909" y="86201"/>
                      <a:pt x="31909" y="94964"/>
                    </a:cubicBezTo>
                    <a:cubicBezTo>
                      <a:pt x="31909" y="103251"/>
                      <a:pt x="32861" y="111728"/>
                      <a:pt x="34957" y="120301"/>
                    </a:cubicBezTo>
                    <a:cubicBezTo>
                      <a:pt x="36957" y="128968"/>
                      <a:pt x="40100" y="137065"/>
                      <a:pt x="44386" y="144494"/>
                    </a:cubicBezTo>
                    <a:cubicBezTo>
                      <a:pt x="48673" y="151924"/>
                      <a:pt x="54007" y="158020"/>
                      <a:pt x="60388" y="162496"/>
                    </a:cubicBezTo>
                    <a:cubicBezTo>
                      <a:pt x="66770" y="166973"/>
                      <a:pt x="74485" y="169259"/>
                      <a:pt x="83534" y="169259"/>
                    </a:cubicBezTo>
                    <a:cubicBezTo>
                      <a:pt x="95345" y="169259"/>
                      <a:pt x="106489" y="167449"/>
                      <a:pt x="117158" y="163830"/>
                    </a:cubicBezTo>
                    <a:cubicBezTo>
                      <a:pt x="127825" y="160210"/>
                      <a:pt x="135922" y="156781"/>
                      <a:pt x="141351" y="153448"/>
                    </a:cubicBezTo>
                    <a:lnTo>
                      <a:pt x="151162" y="170021"/>
                    </a:lnTo>
                    <a:cubicBezTo>
                      <a:pt x="151924" y="169259"/>
                      <a:pt x="151067" y="170021"/>
                      <a:pt x="148495" y="172117"/>
                    </a:cubicBezTo>
                    <a:cubicBezTo>
                      <a:pt x="146018" y="174212"/>
                      <a:pt x="141922" y="176879"/>
                      <a:pt x="136303" y="180022"/>
                    </a:cubicBezTo>
                    <a:cubicBezTo>
                      <a:pt x="130683" y="183166"/>
                      <a:pt x="123634" y="185928"/>
                      <a:pt x="115252" y="188500"/>
                    </a:cubicBezTo>
                    <a:cubicBezTo>
                      <a:pt x="106871" y="190976"/>
                      <a:pt x="97060" y="192214"/>
                      <a:pt x="85725" y="1922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95" name="Forme libre : forme 94">
                <a:extLst>
                  <a:ext uri="{FF2B5EF4-FFF2-40B4-BE49-F238E27FC236}">
                    <a16:creationId xmlns:a16="http://schemas.microsoft.com/office/drawing/2014/main" id="{7F002B8D-8FE9-2FC9-A991-BD747DA24FC9}"/>
                  </a:ext>
                </a:extLst>
              </p:cNvPr>
              <p:cNvSpPr/>
              <p:nvPr/>
            </p:nvSpPr>
            <p:spPr>
              <a:xfrm>
                <a:off x="5898832" y="4348733"/>
                <a:ext cx="184308" cy="289083"/>
              </a:xfrm>
              <a:custGeom>
                <a:avLst/>
                <a:gdLst>
                  <a:gd name="connsiteX0" fmla="*/ 75914 w 184308"/>
                  <a:gd name="connsiteY0" fmla="*/ 289084 h 289083"/>
                  <a:gd name="connsiteX1" fmla="*/ 20479 w 184308"/>
                  <a:gd name="connsiteY1" fmla="*/ 263176 h 289083"/>
                  <a:gd name="connsiteX2" fmla="*/ 0 w 184308"/>
                  <a:gd name="connsiteY2" fmla="*/ 192119 h 289083"/>
                  <a:gd name="connsiteX3" fmla="*/ 20860 w 184308"/>
                  <a:gd name="connsiteY3" fmla="*/ 122396 h 289083"/>
                  <a:gd name="connsiteX4" fmla="*/ 77057 w 184308"/>
                  <a:gd name="connsiteY4" fmla="*/ 96679 h 289083"/>
                  <a:gd name="connsiteX5" fmla="*/ 94297 w 184308"/>
                  <a:gd name="connsiteY5" fmla="*/ 97631 h 289083"/>
                  <a:gd name="connsiteX6" fmla="*/ 111538 w 184308"/>
                  <a:gd name="connsiteY6" fmla="*/ 101346 h 289083"/>
                  <a:gd name="connsiteX7" fmla="*/ 134112 w 184308"/>
                  <a:gd name="connsiteY7" fmla="*/ 109823 h 289083"/>
                  <a:gd name="connsiteX8" fmla="*/ 131445 w 184308"/>
                  <a:gd name="connsiteY8" fmla="*/ 136874 h 289083"/>
                  <a:gd name="connsiteX9" fmla="*/ 106108 w 184308"/>
                  <a:gd name="connsiteY9" fmla="*/ 122015 h 289083"/>
                  <a:gd name="connsiteX10" fmla="*/ 80772 w 184308"/>
                  <a:gd name="connsiteY10" fmla="*/ 117729 h 289083"/>
                  <a:gd name="connsiteX11" fmla="*/ 44482 w 184308"/>
                  <a:gd name="connsiteY11" fmla="*/ 137827 h 289083"/>
                  <a:gd name="connsiteX12" fmla="*/ 31147 w 184308"/>
                  <a:gd name="connsiteY12" fmla="*/ 193262 h 289083"/>
                  <a:gd name="connsiteX13" fmla="*/ 43529 w 184308"/>
                  <a:gd name="connsiteY13" fmla="*/ 247364 h 289083"/>
                  <a:gd name="connsiteX14" fmla="*/ 76581 w 184308"/>
                  <a:gd name="connsiteY14" fmla="*/ 267271 h 289083"/>
                  <a:gd name="connsiteX15" fmla="*/ 113062 w 184308"/>
                  <a:gd name="connsiteY15" fmla="*/ 251841 h 289083"/>
                  <a:gd name="connsiteX16" fmla="*/ 126206 w 184308"/>
                  <a:gd name="connsiteY16" fmla="*/ 208979 h 289083"/>
                  <a:gd name="connsiteX17" fmla="*/ 126206 w 184308"/>
                  <a:gd name="connsiteY17" fmla="*/ 52673 h 289083"/>
                  <a:gd name="connsiteX18" fmla="*/ 125063 w 184308"/>
                  <a:gd name="connsiteY18" fmla="*/ 39910 h 289083"/>
                  <a:gd name="connsiteX19" fmla="*/ 122396 w 184308"/>
                  <a:gd name="connsiteY19" fmla="*/ 24670 h 289083"/>
                  <a:gd name="connsiteX20" fmla="*/ 120110 w 184308"/>
                  <a:gd name="connsiteY20" fmla="*/ 14288 h 289083"/>
                  <a:gd name="connsiteX21" fmla="*/ 134398 w 184308"/>
                  <a:gd name="connsiteY21" fmla="*/ 26670 h 289083"/>
                  <a:gd name="connsiteX22" fmla="*/ 88583 w 184308"/>
                  <a:gd name="connsiteY22" fmla="*/ 18764 h 289083"/>
                  <a:gd name="connsiteX23" fmla="*/ 90488 w 184308"/>
                  <a:gd name="connsiteY23" fmla="*/ 0 h 289083"/>
                  <a:gd name="connsiteX24" fmla="*/ 128778 w 184308"/>
                  <a:gd name="connsiteY24" fmla="*/ 1143 h 289083"/>
                  <a:gd name="connsiteX25" fmla="*/ 149828 w 184308"/>
                  <a:gd name="connsiteY25" fmla="*/ 1143 h 289083"/>
                  <a:gd name="connsiteX26" fmla="*/ 156591 w 184308"/>
                  <a:gd name="connsiteY26" fmla="*/ 7906 h 289083"/>
                  <a:gd name="connsiteX27" fmla="*/ 155638 w 184308"/>
                  <a:gd name="connsiteY27" fmla="*/ 26289 h 289083"/>
                  <a:gd name="connsiteX28" fmla="*/ 154686 w 184308"/>
                  <a:gd name="connsiteY28" fmla="*/ 46958 h 289083"/>
                  <a:gd name="connsiteX29" fmla="*/ 154305 w 184308"/>
                  <a:gd name="connsiteY29" fmla="*/ 63913 h 289083"/>
                  <a:gd name="connsiteX30" fmla="*/ 154305 w 184308"/>
                  <a:gd name="connsiteY30" fmla="*/ 224028 h 289083"/>
                  <a:gd name="connsiteX31" fmla="*/ 156591 w 184308"/>
                  <a:gd name="connsiteY31" fmla="*/ 253746 h 289083"/>
                  <a:gd name="connsiteX32" fmla="*/ 160306 w 184308"/>
                  <a:gd name="connsiteY32" fmla="*/ 275177 h 289083"/>
                  <a:gd name="connsiteX33" fmla="*/ 145637 w 184308"/>
                  <a:gd name="connsiteY33" fmla="*/ 261652 h 289083"/>
                  <a:gd name="connsiteX34" fmla="*/ 184309 w 184308"/>
                  <a:gd name="connsiteY34" fmla="*/ 265748 h 289083"/>
                  <a:gd name="connsiteX35" fmla="*/ 182023 w 184308"/>
                  <a:gd name="connsiteY35" fmla="*/ 285274 h 289083"/>
                  <a:gd name="connsiteX36" fmla="*/ 135064 w 184308"/>
                  <a:gd name="connsiteY36" fmla="*/ 285274 h 289083"/>
                  <a:gd name="connsiteX37" fmla="*/ 127540 w 184308"/>
                  <a:gd name="connsiteY37" fmla="*/ 242792 h 289083"/>
                  <a:gd name="connsiteX38" fmla="*/ 130207 w 184308"/>
                  <a:gd name="connsiteY38" fmla="*/ 249174 h 289083"/>
                  <a:gd name="connsiteX39" fmla="*/ 125349 w 184308"/>
                  <a:gd name="connsiteY39" fmla="*/ 262509 h 289083"/>
                  <a:gd name="connsiteX40" fmla="*/ 111442 w 184308"/>
                  <a:gd name="connsiteY40" fmla="*/ 275463 h 289083"/>
                  <a:gd name="connsiteX41" fmla="*/ 93440 w 184308"/>
                  <a:gd name="connsiteY41" fmla="*/ 285274 h 289083"/>
                  <a:gd name="connsiteX42" fmla="*/ 75819 w 184308"/>
                  <a:gd name="connsiteY42" fmla="*/ 288988 h 28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84308" h="289083">
                    <a:moveTo>
                      <a:pt x="75914" y="289084"/>
                    </a:moveTo>
                    <a:cubicBezTo>
                      <a:pt x="52578" y="289084"/>
                      <a:pt x="34100" y="280416"/>
                      <a:pt x="20479" y="263176"/>
                    </a:cubicBezTo>
                    <a:cubicBezTo>
                      <a:pt x="6858" y="245936"/>
                      <a:pt x="0" y="222218"/>
                      <a:pt x="0" y="192119"/>
                    </a:cubicBezTo>
                    <a:cubicBezTo>
                      <a:pt x="0" y="162020"/>
                      <a:pt x="6953" y="139541"/>
                      <a:pt x="20860" y="122396"/>
                    </a:cubicBezTo>
                    <a:cubicBezTo>
                      <a:pt x="34766" y="105251"/>
                      <a:pt x="53530" y="96679"/>
                      <a:pt x="77057" y="96679"/>
                    </a:cubicBezTo>
                    <a:cubicBezTo>
                      <a:pt x="83344" y="96679"/>
                      <a:pt x="89059" y="96965"/>
                      <a:pt x="94297" y="97631"/>
                    </a:cubicBezTo>
                    <a:cubicBezTo>
                      <a:pt x="99536" y="98298"/>
                      <a:pt x="105346" y="99536"/>
                      <a:pt x="111538" y="101346"/>
                    </a:cubicBezTo>
                    <a:cubicBezTo>
                      <a:pt x="117824" y="103251"/>
                      <a:pt x="125349" y="106013"/>
                      <a:pt x="134112" y="109823"/>
                    </a:cubicBezTo>
                    <a:lnTo>
                      <a:pt x="131445" y="136874"/>
                    </a:lnTo>
                    <a:cubicBezTo>
                      <a:pt x="122682" y="129826"/>
                      <a:pt x="114205" y="124873"/>
                      <a:pt x="106108" y="122015"/>
                    </a:cubicBezTo>
                    <a:cubicBezTo>
                      <a:pt x="98012" y="119158"/>
                      <a:pt x="89535" y="117729"/>
                      <a:pt x="80772" y="117729"/>
                    </a:cubicBezTo>
                    <a:cubicBezTo>
                      <a:pt x="65532" y="117729"/>
                      <a:pt x="53435" y="124396"/>
                      <a:pt x="44482" y="137827"/>
                    </a:cubicBezTo>
                    <a:cubicBezTo>
                      <a:pt x="35623" y="151257"/>
                      <a:pt x="31147" y="169736"/>
                      <a:pt x="31147" y="193262"/>
                    </a:cubicBezTo>
                    <a:cubicBezTo>
                      <a:pt x="31147" y="216789"/>
                      <a:pt x="35242" y="234125"/>
                      <a:pt x="43529" y="247364"/>
                    </a:cubicBezTo>
                    <a:cubicBezTo>
                      <a:pt x="51816" y="260604"/>
                      <a:pt x="62770" y="267271"/>
                      <a:pt x="76581" y="267271"/>
                    </a:cubicBezTo>
                    <a:cubicBezTo>
                      <a:pt x="92107" y="267271"/>
                      <a:pt x="104299" y="262128"/>
                      <a:pt x="113062" y="251841"/>
                    </a:cubicBezTo>
                    <a:cubicBezTo>
                      <a:pt x="121825" y="241554"/>
                      <a:pt x="126206" y="227267"/>
                      <a:pt x="126206" y="208979"/>
                    </a:cubicBezTo>
                    <a:lnTo>
                      <a:pt x="126206" y="52673"/>
                    </a:lnTo>
                    <a:cubicBezTo>
                      <a:pt x="126206" y="49435"/>
                      <a:pt x="125825" y="45149"/>
                      <a:pt x="125063" y="39910"/>
                    </a:cubicBezTo>
                    <a:cubicBezTo>
                      <a:pt x="124301" y="34671"/>
                      <a:pt x="123444" y="29623"/>
                      <a:pt x="122396" y="24670"/>
                    </a:cubicBezTo>
                    <a:cubicBezTo>
                      <a:pt x="121444" y="19812"/>
                      <a:pt x="120682" y="16288"/>
                      <a:pt x="120110" y="14288"/>
                    </a:cubicBezTo>
                    <a:lnTo>
                      <a:pt x="134398" y="26670"/>
                    </a:lnTo>
                    <a:lnTo>
                      <a:pt x="88583" y="18764"/>
                    </a:lnTo>
                    <a:lnTo>
                      <a:pt x="90488" y="0"/>
                    </a:lnTo>
                    <a:lnTo>
                      <a:pt x="128778" y="1143"/>
                    </a:lnTo>
                    <a:lnTo>
                      <a:pt x="149828" y="1143"/>
                    </a:lnTo>
                    <a:lnTo>
                      <a:pt x="156591" y="7906"/>
                    </a:lnTo>
                    <a:cubicBezTo>
                      <a:pt x="156305" y="13145"/>
                      <a:pt x="156019" y="19336"/>
                      <a:pt x="155638" y="26289"/>
                    </a:cubicBezTo>
                    <a:cubicBezTo>
                      <a:pt x="155258" y="33338"/>
                      <a:pt x="154972" y="40196"/>
                      <a:pt x="154686" y="46958"/>
                    </a:cubicBezTo>
                    <a:cubicBezTo>
                      <a:pt x="154400" y="53721"/>
                      <a:pt x="154305" y="59341"/>
                      <a:pt x="154305" y="63913"/>
                    </a:cubicBezTo>
                    <a:lnTo>
                      <a:pt x="154305" y="224028"/>
                    </a:lnTo>
                    <a:cubicBezTo>
                      <a:pt x="154305" y="233839"/>
                      <a:pt x="155067" y="243745"/>
                      <a:pt x="156591" y="253746"/>
                    </a:cubicBezTo>
                    <a:cubicBezTo>
                      <a:pt x="158115" y="263747"/>
                      <a:pt x="159353" y="270891"/>
                      <a:pt x="160306" y="275177"/>
                    </a:cubicBezTo>
                    <a:lnTo>
                      <a:pt x="145637" y="261652"/>
                    </a:lnTo>
                    <a:lnTo>
                      <a:pt x="184309" y="265748"/>
                    </a:lnTo>
                    <a:lnTo>
                      <a:pt x="182023" y="285274"/>
                    </a:lnTo>
                    <a:lnTo>
                      <a:pt x="135064" y="285274"/>
                    </a:lnTo>
                    <a:lnTo>
                      <a:pt x="127540" y="242792"/>
                    </a:lnTo>
                    <a:lnTo>
                      <a:pt x="130207" y="249174"/>
                    </a:lnTo>
                    <a:cubicBezTo>
                      <a:pt x="130492" y="253460"/>
                      <a:pt x="128873" y="257842"/>
                      <a:pt x="125349" y="262509"/>
                    </a:cubicBezTo>
                    <a:cubicBezTo>
                      <a:pt x="121825" y="267176"/>
                      <a:pt x="117253" y="271463"/>
                      <a:pt x="111442" y="275463"/>
                    </a:cubicBezTo>
                    <a:cubicBezTo>
                      <a:pt x="105632" y="279463"/>
                      <a:pt x="99631" y="282702"/>
                      <a:pt x="93440" y="285274"/>
                    </a:cubicBezTo>
                    <a:cubicBezTo>
                      <a:pt x="87154" y="287750"/>
                      <a:pt x="81248" y="288988"/>
                      <a:pt x="75819" y="2889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96" name="Forme libre : forme 95">
                <a:extLst>
                  <a:ext uri="{FF2B5EF4-FFF2-40B4-BE49-F238E27FC236}">
                    <a16:creationId xmlns:a16="http://schemas.microsoft.com/office/drawing/2014/main" id="{1050F790-F05B-2EBB-070A-1F41AA106C9B}"/>
                  </a:ext>
                </a:extLst>
              </p:cNvPr>
              <p:cNvSpPr/>
              <p:nvPr/>
            </p:nvSpPr>
            <p:spPr>
              <a:xfrm>
                <a:off x="6109239" y="4445412"/>
                <a:ext cx="151828" cy="192404"/>
              </a:xfrm>
              <a:custGeom>
                <a:avLst/>
                <a:gdLst>
                  <a:gd name="connsiteX0" fmla="*/ 85725 w 151828"/>
                  <a:gd name="connsiteY0" fmla="*/ 192405 h 192404"/>
                  <a:gd name="connsiteX1" fmla="*/ 38386 w 151828"/>
                  <a:gd name="connsiteY1" fmla="*/ 180022 h 192404"/>
                  <a:gd name="connsiteX2" fmla="*/ 9620 w 151828"/>
                  <a:gd name="connsiteY2" fmla="*/ 145828 h 192404"/>
                  <a:gd name="connsiteX3" fmla="*/ 0 w 151828"/>
                  <a:gd name="connsiteY3" fmla="*/ 96583 h 192404"/>
                  <a:gd name="connsiteX4" fmla="*/ 8668 w 151828"/>
                  <a:gd name="connsiteY4" fmla="*/ 46958 h 192404"/>
                  <a:gd name="connsiteX5" fmla="*/ 35338 w 151828"/>
                  <a:gd name="connsiteY5" fmla="*/ 12573 h 192404"/>
                  <a:gd name="connsiteX6" fmla="*/ 80772 w 151828"/>
                  <a:gd name="connsiteY6" fmla="*/ 0 h 192404"/>
                  <a:gd name="connsiteX7" fmla="*/ 122492 w 151828"/>
                  <a:gd name="connsiteY7" fmla="*/ 10858 h 192404"/>
                  <a:gd name="connsiteX8" fmla="*/ 144875 w 151828"/>
                  <a:gd name="connsiteY8" fmla="*/ 41338 h 192404"/>
                  <a:gd name="connsiteX9" fmla="*/ 151828 w 151828"/>
                  <a:gd name="connsiteY9" fmla="*/ 86487 h 192404"/>
                  <a:gd name="connsiteX10" fmla="*/ 145828 w 151828"/>
                  <a:gd name="connsiteY10" fmla="*/ 98488 h 192404"/>
                  <a:gd name="connsiteX11" fmla="*/ 24098 w 151828"/>
                  <a:gd name="connsiteY11" fmla="*/ 98488 h 192404"/>
                  <a:gd name="connsiteX12" fmla="*/ 24098 w 151828"/>
                  <a:gd name="connsiteY12" fmla="*/ 81534 h 192404"/>
                  <a:gd name="connsiteX13" fmla="*/ 132683 w 151828"/>
                  <a:gd name="connsiteY13" fmla="*/ 73247 h 192404"/>
                  <a:gd name="connsiteX14" fmla="*/ 120682 w 151828"/>
                  <a:gd name="connsiteY14" fmla="*/ 86392 h 192404"/>
                  <a:gd name="connsiteX15" fmla="*/ 120872 w 151828"/>
                  <a:gd name="connsiteY15" fmla="*/ 76771 h 192404"/>
                  <a:gd name="connsiteX16" fmla="*/ 121063 w 151828"/>
                  <a:gd name="connsiteY16" fmla="*/ 66484 h 192404"/>
                  <a:gd name="connsiteX17" fmla="*/ 110871 w 151828"/>
                  <a:gd name="connsiteY17" fmla="*/ 32290 h 192404"/>
                  <a:gd name="connsiteX18" fmla="*/ 79724 w 151828"/>
                  <a:gd name="connsiteY18" fmla="*/ 18002 h 192404"/>
                  <a:gd name="connsiteX19" fmla="*/ 56388 w 151828"/>
                  <a:gd name="connsiteY19" fmla="*/ 24955 h 192404"/>
                  <a:gd name="connsiteX20" fmla="*/ 41720 w 151828"/>
                  <a:gd name="connsiteY20" fmla="*/ 43529 h 192404"/>
                  <a:gd name="connsiteX21" fmla="*/ 34195 w 151828"/>
                  <a:gd name="connsiteY21" fmla="*/ 68485 h 192404"/>
                  <a:gd name="connsiteX22" fmla="*/ 31909 w 151828"/>
                  <a:gd name="connsiteY22" fmla="*/ 94964 h 192404"/>
                  <a:gd name="connsiteX23" fmla="*/ 34957 w 151828"/>
                  <a:gd name="connsiteY23" fmla="*/ 120301 h 192404"/>
                  <a:gd name="connsiteX24" fmla="*/ 44387 w 151828"/>
                  <a:gd name="connsiteY24" fmla="*/ 144494 h 192404"/>
                  <a:gd name="connsiteX25" fmla="*/ 60388 w 151828"/>
                  <a:gd name="connsiteY25" fmla="*/ 162496 h 192404"/>
                  <a:gd name="connsiteX26" fmla="*/ 83534 w 151828"/>
                  <a:gd name="connsiteY26" fmla="*/ 169259 h 192404"/>
                  <a:gd name="connsiteX27" fmla="*/ 117158 w 151828"/>
                  <a:gd name="connsiteY27" fmla="*/ 163830 h 192404"/>
                  <a:gd name="connsiteX28" fmla="*/ 141351 w 151828"/>
                  <a:gd name="connsiteY28" fmla="*/ 153448 h 192404"/>
                  <a:gd name="connsiteX29" fmla="*/ 151162 w 151828"/>
                  <a:gd name="connsiteY29" fmla="*/ 170021 h 192404"/>
                  <a:gd name="connsiteX30" fmla="*/ 148495 w 151828"/>
                  <a:gd name="connsiteY30" fmla="*/ 172117 h 192404"/>
                  <a:gd name="connsiteX31" fmla="*/ 136303 w 151828"/>
                  <a:gd name="connsiteY31" fmla="*/ 180022 h 192404"/>
                  <a:gd name="connsiteX32" fmla="*/ 115252 w 151828"/>
                  <a:gd name="connsiteY32" fmla="*/ 188500 h 192404"/>
                  <a:gd name="connsiteX33" fmla="*/ 85725 w 151828"/>
                  <a:gd name="connsiteY33" fmla="*/ 192214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1828" h="192404">
                    <a:moveTo>
                      <a:pt x="85725" y="192405"/>
                    </a:moveTo>
                    <a:cubicBezTo>
                      <a:pt x="66961" y="192405"/>
                      <a:pt x="51149" y="188309"/>
                      <a:pt x="38386" y="180022"/>
                    </a:cubicBezTo>
                    <a:cubicBezTo>
                      <a:pt x="25622" y="171736"/>
                      <a:pt x="16002" y="160306"/>
                      <a:pt x="9620" y="145828"/>
                    </a:cubicBezTo>
                    <a:cubicBezTo>
                      <a:pt x="3238" y="131350"/>
                      <a:pt x="0" y="114871"/>
                      <a:pt x="0" y="96583"/>
                    </a:cubicBezTo>
                    <a:cubicBezTo>
                      <a:pt x="0" y="78295"/>
                      <a:pt x="2858" y="61531"/>
                      <a:pt x="8668" y="46958"/>
                    </a:cubicBezTo>
                    <a:cubicBezTo>
                      <a:pt x="14478" y="32385"/>
                      <a:pt x="23336" y="20955"/>
                      <a:pt x="35338" y="12573"/>
                    </a:cubicBezTo>
                    <a:cubicBezTo>
                      <a:pt x="47339" y="4191"/>
                      <a:pt x="62484" y="0"/>
                      <a:pt x="80772" y="0"/>
                    </a:cubicBezTo>
                    <a:cubicBezTo>
                      <a:pt x="99060" y="0"/>
                      <a:pt x="112205" y="3619"/>
                      <a:pt x="122492" y="10858"/>
                    </a:cubicBezTo>
                    <a:cubicBezTo>
                      <a:pt x="132778" y="18097"/>
                      <a:pt x="140208" y="28289"/>
                      <a:pt x="144875" y="41338"/>
                    </a:cubicBezTo>
                    <a:cubicBezTo>
                      <a:pt x="149542" y="54388"/>
                      <a:pt x="151828" y="69437"/>
                      <a:pt x="151828" y="86487"/>
                    </a:cubicBezTo>
                    <a:lnTo>
                      <a:pt x="145828" y="98488"/>
                    </a:lnTo>
                    <a:lnTo>
                      <a:pt x="24098" y="98488"/>
                    </a:lnTo>
                    <a:lnTo>
                      <a:pt x="24098" y="81534"/>
                    </a:lnTo>
                    <a:lnTo>
                      <a:pt x="132683" y="73247"/>
                    </a:lnTo>
                    <a:lnTo>
                      <a:pt x="120682" y="86392"/>
                    </a:lnTo>
                    <a:cubicBezTo>
                      <a:pt x="120682" y="83153"/>
                      <a:pt x="120682" y="79915"/>
                      <a:pt x="120872" y="76771"/>
                    </a:cubicBezTo>
                    <a:cubicBezTo>
                      <a:pt x="120967" y="73628"/>
                      <a:pt x="121063" y="70199"/>
                      <a:pt x="121063" y="66484"/>
                    </a:cubicBezTo>
                    <a:cubicBezTo>
                      <a:pt x="121063" y="53245"/>
                      <a:pt x="117729" y="41815"/>
                      <a:pt x="110871" y="32290"/>
                    </a:cubicBezTo>
                    <a:cubicBezTo>
                      <a:pt x="104108" y="22765"/>
                      <a:pt x="93726" y="18002"/>
                      <a:pt x="79724" y="18002"/>
                    </a:cubicBezTo>
                    <a:cubicBezTo>
                      <a:pt x="70485" y="18002"/>
                      <a:pt x="62675" y="20288"/>
                      <a:pt x="56388" y="24955"/>
                    </a:cubicBezTo>
                    <a:cubicBezTo>
                      <a:pt x="50101" y="29623"/>
                      <a:pt x="45244" y="35814"/>
                      <a:pt x="41720" y="43529"/>
                    </a:cubicBezTo>
                    <a:cubicBezTo>
                      <a:pt x="38195" y="51340"/>
                      <a:pt x="35719" y="59626"/>
                      <a:pt x="34195" y="68485"/>
                    </a:cubicBezTo>
                    <a:cubicBezTo>
                      <a:pt x="32671" y="77343"/>
                      <a:pt x="31909" y="86201"/>
                      <a:pt x="31909" y="94964"/>
                    </a:cubicBezTo>
                    <a:cubicBezTo>
                      <a:pt x="31909" y="103251"/>
                      <a:pt x="32957" y="111728"/>
                      <a:pt x="34957" y="120301"/>
                    </a:cubicBezTo>
                    <a:cubicBezTo>
                      <a:pt x="36957" y="128968"/>
                      <a:pt x="40100" y="137065"/>
                      <a:pt x="44387" y="144494"/>
                    </a:cubicBezTo>
                    <a:cubicBezTo>
                      <a:pt x="48673" y="152019"/>
                      <a:pt x="54007" y="158020"/>
                      <a:pt x="60388" y="162496"/>
                    </a:cubicBezTo>
                    <a:cubicBezTo>
                      <a:pt x="66770" y="166973"/>
                      <a:pt x="74485" y="169259"/>
                      <a:pt x="83534" y="169259"/>
                    </a:cubicBezTo>
                    <a:cubicBezTo>
                      <a:pt x="95345" y="169259"/>
                      <a:pt x="106490" y="167449"/>
                      <a:pt x="117158" y="163830"/>
                    </a:cubicBezTo>
                    <a:cubicBezTo>
                      <a:pt x="127825" y="160210"/>
                      <a:pt x="135922" y="156781"/>
                      <a:pt x="141351" y="153448"/>
                    </a:cubicBezTo>
                    <a:lnTo>
                      <a:pt x="151162" y="170021"/>
                    </a:lnTo>
                    <a:cubicBezTo>
                      <a:pt x="151924" y="169259"/>
                      <a:pt x="151067" y="170021"/>
                      <a:pt x="148495" y="172117"/>
                    </a:cubicBezTo>
                    <a:cubicBezTo>
                      <a:pt x="146018" y="174212"/>
                      <a:pt x="141923" y="176879"/>
                      <a:pt x="136303" y="180022"/>
                    </a:cubicBezTo>
                    <a:cubicBezTo>
                      <a:pt x="130683" y="183166"/>
                      <a:pt x="123634" y="185928"/>
                      <a:pt x="115252" y="188500"/>
                    </a:cubicBezTo>
                    <a:cubicBezTo>
                      <a:pt x="106870" y="190976"/>
                      <a:pt x="97060" y="192214"/>
                      <a:pt x="85725" y="1922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97" name="Forme libre : forme 96">
                <a:extLst>
                  <a:ext uri="{FF2B5EF4-FFF2-40B4-BE49-F238E27FC236}">
                    <a16:creationId xmlns:a16="http://schemas.microsoft.com/office/drawing/2014/main" id="{ED30F15A-EDA2-8B57-B0CD-1694FBDD4E7E}"/>
                  </a:ext>
                </a:extLst>
              </p:cNvPr>
              <p:cNvSpPr/>
              <p:nvPr/>
            </p:nvSpPr>
            <p:spPr>
              <a:xfrm>
                <a:off x="6300311" y="4444840"/>
                <a:ext cx="122110" cy="192976"/>
              </a:xfrm>
              <a:custGeom>
                <a:avLst/>
                <a:gdLst>
                  <a:gd name="connsiteX0" fmla="*/ 59246 w 122110"/>
                  <a:gd name="connsiteY0" fmla="*/ 192977 h 192976"/>
                  <a:gd name="connsiteX1" fmla="*/ 21812 w 122110"/>
                  <a:gd name="connsiteY1" fmla="*/ 187166 h 192976"/>
                  <a:gd name="connsiteX2" fmla="*/ 952 w 122110"/>
                  <a:gd name="connsiteY2" fmla="*/ 177546 h 192976"/>
                  <a:gd name="connsiteX3" fmla="*/ 952 w 122110"/>
                  <a:gd name="connsiteY3" fmla="*/ 129064 h 192976"/>
                  <a:gd name="connsiteX4" fmla="*/ 22384 w 122110"/>
                  <a:gd name="connsiteY4" fmla="*/ 127540 h 192976"/>
                  <a:gd name="connsiteX5" fmla="*/ 22384 w 122110"/>
                  <a:gd name="connsiteY5" fmla="*/ 142589 h 192976"/>
                  <a:gd name="connsiteX6" fmla="*/ 24289 w 122110"/>
                  <a:gd name="connsiteY6" fmla="*/ 151257 h 192976"/>
                  <a:gd name="connsiteX7" fmla="*/ 29146 w 122110"/>
                  <a:gd name="connsiteY7" fmla="*/ 163640 h 192976"/>
                  <a:gd name="connsiteX8" fmla="*/ 35147 w 122110"/>
                  <a:gd name="connsiteY8" fmla="*/ 174498 h 192976"/>
                  <a:gd name="connsiteX9" fmla="*/ 24289 w 122110"/>
                  <a:gd name="connsiteY9" fmla="*/ 158306 h 192976"/>
                  <a:gd name="connsiteX10" fmla="*/ 39719 w 122110"/>
                  <a:gd name="connsiteY10" fmla="*/ 171450 h 192976"/>
                  <a:gd name="connsiteX11" fmla="*/ 59626 w 122110"/>
                  <a:gd name="connsiteY11" fmla="*/ 174879 h 192976"/>
                  <a:gd name="connsiteX12" fmla="*/ 83725 w 122110"/>
                  <a:gd name="connsiteY12" fmla="*/ 167735 h 192976"/>
                  <a:gd name="connsiteX13" fmla="*/ 92773 w 122110"/>
                  <a:gd name="connsiteY13" fmla="*/ 145161 h 192976"/>
                  <a:gd name="connsiteX14" fmla="*/ 80772 w 122110"/>
                  <a:gd name="connsiteY14" fmla="*/ 123158 h 192976"/>
                  <a:gd name="connsiteX15" fmla="*/ 52959 w 122110"/>
                  <a:gd name="connsiteY15" fmla="*/ 107537 h 192976"/>
                  <a:gd name="connsiteX16" fmla="*/ 34195 w 122110"/>
                  <a:gd name="connsiteY16" fmla="*/ 97917 h 192976"/>
                  <a:gd name="connsiteX17" fmla="*/ 17050 w 122110"/>
                  <a:gd name="connsiteY17" fmla="*/ 86297 h 192976"/>
                  <a:gd name="connsiteX18" fmla="*/ 4667 w 122110"/>
                  <a:gd name="connsiteY18" fmla="*/ 70676 h 192976"/>
                  <a:gd name="connsiteX19" fmla="*/ 0 w 122110"/>
                  <a:gd name="connsiteY19" fmla="*/ 49244 h 192976"/>
                  <a:gd name="connsiteX20" fmla="*/ 16764 w 122110"/>
                  <a:gd name="connsiteY20" fmla="*/ 12954 h 192976"/>
                  <a:gd name="connsiteX21" fmla="*/ 57912 w 122110"/>
                  <a:gd name="connsiteY21" fmla="*/ 0 h 192976"/>
                  <a:gd name="connsiteX22" fmla="*/ 84201 w 122110"/>
                  <a:gd name="connsiteY22" fmla="*/ 1715 h 192976"/>
                  <a:gd name="connsiteX23" fmla="*/ 111252 w 122110"/>
                  <a:gd name="connsiteY23" fmla="*/ 6382 h 192976"/>
                  <a:gd name="connsiteX24" fmla="*/ 110871 w 122110"/>
                  <a:gd name="connsiteY24" fmla="*/ 59341 h 192976"/>
                  <a:gd name="connsiteX25" fmla="*/ 89440 w 122110"/>
                  <a:gd name="connsiteY25" fmla="*/ 58198 h 192976"/>
                  <a:gd name="connsiteX26" fmla="*/ 89440 w 122110"/>
                  <a:gd name="connsiteY26" fmla="*/ 45053 h 192976"/>
                  <a:gd name="connsiteX27" fmla="*/ 87344 w 122110"/>
                  <a:gd name="connsiteY27" fmla="*/ 36767 h 192976"/>
                  <a:gd name="connsiteX28" fmla="*/ 82867 w 122110"/>
                  <a:gd name="connsiteY28" fmla="*/ 24194 h 192976"/>
                  <a:gd name="connsiteX29" fmla="*/ 78962 w 122110"/>
                  <a:gd name="connsiteY29" fmla="*/ 13907 h 192976"/>
                  <a:gd name="connsiteX30" fmla="*/ 91726 w 122110"/>
                  <a:gd name="connsiteY30" fmla="*/ 27813 h 192976"/>
                  <a:gd name="connsiteX31" fmla="*/ 75533 w 122110"/>
                  <a:gd name="connsiteY31" fmla="*/ 20669 h 192976"/>
                  <a:gd name="connsiteX32" fmla="*/ 58293 w 122110"/>
                  <a:gd name="connsiteY32" fmla="*/ 18764 h 192976"/>
                  <a:gd name="connsiteX33" fmla="*/ 36862 w 122110"/>
                  <a:gd name="connsiteY33" fmla="*/ 25337 h 192976"/>
                  <a:gd name="connsiteX34" fmla="*/ 28575 w 122110"/>
                  <a:gd name="connsiteY34" fmla="*/ 43910 h 192976"/>
                  <a:gd name="connsiteX35" fmla="*/ 40576 w 122110"/>
                  <a:gd name="connsiteY35" fmla="*/ 65151 h 192976"/>
                  <a:gd name="connsiteX36" fmla="*/ 68389 w 122110"/>
                  <a:gd name="connsiteY36" fmla="*/ 80391 h 192976"/>
                  <a:gd name="connsiteX37" fmla="*/ 87535 w 122110"/>
                  <a:gd name="connsiteY37" fmla="*/ 90202 h 192976"/>
                  <a:gd name="connsiteX38" fmla="*/ 104870 w 122110"/>
                  <a:gd name="connsiteY38" fmla="*/ 102013 h 192976"/>
                  <a:gd name="connsiteX39" fmla="*/ 117443 w 122110"/>
                  <a:gd name="connsiteY39" fmla="*/ 117443 h 192976"/>
                  <a:gd name="connsiteX40" fmla="*/ 122110 w 122110"/>
                  <a:gd name="connsiteY40" fmla="*/ 138303 h 192976"/>
                  <a:gd name="connsiteX41" fmla="*/ 105156 w 122110"/>
                  <a:gd name="connsiteY41" fmla="*/ 180404 h 192976"/>
                  <a:gd name="connsiteX42" fmla="*/ 59341 w 122110"/>
                  <a:gd name="connsiteY42" fmla="*/ 192786 h 1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2110" h="192976">
                    <a:moveTo>
                      <a:pt x="59246" y="192977"/>
                    </a:moveTo>
                    <a:cubicBezTo>
                      <a:pt x="44005" y="192977"/>
                      <a:pt x="31528" y="191072"/>
                      <a:pt x="21812" y="187166"/>
                    </a:cubicBezTo>
                    <a:cubicBezTo>
                      <a:pt x="12192" y="183261"/>
                      <a:pt x="5239" y="180118"/>
                      <a:pt x="952" y="177546"/>
                    </a:cubicBezTo>
                    <a:lnTo>
                      <a:pt x="952" y="129064"/>
                    </a:lnTo>
                    <a:lnTo>
                      <a:pt x="22384" y="127540"/>
                    </a:lnTo>
                    <a:lnTo>
                      <a:pt x="22384" y="142589"/>
                    </a:lnTo>
                    <a:cubicBezTo>
                      <a:pt x="22384" y="144304"/>
                      <a:pt x="23050" y="147257"/>
                      <a:pt x="24289" y="151257"/>
                    </a:cubicBezTo>
                    <a:cubicBezTo>
                      <a:pt x="25527" y="155258"/>
                      <a:pt x="27146" y="159449"/>
                      <a:pt x="29146" y="163640"/>
                    </a:cubicBezTo>
                    <a:cubicBezTo>
                      <a:pt x="31147" y="167926"/>
                      <a:pt x="33147" y="171545"/>
                      <a:pt x="35147" y="174498"/>
                    </a:cubicBezTo>
                    <a:lnTo>
                      <a:pt x="24289" y="158306"/>
                    </a:lnTo>
                    <a:cubicBezTo>
                      <a:pt x="28765" y="164783"/>
                      <a:pt x="33909" y="169164"/>
                      <a:pt x="39719" y="171450"/>
                    </a:cubicBezTo>
                    <a:cubicBezTo>
                      <a:pt x="45434" y="173736"/>
                      <a:pt x="52102" y="174879"/>
                      <a:pt x="59626" y="174879"/>
                    </a:cubicBezTo>
                    <a:cubicBezTo>
                      <a:pt x="69628" y="174879"/>
                      <a:pt x="77629" y="172498"/>
                      <a:pt x="83725" y="167735"/>
                    </a:cubicBezTo>
                    <a:cubicBezTo>
                      <a:pt x="89725" y="162973"/>
                      <a:pt x="92773" y="155448"/>
                      <a:pt x="92773" y="145161"/>
                    </a:cubicBezTo>
                    <a:cubicBezTo>
                      <a:pt x="92773" y="135922"/>
                      <a:pt x="88773" y="128588"/>
                      <a:pt x="80772" y="123158"/>
                    </a:cubicBezTo>
                    <a:cubicBezTo>
                      <a:pt x="72771" y="117729"/>
                      <a:pt x="63436" y="112586"/>
                      <a:pt x="52959" y="107537"/>
                    </a:cubicBezTo>
                    <a:cubicBezTo>
                      <a:pt x="46672" y="104489"/>
                      <a:pt x="40386" y="101346"/>
                      <a:pt x="34195" y="97917"/>
                    </a:cubicBezTo>
                    <a:cubicBezTo>
                      <a:pt x="27908" y="94488"/>
                      <a:pt x="22193" y="90678"/>
                      <a:pt x="17050" y="86297"/>
                    </a:cubicBezTo>
                    <a:cubicBezTo>
                      <a:pt x="11906" y="81915"/>
                      <a:pt x="7810" y="76676"/>
                      <a:pt x="4667" y="70676"/>
                    </a:cubicBezTo>
                    <a:cubicBezTo>
                      <a:pt x="1524" y="64675"/>
                      <a:pt x="0" y="57531"/>
                      <a:pt x="0" y="49244"/>
                    </a:cubicBezTo>
                    <a:cubicBezTo>
                      <a:pt x="0" y="33719"/>
                      <a:pt x="5524" y="21622"/>
                      <a:pt x="16764" y="12954"/>
                    </a:cubicBezTo>
                    <a:cubicBezTo>
                      <a:pt x="27908" y="4286"/>
                      <a:pt x="41624" y="0"/>
                      <a:pt x="57912" y="0"/>
                    </a:cubicBezTo>
                    <a:cubicBezTo>
                      <a:pt x="66199" y="0"/>
                      <a:pt x="74962" y="572"/>
                      <a:pt x="84201" y="1715"/>
                    </a:cubicBezTo>
                    <a:cubicBezTo>
                      <a:pt x="93440" y="2858"/>
                      <a:pt x="102489" y="4382"/>
                      <a:pt x="111252" y="6382"/>
                    </a:cubicBezTo>
                    <a:lnTo>
                      <a:pt x="110871" y="59341"/>
                    </a:lnTo>
                    <a:lnTo>
                      <a:pt x="89440" y="58198"/>
                    </a:lnTo>
                    <a:lnTo>
                      <a:pt x="89440" y="45053"/>
                    </a:lnTo>
                    <a:cubicBezTo>
                      <a:pt x="89440" y="43529"/>
                      <a:pt x="88773" y="40767"/>
                      <a:pt x="87344" y="36767"/>
                    </a:cubicBezTo>
                    <a:cubicBezTo>
                      <a:pt x="86011" y="32766"/>
                      <a:pt x="84487" y="28575"/>
                      <a:pt x="82867" y="24194"/>
                    </a:cubicBezTo>
                    <a:cubicBezTo>
                      <a:pt x="81248" y="19812"/>
                      <a:pt x="79915" y="16383"/>
                      <a:pt x="78962" y="13907"/>
                    </a:cubicBezTo>
                    <a:lnTo>
                      <a:pt x="91726" y="27813"/>
                    </a:lnTo>
                    <a:cubicBezTo>
                      <a:pt x="85439" y="24289"/>
                      <a:pt x="80105" y="21908"/>
                      <a:pt x="75533" y="20669"/>
                    </a:cubicBezTo>
                    <a:cubicBezTo>
                      <a:pt x="70961" y="19431"/>
                      <a:pt x="65246" y="18764"/>
                      <a:pt x="58293" y="18764"/>
                    </a:cubicBezTo>
                    <a:cubicBezTo>
                      <a:pt x="49530" y="18764"/>
                      <a:pt x="42386" y="20955"/>
                      <a:pt x="36862" y="25337"/>
                    </a:cubicBezTo>
                    <a:cubicBezTo>
                      <a:pt x="31337" y="29718"/>
                      <a:pt x="28575" y="35909"/>
                      <a:pt x="28575" y="43910"/>
                    </a:cubicBezTo>
                    <a:cubicBezTo>
                      <a:pt x="28575" y="52673"/>
                      <a:pt x="32575" y="59722"/>
                      <a:pt x="40576" y="65151"/>
                    </a:cubicBezTo>
                    <a:cubicBezTo>
                      <a:pt x="48577" y="70580"/>
                      <a:pt x="57817" y="75629"/>
                      <a:pt x="68389" y="80391"/>
                    </a:cubicBezTo>
                    <a:cubicBezTo>
                      <a:pt x="74866" y="83439"/>
                      <a:pt x="81248" y="86678"/>
                      <a:pt x="87535" y="90202"/>
                    </a:cubicBezTo>
                    <a:cubicBezTo>
                      <a:pt x="93821" y="93726"/>
                      <a:pt x="99536" y="97631"/>
                      <a:pt x="104870" y="102013"/>
                    </a:cubicBezTo>
                    <a:cubicBezTo>
                      <a:pt x="110109" y="106394"/>
                      <a:pt x="114300" y="111538"/>
                      <a:pt x="117443" y="117443"/>
                    </a:cubicBezTo>
                    <a:cubicBezTo>
                      <a:pt x="120586" y="123349"/>
                      <a:pt x="122110" y="130302"/>
                      <a:pt x="122110" y="138303"/>
                    </a:cubicBezTo>
                    <a:cubicBezTo>
                      <a:pt x="122110" y="158115"/>
                      <a:pt x="116491" y="172117"/>
                      <a:pt x="105156" y="180404"/>
                    </a:cubicBezTo>
                    <a:cubicBezTo>
                      <a:pt x="93821" y="188690"/>
                      <a:pt x="78581" y="192786"/>
                      <a:pt x="59341" y="1927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98" name="Forme libre : forme 97">
                <a:extLst>
                  <a:ext uri="{FF2B5EF4-FFF2-40B4-BE49-F238E27FC236}">
                    <a16:creationId xmlns:a16="http://schemas.microsoft.com/office/drawing/2014/main" id="{82261A45-82F5-B66D-D04C-E049B8766BE6}"/>
                  </a:ext>
                </a:extLst>
              </p:cNvPr>
              <p:cNvSpPr/>
              <p:nvPr/>
            </p:nvSpPr>
            <p:spPr>
              <a:xfrm>
                <a:off x="6541865" y="4365402"/>
                <a:ext cx="243935" cy="270700"/>
              </a:xfrm>
              <a:custGeom>
                <a:avLst/>
                <a:gdLst>
                  <a:gd name="connsiteX0" fmla="*/ 1524 w 243935"/>
                  <a:gd name="connsiteY0" fmla="*/ 270510 h 270700"/>
                  <a:gd name="connsiteX1" fmla="*/ 0 w 243935"/>
                  <a:gd name="connsiteY1" fmla="*/ 252889 h 270700"/>
                  <a:gd name="connsiteX2" fmla="*/ 36100 w 243935"/>
                  <a:gd name="connsiteY2" fmla="*/ 242697 h 270700"/>
                  <a:gd name="connsiteX3" fmla="*/ 21050 w 243935"/>
                  <a:gd name="connsiteY3" fmla="*/ 252127 h 270700"/>
                  <a:gd name="connsiteX4" fmla="*/ 27242 w 243935"/>
                  <a:gd name="connsiteY4" fmla="*/ 239554 h 270700"/>
                  <a:gd name="connsiteX5" fmla="*/ 34385 w 243935"/>
                  <a:gd name="connsiteY5" fmla="*/ 224504 h 270700"/>
                  <a:gd name="connsiteX6" fmla="*/ 40577 w 243935"/>
                  <a:gd name="connsiteY6" fmla="*/ 208502 h 270700"/>
                  <a:gd name="connsiteX7" fmla="*/ 107061 w 243935"/>
                  <a:gd name="connsiteY7" fmla="*/ 3715 h 270700"/>
                  <a:gd name="connsiteX8" fmla="*/ 127730 w 243935"/>
                  <a:gd name="connsiteY8" fmla="*/ 0 h 270700"/>
                  <a:gd name="connsiteX9" fmla="*/ 205550 w 243935"/>
                  <a:gd name="connsiteY9" fmla="*/ 211931 h 270700"/>
                  <a:gd name="connsiteX10" fmla="*/ 214027 w 243935"/>
                  <a:gd name="connsiteY10" fmla="*/ 232600 h 270700"/>
                  <a:gd name="connsiteX11" fmla="*/ 223266 w 243935"/>
                  <a:gd name="connsiteY11" fmla="*/ 251746 h 270700"/>
                  <a:gd name="connsiteX12" fmla="*/ 207454 w 243935"/>
                  <a:gd name="connsiteY12" fmla="*/ 242316 h 270700"/>
                  <a:gd name="connsiteX13" fmla="*/ 243935 w 243935"/>
                  <a:gd name="connsiteY13" fmla="*/ 248698 h 270700"/>
                  <a:gd name="connsiteX14" fmla="*/ 242030 w 243935"/>
                  <a:gd name="connsiteY14" fmla="*/ 268605 h 270700"/>
                  <a:gd name="connsiteX15" fmla="*/ 203740 w 243935"/>
                  <a:gd name="connsiteY15" fmla="*/ 268605 h 270700"/>
                  <a:gd name="connsiteX16" fmla="*/ 190214 w 243935"/>
                  <a:gd name="connsiteY16" fmla="*/ 268986 h 270700"/>
                  <a:gd name="connsiteX17" fmla="*/ 170879 w 243935"/>
                  <a:gd name="connsiteY17" fmla="*/ 269748 h 270700"/>
                  <a:gd name="connsiteX18" fmla="*/ 151543 w 243935"/>
                  <a:gd name="connsiteY18" fmla="*/ 270510 h 270700"/>
                  <a:gd name="connsiteX19" fmla="*/ 150400 w 243935"/>
                  <a:gd name="connsiteY19" fmla="*/ 252889 h 270700"/>
                  <a:gd name="connsiteX20" fmla="*/ 190214 w 243935"/>
                  <a:gd name="connsiteY20" fmla="*/ 240887 h 270700"/>
                  <a:gd name="connsiteX21" fmla="*/ 179737 w 243935"/>
                  <a:gd name="connsiteY21" fmla="*/ 253270 h 270700"/>
                  <a:gd name="connsiteX22" fmla="*/ 174879 w 243935"/>
                  <a:gd name="connsiteY22" fmla="*/ 227552 h 270700"/>
                  <a:gd name="connsiteX23" fmla="*/ 167354 w 243935"/>
                  <a:gd name="connsiteY23" fmla="*/ 202978 h 270700"/>
                  <a:gd name="connsiteX24" fmla="*/ 111347 w 243935"/>
                  <a:gd name="connsiteY24" fmla="*/ 45911 h 270700"/>
                  <a:gd name="connsiteX25" fmla="*/ 119253 w 243935"/>
                  <a:gd name="connsiteY25" fmla="*/ 45911 h 270700"/>
                  <a:gd name="connsiteX26" fmla="*/ 63246 w 243935"/>
                  <a:gd name="connsiteY26" fmla="*/ 220694 h 270700"/>
                  <a:gd name="connsiteX27" fmla="*/ 59817 w 243935"/>
                  <a:gd name="connsiteY27" fmla="*/ 237077 h 270700"/>
                  <a:gd name="connsiteX28" fmla="*/ 58293 w 243935"/>
                  <a:gd name="connsiteY28" fmla="*/ 253079 h 270700"/>
                  <a:gd name="connsiteX29" fmla="*/ 46672 w 243935"/>
                  <a:gd name="connsiteY29" fmla="*/ 243269 h 270700"/>
                  <a:gd name="connsiteX30" fmla="*/ 86106 w 243935"/>
                  <a:gd name="connsiteY30" fmla="*/ 248888 h 270700"/>
                  <a:gd name="connsiteX31" fmla="*/ 84201 w 243935"/>
                  <a:gd name="connsiteY31" fmla="*/ 268796 h 270700"/>
                  <a:gd name="connsiteX32" fmla="*/ 52292 w 243935"/>
                  <a:gd name="connsiteY32" fmla="*/ 268796 h 270700"/>
                  <a:gd name="connsiteX33" fmla="*/ 38957 w 243935"/>
                  <a:gd name="connsiteY33" fmla="*/ 269177 h 270700"/>
                  <a:gd name="connsiteX34" fmla="*/ 20193 w 243935"/>
                  <a:gd name="connsiteY34" fmla="*/ 269938 h 270700"/>
                  <a:gd name="connsiteX35" fmla="*/ 1619 w 243935"/>
                  <a:gd name="connsiteY35" fmla="*/ 270700 h 270700"/>
                  <a:gd name="connsiteX36" fmla="*/ 66199 w 243935"/>
                  <a:gd name="connsiteY36" fmla="*/ 184023 h 270700"/>
                  <a:gd name="connsiteX37" fmla="*/ 66199 w 243935"/>
                  <a:gd name="connsiteY37" fmla="*/ 164878 h 270700"/>
                  <a:gd name="connsiteX38" fmla="*/ 172593 w 243935"/>
                  <a:gd name="connsiteY38" fmla="*/ 164878 h 270700"/>
                  <a:gd name="connsiteX39" fmla="*/ 172593 w 243935"/>
                  <a:gd name="connsiteY39" fmla="*/ 184023 h 270700"/>
                  <a:gd name="connsiteX40" fmla="*/ 66199 w 243935"/>
                  <a:gd name="connsiteY40" fmla="*/ 184023 h 27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43935" h="270700">
                    <a:moveTo>
                      <a:pt x="1524" y="270510"/>
                    </a:moveTo>
                    <a:lnTo>
                      <a:pt x="0" y="252889"/>
                    </a:lnTo>
                    <a:lnTo>
                      <a:pt x="36100" y="242697"/>
                    </a:lnTo>
                    <a:lnTo>
                      <a:pt x="21050" y="252127"/>
                    </a:lnTo>
                    <a:cubicBezTo>
                      <a:pt x="22765" y="248412"/>
                      <a:pt x="24860" y="244221"/>
                      <a:pt x="27242" y="239554"/>
                    </a:cubicBezTo>
                    <a:cubicBezTo>
                      <a:pt x="29623" y="234887"/>
                      <a:pt x="32004" y="229934"/>
                      <a:pt x="34385" y="224504"/>
                    </a:cubicBezTo>
                    <a:cubicBezTo>
                      <a:pt x="36767" y="219170"/>
                      <a:pt x="38862" y="213836"/>
                      <a:pt x="40577" y="208502"/>
                    </a:cubicBezTo>
                    <a:lnTo>
                      <a:pt x="107061" y="3715"/>
                    </a:lnTo>
                    <a:lnTo>
                      <a:pt x="127730" y="0"/>
                    </a:lnTo>
                    <a:lnTo>
                      <a:pt x="205550" y="211931"/>
                    </a:lnTo>
                    <a:cubicBezTo>
                      <a:pt x="207836" y="218980"/>
                      <a:pt x="210598" y="225838"/>
                      <a:pt x="214027" y="232600"/>
                    </a:cubicBezTo>
                    <a:cubicBezTo>
                      <a:pt x="217456" y="239363"/>
                      <a:pt x="220504" y="245745"/>
                      <a:pt x="223266" y="251746"/>
                    </a:cubicBezTo>
                    <a:lnTo>
                      <a:pt x="207454" y="242316"/>
                    </a:lnTo>
                    <a:lnTo>
                      <a:pt x="243935" y="248698"/>
                    </a:lnTo>
                    <a:lnTo>
                      <a:pt x="242030" y="268605"/>
                    </a:lnTo>
                    <a:lnTo>
                      <a:pt x="203740" y="268605"/>
                    </a:lnTo>
                    <a:cubicBezTo>
                      <a:pt x="200692" y="268605"/>
                      <a:pt x="196215" y="268700"/>
                      <a:pt x="190214" y="268986"/>
                    </a:cubicBezTo>
                    <a:cubicBezTo>
                      <a:pt x="184213" y="269272"/>
                      <a:pt x="177737" y="269462"/>
                      <a:pt x="170879" y="269748"/>
                    </a:cubicBezTo>
                    <a:cubicBezTo>
                      <a:pt x="164021" y="270034"/>
                      <a:pt x="157544" y="270224"/>
                      <a:pt x="151543" y="270510"/>
                    </a:cubicBezTo>
                    <a:lnTo>
                      <a:pt x="150400" y="252889"/>
                    </a:lnTo>
                    <a:lnTo>
                      <a:pt x="190214" y="240887"/>
                    </a:lnTo>
                    <a:lnTo>
                      <a:pt x="179737" y="253270"/>
                    </a:lnTo>
                    <a:cubicBezTo>
                      <a:pt x="178213" y="244221"/>
                      <a:pt x="176594" y="235649"/>
                      <a:pt x="174879" y="227552"/>
                    </a:cubicBezTo>
                    <a:cubicBezTo>
                      <a:pt x="173164" y="219456"/>
                      <a:pt x="170593" y="211169"/>
                      <a:pt x="167354" y="202978"/>
                    </a:cubicBezTo>
                    <a:lnTo>
                      <a:pt x="111347" y="45911"/>
                    </a:lnTo>
                    <a:lnTo>
                      <a:pt x="119253" y="45911"/>
                    </a:lnTo>
                    <a:lnTo>
                      <a:pt x="63246" y="220694"/>
                    </a:lnTo>
                    <a:cubicBezTo>
                      <a:pt x="61531" y="225933"/>
                      <a:pt x="60388" y="231362"/>
                      <a:pt x="59817" y="237077"/>
                    </a:cubicBezTo>
                    <a:cubicBezTo>
                      <a:pt x="59246" y="242792"/>
                      <a:pt x="58769" y="248031"/>
                      <a:pt x="58293" y="253079"/>
                    </a:cubicBezTo>
                    <a:lnTo>
                      <a:pt x="46672" y="243269"/>
                    </a:lnTo>
                    <a:lnTo>
                      <a:pt x="86106" y="248888"/>
                    </a:lnTo>
                    <a:lnTo>
                      <a:pt x="84201" y="268796"/>
                    </a:lnTo>
                    <a:lnTo>
                      <a:pt x="52292" y="268796"/>
                    </a:lnTo>
                    <a:cubicBezTo>
                      <a:pt x="49244" y="268796"/>
                      <a:pt x="44863" y="268891"/>
                      <a:pt x="38957" y="269177"/>
                    </a:cubicBezTo>
                    <a:cubicBezTo>
                      <a:pt x="33052" y="269462"/>
                      <a:pt x="26765" y="269653"/>
                      <a:pt x="20193" y="269938"/>
                    </a:cubicBezTo>
                    <a:cubicBezTo>
                      <a:pt x="13621" y="270224"/>
                      <a:pt x="7334" y="270415"/>
                      <a:pt x="1619" y="270700"/>
                    </a:cubicBezTo>
                    <a:close/>
                    <a:moveTo>
                      <a:pt x="66199" y="184023"/>
                    </a:moveTo>
                    <a:lnTo>
                      <a:pt x="66199" y="164878"/>
                    </a:lnTo>
                    <a:lnTo>
                      <a:pt x="172593" y="164878"/>
                    </a:lnTo>
                    <a:lnTo>
                      <a:pt x="172593" y="184023"/>
                    </a:lnTo>
                    <a:lnTo>
                      <a:pt x="66199" y="1840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99" name="Forme libre : forme 98">
                <a:extLst>
                  <a:ext uri="{FF2B5EF4-FFF2-40B4-BE49-F238E27FC236}">
                    <a16:creationId xmlns:a16="http://schemas.microsoft.com/office/drawing/2014/main" id="{04E879B8-BDEA-7003-488D-B9AF9B2724EC}"/>
                  </a:ext>
                </a:extLst>
              </p:cNvPr>
              <p:cNvSpPr/>
              <p:nvPr/>
            </p:nvSpPr>
            <p:spPr>
              <a:xfrm>
                <a:off x="6825043" y="4444840"/>
                <a:ext cx="122110" cy="192976"/>
              </a:xfrm>
              <a:custGeom>
                <a:avLst/>
                <a:gdLst>
                  <a:gd name="connsiteX0" fmla="*/ 59246 w 122110"/>
                  <a:gd name="connsiteY0" fmla="*/ 192977 h 192976"/>
                  <a:gd name="connsiteX1" fmla="*/ 21812 w 122110"/>
                  <a:gd name="connsiteY1" fmla="*/ 187166 h 192976"/>
                  <a:gd name="connsiteX2" fmla="*/ 953 w 122110"/>
                  <a:gd name="connsiteY2" fmla="*/ 177546 h 192976"/>
                  <a:gd name="connsiteX3" fmla="*/ 953 w 122110"/>
                  <a:gd name="connsiteY3" fmla="*/ 129064 h 192976"/>
                  <a:gd name="connsiteX4" fmla="*/ 22384 w 122110"/>
                  <a:gd name="connsiteY4" fmla="*/ 127540 h 192976"/>
                  <a:gd name="connsiteX5" fmla="*/ 22384 w 122110"/>
                  <a:gd name="connsiteY5" fmla="*/ 142589 h 192976"/>
                  <a:gd name="connsiteX6" fmla="*/ 24289 w 122110"/>
                  <a:gd name="connsiteY6" fmla="*/ 151257 h 192976"/>
                  <a:gd name="connsiteX7" fmla="*/ 29146 w 122110"/>
                  <a:gd name="connsiteY7" fmla="*/ 163640 h 192976"/>
                  <a:gd name="connsiteX8" fmla="*/ 35147 w 122110"/>
                  <a:gd name="connsiteY8" fmla="*/ 174498 h 192976"/>
                  <a:gd name="connsiteX9" fmla="*/ 24289 w 122110"/>
                  <a:gd name="connsiteY9" fmla="*/ 158306 h 192976"/>
                  <a:gd name="connsiteX10" fmla="*/ 39719 w 122110"/>
                  <a:gd name="connsiteY10" fmla="*/ 171450 h 192976"/>
                  <a:gd name="connsiteX11" fmla="*/ 59626 w 122110"/>
                  <a:gd name="connsiteY11" fmla="*/ 174879 h 192976"/>
                  <a:gd name="connsiteX12" fmla="*/ 83725 w 122110"/>
                  <a:gd name="connsiteY12" fmla="*/ 167735 h 192976"/>
                  <a:gd name="connsiteX13" fmla="*/ 92773 w 122110"/>
                  <a:gd name="connsiteY13" fmla="*/ 145161 h 192976"/>
                  <a:gd name="connsiteX14" fmla="*/ 80772 w 122110"/>
                  <a:gd name="connsiteY14" fmla="*/ 123158 h 192976"/>
                  <a:gd name="connsiteX15" fmla="*/ 52959 w 122110"/>
                  <a:gd name="connsiteY15" fmla="*/ 107537 h 192976"/>
                  <a:gd name="connsiteX16" fmla="*/ 34195 w 122110"/>
                  <a:gd name="connsiteY16" fmla="*/ 97917 h 192976"/>
                  <a:gd name="connsiteX17" fmla="*/ 17050 w 122110"/>
                  <a:gd name="connsiteY17" fmla="*/ 86297 h 192976"/>
                  <a:gd name="connsiteX18" fmla="*/ 4667 w 122110"/>
                  <a:gd name="connsiteY18" fmla="*/ 70676 h 192976"/>
                  <a:gd name="connsiteX19" fmla="*/ 0 w 122110"/>
                  <a:gd name="connsiteY19" fmla="*/ 49244 h 192976"/>
                  <a:gd name="connsiteX20" fmla="*/ 16764 w 122110"/>
                  <a:gd name="connsiteY20" fmla="*/ 12954 h 192976"/>
                  <a:gd name="connsiteX21" fmla="*/ 57912 w 122110"/>
                  <a:gd name="connsiteY21" fmla="*/ 0 h 192976"/>
                  <a:gd name="connsiteX22" fmla="*/ 84201 w 122110"/>
                  <a:gd name="connsiteY22" fmla="*/ 1715 h 192976"/>
                  <a:gd name="connsiteX23" fmla="*/ 111252 w 122110"/>
                  <a:gd name="connsiteY23" fmla="*/ 6382 h 192976"/>
                  <a:gd name="connsiteX24" fmla="*/ 110871 w 122110"/>
                  <a:gd name="connsiteY24" fmla="*/ 59341 h 192976"/>
                  <a:gd name="connsiteX25" fmla="*/ 89440 w 122110"/>
                  <a:gd name="connsiteY25" fmla="*/ 58198 h 192976"/>
                  <a:gd name="connsiteX26" fmla="*/ 89440 w 122110"/>
                  <a:gd name="connsiteY26" fmla="*/ 45053 h 192976"/>
                  <a:gd name="connsiteX27" fmla="*/ 87344 w 122110"/>
                  <a:gd name="connsiteY27" fmla="*/ 36767 h 192976"/>
                  <a:gd name="connsiteX28" fmla="*/ 82867 w 122110"/>
                  <a:gd name="connsiteY28" fmla="*/ 24194 h 192976"/>
                  <a:gd name="connsiteX29" fmla="*/ 78962 w 122110"/>
                  <a:gd name="connsiteY29" fmla="*/ 13907 h 192976"/>
                  <a:gd name="connsiteX30" fmla="*/ 91726 w 122110"/>
                  <a:gd name="connsiteY30" fmla="*/ 27813 h 192976"/>
                  <a:gd name="connsiteX31" fmla="*/ 75533 w 122110"/>
                  <a:gd name="connsiteY31" fmla="*/ 20669 h 192976"/>
                  <a:gd name="connsiteX32" fmla="*/ 58293 w 122110"/>
                  <a:gd name="connsiteY32" fmla="*/ 18764 h 192976"/>
                  <a:gd name="connsiteX33" fmla="*/ 36862 w 122110"/>
                  <a:gd name="connsiteY33" fmla="*/ 25337 h 192976"/>
                  <a:gd name="connsiteX34" fmla="*/ 28575 w 122110"/>
                  <a:gd name="connsiteY34" fmla="*/ 43910 h 192976"/>
                  <a:gd name="connsiteX35" fmla="*/ 40576 w 122110"/>
                  <a:gd name="connsiteY35" fmla="*/ 65151 h 192976"/>
                  <a:gd name="connsiteX36" fmla="*/ 68389 w 122110"/>
                  <a:gd name="connsiteY36" fmla="*/ 80391 h 192976"/>
                  <a:gd name="connsiteX37" fmla="*/ 87535 w 122110"/>
                  <a:gd name="connsiteY37" fmla="*/ 90202 h 192976"/>
                  <a:gd name="connsiteX38" fmla="*/ 104870 w 122110"/>
                  <a:gd name="connsiteY38" fmla="*/ 102013 h 192976"/>
                  <a:gd name="connsiteX39" fmla="*/ 117443 w 122110"/>
                  <a:gd name="connsiteY39" fmla="*/ 117443 h 192976"/>
                  <a:gd name="connsiteX40" fmla="*/ 122110 w 122110"/>
                  <a:gd name="connsiteY40" fmla="*/ 138303 h 192976"/>
                  <a:gd name="connsiteX41" fmla="*/ 105156 w 122110"/>
                  <a:gd name="connsiteY41" fmla="*/ 180404 h 192976"/>
                  <a:gd name="connsiteX42" fmla="*/ 59341 w 122110"/>
                  <a:gd name="connsiteY42" fmla="*/ 192786 h 1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2110" h="192976">
                    <a:moveTo>
                      <a:pt x="59246" y="192977"/>
                    </a:moveTo>
                    <a:cubicBezTo>
                      <a:pt x="44005" y="192977"/>
                      <a:pt x="31528" y="191072"/>
                      <a:pt x="21812" y="187166"/>
                    </a:cubicBezTo>
                    <a:cubicBezTo>
                      <a:pt x="12192" y="183261"/>
                      <a:pt x="5239" y="180118"/>
                      <a:pt x="953" y="177546"/>
                    </a:cubicBezTo>
                    <a:lnTo>
                      <a:pt x="953" y="129064"/>
                    </a:lnTo>
                    <a:lnTo>
                      <a:pt x="22384" y="127540"/>
                    </a:lnTo>
                    <a:lnTo>
                      <a:pt x="22384" y="142589"/>
                    </a:lnTo>
                    <a:cubicBezTo>
                      <a:pt x="22384" y="144304"/>
                      <a:pt x="23050" y="147257"/>
                      <a:pt x="24289" y="151257"/>
                    </a:cubicBezTo>
                    <a:cubicBezTo>
                      <a:pt x="25527" y="155258"/>
                      <a:pt x="27146" y="159449"/>
                      <a:pt x="29146" y="163640"/>
                    </a:cubicBezTo>
                    <a:cubicBezTo>
                      <a:pt x="31147" y="167926"/>
                      <a:pt x="33147" y="171545"/>
                      <a:pt x="35147" y="174498"/>
                    </a:cubicBezTo>
                    <a:lnTo>
                      <a:pt x="24289" y="158306"/>
                    </a:lnTo>
                    <a:cubicBezTo>
                      <a:pt x="28765" y="164783"/>
                      <a:pt x="33909" y="169164"/>
                      <a:pt x="39719" y="171450"/>
                    </a:cubicBezTo>
                    <a:cubicBezTo>
                      <a:pt x="45434" y="173736"/>
                      <a:pt x="52102" y="174879"/>
                      <a:pt x="59626" y="174879"/>
                    </a:cubicBezTo>
                    <a:cubicBezTo>
                      <a:pt x="69628" y="174879"/>
                      <a:pt x="77629" y="172498"/>
                      <a:pt x="83725" y="167735"/>
                    </a:cubicBezTo>
                    <a:cubicBezTo>
                      <a:pt x="89725" y="162973"/>
                      <a:pt x="92773" y="155448"/>
                      <a:pt x="92773" y="145161"/>
                    </a:cubicBezTo>
                    <a:cubicBezTo>
                      <a:pt x="92773" y="135922"/>
                      <a:pt x="88773" y="128588"/>
                      <a:pt x="80772" y="123158"/>
                    </a:cubicBezTo>
                    <a:cubicBezTo>
                      <a:pt x="72771" y="117729"/>
                      <a:pt x="63437" y="112586"/>
                      <a:pt x="52959" y="107537"/>
                    </a:cubicBezTo>
                    <a:cubicBezTo>
                      <a:pt x="46672" y="104489"/>
                      <a:pt x="40386" y="101346"/>
                      <a:pt x="34195" y="97917"/>
                    </a:cubicBezTo>
                    <a:cubicBezTo>
                      <a:pt x="27908" y="94488"/>
                      <a:pt x="22193" y="90678"/>
                      <a:pt x="17050" y="86297"/>
                    </a:cubicBezTo>
                    <a:cubicBezTo>
                      <a:pt x="11906" y="81915"/>
                      <a:pt x="7810" y="76676"/>
                      <a:pt x="4667" y="70676"/>
                    </a:cubicBezTo>
                    <a:cubicBezTo>
                      <a:pt x="1524" y="64675"/>
                      <a:pt x="0" y="57531"/>
                      <a:pt x="0" y="49244"/>
                    </a:cubicBezTo>
                    <a:cubicBezTo>
                      <a:pt x="0" y="33719"/>
                      <a:pt x="5524" y="21622"/>
                      <a:pt x="16764" y="12954"/>
                    </a:cubicBezTo>
                    <a:cubicBezTo>
                      <a:pt x="27908" y="4286"/>
                      <a:pt x="41624" y="0"/>
                      <a:pt x="57912" y="0"/>
                    </a:cubicBezTo>
                    <a:cubicBezTo>
                      <a:pt x="66199" y="0"/>
                      <a:pt x="74962" y="572"/>
                      <a:pt x="84201" y="1715"/>
                    </a:cubicBezTo>
                    <a:cubicBezTo>
                      <a:pt x="93440" y="2858"/>
                      <a:pt x="102489" y="4382"/>
                      <a:pt x="111252" y="6382"/>
                    </a:cubicBezTo>
                    <a:lnTo>
                      <a:pt x="110871" y="59341"/>
                    </a:lnTo>
                    <a:lnTo>
                      <a:pt x="89440" y="58198"/>
                    </a:lnTo>
                    <a:lnTo>
                      <a:pt x="89440" y="45053"/>
                    </a:lnTo>
                    <a:cubicBezTo>
                      <a:pt x="89440" y="43529"/>
                      <a:pt x="88773" y="40767"/>
                      <a:pt x="87344" y="36767"/>
                    </a:cubicBezTo>
                    <a:cubicBezTo>
                      <a:pt x="86011" y="32766"/>
                      <a:pt x="84487" y="28575"/>
                      <a:pt x="82867" y="24194"/>
                    </a:cubicBezTo>
                    <a:cubicBezTo>
                      <a:pt x="81248" y="19812"/>
                      <a:pt x="79915" y="16383"/>
                      <a:pt x="78962" y="13907"/>
                    </a:cubicBezTo>
                    <a:lnTo>
                      <a:pt x="91726" y="27813"/>
                    </a:lnTo>
                    <a:cubicBezTo>
                      <a:pt x="85439" y="24289"/>
                      <a:pt x="80105" y="21908"/>
                      <a:pt x="75533" y="20669"/>
                    </a:cubicBezTo>
                    <a:cubicBezTo>
                      <a:pt x="70961" y="19431"/>
                      <a:pt x="65246" y="18764"/>
                      <a:pt x="58293" y="18764"/>
                    </a:cubicBezTo>
                    <a:cubicBezTo>
                      <a:pt x="49530" y="18764"/>
                      <a:pt x="42386" y="20955"/>
                      <a:pt x="36862" y="25337"/>
                    </a:cubicBezTo>
                    <a:cubicBezTo>
                      <a:pt x="31337" y="29718"/>
                      <a:pt x="28575" y="35909"/>
                      <a:pt x="28575" y="43910"/>
                    </a:cubicBezTo>
                    <a:cubicBezTo>
                      <a:pt x="28575" y="52673"/>
                      <a:pt x="32575" y="59722"/>
                      <a:pt x="40576" y="65151"/>
                    </a:cubicBezTo>
                    <a:cubicBezTo>
                      <a:pt x="48578" y="70580"/>
                      <a:pt x="57817" y="75629"/>
                      <a:pt x="68389" y="80391"/>
                    </a:cubicBezTo>
                    <a:cubicBezTo>
                      <a:pt x="74866" y="83439"/>
                      <a:pt x="81248" y="86678"/>
                      <a:pt x="87535" y="90202"/>
                    </a:cubicBezTo>
                    <a:cubicBezTo>
                      <a:pt x="93821" y="93726"/>
                      <a:pt x="99536" y="97631"/>
                      <a:pt x="104870" y="102013"/>
                    </a:cubicBezTo>
                    <a:cubicBezTo>
                      <a:pt x="110109" y="106394"/>
                      <a:pt x="114300" y="111538"/>
                      <a:pt x="117443" y="117443"/>
                    </a:cubicBezTo>
                    <a:cubicBezTo>
                      <a:pt x="120587" y="123349"/>
                      <a:pt x="122110" y="130302"/>
                      <a:pt x="122110" y="138303"/>
                    </a:cubicBezTo>
                    <a:cubicBezTo>
                      <a:pt x="122110" y="158115"/>
                      <a:pt x="116491" y="172117"/>
                      <a:pt x="105156" y="180404"/>
                    </a:cubicBezTo>
                    <a:cubicBezTo>
                      <a:pt x="93821" y="188690"/>
                      <a:pt x="78581" y="192786"/>
                      <a:pt x="59341" y="1927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00" name="Forme libre : forme 99">
                <a:extLst>
                  <a:ext uri="{FF2B5EF4-FFF2-40B4-BE49-F238E27FC236}">
                    <a16:creationId xmlns:a16="http://schemas.microsoft.com/office/drawing/2014/main" id="{4870BADA-66BA-D5D9-E604-3BD85D2150C1}"/>
                  </a:ext>
                </a:extLst>
              </p:cNvPr>
              <p:cNvSpPr/>
              <p:nvPr/>
            </p:nvSpPr>
            <p:spPr>
              <a:xfrm>
                <a:off x="6986587" y="4444840"/>
                <a:ext cx="122110" cy="192976"/>
              </a:xfrm>
              <a:custGeom>
                <a:avLst/>
                <a:gdLst>
                  <a:gd name="connsiteX0" fmla="*/ 59246 w 122110"/>
                  <a:gd name="connsiteY0" fmla="*/ 192977 h 192976"/>
                  <a:gd name="connsiteX1" fmla="*/ 21812 w 122110"/>
                  <a:gd name="connsiteY1" fmla="*/ 187166 h 192976"/>
                  <a:gd name="connsiteX2" fmla="*/ 953 w 122110"/>
                  <a:gd name="connsiteY2" fmla="*/ 177546 h 192976"/>
                  <a:gd name="connsiteX3" fmla="*/ 953 w 122110"/>
                  <a:gd name="connsiteY3" fmla="*/ 129064 h 192976"/>
                  <a:gd name="connsiteX4" fmla="*/ 22384 w 122110"/>
                  <a:gd name="connsiteY4" fmla="*/ 127540 h 192976"/>
                  <a:gd name="connsiteX5" fmla="*/ 22384 w 122110"/>
                  <a:gd name="connsiteY5" fmla="*/ 142589 h 192976"/>
                  <a:gd name="connsiteX6" fmla="*/ 24289 w 122110"/>
                  <a:gd name="connsiteY6" fmla="*/ 151257 h 192976"/>
                  <a:gd name="connsiteX7" fmla="*/ 29146 w 122110"/>
                  <a:gd name="connsiteY7" fmla="*/ 163640 h 192976"/>
                  <a:gd name="connsiteX8" fmla="*/ 35147 w 122110"/>
                  <a:gd name="connsiteY8" fmla="*/ 174498 h 192976"/>
                  <a:gd name="connsiteX9" fmla="*/ 24289 w 122110"/>
                  <a:gd name="connsiteY9" fmla="*/ 158306 h 192976"/>
                  <a:gd name="connsiteX10" fmla="*/ 39719 w 122110"/>
                  <a:gd name="connsiteY10" fmla="*/ 171450 h 192976"/>
                  <a:gd name="connsiteX11" fmla="*/ 59627 w 122110"/>
                  <a:gd name="connsiteY11" fmla="*/ 174879 h 192976"/>
                  <a:gd name="connsiteX12" fmla="*/ 83725 w 122110"/>
                  <a:gd name="connsiteY12" fmla="*/ 167735 h 192976"/>
                  <a:gd name="connsiteX13" fmla="*/ 92773 w 122110"/>
                  <a:gd name="connsiteY13" fmla="*/ 145161 h 192976"/>
                  <a:gd name="connsiteX14" fmla="*/ 80772 w 122110"/>
                  <a:gd name="connsiteY14" fmla="*/ 123158 h 192976"/>
                  <a:gd name="connsiteX15" fmla="*/ 52959 w 122110"/>
                  <a:gd name="connsiteY15" fmla="*/ 107537 h 192976"/>
                  <a:gd name="connsiteX16" fmla="*/ 34195 w 122110"/>
                  <a:gd name="connsiteY16" fmla="*/ 97917 h 192976"/>
                  <a:gd name="connsiteX17" fmla="*/ 17050 w 122110"/>
                  <a:gd name="connsiteY17" fmla="*/ 86297 h 192976"/>
                  <a:gd name="connsiteX18" fmla="*/ 4667 w 122110"/>
                  <a:gd name="connsiteY18" fmla="*/ 70676 h 192976"/>
                  <a:gd name="connsiteX19" fmla="*/ 0 w 122110"/>
                  <a:gd name="connsiteY19" fmla="*/ 49244 h 192976"/>
                  <a:gd name="connsiteX20" fmla="*/ 16764 w 122110"/>
                  <a:gd name="connsiteY20" fmla="*/ 12954 h 192976"/>
                  <a:gd name="connsiteX21" fmla="*/ 57912 w 122110"/>
                  <a:gd name="connsiteY21" fmla="*/ 0 h 192976"/>
                  <a:gd name="connsiteX22" fmla="*/ 84201 w 122110"/>
                  <a:gd name="connsiteY22" fmla="*/ 1715 h 192976"/>
                  <a:gd name="connsiteX23" fmla="*/ 111252 w 122110"/>
                  <a:gd name="connsiteY23" fmla="*/ 6382 h 192976"/>
                  <a:gd name="connsiteX24" fmla="*/ 110871 w 122110"/>
                  <a:gd name="connsiteY24" fmla="*/ 59341 h 192976"/>
                  <a:gd name="connsiteX25" fmla="*/ 89440 w 122110"/>
                  <a:gd name="connsiteY25" fmla="*/ 58198 h 192976"/>
                  <a:gd name="connsiteX26" fmla="*/ 89440 w 122110"/>
                  <a:gd name="connsiteY26" fmla="*/ 45053 h 192976"/>
                  <a:gd name="connsiteX27" fmla="*/ 87344 w 122110"/>
                  <a:gd name="connsiteY27" fmla="*/ 36767 h 192976"/>
                  <a:gd name="connsiteX28" fmla="*/ 82868 w 122110"/>
                  <a:gd name="connsiteY28" fmla="*/ 24194 h 192976"/>
                  <a:gd name="connsiteX29" fmla="*/ 78962 w 122110"/>
                  <a:gd name="connsiteY29" fmla="*/ 13907 h 192976"/>
                  <a:gd name="connsiteX30" fmla="*/ 91726 w 122110"/>
                  <a:gd name="connsiteY30" fmla="*/ 27813 h 192976"/>
                  <a:gd name="connsiteX31" fmla="*/ 75533 w 122110"/>
                  <a:gd name="connsiteY31" fmla="*/ 20669 h 192976"/>
                  <a:gd name="connsiteX32" fmla="*/ 58293 w 122110"/>
                  <a:gd name="connsiteY32" fmla="*/ 18764 h 192976"/>
                  <a:gd name="connsiteX33" fmla="*/ 36862 w 122110"/>
                  <a:gd name="connsiteY33" fmla="*/ 25337 h 192976"/>
                  <a:gd name="connsiteX34" fmla="*/ 28575 w 122110"/>
                  <a:gd name="connsiteY34" fmla="*/ 43910 h 192976"/>
                  <a:gd name="connsiteX35" fmla="*/ 40577 w 122110"/>
                  <a:gd name="connsiteY35" fmla="*/ 65151 h 192976"/>
                  <a:gd name="connsiteX36" fmla="*/ 68389 w 122110"/>
                  <a:gd name="connsiteY36" fmla="*/ 80391 h 192976"/>
                  <a:gd name="connsiteX37" fmla="*/ 87535 w 122110"/>
                  <a:gd name="connsiteY37" fmla="*/ 90202 h 192976"/>
                  <a:gd name="connsiteX38" fmla="*/ 104870 w 122110"/>
                  <a:gd name="connsiteY38" fmla="*/ 102013 h 192976"/>
                  <a:gd name="connsiteX39" fmla="*/ 117443 w 122110"/>
                  <a:gd name="connsiteY39" fmla="*/ 117443 h 192976"/>
                  <a:gd name="connsiteX40" fmla="*/ 122111 w 122110"/>
                  <a:gd name="connsiteY40" fmla="*/ 138303 h 192976"/>
                  <a:gd name="connsiteX41" fmla="*/ 105156 w 122110"/>
                  <a:gd name="connsiteY41" fmla="*/ 180404 h 192976"/>
                  <a:gd name="connsiteX42" fmla="*/ 59341 w 122110"/>
                  <a:gd name="connsiteY42" fmla="*/ 192786 h 1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2110" h="192976">
                    <a:moveTo>
                      <a:pt x="59246" y="192977"/>
                    </a:moveTo>
                    <a:cubicBezTo>
                      <a:pt x="44005" y="192977"/>
                      <a:pt x="31528" y="191072"/>
                      <a:pt x="21812" y="187166"/>
                    </a:cubicBezTo>
                    <a:cubicBezTo>
                      <a:pt x="12192" y="183261"/>
                      <a:pt x="5239" y="180118"/>
                      <a:pt x="953" y="177546"/>
                    </a:cubicBezTo>
                    <a:lnTo>
                      <a:pt x="953" y="129064"/>
                    </a:lnTo>
                    <a:lnTo>
                      <a:pt x="22384" y="127540"/>
                    </a:lnTo>
                    <a:lnTo>
                      <a:pt x="22384" y="142589"/>
                    </a:lnTo>
                    <a:cubicBezTo>
                      <a:pt x="22384" y="144304"/>
                      <a:pt x="23051" y="147257"/>
                      <a:pt x="24289" y="151257"/>
                    </a:cubicBezTo>
                    <a:cubicBezTo>
                      <a:pt x="25527" y="155258"/>
                      <a:pt x="27146" y="159449"/>
                      <a:pt x="29146" y="163640"/>
                    </a:cubicBezTo>
                    <a:cubicBezTo>
                      <a:pt x="31147" y="167926"/>
                      <a:pt x="33147" y="171545"/>
                      <a:pt x="35147" y="174498"/>
                    </a:cubicBezTo>
                    <a:lnTo>
                      <a:pt x="24289" y="158306"/>
                    </a:lnTo>
                    <a:cubicBezTo>
                      <a:pt x="28765" y="164783"/>
                      <a:pt x="33909" y="169164"/>
                      <a:pt x="39719" y="171450"/>
                    </a:cubicBezTo>
                    <a:cubicBezTo>
                      <a:pt x="45434" y="173736"/>
                      <a:pt x="52102" y="174879"/>
                      <a:pt x="59627" y="174879"/>
                    </a:cubicBezTo>
                    <a:cubicBezTo>
                      <a:pt x="69628" y="174879"/>
                      <a:pt x="77629" y="172498"/>
                      <a:pt x="83725" y="167735"/>
                    </a:cubicBezTo>
                    <a:cubicBezTo>
                      <a:pt x="89726" y="162973"/>
                      <a:pt x="92773" y="155448"/>
                      <a:pt x="92773" y="145161"/>
                    </a:cubicBezTo>
                    <a:cubicBezTo>
                      <a:pt x="92773" y="135922"/>
                      <a:pt x="88773" y="128588"/>
                      <a:pt x="80772" y="123158"/>
                    </a:cubicBezTo>
                    <a:cubicBezTo>
                      <a:pt x="72771" y="117729"/>
                      <a:pt x="63437" y="112586"/>
                      <a:pt x="52959" y="107537"/>
                    </a:cubicBezTo>
                    <a:cubicBezTo>
                      <a:pt x="46672" y="104489"/>
                      <a:pt x="40386" y="101346"/>
                      <a:pt x="34195" y="97917"/>
                    </a:cubicBezTo>
                    <a:cubicBezTo>
                      <a:pt x="27908" y="94488"/>
                      <a:pt x="22193" y="90678"/>
                      <a:pt x="17050" y="86297"/>
                    </a:cubicBezTo>
                    <a:cubicBezTo>
                      <a:pt x="11906" y="81915"/>
                      <a:pt x="7811" y="76676"/>
                      <a:pt x="4667" y="70676"/>
                    </a:cubicBezTo>
                    <a:cubicBezTo>
                      <a:pt x="1524" y="64675"/>
                      <a:pt x="0" y="57531"/>
                      <a:pt x="0" y="49244"/>
                    </a:cubicBezTo>
                    <a:cubicBezTo>
                      <a:pt x="0" y="33719"/>
                      <a:pt x="5524" y="21622"/>
                      <a:pt x="16764" y="12954"/>
                    </a:cubicBezTo>
                    <a:cubicBezTo>
                      <a:pt x="27908" y="4286"/>
                      <a:pt x="41624" y="0"/>
                      <a:pt x="57912" y="0"/>
                    </a:cubicBezTo>
                    <a:cubicBezTo>
                      <a:pt x="66199" y="0"/>
                      <a:pt x="74962" y="572"/>
                      <a:pt x="84201" y="1715"/>
                    </a:cubicBezTo>
                    <a:cubicBezTo>
                      <a:pt x="93440" y="2858"/>
                      <a:pt x="102489" y="4382"/>
                      <a:pt x="111252" y="6382"/>
                    </a:cubicBezTo>
                    <a:lnTo>
                      <a:pt x="110871" y="59341"/>
                    </a:lnTo>
                    <a:lnTo>
                      <a:pt x="89440" y="58198"/>
                    </a:lnTo>
                    <a:lnTo>
                      <a:pt x="89440" y="45053"/>
                    </a:lnTo>
                    <a:cubicBezTo>
                      <a:pt x="89440" y="43529"/>
                      <a:pt x="88773" y="40767"/>
                      <a:pt x="87344" y="36767"/>
                    </a:cubicBezTo>
                    <a:cubicBezTo>
                      <a:pt x="86011" y="32766"/>
                      <a:pt x="84487" y="28575"/>
                      <a:pt x="82868" y="24194"/>
                    </a:cubicBezTo>
                    <a:cubicBezTo>
                      <a:pt x="81248" y="19812"/>
                      <a:pt x="79915" y="16383"/>
                      <a:pt x="78962" y="13907"/>
                    </a:cubicBezTo>
                    <a:lnTo>
                      <a:pt x="91726" y="27813"/>
                    </a:lnTo>
                    <a:cubicBezTo>
                      <a:pt x="85439" y="24289"/>
                      <a:pt x="80105" y="21908"/>
                      <a:pt x="75533" y="20669"/>
                    </a:cubicBezTo>
                    <a:cubicBezTo>
                      <a:pt x="70961" y="19431"/>
                      <a:pt x="65246" y="18764"/>
                      <a:pt x="58293" y="18764"/>
                    </a:cubicBezTo>
                    <a:cubicBezTo>
                      <a:pt x="49530" y="18764"/>
                      <a:pt x="42386" y="20955"/>
                      <a:pt x="36862" y="25337"/>
                    </a:cubicBezTo>
                    <a:cubicBezTo>
                      <a:pt x="31337" y="29718"/>
                      <a:pt x="28575" y="35909"/>
                      <a:pt x="28575" y="43910"/>
                    </a:cubicBezTo>
                    <a:cubicBezTo>
                      <a:pt x="28575" y="52673"/>
                      <a:pt x="32576" y="59722"/>
                      <a:pt x="40577" y="65151"/>
                    </a:cubicBezTo>
                    <a:cubicBezTo>
                      <a:pt x="48578" y="70580"/>
                      <a:pt x="57817" y="75629"/>
                      <a:pt x="68389" y="80391"/>
                    </a:cubicBezTo>
                    <a:cubicBezTo>
                      <a:pt x="74866" y="83439"/>
                      <a:pt x="81248" y="86678"/>
                      <a:pt x="87535" y="90202"/>
                    </a:cubicBezTo>
                    <a:cubicBezTo>
                      <a:pt x="93821" y="93726"/>
                      <a:pt x="99536" y="97631"/>
                      <a:pt x="104870" y="102013"/>
                    </a:cubicBezTo>
                    <a:cubicBezTo>
                      <a:pt x="110109" y="106394"/>
                      <a:pt x="114300" y="111538"/>
                      <a:pt x="117443" y="117443"/>
                    </a:cubicBezTo>
                    <a:cubicBezTo>
                      <a:pt x="120587" y="123349"/>
                      <a:pt x="122111" y="130302"/>
                      <a:pt x="122111" y="138303"/>
                    </a:cubicBezTo>
                    <a:cubicBezTo>
                      <a:pt x="122111" y="158115"/>
                      <a:pt x="116491" y="172117"/>
                      <a:pt x="105156" y="180404"/>
                    </a:cubicBezTo>
                    <a:cubicBezTo>
                      <a:pt x="93821" y="188690"/>
                      <a:pt x="78581" y="192786"/>
                      <a:pt x="59341" y="1927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01" name="Forme libre : forme 100">
                <a:extLst>
                  <a:ext uri="{FF2B5EF4-FFF2-40B4-BE49-F238E27FC236}">
                    <a16:creationId xmlns:a16="http://schemas.microsoft.com/office/drawing/2014/main" id="{FAA6C244-CAA6-8407-9391-57B779EC2E94}"/>
                  </a:ext>
                </a:extLst>
              </p:cNvPr>
              <p:cNvSpPr/>
              <p:nvPr/>
            </p:nvSpPr>
            <p:spPr>
              <a:xfrm>
                <a:off x="7134796" y="4448174"/>
                <a:ext cx="202215" cy="190023"/>
              </a:xfrm>
              <a:custGeom>
                <a:avLst/>
                <a:gdLst>
                  <a:gd name="connsiteX0" fmla="*/ 89535 w 202215"/>
                  <a:gd name="connsiteY0" fmla="*/ 190024 h 190023"/>
                  <a:gd name="connsiteX1" fmla="*/ 50292 w 202215"/>
                  <a:gd name="connsiteY1" fmla="*/ 178975 h 190023"/>
                  <a:gd name="connsiteX2" fmla="*/ 33147 w 202215"/>
                  <a:gd name="connsiteY2" fmla="*/ 148114 h 190023"/>
                  <a:gd name="connsiteX3" fmla="*/ 29051 w 202215"/>
                  <a:gd name="connsiteY3" fmla="*/ 102870 h 190023"/>
                  <a:gd name="connsiteX4" fmla="*/ 29051 w 202215"/>
                  <a:gd name="connsiteY4" fmla="*/ 52102 h 190023"/>
                  <a:gd name="connsiteX5" fmla="*/ 28289 w 202215"/>
                  <a:gd name="connsiteY5" fmla="*/ 42100 h 190023"/>
                  <a:gd name="connsiteX6" fmla="*/ 26194 w 202215"/>
                  <a:gd name="connsiteY6" fmla="*/ 27622 h 190023"/>
                  <a:gd name="connsiteX7" fmla="*/ 23717 w 202215"/>
                  <a:gd name="connsiteY7" fmla="*/ 13335 h 190023"/>
                  <a:gd name="connsiteX8" fmla="*/ 37243 w 202215"/>
                  <a:gd name="connsiteY8" fmla="*/ 27242 h 190023"/>
                  <a:gd name="connsiteX9" fmla="*/ 0 w 202215"/>
                  <a:gd name="connsiteY9" fmla="*/ 19717 h 190023"/>
                  <a:gd name="connsiteX10" fmla="*/ 1524 w 202215"/>
                  <a:gd name="connsiteY10" fmla="*/ 191 h 190023"/>
                  <a:gd name="connsiteX11" fmla="*/ 52673 w 202215"/>
                  <a:gd name="connsiteY11" fmla="*/ 191 h 190023"/>
                  <a:gd name="connsiteX12" fmla="*/ 59817 w 202215"/>
                  <a:gd name="connsiteY12" fmla="*/ 6953 h 190023"/>
                  <a:gd name="connsiteX13" fmla="*/ 58674 w 202215"/>
                  <a:gd name="connsiteY13" fmla="*/ 25337 h 190023"/>
                  <a:gd name="connsiteX14" fmla="*/ 57531 w 202215"/>
                  <a:gd name="connsiteY14" fmla="*/ 46006 h 190023"/>
                  <a:gd name="connsiteX15" fmla="*/ 57150 w 202215"/>
                  <a:gd name="connsiteY15" fmla="*/ 63246 h 190023"/>
                  <a:gd name="connsiteX16" fmla="*/ 57150 w 202215"/>
                  <a:gd name="connsiteY16" fmla="*/ 116967 h 190023"/>
                  <a:gd name="connsiteX17" fmla="*/ 65437 w 202215"/>
                  <a:gd name="connsiteY17" fmla="*/ 152876 h 190023"/>
                  <a:gd name="connsiteX18" fmla="*/ 95536 w 202215"/>
                  <a:gd name="connsiteY18" fmla="*/ 166973 h 190023"/>
                  <a:gd name="connsiteX19" fmla="*/ 122206 w 202215"/>
                  <a:gd name="connsiteY19" fmla="*/ 158305 h 190023"/>
                  <a:gd name="connsiteX20" fmla="*/ 138208 w 202215"/>
                  <a:gd name="connsiteY20" fmla="*/ 135922 h 190023"/>
                  <a:gd name="connsiteX21" fmla="*/ 143637 w 202215"/>
                  <a:gd name="connsiteY21" fmla="*/ 107537 h 190023"/>
                  <a:gd name="connsiteX22" fmla="*/ 143637 w 202215"/>
                  <a:gd name="connsiteY22" fmla="*/ 51911 h 190023"/>
                  <a:gd name="connsiteX23" fmla="*/ 142875 w 202215"/>
                  <a:gd name="connsiteY23" fmla="*/ 41910 h 190023"/>
                  <a:gd name="connsiteX24" fmla="*/ 140970 w 202215"/>
                  <a:gd name="connsiteY24" fmla="*/ 27432 h 190023"/>
                  <a:gd name="connsiteX25" fmla="*/ 138684 w 202215"/>
                  <a:gd name="connsiteY25" fmla="*/ 13145 h 190023"/>
                  <a:gd name="connsiteX26" fmla="*/ 152590 w 202215"/>
                  <a:gd name="connsiteY26" fmla="*/ 26670 h 190023"/>
                  <a:gd name="connsiteX27" fmla="*/ 113538 w 202215"/>
                  <a:gd name="connsiteY27" fmla="*/ 19526 h 190023"/>
                  <a:gd name="connsiteX28" fmla="*/ 115062 w 202215"/>
                  <a:gd name="connsiteY28" fmla="*/ 0 h 190023"/>
                  <a:gd name="connsiteX29" fmla="*/ 167259 w 202215"/>
                  <a:gd name="connsiteY29" fmla="*/ 0 h 190023"/>
                  <a:gd name="connsiteX30" fmla="*/ 174403 w 202215"/>
                  <a:gd name="connsiteY30" fmla="*/ 6763 h 190023"/>
                  <a:gd name="connsiteX31" fmla="*/ 173450 w 202215"/>
                  <a:gd name="connsiteY31" fmla="*/ 25146 h 190023"/>
                  <a:gd name="connsiteX32" fmla="*/ 172498 w 202215"/>
                  <a:gd name="connsiteY32" fmla="*/ 45815 h 190023"/>
                  <a:gd name="connsiteX33" fmla="*/ 172117 w 202215"/>
                  <a:gd name="connsiteY33" fmla="*/ 63055 h 190023"/>
                  <a:gd name="connsiteX34" fmla="*/ 172117 w 202215"/>
                  <a:gd name="connsiteY34" fmla="*/ 123920 h 190023"/>
                  <a:gd name="connsiteX35" fmla="*/ 173831 w 202215"/>
                  <a:gd name="connsiteY35" fmla="*/ 149638 h 190023"/>
                  <a:gd name="connsiteX36" fmla="*/ 176689 w 202215"/>
                  <a:gd name="connsiteY36" fmla="*/ 175736 h 190023"/>
                  <a:gd name="connsiteX37" fmla="*/ 163163 w 202215"/>
                  <a:gd name="connsiteY37" fmla="*/ 161830 h 190023"/>
                  <a:gd name="connsiteX38" fmla="*/ 202216 w 202215"/>
                  <a:gd name="connsiteY38" fmla="*/ 165925 h 190023"/>
                  <a:gd name="connsiteX39" fmla="*/ 199930 w 202215"/>
                  <a:gd name="connsiteY39" fmla="*/ 185452 h 190023"/>
                  <a:gd name="connsiteX40" fmla="*/ 152971 w 202215"/>
                  <a:gd name="connsiteY40" fmla="*/ 185452 h 190023"/>
                  <a:gd name="connsiteX41" fmla="*/ 145828 w 202215"/>
                  <a:gd name="connsiteY41" fmla="*/ 143732 h 190023"/>
                  <a:gd name="connsiteX42" fmla="*/ 149543 w 202215"/>
                  <a:gd name="connsiteY42" fmla="*/ 152781 h 190023"/>
                  <a:gd name="connsiteX43" fmla="*/ 140684 w 202215"/>
                  <a:gd name="connsiteY43" fmla="*/ 166116 h 190023"/>
                  <a:gd name="connsiteX44" fmla="*/ 121920 w 202215"/>
                  <a:gd name="connsiteY44" fmla="*/ 182309 h 190023"/>
                  <a:gd name="connsiteX45" fmla="*/ 89440 w 202215"/>
                  <a:gd name="connsiteY45" fmla="*/ 189643 h 19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02215" h="190023">
                    <a:moveTo>
                      <a:pt x="89535" y="190024"/>
                    </a:moveTo>
                    <a:cubicBezTo>
                      <a:pt x="72009" y="190024"/>
                      <a:pt x="58864" y="186309"/>
                      <a:pt x="50292" y="178975"/>
                    </a:cubicBezTo>
                    <a:cubicBezTo>
                      <a:pt x="41624" y="171545"/>
                      <a:pt x="35909" y="161354"/>
                      <a:pt x="33147" y="148114"/>
                    </a:cubicBezTo>
                    <a:cubicBezTo>
                      <a:pt x="30385" y="134969"/>
                      <a:pt x="29051" y="119920"/>
                      <a:pt x="29051" y="102870"/>
                    </a:cubicBezTo>
                    <a:lnTo>
                      <a:pt x="29051" y="52102"/>
                    </a:lnTo>
                    <a:cubicBezTo>
                      <a:pt x="29051" y="49816"/>
                      <a:pt x="28765" y="46577"/>
                      <a:pt x="28289" y="42100"/>
                    </a:cubicBezTo>
                    <a:cubicBezTo>
                      <a:pt x="27813" y="37719"/>
                      <a:pt x="27146" y="32861"/>
                      <a:pt x="26194" y="27622"/>
                    </a:cubicBezTo>
                    <a:cubicBezTo>
                      <a:pt x="25337" y="22384"/>
                      <a:pt x="24479" y="17621"/>
                      <a:pt x="23717" y="13335"/>
                    </a:cubicBezTo>
                    <a:lnTo>
                      <a:pt x="37243" y="27242"/>
                    </a:lnTo>
                    <a:lnTo>
                      <a:pt x="0" y="19717"/>
                    </a:lnTo>
                    <a:lnTo>
                      <a:pt x="1524" y="191"/>
                    </a:lnTo>
                    <a:lnTo>
                      <a:pt x="52673" y="191"/>
                    </a:lnTo>
                    <a:lnTo>
                      <a:pt x="59817" y="6953"/>
                    </a:lnTo>
                    <a:cubicBezTo>
                      <a:pt x="59531" y="12192"/>
                      <a:pt x="59150" y="18383"/>
                      <a:pt x="58674" y="25337"/>
                    </a:cubicBezTo>
                    <a:cubicBezTo>
                      <a:pt x="58198" y="32385"/>
                      <a:pt x="57817" y="39243"/>
                      <a:pt x="57531" y="46006"/>
                    </a:cubicBezTo>
                    <a:cubicBezTo>
                      <a:pt x="57245" y="52768"/>
                      <a:pt x="57150" y="58579"/>
                      <a:pt x="57150" y="63246"/>
                    </a:cubicBezTo>
                    <a:lnTo>
                      <a:pt x="57150" y="116967"/>
                    </a:lnTo>
                    <a:cubicBezTo>
                      <a:pt x="57150" y="131540"/>
                      <a:pt x="59912" y="143446"/>
                      <a:pt x="65437" y="152876"/>
                    </a:cubicBezTo>
                    <a:cubicBezTo>
                      <a:pt x="70961" y="162306"/>
                      <a:pt x="80963" y="166973"/>
                      <a:pt x="95536" y="166973"/>
                    </a:cubicBezTo>
                    <a:cubicBezTo>
                      <a:pt x="106299" y="166973"/>
                      <a:pt x="115157" y="164116"/>
                      <a:pt x="122206" y="158305"/>
                    </a:cubicBezTo>
                    <a:cubicBezTo>
                      <a:pt x="129254" y="152591"/>
                      <a:pt x="134588" y="145066"/>
                      <a:pt x="138208" y="135922"/>
                    </a:cubicBezTo>
                    <a:cubicBezTo>
                      <a:pt x="141827" y="126778"/>
                      <a:pt x="143637" y="117348"/>
                      <a:pt x="143637" y="107537"/>
                    </a:cubicBezTo>
                    <a:lnTo>
                      <a:pt x="143637" y="51911"/>
                    </a:lnTo>
                    <a:cubicBezTo>
                      <a:pt x="143637" y="49625"/>
                      <a:pt x="143351" y="46387"/>
                      <a:pt x="142875" y="41910"/>
                    </a:cubicBezTo>
                    <a:cubicBezTo>
                      <a:pt x="142399" y="37529"/>
                      <a:pt x="141732" y="32671"/>
                      <a:pt x="140970" y="27432"/>
                    </a:cubicBezTo>
                    <a:cubicBezTo>
                      <a:pt x="140208" y="22193"/>
                      <a:pt x="139446" y="17431"/>
                      <a:pt x="138684" y="13145"/>
                    </a:cubicBezTo>
                    <a:lnTo>
                      <a:pt x="152590" y="26670"/>
                    </a:lnTo>
                    <a:lnTo>
                      <a:pt x="113538" y="19526"/>
                    </a:lnTo>
                    <a:lnTo>
                      <a:pt x="115062" y="0"/>
                    </a:lnTo>
                    <a:lnTo>
                      <a:pt x="167259" y="0"/>
                    </a:lnTo>
                    <a:lnTo>
                      <a:pt x="174403" y="6763"/>
                    </a:lnTo>
                    <a:cubicBezTo>
                      <a:pt x="174117" y="12001"/>
                      <a:pt x="173831" y="18193"/>
                      <a:pt x="173450" y="25146"/>
                    </a:cubicBezTo>
                    <a:cubicBezTo>
                      <a:pt x="173069" y="32195"/>
                      <a:pt x="172784" y="39053"/>
                      <a:pt x="172498" y="45815"/>
                    </a:cubicBezTo>
                    <a:cubicBezTo>
                      <a:pt x="172212" y="52578"/>
                      <a:pt x="172117" y="58388"/>
                      <a:pt x="172117" y="63055"/>
                    </a:cubicBezTo>
                    <a:lnTo>
                      <a:pt x="172117" y="123920"/>
                    </a:lnTo>
                    <a:cubicBezTo>
                      <a:pt x="172117" y="132397"/>
                      <a:pt x="172688" y="140970"/>
                      <a:pt x="173831" y="149638"/>
                    </a:cubicBezTo>
                    <a:cubicBezTo>
                      <a:pt x="174974" y="158305"/>
                      <a:pt x="175927" y="166973"/>
                      <a:pt x="176689" y="175736"/>
                    </a:cubicBezTo>
                    <a:lnTo>
                      <a:pt x="163163" y="161830"/>
                    </a:lnTo>
                    <a:lnTo>
                      <a:pt x="202216" y="165925"/>
                    </a:lnTo>
                    <a:lnTo>
                      <a:pt x="199930" y="185452"/>
                    </a:lnTo>
                    <a:lnTo>
                      <a:pt x="152971" y="185452"/>
                    </a:lnTo>
                    <a:lnTo>
                      <a:pt x="145828" y="143732"/>
                    </a:lnTo>
                    <a:lnTo>
                      <a:pt x="149543" y="152781"/>
                    </a:lnTo>
                    <a:cubicBezTo>
                      <a:pt x="148019" y="155829"/>
                      <a:pt x="145066" y="160211"/>
                      <a:pt x="140684" y="166116"/>
                    </a:cubicBezTo>
                    <a:cubicBezTo>
                      <a:pt x="136303" y="172021"/>
                      <a:pt x="130016" y="177355"/>
                      <a:pt x="121920" y="182309"/>
                    </a:cubicBezTo>
                    <a:cubicBezTo>
                      <a:pt x="113729" y="187166"/>
                      <a:pt x="102965" y="189643"/>
                      <a:pt x="89440" y="1896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02" name="Forme libre : forme 101">
                <a:extLst>
                  <a:ext uri="{FF2B5EF4-FFF2-40B4-BE49-F238E27FC236}">
                    <a16:creationId xmlns:a16="http://schemas.microsoft.com/office/drawing/2014/main" id="{D75CFC57-E372-E82D-4FFF-CCA3AA0CE7D8}"/>
                  </a:ext>
                </a:extLst>
              </p:cNvPr>
              <p:cNvSpPr/>
              <p:nvPr/>
            </p:nvSpPr>
            <p:spPr>
              <a:xfrm>
                <a:off x="7358157" y="4445221"/>
                <a:ext cx="144684" cy="191166"/>
              </a:xfrm>
              <a:custGeom>
                <a:avLst/>
                <a:gdLst>
                  <a:gd name="connsiteX0" fmla="*/ 1905 w 144684"/>
                  <a:gd name="connsiteY0" fmla="*/ 190691 h 191166"/>
                  <a:gd name="connsiteX1" fmla="*/ 0 w 144684"/>
                  <a:gd name="connsiteY1" fmla="*/ 172688 h 191166"/>
                  <a:gd name="connsiteX2" fmla="*/ 42100 w 144684"/>
                  <a:gd name="connsiteY2" fmla="*/ 164021 h 191166"/>
                  <a:gd name="connsiteX3" fmla="*/ 27051 w 144684"/>
                  <a:gd name="connsiteY3" fmla="*/ 177927 h 191166"/>
                  <a:gd name="connsiteX4" fmla="*/ 29146 w 144684"/>
                  <a:gd name="connsiteY4" fmla="*/ 167450 h 191166"/>
                  <a:gd name="connsiteX5" fmla="*/ 31813 w 144684"/>
                  <a:gd name="connsiteY5" fmla="*/ 151447 h 191166"/>
                  <a:gd name="connsiteX6" fmla="*/ 33147 w 144684"/>
                  <a:gd name="connsiteY6" fmla="*/ 138493 h 191166"/>
                  <a:gd name="connsiteX7" fmla="*/ 33147 w 144684"/>
                  <a:gd name="connsiteY7" fmla="*/ 55054 h 191166"/>
                  <a:gd name="connsiteX8" fmla="*/ 32004 w 144684"/>
                  <a:gd name="connsiteY8" fmla="*/ 41720 h 191166"/>
                  <a:gd name="connsiteX9" fmla="*/ 29337 w 144684"/>
                  <a:gd name="connsiteY9" fmla="*/ 24765 h 191166"/>
                  <a:gd name="connsiteX10" fmla="*/ 27051 w 144684"/>
                  <a:gd name="connsiteY10" fmla="*/ 12573 h 191166"/>
                  <a:gd name="connsiteX11" fmla="*/ 42100 w 144684"/>
                  <a:gd name="connsiteY11" fmla="*/ 29908 h 191166"/>
                  <a:gd name="connsiteX12" fmla="*/ 762 w 144684"/>
                  <a:gd name="connsiteY12" fmla="*/ 22765 h 191166"/>
                  <a:gd name="connsiteX13" fmla="*/ 2667 w 144684"/>
                  <a:gd name="connsiteY13" fmla="*/ 3238 h 191166"/>
                  <a:gd name="connsiteX14" fmla="*/ 49244 w 144684"/>
                  <a:gd name="connsiteY14" fmla="*/ 3238 h 191166"/>
                  <a:gd name="connsiteX15" fmla="*/ 56388 w 144684"/>
                  <a:gd name="connsiteY15" fmla="*/ 10001 h 191166"/>
                  <a:gd name="connsiteX16" fmla="*/ 61627 w 144684"/>
                  <a:gd name="connsiteY16" fmla="*/ 66389 h 191166"/>
                  <a:gd name="connsiteX17" fmla="*/ 50387 w 144684"/>
                  <a:gd name="connsiteY17" fmla="*/ 54388 h 191166"/>
                  <a:gd name="connsiteX18" fmla="*/ 59817 w 144684"/>
                  <a:gd name="connsiteY18" fmla="*/ 34671 h 191166"/>
                  <a:gd name="connsiteX19" fmla="*/ 72771 w 144684"/>
                  <a:gd name="connsiteY19" fmla="*/ 17240 h 191166"/>
                  <a:gd name="connsiteX20" fmla="*/ 91916 w 144684"/>
                  <a:gd name="connsiteY20" fmla="*/ 4667 h 191166"/>
                  <a:gd name="connsiteX21" fmla="*/ 119920 w 144684"/>
                  <a:gd name="connsiteY21" fmla="*/ 0 h 191166"/>
                  <a:gd name="connsiteX22" fmla="*/ 132493 w 144684"/>
                  <a:gd name="connsiteY22" fmla="*/ 952 h 191166"/>
                  <a:gd name="connsiteX23" fmla="*/ 144685 w 144684"/>
                  <a:gd name="connsiteY23" fmla="*/ 3810 h 191166"/>
                  <a:gd name="connsiteX24" fmla="*/ 141256 w 144684"/>
                  <a:gd name="connsiteY24" fmla="*/ 64294 h 191166"/>
                  <a:gd name="connsiteX25" fmla="*/ 119824 w 144684"/>
                  <a:gd name="connsiteY25" fmla="*/ 63151 h 191166"/>
                  <a:gd name="connsiteX26" fmla="*/ 119824 w 144684"/>
                  <a:gd name="connsiteY26" fmla="*/ 43625 h 191166"/>
                  <a:gd name="connsiteX27" fmla="*/ 118300 w 144684"/>
                  <a:gd name="connsiteY27" fmla="*/ 36481 h 191166"/>
                  <a:gd name="connsiteX28" fmla="*/ 114681 w 144684"/>
                  <a:gd name="connsiteY28" fmla="*/ 25051 h 191166"/>
                  <a:gd name="connsiteX29" fmla="*/ 110680 w 144684"/>
                  <a:gd name="connsiteY29" fmla="*/ 14764 h 191166"/>
                  <a:gd name="connsiteX30" fmla="*/ 128302 w 144684"/>
                  <a:gd name="connsiteY30" fmla="*/ 24575 h 191166"/>
                  <a:gd name="connsiteX31" fmla="*/ 120587 w 144684"/>
                  <a:gd name="connsiteY31" fmla="*/ 24955 h 191166"/>
                  <a:gd name="connsiteX32" fmla="*/ 112871 w 144684"/>
                  <a:gd name="connsiteY32" fmla="*/ 24955 h 191166"/>
                  <a:gd name="connsiteX33" fmla="*/ 73628 w 144684"/>
                  <a:gd name="connsiteY33" fmla="*/ 41148 h 191166"/>
                  <a:gd name="connsiteX34" fmla="*/ 61436 w 144684"/>
                  <a:gd name="connsiteY34" fmla="*/ 84010 h 191166"/>
                  <a:gd name="connsiteX35" fmla="*/ 61436 w 144684"/>
                  <a:gd name="connsiteY35" fmla="*/ 127635 h 191166"/>
                  <a:gd name="connsiteX36" fmla="*/ 62579 w 144684"/>
                  <a:gd name="connsiteY36" fmla="*/ 157734 h 191166"/>
                  <a:gd name="connsiteX37" fmla="*/ 64865 w 144684"/>
                  <a:gd name="connsiteY37" fmla="*/ 179927 h 191166"/>
                  <a:gd name="connsiteX38" fmla="*/ 50959 w 144684"/>
                  <a:gd name="connsiteY38" fmla="*/ 166021 h 191166"/>
                  <a:gd name="connsiteX39" fmla="*/ 101346 w 144684"/>
                  <a:gd name="connsiteY39" fmla="*/ 169735 h 191166"/>
                  <a:gd name="connsiteX40" fmla="*/ 99060 w 144684"/>
                  <a:gd name="connsiteY40" fmla="*/ 189262 h 191166"/>
                  <a:gd name="connsiteX41" fmla="*/ 43053 w 144684"/>
                  <a:gd name="connsiteY41" fmla="*/ 189262 h 191166"/>
                  <a:gd name="connsiteX42" fmla="*/ 32195 w 144684"/>
                  <a:gd name="connsiteY42" fmla="*/ 189643 h 191166"/>
                  <a:gd name="connsiteX43" fmla="*/ 16954 w 144684"/>
                  <a:gd name="connsiteY43" fmla="*/ 190405 h 191166"/>
                  <a:gd name="connsiteX44" fmla="*/ 1714 w 144684"/>
                  <a:gd name="connsiteY44" fmla="*/ 191167 h 19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4684" h="191166">
                    <a:moveTo>
                      <a:pt x="1905" y="190691"/>
                    </a:moveTo>
                    <a:lnTo>
                      <a:pt x="0" y="172688"/>
                    </a:lnTo>
                    <a:lnTo>
                      <a:pt x="42100" y="164021"/>
                    </a:lnTo>
                    <a:lnTo>
                      <a:pt x="27051" y="177927"/>
                    </a:lnTo>
                    <a:cubicBezTo>
                      <a:pt x="27527" y="175927"/>
                      <a:pt x="28194" y="172402"/>
                      <a:pt x="29146" y="167450"/>
                    </a:cubicBezTo>
                    <a:cubicBezTo>
                      <a:pt x="30004" y="162401"/>
                      <a:pt x="30861" y="157163"/>
                      <a:pt x="31813" y="151447"/>
                    </a:cubicBezTo>
                    <a:cubicBezTo>
                      <a:pt x="32766" y="145733"/>
                      <a:pt x="33147" y="141446"/>
                      <a:pt x="33147" y="138493"/>
                    </a:cubicBezTo>
                    <a:lnTo>
                      <a:pt x="33147" y="55054"/>
                    </a:lnTo>
                    <a:cubicBezTo>
                      <a:pt x="33147" y="51816"/>
                      <a:pt x="32766" y="47339"/>
                      <a:pt x="32004" y="41720"/>
                    </a:cubicBezTo>
                    <a:cubicBezTo>
                      <a:pt x="31242" y="36100"/>
                      <a:pt x="30385" y="30480"/>
                      <a:pt x="29337" y="24765"/>
                    </a:cubicBezTo>
                    <a:cubicBezTo>
                      <a:pt x="28289" y="19145"/>
                      <a:pt x="27622" y="15050"/>
                      <a:pt x="27051" y="12573"/>
                    </a:cubicBezTo>
                    <a:lnTo>
                      <a:pt x="42100" y="29908"/>
                    </a:lnTo>
                    <a:lnTo>
                      <a:pt x="762" y="22765"/>
                    </a:lnTo>
                    <a:lnTo>
                      <a:pt x="2667" y="3238"/>
                    </a:lnTo>
                    <a:lnTo>
                      <a:pt x="49244" y="3238"/>
                    </a:lnTo>
                    <a:lnTo>
                      <a:pt x="56388" y="10001"/>
                    </a:lnTo>
                    <a:lnTo>
                      <a:pt x="61627" y="66389"/>
                    </a:lnTo>
                    <a:lnTo>
                      <a:pt x="50387" y="54388"/>
                    </a:lnTo>
                    <a:cubicBezTo>
                      <a:pt x="53149" y="47625"/>
                      <a:pt x="56293" y="41053"/>
                      <a:pt x="59817" y="34671"/>
                    </a:cubicBezTo>
                    <a:cubicBezTo>
                      <a:pt x="63341" y="28289"/>
                      <a:pt x="67627" y="22479"/>
                      <a:pt x="72771" y="17240"/>
                    </a:cubicBezTo>
                    <a:cubicBezTo>
                      <a:pt x="77914" y="12001"/>
                      <a:pt x="84296" y="7810"/>
                      <a:pt x="91916" y="4667"/>
                    </a:cubicBezTo>
                    <a:cubicBezTo>
                      <a:pt x="99536" y="1524"/>
                      <a:pt x="108871" y="0"/>
                      <a:pt x="119920" y="0"/>
                    </a:cubicBezTo>
                    <a:cubicBezTo>
                      <a:pt x="124206" y="0"/>
                      <a:pt x="128397" y="286"/>
                      <a:pt x="132493" y="952"/>
                    </a:cubicBezTo>
                    <a:cubicBezTo>
                      <a:pt x="136588" y="1619"/>
                      <a:pt x="140684" y="2476"/>
                      <a:pt x="144685" y="3810"/>
                    </a:cubicBezTo>
                    <a:lnTo>
                      <a:pt x="141256" y="64294"/>
                    </a:lnTo>
                    <a:lnTo>
                      <a:pt x="119824" y="63151"/>
                    </a:lnTo>
                    <a:lnTo>
                      <a:pt x="119824" y="43625"/>
                    </a:lnTo>
                    <a:cubicBezTo>
                      <a:pt x="119824" y="42386"/>
                      <a:pt x="119348" y="40005"/>
                      <a:pt x="118300" y="36481"/>
                    </a:cubicBezTo>
                    <a:cubicBezTo>
                      <a:pt x="117253" y="32956"/>
                      <a:pt x="116110" y="29146"/>
                      <a:pt x="114681" y="25051"/>
                    </a:cubicBezTo>
                    <a:cubicBezTo>
                      <a:pt x="113252" y="20955"/>
                      <a:pt x="112014" y="17526"/>
                      <a:pt x="110680" y="14764"/>
                    </a:cubicBezTo>
                    <a:lnTo>
                      <a:pt x="128302" y="24575"/>
                    </a:lnTo>
                    <a:cubicBezTo>
                      <a:pt x="125825" y="24860"/>
                      <a:pt x="123254" y="24955"/>
                      <a:pt x="120587" y="24955"/>
                    </a:cubicBezTo>
                    <a:lnTo>
                      <a:pt x="112871" y="24955"/>
                    </a:lnTo>
                    <a:cubicBezTo>
                      <a:pt x="94869" y="24955"/>
                      <a:pt x="81724" y="30385"/>
                      <a:pt x="73628" y="41148"/>
                    </a:cubicBezTo>
                    <a:cubicBezTo>
                      <a:pt x="65437" y="51911"/>
                      <a:pt x="61436" y="66199"/>
                      <a:pt x="61436" y="84010"/>
                    </a:cubicBezTo>
                    <a:lnTo>
                      <a:pt x="61436" y="127635"/>
                    </a:lnTo>
                    <a:cubicBezTo>
                      <a:pt x="61436" y="137446"/>
                      <a:pt x="61817" y="147447"/>
                      <a:pt x="62579" y="157734"/>
                    </a:cubicBezTo>
                    <a:cubicBezTo>
                      <a:pt x="63341" y="168021"/>
                      <a:pt x="64103" y="175355"/>
                      <a:pt x="64865" y="179927"/>
                    </a:cubicBezTo>
                    <a:lnTo>
                      <a:pt x="50959" y="166021"/>
                    </a:lnTo>
                    <a:lnTo>
                      <a:pt x="101346" y="169735"/>
                    </a:lnTo>
                    <a:lnTo>
                      <a:pt x="99060" y="189262"/>
                    </a:lnTo>
                    <a:lnTo>
                      <a:pt x="43053" y="189262"/>
                    </a:lnTo>
                    <a:cubicBezTo>
                      <a:pt x="40576" y="189262"/>
                      <a:pt x="36862" y="189357"/>
                      <a:pt x="32195" y="189643"/>
                    </a:cubicBezTo>
                    <a:cubicBezTo>
                      <a:pt x="27432" y="189929"/>
                      <a:pt x="22384" y="190119"/>
                      <a:pt x="16954" y="190405"/>
                    </a:cubicBezTo>
                    <a:cubicBezTo>
                      <a:pt x="11525" y="190691"/>
                      <a:pt x="6477" y="190881"/>
                      <a:pt x="1714" y="1911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03" name="Forme libre : forme 102">
                <a:extLst>
                  <a:ext uri="{FF2B5EF4-FFF2-40B4-BE49-F238E27FC236}">
                    <a16:creationId xmlns:a16="http://schemas.microsoft.com/office/drawing/2014/main" id="{959F62B4-F214-6583-D97C-3ACECD3FBDDC}"/>
                  </a:ext>
                </a:extLst>
              </p:cNvPr>
              <p:cNvSpPr/>
              <p:nvPr/>
            </p:nvSpPr>
            <p:spPr>
              <a:xfrm>
                <a:off x="7532560" y="4445507"/>
                <a:ext cx="169735" cy="192309"/>
              </a:xfrm>
              <a:custGeom>
                <a:avLst/>
                <a:gdLst>
                  <a:gd name="connsiteX0" fmla="*/ 54483 w 169735"/>
                  <a:gd name="connsiteY0" fmla="*/ 192310 h 192309"/>
                  <a:gd name="connsiteX1" fmla="*/ 14668 w 169735"/>
                  <a:gd name="connsiteY1" fmla="*/ 179356 h 192309"/>
                  <a:gd name="connsiteX2" fmla="*/ 0 w 169735"/>
                  <a:gd name="connsiteY2" fmla="*/ 144589 h 192309"/>
                  <a:gd name="connsiteX3" fmla="*/ 12573 w 169735"/>
                  <a:gd name="connsiteY3" fmla="*/ 112109 h 192309"/>
                  <a:gd name="connsiteX4" fmla="*/ 50387 w 169735"/>
                  <a:gd name="connsiteY4" fmla="*/ 94964 h 192309"/>
                  <a:gd name="connsiteX5" fmla="*/ 116205 w 169735"/>
                  <a:gd name="connsiteY5" fmla="*/ 84106 h 192309"/>
                  <a:gd name="connsiteX6" fmla="*/ 116205 w 169735"/>
                  <a:gd name="connsiteY6" fmla="*/ 102489 h 192309"/>
                  <a:gd name="connsiteX7" fmla="*/ 54959 w 169735"/>
                  <a:gd name="connsiteY7" fmla="*/ 114109 h 192309"/>
                  <a:gd name="connsiteX8" fmla="*/ 37338 w 169735"/>
                  <a:gd name="connsiteY8" fmla="*/ 122777 h 192309"/>
                  <a:gd name="connsiteX9" fmla="*/ 30956 w 169735"/>
                  <a:gd name="connsiteY9" fmla="*/ 139351 h 192309"/>
                  <a:gd name="connsiteX10" fmla="*/ 38290 w 169735"/>
                  <a:gd name="connsiteY10" fmla="*/ 161734 h 192309"/>
                  <a:gd name="connsiteX11" fmla="*/ 59150 w 169735"/>
                  <a:gd name="connsiteY11" fmla="*/ 169831 h 192309"/>
                  <a:gd name="connsiteX12" fmla="*/ 93916 w 169735"/>
                  <a:gd name="connsiteY12" fmla="*/ 157067 h 192309"/>
                  <a:gd name="connsiteX13" fmla="*/ 111347 w 169735"/>
                  <a:gd name="connsiteY13" fmla="*/ 125539 h 192309"/>
                  <a:gd name="connsiteX14" fmla="*/ 111347 w 169735"/>
                  <a:gd name="connsiteY14" fmla="*/ 72580 h 192309"/>
                  <a:gd name="connsiteX15" fmla="*/ 102298 w 169735"/>
                  <a:gd name="connsiteY15" fmla="*/ 32195 h 192309"/>
                  <a:gd name="connsiteX16" fmla="*/ 75247 w 169735"/>
                  <a:gd name="connsiteY16" fmla="*/ 18859 h 192309"/>
                  <a:gd name="connsiteX17" fmla="*/ 58293 w 169735"/>
                  <a:gd name="connsiteY17" fmla="*/ 20383 h 192309"/>
                  <a:gd name="connsiteX18" fmla="*/ 41338 w 169735"/>
                  <a:gd name="connsiteY18" fmla="*/ 24479 h 192309"/>
                  <a:gd name="connsiteX19" fmla="*/ 29337 w 169735"/>
                  <a:gd name="connsiteY19" fmla="*/ 30099 h 192309"/>
                  <a:gd name="connsiteX20" fmla="*/ 40957 w 169735"/>
                  <a:gd name="connsiteY20" fmla="*/ 13906 h 192309"/>
                  <a:gd name="connsiteX21" fmla="*/ 36481 w 169735"/>
                  <a:gd name="connsiteY21" fmla="*/ 42100 h 192309"/>
                  <a:gd name="connsiteX22" fmla="*/ 36862 w 169735"/>
                  <a:gd name="connsiteY22" fmla="*/ 57531 h 192309"/>
                  <a:gd name="connsiteX23" fmla="*/ 15049 w 169735"/>
                  <a:gd name="connsiteY23" fmla="*/ 58674 h 192309"/>
                  <a:gd name="connsiteX24" fmla="*/ 11335 w 169735"/>
                  <a:gd name="connsiteY24" fmla="*/ 8668 h 192309"/>
                  <a:gd name="connsiteX25" fmla="*/ 33909 w 169735"/>
                  <a:gd name="connsiteY25" fmla="*/ 3810 h 192309"/>
                  <a:gd name="connsiteX26" fmla="*/ 56483 w 169735"/>
                  <a:gd name="connsiteY26" fmla="*/ 953 h 192309"/>
                  <a:gd name="connsiteX27" fmla="*/ 79057 w 169735"/>
                  <a:gd name="connsiteY27" fmla="*/ 0 h 192309"/>
                  <a:gd name="connsiteX28" fmla="*/ 126016 w 169735"/>
                  <a:gd name="connsiteY28" fmla="*/ 18193 h 192309"/>
                  <a:gd name="connsiteX29" fmla="*/ 139541 w 169735"/>
                  <a:gd name="connsiteY29" fmla="*/ 80772 h 192309"/>
                  <a:gd name="connsiteX30" fmla="*/ 139541 w 169735"/>
                  <a:gd name="connsiteY30" fmla="*/ 126968 h 192309"/>
                  <a:gd name="connsiteX31" fmla="*/ 141637 w 169735"/>
                  <a:gd name="connsiteY31" fmla="*/ 156496 h 192309"/>
                  <a:gd name="connsiteX32" fmla="*/ 145256 w 169735"/>
                  <a:gd name="connsiteY32" fmla="*/ 176213 h 192309"/>
                  <a:gd name="connsiteX33" fmla="*/ 132874 w 169735"/>
                  <a:gd name="connsiteY33" fmla="*/ 164973 h 192309"/>
                  <a:gd name="connsiteX34" fmla="*/ 169736 w 169735"/>
                  <a:gd name="connsiteY34" fmla="*/ 169069 h 192309"/>
                  <a:gd name="connsiteX35" fmla="*/ 167449 w 169735"/>
                  <a:gd name="connsiteY35" fmla="*/ 188595 h 192309"/>
                  <a:gd name="connsiteX36" fmla="*/ 120491 w 169735"/>
                  <a:gd name="connsiteY36" fmla="*/ 188595 h 192309"/>
                  <a:gd name="connsiteX37" fmla="*/ 112966 w 169735"/>
                  <a:gd name="connsiteY37" fmla="*/ 146113 h 192309"/>
                  <a:gd name="connsiteX38" fmla="*/ 119729 w 169735"/>
                  <a:gd name="connsiteY38" fmla="*/ 144971 h 192309"/>
                  <a:gd name="connsiteX39" fmla="*/ 109823 w 169735"/>
                  <a:gd name="connsiteY39" fmla="*/ 166592 h 192309"/>
                  <a:gd name="connsiteX40" fmla="*/ 86106 w 169735"/>
                  <a:gd name="connsiteY40" fmla="*/ 184975 h 192309"/>
                  <a:gd name="connsiteX41" fmla="*/ 54769 w 169735"/>
                  <a:gd name="connsiteY41" fmla="*/ 192310 h 19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69735" h="192309">
                    <a:moveTo>
                      <a:pt x="54483" y="192310"/>
                    </a:moveTo>
                    <a:cubicBezTo>
                      <a:pt x="37719" y="192310"/>
                      <a:pt x="24384" y="188024"/>
                      <a:pt x="14668" y="179356"/>
                    </a:cubicBezTo>
                    <a:cubicBezTo>
                      <a:pt x="4858" y="170688"/>
                      <a:pt x="0" y="159163"/>
                      <a:pt x="0" y="144589"/>
                    </a:cubicBezTo>
                    <a:cubicBezTo>
                      <a:pt x="0" y="131540"/>
                      <a:pt x="4191" y="120682"/>
                      <a:pt x="12573" y="112109"/>
                    </a:cubicBezTo>
                    <a:cubicBezTo>
                      <a:pt x="20955" y="103442"/>
                      <a:pt x="33528" y="97726"/>
                      <a:pt x="50387" y="94964"/>
                    </a:cubicBezTo>
                    <a:lnTo>
                      <a:pt x="116205" y="84106"/>
                    </a:lnTo>
                    <a:lnTo>
                      <a:pt x="116205" y="102489"/>
                    </a:lnTo>
                    <a:lnTo>
                      <a:pt x="54959" y="114109"/>
                    </a:lnTo>
                    <a:cubicBezTo>
                      <a:pt x="47434" y="115348"/>
                      <a:pt x="41529" y="118205"/>
                      <a:pt x="37338" y="122777"/>
                    </a:cubicBezTo>
                    <a:cubicBezTo>
                      <a:pt x="33052" y="127254"/>
                      <a:pt x="30956" y="132779"/>
                      <a:pt x="30956" y="139351"/>
                    </a:cubicBezTo>
                    <a:cubicBezTo>
                      <a:pt x="30956" y="148876"/>
                      <a:pt x="33433" y="156305"/>
                      <a:pt x="38290" y="161734"/>
                    </a:cubicBezTo>
                    <a:cubicBezTo>
                      <a:pt x="43148" y="167164"/>
                      <a:pt x="50101" y="169831"/>
                      <a:pt x="59150" y="169831"/>
                    </a:cubicBezTo>
                    <a:cubicBezTo>
                      <a:pt x="72390" y="169831"/>
                      <a:pt x="84011" y="165545"/>
                      <a:pt x="93916" y="157067"/>
                    </a:cubicBezTo>
                    <a:cubicBezTo>
                      <a:pt x="103822" y="148590"/>
                      <a:pt x="109633" y="138017"/>
                      <a:pt x="111347" y="125539"/>
                    </a:cubicBezTo>
                    <a:lnTo>
                      <a:pt x="111347" y="72580"/>
                    </a:lnTo>
                    <a:cubicBezTo>
                      <a:pt x="111347" y="54578"/>
                      <a:pt x="108299" y="41053"/>
                      <a:pt x="102298" y="32195"/>
                    </a:cubicBezTo>
                    <a:cubicBezTo>
                      <a:pt x="96298" y="23336"/>
                      <a:pt x="87249" y="18859"/>
                      <a:pt x="75247" y="18859"/>
                    </a:cubicBezTo>
                    <a:cubicBezTo>
                      <a:pt x="70009" y="18859"/>
                      <a:pt x="64389" y="19336"/>
                      <a:pt x="58293" y="20383"/>
                    </a:cubicBezTo>
                    <a:cubicBezTo>
                      <a:pt x="52292" y="21431"/>
                      <a:pt x="46672" y="22765"/>
                      <a:pt x="41338" y="24479"/>
                    </a:cubicBezTo>
                    <a:cubicBezTo>
                      <a:pt x="36100" y="26194"/>
                      <a:pt x="32099" y="28099"/>
                      <a:pt x="29337" y="30099"/>
                    </a:cubicBezTo>
                    <a:lnTo>
                      <a:pt x="40957" y="13906"/>
                    </a:lnTo>
                    <a:lnTo>
                      <a:pt x="36481" y="42100"/>
                    </a:lnTo>
                    <a:lnTo>
                      <a:pt x="36862" y="57531"/>
                    </a:lnTo>
                    <a:lnTo>
                      <a:pt x="15049" y="58674"/>
                    </a:lnTo>
                    <a:lnTo>
                      <a:pt x="11335" y="8668"/>
                    </a:lnTo>
                    <a:cubicBezTo>
                      <a:pt x="18859" y="6667"/>
                      <a:pt x="26384" y="5048"/>
                      <a:pt x="33909" y="3810"/>
                    </a:cubicBezTo>
                    <a:cubicBezTo>
                      <a:pt x="41434" y="2572"/>
                      <a:pt x="48958" y="1619"/>
                      <a:pt x="56483" y="953"/>
                    </a:cubicBezTo>
                    <a:cubicBezTo>
                      <a:pt x="64008" y="286"/>
                      <a:pt x="71533" y="0"/>
                      <a:pt x="79057" y="0"/>
                    </a:cubicBezTo>
                    <a:cubicBezTo>
                      <a:pt x="101346" y="0"/>
                      <a:pt x="117062" y="6096"/>
                      <a:pt x="126016" y="18193"/>
                    </a:cubicBezTo>
                    <a:cubicBezTo>
                      <a:pt x="135064" y="30385"/>
                      <a:pt x="139541" y="51245"/>
                      <a:pt x="139541" y="80772"/>
                    </a:cubicBezTo>
                    <a:lnTo>
                      <a:pt x="139541" y="126968"/>
                    </a:lnTo>
                    <a:cubicBezTo>
                      <a:pt x="139541" y="138208"/>
                      <a:pt x="140208" y="148114"/>
                      <a:pt x="141637" y="156496"/>
                    </a:cubicBezTo>
                    <a:cubicBezTo>
                      <a:pt x="142970" y="164878"/>
                      <a:pt x="144208" y="171450"/>
                      <a:pt x="145256" y="176213"/>
                    </a:cubicBezTo>
                    <a:lnTo>
                      <a:pt x="132874" y="164973"/>
                    </a:lnTo>
                    <a:lnTo>
                      <a:pt x="169736" y="169069"/>
                    </a:lnTo>
                    <a:lnTo>
                      <a:pt x="167449" y="188595"/>
                    </a:lnTo>
                    <a:lnTo>
                      <a:pt x="120491" y="188595"/>
                    </a:lnTo>
                    <a:lnTo>
                      <a:pt x="112966" y="146113"/>
                    </a:lnTo>
                    <a:lnTo>
                      <a:pt x="119729" y="144971"/>
                    </a:lnTo>
                    <a:cubicBezTo>
                      <a:pt x="119253" y="152019"/>
                      <a:pt x="115919" y="159163"/>
                      <a:pt x="109823" y="166592"/>
                    </a:cubicBezTo>
                    <a:cubicBezTo>
                      <a:pt x="103632" y="174022"/>
                      <a:pt x="95821" y="180118"/>
                      <a:pt x="86106" y="184975"/>
                    </a:cubicBezTo>
                    <a:cubicBezTo>
                      <a:pt x="76390" y="189833"/>
                      <a:pt x="66008" y="192310"/>
                      <a:pt x="54769" y="1923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04" name="Forme libre : forme 103">
                <a:extLst>
                  <a:ext uri="{FF2B5EF4-FFF2-40B4-BE49-F238E27FC236}">
                    <a16:creationId xmlns:a16="http://schemas.microsoft.com/office/drawing/2014/main" id="{A657DE77-B191-7B6C-59D6-7334088CF8BB}"/>
                  </a:ext>
                </a:extLst>
              </p:cNvPr>
              <p:cNvSpPr/>
              <p:nvPr/>
            </p:nvSpPr>
            <p:spPr>
              <a:xfrm>
                <a:off x="7723441" y="4445412"/>
                <a:ext cx="211169" cy="190500"/>
              </a:xfrm>
              <a:custGeom>
                <a:avLst/>
                <a:gdLst>
                  <a:gd name="connsiteX0" fmla="*/ 1905 w 211169"/>
                  <a:gd name="connsiteY0" fmla="*/ 190500 h 190500"/>
                  <a:gd name="connsiteX1" fmla="*/ 0 w 211169"/>
                  <a:gd name="connsiteY1" fmla="*/ 172498 h 190500"/>
                  <a:gd name="connsiteX2" fmla="*/ 42101 w 211169"/>
                  <a:gd name="connsiteY2" fmla="*/ 163830 h 190500"/>
                  <a:gd name="connsiteX3" fmla="*/ 27051 w 211169"/>
                  <a:gd name="connsiteY3" fmla="*/ 177736 h 190500"/>
                  <a:gd name="connsiteX4" fmla="*/ 29147 w 211169"/>
                  <a:gd name="connsiteY4" fmla="*/ 167259 h 190500"/>
                  <a:gd name="connsiteX5" fmla="*/ 31814 w 211169"/>
                  <a:gd name="connsiteY5" fmla="*/ 151257 h 190500"/>
                  <a:gd name="connsiteX6" fmla="*/ 33147 w 211169"/>
                  <a:gd name="connsiteY6" fmla="*/ 138303 h 190500"/>
                  <a:gd name="connsiteX7" fmla="*/ 33147 w 211169"/>
                  <a:gd name="connsiteY7" fmla="*/ 54864 h 190500"/>
                  <a:gd name="connsiteX8" fmla="*/ 32004 w 211169"/>
                  <a:gd name="connsiteY8" fmla="*/ 41529 h 190500"/>
                  <a:gd name="connsiteX9" fmla="*/ 29337 w 211169"/>
                  <a:gd name="connsiteY9" fmla="*/ 24574 h 190500"/>
                  <a:gd name="connsiteX10" fmla="*/ 27051 w 211169"/>
                  <a:gd name="connsiteY10" fmla="*/ 12382 h 190500"/>
                  <a:gd name="connsiteX11" fmla="*/ 42101 w 211169"/>
                  <a:gd name="connsiteY11" fmla="*/ 29718 h 190500"/>
                  <a:gd name="connsiteX12" fmla="*/ 762 w 211169"/>
                  <a:gd name="connsiteY12" fmla="*/ 22574 h 190500"/>
                  <a:gd name="connsiteX13" fmla="*/ 2667 w 211169"/>
                  <a:gd name="connsiteY13" fmla="*/ 3048 h 190500"/>
                  <a:gd name="connsiteX14" fmla="*/ 49244 w 211169"/>
                  <a:gd name="connsiteY14" fmla="*/ 3048 h 190500"/>
                  <a:gd name="connsiteX15" fmla="*/ 56388 w 211169"/>
                  <a:gd name="connsiteY15" fmla="*/ 9811 h 190500"/>
                  <a:gd name="connsiteX16" fmla="*/ 61627 w 211169"/>
                  <a:gd name="connsiteY16" fmla="*/ 66199 h 190500"/>
                  <a:gd name="connsiteX17" fmla="*/ 53340 w 211169"/>
                  <a:gd name="connsiteY17" fmla="*/ 44386 h 190500"/>
                  <a:gd name="connsiteX18" fmla="*/ 67818 w 211169"/>
                  <a:gd name="connsiteY18" fmla="*/ 20288 h 190500"/>
                  <a:gd name="connsiteX19" fmla="*/ 88678 w 211169"/>
                  <a:gd name="connsiteY19" fmla="*/ 5239 h 190500"/>
                  <a:gd name="connsiteX20" fmla="*/ 114967 w 211169"/>
                  <a:gd name="connsiteY20" fmla="*/ 0 h 190500"/>
                  <a:gd name="connsiteX21" fmla="*/ 155162 w 211169"/>
                  <a:gd name="connsiteY21" fmla="*/ 10668 h 190500"/>
                  <a:gd name="connsiteX22" fmla="*/ 173546 w 211169"/>
                  <a:gd name="connsiteY22" fmla="*/ 40957 h 190500"/>
                  <a:gd name="connsiteX23" fmla="*/ 178403 w 211169"/>
                  <a:gd name="connsiteY23" fmla="*/ 86773 h 190500"/>
                  <a:gd name="connsiteX24" fmla="*/ 178403 w 211169"/>
                  <a:gd name="connsiteY24" fmla="*/ 126968 h 190500"/>
                  <a:gd name="connsiteX25" fmla="*/ 179737 w 211169"/>
                  <a:gd name="connsiteY25" fmla="*/ 154400 h 190500"/>
                  <a:gd name="connsiteX26" fmla="*/ 182213 w 211169"/>
                  <a:gd name="connsiteY26" fmla="*/ 175450 h 190500"/>
                  <a:gd name="connsiteX27" fmla="*/ 168688 w 211169"/>
                  <a:gd name="connsiteY27" fmla="*/ 165259 h 190500"/>
                  <a:gd name="connsiteX28" fmla="*/ 211169 w 211169"/>
                  <a:gd name="connsiteY28" fmla="*/ 168973 h 190500"/>
                  <a:gd name="connsiteX29" fmla="*/ 208502 w 211169"/>
                  <a:gd name="connsiteY29" fmla="*/ 188500 h 190500"/>
                  <a:gd name="connsiteX30" fmla="*/ 160401 w 211169"/>
                  <a:gd name="connsiteY30" fmla="*/ 188500 h 190500"/>
                  <a:gd name="connsiteX31" fmla="*/ 152114 w 211169"/>
                  <a:gd name="connsiteY31" fmla="*/ 188881 h 190500"/>
                  <a:gd name="connsiteX32" fmla="*/ 137255 w 211169"/>
                  <a:gd name="connsiteY32" fmla="*/ 189643 h 190500"/>
                  <a:gd name="connsiteX33" fmla="*/ 122777 w 211169"/>
                  <a:gd name="connsiteY33" fmla="*/ 190405 h 190500"/>
                  <a:gd name="connsiteX34" fmla="*/ 120872 w 211169"/>
                  <a:gd name="connsiteY34" fmla="*/ 172402 h 190500"/>
                  <a:gd name="connsiteX35" fmla="*/ 158496 w 211169"/>
                  <a:gd name="connsiteY35" fmla="*/ 163354 h 190500"/>
                  <a:gd name="connsiteX36" fmla="*/ 144590 w 211169"/>
                  <a:gd name="connsiteY36" fmla="*/ 172021 h 190500"/>
                  <a:gd name="connsiteX37" fmla="*/ 147066 w 211169"/>
                  <a:gd name="connsiteY37" fmla="*/ 162782 h 190500"/>
                  <a:gd name="connsiteX38" fmla="*/ 149352 w 211169"/>
                  <a:gd name="connsiteY38" fmla="*/ 150971 h 190500"/>
                  <a:gd name="connsiteX39" fmla="*/ 150305 w 211169"/>
                  <a:gd name="connsiteY39" fmla="*/ 138208 h 190500"/>
                  <a:gd name="connsiteX40" fmla="*/ 150305 w 211169"/>
                  <a:gd name="connsiteY40" fmla="*/ 86296 h 190500"/>
                  <a:gd name="connsiteX41" fmla="*/ 147257 w 211169"/>
                  <a:gd name="connsiteY41" fmla="*/ 54959 h 190500"/>
                  <a:gd name="connsiteX42" fmla="*/ 135636 w 211169"/>
                  <a:gd name="connsiteY42" fmla="*/ 30766 h 190500"/>
                  <a:gd name="connsiteX43" fmla="*/ 110490 w 211169"/>
                  <a:gd name="connsiteY43" fmla="*/ 21336 h 190500"/>
                  <a:gd name="connsiteX44" fmla="*/ 74581 w 211169"/>
                  <a:gd name="connsiteY44" fmla="*/ 39338 h 190500"/>
                  <a:gd name="connsiteX45" fmla="*/ 61627 w 211169"/>
                  <a:gd name="connsiteY45" fmla="*/ 85153 h 190500"/>
                  <a:gd name="connsiteX46" fmla="*/ 61627 w 211169"/>
                  <a:gd name="connsiteY46" fmla="*/ 126873 h 190500"/>
                  <a:gd name="connsiteX47" fmla="*/ 62770 w 211169"/>
                  <a:gd name="connsiteY47" fmla="*/ 156972 h 190500"/>
                  <a:gd name="connsiteX48" fmla="*/ 65056 w 211169"/>
                  <a:gd name="connsiteY48" fmla="*/ 179165 h 190500"/>
                  <a:gd name="connsiteX49" fmla="*/ 51149 w 211169"/>
                  <a:gd name="connsiteY49" fmla="*/ 165259 h 190500"/>
                  <a:gd name="connsiteX50" fmla="*/ 93631 w 211169"/>
                  <a:gd name="connsiteY50" fmla="*/ 168973 h 190500"/>
                  <a:gd name="connsiteX51" fmla="*/ 90964 w 211169"/>
                  <a:gd name="connsiteY51" fmla="*/ 188500 h 190500"/>
                  <a:gd name="connsiteX52" fmla="*/ 43244 w 211169"/>
                  <a:gd name="connsiteY52" fmla="*/ 188500 h 190500"/>
                  <a:gd name="connsiteX53" fmla="*/ 32385 w 211169"/>
                  <a:gd name="connsiteY53" fmla="*/ 188881 h 190500"/>
                  <a:gd name="connsiteX54" fmla="*/ 17145 w 211169"/>
                  <a:gd name="connsiteY54" fmla="*/ 189643 h 190500"/>
                  <a:gd name="connsiteX55" fmla="*/ 1905 w 211169"/>
                  <a:gd name="connsiteY55" fmla="*/ 190405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11169" h="190500">
                    <a:moveTo>
                      <a:pt x="1905" y="190500"/>
                    </a:moveTo>
                    <a:lnTo>
                      <a:pt x="0" y="172498"/>
                    </a:lnTo>
                    <a:lnTo>
                      <a:pt x="42101" y="163830"/>
                    </a:lnTo>
                    <a:lnTo>
                      <a:pt x="27051" y="177736"/>
                    </a:lnTo>
                    <a:cubicBezTo>
                      <a:pt x="27527" y="175736"/>
                      <a:pt x="28194" y="172212"/>
                      <a:pt x="29147" y="167259"/>
                    </a:cubicBezTo>
                    <a:cubicBezTo>
                      <a:pt x="30004" y="162211"/>
                      <a:pt x="30861" y="156972"/>
                      <a:pt x="31814" y="151257"/>
                    </a:cubicBezTo>
                    <a:cubicBezTo>
                      <a:pt x="32766" y="145542"/>
                      <a:pt x="33147" y="141256"/>
                      <a:pt x="33147" y="138303"/>
                    </a:cubicBezTo>
                    <a:lnTo>
                      <a:pt x="33147" y="54864"/>
                    </a:lnTo>
                    <a:cubicBezTo>
                      <a:pt x="33147" y="51625"/>
                      <a:pt x="32766" y="47149"/>
                      <a:pt x="32004" y="41529"/>
                    </a:cubicBezTo>
                    <a:cubicBezTo>
                      <a:pt x="31242" y="35909"/>
                      <a:pt x="30385" y="30289"/>
                      <a:pt x="29337" y="24574"/>
                    </a:cubicBezTo>
                    <a:cubicBezTo>
                      <a:pt x="28289" y="18955"/>
                      <a:pt x="27623" y="14859"/>
                      <a:pt x="27051" y="12382"/>
                    </a:cubicBezTo>
                    <a:lnTo>
                      <a:pt x="42101" y="29718"/>
                    </a:lnTo>
                    <a:lnTo>
                      <a:pt x="762" y="22574"/>
                    </a:lnTo>
                    <a:lnTo>
                      <a:pt x="2667" y="3048"/>
                    </a:lnTo>
                    <a:lnTo>
                      <a:pt x="49244" y="3048"/>
                    </a:lnTo>
                    <a:lnTo>
                      <a:pt x="56388" y="9811"/>
                    </a:lnTo>
                    <a:lnTo>
                      <a:pt x="61627" y="66199"/>
                    </a:lnTo>
                    <a:lnTo>
                      <a:pt x="53340" y="44386"/>
                    </a:lnTo>
                    <a:cubicBezTo>
                      <a:pt x="57055" y="34861"/>
                      <a:pt x="61913" y="26860"/>
                      <a:pt x="67818" y="20288"/>
                    </a:cubicBezTo>
                    <a:cubicBezTo>
                      <a:pt x="73724" y="13811"/>
                      <a:pt x="80677" y="8763"/>
                      <a:pt x="88678" y="5239"/>
                    </a:cubicBezTo>
                    <a:cubicBezTo>
                      <a:pt x="96679" y="1714"/>
                      <a:pt x="105442" y="0"/>
                      <a:pt x="114967" y="0"/>
                    </a:cubicBezTo>
                    <a:cubicBezTo>
                      <a:pt x="132779" y="0"/>
                      <a:pt x="146114" y="3619"/>
                      <a:pt x="155162" y="10668"/>
                    </a:cubicBezTo>
                    <a:cubicBezTo>
                      <a:pt x="164211" y="17812"/>
                      <a:pt x="170307" y="27908"/>
                      <a:pt x="173546" y="40957"/>
                    </a:cubicBezTo>
                    <a:cubicBezTo>
                      <a:pt x="176784" y="54007"/>
                      <a:pt x="178403" y="69247"/>
                      <a:pt x="178403" y="86773"/>
                    </a:cubicBezTo>
                    <a:lnTo>
                      <a:pt x="178403" y="126968"/>
                    </a:lnTo>
                    <a:cubicBezTo>
                      <a:pt x="178403" y="136207"/>
                      <a:pt x="178880" y="145351"/>
                      <a:pt x="179737" y="154400"/>
                    </a:cubicBezTo>
                    <a:cubicBezTo>
                      <a:pt x="180594" y="163449"/>
                      <a:pt x="181451" y="170402"/>
                      <a:pt x="182213" y="175450"/>
                    </a:cubicBezTo>
                    <a:lnTo>
                      <a:pt x="168688" y="165259"/>
                    </a:lnTo>
                    <a:lnTo>
                      <a:pt x="211169" y="168973"/>
                    </a:lnTo>
                    <a:lnTo>
                      <a:pt x="208502" y="188500"/>
                    </a:lnTo>
                    <a:lnTo>
                      <a:pt x="160401" y="188500"/>
                    </a:lnTo>
                    <a:cubicBezTo>
                      <a:pt x="159353" y="188500"/>
                      <a:pt x="156686" y="188595"/>
                      <a:pt x="152114" y="188881"/>
                    </a:cubicBezTo>
                    <a:cubicBezTo>
                      <a:pt x="147542" y="189167"/>
                      <a:pt x="142685" y="189357"/>
                      <a:pt x="137255" y="189643"/>
                    </a:cubicBezTo>
                    <a:cubicBezTo>
                      <a:pt x="131826" y="189928"/>
                      <a:pt x="127064" y="190119"/>
                      <a:pt x="122777" y="190405"/>
                    </a:cubicBezTo>
                    <a:lnTo>
                      <a:pt x="120872" y="172402"/>
                    </a:lnTo>
                    <a:lnTo>
                      <a:pt x="158496" y="163354"/>
                    </a:lnTo>
                    <a:lnTo>
                      <a:pt x="144590" y="172021"/>
                    </a:lnTo>
                    <a:cubicBezTo>
                      <a:pt x="145352" y="169545"/>
                      <a:pt x="146114" y="166497"/>
                      <a:pt x="147066" y="162782"/>
                    </a:cubicBezTo>
                    <a:cubicBezTo>
                      <a:pt x="147924" y="159163"/>
                      <a:pt x="148685" y="155257"/>
                      <a:pt x="149352" y="150971"/>
                    </a:cubicBezTo>
                    <a:cubicBezTo>
                      <a:pt x="150019" y="146685"/>
                      <a:pt x="150305" y="142494"/>
                      <a:pt x="150305" y="138208"/>
                    </a:cubicBezTo>
                    <a:lnTo>
                      <a:pt x="150305" y="86296"/>
                    </a:lnTo>
                    <a:cubicBezTo>
                      <a:pt x="150305" y="75247"/>
                      <a:pt x="149257" y="64865"/>
                      <a:pt x="147257" y="54959"/>
                    </a:cubicBezTo>
                    <a:cubicBezTo>
                      <a:pt x="145256" y="45053"/>
                      <a:pt x="141351" y="36957"/>
                      <a:pt x="135636" y="30766"/>
                    </a:cubicBezTo>
                    <a:cubicBezTo>
                      <a:pt x="129826" y="24479"/>
                      <a:pt x="121444" y="21336"/>
                      <a:pt x="110490" y="21336"/>
                    </a:cubicBezTo>
                    <a:cubicBezTo>
                      <a:pt x="95250" y="21336"/>
                      <a:pt x="83249" y="27337"/>
                      <a:pt x="74581" y="39338"/>
                    </a:cubicBezTo>
                    <a:cubicBezTo>
                      <a:pt x="65913" y="51340"/>
                      <a:pt x="61627" y="66675"/>
                      <a:pt x="61627" y="85153"/>
                    </a:cubicBezTo>
                    <a:lnTo>
                      <a:pt x="61627" y="126873"/>
                    </a:lnTo>
                    <a:cubicBezTo>
                      <a:pt x="61627" y="136684"/>
                      <a:pt x="62008" y="146685"/>
                      <a:pt x="62770" y="156972"/>
                    </a:cubicBezTo>
                    <a:cubicBezTo>
                      <a:pt x="63532" y="167259"/>
                      <a:pt x="64294" y="174593"/>
                      <a:pt x="65056" y="179165"/>
                    </a:cubicBezTo>
                    <a:lnTo>
                      <a:pt x="51149" y="165259"/>
                    </a:lnTo>
                    <a:lnTo>
                      <a:pt x="93631" y="168973"/>
                    </a:lnTo>
                    <a:lnTo>
                      <a:pt x="90964" y="188500"/>
                    </a:lnTo>
                    <a:lnTo>
                      <a:pt x="43244" y="188500"/>
                    </a:lnTo>
                    <a:cubicBezTo>
                      <a:pt x="40767" y="188500"/>
                      <a:pt x="37052" y="188595"/>
                      <a:pt x="32385" y="188881"/>
                    </a:cubicBezTo>
                    <a:cubicBezTo>
                      <a:pt x="27623" y="189167"/>
                      <a:pt x="22574" y="189357"/>
                      <a:pt x="17145" y="189643"/>
                    </a:cubicBezTo>
                    <a:cubicBezTo>
                      <a:pt x="11716" y="189928"/>
                      <a:pt x="6668" y="190119"/>
                      <a:pt x="1905" y="1904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05" name="Forme libre : forme 104">
                <a:extLst>
                  <a:ext uri="{FF2B5EF4-FFF2-40B4-BE49-F238E27FC236}">
                    <a16:creationId xmlns:a16="http://schemas.microsoft.com/office/drawing/2014/main" id="{B97EECAE-EE49-013D-4D35-C7F621F8AE0F}"/>
                  </a:ext>
                </a:extLst>
              </p:cNvPr>
              <p:cNvSpPr/>
              <p:nvPr/>
            </p:nvSpPr>
            <p:spPr>
              <a:xfrm>
                <a:off x="7960614" y="4445412"/>
                <a:ext cx="148589" cy="192404"/>
              </a:xfrm>
              <a:custGeom>
                <a:avLst/>
                <a:gdLst>
                  <a:gd name="connsiteX0" fmla="*/ 85344 w 148589"/>
                  <a:gd name="connsiteY0" fmla="*/ 192405 h 192404"/>
                  <a:gd name="connsiteX1" fmla="*/ 37814 w 148589"/>
                  <a:gd name="connsiteY1" fmla="*/ 180213 h 192404"/>
                  <a:gd name="connsiteX2" fmla="*/ 9430 w 148589"/>
                  <a:gd name="connsiteY2" fmla="*/ 146209 h 192404"/>
                  <a:gd name="connsiteX3" fmla="*/ 0 w 148589"/>
                  <a:gd name="connsiteY3" fmla="*/ 96202 h 192404"/>
                  <a:gd name="connsiteX4" fmla="*/ 9620 w 148589"/>
                  <a:gd name="connsiteY4" fmla="*/ 46006 h 192404"/>
                  <a:gd name="connsiteX5" fmla="*/ 38386 w 148589"/>
                  <a:gd name="connsiteY5" fmla="*/ 12192 h 192404"/>
                  <a:gd name="connsiteX6" fmla="*/ 86106 w 148589"/>
                  <a:gd name="connsiteY6" fmla="*/ 0 h 192404"/>
                  <a:gd name="connsiteX7" fmla="*/ 115062 w 148589"/>
                  <a:gd name="connsiteY7" fmla="*/ 3715 h 192404"/>
                  <a:gd name="connsiteX8" fmla="*/ 144399 w 148589"/>
                  <a:gd name="connsiteY8" fmla="*/ 13525 h 192404"/>
                  <a:gd name="connsiteX9" fmla="*/ 140684 w 148589"/>
                  <a:gd name="connsiteY9" fmla="*/ 58293 h 192404"/>
                  <a:gd name="connsiteX10" fmla="*/ 120015 w 148589"/>
                  <a:gd name="connsiteY10" fmla="*/ 57150 h 192404"/>
                  <a:gd name="connsiteX11" fmla="*/ 120015 w 148589"/>
                  <a:gd name="connsiteY11" fmla="*/ 44386 h 192404"/>
                  <a:gd name="connsiteX12" fmla="*/ 117920 w 148589"/>
                  <a:gd name="connsiteY12" fmla="*/ 34385 h 192404"/>
                  <a:gd name="connsiteX13" fmla="*/ 114014 w 148589"/>
                  <a:gd name="connsiteY13" fmla="*/ 21431 h 192404"/>
                  <a:gd name="connsiteX14" fmla="*/ 125635 w 148589"/>
                  <a:gd name="connsiteY14" fmla="*/ 33433 h 192404"/>
                  <a:gd name="connsiteX15" fmla="*/ 105537 w 148589"/>
                  <a:gd name="connsiteY15" fmla="*/ 24193 h 192404"/>
                  <a:gd name="connsiteX16" fmla="*/ 85820 w 148589"/>
                  <a:gd name="connsiteY16" fmla="*/ 20288 h 192404"/>
                  <a:gd name="connsiteX17" fmla="*/ 55150 w 148589"/>
                  <a:gd name="connsiteY17" fmla="*/ 31718 h 192404"/>
                  <a:gd name="connsiteX18" fmla="*/ 38386 w 148589"/>
                  <a:gd name="connsiteY18" fmla="*/ 60484 h 192404"/>
                  <a:gd name="connsiteX19" fmla="*/ 33147 w 148589"/>
                  <a:gd name="connsiteY19" fmla="*/ 96202 h 192404"/>
                  <a:gd name="connsiteX20" fmla="*/ 38195 w 148589"/>
                  <a:gd name="connsiteY20" fmla="*/ 131350 h 192404"/>
                  <a:gd name="connsiteX21" fmla="*/ 54578 w 148589"/>
                  <a:gd name="connsiteY21" fmla="*/ 158591 h 192404"/>
                  <a:gd name="connsiteX22" fmla="*/ 85058 w 148589"/>
                  <a:gd name="connsiteY22" fmla="*/ 169069 h 192404"/>
                  <a:gd name="connsiteX23" fmla="*/ 111919 w 148589"/>
                  <a:gd name="connsiteY23" fmla="*/ 165354 h 192404"/>
                  <a:gd name="connsiteX24" fmla="*/ 138398 w 148589"/>
                  <a:gd name="connsiteY24" fmla="*/ 155162 h 192404"/>
                  <a:gd name="connsiteX25" fmla="*/ 148590 w 148589"/>
                  <a:gd name="connsiteY25" fmla="*/ 172498 h 192404"/>
                  <a:gd name="connsiteX26" fmla="*/ 117348 w 148589"/>
                  <a:gd name="connsiteY26" fmla="*/ 187738 h 192404"/>
                  <a:gd name="connsiteX27" fmla="*/ 85439 w 148589"/>
                  <a:gd name="connsiteY27" fmla="*/ 192405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48589" h="192404">
                    <a:moveTo>
                      <a:pt x="85344" y="192405"/>
                    </a:moveTo>
                    <a:cubicBezTo>
                      <a:pt x="66294" y="192405"/>
                      <a:pt x="50482" y="188309"/>
                      <a:pt x="37814" y="180213"/>
                    </a:cubicBezTo>
                    <a:cubicBezTo>
                      <a:pt x="25146" y="172117"/>
                      <a:pt x="15716" y="160782"/>
                      <a:pt x="9430" y="146209"/>
                    </a:cubicBezTo>
                    <a:cubicBezTo>
                      <a:pt x="3143" y="131635"/>
                      <a:pt x="0" y="115062"/>
                      <a:pt x="0" y="96202"/>
                    </a:cubicBezTo>
                    <a:cubicBezTo>
                      <a:pt x="0" y="77343"/>
                      <a:pt x="3143" y="60484"/>
                      <a:pt x="9620" y="46006"/>
                    </a:cubicBezTo>
                    <a:cubicBezTo>
                      <a:pt x="16097" y="31528"/>
                      <a:pt x="25622" y="20288"/>
                      <a:pt x="38386" y="12192"/>
                    </a:cubicBezTo>
                    <a:cubicBezTo>
                      <a:pt x="51149" y="4096"/>
                      <a:pt x="67056" y="0"/>
                      <a:pt x="86106" y="0"/>
                    </a:cubicBezTo>
                    <a:cubicBezTo>
                      <a:pt x="97155" y="0"/>
                      <a:pt x="106775" y="1238"/>
                      <a:pt x="115062" y="3715"/>
                    </a:cubicBezTo>
                    <a:cubicBezTo>
                      <a:pt x="123349" y="6191"/>
                      <a:pt x="133064" y="9525"/>
                      <a:pt x="144399" y="13525"/>
                    </a:cubicBezTo>
                    <a:lnTo>
                      <a:pt x="140684" y="58293"/>
                    </a:lnTo>
                    <a:lnTo>
                      <a:pt x="120015" y="57150"/>
                    </a:lnTo>
                    <a:lnTo>
                      <a:pt x="120015" y="44386"/>
                    </a:lnTo>
                    <a:cubicBezTo>
                      <a:pt x="120015" y="42386"/>
                      <a:pt x="119348" y="39052"/>
                      <a:pt x="117920" y="34385"/>
                    </a:cubicBezTo>
                    <a:cubicBezTo>
                      <a:pt x="116491" y="29718"/>
                      <a:pt x="115252" y="25432"/>
                      <a:pt x="114014" y="21431"/>
                    </a:cubicBezTo>
                    <a:lnTo>
                      <a:pt x="125635" y="33433"/>
                    </a:lnTo>
                    <a:cubicBezTo>
                      <a:pt x="118872" y="29908"/>
                      <a:pt x="112204" y="26860"/>
                      <a:pt x="105537" y="24193"/>
                    </a:cubicBezTo>
                    <a:cubicBezTo>
                      <a:pt x="98870" y="21526"/>
                      <a:pt x="92297" y="20288"/>
                      <a:pt x="85820" y="20288"/>
                    </a:cubicBezTo>
                    <a:cubicBezTo>
                      <a:pt x="73057" y="20288"/>
                      <a:pt x="62865" y="24098"/>
                      <a:pt x="55150" y="31718"/>
                    </a:cubicBezTo>
                    <a:cubicBezTo>
                      <a:pt x="47530" y="39338"/>
                      <a:pt x="41910" y="48958"/>
                      <a:pt x="38386" y="60484"/>
                    </a:cubicBezTo>
                    <a:cubicBezTo>
                      <a:pt x="34862" y="72009"/>
                      <a:pt x="33147" y="83915"/>
                      <a:pt x="33147" y="96202"/>
                    </a:cubicBezTo>
                    <a:cubicBezTo>
                      <a:pt x="33147" y="108490"/>
                      <a:pt x="34862" y="120205"/>
                      <a:pt x="38195" y="131350"/>
                    </a:cubicBezTo>
                    <a:cubicBezTo>
                      <a:pt x="41624" y="142494"/>
                      <a:pt x="47054" y="151543"/>
                      <a:pt x="54578" y="158591"/>
                    </a:cubicBezTo>
                    <a:cubicBezTo>
                      <a:pt x="62103" y="165640"/>
                      <a:pt x="72199" y="169069"/>
                      <a:pt x="85058" y="169069"/>
                    </a:cubicBezTo>
                    <a:cubicBezTo>
                      <a:pt x="94297" y="169069"/>
                      <a:pt x="103251" y="167830"/>
                      <a:pt x="111919" y="165354"/>
                    </a:cubicBezTo>
                    <a:cubicBezTo>
                      <a:pt x="120587" y="162877"/>
                      <a:pt x="129349" y="159448"/>
                      <a:pt x="138398" y="155162"/>
                    </a:cubicBezTo>
                    <a:lnTo>
                      <a:pt x="148590" y="172498"/>
                    </a:lnTo>
                    <a:cubicBezTo>
                      <a:pt x="138017" y="179546"/>
                      <a:pt x="127635" y="184594"/>
                      <a:pt x="117348" y="187738"/>
                    </a:cubicBezTo>
                    <a:cubicBezTo>
                      <a:pt x="107061" y="190881"/>
                      <a:pt x="96393" y="192405"/>
                      <a:pt x="85439" y="1924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06" name="Forme libre : forme 105">
                <a:extLst>
                  <a:ext uri="{FF2B5EF4-FFF2-40B4-BE49-F238E27FC236}">
                    <a16:creationId xmlns:a16="http://schemas.microsoft.com/office/drawing/2014/main" id="{19A03BC3-D6AF-AD41-6E43-72B49DF61DF0}"/>
                  </a:ext>
                </a:extLst>
              </p:cNvPr>
              <p:cNvSpPr/>
              <p:nvPr/>
            </p:nvSpPr>
            <p:spPr>
              <a:xfrm>
                <a:off x="8141398" y="4445412"/>
                <a:ext cx="151828" cy="192404"/>
              </a:xfrm>
              <a:custGeom>
                <a:avLst/>
                <a:gdLst>
                  <a:gd name="connsiteX0" fmla="*/ 85725 w 151828"/>
                  <a:gd name="connsiteY0" fmla="*/ 192405 h 192404"/>
                  <a:gd name="connsiteX1" fmla="*/ 38386 w 151828"/>
                  <a:gd name="connsiteY1" fmla="*/ 180022 h 192404"/>
                  <a:gd name="connsiteX2" fmla="*/ 9620 w 151828"/>
                  <a:gd name="connsiteY2" fmla="*/ 145828 h 192404"/>
                  <a:gd name="connsiteX3" fmla="*/ 0 w 151828"/>
                  <a:gd name="connsiteY3" fmla="*/ 96583 h 192404"/>
                  <a:gd name="connsiteX4" fmla="*/ 8668 w 151828"/>
                  <a:gd name="connsiteY4" fmla="*/ 46958 h 192404"/>
                  <a:gd name="connsiteX5" fmla="*/ 35338 w 151828"/>
                  <a:gd name="connsiteY5" fmla="*/ 12573 h 192404"/>
                  <a:gd name="connsiteX6" fmla="*/ 80772 w 151828"/>
                  <a:gd name="connsiteY6" fmla="*/ 0 h 192404"/>
                  <a:gd name="connsiteX7" fmla="*/ 122492 w 151828"/>
                  <a:gd name="connsiteY7" fmla="*/ 10858 h 192404"/>
                  <a:gd name="connsiteX8" fmla="*/ 144875 w 151828"/>
                  <a:gd name="connsiteY8" fmla="*/ 41338 h 192404"/>
                  <a:gd name="connsiteX9" fmla="*/ 151829 w 151828"/>
                  <a:gd name="connsiteY9" fmla="*/ 86487 h 192404"/>
                  <a:gd name="connsiteX10" fmla="*/ 145828 w 151828"/>
                  <a:gd name="connsiteY10" fmla="*/ 98488 h 192404"/>
                  <a:gd name="connsiteX11" fmla="*/ 24098 w 151828"/>
                  <a:gd name="connsiteY11" fmla="*/ 98488 h 192404"/>
                  <a:gd name="connsiteX12" fmla="*/ 24098 w 151828"/>
                  <a:gd name="connsiteY12" fmla="*/ 81534 h 192404"/>
                  <a:gd name="connsiteX13" fmla="*/ 132683 w 151828"/>
                  <a:gd name="connsiteY13" fmla="*/ 73247 h 192404"/>
                  <a:gd name="connsiteX14" fmla="*/ 120682 w 151828"/>
                  <a:gd name="connsiteY14" fmla="*/ 86392 h 192404"/>
                  <a:gd name="connsiteX15" fmla="*/ 120872 w 151828"/>
                  <a:gd name="connsiteY15" fmla="*/ 76771 h 192404"/>
                  <a:gd name="connsiteX16" fmla="*/ 121063 w 151828"/>
                  <a:gd name="connsiteY16" fmla="*/ 66484 h 192404"/>
                  <a:gd name="connsiteX17" fmla="*/ 110871 w 151828"/>
                  <a:gd name="connsiteY17" fmla="*/ 32290 h 192404"/>
                  <a:gd name="connsiteX18" fmla="*/ 79724 w 151828"/>
                  <a:gd name="connsiteY18" fmla="*/ 18002 h 192404"/>
                  <a:gd name="connsiteX19" fmla="*/ 56388 w 151828"/>
                  <a:gd name="connsiteY19" fmla="*/ 24955 h 192404"/>
                  <a:gd name="connsiteX20" fmla="*/ 41720 w 151828"/>
                  <a:gd name="connsiteY20" fmla="*/ 43529 h 192404"/>
                  <a:gd name="connsiteX21" fmla="*/ 34195 w 151828"/>
                  <a:gd name="connsiteY21" fmla="*/ 68485 h 192404"/>
                  <a:gd name="connsiteX22" fmla="*/ 31909 w 151828"/>
                  <a:gd name="connsiteY22" fmla="*/ 94964 h 192404"/>
                  <a:gd name="connsiteX23" fmla="*/ 34957 w 151828"/>
                  <a:gd name="connsiteY23" fmla="*/ 120301 h 192404"/>
                  <a:gd name="connsiteX24" fmla="*/ 44387 w 151828"/>
                  <a:gd name="connsiteY24" fmla="*/ 144494 h 192404"/>
                  <a:gd name="connsiteX25" fmla="*/ 60388 w 151828"/>
                  <a:gd name="connsiteY25" fmla="*/ 162496 h 192404"/>
                  <a:gd name="connsiteX26" fmla="*/ 83534 w 151828"/>
                  <a:gd name="connsiteY26" fmla="*/ 169259 h 192404"/>
                  <a:gd name="connsiteX27" fmla="*/ 117158 w 151828"/>
                  <a:gd name="connsiteY27" fmla="*/ 163830 h 192404"/>
                  <a:gd name="connsiteX28" fmla="*/ 141351 w 151828"/>
                  <a:gd name="connsiteY28" fmla="*/ 153448 h 192404"/>
                  <a:gd name="connsiteX29" fmla="*/ 151162 w 151828"/>
                  <a:gd name="connsiteY29" fmla="*/ 170021 h 192404"/>
                  <a:gd name="connsiteX30" fmla="*/ 148495 w 151828"/>
                  <a:gd name="connsiteY30" fmla="*/ 172117 h 192404"/>
                  <a:gd name="connsiteX31" fmla="*/ 136303 w 151828"/>
                  <a:gd name="connsiteY31" fmla="*/ 180022 h 192404"/>
                  <a:gd name="connsiteX32" fmla="*/ 115253 w 151828"/>
                  <a:gd name="connsiteY32" fmla="*/ 188500 h 192404"/>
                  <a:gd name="connsiteX33" fmla="*/ 85725 w 151828"/>
                  <a:gd name="connsiteY33" fmla="*/ 192214 h 19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1828" h="192404">
                    <a:moveTo>
                      <a:pt x="85725" y="192405"/>
                    </a:moveTo>
                    <a:cubicBezTo>
                      <a:pt x="66961" y="192405"/>
                      <a:pt x="51149" y="188309"/>
                      <a:pt x="38386" y="180022"/>
                    </a:cubicBezTo>
                    <a:cubicBezTo>
                      <a:pt x="25622" y="171736"/>
                      <a:pt x="16002" y="160306"/>
                      <a:pt x="9620" y="145828"/>
                    </a:cubicBezTo>
                    <a:cubicBezTo>
                      <a:pt x="3238" y="131350"/>
                      <a:pt x="0" y="114871"/>
                      <a:pt x="0" y="96583"/>
                    </a:cubicBezTo>
                    <a:cubicBezTo>
                      <a:pt x="0" y="78295"/>
                      <a:pt x="2858" y="61531"/>
                      <a:pt x="8668" y="46958"/>
                    </a:cubicBezTo>
                    <a:cubicBezTo>
                      <a:pt x="14478" y="32385"/>
                      <a:pt x="23336" y="20955"/>
                      <a:pt x="35338" y="12573"/>
                    </a:cubicBezTo>
                    <a:cubicBezTo>
                      <a:pt x="47339" y="4191"/>
                      <a:pt x="62484" y="0"/>
                      <a:pt x="80772" y="0"/>
                    </a:cubicBezTo>
                    <a:cubicBezTo>
                      <a:pt x="99060" y="0"/>
                      <a:pt x="112204" y="3619"/>
                      <a:pt x="122492" y="10858"/>
                    </a:cubicBezTo>
                    <a:cubicBezTo>
                      <a:pt x="132779" y="18097"/>
                      <a:pt x="140208" y="28289"/>
                      <a:pt x="144875" y="41338"/>
                    </a:cubicBezTo>
                    <a:cubicBezTo>
                      <a:pt x="149543" y="54388"/>
                      <a:pt x="151829" y="69437"/>
                      <a:pt x="151829" y="86487"/>
                    </a:cubicBezTo>
                    <a:lnTo>
                      <a:pt x="145828" y="98488"/>
                    </a:lnTo>
                    <a:lnTo>
                      <a:pt x="24098" y="98488"/>
                    </a:lnTo>
                    <a:lnTo>
                      <a:pt x="24098" y="81534"/>
                    </a:lnTo>
                    <a:lnTo>
                      <a:pt x="132683" y="73247"/>
                    </a:lnTo>
                    <a:lnTo>
                      <a:pt x="120682" y="86392"/>
                    </a:lnTo>
                    <a:cubicBezTo>
                      <a:pt x="120682" y="83153"/>
                      <a:pt x="120682" y="79915"/>
                      <a:pt x="120872" y="76771"/>
                    </a:cubicBezTo>
                    <a:cubicBezTo>
                      <a:pt x="120968" y="73628"/>
                      <a:pt x="121063" y="70199"/>
                      <a:pt x="121063" y="66484"/>
                    </a:cubicBezTo>
                    <a:cubicBezTo>
                      <a:pt x="121063" y="53245"/>
                      <a:pt x="117729" y="41815"/>
                      <a:pt x="110871" y="32290"/>
                    </a:cubicBezTo>
                    <a:cubicBezTo>
                      <a:pt x="104108" y="22765"/>
                      <a:pt x="93726" y="18002"/>
                      <a:pt x="79724" y="18002"/>
                    </a:cubicBezTo>
                    <a:cubicBezTo>
                      <a:pt x="70485" y="18002"/>
                      <a:pt x="62675" y="20288"/>
                      <a:pt x="56388" y="24955"/>
                    </a:cubicBezTo>
                    <a:cubicBezTo>
                      <a:pt x="50102" y="29623"/>
                      <a:pt x="45244" y="35814"/>
                      <a:pt x="41720" y="43529"/>
                    </a:cubicBezTo>
                    <a:cubicBezTo>
                      <a:pt x="38195" y="51340"/>
                      <a:pt x="35719" y="59626"/>
                      <a:pt x="34195" y="68485"/>
                    </a:cubicBezTo>
                    <a:cubicBezTo>
                      <a:pt x="32671" y="77343"/>
                      <a:pt x="31909" y="86201"/>
                      <a:pt x="31909" y="94964"/>
                    </a:cubicBezTo>
                    <a:cubicBezTo>
                      <a:pt x="31909" y="103251"/>
                      <a:pt x="32957" y="111728"/>
                      <a:pt x="34957" y="120301"/>
                    </a:cubicBezTo>
                    <a:cubicBezTo>
                      <a:pt x="36957" y="128968"/>
                      <a:pt x="40100" y="137065"/>
                      <a:pt x="44387" y="144494"/>
                    </a:cubicBezTo>
                    <a:cubicBezTo>
                      <a:pt x="48673" y="152019"/>
                      <a:pt x="54007" y="158020"/>
                      <a:pt x="60388" y="162496"/>
                    </a:cubicBezTo>
                    <a:cubicBezTo>
                      <a:pt x="66770" y="166973"/>
                      <a:pt x="74486" y="169259"/>
                      <a:pt x="83534" y="169259"/>
                    </a:cubicBezTo>
                    <a:cubicBezTo>
                      <a:pt x="95345" y="169259"/>
                      <a:pt x="106490" y="167449"/>
                      <a:pt x="117158" y="163830"/>
                    </a:cubicBezTo>
                    <a:cubicBezTo>
                      <a:pt x="127826" y="160210"/>
                      <a:pt x="135922" y="156781"/>
                      <a:pt x="141351" y="153448"/>
                    </a:cubicBezTo>
                    <a:lnTo>
                      <a:pt x="151162" y="170021"/>
                    </a:lnTo>
                    <a:cubicBezTo>
                      <a:pt x="151924" y="169259"/>
                      <a:pt x="151067" y="170021"/>
                      <a:pt x="148495" y="172117"/>
                    </a:cubicBezTo>
                    <a:cubicBezTo>
                      <a:pt x="146018" y="174212"/>
                      <a:pt x="141923" y="176879"/>
                      <a:pt x="136303" y="180022"/>
                    </a:cubicBezTo>
                    <a:cubicBezTo>
                      <a:pt x="130683" y="183166"/>
                      <a:pt x="123635" y="185928"/>
                      <a:pt x="115253" y="188500"/>
                    </a:cubicBezTo>
                    <a:cubicBezTo>
                      <a:pt x="106871" y="190976"/>
                      <a:pt x="97060" y="192214"/>
                      <a:pt x="85725" y="1922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07" name="Forme libre : forme 106">
                <a:extLst>
                  <a:ext uri="{FF2B5EF4-FFF2-40B4-BE49-F238E27FC236}">
                    <a16:creationId xmlns:a16="http://schemas.microsoft.com/office/drawing/2014/main" id="{816F8243-D5A2-FDAB-187F-C8D180326243}"/>
                  </a:ext>
                </a:extLst>
              </p:cNvPr>
              <p:cNvSpPr/>
              <p:nvPr/>
            </p:nvSpPr>
            <p:spPr>
              <a:xfrm>
                <a:off x="8332469" y="4444840"/>
                <a:ext cx="122110" cy="192976"/>
              </a:xfrm>
              <a:custGeom>
                <a:avLst/>
                <a:gdLst>
                  <a:gd name="connsiteX0" fmla="*/ 59246 w 122110"/>
                  <a:gd name="connsiteY0" fmla="*/ 192977 h 192976"/>
                  <a:gd name="connsiteX1" fmla="*/ 21812 w 122110"/>
                  <a:gd name="connsiteY1" fmla="*/ 187166 h 192976"/>
                  <a:gd name="connsiteX2" fmla="*/ 953 w 122110"/>
                  <a:gd name="connsiteY2" fmla="*/ 177546 h 192976"/>
                  <a:gd name="connsiteX3" fmla="*/ 953 w 122110"/>
                  <a:gd name="connsiteY3" fmla="*/ 129064 h 192976"/>
                  <a:gd name="connsiteX4" fmla="*/ 22384 w 122110"/>
                  <a:gd name="connsiteY4" fmla="*/ 127540 h 192976"/>
                  <a:gd name="connsiteX5" fmla="*/ 22384 w 122110"/>
                  <a:gd name="connsiteY5" fmla="*/ 142589 h 192976"/>
                  <a:gd name="connsiteX6" fmla="*/ 24289 w 122110"/>
                  <a:gd name="connsiteY6" fmla="*/ 151257 h 192976"/>
                  <a:gd name="connsiteX7" fmla="*/ 29146 w 122110"/>
                  <a:gd name="connsiteY7" fmla="*/ 163640 h 192976"/>
                  <a:gd name="connsiteX8" fmla="*/ 35147 w 122110"/>
                  <a:gd name="connsiteY8" fmla="*/ 174498 h 192976"/>
                  <a:gd name="connsiteX9" fmla="*/ 24289 w 122110"/>
                  <a:gd name="connsiteY9" fmla="*/ 158306 h 192976"/>
                  <a:gd name="connsiteX10" fmla="*/ 39719 w 122110"/>
                  <a:gd name="connsiteY10" fmla="*/ 171450 h 192976"/>
                  <a:gd name="connsiteX11" fmla="*/ 59627 w 122110"/>
                  <a:gd name="connsiteY11" fmla="*/ 174879 h 192976"/>
                  <a:gd name="connsiteX12" fmla="*/ 83725 w 122110"/>
                  <a:gd name="connsiteY12" fmla="*/ 167735 h 192976"/>
                  <a:gd name="connsiteX13" fmla="*/ 92774 w 122110"/>
                  <a:gd name="connsiteY13" fmla="*/ 145161 h 192976"/>
                  <a:gd name="connsiteX14" fmla="*/ 80772 w 122110"/>
                  <a:gd name="connsiteY14" fmla="*/ 123158 h 192976"/>
                  <a:gd name="connsiteX15" fmla="*/ 52959 w 122110"/>
                  <a:gd name="connsiteY15" fmla="*/ 107537 h 192976"/>
                  <a:gd name="connsiteX16" fmla="*/ 34195 w 122110"/>
                  <a:gd name="connsiteY16" fmla="*/ 97917 h 192976"/>
                  <a:gd name="connsiteX17" fmla="*/ 17050 w 122110"/>
                  <a:gd name="connsiteY17" fmla="*/ 86297 h 192976"/>
                  <a:gd name="connsiteX18" fmla="*/ 4667 w 122110"/>
                  <a:gd name="connsiteY18" fmla="*/ 70676 h 192976"/>
                  <a:gd name="connsiteX19" fmla="*/ 0 w 122110"/>
                  <a:gd name="connsiteY19" fmla="*/ 49244 h 192976"/>
                  <a:gd name="connsiteX20" fmla="*/ 16764 w 122110"/>
                  <a:gd name="connsiteY20" fmla="*/ 12954 h 192976"/>
                  <a:gd name="connsiteX21" fmla="*/ 57912 w 122110"/>
                  <a:gd name="connsiteY21" fmla="*/ 0 h 192976"/>
                  <a:gd name="connsiteX22" fmla="*/ 84201 w 122110"/>
                  <a:gd name="connsiteY22" fmla="*/ 1715 h 192976"/>
                  <a:gd name="connsiteX23" fmla="*/ 111252 w 122110"/>
                  <a:gd name="connsiteY23" fmla="*/ 6382 h 192976"/>
                  <a:gd name="connsiteX24" fmla="*/ 110871 w 122110"/>
                  <a:gd name="connsiteY24" fmla="*/ 59341 h 192976"/>
                  <a:gd name="connsiteX25" fmla="*/ 89440 w 122110"/>
                  <a:gd name="connsiteY25" fmla="*/ 58198 h 192976"/>
                  <a:gd name="connsiteX26" fmla="*/ 89440 w 122110"/>
                  <a:gd name="connsiteY26" fmla="*/ 45053 h 192976"/>
                  <a:gd name="connsiteX27" fmla="*/ 87344 w 122110"/>
                  <a:gd name="connsiteY27" fmla="*/ 36767 h 192976"/>
                  <a:gd name="connsiteX28" fmla="*/ 82868 w 122110"/>
                  <a:gd name="connsiteY28" fmla="*/ 24194 h 192976"/>
                  <a:gd name="connsiteX29" fmla="*/ 78962 w 122110"/>
                  <a:gd name="connsiteY29" fmla="*/ 13907 h 192976"/>
                  <a:gd name="connsiteX30" fmla="*/ 91726 w 122110"/>
                  <a:gd name="connsiteY30" fmla="*/ 27813 h 192976"/>
                  <a:gd name="connsiteX31" fmla="*/ 75533 w 122110"/>
                  <a:gd name="connsiteY31" fmla="*/ 20669 h 192976"/>
                  <a:gd name="connsiteX32" fmla="*/ 58293 w 122110"/>
                  <a:gd name="connsiteY32" fmla="*/ 18764 h 192976"/>
                  <a:gd name="connsiteX33" fmla="*/ 36862 w 122110"/>
                  <a:gd name="connsiteY33" fmla="*/ 25337 h 192976"/>
                  <a:gd name="connsiteX34" fmla="*/ 28575 w 122110"/>
                  <a:gd name="connsiteY34" fmla="*/ 43910 h 192976"/>
                  <a:gd name="connsiteX35" fmla="*/ 40577 w 122110"/>
                  <a:gd name="connsiteY35" fmla="*/ 65151 h 192976"/>
                  <a:gd name="connsiteX36" fmla="*/ 68390 w 122110"/>
                  <a:gd name="connsiteY36" fmla="*/ 80391 h 192976"/>
                  <a:gd name="connsiteX37" fmla="*/ 87535 w 122110"/>
                  <a:gd name="connsiteY37" fmla="*/ 90202 h 192976"/>
                  <a:gd name="connsiteX38" fmla="*/ 104870 w 122110"/>
                  <a:gd name="connsiteY38" fmla="*/ 102013 h 192976"/>
                  <a:gd name="connsiteX39" fmla="*/ 117443 w 122110"/>
                  <a:gd name="connsiteY39" fmla="*/ 117443 h 192976"/>
                  <a:gd name="connsiteX40" fmla="*/ 122111 w 122110"/>
                  <a:gd name="connsiteY40" fmla="*/ 138303 h 192976"/>
                  <a:gd name="connsiteX41" fmla="*/ 105156 w 122110"/>
                  <a:gd name="connsiteY41" fmla="*/ 180404 h 192976"/>
                  <a:gd name="connsiteX42" fmla="*/ 59341 w 122110"/>
                  <a:gd name="connsiteY42" fmla="*/ 192786 h 1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2110" h="192976">
                    <a:moveTo>
                      <a:pt x="59246" y="192977"/>
                    </a:moveTo>
                    <a:cubicBezTo>
                      <a:pt x="44006" y="192977"/>
                      <a:pt x="31528" y="191072"/>
                      <a:pt x="21812" y="187166"/>
                    </a:cubicBezTo>
                    <a:cubicBezTo>
                      <a:pt x="12192" y="183261"/>
                      <a:pt x="5239" y="180118"/>
                      <a:pt x="953" y="177546"/>
                    </a:cubicBezTo>
                    <a:lnTo>
                      <a:pt x="953" y="129064"/>
                    </a:lnTo>
                    <a:lnTo>
                      <a:pt x="22384" y="127540"/>
                    </a:lnTo>
                    <a:lnTo>
                      <a:pt x="22384" y="142589"/>
                    </a:lnTo>
                    <a:cubicBezTo>
                      <a:pt x="22384" y="144304"/>
                      <a:pt x="23051" y="147257"/>
                      <a:pt x="24289" y="151257"/>
                    </a:cubicBezTo>
                    <a:cubicBezTo>
                      <a:pt x="25527" y="155258"/>
                      <a:pt x="27146" y="159449"/>
                      <a:pt x="29146" y="163640"/>
                    </a:cubicBezTo>
                    <a:cubicBezTo>
                      <a:pt x="31147" y="167926"/>
                      <a:pt x="33147" y="171545"/>
                      <a:pt x="35147" y="174498"/>
                    </a:cubicBezTo>
                    <a:lnTo>
                      <a:pt x="24289" y="158306"/>
                    </a:lnTo>
                    <a:cubicBezTo>
                      <a:pt x="28766" y="164783"/>
                      <a:pt x="33909" y="169164"/>
                      <a:pt x="39719" y="171450"/>
                    </a:cubicBezTo>
                    <a:cubicBezTo>
                      <a:pt x="45434" y="173736"/>
                      <a:pt x="52102" y="174879"/>
                      <a:pt x="59627" y="174879"/>
                    </a:cubicBezTo>
                    <a:cubicBezTo>
                      <a:pt x="69628" y="174879"/>
                      <a:pt x="77629" y="172498"/>
                      <a:pt x="83725" y="167735"/>
                    </a:cubicBezTo>
                    <a:cubicBezTo>
                      <a:pt x="89726" y="162973"/>
                      <a:pt x="92774" y="155448"/>
                      <a:pt x="92774" y="145161"/>
                    </a:cubicBezTo>
                    <a:cubicBezTo>
                      <a:pt x="92774" y="135922"/>
                      <a:pt x="88773" y="128588"/>
                      <a:pt x="80772" y="123158"/>
                    </a:cubicBezTo>
                    <a:cubicBezTo>
                      <a:pt x="72771" y="117729"/>
                      <a:pt x="63437" y="112586"/>
                      <a:pt x="52959" y="107537"/>
                    </a:cubicBezTo>
                    <a:cubicBezTo>
                      <a:pt x="46673" y="104489"/>
                      <a:pt x="40386" y="101346"/>
                      <a:pt x="34195" y="97917"/>
                    </a:cubicBezTo>
                    <a:cubicBezTo>
                      <a:pt x="27908" y="94488"/>
                      <a:pt x="22193" y="90678"/>
                      <a:pt x="17050" y="86297"/>
                    </a:cubicBezTo>
                    <a:cubicBezTo>
                      <a:pt x="11906" y="81915"/>
                      <a:pt x="7811" y="76676"/>
                      <a:pt x="4667" y="70676"/>
                    </a:cubicBezTo>
                    <a:cubicBezTo>
                      <a:pt x="1524" y="64675"/>
                      <a:pt x="0" y="57531"/>
                      <a:pt x="0" y="49244"/>
                    </a:cubicBezTo>
                    <a:cubicBezTo>
                      <a:pt x="0" y="33719"/>
                      <a:pt x="5525" y="21622"/>
                      <a:pt x="16764" y="12954"/>
                    </a:cubicBezTo>
                    <a:cubicBezTo>
                      <a:pt x="27908" y="4286"/>
                      <a:pt x="41624" y="0"/>
                      <a:pt x="57912" y="0"/>
                    </a:cubicBezTo>
                    <a:cubicBezTo>
                      <a:pt x="66199" y="0"/>
                      <a:pt x="74962" y="572"/>
                      <a:pt x="84201" y="1715"/>
                    </a:cubicBezTo>
                    <a:cubicBezTo>
                      <a:pt x="93440" y="2858"/>
                      <a:pt x="102489" y="4382"/>
                      <a:pt x="111252" y="6382"/>
                    </a:cubicBezTo>
                    <a:lnTo>
                      <a:pt x="110871" y="59341"/>
                    </a:lnTo>
                    <a:lnTo>
                      <a:pt x="89440" y="58198"/>
                    </a:lnTo>
                    <a:lnTo>
                      <a:pt x="89440" y="45053"/>
                    </a:lnTo>
                    <a:cubicBezTo>
                      <a:pt x="89440" y="43529"/>
                      <a:pt x="88773" y="40767"/>
                      <a:pt x="87344" y="36767"/>
                    </a:cubicBezTo>
                    <a:cubicBezTo>
                      <a:pt x="86011" y="32766"/>
                      <a:pt x="84487" y="28575"/>
                      <a:pt x="82868" y="24194"/>
                    </a:cubicBezTo>
                    <a:cubicBezTo>
                      <a:pt x="81248" y="19812"/>
                      <a:pt x="79915" y="16383"/>
                      <a:pt x="78962" y="13907"/>
                    </a:cubicBezTo>
                    <a:lnTo>
                      <a:pt x="91726" y="27813"/>
                    </a:lnTo>
                    <a:cubicBezTo>
                      <a:pt x="85439" y="24289"/>
                      <a:pt x="80105" y="21908"/>
                      <a:pt x="75533" y="20669"/>
                    </a:cubicBezTo>
                    <a:cubicBezTo>
                      <a:pt x="70961" y="19431"/>
                      <a:pt x="65246" y="18764"/>
                      <a:pt x="58293" y="18764"/>
                    </a:cubicBezTo>
                    <a:cubicBezTo>
                      <a:pt x="49530" y="18764"/>
                      <a:pt x="42386" y="20955"/>
                      <a:pt x="36862" y="25337"/>
                    </a:cubicBezTo>
                    <a:cubicBezTo>
                      <a:pt x="31337" y="29718"/>
                      <a:pt x="28575" y="35909"/>
                      <a:pt x="28575" y="43910"/>
                    </a:cubicBezTo>
                    <a:cubicBezTo>
                      <a:pt x="28575" y="52673"/>
                      <a:pt x="32576" y="59722"/>
                      <a:pt x="40577" y="65151"/>
                    </a:cubicBezTo>
                    <a:cubicBezTo>
                      <a:pt x="48578" y="70580"/>
                      <a:pt x="57817" y="75629"/>
                      <a:pt x="68390" y="80391"/>
                    </a:cubicBezTo>
                    <a:cubicBezTo>
                      <a:pt x="74867" y="83439"/>
                      <a:pt x="81248" y="86678"/>
                      <a:pt x="87535" y="90202"/>
                    </a:cubicBezTo>
                    <a:cubicBezTo>
                      <a:pt x="93821" y="93726"/>
                      <a:pt x="99536" y="97631"/>
                      <a:pt x="104870" y="102013"/>
                    </a:cubicBezTo>
                    <a:cubicBezTo>
                      <a:pt x="110109" y="106394"/>
                      <a:pt x="114300" y="111538"/>
                      <a:pt x="117443" y="117443"/>
                    </a:cubicBezTo>
                    <a:cubicBezTo>
                      <a:pt x="120587" y="123349"/>
                      <a:pt x="122111" y="130302"/>
                      <a:pt x="122111" y="138303"/>
                    </a:cubicBezTo>
                    <a:cubicBezTo>
                      <a:pt x="122111" y="158115"/>
                      <a:pt x="116491" y="172117"/>
                      <a:pt x="105156" y="180404"/>
                    </a:cubicBezTo>
                    <a:cubicBezTo>
                      <a:pt x="93821" y="188690"/>
                      <a:pt x="78581" y="192786"/>
                      <a:pt x="59341" y="1927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E818510E-B5A0-56AD-8ED1-0CA7A5173BC5}"/>
                </a:ext>
              </a:extLst>
            </p:cNvPr>
            <p:cNvSpPr/>
            <p:nvPr/>
          </p:nvSpPr>
          <p:spPr>
            <a:xfrm>
              <a:off x="7292149" y="2242089"/>
              <a:ext cx="1096137" cy="1406366"/>
            </a:xfrm>
            <a:custGeom>
              <a:avLst/>
              <a:gdLst>
                <a:gd name="connsiteX0" fmla="*/ 1048608 w 1096137"/>
                <a:gd name="connsiteY0" fmla="*/ 1405414 h 1406366"/>
                <a:gd name="connsiteX1" fmla="*/ 1096137 w 1096137"/>
                <a:gd name="connsiteY1" fmla="*/ 1405414 h 1406366"/>
                <a:gd name="connsiteX2" fmla="*/ 1089851 w 1096137"/>
                <a:gd name="connsiteY2" fmla="*/ 1390079 h 1406366"/>
                <a:gd name="connsiteX3" fmla="*/ 1090041 w 1096137"/>
                <a:gd name="connsiteY3" fmla="*/ 1390079 h 1406366"/>
                <a:gd name="connsiteX4" fmla="*/ 573596 w 1096137"/>
                <a:gd name="connsiteY4" fmla="*/ 0 h 1406366"/>
                <a:gd name="connsiteX5" fmla="*/ 561309 w 1096137"/>
                <a:gd name="connsiteY5" fmla="*/ 30861 h 1406366"/>
                <a:gd name="connsiteX6" fmla="*/ 296609 w 1096137"/>
                <a:gd name="connsiteY6" fmla="*/ 680466 h 1406366"/>
                <a:gd name="connsiteX7" fmla="*/ 295466 w 1096137"/>
                <a:gd name="connsiteY7" fmla="*/ 680466 h 1406366"/>
                <a:gd name="connsiteX8" fmla="*/ 295466 w 1096137"/>
                <a:gd name="connsiteY8" fmla="*/ 682942 h 1406366"/>
                <a:gd name="connsiteX9" fmla="*/ 11049 w 1096137"/>
                <a:gd name="connsiteY9" fmla="*/ 1380935 h 1406366"/>
                <a:gd name="connsiteX10" fmla="*/ 0 w 1096137"/>
                <a:gd name="connsiteY10" fmla="*/ 1405414 h 1406366"/>
                <a:gd name="connsiteX11" fmla="*/ 50102 w 1096137"/>
                <a:gd name="connsiteY11" fmla="*/ 1405414 h 1406366"/>
                <a:gd name="connsiteX12" fmla="*/ 51626 w 1096137"/>
                <a:gd name="connsiteY12" fmla="*/ 1405985 h 1406366"/>
                <a:gd name="connsiteX13" fmla="*/ 51816 w 1096137"/>
                <a:gd name="connsiteY13" fmla="*/ 1405414 h 1406366"/>
                <a:gd name="connsiteX14" fmla="*/ 75533 w 1096137"/>
                <a:gd name="connsiteY14" fmla="*/ 1405414 h 1406366"/>
                <a:gd name="connsiteX15" fmla="*/ 322993 w 1096137"/>
                <a:gd name="connsiteY15" fmla="*/ 800767 h 1406366"/>
                <a:gd name="connsiteX16" fmla="*/ 591788 w 1096137"/>
                <a:gd name="connsiteY16" fmla="*/ 800767 h 1406366"/>
                <a:gd name="connsiteX17" fmla="*/ 604457 w 1096137"/>
                <a:gd name="connsiteY17" fmla="*/ 800767 h 1406366"/>
                <a:gd name="connsiteX18" fmla="*/ 604457 w 1096137"/>
                <a:gd name="connsiteY18" fmla="*/ 779526 h 1406366"/>
                <a:gd name="connsiteX19" fmla="*/ 604457 w 1096137"/>
                <a:gd name="connsiteY19" fmla="*/ 680466 h 1406366"/>
                <a:gd name="connsiteX20" fmla="*/ 371951 w 1096137"/>
                <a:gd name="connsiteY20" fmla="*/ 680466 h 1406366"/>
                <a:gd name="connsiteX21" fmla="*/ 559308 w 1096137"/>
                <a:gd name="connsiteY21" fmla="*/ 220409 h 1406366"/>
                <a:gd name="connsiteX22" fmla="*/ 998887 w 1096137"/>
                <a:gd name="connsiteY22" fmla="*/ 1405414 h 1406366"/>
                <a:gd name="connsiteX23" fmla="*/ 1045559 w 1096137"/>
                <a:gd name="connsiteY23" fmla="*/ 1405414 h 1406366"/>
                <a:gd name="connsiteX24" fmla="*/ 1045941 w 1096137"/>
                <a:gd name="connsiteY24" fmla="*/ 1406366 h 1406366"/>
                <a:gd name="connsiteX25" fmla="*/ 1048608 w 1096137"/>
                <a:gd name="connsiteY25" fmla="*/ 1405414 h 1406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96137" h="1406366">
                  <a:moveTo>
                    <a:pt x="1048608" y="1405414"/>
                  </a:moveTo>
                  <a:lnTo>
                    <a:pt x="1096137" y="1405414"/>
                  </a:lnTo>
                  <a:lnTo>
                    <a:pt x="1089851" y="1390079"/>
                  </a:lnTo>
                  <a:lnTo>
                    <a:pt x="1090041" y="1390079"/>
                  </a:lnTo>
                  <a:lnTo>
                    <a:pt x="573596" y="0"/>
                  </a:lnTo>
                  <a:lnTo>
                    <a:pt x="561309" y="30861"/>
                  </a:lnTo>
                  <a:lnTo>
                    <a:pt x="296609" y="680466"/>
                  </a:lnTo>
                  <a:lnTo>
                    <a:pt x="295466" y="680466"/>
                  </a:lnTo>
                  <a:lnTo>
                    <a:pt x="295466" y="682942"/>
                  </a:lnTo>
                  <a:lnTo>
                    <a:pt x="11049" y="1380935"/>
                  </a:lnTo>
                  <a:lnTo>
                    <a:pt x="0" y="1405414"/>
                  </a:lnTo>
                  <a:lnTo>
                    <a:pt x="50102" y="1405414"/>
                  </a:lnTo>
                  <a:lnTo>
                    <a:pt x="51626" y="1405985"/>
                  </a:lnTo>
                  <a:lnTo>
                    <a:pt x="51816" y="1405414"/>
                  </a:lnTo>
                  <a:lnTo>
                    <a:pt x="75533" y="1405414"/>
                  </a:lnTo>
                  <a:lnTo>
                    <a:pt x="322993" y="800767"/>
                  </a:lnTo>
                  <a:lnTo>
                    <a:pt x="591788" y="800767"/>
                  </a:lnTo>
                  <a:lnTo>
                    <a:pt x="604457" y="800767"/>
                  </a:lnTo>
                  <a:lnTo>
                    <a:pt x="604457" y="779526"/>
                  </a:lnTo>
                  <a:lnTo>
                    <a:pt x="604457" y="680466"/>
                  </a:lnTo>
                  <a:lnTo>
                    <a:pt x="371951" y="680466"/>
                  </a:lnTo>
                  <a:lnTo>
                    <a:pt x="559308" y="220409"/>
                  </a:lnTo>
                  <a:lnTo>
                    <a:pt x="998887" y="1405414"/>
                  </a:lnTo>
                  <a:lnTo>
                    <a:pt x="1045559" y="1405414"/>
                  </a:lnTo>
                  <a:lnTo>
                    <a:pt x="1045941" y="1406366"/>
                  </a:lnTo>
                  <a:lnTo>
                    <a:pt x="1048608" y="14054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050E69DC-9D05-9832-7990-56A4ED6B84D8}"/>
                </a:ext>
              </a:extLst>
            </p:cNvPr>
            <p:cNvSpPr/>
            <p:nvPr/>
          </p:nvSpPr>
          <p:spPr>
            <a:xfrm>
              <a:off x="3760088" y="3776852"/>
              <a:ext cx="4628197" cy="48005"/>
            </a:xfrm>
            <a:custGeom>
              <a:avLst/>
              <a:gdLst>
                <a:gd name="connsiteX0" fmla="*/ 3471196 w 4628197"/>
                <a:gd name="connsiteY0" fmla="*/ 12097 h 48005"/>
                <a:gd name="connsiteX1" fmla="*/ 2314289 w 4628197"/>
                <a:gd name="connsiteY1" fmla="*/ 0 h 48005"/>
                <a:gd name="connsiteX2" fmla="*/ 1157002 w 4628197"/>
                <a:gd name="connsiteY2" fmla="*/ 12097 h 48005"/>
                <a:gd name="connsiteX3" fmla="*/ 0 w 4628197"/>
                <a:gd name="connsiteY3" fmla="*/ 23717 h 48005"/>
                <a:gd name="connsiteX4" fmla="*/ 1157002 w 4628197"/>
                <a:gd name="connsiteY4" fmla="*/ 36100 h 48005"/>
                <a:gd name="connsiteX5" fmla="*/ 2314289 w 4628197"/>
                <a:gd name="connsiteY5" fmla="*/ 48006 h 48005"/>
                <a:gd name="connsiteX6" fmla="*/ 3471196 w 4628197"/>
                <a:gd name="connsiteY6" fmla="*/ 36100 h 48005"/>
                <a:gd name="connsiteX7" fmla="*/ 4628198 w 4628197"/>
                <a:gd name="connsiteY7" fmla="*/ 23717 h 48005"/>
                <a:gd name="connsiteX8" fmla="*/ 3471196 w 4628197"/>
                <a:gd name="connsiteY8" fmla="*/ 12097 h 4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28197" h="48005">
                  <a:moveTo>
                    <a:pt x="3471196" y="12097"/>
                  </a:moveTo>
                  <a:lnTo>
                    <a:pt x="2314289" y="0"/>
                  </a:lnTo>
                  <a:lnTo>
                    <a:pt x="1157002" y="12097"/>
                  </a:lnTo>
                  <a:lnTo>
                    <a:pt x="0" y="23717"/>
                  </a:lnTo>
                  <a:lnTo>
                    <a:pt x="1157002" y="36100"/>
                  </a:lnTo>
                  <a:lnTo>
                    <a:pt x="2314289" y="48006"/>
                  </a:lnTo>
                  <a:lnTo>
                    <a:pt x="3471196" y="36100"/>
                  </a:lnTo>
                  <a:lnTo>
                    <a:pt x="4628198" y="23717"/>
                  </a:lnTo>
                  <a:lnTo>
                    <a:pt x="3471196" y="120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53B59C56-9C7B-3751-44EA-C7A7A1AE7EED}"/>
                </a:ext>
              </a:extLst>
            </p:cNvPr>
            <p:cNvSpPr/>
            <p:nvPr/>
          </p:nvSpPr>
          <p:spPr>
            <a:xfrm>
              <a:off x="3759993" y="3762660"/>
              <a:ext cx="4628483" cy="76485"/>
            </a:xfrm>
            <a:custGeom>
              <a:avLst/>
              <a:gdLst>
                <a:gd name="connsiteX0" fmla="*/ 2314480 w 4628483"/>
                <a:gd name="connsiteY0" fmla="*/ 76486 h 76485"/>
                <a:gd name="connsiteX1" fmla="*/ 1157002 w 4628483"/>
                <a:gd name="connsiteY1" fmla="*/ 64675 h 76485"/>
                <a:gd name="connsiteX2" fmla="*/ 0 w 4628483"/>
                <a:gd name="connsiteY2" fmla="*/ 52292 h 76485"/>
                <a:gd name="connsiteX3" fmla="*/ 0 w 4628483"/>
                <a:gd name="connsiteY3" fmla="*/ 23717 h 76485"/>
                <a:gd name="connsiteX4" fmla="*/ 1157002 w 4628483"/>
                <a:gd name="connsiteY4" fmla="*/ 12192 h 76485"/>
                <a:gd name="connsiteX5" fmla="*/ 2314194 w 4628483"/>
                <a:gd name="connsiteY5" fmla="*/ 0 h 76485"/>
                <a:gd name="connsiteX6" fmla="*/ 3471482 w 4628483"/>
                <a:gd name="connsiteY6" fmla="*/ 12192 h 76485"/>
                <a:gd name="connsiteX7" fmla="*/ 4628483 w 4628483"/>
                <a:gd name="connsiteY7" fmla="*/ 23717 h 76485"/>
                <a:gd name="connsiteX8" fmla="*/ 4628483 w 4628483"/>
                <a:gd name="connsiteY8" fmla="*/ 52292 h 76485"/>
                <a:gd name="connsiteX9" fmla="*/ 3471577 w 4628483"/>
                <a:gd name="connsiteY9" fmla="*/ 64675 h 76485"/>
                <a:gd name="connsiteX10" fmla="*/ 2314575 w 4628483"/>
                <a:gd name="connsiteY10" fmla="*/ 76486 h 76485"/>
                <a:gd name="connsiteX11" fmla="*/ 1377887 w 4628483"/>
                <a:gd name="connsiteY11" fmla="*/ 38291 h 76485"/>
                <a:gd name="connsiteX12" fmla="*/ 2314480 w 4628483"/>
                <a:gd name="connsiteY12" fmla="*/ 47911 h 76485"/>
                <a:gd name="connsiteX13" fmla="*/ 3250597 w 4628483"/>
                <a:gd name="connsiteY13" fmla="*/ 38291 h 76485"/>
                <a:gd name="connsiteX14" fmla="*/ 2314099 w 4628483"/>
                <a:gd name="connsiteY14" fmla="*/ 28480 h 76485"/>
                <a:gd name="connsiteX15" fmla="*/ 1377791 w 4628483"/>
                <a:gd name="connsiteY15" fmla="*/ 38291 h 7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28483" h="76485">
                  <a:moveTo>
                    <a:pt x="2314480" y="76486"/>
                  </a:moveTo>
                  <a:lnTo>
                    <a:pt x="1157002" y="64675"/>
                  </a:lnTo>
                  <a:lnTo>
                    <a:pt x="0" y="52292"/>
                  </a:lnTo>
                  <a:lnTo>
                    <a:pt x="0" y="23717"/>
                  </a:lnTo>
                  <a:lnTo>
                    <a:pt x="1157002" y="12192"/>
                  </a:lnTo>
                  <a:lnTo>
                    <a:pt x="2314194" y="0"/>
                  </a:lnTo>
                  <a:lnTo>
                    <a:pt x="3471482" y="12192"/>
                  </a:lnTo>
                  <a:lnTo>
                    <a:pt x="4628483" y="23717"/>
                  </a:lnTo>
                  <a:lnTo>
                    <a:pt x="4628483" y="52292"/>
                  </a:lnTo>
                  <a:lnTo>
                    <a:pt x="3471577" y="64675"/>
                  </a:lnTo>
                  <a:lnTo>
                    <a:pt x="2314575" y="76486"/>
                  </a:lnTo>
                  <a:close/>
                  <a:moveTo>
                    <a:pt x="1377887" y="38291"/>
                  </a:moveTo>
                  <a:lnTo>
                    <a:pt x="2314480" y="47911"/>
                  </a:lnTo>
                  <a:lnTo>
                    <a:pt x="3250597" y="38291"/>
                  </a:lnTo>
                  <a:lnTo>
                    <a:pt x="2314099" y="28480"/>
                  </a:lnTo>
                  <a:lnTo>
                    <a:pt x="1377791" y="382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</p:grpSp>
      <p:cxnSp>
        <p:nvCxnSpPr>
          <p:cNvPr id="131" name="Connecteur droit 130">
            <a:extLst>
              <a:ext uri="{FF2B5EF4-FFF2-40B4-BE49-F238E27FC236}">
                <a16:creationId xmlns:a16="http://schemas.microsoft.com/office/drawing/2014/main" id="{8D1748A2-EDF7-B505-B4A6-F476032088A2}"/>
              </a:ext>
            </a:extLst>
          </p:cNvPr>
          <p:cNvCxnSpPr>
            <a:cxnSpLocks/>
          </p:cNvCxnSpPr>
          <p:nvPr userDrawn="1"/>
        </p:nvCxnSpPr>
        <p:spPr>
          <a:xfrm>
            <a:off x="290286" y="731951"/>
            <a:ext cx="547914" cy="0"/>
          </a:xfrm>
          <a:prstGeom prst="line">
            <a:avLst/>
          </a:prstGeom>
          <a:ln w="38100">
            <a:solidFill>
              <a:srgbClr val="E62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2E15AD37-C1D4-28CF-DA1A-63C3D4417DBD}"/>
              </a:ext>
            </a:extLst>
          </p:cNvPr>
          <p:cNvCxnSpPr/>
          <p:nvPr userDrawn="1"/>
        </p:nvCxnSpPr>
        <p:spPr>
          <a:xfrm>
            <a:off x="1635597" y="6356350"/>
            <a:ext cx="0" cy="365125"/>
          </a:xfrm>
          <a:prstGeom prst="line">
            <a:avLst/>
          </a:prstGeom>
          <a:ln w="28575">
            <a:solidFill>
              <a:srgbClr val="E62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24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Tx/>
        <a:buBlip>
          <a:blip r:embed="rId16"/>
        </a:buBlip>
        <a:defRPr sz="2000" b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b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Roboto" panose="02000000000000000000" pitchFamily="2" charset="0"/>
        <a:buChar char="−"/>
        <a:defRPr sz="1600" b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827D567-1D09-7FEF-898E-50E58392C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798" y="1793289"/>
            <a:ext cx="7253056" cy="379076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r-BE" dirty="0"/>
              <a:t>LE SNECA OU LA REVOLUTION DIGITALE DANS LE SECTEUR DES ASSURANCES EN RDC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6D8C84E-D8CE-133A-0374-5204C8851B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44295" y="3950564"/>
            <a:ext cx="4241800" cy="960390"/>
          </a:xfrm>
        </p:spPr>
        <p:txBody>
          <a:bodyPr/>
          <a:lstStyle/>
          <a:p>
            <a:r>
              <a:rPr lang="fr-BE" dirty="0"/>
              <a:t>- Juin 2023 -  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F9C239E-D9BF-2402-FD82-76B3A5EE41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Réguler et contrôler </a:t>
            </a:r>
            <a:br>
              <a:rPr lang="fr-FR" dirty="0"/>
            </a:br>
            <a:r>
              <a:rPr lang="fr-FR" dirty="0"/>
              <a:t>le secteur des assurances </a:t>
            </a:r>
            <a:br>
              <a:rPr lang="fr-FR" dirty="0"/>
            </a:br>
            <a:r>
              <a:rPr lang="fr-FR" dirty="0"/>
              <a:t>en République démocratique du Congo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651" y="5464062"/>
            <a:ext cx="1387394" cy="13944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25" y="-19660"/>
            <a:ext cx="1418489" cy="142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6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08502" y="172167"/>
            <a:ext cx="8576024" cy="1156112"/>
          </a:xfrm>
          <a:prstGeom prst="rect">
            <a:avLst/>
          </a:prstGeom>
          <a:solidFill>
            <a:srgbClr val="0263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BE23BF0-F307-3C5A-02CB-EF1FADD25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293" y="365125"/>
            <a:ext cx="7052753" cy="627652"/>
          </a:xfrm>
        </p:spPr>
        <p:txBody>
          <a:bodyPr/>
          <a:lstStyle/>
          <a:p>
            <a:pPr algn="ctr"/>
            <a:r>
              <a:rPr lang="fr-FR" dirty="0"/>
              <a:t> </a:t>
            </a:r>
            <a:r>
              <a:rPr lang="fr-FR" dirty="0">
                <a:solidFill>
                  <a:schemeClr val="bg1"/>
                </a:solidFill>
              </a:rPr>
              <a:t>Comment ça fonctionne ?</a:t>
            </a:r>
            <a:r>
              <a:rPr lang="fr-FR" dirty="0">
                <a:solidFill>
                  <a:srgbClr val="FF0000"/>
                </a:solidFill>
              </a:rPr>
              <a:t/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chemeClr val="bg1"/>
                </a:solidFill>
                <a:latin typeface="Candara Light" panose="020E0502030303020204" pitchFamily="34" charset="0"/>
              </a:rPr>
              <a:t>« </a:t>
            </a:r>
            <a:r>
              <a:rPr lang="fr-FR" dirty="0" err="1">
                <a:solidFill>
                  <a:schemeClr val="bg1"/>
                </a:solidFill>
                <a:latin typeface="Candara Light" panose="020E0502030303020204" pitchFamily="34" charset="0"/>
              </a:rPr>
              <a:t>Reporting</a:t>
            </a:r>
            <a:r>
              <a:rPr lang="fr-FR" dirty="0">
                <a:solidFill>
                  <a:schemeClr val="bg1"/>
                </a:solidFill>
                <a:latin typeface="Candara Light" panose="020E0502030303020204" pitchFamily="34" charset="0"/>
              </a:rPr>
              <a:t> »</a:t>
            </a:r>
            <a:endParaRPr lang="fr-BE" dirty="0">
              <a:solidFill>
                <a:schemeClr val="bg1"/>
              </a:solidFill>
              <a:latin typeface="Candara Light" panose="020E0502030303020204" pitchFamily="34" charset="0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F56E183-A109-C0D1-E5FD-98F342332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72FC-FB28-452F-93A0-0862028795B6}" type="slidenum">
              <a:rPr lang="fr-BE" smtClean="0"/>
              <a:t>10</a:t>
            </a:fld>
            <a:endParaRPr lang="fr-B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CCA118-DFDA-B1FB-AC66-92972D220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27/06/2023</a:t>
            </a:r>
            <a:endParaRPr lang="fr-BE" dirty="0"/>
          </a:p>
        </p:txBody>
      </p:sp>
      <p:pic>
        <p:nvPicPr>
          <p:cNvPr id="61" name="Image 6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3011" cy="1500577"/>
          </a:xfrm>
          <a:prstGeom prst="rect">
            <a:avLst/>
          </a:prstGeom>
        </p:spPr>
      </p:pic>
      <p:sp>
        <p:nvSpPr>
          <p:cNvPr id="3" name="Organigramme : Données stockées 2"/>
          <p:cNvSpPr/>
          <p:nvPr/>
        </p:nvSpPr>
        <p:spPr>
          <a:xfrm rot="10800000">
            <a:off x="8430618" y="172167"/>
            <a:ext cx="2006607" cy="1156112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926"/>
            <a:ext cx="8050787" cy="356566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24600FE-3F0D-7262-BBBA-87DB262B4061}"/>
              </a:ext>
            </a:extLst>
          </p:cNvPr>
          <p:cNvSpPr txBox="1">
            <a:spLocks/>
          </p:cNvSpPr>
          <p:nvPr/>
        </p:nvSpPr>
        <p:spPr>
          <a:xfrm>
            <a:off x="8071209" y="2205658"/>
            <a:ext cx="3600000" cy="150810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fr-FR" sz="1400" dirty="0" smtClean="0">
                <a:solidFill>
                  <a:srgbClr val="00144F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 titre d’exemple, le tableau de bord permet de voir </a:t>
            </a:r>
            <a:r>
              <a:rPr lang="fr-FR" sz="1400" dirty="0" smtClean="0">
                <a:solidFill>
                  <a:srgbClr val="00144F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en </a:t>
            </a:r>
            <a:r>
              <a:rPr lang="fr-FR" sz="1400" dirty="0" smtClean="0">
                <a:solidFill>
                  <a:srgbClr val="00144F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temps réel le nombre de </a:t>
            </a:r>
            <a:r>
              <a:rPr lang="fr-FR" sz="1400" dirty="0" smtClean="0">
                <a:solidFill>
                  <a:srgbClr val="00144F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polices souscrites, </a:t>
            </a:r>
            <a:r>
              <a:rPr lang="fr-FR" sz="1400" dirty="0" smtClean="0">
                <a:solidFill>
                  <a:srgbClr val="00144F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et de faire la différence avec les nombre de </a:t>
            </a:r>
            <a:r>
              <a:rPr lang="fr-FR" sz="1400" dirty="0" smtClean="0">
                <a:solidFill>
                  <a:srgbClr val="00144F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polices </a:t>
            </a:r>
            <a:r>
              <a:rPr lang="fr-FR" sz="1400" dirty="0" smtClean="0">
                <a:solidFill>
                  <a:srgbClr val="00144F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reporté lors de déclaration périodique. Le rapport peut être établit en </a:t>
            </a:r>
            <a:r>
              <a:rPr lang="fr-FR" sz="1400" dirty="0" smtClean="0">
                <a:solidFill>
                  <a:srgbClr val="00144F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termes </a:t>
            </a:r>
            <a:r>
              <a:rPr lang="fr-FR" sz="1400" dirty="0" smtClean="0">
                <a:solidFill>
                  <a:srgbClr val="00144F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de </a:t>
            </a:r>
            <a:r>
              <a:rPr lang="fr-FR" sz="1400" dirty="0" smtClean="0">
                <a:solidFill>
                  <a:srgbClr val="00144F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certificats </a:t>
            </a:r>
            <a:r>
              <a:rPr lang="fr-FR" sz="1400" dirty="0" smtClean="0">
                <a:solidFill>
                  <a:srgbClr val="00144F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générés</a:t>
            </a:r>
            <a:endParaRPr lang="fr-FR" sz="1400" dirty="0">
              <a:solidFill>
                <a:srgbClr val="00144F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F359D8-71B5-4D53-EEF9-5B8E2E45A317}"/>
              </a:ext>
            </a:extLst>
          </p:cNvPr>
          <p:cNvSpPr txBox="1">
            <a:spLocks/>
          </p:cNvSpPr>
          <p:nvPr/>
        </p:nvSpPr>
        <p:spPr>
          <a:xfrm>
            <a:off x="8071209" y="1892758"/>
            <a:ext cx="3600000" cy="24622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1600" b="1" dirty="0" smtClean="0">
                <a:solidFill>
                  <a:srgbClr val="00144F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Tableau de board</a:t>
            </a:r>
            <a:endParaRPr lang="en-US" sz="1600" b="1" dirty="0">
              <a:solidFill>
                <a:srgbClr val="00144F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E6478E-1770-492D-5CF8-3F4B6912A025}"/>
              </a:ext>
            </a:extLst>
          </p:cNvPr>
          <p:cNvSpPr/>
          <p:nvPr/>
        </p:nvSpPr>
        <p:spPr>
          <a:xfrm>
            <a:off x="10363200" y="565104"/>
            <a:ext cx="1356852" cy="1231947"/>
          </a:xfrm>
          <a:prstGeom prst="rect">
            <a:avLst/>
          </a:prstGeom>
          <a:solidFill>
            <a:srgbClr val="F5AE1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234">
            <a:extLst>
              <a:ext uri="{FF2B5EF4-FFF2-40B4-BE49-F238E27FC236}">
                <a16:creationId xmlns:a16="http://schemas.microsoft.com/office/drawing/2014/main" id="{3F80F9CD-AA70-484B-1C82-1AF7B6C809C5}"/>
              </a:ext>
            </a:extLst>
          </p:cNvPr>
          <p:cNvCxnSpPr>
            <a:cxnSpLocks/>
          </p:cNvCxnSpPr>
          <p:nvPr/>
        </p:nvCxnSpPr>
        <p:spPr>
          <a:xfrm>
            <a:off x="8071209" y="2976724"/>
            <a:ext cx="360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262">
            <a:extLst>
              <a:ext uri="{FF2B5EF4-FFF2-40B4-BE49-F238E27FC236}">
                <a16:creationId xmlns:a16="http://schemas.microsoft.com/office/drawing/2014/main" id="{D5298D10-8216-7317-50C4-7129C94C6A43}"/>
              </a:ext>
            </a:extLst>
          </p:cNvPr>
          <p:cNvGrpSpPr/>
          <p:nvPr/>
        </p:nvGrpSpPr>
        <p:grpSpPr>
          <a:xfrm>
            <a:off x="10437225" y="452285"/>
            <a:ext cx="1164981" cy="1288490"/>
            <a:chOff x="4841876" y="731838"/>
            <a:chExt cx="344488" cy="344488"/>
          </a:xfrm>
          <a:solidFill>
            <a:schemeClr val="bg1"/>
          </a:solidFill>
        </p:grpSpPr>
        <p:sp>
          <p:nvSpPr>
            <p:cNvPr id="17" name="Freeform 432">
              <a:extLst>
                <a:ext uri="{FF2B5EF4-FFF2-40B4-BE49-F238E27FC236}">
                  <a16:creationId xmlns:a16="http://schemas.microsoft.com/office/drawing/2014/main" id="{0F2915F9-FFBB-D44C-8061-F4E32E2FD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76" y="806451"/>
              <a:ext cx="344488" cy="225425"/>
            </a:xfrm>
            <a:custGeom>
              <a:avLst/>
              <a:gdLst>
                <a:gd name="T0" fmla="*/ 92 w 92"/>
                <a:gd name="T1" fmla="*/ 56 h 60"/>
                <a:gd name="T2" fmla="*/ 88 w 92"/>
                <a:gd name="T3" fmla="*/ 60 h 60"/>
                <a:gd name="T4" fmla="*/ 4 w 92"/>
                <a:gd name="T5" fmla="*/ 60 h 60"/>
                <a:gd name="T6" fmla="*/ 0 w 92"/>
                <a:gd name="T7" fmla="*/ 56 h 60"/>
                <a:gd name="T8" fmla="*/ 0 w 92"/>
                <a:gd name="T9" fmla="*/ 4 h 60"/>
                <a:gd name="T10" fmla="*/ 4 w 92"/>
                <a:gd name="T11" fmla="*/ 0 h 60"/>
                <a:gd name="T12" fmla="*/ 88 w 92"/>
                <a:gd name="T13" fmla="*/ 0 h 60"/>
                <a:gd name="T14" fmla="*/ 92 w 92"/>
                <a:gd name="T15" fmla="*/ 4 h 60"/>
                <a:gd name="T16" fmla="*/ 92 w 92"/>
                <a:gd name="T17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60">
                  <a:moveTo>
                    <a:pt x="92" y="56"/>
                  </a:moveTo>
                  <a:cubicBezTo>
                    <a:pt x="92" y="58"/>
                    <a:pt x="90" y="60"/>
                    <a:pt x="88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2" y="60"/>
                    <a:pt x="0" y="58"/>
                    <a:pt x="0" y="5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0" y="0"/>
                    <a:pt x="92" y="2"/>
                    <a:pt x="92" y="4"/>
                  </a:cubicBezTo>
                  <a:lnTo>
                    <a:pt x="92" y="56"/>
                  </a:lnTo>
                  <a:close/>
                </a:path>
              </a:pathLst>
            </a:custGeom>
            <a:grp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433">
              <a:extLst>
                <a:ext uri="{FF2B5EF4-FFF2-40B4-BE49-F238E27FC236}">
                  <a16:creationId xmlns:a16="http://schemas.microsoft.com/office/drawing/2014/main" id="{9E7B8F9C-1FE1-2386-8BDE-EC21C12D6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038" y="836613"/>
              <a:ext cx="284163" cy="165100"/>
            </a:xfrm>
            <a:prstGeom prst="rect">
              <a:avLst/>
            </a:prstGeom>
            <a:grp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434">
              <a:extLst>
                <a:ext uri="{FF2B5EF4-FFF2-40B4-BE49-F238E27FC236}">
                  <a16:creationId xmlns:a16="http://schemas.microsoft.com/office/drawing/2014/main" id="{36C389B6-AF4B-B5B6-3232-4947E0A6A2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8713" y="1076326"/>
              <a:ext cx="150813" cy="0"/>
            </a:xfrm>
            <a:prstGeom prst="line">
              <a:avLst/>
            </a:prstGeom>
            <a:grp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435">
              <a:extLst>
                <a:ext uri="{FF2B5EF4-FFF2-40B4-BE49-F238E27FC236}">
                  <a16:creationId xmlns:a16="http://schemas.microsoft.com/office/drawing/2014/main" id="{F8ED1FCE-3CB5-EB5D-DAB0-3A87D04679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1101" y="1031876"/>
              <a:ext cx="0" cy="44450"/>
            </a:xfrm>
            <a:prstGeom prst="line">
              <a:avLst/>
            </a:prstGeom>
            <a:grp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436">
              <a:extLst>
                <a:ext uri="{FF2B5EF4-FFF2-40B4-BE49-F238E27FC236}">
                  <a16:creationId xmlns:a16="http://schemas.microsoft.com/office/drawing/2014/main" id="{473BED9F-1886-EEA3-EC83-01AD4EE707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37138" y="1031876"/>
              <a:ext cx="0" cy="44450"/>
            </a:xfrm>
            <a:prstGeom prst="line">
              <a:avLst/>
            </a:prstGeom>
            <a:grp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37">
              <a:extLst>
                <a:ext uri="{FF2B5EF4-FFF2-40B4-BE49-F238E27FC236}">
                  <a16:creationId xmlns:a16="http://schemas.microsoft.com/office/drawing/2014/main" id="{11C6139A-A242-48E0-075B-FE9404751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476" y="731838"/>
              <a:ext cx="142875" cy="22225"/>
            </a:xfrm>
            <a:custGeom>
              <a:avLst/>
              <a:gdLst>
                <a:gd name="T0" fmla="*/ 38 w 38"/>
                <a:gd name="T1" fmla="*/ 6 h 6"/>
                <a:gd name="T2" fmla="*/ 19 w 38"/>
                <a:gd name="T3" fmla="*/ 0 h 6"/>
                <a:gd name="T4" fmla="*/ 0 w 38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6">
                  <a:moveTo>
                    <a:pt x="38" y="6"/>
                  </a:moveTo>
                  <a:cubicBezTo>
                    <a:pt x="32" y="2"/>
                    <a:pt x="26" y="0"/>
                    <a:pt x="19" y="0"/>
                  </a:cubicBezTo>
                  <a:cubicBezTo>
                    <a:pt x="12" y="0"/>
                    <a:pt x="6" y="2"/>
                    <a:pt x="0" y="6"/>
                  </a:cubicBezTo>
                </a:path>
              </a:pathLst>
            </a:custGeom>
            <a:grp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38">
              <a:extLst>
                <a:ext uri="{FF2B5EF4-FFF2-40B4-BE49-F238E27FC236}">
                  <a16:creationId xmlns:a16="http://schemas.microsoft.com/office/drawing/2014/main" id="{3403F6A2-3CAC-70F9-8BE5-EB85BDB1D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938" y="762001"/>
              <a:ext cx="106363" cy="19050"/>
            </a:xfrm>
            <a:custGeom>
              <a:avLst/>
              <a:gdLst>
                <a:gd name="T0" fmla="*/ 28 w 28"/>
                <a:gd name="T1" fmla="*/ 5 h 5"/>
                <a:gd name="T2" fmla="*/ 14 w 28"/>
                <a:gd name="T3" fmla="*/ 0 h 5"/>
                <a:gd name="T4" fmla="*/ 0 w 28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5">
                  <a:moveTo>
                    <a:pt x="28" y="5"/>
                  </a:moveTo>
                  <a:cubicBezTo>
                    <a:pt x="24" y="2"/>
                    <a:pt x="19" y="0"/>
                    <a:pt x="14" y="0"/>
                  </a:cubicBezTo>
                  <a:cubicBezTo>
                    <a:pt x="9" y="0"/>
                    <a:pt x="4" y="2"/>
                    <a:pt x="0" y="5"/>
                  </a:cubicBezTo>
                </a:path>
              </a:pathLst>
            </a:custGeom>
            <a:grp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169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08502" y="172167"/>
            <a:ext cx="8576024" cy="1156112"/>
          </a:xfrm>
          <a:prstGeom prst="rect">
            <a:avLst/>
          </a:prstGeom>
          <a:solidFill>
            <a:srgbClr val="0263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BE23BF0-F307-3C5A-02CB-EF1FADD25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293" y="365125"/>
            <a:ext cx="7052753" cy="627652"/>
          </a:xfrm>
        </p:spPr>
        <p:txBody>
          <a:bodyPr/>
          <a:lstStyle/>
          <a:p>
            <a:pPr algn="ctr"/>
            <a:r>
              <a:rPr lang="fr-FR" dirty="0"/>
              <a:t> </a:t>
            </a:r>
            <a:r>
              <a:rPr lang="fr-FR" dirty="0">
                <a:solidFill>
                  <a:schemeClr val="bg1"/>
                </a:solidFill>
              </a:rPr>
              <a:t>Comment ça fonctionne ?</a:t>
            </a:r>
            <a:r>
              <a:rPr lang="fr-FR" dirty="0">
                <a:solidFill>
                  <a:srgbClr val="FF0000"/>
                </a:solidFill>
              </a:rPr>
              <a:t/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chemeClr val="bg1"/>
                </a:solidFill>
                <a:latin typeface="Candara Light" panose="020E0502030303020204" pitchFamily="34" charset="0"/>
              </a:rPr>
              <a:t>« </a:t>
            </a:r>
            <a:r>
              <a:rPr lang="fr-FR" dirty="0" err="1">
                <a:solidFill>
                  <a:schemeClr val="bg1"/>
                </a:solidFill>
                <a:latin typeface="Candara Light" panose="020E0502030303020204" pitchFamily="34" charset="0"/>
              </a:rPr>
              <a:t>Reporting</a:t>
            </a:r>
            <a:r>
              <a:rPr lang="fr-FR" dirty="0">
                <a:solidFill>
                  <a:schemeClr val="bg1"/>
                </a:solidFill>
                <a:latin typeface="Candara Light" panose="020E0502030303020204" pitchFamily="34" charset="0"/>
              </a:rPr>
              <a:t> »</a:t>
            </a:r>
            <a:endParaRPr lang="fr-BE" dirty="0">
              <a:solidFill>
                <a:schemeClr val="bg1"/>
              </a:solidFill>
              <a:latin typeface="Candara Light" panose="020E0502030303020204" pitchFamily="34" charset="0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F56E183-A109-C0D1-E5FD-98F342332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72FC-FB28-452F-93A0-0862028795B6}" type="slidenum">
              <a:rPr lang="fr-BE" smtClean="0"/>
              <a:t>11</a:t>
            </a:fld>
            <a:endParaRPr lang="fr-B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CCA118-DFDA-B1FB-AC66-92972D220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27/06/2023</a:t>
            </a:r>
            <a:endParaRPr lang="fr-BE" dirty="0"/>
          </a:p>
        </p:txBody>
      </p:sp>
      <p:pic>
        <p:nvPicPr>
          <p:cNvPr id="61" name="Image 6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3011" cy="1500577"/>
          </a:xfrm>
          <a:prstGeom prst="rect">
            <a:avLst/>
          </a:prstGeom>
        </p:spPr>
      </p:pic>
      <p:sp>
        <p:nvSpPr>
          <p:cNvPr id="3" name="Organigramme : Données stockées 2"/>
          <p:cNvSpPr/>
          <p:nvPr/>
        </p:nvSpPr>
        <p:spPr>
          <a:xfrm rot="10800000">
            <a:off x="8430618" y="172167"/>
            <a:ext cx="2006607" cy="1156112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905"/>
            <a:ext cx="7918338" cy="355327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24600FE-3F0D-7262-BBBA-87DB262B4061}"/>
              </a:ext>
            </a:extLst>
          </p:cNvPr>
          <p:cNvSpPr txBox="1">
            <a:spLocks/>
          </p:cNvSpPr>
          <p:nvPr/>
        </p:nvSpPr>
        <p:spPr>
          <a:xfrm>
            <a:off x="8071209" y="2205658"/>
            <a:ext cx="3600000" cy="430887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fr-FR" sz="1400" dirty="0" smtClean="0">
                <a:solidFill>
                  <a:srgbClr val="00144F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Les chiffres de production du marché sont disponible à manière </a:t>
            </a:r>
            <a:endParaRPr lang="fr-FR" sz="1400" dirty="0">
              <a:solidFill>
                <a:srgbClr val="00144F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CF359D8-71B5-4D53-EEF9-5B8E2E45A317}"/>
              </a:ext>
            </a:extLst>
          </p:cNvPr>
          <p:cNvSpPr txBox="1">
            <a:spLocks/>
          </p:cNvSpPr>
          <p:nvPr/>
        </p:nvSpPr>
        <p:spPr>
          <a:xfrm>
            <a:off x="8071209" y="1892758"/>
            <a:ext cx="3600000" cy="24622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1600" b="1" dirty="0" smtClean="0">
                <a:solidFill>
                  <a:srgbClr val="00144F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Tableau de board</a:t>
            </a:r>
            <a:endParaRPr lang="en-US" sz="1600" b="1" dirty="0">
              <a:solidFill>
                <a:srgbClr val="00144F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E6478E-1770-492D-5CF8-3F4B6912A025}"/>
              </a:ext>
            </a:extLst>
          </p:cNvPr>
          <p:cNvSpPr/>
          <p:nvPr/>
        </p:nvSpPr>
        <p:spPr>
          <a:xfrm>
            <a:off x="10363200" y="565104"/>
            <a:ext cx="1356852" cy="1231947"/>
          </a:xfrm>
          <a:prstGeom prst="rect">
            <a:avLst/>
          </a:prstGeom>
          <a:solidFill>
            <a:srgbClr val="F5AE1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262">
            <a:extLst>
              <a:ext uri="{FF2B5EF4-FFF2-40B4-BE49-F238E27FC236}">
                <a16:creationId xmlns:a16="http://schemas.microsoft.com/office/drawing/2014/main" id="{D5298D10-8216-7317-50C4-7129C94C6A43}"/>
              </a:ext>
            </a:extLst>
          </p:cNvPr>
          <p:cNvGrpSpPr/>
          <p:nvPr/>
        </p:nvGrpSpPr>
        <p:grpSpPr>
          <a:xfrm>
            <a:off x="10437225" y="452285"/>
            <a:ext cx="1164981" cy="1288490"/>
            <a:chOff x="4841876" y="731838"/>
            <a:chExt cx="344488" cy="344488"/>
          </a:xfrm>
          <a:solidFill>
            <a:schemeClr val="bg1"/>
          </a:solidFill>
        </p:grpSpPr>
        <p:sp>
          <p:nvSpPr>
            <p:cNvPr id="15" name="Freeform 432">
              <a:extLst>
                <a:ext uri="{FF2B5EF4-FFF2-40B4-BE49-F238E27FC236}">
                  <a16:creationId xmlns:a16="http://schemas.microsoft.com/office/drawing/2014/main" id="{0F2915F9-FFBB-D44C-8061-F4E32E2FD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76" y="806451"/>
              <a:ext cx="344488" cy="225425"/>
            </a:xfrm>
            <a:custGeom>
              <a:avLst/>
              <a:gdLst>
                <a:gd name="T0" fmla="*/ 92 w 92"/>
                <a:gd name="T1" fmla="*/ 56 h 60"/>
                <a:gd name="T2" fmla="*/ 88 w 92"/>
                <a:gd name="T3" fmla="*/ 60 h 60"/>
                <a:gd name="T4" fmla="*/ 4 w 92"/>
                <a:gd name="T5" fmla="*/ 60 h 60"/>
                <a:gd name="T6" fmla="*/ 0 w 92"/>
                <a:gd name="T7" fmla="*/ 56 h 60"/>
                <a:gd name="T8" fmla="*/ 0 w 92"/>
                <a:gd name="T9" fmla="*/ 4 h 60"/>
                <a:gd name="T10" fmla="*/ 4 w 92"/>
                <a:gd name="T11" fmla="*/ 0 h 60"/>
                <a:gd name="T12" fmla="*/ 88 w 92"/>
                <a:gd name="T13" fmla="*/ 0 h 60"/>
                <a:gd name="T14" fmla="*/ 92 w 92"/>
                <a:gd name="T15" fmla="*/ 4 h 60"/>
                <a:gd name="T16" fmla="*/ 92 w 92"/>
                <a:gd name="T17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60">
                  <a:moveTo>
                    <a:pt x="92" y="56"/>
                  </a:moveTo>
                  <a:cubicBezTo>
                    <a:pt x="92" y="58"/>
                    <a:pt x="90" y="60"/>
                    <a:pt x="88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2" y="60"/>
                    <a:pt x="0" y="58"/>
                    <a:pt x="0" y="5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0" y="0"/>
                    <a:pt x="92" y="2"/>
                    <a:pt x="92" y="4"/>
                  </a:cubicBezTo>
                  <a:lnTo>
                    <a:pt x="92" y="56"/>
                  </a:lnTo>
                  <a:close/>
                </a:path>
              </a:pathLst>
            </a:custGeom>
            <a:grp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433">
              <a:extLst>
                <a:ext uri="{FF2B5EF4-FFF2-40B4-BE49-F238E27FC236}">
                  <a16:creationId xmlns:a16="http://schemas.microsoft.com/office/drawing/2014/main" id="{9E7B8F9C-1FE1-2386-8BDE-EC21C12D6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038" y="836613"/>
              <a:ext cx="284163" cy="165100"/>
            </a:xfrm>
            <a:prstGeom prst="rect">
              <a:avLst/>
            </a:prstGeom>
            <a:grp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434">
              <a:extLst>
                <a:ext uri="{FF2B5EF4-FFF2-40B4-BE49-F238E27FC236}">
                  <a16:creationId xmlns:a16="http://schemas.microsoft.com/office/drawing/2014/main" id="{36C389B6-AF4B-B5B6-3232-4947E0A6A2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8713" y="1076326"/>
              <a:ext cx="150813" cy="0"/>
            </a:xfrm>
            <a:prstGeom prst="line">
              <a:avLst/>
            </a:prstGeom>
            <a:grp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435">
              <a:extLst>
                <a:ext uri="{FF2B5EF4-FFF2-40B4-BE49-F238E27FC236}">
                  <a16:creationId xmlns:a16="http://schemas.microsoft.com/office/drawing/2014/main" id="{F8ED1FCE-3CB5-EB5D-DAB0-3A87D04679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1101" y="1031876"/>
              <a:ext cx="0" cy="44450"/>
            </a:xfrm>
            <a:prstGeom prst="line">
              <a:avLst/>
            </a:prstGeom>
            <a:grp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436">
              <a:extLst>
                <a:ext uri="{FF2B5EF4-FFF2-40B4-BE49-F238E27FC236}">
                  <a16:creationId xmlns:a16="http://schemas.microsoft.com/office/drawing/2014/main" id="{473BED9F-1886-EEA3-EC83-01AD4EE707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37138" y="1031876"/>
              <a:ext cx="0" cy="44450"/>
            </a:xfrm>
            <a:prstGeom prst="line">
              <a:avLst/>
            </a:prstGeom>
            <a:grp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37">
              <a:extLst>
                <a:ext uri="{FF2B5EF4-FFF2-40B4-BE49-F238E27FC236}">
                  <a16:creationId xmlns:a16="http://schemas.microsoft.com/office/drawing/2014/main" id="{11C6139A-A242-48E0-075B-FE9404751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476" y="731838"/>
              <a:ext cx="142875" cy="22225"/>
            </a:xfrm>
            <a:custGeom>
              <a:avLst/>
              <a:gdLst>
                <a:gd name="T0" fmla="*/ 38 w 38"/>
                <a:gd name="T1" fmla="*/ 6 h 6"/>
                <a:gd name="T2" fmla="*/ 19 w 38"/>
                <a:gd name="T3" fmla="*/ 0 h 6"/>
                <a:gd name="T4" fmla="*/ 0 w 38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6">
                  <a:moveTo>
                    <a:pt x="38" y="6"/>
                  </a:moveTo>
                  <a:cubicBezTo>
                    <a:pt x="32" y="2"/>
                    <a:pt x="26" y="0"/>
                    <a:pt x="19" y="0"/>
                  </a:cubicBezTo>
                  <a:cubicBezTo>
                    <a:pt x="12" y="0"/>
                    <a:pt x="6" y="2"/>
                    <a:pt x="0" y="6"/>
                  </a:cubicBezTo>
                </a:path>
              </a:pathLst>
            </a:custGeom>
            <a:grp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38">
              <a:extLst>
                <a:ext uri="{FF2B5EF4-FFF2-40B4-BE49-F238E27FC236}">
                  <a16:creationId xmlns:a16="http://schemas.microsoft.com/office/drawing/2014/main" id="{3403F6A2-3CAC-70F9-8BE5-EB85BDB1D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938" y="762001"/>
              <a:ext cx="106363" cy="19050"/>
            </a:xfrm>
            <a:custGeom>
              <a:avLst/>
              <a:gdLst>
                <a:gd name="T0" fmla="*/ 28 w 28"/>
                <a:gd name="T1" fmla="*/ 5 h 5"/>
                <a:gd name="T2" fmla="*/ 14 w 28"/>
                <a:gd name="T3" fmla="*/ 0 h 5"/>
                <a:gd name="T4" fmla="*/ 0 w 28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5">
                  <a:moveTo>
                    <a:pt x="28" y="5"/>
                  </a:moveTo>
                  <a:cubicBezTo>
                    <a:pt x="24" y="2"/>
                    <a:pt x="19" y="0"/>
                    <a:pt x="14" y="0"/>
                  </a:cubicBezTo>
                  <a:cubicBezTo>
                    <a:pt x="9" y="0"/>
                    <a:pt x="4" y="2"/>
                    <a:pt x="0" y="5"/>
                  </a:cubicBezTo>
                </a:path>
              </a:pathLst>
            </a:custGeom>
            <a:grp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967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08502" y="172167"/>
            <a:ext cx="8576024" cy="1156112"/>
          </a:xfrm>
          <a:prstGeom prst="rect">
            <a:avLst/>
          </a:prstGeom>
          <a:solidFill>
            <a:srgbClr val="0263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BE23BF0-F307-3C5A-02CB-EF1FADD25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294" y="365125"/>
            <a:ext cx="7628206" cy="627652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 Que retenir du SNECA  ?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  <a:latin typeface="Candara Light" panose="020E0502030303020204" pitchFamily="34" charset="0"/>
              </a:rPr>
              <a:t>« Intégration des assurances obligatoires »</a:t>
            </a:r>
            <a:endParaRPr lang="fr-BE" dirty="0">
              <a:solidFill>
                <a:schemeClr val="bg1"/>
              </a:solidFill>
              <a:latin typeface="Candara Light" panose="020E0502030303020204" pitchFamily="34" charset="0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F56E183-A109-C0D1-E5FD-98F342332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72FC-FB28-452F-93A0-0862028795B6}" type="slidenum">
              <a:rPr lang="fr-BE" smtClean="0"/>
              <a:t>12</a:t>
            </a:fld>
            <a:endParaRPr lang="fr-B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CCA118-DFDA-B1FB-AC66-92972D220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27/06/2023</a:t>
            </a:r>
            <a:endParaRPr lang="fr-BE" dirty="0"/>
          </a:p>
        </p:txBody>
      </p:sp>
      <p:pic>
        <p:nvPicPr>
          <p:cNvPr id="61" name="Image 6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3011" cy="1500577"/>
          </a:xfrm>
          <a:prstGeom prst="rect">
            <a:avLst/>
          </a:prstGeom>
        </p:spPr>
      </p:pic>
      <p:sp>
        <p:nvSpPr>
          <p:cNvPr id="3" name="Organigramme : Données stockées 2"/>
          <p:cNvSpPr/>
          <p:nvPr/>
        </p:nvSpPr>
        <p:spPr>
          <a:xfrm rot="10800000">
            <a:off x="8806918" y="197643"/>
            <a:ext cx="2006607" cy="1156112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0" name="Straight Connector 74">
            <a:extLst>
              <a:ext uri="{FF2B5EF4-FFF2-40B4-BE49-F238E27FC236}">
                <a16:creationId xmlns:a16="http://schemas.microsoft.com/office/drawing/2014/main" id="{A6E6DCE2-9D80-4B89-B48D-1EF47875A615}"/>
              </a:ext>
            </a:extLst>
          </p:cNvPr>
          <p:cNvCxnSpPr>
            <a:cxnSpLocks/>
          </p:cNvCxnSpPr>
          <p:nvPr/>
        </p:nvCxnSpPr>
        <p:spPr>
          <a:xfrm>
            <a:off x="3891055" y="2493773"/>
            <a:ext cx="567130" cy="2421850"/>
          </a:xfrm>
          <a:prstGeom prst="line">
            <a:avLst/>
          </a:prstGeom>
          <a:ln>
            <a:solidFill>
              <a:srgbClr val="9C6D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75">
            <a:extLst>
              <a:ext uri="{FF2B5EF4-FFF2-40B4-BE49-F238E27FC236}">
                <a16:creationId xmlns:a16="http://schemas.microsoft.com/office/drawing/2014/main" id="{5E72269A-9209-4479-B840-7A85D8ADDDD8}"/>
              </a:ext>
            </a:extLst>
          </p:cNvPr>
          <p:cNvCxnSpPr/>
          <p:nvPr/>
        </p:nvCxnSpPr>
        <p:spPr>
          <a:xfrm>
            <a:off x="2038260" y="2449180"/>
            <a:ext cx="2581835" cy="3356386"/>
          </a:xfrm>
          <a:prstGeom prst="line">
            <a:avLst/>
          </a:prstGeom>
          <a:ln>
            <a:solidFill>
              <a:srgbClr val="521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76">
            <a:extLst>
              <a:ext uri="{FF2B5EF4-FFF2-40B4-BE49-F238E27FC236}">
                <a16:creationId xmlns:a16="http://schemas.microsoft.com/office/drawing/2014/main" id="{FC86472B-545A-425C-B923-F2B10F3E8163}"/>
              </a:ext>
            </a:extLst>
          </p:cNvPr>
          <p:cNvCxnSpPr/>
          <p:nvPr/>
        </p:nvCxnSpPr>
        <p:spPr>
          <a:xfrm flipH="1">
            <a:off x="5011368" y="3018664"/>
            <a:ext cx="446871" cy="1967182"/>
          </a:xfrm>
          <a:prstGeom prst="line">
            <a:avLst/>
          </a:prstGeom>
          <a:ln>
            <a:solidFill>
              <a:srgbClr val="B1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77">
            <a:extLst>
              <a:ext uri="{FF2B5EF4-FFF2-40B4-BE49-F238E27FC236}">
                <a16:creationId xmlns:a16="http://schemas.microsoft.com/office/drawing/2014/main" id="{0315C5D4-FEDC-4840-B27C-D5A14BC1CAEA}"/>
              </a:ext>
            </a:extLst>
          </p:cNvPr>
          <p:cNvCxnSpPr>
            <a:cxnSpLocks/>
          </p:cNvCxnSpPr>
          <p:nvPr/>
        </p:nvCxnSpPr>
        <p:spPr>
          <a:xfrm flipH="1">
            <a:off x="5234803" y="4127373"/>
            <a:ext cx="1155895" cy="1409311"/>
          </a:xfrm>
          <a:prstGeom prst="line">
            <a:avLst/>
          </a:prstGeom>
          <a:ln>
            <a:solidFill>
              <a:srgbClr val="142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78">
            <a:extLst>
              <a:ext uri="{FF2B5EF4-FFF2-40B4-BE49-F238E27FC236}">
                <a16:creationId xmlns:a16="http://schemas.microsoft.com/office/drawing/2014/main" id="{EBAB0E80-90F8-482C-9F6E-E0C14E0B0279}"/>
              </a:ext>
            </a:extLst>
          </p:cNvPr>
          <p:cNvCxnSpPr/>
          <p:nvPr/>
        </p:nvCxnSpPr>
        <p:spPr>
          <a:xfrm>
            <a:off x="5692690" y="6133540"/>
            <a:ext cx="1215499" cy="0"/>
          </a:xfrm>
          <a:prstGeom prst="line">
            <a:avLst/>
          </a:prstGeom>
          <a:ln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79">
            <a:extLst>
              <a:ext uri="{FF2B5EF4-FFF2-40B4-BE49-F238E27FC236}">
                <a16:creationId xmlns:a16="http://schemas.microsoft.com/office/drawing/2014/main" id="{1DC8FF18-D6B9-49EF-B9C4-A92A22CDACAB}"/>
              </a:ext>
            </a:extLst>
          </p:cNvPr>
          <p:cNvGrpSpPr/>
          <p:nvPr/>
        </p:nvGrpSpPr>
        <p:grpSpPr>
          <a:xfrm>
            <a:off x="945150" y="3421783"/>
            <a:ext cx="5286873" cy="4140980"/>
            <a:chOff x="1642669" y="2464933"/>
            <a:chExt cx="3681753" cy="2883757"/>
          </a:xfrm>
        </p:grpSpPr>
        <p:sp>
          <p:nvSpPr>
            <p:cNvPr id="96" name="Freeform: Shape 80">
              <a:extLst>
                <a:ext uri="{FF2B5EF4-FFF2-40B4-BE49-F238E27FC236}">
                  <a16:creationId xmlns:a16="http://schemas.microsoft.com/office/drawing/2014/main" id="{CB9CD6A9-84C3-4E6E-AB5C-7E5941B4DAE4}"/>
                </a:ext>
              </a:extLst>
            </p:cNvPr>
            <p:cNvSpPr/>
            <p:nvPr/>
          </p:nvSpPr>
          <p:spPr>
            <a:xfrm>
              <a:off x="3538333" y="3468461"/>
              <a:ext cx="1786089" cy="892886"/>
            </a:xfrm>
            <a:custGeom>
              <a:avLst/>
              <a:gdLst>
                <a:gd name="connsiteX0" fmla="*/ 1904441 w 3808882"/>
                <a:gd name="connsiteY0" fmla="*/ 0 h 1904103"/>
                <a:gd name="connsiteX1" fmla="*/ 3799068 w 3808882"/>
                <a:gd name="connsiteY1" fmla="*/ 1709739 h 1904103"/>
                <a:gd name="connsiteX2" fmla="*/ 3808882 w 3808882"/>
                <a:gd name="connsiteY2" fmla="*/ 1904103 h 1904103"/>
                <a:gd name="connsiteX3" fmla="*/ 0 w 3808882"/>
                <a:gd name="connsiteY3" fmla="*/ 1904103 h 1904103"/>
                <a:gd name="connsiteX4" fmla="*/ 9815 w 3808882"/>
                <a:gd name="connsiteY4" fmla="*/ 1709739 h 1904103"/>
                <a:gd name="connsiteX5" fmla="*/ 1904441 w 3808882"/>
                <a:gd name="connsiteY5" fmla="*/ 0 h 1904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08882" h="1904103">
                  <a:moveTo>
                    <a:pt x="1904441" y="0"/>
                  </a:moveTo>
                  <a:cubicBezTo>
                    <a:pt x="2890507" y="0"/>
                    <a:pt x="3701540" y="749404"/>
                    <a:pt x="3799068" y="1709739"/>
                  </a:cubicBezTo>
                  <a:lnTo>
                    <a:pt x="3808882" y="1904103"/>
                  </a:lnTo>
                  <a:lnTo>
                    <a:pt x="0" y="1904103"/>
                  </a:lnTo>
                  <a:lnTo>
                    <a:pt x="9815" y="1709739"/>
                  </a:lnTo>
                  <a:cubicBezTo>
                    <a:pt x="107342" y="749404"/>
                    <a:pt x="918375" y="0"/>
                    <a:pt x="1904441" y="0"/>
                  </a:cubicBezTo>
                  <a:close/>
                </a:path>
              </a:pathLst>
            </a:custGeom>
            <a:gradFill>
              <a:gsLst>
                <a:gs pos="61000">
                  <a:srgbClr val="CECECE"/>
                </a:gs>
                <a:gs pos="10000">
                  <a:schemeClr val="bg1">
                    <a:lumMod val="50000"/>
                  </a:schemeClr>
                </a:gs>
              </a:gsLst>
              <a:lin ang="81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dirty="0"/>
            </a:p>
          </p:txBody>
        </p:sp>
        <p:sp>
          <p:nvSpPr>
            <p:cNvPr id="97" name="Freeform: Shape 81">
              <a:extLst>
                <a:ext uri="{FF2B5EF4-FFF2-40B4-BE49-F238E27FC236}">
                  <a16:creationId xmlns:a16="http://schemas.microsoft.com/office/drawing/2014/main" id="{D0801894-57C4-4BB3-A06D-024F62ACFFDD}"/>
                </a:ext>
              </a:extLst>
            </p:cNvPr>
            <p:cNvSpPr/>
            <p:nvPr/>
          </p:nvSpPr>
          <p:spPr>
            <a:xfrm rot="16200000">
              <a:off x="3462642" y="2689674"/>
              <a:ext cx="1267667" cy="2058041"/>
            </a:xfrm>
            <a:custGeom>
              <a:avLst/>
              <a:gdLst>
                <a:gd name="connsiteX0" fmla="*/ -213 w 2569635"/>
                <a:gd name="connsiteY0" fmla="*/ -76 h 4171767"/>
                <a:gd name="connsiteX1" fmla="*/ 2569423 w 2569635"/>
                <a:gd name="connsiteY1" fmla="*/ 2569558 h 4171767"/>
                <a:gd name="connsiteX2" fmla="*/ 2008810 w 2569635"/>
                <a:gd name="connsiteY2" fmla="*/ 4171691 h 4171767"/>
                <a:gd name="connsiteX3" fmla="*/ -213 w 2569635"/>
                <a:gd name="connsiteY3" fmla="*/ 2569558 h 4171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9635" h="4171767">
                  <a:moveTo>
                    <a:pt x="-213" y="-76"/>
                  </a:moveTo>
                  <a:cubicBezTo>
                    <a:pt x="1418955" y="-76"/>
                    <a:pt x="2569423" y="1150390"/>
                    <a:pt x="2569423" y="2569558"/>
                  </a:cubicBezTo>
                  <a:cubicBezTo>
                    <a:pt x="2569423" y="3151688"/>
                    <a:pt x="2371760" y="3716568"/>
                    <a:pt x="2008810" y="4171691"/>
                  </a:cubicBezTo>
                  <a:lnTo>
                    <a:pt x="-213" y="2569558"/>
                  </a:lnTo>
                  <a:close/>
                </a:path>
              </a:pathLst>
            </a:custGeom>
            <a:gradFill>
              <a:gsLst>
                <a:gs pos="61000">
                  <a:srgbClr val="142B33"/>
                </a:gs>
                <a:gs pos="2000">
                  <a:srgbClr val="000000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254000" dist="38100" sx="102000" sy="102000" algn="l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8" name="Freeform: Shape 82">
              <a:extLst>
                <a:ext uri="{FF2B5EF4-FFF2-40B4-BE49-F238E27FC236}">
                  <a16:creationId xmlns:a16="http://schemas.microsoft.com/office/drawing/2014/main" id="{FDFFCE2B-A8E8-493A-9F2F-806D8D3DC972}"/>
                </a:ext>
              </a:extLst>
            </p:cNvPr>
            <p:cNvSpPr/>
            <p:nvPr/>
          </p:nvSpPr>
          <p:spPr>
            <a:xfrm rot="8476057">
              <a:off x="2516744" y="2892985"/>
              <a:ext cx="2548529" cy="1629904"/>
            </a:xfrm>
            <a:custGeom>
              <a:avLst/>
              <a:gdLst>
                <a:gd name="connsiteX0" fmla="*/ 4017832 w 4018045"/>
                <a:gd name="connsiteY0" fmla="*/ 1602058 h 2569728"/>
                <a:gd name="connsiteX1" fmla="*/ 406666 w 4018045"/>
                <a:gd name="connsiteY1" fmla="*/ 2008937 h 2569728"/>
                <a:gd name="connsiteX2" fmla="*/ -213 w 4018045"/>
                <a:gd name="connsiteY2" fmla="*/ 1602058 h 2569728"/>
                <a:gd name="connsiteX3" fmla="*/ 2008809 w 4018045"/>
                <a:gd name="connsiteY3" fmla="*/ -76 h 256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8045" h="2569728">
                  <a:moveTo>
                    <a:pt x="4017832" y="1602058"/>
                  </a:moveTo>
                  <a:cubicBezTo>
                    <a:pt x="3132988" y="2711616"/>
                    <a:pt x="1516215" y="2893781"/>
                    <a:pt x="406666" y="2008937"/>
                  </a:cubicBezTo>
                  <a:cubicBezTo>
                    <a:pt x="256238" y="1888979"/>
                    <a:pt x="119754" y="1752496"/>
                    <a:pt x="-213" y="1602058"/>
                  </a:cubicBezTo>
                  <a:lnTo>
                    <a:pt x="2008809" y="-76"/>
                  </a:lnTo>
                  <a:close/>
                </a:path>
              </a:pathLst>
            </a:custGeom>
            <a:gradFill>
              <a:gsLst>
                <a:gs pos="92000">
                  <a:srgbClr val="C12929"/>
                </a:gs>
                <a:gs pos="60000">
                  <a:srgbClr val="A82424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406400" dist="38100" sx="106000" sy="106000" algn="l" rotWithShape="0">
                <a:prstClr val="black">
                  <a:alpha val="9000"/>
                </a:prstClr>
              </a:outerShdw>
            </a:effectLst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99" name="Freeform: Shape 83">
              <a:extLst>
                <a:ext uri="{FF2B5EF4-FFF2-40B4-BE49-F238E27FC236}">
                  <a16:creationId xmlns:a16="http://schemas.microsoft.com/office/drawing/2014/main" id="{01149B4A-C5D3-499A-BE5A-CF67B1C23559}"/>
                </a:ext>
              </a:extLst>
            </p:cNvPr>
            <p:cNvSpPr/>
            <p:nvPr/>
          </p:nvSpPr>
          <p:spPr>
            <a:xfrm rot="2310238">
              <a:off x="2507322" y="2464933"/>
              <a:ext cx="1993629" cy="2486009"/>
            </a:xfrm>
            <a:custGeom>
              <a:avLst/>
              <a:gdLst>
                <a:gd name="connsiteX0" fmla="*/ 560400 w 2569635"/>
                <a:gd name="connsiteY0" fmla="*/ 3204201 h 3204276"/>
                <a:gd name="connsiteX1" fmla="*/ 560400 w 2569635"/>
                <a:gd name="connsiteY1" fmla="*/ -76 h 3204276"/>
                <a:gd name="connsiteX2" fmla="*/ 2569423 w 2569635"/>
                <a:gd name="connsiteY2" fmla="*/ 1602058 h 320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69635" h="3204276">
                  <a:moveTo>
                    <a:pt x="560400" y="3204201"/>
                  </a:moveTo>
                  <a:cubicBezTo>
                    <a:pt x="-187084" y="2266884"/>
                    <a:pt x="-187084" y="937232"/>
                    <a:pt x="560400" y="-76"/>
                  </a:cubicBezTo>
                  <a:lnTo>
                    <a:pt x="2569423" y="1602058"/>
                  </a:lnTo>
                  <a:close/>
                </a:path>
              </a:pathLst>
            </a:custGeom>
            <a:gradFill>
              <a:gsLst>
                <a:gs pos="38000">
                  <a:srgbClr val="C38A42"/>
                </a:gs>
                <a:gs pos="7000">
                  <a:srgbClr val="7C5628"/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  <a:effectLst>
              <a:outerShdw blurRad="457200" dist="38100" dir="18900000" sx="106000" sy="106000" algn="bl" rotWithShape="0">
                <a:prstClr val="black">
                  <a:alpha val="19000"/>
                </a:prstClr>
              </a:outerShdw>
            </a:effectLst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0" name="Freeform: Shape 84">
              <a:extLst>
                <a:ext uri="{FF2B5EF4-FFF2-40B4-BE49-F238E27FC236}">
                  <a16:creationId xmlns:a16="http://schemas.microsoft.com/office/drawing/2014/main" id="{3DCCA9CD-5914-49D5-AB6B-6DF34BB83232}"/>
                </a:ext>
              </a:extLst>
            </p:cNvPr>
            <p:cNvSpPr/>
            <p:nvPr/>
          </p:nvSpPr>
          <p:spPr>
            <a:xfrm rot="19274588">
              <a:off x="1642669" y="2559675"/>
              <a:ext cx="2180544" cy="2789015"/>
            </a:xfrm>
            <a:custGeom>
              <a:avLst/>
              <a:gdLst>
                <a:gd name="connsiteX0" fmla="*/ -213 w 2009022"/>
                <a:gd name="connsiteY0" fmla="*/ 967422 h 2569631"/>
                <a:gd name="connsiteX1" fmla="*/ 2008809 w 2009022"/>
                <a:gd name="connsiteY1" fmla="*/ -76 h 2569631"/>
                <a:gd name="connsiteX2" fmla="*/ 2008809 w 2009022"/>
                <a:gd name="connsiteY2" fmla="*/ 2569556 h 256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9022" h="2569631">
                  <a:moveTo>
                    <a:pt x="-213" y="967422"/>
                  </a:moveTo>
                  <a:cubicBezTo>
                    <a:pt x="487362" y="356022"/>
                    <a:pt x="1226807" y="-76"/>
                    <a:pt x="2008809" y="-76"/>
                  </a:cubicBezTo>
                  <a:lnTo>
                    <a:pt x="2008809" y="2569556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521F6F"/>
                </a:gs>
                <a:gs pos="31000">
                  <a:srgbClr val="411858"/>
                </a:gs>
              </a:gsLst>
              <a:lin ang="8100000" scaled="1"/>
              <a:tileRect/>
            </a:gradFill>
            <a:ln w="9525" cap="flat">
              <a:noFill/>
              <a:prstDash val="solid"/>
              <a:miter/>
            </a:ln>
            <a:effectLst>
              <a:outerShdw blurRad="457200" dist="38100" sx="106000" sy="106000" algn="l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0"/>
            </a:sp3d>
          </p:spPr>
          <p:txBody>
            <a:bodyPr rtlCol="0" anchor="ctr"/>
            <a:lstStyle/>
            <a:p>
              <a:endParaRPr lang="en-ID" dirty="0"/>
            </a:p>
          </p:txBody>
        </p:sp>
      </p:grpSp>
      <p:grpSp>
        <p:nvGrpSpPr>
          <p:cNvPr id="101" name="Group 85">
            <a:extLst>
              <a:ext uri="{FF2B5EF4-FFF2-40B4-BE49-F238E27FC236}">
                <a16:creationId xmlns:a16="http://schemas.microsoft.com/office/drawing/2014/main" id="{6FC66190-E8DF-4729-BF15-F64B788E26A8}"/>
              </a:ext>
            </a:extLst>
          </p:cNvPr>
          <p:cNvGrpSpPr/>
          <p:nvPr/>
        </p:nvGrpSpPr>
        <p:grpSpPr>
          <a:xfrm>
            <a:off x="1425948" y="1882847"/>
            <a:ext cx="889112" cy="889112"/>
            <a:chOff x="5409182" y="2869606"/>
            <a:chExt cx="1910118" cy="1910118"/>
          </a:xfrm>
        </p:grpSpPr>
        <p:sp>
          <p:nvSpPr>
            <p:cNvPr id="102" name="Oval 86">
              <a:extLst>
                <a:ext uri="{FF2B5EF4-FFF2-40B4-BE49-F238E27FC236}">
                  <a16:creationId xmlns:a16="http://schemas.microsoft.com/office/drawing/2014/main" id="{AF820AA6-1676-48C8-AA24-CF4210E77ABF}"/>
                </a:ext>
              </a:extLst>
            </p:cNvPr>
            <p:cNvSpPr/>
            <p:nvPr/>
          </p:nvSpPr>
          <p:spPr>
            <a:xfrm>
              <a:off x="5409182" y="2869606"/>
              <a:ext cx="1910118" cy="191011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3" name="Oval 87">
              <a:extLst>
                <a:ext uri="{FF2B5EF4-FFF2-40B4-BE49-F238E27FC236}">
                  <a16:creationId xmlns:a16="http://schemas.microsoft.com/office/drawing/2014/main" id="{52C344C6-5D9B-4602-9C3D-1AAB5FCBB167}"/>
                </a:ext>
              </a:extLst>
            </p:cNvPr>
            <p:cNvSpPr/>
            <p:nvPr/>
          </p:nvSpPr>
          <p:spPr>
            <a:xfrm>
              <a:off x="5525038" y="2985462"/>
              <a:ext cx="1678407" cy="1678407"/>
            </a:xfrm>
            <a:prstGeom prst="ellipse">
              <a:avLst/>
            </a:prstGeom>
            <a:gradFill flip="none" rotWithShape="1">
              <a:gsLst>
                <a:gs pos="100000">
                  <a:srgbClr val="CECECE">
                    <a:alpha val="50000"/>
                  </a:srgbClr>
                </a:gs>
                <a:gs pos="0">
                  <a:schemeClr val="bg1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104" name="Group 88">
            <a:extLst>
              <a:ext uri="{FF2B5EF4-FFF2-40B4-BE49-F238E27FC236}">
                <a16:creationId xmlns:a16="http://schemas.microsoft.com/office/drawing/2014/main" id="{2452A083-A5E5-4BA3-A596-3A8315EE2790}"/>
              </a:ext>
            </a:extLst>
          </p:cNvPr>
          <p:cNvGrpSpPr/>
          <p:nvPr/>
        </p:nvGrpSpPr>
        <p:grpSpPr>
          <a:xfrm>
            <a:off x="3362032" y="1824217"/>
            <a:ext cx="889112" cy="889112"/>
            <a:chOff x="5409182" y="2869606"/>
            <a:chExt cx="1910118" cy="1910118"/>
          </a:xfrm>
        </p:grpSpPr>
        <p:sp>
          <p:nvSpPr>
            <p:cNvPr id="105" name="Oval 89">
              <a:extLst>
                <a:ext uri="{FF2B5EF4-FFF2-40B4-BE49-F238E27FC236}">
                  <a16:creationId xmlns:a16="http://schemas.microsoft.com/office/drawing/2014/main" id="{32EFC7FD-4AF9-4932-8DAB-9192B967CDB9}"/>
                </a:ext>
              </a:extLst>
            </p:cNvPr>
            <p:cNvSpPr/>
            <p:nvPr/>
          </p:nvSpPr>
          <p:spPr>
            <a:xfrm>
              <a:off x="5409182" y="2869606"/>
              <a:ext cx="1910118" cy="191011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6" name="Oval 90">
              <a:extLst>
                <a:ext uri="{FF2B5EF4-FFF2-40B4-BE49-F238E27FC236}">
                  <a16:creationId xmlns:a16="http://schemas.microsoft.com/office/drawing/2014/main" id="{6946C627-55F2-4137-92E5-3FDB5C25F8A9}"/>
                </a:ext>
              </a:extLst>
            </p:cNvPr>
            <p:cNvSpPr/>
            <p:nvPr/>
          </p:nvSpPr>
          <p:spPr>
            <a:xfrm>
              <a:off x="5525038" y="2985462"/>
              <a:ext cx="1678407" cy="1678407"/>
            </a:xfrm>
            <a:prstGeom prst="ellipse">
              <a:avLst/>
            </a:prstGeom>
            <a:gradFill flip="none" rotWithShape="1">
              <a:gsLst>
                <a:gs pos="100000">
                  <a:srgbClr val="CECECE">
                    <a:alpha val="50000"/>
                  </a:srgbClr>
                </a:gs>
                <a:gs pos="0">
                  <a:schemeClr val="bg1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107" name="Group 91">
            <a:extLst>
              <a:ext uri="{FF2B5EF4-FFF2-40B4-BE49-F238E27FC236}">
                <a16:creationId xmlns:a16="http://schemas.microsoft.com/office/drawing/2014/main" id="{E0AEBF0C-CC71-4D69-B3C6-9646DC6ADE85}"/>
              </a:ext>
            </a:extLst>
          </p:cNvPr>
          <p:cNvGrpSpPr/>
          <p:nvPr/>
        </p:nvGrpSpPr>
        <p:grpSpPr>
          <a:xfrm>
            <a:off x="5080060" y="2327403"/>
            <a:ext cx="889112" cy="889112"/>
            <a:chOff x="5409182" y="2869606"/>
            <a:chExt cx="1910118" cy="1910118"/>
          </a:xfrm>
        </p:grpSpPr>
        <p:sp>
          <p:nvSpPr>
            <p:cNvPr id="108" name="Oval 92">
              <a:extLst>
                <a:ext uri="{FF2B5EF4-FFF2-40B4-BE49-F238E27FC236}">
                  <a16:creationId xmlns:a16="http://schemas.microsoft.com/office/drawing/2014/main" id="{2E56572F-7BC2-4C53-97DD-072046D783C8}"/>
                </a:ext>
              </a:extLst>
            </p:cNvPr>
            <p:cNvSpPr/>
            <p:nvPr/>
          </p:nvSpPr>
          <p:spPr>
            <a:xfrm>
              <a:off x="5409182" y="2869606"/>
              <a:ext cx="1910118" cy="191011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9" name="Oval 93">
              <a:extLst>
                <a:ext uri="{FF2B5EF4-FFF2-40B4-BE49-F238E27FC236}">
                  <a16:creationId xmlns:a16="http://schemas.microsoft.com/office/drawing/2014/main" id="{B326F4F7-EF25-4213-914E-B06BAA970527}"/>
                </a:ext>
              </a:extLst>
            </p:cNvPr>
            <p:cNvSpPr/>
            <p:nvPr/>
          </p:nvSpPr>
          <p:spPr>
            <a:xfrm>
              <a:off x="5525038" y="2985462"/>
              <a:ext cx="1678407" cy="1678407"/>
            </a:xfrm>
            <a:prstGeom prst="ellipse">
              <a:avLst/>
            </a:prstGeom>
            <a:gradFill flip="none" rotWithShape="1">
              <a:gsLst>
                <a:gs pos="100000">
                  <a:srgbClr val="CECECE">
                    <a:alpha val="50000"/>
                  </a:srgbClr>
                </a:gs>
                <a:gs pos="0">
                  <a:schemeClr val="bg1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110" name="Group 94">
            <a:extLst>
              <a:ext uri="{FF2B5EF4-FFF2-40B4-BE49-F238E27FC236}">
                <a16:creationId xmlns:a16="http://schemas.microsoft.com/office/drawing/2014/main" id="{EC0BE62E-B2A4-4348-8945-73C7A6F9827C}"/>
              </a:ext>
            </a:extLst>
          </p:cNvPr>
          <p:cNvGrpSpPr/>
          <p:nvPr/>
        </p:nvGrpSpPr>
        <p:grpSpPr>
          <a:xfrm>
            <a:off x="6232023" y="3416114"/>
            <a:ext cx="889112" cy="889112"/>
            <a:chOff x="5409182" y="2869606"/>
            <a:chExt cx="1910118" cy="1910118"/>
          </a:xfrm>
        </p:grpSpPr>
        <p:sp>
          <p:nvSpPr>
            <p:cNvPr id="111" name="Oval 95">
              <a:extLst>
                <a:ext uri="{FF2B5EF4-FFF2-40B4-BE49-F238E27FC236}">
                  <a16:creationId xmlns:a16="http://schemas.microsoft.com/office/drawing/2014/main" id="{4C23AEDC-9A50-4FBF-AC3C-3194E4206BA5}"/>
                </a:ext>
              </a:extLst>
            </p:cNvPr>
            <p:cNvSpPr/>
            <p:nvPr/>
          </p:nvSpPr>
          <p:spPr>
            <a:xfrm>
              <a:off x="5409182" y="2869606"/>
              <a:ext cx="1910118" cy="191011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2" name="Oval 96">
              <a:extLst>
                <a:ext uri="{FF2B5EF4-FFF2-40B4-BE49-F238E27FC236}">
                  <a16:creationId xmlns:a16="http://schemas.microsoft.com/office/drawing/2014/main" id="{12922F69-5AA1-47C4-8CA6-17A0848A72E2}"/>
                </a:ext>
              </a:extLst>
            </p:cNvPr>
            <p:cNvSpPr/>
            <p:nvPr/>
          </p:nvSpPr>
          <p:spPr>
            <a:xfrm>
              <a:off x="5525038" y="2985462"/>
              <a:ext cx="1678407" cy="1678407"/>
            </a:xfrm>
            <a:prstGeom prst="ellipse">
              <a:avLst/>
            </a:prstGeom>
            <a:gradFill flip="none" rotWithShape="1">
              <a:gsLst>
                <a:gs pos="100000">
                  <a:srgbClr val="CECECE">
                    <a:alpha val="50000"/>
                  </a:srgbClr>
                </a:gs>
                <a:gs pos="0">
                  <a:schemeClr val="bg1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113" name="Group 97">
            <a:extLst>
              <a:ext uri="{FF2B5EF4-FFF2-40B4-BE49-F238E27FC236}">
                <a16:creationId xmlns:a16="http://schemas.microsoft.com/office/drawing/2014/main" id="{19005CA7-458D-47EF-8AE6-1533AFBA14B6}"/>
              </a:ext>
            </a:extLst>
          </p:cNvPr>
          <p:cNvGrpSpPr/>
          <p:nvPr/>
        </p:nvGrpSpPr>
        <p:grpSpPr>
          <a:xfrm>
            <a:off x="6735160" y="5536684"/>
            <a:ext cx="889112" cy="889112"/>
            <a:chOff x="5409182" y="2869606"/>
            <a:chExt cx="1910118" cy="1910118"/>
          </a:xfrm>
        </p:grpSpPr>
        <p:sp>
          <p:nvSpPr>
            <p:cNvPr id="114" name="Oval 98">
              <a:extLst>
                <a:ext uri="{FF2B5EF4-FFF2-40B4-BE49-F238E27FC236}">
                  <a16:creationId xmlns:a16="http://schemas.microsoft.com/office/drawing/2014/main" id="{EC95AFF0-8ABD-4900-AA78-D0BFDEC7DAC2}"/>
                </a:ext>
              </a:extLst>
            </p:cNvPr>
            <p:cNvSpPr/>
            <p:nvPr/>
          </p:nvSpPr>
          <p:spPr>
            <a:xfrm>
              <a:off x="5409182" y="2869606"/>
              <a:ext cx="1910118" cy="191011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5" name="Oval 99">
              <a:extLst>
                <a:ext uri="{FF2B5EF4-FFF2-40B4-BE49-F238E27FC236}">
                  <a16:creationId xmlns:a16="http://schemas.microsoft.com/office/drawing/2014/main" id="{05624BF0-A0AE-42D2-BEC6-A0EE90D3D9B3}"/>
                </a:ext>
              </a:extLst>
            </p:cNvPr>
            <p:cNvSpPr/>
            <p:nvPr/>
          </p:nvSpPr>
          <p:spPr>
            <a:xfrm>
              <a:off x="5525038" y="2985462"/>
              <a:ext cx="1678407" cy="1678407"/>
            </a:xfrm>
            <a:prstGeom prst="ellipse">
              <a:avLst/>
            </a:prstGeom>
            <a:gradFill flip="none" rotWithShape="1">
              <a:gsLst>
                <a:gs pos="100000">
                  <a:srgbClr val="CECECE">
                    <a:alpha val="50000"/>
                  </a:srgbClr>
                </a:gs>
                <a:gs pos="0">
                  <a:schemeClr val="bg1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50" name="TextBox 134">
            <a:extLst>
              <a:ext uri="{FF2B5EF4-FFF2-40B4-BE49-F238E27FC236}">
                <a16:creationId xmlns:a16="http://schemas.microsoft.com/office/drawing/2014/main" id="{403BCEC9-D927-4131-9648-9341DBE7F6BB}"/>
              </a:ext>
            </a:extLst>
          </p:cNvPr>
          <p:cNvSpPr txBox="1"/>
          <p:nvPr/>
        </p:nvSpPr>
        <p:spPr>
          <a:xfrm>
            <a:off x="1925337" y="4181192"/>
            <a:ext cx="1717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100 %</a:t>
            </a:r>
          </a:p>
        </p:txBody>
      </p:sp>
      <p:sp>
        <p:nvSpPr>
          <p:cNvPr id="151" name="TextBox 135">
            <a:extLst>
              <a:ext uri="{FF2B5EF4-FFF2-40B4-BE49-F238E27FC236}">
                <a16:creationId xmlns:a16="http://schemas.microsoft.com/office/drawing/2014/main" id="{923EE5D2-9EA0-4CCC-A148-3E3FD9303538}"/>
              </a:ext>
            </a:extLst>
          </p:cNvPr>
          <p:cNvSpPr txBox="1"/>
          <p:nvPr/>
        </p:nvSpPr>
        <p:spPr>
          <a:xfrm>
            <a:off x="3327033" y="3733648"/>
            <a:ext cx="1717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0 %</a:t>
            </a:r>
          </a:p>
        </p:txBody>
      </p:sp>
      <p:sp>
        <p:nvSpPr>
          <p:cNvPr id="152" name="TextBox 136">
            <a:extLst>
              <a:ext uri="{FF2B5EF4-FFF2-40B4-BE49-F238E27FC236}">
                <a16:creationId xmlns:a16="http://schemas.microsoft.com/office/drawing/2014/main" id="{3153E978-19E3-4742-86D8-6929A3806A14}"/>
              </a:ext>
            </a:extLst>
          </p:cNvPr>
          <p:cNvSpPr txBox="1"/>
          <p:nvPr/>
        </p:nvSpPr>
        <p:spPr>
          <a:xfrm>
            <a:off x="4338193" y="3993739"/>
            <a:ext cx="1717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0 %</a:t>
            </a:r>
          </a:p>
        </p:txBody>
      </p:sp>
      <p:sp>
        <p:nvSpPr>
          <p:cNvPr id="153" name="TextBox 137">
            <a:extLst>
              <a:ext uri="{FF2B5EF4-FFF2-40B4-BE49-F238E27FC236}">
                <a16:creationId xmlns:a16="http://schemas.microsoft.com/office/drawing/2014/main" id="{6E89E384-19EA-4A10-B117-CBA31962D156}"/>
              </a:ext>
            </a:extLst>
          </p:cNvPr>
          <p:cNvSpPr txBox="1"/>
          <p:nvPr/>
        </p:nvSpPr>
        <p:spPr>
          <a:xfrm>
            <a:off x="5087487" y="4630450"/>
            <a:ext cx="1717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0 %</a:t>
            </a:r>
          </a:p>
        </p:txBody>
      </p:sp>
      <p:sp>
        <p:nvSpPr>
          <p:cNvPr id="154" name="TextBox 138">
            <a:extLst>
              <a:ext uri="{FF2B5EF4-FFF2-40B4-BE49-F238E27FC236}">
                <a16:creationId xmlns:a16="http://schemas.microsoft.com/office/drawing/2014/main" id="{57123BAA-2971-4C59-8730-031B4CA55957}"/>
              </a:ext>
            </a:extLst>
          </p:cNvPr>
          <p:cNvSpPr txBox="1"/>
          <p:nvPr/>
        </p:nvSpPr>
        <p:spPr>
          <a:xfrm>
            <a:off x="5496427" y="5630191"/>
            <a:ext cx="1717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100 %</a:t>
            </a:r>
          </a:p>
        </p:txBody>
      </p:sp>
      <p:sp>
        <p:nvSpPr>
          <p:cNvPr id="155" name="Rectangle: Rounded Corners 139">
            <a:extLst>
              <a:ext uri="{FF2B5EF4-FFF2-40B4-BE49-F238E27FC236}">
                <a16:creationId xmlns:a16="http://schemas.microsoft.com/office/drawing/2014/main" id="{044F0DDA-1BCC-4404-A401-62E03F59CE1E}"/>
              </a:ext>
            </a:extLst>
          </p:cNvPr>
          <p:cNvSpPr/>
          <p:nvPr/>
        </p:nvSpPr>
        <p:spPr>
          <a:xfrm>
            <a:off x="7799166" y="1705436"/>
            <a:ext cx="2095263" cy="307777"/>
          </a:xfrm>
          <a:prstGeom prst="roundRect">
            <a:avLst>
              <a:gd name="adj" fmla="val 50000"/>
            </a:avLst>
          </a:prstGeom>
          <a:solidFill>
            <a:srgbClr val="521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Facultés</a:t>
            </a:r>
            <a:r>
              <a:rPr lang="fr-FR" sz="11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à l’importation</a:t>
            </a:r>
          </a:p>
        </p:txBody>
      </p:sp>
      <p:sp>
        <p:nvSpPr>
          <p:cNvPr id="156" name="TextBox 140">
            <a:extLst>
              <a:ext uri="{FF2B5EF4-FFF2-40B4-BE49-F238E27FC236}">
                <a16:creationId xmlns:a16="http://schemas.microsoft.com/office/drawing/2014/main" id="{D70F6C35-0712-4A74-9854-D49C64C92469}"/>
              </a:ext>
            </a:extLst>
          </p:cNvPr>
          <p:cNvSpPr txBox="1"/>
          <p:nvPr/>
        </p:nvSpPr>
        <p:spPr>
          <a:xfrm>
            <a:off x="7722759" y="2018204"/>
            <a:ext cx="2817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142B3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 terme d’opérationnalisation, le contrôle de l’assurance des facultés à l’importation est totalement opérationnel dans le SNECA</a:t>
            </a:r>
          </a:p>
        </p:txBody>
      </p:sp>
      <p:sp>
        <p:nvSpPr>
          <p:cNvPr id="157" name="Rectangle: Rounded Corners 141">
            <a:extLst>
              <a:ext uri="{FF2B5EF4-FFF2-40B4-BE49-F238E27FC236}">
                <a16:creationId xmlns:a16="http://schemas.microsoft.com/office/drawing/2014/main" id="{537D8CED-844D-4620-A99F-76B916DA99BA}"/>
              </a:ext>
            </a:extLst>
          </p:cNvPr>
          <p:cNvSpPr/>
          <p:nvPr/>
        </p:nvSpPr>
        <p:spPr>
          <a:xfrm>
            <a:off x="7847283" y="2804814"/>
            <a:ext cx="2095263" cy="307777"/>
          </a:xfrm>
          <a:prstGeom prst="roundRect">
            <a:avLst>
              <a:gd name="adj" fmla="val 50000"/>
            </a:avLst>
          </a:prstGeom>
          <a:solidFill>
            <a:srgbClr val="AC7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Incendie</a:t>
            </a:r>
          </a:p>
        </p:txBody>
      </p:sp>
      <p:sp>
        <p:nvSpPr>
          <p:cNvPr id="158" name="TextBox 142">
            <a:extLst>
              <a:ext uri="{FF2B5EF4-FFF2-40B4-BE49-F238E27FC236}">
                <a16:creationId xmlns:a16="http://schemas.microsoft.com/office/drawing/2014/main" id="{5D8DC39D-436F-4B77-80C2-97A40F7A6A4C}"/>
              </a:ext>
            </a:extLst>
          </p:cNvPr>
          <p:cNvSpPr txBox="1"/>
          <p:nvPr/>
        </p:nvSpPr>
        <p:spPr>
          <a:xfrm>
            <a:off x="7770876" y="3117582"/>
            <a:ext cx="28178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142B3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Non encore opérationnel dans le SNECA</a:t>
            </a:r>
          </a:p>
        </p:txBody>
      </p:sp>
      <p:sp>
        <p:nvSpPr>
          <p:cNvPr id="159" name="Rectangle: Rounded Corners 143">
            <a:extLst>
              <a:ext uri="{FF2B5EF4-FFF2-40B4-BE49-F238E27FC236}">
                <a16:creationId xmlns:a16="http://schemas.microsoft.com/office/drawing/2014/main" id="{B816CD62-D3CD-417D-BFD8-F2008A9B8EFD}"/>
              </a:ext>
            </a:extLst>
          </p:cNvPr>
          <p:cNvSpPr/>
          <p:nvPr/>
        </p:nvSpPr>
        <p:spPr>
          <a:xfrm>
            <a:off x="7882851" y="3744565"/>
            <a:ext cx="2095263" cy="307777"/>
          </a:xfrm>
          <a:prstGeom prst="roundRect">
            <a:avLst>
              <a:gd name="adj" fmla="val 50000"/>
            </a:avLst>
          </a:prstGeom>
          <a:solidFill>
            <a:srgbClr val="A92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Risques chantiers </a:t>
            </a:r>
          </a:p>
        </p:txBody>
      </p:sp>
      <p:sp>
        <p:nvSpPr>
          <p:cNvPr id="160" name="TextBox 144">
            <a:extLst>
              <a:ext uri="{FF2B5EF4-FFF2-40B4-BE49-F238E27FC236}">
                <a16:creationId xmlns:a16="http://schemas.microsoft.com/office/drawing/2014/main" id="{B4A710AA-C2CF-42B9-9A9A-E772A586905F}"/>
              </a:ext>
            </a:extLst>
          </p:cNvPr>
          <p:cNvSpPr txBox="1"/>
          <p:nvPr/>
        </p:nvSpPr>
        <p:spPr>
          <a:xfrm>
            <a:off x="7806444" y="4057333"/>
            <a:ext cx="28178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142B3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Non encore opérationnel dans le SNECA</a:t>
            </a:r>
          </a:p>
        </p:txBody>
      </p:sp>
      <p:sp>
        <p:nvSpPr>
          <p:cNvPr id="161" name="Rectangle: Rounded Corners 145">
            <a:extLst>
              <a:ext uri="{FF2B5EF4-FFF2-40B4-BE49-F238E27FC236}">
                <a16:creationId xmlns:a16="http://schemas.microsoft.com/office/drawing/2014/main" id="{00E95128-133B-4AC8-B495-11EA2049E1CF}"/>
              </a:ext>
            </a:extLst>
          </p:cNvPr>
          <p:cNvSpPr/>
          <p:nvPr/>
        </p:nvSpPr>
        <p:spPr>
          <a:xfrm>
            <a:off x="7939255" y="4642857"/>
            <a:ext cx="2095263" cy="389845"/>
          </a:xfrm>
          <a:prstGeom prst="roundRect">
            <a:avLst>
              <a:gd name="adj" fmla="val 50000"/>
            </a:avLst>
          </a:prstGeom>
          <a:solidFill>
            <a:srgbClr val="142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RC des transporteurs aériens/maritimes</a:t>
            </a:r>
          </a:p>
        </p:txBody>
      </p:sp>
      <p:sp>
        <p:nvSpPr>
          <p:cNvPr id="162" name="TextBox 146">
            <a:extLst>
              <a:ext uri="{FF2B5EF4-FFF2-40B4-BE49-F238E27FC236}">
                <a16:creationId xmlns:a16="http://schemas.microsoft.com/office/drawing/2014/main" id="{71ED25DF-4C54-4BC2-9FF3-7D896AAEC45E}"/>
              </a:ext>
            </a:extLst>
          </p:cNvPr>
          <p:cNvSpPr txBox="1"/>
          <p:nvPr/>
        </p:nvSpPr>
        <p:spPr>
          <a:xfrm>
            <a:off x="7862848" y="5006916"/>
            <a:ext cx="28178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142B3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Non encore opérationnel dans le SNECA</a:t>
            </a:r>
          </a:p>
        </p:txBody>
      </p:sp>
      <p:sp>
        <p:nvSpPr>
          <p:cNvPr id="163" name="Rectangle: Rounded Corners 147">
            <a:extLst>
              <a:ext uri="{FF2B5EF4-FFF2-40B4-BE49-F238E27FC236}">
                <a16:creationId xmlns:a16="http://schemas.microsoft.com/office/drawing/2014/main" id="{9AEFF3C5-46A1-4F3F-88B0-AB843670CDB5}"/>
              </a:ext>
            </a:extLst>
          </p:cNvPr>
          <p:cNvSpPr/>
          <p:nvPr/>
        </p:nvSpPr>
        <p:spPr>
          <a:xfrm>
            <a:off x="7956712" y="5512012"/>
            <a:ext cx="2095263" cy="307777"/>
          </a:xfrm>
          <a:prstGeom prst="roundRect">
            <a:avLst>
              <a:gd name="adj" fmla="val 50000"/>
            </a:avLst>
          </a:prstGeom>
          <a:solidFill>
            <a:srgbClr val="A0A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RC Automobile</a:t>
            </a:r>
          </a:p>
        </p:txBody>
      </p:sp>
      <p:sp>
        <p:nvSpPr>
          <p:cNvPr id="164" name="TextBox 148">
            <a:extLst>
              <a:ext uri="{FF2B5EF4-FFF2-40B4-BE49-F238E27FC236}">
                <a16:creationId xmlns:a16="http://schemas.microsoft.com/office/drawing/2014/main" id="{9C42E1D0-93A2-4E91-AC44-1C8D3A7B51FB}"/>
              </a:ext>
            </a:extLst>
          </p:cNvPr>
          <p:cNvSpPr txBox="1"/>
          <p:nvPr/>
        </p:nvSpPr>
        <p:spPr>
          <a:xfrm>
            <a:off x="7880305" y="5824780"/>
            <a:ext cx="2817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 dirty="0">
                <a:solidFill>
                  <a:srgbClr val="142B33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Le contrôle automobile étant très contraignant</a:t>
            </a:r>
            <a:r>
              <a:rPr lang="fr-FR" sz="1000" dirty="0">
                <a:solidFill>
                  <a:srgbClr val="142B3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il sera lancé incessamment.</a:t>
            </a:r>
          </a:p>
          <a:p>
            <a:r>
              <a:rPr lang="fr-FR" sz="1000" dirty="0">
                <a:solidFill>
                  <a:srgbClr val="142B3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 produit est déjà opérationnel dans le SNECA</a:t>
            </a:r>
          </a:p>
        </p:txBody>
      </p:sp>
      <p:sp>
        <p:nvSpPr>
          <p:cNvPr id="165" name="Freeform: Shape 149">
            <a:extLst>
              <a:ext uri="{FF2B5EF4-FFF2-40B4-BE49-F238E27FC236}">
                <a16:creationId xmlns:a16="http://schemas.microsoft.com/office/drawing/2014/main" id="{90A92768-FE0E-40AF-B3F2-B1E0819536F6}"/>
              </a:ext>
            </a:extLst>
          </p:cNvPr>
          <p:cNvSpPr/>
          <p:nvPr/>
        </p:nvSpPr>
        <p:spPr>
          <a:xfrm>
            <a:off x="3322798" y="5118069"/>
            <a:ext cx="2068095" cy="1033864"/>
          </a:xfrm>
          <a:custGeom>
            <a:avLst/>
            <a:gdLst>
              <a:gd name="connsiteX0" fmla="*/ 1904441 w 3808882"/>
              <a:gd name="connsiteY0" fmla="*/ 0 h 1904103"/>
              <a:gd name="connsiteX1" fmla="*/ 3799068 w 3808882"/>
              <a:gd name="connsiteY1" fmla="*/ 1709739 h 1904103"/>
              <a:gd name="connsiteX2" fmla="*/ 3808882 w 3808882"/>
              <a:gd name="connsiteY2" fmla="*/ 1904103 h 1904103"/>
              <a:gd name="connsiteX3" fmla="*/ 0 w 3808882"/>
              <a:gd name="connsiteY3" fmla="*/ 1904103 h 1904103"/>
              <a:gd name="connsiteX4" fmla="*/ 9815 w 3808882"/>
              <a:gd name="connsiteY4" fmla="*/ 1709739 h 1904103"/>
              <a:gd name="connsiteX5" fmla="*/ 1904441 w 3808882"/>
              <a:gd name="connsiteY5" fmla="*/ 0 h 190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8882" h="1904103">
                <a:moveTo>
                  <a:pt x="1904441" y="0"/>
                </a:moveTo>
                <a:cubicBezTo>
                  <a:pt x="2890507" y="0"/>
                  <a:pt x="3701540" y="749404"/>
                  <a:pt x="3799068" y="1709739"/>
                </a:cubicBezTo>
                <a:lnTo>
                  <a:pt x="3808882" y="1904103"/>
                </a:lnTo>
                <a:lnTo>
                  <a:pt x="0" y="1904103"/>
                </a:lnTo>
                <a:lnTo>
                  <a:pt x="9815" y="1709739"/>
                </a:lnTo>
                <a:cubicBezTo>
                  <a:pt x="107342" y="749404"/>
                  <a:pt x="918375" y="0"/>
                  <a:pt x="1904441" y="0"/>
                </a:cubicBezTo>
                <a:close/>
              </a:path>
            </a:pathLst>
          </a:custGeom>
          <a:gradFill>
            <a:gsLst>
              <a:gs pos="61000">
                <a:srgbClr val="CECECE"/>
              </a:gs>
              <a:gs pos="10000">
                <a:schemeClr val="bg1">
                  <a:lumMod val="50000"/>
                </a:schemeClr>
              </a:gs>
            </a:gsLst>
            <a:lin ang="81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/>
          </a:p>
        </p:txBody>
      </p:sp>
      <p:grpSp>
        <p:nvGrpSpPr>
          <p:cNvPr id="166" name="Group 150">
            <a:extLst>
              <a:ext uri="{FF2B5EF4-FFF2-40B4-BE49-F238E27FC236}">
                <a16:creationId xmlns:a16="http://schemas.microsoft.com/office/drawing/2014/main" id="{7D5BEC2B-76C6-4CFD-BC2A-D1D072BA47D5}"/>
              </a:ext>
            </a:extLst>
          </p:cNvPr>
          <p:cNvGrpSpPr/>
          <p:nvPr/>
        </p:nvGrpSpPr>
        <p:grpSpPr>
          <a:xfrm>
            <a:off x="4084684" y="5425097"/>
            <a:ext cx="581620" cy="535500"/>
            <a:chOff x="6997700" y="2901951"/>
            <a:chExt cx="360363" cy="33178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67" name="Freeform 164">
              <a:extLst>
                <a:ext uri="{FF2B5EF4-FFF2-40B4-BE49-F238E27FC236}">
                  <a16:creationId xmlns:a16="http://schemas.microsoft.com/office/drawing/2014/main" id="{7721F6B5-9454-47C4-90A2-A92E3D9B7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7700" y="3162301"/>
              <a:ext cx="360363" cy="71438"/>
            </a:xfrm>
            <a:custGeom>
              <a:avLst/>
              <a:gdLst>
                <a:gd name="T0" fmla="*/ 64 w 96"/>
                <a:gd name="T1" fmla="*/ 0 h 19"/>
                <a:gd name="T2" fmla="*/ 64 w 96"/>
                <a:gd name="T3" fmla="*/ 3 h 19"/>
                <a:gd name="T4" fmla="*/ 32 w 96"/>
                <a:gd name="T5" fmla="*/ 3 h 19"/>
                <a:gd name="T6" fmla="*/ 32 w 96"/>
                <a:gd name="T7" fmla="*/ 0 h 19"/>
                <a:gd name="T8" fmla="*/ 0 w 96"/>
                <a:gd name="T9" fmla="*/ 9 h 19"/>
                <a:gd name="T10" fmla="*/ 48 w 96"/>
                <a:gd name="T11" fmla="*/ 19 h 19"/>
                <a:gd name="T12" fmla="*/ 96 w 96"/>
                <a:gd name="T13" fmla="*/ 9 h 19"/>
                <a:gd name="T14" fmla="*/ 64 w 96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9">
                  <a:moveTo>
                    <a:pt x="64" y="0"/>
                  </a:moveTo>
                  <a:cubicBezTo>
                    <a:pt x="64" y="3"/>
                    <a:pt x="64" y="3"/>
                    <a:pt x="64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8" y="0"/>
                    <a:pt x="0" y="3"/>
                    <a:pt x="0" y="9"/>
                  </a:cubicBezTo>
                  <a:cubicBezTo>
                    <a:pt x="0" y="19"/>
                    <a:pt x="43" y="19"/>
                    <a:pt x="48" y="19"/>
                  </a:cubicBezTo>
                  <a:cubicBezTo>
                    <a:pt x="53" y="19"/>
                    <a:pt x="96" y="19"/>
                    <a:pt x="96" y="9"/>
                  </a:cubicBezTo>
                  <a:cubicBezTo>
                    <a:pt x="96" y="3"/>
                    <a:pt x="78" y="0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8" name="Oval 165">
              <a:extLst>
                <a:ext uri="{FF2B5EF4-FFF2-40B4-BE49-F238E27FC236}">
                  <a16:creationId xmlns:a16="http://schemas.microsoft.com/office/drawing/2014/main" id="{713A9060-094F-440E-8226-A5F1E4941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2638" y="2901951"/>
              <a:ext cx="90488" cy="904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9" name="Freeform 166">
              <a:extLst>
                <a:ext uri="{FF2B5EF4-FFF2-40B4-BE49-F238E27FC236}">
                  <a16:creationId xmlns:a16="http://schemas.microsoft.com/office/drawing/2014/main" id="{0AF9A855-F318-4B6E-AD9C-F806213B8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638" y="3008313"/>
              <a:ext cx="90488" cy="149225"/>
            </a:xfrm>
            <a:custGeom>
              <a:avLst/>
              <a:gdLst>
                <a:gd name="T0" fmla="*/ 12 w 24"/>
                <a:gd name="T1" fmla="*/ 0 h 40"/>
                <a:gd name="T2" fmla="*/ 0 w 24"/>
                <a:gd name="T3" fmla="*/ 12 h 40"/>
                <a:gd name="T4" fmla="*/ 0 w 24"/>
                <a:gd name="T5" fmla="*/ 40 h 40"/>
                <a:gd name="T6" fmla="*/ 24 w 24"/>
                <a:gd name="T7" fmla="*/ 40 h 40"/>
                <a:gd name="T8" fmla="*/ 24 w 24"/>
                <a:gd name="T9" fmla="*/ 12 h 40"/>
                <a:gd name="T10" fmla="*/ 12 w 24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40"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0" name="Oval 167">
              <a:extLst>
                <a:ext uri="{FF2B5EF4-FFF2-40B4-BE49-F238E27FC236}">
                  <a16:creationId xmlns:a16="http://schemas.microsoft.com/office/drawing/2014/main" id="{5D548B45-290C-4BD4-812F-6F95DEF86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3288" y="293211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1" name="Freeform 168">
              <a:extLst>
                <a:ext uri="{FF2B5EF4-FFF2-40B4-BE49-F238E27FC236}">
                  <a16:creationId xmlns:a16="http://schemas.microsoft.com/office/drawing/2014/main" id="{77D63A72-5FD2-4D5D-8B51-400EF106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3288" y="3008313"/>
              <a:ext cx="60325" cy="120650"/>
            </a:xfrm>
            <a:custGeom>
              <a:avLst/>
              <a:gdLst>
                <a:gd name="T0" fmla="*/ 8 w 16"/>
                <a:gd name="T1" fmla="*/ 0 h 32"/>
                <a:gd name="T2" fmla="*/ 0 w 16"/>
                <a:gd name="T3" fmla="*/ 8 h 32"/>
                <a:gd name="T4" fmla="*/ 0 w 16"/>
                <a:gd name="T5" fmla="*/ 32 h 32"/>
                <a:gd name="T6" fmla="*/ 16 w 16"/>
                <a:gd name="T7" fmla="*/ 32 h 32"/>
                <a:gd name="T8" fmla="*/ 16 w 16"/>
                <a:gd name="T9" fmla="*/ 8 h 32"/>
                <a:gd name="T10" fmla="*/ 8 w 16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2">
                  <a:moveTo>
                    <a:pt x="8" y="0"/>
                  </a:moveTo>
                  <a:cubicBezTo>
                    <a:pt x="4" y="0"/>
                    <a:pt x="0" y="4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2" name="Oval 169">
              <a:extLst>
                <a:ext uri="{FF2B5EF4-FFF2-40B4-BE49-F238E27FC236}">
                  <a16:creationId xmlns:a16="http://schemas.microsoft.com/office/drawing/2014/main" id="{A3270A94-F059-43C0-85ED-21566E5CA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2150" y="293211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3" name="Freeform 170">
              <a:extLst>
                <a:ext uri="{FF2B5EF4-FFF2-40B4-BE49-F238E27FC236}">
                  <a16:creationId xmlns:a16="http://schemas.microsoft.com/office/drawing/2014/main" id="{D0228B14-A719-4B02-8222-F5227FBF2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2150" y="3008313"/>
              <a:ext cx="60325" cy="120650"/>
            </a:xfrm>
            <a:custGeom>
              <a:avLst/>
              <a:gdLst>
                <a:gd name="T0" fmla="*/ 8 w 16"/>
                <a:gd name="T1" fmla="*/ 0 h 32"/>
                <a:gd name="T2" fmla="*/ 0 w 16"/>
                <a:gd name="T3" fmla="*/ 8 h 32"/>
                <a:gd name="T4" fmla="*/ 0 w 16"/>
                <a:gd name="T5" fmla="*/ 32 h 32"/>
                <a:gd name="T6" fmla="*/ 16 w 16"/>
                <a:gd name="T7" fmla="*/ 32 h 32"/>
                <a:gd name="T8" fmla="*/ 16 w 16"/>
                <a:gd name="T9" fmla="*/ 8 h 32"/>
                <a:gd name="T10" fmla="*/ 8 w 16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2">
                  <a:moveTo>
                    <a:pt x="8" y="0"/>
                  </a:moveTo>
                  <a:cubicBezTo>
                    <a:pt x="4" y="0"/>
                    <a:pt x="0" y="4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74" name="Group 100">
            <a:extLst>
              <a:ext uri="{FF2B5EF4-FFF2-40B4-BE49-F238E27FC236}">
                <a16:creationId xmlns:a16="http://schemas.microsoft.com/office/drawing/2014/main" id="{D2DD56F1-B622-E9A1-7580-4CDE1BD256EF}"/>
              </a:ext>
            </a:extLst>
          </p:cNvPr>
          <p:cNvGrpSpPr/>
          <p:nvPr/>
        </p:nvGrpSpPr>
        <p:grpSpPr>
          <a:xfrm>
            <a:off x="7008883" y="5801134"/>
            <a:ext cx="382254" cy="343837"/>
            <a:chOff x="10890852" y="1620711"/>
            <a:chExt cx="315913" cy="284163"/>
          </a:xfrm>
        </p:grpSpPr>
        <p:sp>
          <p:nvSpPr>
            <p:cNvPr id="175" name="Oval 627">
              <a:extLst>
                <a:ext uri="{FF2B5EF4-FFF2-40B4-BE49-F238E27FC236}">
                  <a16:creationId xmlns:a16="http://schemas.microsoft.com/office/drawing/2014/main" id="{25A851A9-B2BE-274C-69E3-0BB363824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5952" y="1755648"/>
              <a:ext cx="112713" cy="112713"/>
            </a:xfrm>
            <a:prstGeom prst="ellipse">
              <a:avLst/>
            </a:prstGeom>
            <a:noFill/>
            <a:ln w="15875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6" name="Line 628">
              <a:extLst>
                <a:ext uri="{FF2B5EF4-FFF2-40B4-BE49-F238E27FC236}">
                  <a16:creationId xmlns:a16="http://schemas.microsoft.com/office/drawing/2014/main" id="{9B628C1E-9288-001C-810F-118D082EFC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54377" y="1852486"/>
              <a:ext cx="52388" cy="52388"/>
            </a:xfrm>
            <a:prstGeom prst="line">
              <a:avLst/>
            </a:prstGeom>
            <a:noFill/>
            <a:ln w="1587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7" name="Rectangle 629">
              <a:extLst>
                <a:ext uri="{FF2B5EF4-FFF2-40B4-BE49-F238E27FC236}">
                  <a16:creationId xmlns:a16="http://schemas.microsoft.com/office/drawing/2014/main" id="{24F54CDD-E22F-109F-AFBC-AEE1586EAC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06727" y="1785811"/>
              <a:ext cx="44450" cy="30163"/>
            </a:xfrm>
            <a:prstGeom prst="rect">
              <a:avLst/>
            </a:prstGeom>
            <a:noFill/>
            <a:ln w="1587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8" name="Freeform 630">
              <a:extLst>
                <a:ext uri="{FF2B5EF4-FFF2-40B4-BE49-F238E27FC236}">
                  <a16:creationId xmlns:a16="http://schemas.microsoft.com/office/drawing/2014/main" id="{89239434-0903-935F-B7E4-4C9F6880F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852" y="1695323"/>
              <a:ext cx="285750" cy="90488"/>
            </a:xfrm>
            <a:custGeom>
              <a:avLst/>
              <a:gdLst>
                <a:gd name="T0" fmla="*/ 180 w 180"/>
                <a:gd name="T1" fmla="*/ 19 h 57"/>
                <a:gd name="T2" fmla="*/ 161 w 180"/>
                <a:gd name="T3" fmla="*/ 0 h 57"/>
                <a:gd name="T4" fmla="*/ 19 w 180"/>
                <a:gd name="T5" fmla="*/ 0 h 57"/>
                <a:gd name="T6" fmla="*/ 0 w 180"/>
                <a:gd name="T7" fmla="*/ 19 h 57"/>
                <a:gd name="T8" fmla="*/ 0 w 180"/>
                <a:gd name="T9" fmla="*/ 57 h 57"/>
                <a:gd name="T10" fmla="*/ 81 w 180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57">
                  <a:moveTo>
                    <a:pt x="180" y="19"/>
                  </a:moveTo>
                  <a:lnTo>
                    <a:pt x="161" y="0"/>
                  </a:lnTo>
                  <a:lnTo>
                    <a:pt x="19" y="0"/>
                  </a:lnTo>
                  <a:lnTo>
                    <a:pt x="0" y="19"/>
                  </a:lnTo>
                  <a:lnTo>
                    <a:pt x="0" y="57"/>
                  </a:lnTo>
                  <a:lnTo>
                    <a:pt x="81" y="57"/>
                  </a:lnTo>
                </a:path>
              </a:pathLst>
            </a:custGeom>
            <a:noFill/>
            <a:ln w="1587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9" name="Freeform 631">
              <a:extLst>
                <a:ext uri="{FF2B5EF4-FFF2-40B4-BE49-F238E27FC236}">
                  <a16:creationId xmlns:a16="http://schemas.microsoft.com/office/drawing/2014/main" id="{52EB3957-8418-655D-E8AF-8C5A9E07B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1015" y="1620711"/>
              <a:ext cx="225425" cy="74613"/>
            </a:xfrm>
            <a:custGeom>
              <a:avLst/>
              <a:gdLst>
                <a:gd name="T0" fmla="*/ 123 w 142"/>
                <a:gd name="T1" fmla="*/ 0 h 47"/>
                <a:gd name="T2" fmla="*/ 19 w 142"/>
                <a:gd name="T3" fmla="*/ 0 h 47"/>
                <a:gd name="T4" fmla="*/ 0 w 142"/>
                <a:gd name="T5" fmla="*/ 47 h 47"/>
                <a:gd name="T6" fmla="*/ 142 w 142"/>
                <a:gd name="T7" fmla="*/ 47 h 47"/>
                <a:gd name="T8" fmla="*/ 123 w 142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47">
                  <a:moveTo>
                    <a:pt x="123" y="0"/>
                  </a:moveTo>
                  <a:lnTo>
                    <a:pt x="19" y="0"/>
                  </a:lnTo>
                  <a:lnTo>
                    <a:pt x="0" y="47"/>
                  </a:lnTo>
                  <a:lnTo>
                    <a:pt x="142" y="47"/>
                  </a:lnTo>
                  <a:lnTo>
                    <a:pt x="123" y="0"/>
                  </a:lnTo>
                  <a:close/>
                </a:path>
              </a:pathLst>
            </a:custGeom>
            <a:noFill/>
            <a:ln w="1587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0" name="Line 632">
              <a:extLst>
                <a:ext uri="{FF2B5EF4-FFF2-40B4-BE49-F238E27FC236}">
                  <a16:creationId xmlns:a16="http://schemas.microsoft.com/office/drawing/2014/main" id="{3D22A9EC-6419-16E1-3CB0-73D760519A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90852" y="1755648"/>
              <a:ext cx="68263" cy="0"/>
            </a:xfrm>
            <a:prstGeom prst="line">
              <a:avLst/>
            </a:prstGeom>
            <a:noFill/>
            <a:ln w="1587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81" name="Group 24">
            <a:extLst>
              <a:ext uri="{FF2B5EF4-FFF2-40B4-BE49-F238E27FC236}">
                <a16:creationId xmlns:a16="http://schemas.microsoft.com/office/drawing/2014/main" id="{6880F21C-750C-2B4C-BB9D-48B4E1792B6B}"/>
              </a:ext>
            </a:extLst>
          </p:cNvPr>
          <p:cNvGrpSpPr/>
          <p:nvPr/>
        </p:nvGrpSpPr>
        <p:grpSpPr>
          <a:xfrm>
            <a:off x="1697466" y="2149626"/>
            <a:ext cx="346075" cy="301625"/>
            <a:chOff x="4125913" y="2576513"/>
            <a:chExt cx="346075" cy="301625"/>
          </a:xfrm>
          <a:solidFill>
            <a:srgbClr val="7030A0"/>
          </a:solidFill>
        </p:grpSpPr>
        <p:sp>
          <p:nvSpPr>
            <p:cNvPr id="182" name="Freeform 140">
              <a:extLst>
                <a:ext uri="{FF2B5EF4-FFF2-40B4-BE49-F238E27FC236}">
                  <a16:creationId xmlns:a16="http://schemas.microsoft.com/office/drawing/2014/main" id="{967ED891-FDBA-D600-B06D-8FA69DD5B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5913" y="2636838"/>
              <a:ext cx="346075" cy="241300"/>
            </a:xfrm>
            <a:custGeom>
              <a:avLst/>
              <a:gdLst>
                <a:gd name="T0" fmla="*/ 92 w 92"/>
                <a:gd name="T1" fmla="*/ 12 h 64"/>
                <a:gd name="T2" fmla="*/ 80 w 92"/>
                <a:gd name="T3" fmla="*/ 0 h 64"/>
                <a:gd name="T4" fmla="*/ 12 w 92"/>
                <a:gd name="T5" fmla="*/ 0 h 64"/>
                <a:gd name="T6" fmla="*/ 0 w 92"/>
                <a:gd name="T7" fmla="*/ 12 h 64"/>
                <a:gd name="T8" fmla="*/ 0 w 92"/>
                <a:gd name="T9" fmla="*/ 52 h 64"/>
                <a:gd name="T10" fmla="*/ 12 w 92"/>
                <a:gd name="T11" fmla="*/ 64 h 64"/>
                <a:gd name="T12" fmla="*/ 80 w 92"/>
                <a:gd name="T13" fmla="*/ 64 h 64"/>
                <a:gd name="T14" fmla="*/ 92 w 92"/>
                <a:gd name="T15" fmla="*/ 52 h 64"/>
                <a:gd name="T16" fmla="*/ 92 w 92"/>
                <a:gd name="T1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64">
                  <a:moveTo>
                    <a:pt x="92" y="12"/>
                  </a:moveTo>
                  <a:cubicBezTo>
                    <a:pt x="92" y="5"/>
                    <a:pt x="87" y="0"/>
                    <a:pt x="8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9"/>
                    <a:pt x="5" y="64"/>
                    <a:pt x="12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7" y="64"/>
                    <a:pt x="92" y="59"/>
                    <a:pt x="92" y="52"/>
                  </a:cubicBezTo>
                  <a:lnTo>
                    <a:pt x="92" y="12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3" name="Freeform 141">
              <a:extLst>
                <a:ext uri="{FF2B5EF4-FFF2-40B4-BE49-F238E27FC236}">
                  <a16:creationId xmlns:a16="http://schemas.microsoft.com/office/drawing/2014/main" id="{16AE8319-EA6F-A029-3283-2ECC14BAD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563" y="2576513"/>
              <a:ext cx="104775" cy="60325"/>
            </a:xfrm>
            <a:custGeom>
              <a:avLst/>
              <a:gdLst>
                <a:gd name="T0" fmla="*/ 0 w 28"/>
                <a:gd name="T1" fmla="*/ 16 h 16"/>
                <a:gd name="T2" fmla="*/ 0 w 28"/>
                <a:gd name="T3" fmla="*/ 8 h 16"/>
                <a:gd name="T4" fmla="*/ 8 w 28"/>
                <a:gd name="T5" fmla="*/ 0 h 16"/>
                <a:gd name="T6" fmla="*/ 20 w 28"/>
                <a:gd name="T7" fmla="*/ 0 h 16"/>
                <a:gd name="T8" fmla="*/ 28 w 28"/>
                <a:gd name="T9" fmla="*/ 8 h 16"/>
                <a:gd name="T10" fmla="*/ 28 w 28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6">
                  <a:moveTo>
                    <a:pt x="0" y="16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8" y="4"/>
                    <a:pt x="28" y="8"/>
                  </a:cubicBezTo>
                  <a:cubicBezTo>
                    <a:pt x="28" y="16"/>
                    <a:pt x="28" y="16"/>
                    <a:pt x="28" y="16"/>
                  </a:cubicBezTo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4" name="Line 142">
              <a:extLst>
                <a:ext uri="{FF2B5EF4-FFF2-40B4-BE49-F238E27FC236}">
                  <a16:creationId xmlns:a16="http://schemas.microsoft.com/office/drawing/2014/main" id="{61918689-30E9-8D0A-E218-21A719C0D5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1663" y="2636838"/>
              <a:ext cx="0" cy="241300"/>
            </a:xfrm>
            <a:prstGeom prst="line">
              <a:avLst/>
            </a:prstGeom>
            <a:grp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5" name="Line 143">
              <a:extLst>
                <a:ext uri="{FF2B5EF4-FFF2-40B4-BE49-F238E27FC236}">
                  <a16:creationId xmlns:a16="http://schemas.microsoft.com/office/drawing/2014/main" id="{8FF19F70-898D-DD8D-422B-018DAE80F2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7213" y="2636838"/>
              <a:ext cx="0" cy="241300"/>
            </a:xfrm>
            <a:prstGeom prst="line">
              <a:avLst/>
            </a:prstGeom>
            <a:grp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6" name="Line 144">
              <a:extLst>
                <a:ext uri="{FF2B5EF4-FFF2-40B4-BE49-F238E27FC236}">
                  <a16:creationId xmlns:a16="http://schemas.microsoft.com/office/drawing/2014/main" id="{ADCCE62C-A852-C449-0B3E-2718C889C0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0688" y="2636838"/>
              <a:ext cx="0" cy="241300"/>
            </a:xfrm>
            <a:prstGeom prst="line">
              <a:avLst/>
            </a:prstGeom>
            <a:grp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7" name="Line 145">
              <a:extLst>
                <a:ext uri="{FF2B5EF4-FFF2-40B4-BE49-F238E27FC236}">
                  <a16:creationId xmlns:a16="http://schemas.microsoft.com/office/drawing/2014/main" id="{9D14E9D7-951E-5851-268A-CCB7FCA2A7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6238" y="2636838"/>
              <a:ext cx="0" cy="241300"/>
            </a:xfrm>
            <a:prstGeom prst="line">
              <a:avLst/>
            </a:prstGeom>
            <a:grp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88" name="Group 21">
            <a:extLst>
              <a:ext uri="{FF2B5EF4-FFF2-40B4-BE49-F238E27FC236}">
                <a16:creationId xmlns:a16="http://schemas.microsoft.com/office/drawing/2014/main" id="{63D9C334-0C40-79DE-75FF-72DC76F22EC3}"/>
              </a:ext>
            </a:extLst>
          </p:cNvPr>
          <p:cNvGrpSpPr/>
          <p:nvPr/>
        </p:nvGrpSpPr>
        <p:grpSpPr>
          <a:xfrm>
            <a:off x="6446372" y="3514759"/>
            <a:ext cx="349250" cy="246063"/>
            <a:chOff x="8453438" y="3311525"/>
            <a:chExt cx="349250" cy="246063"/>
          </a:xfrm>
          <a:solidFill>
            <a:schemeClr val="accent6">
              <a:lumMod val="75000"/>
            </a:schemeClr>
          </a:solidFill>
        </p:grpSpPr>
        <p:sp>
          <p:nvSpPr>
            <p:cNvPr id="189" name="Freeform 136">
              <a:extLst>
                <a:ext uri="{FF2B5EF4-FFF2-40B4-BE49-F238E27FC236}">
                  <a16:creationId xmlns:a16="http://schemas.microsoft.com/office/drawing/2014/main" id="{F879411A-653C-A8B7-2455-8E9523029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3438" y="3319463"/>
              <a:ext cx="349250" cy="238125"/>
            </a:xfrm>
            <a:custGeom>
              <a:avLst/>
              <a:gdLst>
                <a:gd name="T0" fmla="*/ 81 w 93"/>
                <a:gd name="T1" fmla="*/ 1 h 63"/>
                <a:gd name="T2" fmla="*/ 26 w 93"/>
                <a:gd name="T3" fmla="*/ 25 h 63"/>
                <a:gd name="T4" fmla="*/ 14 w 93"/>
                <a:gd name="T5" fmla="*/ 19 h 63"/>
                <a:gd name="T6" fmla="*/ 0 w 93"/>
                <a:gd name="T7" fmla="*/ 25 h 63"/>
                <a:gd name="T8" fmla="*/ 18 w 93"/>
                <a:gd name="T9" fmla="*/ 43 h 63"/>
                <a:gd name="T10" fmla="*/ 48 w 93"/>
                <a:gd name="T11" fmla="*/ 31 h 63"/>
                <a:gd name="T12" fmla="*/ 36 w 93"/>
                <a:gd name="T13" fmla="*/ 63 h 63"/>
                <a:gd name="T14" fmla="*/ 52 w 93"/>
                <a:gd name="T15" fmla="*/ 55 h 63"/>
                <a:gd name="T16" fmla="*/ 68 w 93"/>
                <a:gd name="T17" fmla="*/ 23 h 63"/>
                <a:gd name="T18" fmla="*/ 87 w 93"/>
                <a:gd name="T19" fmla="*/ 16 h 63"/>
                <a:gd name="T20" fmla="*/ 91 w 93"/>
                <a:gd name="T21" fmla="*/ 6 h 63"/>
                <a:gd name="T22" fmla="*/ 81 w 93"/>
                <a:gd name="T23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63">
                  <a:moveTo>
                    <a:pt x="81" y="1"/>
                  </a:moveTo>
                  <a:cubicBezTo>
                    <a:pt x="26" y="25"/>
                    <a:pt x="26" y="25"/>
                    <a:pt x="26" y="25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91" y="14"/>
                    <a:pt x="93" y="10"/>
                    <a:pt x="91" y="6"/>
                  </a:cubicBezTo>
                  <a:cubicBezTo>
                    <a:pt x="90" y="1"/>
                    <a:pt x="85" y="0"/>
                    <a:pt x="81" y="1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0" name="Freeform 137">
              <a:extLst>
                <a:ext uri="{FF2B5EF4-FFF2-40B4-BE49-F238E27FC236}">
                  <a16:creationId xmlns:a16="http://schemas.microsoft.com/office/drawing/2014/main" id="{CF86F89B-8DC2-5041-4A82-7184EE850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5988" y="3311525"/>
              <a:ext cx="153988" cy="65088"/>
            </a:xfrm>
            <a:custGeom>
              <a:avLst/>
              <a:gdLst>
                <a:gd name="T0" fmla="*/ 97 w 97"/>
                <a:gd name="T1" fmla="*/ 27 h 41"/>
                <a:gd name="T2" fmla="*/ 33 w 97"/>
                <a:gd name="T3" fmla="*/ 0 h 41"/>
                <a:gd name="T4" fmla="*/ 0 w 97"/>
                <a:gd name="T5" fmla="*/ 15 h 41"/>
                <a:gd name="T6" fmla="*/ 61 w 97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41">
                  <a:moveTo>
                    <a:pt x="97" y="27"/>
                  </a:moveTo>
                  <a:lnTo>
                    <a:pt x="33" y="0"/>
                  </a:lnTo>
                  <a:lnTo>
                    <a:pt x="0" y="15"/>
                  </a:lnTo>
                  <a:lnTo>
                    <a:pt x="61" y="4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91" name="Group 14">
            <a:extLst>
              <a:ext uri="{FF2B5EF4-FFF2-40B4-BE49-F238E27FC236}">
                <a16:creationId xmlns:a16="http://schemas.microsoft.com/office/drawing/2014/main" id="{0F3A8CC2-BAF0-6C6A-582D-49D282C184E0}"/>
              </a:ext>
            </a:extLst>
          </p:cNvPr>
          <p:cNvGrpSpPr/>
          <p:nvPr/>
        </p:nvGrpSpPr>
        <p:grpSpPr>
          <a:xfrm>
            <a:off x="6522632" y="3800401"/>
            <a:ext cx="300038" cy="346075"/>
            <a:chOff x="9188450" y="2532063"/>
            <a:chExt cx="300038" cy="346075"/>
          </a:xfrm>
          <a:solidFill>
            <a:schemeClr val="accent6">
              <a:lumMod val="75000"/>
            </a:schemeClr>
          </a:solidFill>
        </p:grpSpPr>
        <p:sp>
          <p:nvSpPr>
            <p:cNvPr id="192" name="Freeform 45">
              <a:extLst>
                <a:ext uri="{FF2B5EF4-FFF2-40B4-BE49-F238E27FC236}">
                  <a16:creationId xmlns:a16="http://schemas.microsoft.com/office/drawing/2014/main" id="{80BF5211-A27A-7B4A-F459-F4E978ED8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450" y="2847975"/>
              <a:ext cx="300038" cy="30163"/>
            </a:xfrm>
            <a:custGeom>
              <a:avLst/>
              <a:gdLst>
                <a:gd name="T0" fmla="*/ 80 w 80"/>
                <a:gd name="T1" fmla="*/ 8 h 8"/>
                <a:gd name="T2" fmla="*/ 72 w 80"/>
                <a:gd name="T3" fmla="*/ 0 h 8"/>
                <a:gd name="T4" fmla="*/ 64 w 80"/>
                <a:gd name="T5" fmla="*/ 8 h 8"/>
                <a:gd name="T6" fmla="*/ 56 w 80"/>
                <a:gd name="T7" fmla="*/ 0 h 8"/>
                <a:gd name="T8" fmla="*/ 48 w 80"/>
                <a:gd name="T9" fmla="*/ 8 h 8"/>
                <a:gd name="T10" fmla="*/ 40 w 80"/>
                <a:gd name="T11" fmla="*/ 0 h 8"/>
                <a:gd name="T12" fmla="*/ 32 w 80"/>
                <a:gd name="T13" fmla="*/ 8 h 8"/>
                <a:gd name="T14" fmla="*/ 24 w 80"/>
                <a:gd name="T15" fmla="*/ 0 h 8"/>
                <a:gd name="T16" fmla="*/ 16 w 80"/>
                <a:gd name="T17" fmla="*/ 8 h 8"/>
                <a:gd name="T18" fmla="*/ 8 w 80"/>
                <a:gd name="T19" fmla="*/ 0 h 8"/>
                <a:gd name="T20" fmla="*/ 0 w 80"/>
                <a:gd name="T2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8">
                  <a:moveTo>
                    <a:pt x="80" y="8"/>
                  </a:moveTo>
                  <a:cubicBezTo>
                    <a:pt x="76" y="8"/>
                    <a:pt x="72" y="4"/>
                    <a:pt x="72" y="0"/>
                  </a:cubicBezTo>
                  <a:cubicBezTo>
                    <a:pt x="72" y="4"/>
                    <a:pt x="68" y="8"/>
                    <a:pt x="64" y="8"/>
                  </a:cubicBezTo>
                  <a:cubicBezTo>
                    <a:pt x="60" y="8"/>
                    <a:pt x="56" y="4"/>
                    <a:pt x="56" y="0"/>
                  </a:cubicBezTo>
                  <a:cubicBezTo>
                    <a:pt x="56" y="4"/>
                    <a:pt x="52" y="8"/>
                    <a:pt x="48" y="8"/>
                  </a:cubicBezTo>
                  <a:cubicBezTo>
                    <a:pt x="44" y="8"/>
                    <a:pt x="40" y="4"/>
                    <a:pt x="40" y="0"/>
                  </a:cubicBezTo>
                  <a:cubicBezTo>
                    <a:pt x="40" y="4"/>
                    <a:pt x="36" y="8"/>
                    <a:pt x="32" y="8"/>
                  </a:cubicBezTo>
                  <a:cubicBezTo>
                    <a:pt x="28" y="8"/>
                    <a:pt x="24" y="4"/>
                    <a:pt x="24" y="0"/>
                  </a:cubicBezTo>
                  <a:cubicBezTo>
                    <a:pt x="24" y="4"/>
                    <a:pt x="20" y="8"/>
                    <a:pt x="16" y="8"/>
                  </a:cubicBezTo>
                  <a:cubicBezTo>
                    <a:pt x="12" y="8"/>
                    <a:pt x="8" y="4"/>
                    <a:pt x="8" y="0"/>
                  </a:cubicBezTo>
                  <a:cubicBezTo>
                    <a:pt x="8" y="4"/>
                    <a:pt x="4" y="8"/>
                    <a:pt x="0" y="8"/>
                  </a:cubicBezTo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3" name="Freeform 46">
              <a:extLst>
                <a:ext uri="{FF2B5EF4-FFF2-40B4-BE49-F238E27FC236}">
                  <a16:creationId xmlns:a16="http://schemas.microsoft.com/office/drawing/2014/main" id="{665DA368-8ADE-A0C3-F0BF-08C3000C5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450" y="2787650"/>
              <a:ext cx="300038" cy="30163"/>
            </a:xfrm>
            <a:custGeom>
              <a:avLst/>
              <a:gdLst>
                <a:gd name="T0" fmla="*/ 80 w 80"/>
                <a:gd name="T1" fmla="*/ 8 h 8"/>
                <a:gd name="T2" fmla="*/ 72 w 80"/>
                <a:gd name="T3" fmla="*/ 0 h 8"/>
                <a:gd name="T4" fmla="*/ 64 w 80"/>
                <a:gd name="T5" fmla="*/ 8 h 8"/>
                <a:gd name="T6" fmla="*/ 56 w 80"/>
                <a:gd name="T7" fmla="*/ 0 h 8"/>
                <a:gd name="T8" fmla="*/ 48 w 80"/>
                <a:gd name="T9" fmla="*/ 8 h 8"/>
                <a:gd name="T10" fmla="*/ 40 w 80"/>
                <a:gd name="T11" fmla="*/ 0 h 8"/>
                <a:gd name="T12" fmla="*/ 32 w 80"/>
                <a:gd name="T13" fmla="*/ 8 h 8"/>
                <a:gd name="T14" fmla="*/ 24 w 80"/>
                <a:gd name="T15" fmla="*/ 0 h 8"/>
                <a:gd name="T16" fmla="*/ 16 w 80"/>
                <a:gd name="T17" fmla="*/ 8 h 8"/>
                <a:gd name="T18" fmla="*/ 8 w 80"/>
                <a:gd name="T19" fmla="*/ 0 h 8"/>
                <a:gd name="T20" fmla="*/ 0 w 80"/>
                <a:gd name="T2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8">
                  <a:moveTo>
                    <a:pt x="80" y="8"/>
                  </a:moveTo>
                  <a:cubicBezTo>
                    <a:pt x="76" y="8"/>
                    <a:pt x="72" y="4"/>
                    <a:pt x="72" y="0"/>
                  </a:cubicBezTo>
                  <a:cubicBezTo>
                    <a:pt x="72" y="4"/>
                    <a:pt x="68" y="8"/>
                    <a:pt x="64" y="8"/>
                  </a:cubicBezTo>
                  <a:cubicBezTo>
                    <a:pt x="60" y="8"/>
                    <a:pt x="56" y="4"/>
                    <a:pt x="56" y="0"/>
                  </a:cubicBezTo>
                  <a:cubicBezTo>
                    <a:pt x="56" y="4"/>
                    <a:pt x="52" y="8"/>
                    <a:pt x="48" y="8"/>
                  </a:cubicBezTo>
                  <a:cubicBezTo>
                    <a:pt x="44" y="8"/>
                    <a:pt x="40" y="4"/>
                    <a:pt x="40" y="0"/>
                  </a:cubicBezTo>
                  <a:cubicBezTo>
                    <a:pt x="40" y="4"/>
                    <a:pt x="36" y="8"/>
                    <a:pt x="32" y="8"/>
                  </a:cubicBezTo>
                  <a:cubicBezTo>
                    <a:pt x="28" y="8"/>
                    <a:pt x="24" y="4"/>
                    <a:pt x="24" y="0"/>
                  </a:cubicBezTo>
                  <a:cubicBezTo>
                    <a:pt x="24" y="4"/>
                    <a:pt x="20" y="8"/>
                    <a:pt x="16" y="8"/>
                  </a:cubicBezTo>
                  <a:cubicBezTo>
                    <a:pt x="12" y="8"/>
                    <a:pt x="8" y="4"/>
                    <a:pt x="8" y="0"/>
                  </a:cubicBezTo>
                  <a:cubicBezTo>
                    <a:pt x="8" y="4"/>
                    <a:pt x="4" y="8"/>
                    <a:pt x="0" y="8"/>
                  </a:cubicBezTo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4" name="Freeform 47">
              <a:extLst>
                <a:ext uri="{FF2B5EF4-FFF2-40B4-BE49-F238E27FC236}">
                  <a16:creationId xmlns:a16="http://schemas.microsoft.com/office/drawing/2014/main" id="{37A14248-D8C0-11A3-092E-2B47BF718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4325" y="2713038"/>
              <a:ext cx="239713" cy="44450"/>
            </a:xfrm>
            <a:custGeom>
              <a:avLst/>
              <a:gdLst>
                <a:gd name="T0" fmla="*/ 58 w 64"/>
                <a:gd name="T1" fmla="*/ 12 h 12"/>
                <a:gd name="T2" fmla="*/ 64 w 64"/>
                <a:gd name="T3" fmla="*/ 0 h 12"/>
                <a:gd name="T4" fmla="*/ 0 w 64"/>
                <a:gd name="T5" fmla="*/ 0 h 12"/>
                <a:gd name="T6" fmla="*/ 7 w 6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12">
                  <a:moveTo>
                    <a:pt x="58" y="12"/>
                  </a:moveTo>
                  <a:cubicBezTo>
                    <a:pt x="62" y="10"/>
                    <a:pt x="64" y="4"/>
                    <a:pt x="6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2" y="10"/>
                    <a:pt x="7" y="12"/>
                  </a:cubicBezTo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5" name="Line 48">
              <a:extLst>
                <a:ext uri="{FF2B5EF4-FFF2-40B4-BE49-F238E27FC236}">
                  <a16:creationId xmlns:a16="http://schemas.microsoft.com/office/drawing/2014/main" id="{1B75C499-19C3-92C6-9CC9-C3AFBDD92C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17038" y="2532063"/>
              <a:ext cx="0" cy="180975"/>
            </a:xfrm>
            <a:prstGeom prst="line">
              <a:avLst/>
            </a:pr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6" name="Freeform 49">
              <a:extLst>
                <a:ext uri="{FF2B5EF4-FFF2-40B4-BE49-F238E27FC236}">
                  <a16:creationId xmlns:a16="http://schemas.microsoft.com/office/drawing/2014/main" id="{B2D5D6FD-6065-C825-1BAE-34956BE16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7038" y="2540000"/>
              <a:ext cx="104775" cy="127000"/>
            </a:xfrm>
            <a:custGeom>
              <a:avLst/>
              <a:gdLst>
                <a:gd name="T0" fmla="*/ 66 w 66"/>
                <a:gd name="T1" fmla="*/ 80 h 80"/>
                <a:gd name="T2" fmla="*/ 0 w 66"/>
                <a:gd name="T3" fmla="*/ 80 h 80"/>
                <a:gd name="T4" fmla="*/ 0 w 66"/>
                <a:gd name="T5" fmla="*/ 0 h 80"/>
                <a:gd name="T6" fmla="*/ 66 w 66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80">
                  <a:moveTo>
                    <a:pt x="66" y="80"/>
                  </a:moveTo>
                  <a:lnTo>
                    <a:pt x="0" y="80"/>
                  </a:lnTo>
                  <a:lnTo>
                    <a:pt x="0" y="0"/>
                  </a:lnTo>
                  <a:lnTo>
                    <a:pt x="66" y="8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7" name="Line 50">
              <a:extLst>
                <a:ext uri="{FF2B5EF4-FFF2-40B4-BE49-F238E27FC236}">
                  <a16:creationId xmlns:a16="http://schemas.microsoft.com/office/drawing/2014/main" id="{C101250C-EAB1-2FFB-9D1E-6CDF6FD2B5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17038" y="2667000"/>
              <a:ext cx="119063" cy="0"/>
            </a:xfrm>
            <a:prstGeom prst="line">
              <a:avLst/>
            </a:pr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98" name="Freeform 5">
            <a:extLst>
              <a:ext uri="{FF2B5EF4-FFF2-40B4-BE49-F238E27FC236}">
                <a16:creationId xmlns:a16="http://schemas.microsoft.com/office/drawing/2014/main" id="{708AA1EF-97D6-4ECC-9D23-E3509F08F9A3}"/>
              </a:ext>
            </a:extLst>
          </p:cNvPr>
          <p:cNvSpPr>
            <a:spLocks noEditPoints="1"/>
          </p:cNvSpPr>
          <p:nvPr/>
        </p:nvSpPr>
        <p:spPr bwMode="auto">
          <a:xfrm>
            <a:off x="5308668" y="2615541"/>
            <a:ext cx="424079" cy="285502"/>
          </a:xfrm>
          <a:custGeom>
            <a:avLst/>
            <a:gdLst>
              <a:gd name="T0" fmla="*/ 90 w 96"/>
              <a:gd name="T1" fmla="*/ 46 h 78"/>
              <a:gd name="T2" fmla="*/ 84 w 96"/>
              <a:gd name="T3" fmla="*/ 46 h 78"/>
              <a:gd name="T4" fmla="*/ 84 w 96"/>
              <a:gd name="T5" fmla="*/ 44 h 78"/>
              <a:gd name="T6" fmla="*/ 46 w 96"/>
              <a:gd name="T7" fmla="*/ 0 h 78"/>
              <a:gd name="T8" fmla="*/ 35 w 96"/>
              <a:gd name="T9" fmla="*/ 4 h 78"/>
              <a:gd name="T10" fmla="*/ 34 w 96"/>
              <a:gd name="T11" fmla="*/ 5 h 78"/>
              <a:gd name="T12" fmla="*/ 40 w 96"/>
              <a:gd name="T13" fmla="*/ 4 h 78"/>
              <a:gd name="T14" fmla="*/ 76 w 96"/>
              <a:gd name="T15" fmla="*/ 27 h 78"/>
              <a:gd name="T16" fmla="*/ 75 w 96"/>
              <a:gd name="T17" fmla="*/ 30 h 78"/>
              <a:gd name="T18" fmla="*/ 74 w 96"/>
              <a:gd name="T19" fmla="*/ 30 h 78"/>
              <a:gd name="T20" fmla="*/ 72 w 96"/>
              <a:gd name="T21" fmla="*/ 29 h 78"/>
              <a:gd name="T22" fmla="*/ 40 w 96"/>
              <a:gd name="T23" fmla="*/ 8 h 78"/>
              <a:gd name="T24" fmla="*/ 4 w 96"/>
              <a:gd name="T25" fmla="*/ 42 h 78"/>
              <a:gd name="T26" fmla="*/ 0 w 96"/>
              <a:gd name="T27" fmla="*/ 48 h 78"/>
              <a:gd name="T28" fmla="*/ 0 w 96"/>
              <a:gd name="T29" fmla="*/ 52 h 78"/>
              <a:gd name="T30" fmla="*/ 6 w 96"/>
              <a:gd name="T31" fmla="*/ 58 h 78"/>
              <a:gd name="T32" fmla="*/ 8 w 96"/>
              <a:gd name="T33" fmla="*/ 58 h 78"/>
              <a:gd name="T34" fmla="*/ 8 w 96"/>
              <a:gd name="T35" fmla="*/ 70 h 78"/>
              <a:gd name="T36" fmla="*/ 16 w 96"/>
              <a:gd name="T37" fmla="*/ 78 h 78"/>
              <a:gd name="T38" fmla="*/ 24 w 96"/>
              <a:gd name="T39" fmla="*/ 70 h 78"/>
              <a:gd name="T40" fmla="*/ 28 w 96"/>
              <a:gd name="T41" fmla="*/ 66 h 78"/>
              <a:gd name="T42" fmla="*/ 70 w 96"/>
              <a:gd name="T43" fmla="*/ 66 h 78"/>
              <a:gd name="T44" fmla="*/ 80 w 96"/>
              <a:gd name="T45" fmla="*/ 58 h 78"/>
              <a:gd name="T46" fmla="*/ 90 w 96"/>
              <a:gd name="T47" fmla="*/ 58 h 78"/>
              <a:gd name="T48" fmla="*/ 96 w 96"/>
              <a:gd name="T49" fmla="*/ 52 h 78"/>
              <a:gd name="T50" fmla="*/ 90 w 96"/>
              <a:gd name="T51" fmla="*/ 46 h 78"/>
              <a:gd name="T52" fmla="*/ 90 w 96"/>
              <a:gd name="T53" fmla="*/ 54 h 78"/>
              <a:gd name="T54" fmla="*/ 80 w 96"/>
              <a:gd name="T55" fmla="*/ 54 h 78"/>
              <a:gd name="T56" fmla="*/ 8 w 96"/>
              <a:gd name="T57" fmla="*/ 54 h 78"/>
              <a:gd name="T58" fmla="*/ 6 w 96"/>
              <a:gd name="T59" fmla="*/ 54 h 78"/>
              <a:gd name="T60" fmla="*/ 4 w 96"/>
              <a:gd name="T61" fmla="*/ 52 h 78"/>
              <a:gd name="T62" fmla="*/ 4 w 96"/>
              <a:gd name="T63" fmla="*/ 48 h 78"/>
              <a:gd name="T64" fmla="*/ 6 w 96"/>
              <a:gd name="T65" fmla="*/ 46 h 78"/>
              <a:gd name="T66" fmla="*/ 44 w 96"/>
              <a:gd name="T67" fmla="*/ 46 h 78"/>
              <a:gd name="T68" fmla="*/ 44 w 96"/>
              <a:gd name="T69" fmla="*/ 48 h 78"/>
              <a:gd name="T70" fmla="*/ 46 w 96"/>
              <a:gd name="T71" fmla="*/ 50 h 78"/>
              <a:gd name="T72" fmla="*/ 90 w 96"/>
              <a:gd name="T73" fmla="*/ 50 h 78"/>
              <a:gd name="T74" fmla="*/ 92 w 96"/>
              <a:gd name="T75" fmla="*/ 52 h 78"/>
              <a:gd name="T76" fmla="*/ 90 w 96"/>
              <a:gd name="T77" fmla="*/ 5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6" h="78">
                <a:moveTo>
                  <a:pt x="90" y="46"/>
                </a:moveTo>
                <a:cubicBezTo>
                  <a:pt x="84" y="46"/>
                  <a:pt x="84" y="46"/>
                  <a:pt x="84" y="46"/>
                </a:cubicBezTo>
                <a:cubicBezTo>
                  <a:pt x="84" y="44"/>
                  <a:pt x="84" y="44"/>
                  <a:pt x="84" y="44"/>
                </a:cubicBezTo>
                <a:cubicBezTo>
                  <a:pt x="84" y="22"/>
                  <a:pt x="68" y="3"/>
                  <a:pt x="46" y="0"/>
                </a:cubicBezTo>
                <a:cubicBezTo>
                  <a:pt x="42" y="0"/>
                  <a:pt x="38" y="1"/>
                  <a:pt x="35" y="4"/>
                </a:cubicBezTo>
                <a:cubicBezTo>
                  <a:pt x="34" y="5"/>
                  <a:pt x="34" y="5"/>
                  <a:pt x="34" y="5"/>
                </a:cubicBezTo>
                <a:cubicBezTo>
                  <a:pt x="36" y="4"/>
                  <a:pt x="38" y="4"/>
                  <a:pt x="40" y="4"/>
                </a:cubicBezTo>
                <a:cubicBezTo>
                  <a:pt x="55" y="4"/>
                  <a:pt x="68" y="12"/>
                  <a:pt x="76" y="27"/>
                </a:cubicBezTo>
                <a:cubicBezTo>
                  <a:pt x="76" y="28"/>
                  <a:pt x="76" y="29"/>
                  <a:pt x="75" y="30"/>
                </a:cubicBezTo>
                <a:cubicBezTo>
                  <a:pt x="75" y="30"/>
                  <a:pt x="74" y="30"/>
                  <a:pt x="74" y="30"/>
                </a:cubicBezTo>
                <a:cubicBezTo>
                  <a:pt x="73" y="30"/>
                  <a:pt x="73" y="30"/>
                  <a:pt x="72" y="29"/>
                </a:cubicBezTo>
                <a:cubicBezTo>
                  <a:pt x="65" y="15"/>
                  <a:pt x="53" y="8"/>
                  <a:pt x="40" y="8"/>
                </a:cubicBezTo>
                <a:cubicBezTo>
                  <a:pt x="21" y="8"/>
                  <a:pt x="5" y="23"/>
                  <a:pt x="4" y="42"/>
                </a:cubicBezTo>
                <a:cubicBezTo>
                  <a:pt x="2" y="43"/>
                  <a:pt x="0" y="45"/>
                  <a:pt x="0" y="48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5"/>
                  <a:pt x="3" y="58"/>
                  <a:pt x="6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70"/>
                  <a:pt x="8" y="70"/>
                  <a:pt x="8" y="70"/>
                </a:cubicBezTo>
                <a:cubicBezTo>
                  <a:pt x="8" y="74"/>
                  <a:pt x="12" y="78"/>
                  <a:pt x="16" y="78"/>
                </a:cubicBezTo>
                <a:cubicBezTo>
                  <a:pt x="20" y="78"/>
                  <a:pt x="24" y="74"/>
                  <a:pt x="24" y="70"/>
                </a:cubicBezTo>
                <a:cubicBezTo>
                  <a:pt x="24" y="68"/>
                  <a:pt x="26" y="66"/>
                  <a:pt x="28" y="66"/>
                </a:cubicBezTo>
                <a:cubicBezTo>
                  <a:pt x="70" y="66"/>
                  <a:pt x="70" y="66"/>
                  <a:pt x="70" y="66"/>
                </a:cubicBezTo>
                <a:cubicBezTo>
                  <a:pt x="75" y="66"/>
                  <a:pt x="79" y="63"/>
                  <a:pt x="80" y="58"/>
                </a:cubicBezTo>
                <a:cubicBezTo>
                  <a:pt x="90" y="58"/>
                  <a:pt x="90" y="58"/>
                  <a:pt x="90" y="58"/>
                </a:cubicBezTo>
                <a:cubicBezTo>
                  <a:pt x="93" y="58"/>
                  <a:pt x="96" y="55"/>
                  <a:pt x="96" y="52"/>
                </a:cubicBezTo>
                <a:cubicBezTo>
                  <a:pt x="96" y="49"/>
                  <a:pt x="93" y="46"/>
                  <a:pt x="90" y="46"/>
                </a:cubicBezTo>
                <a:close/>
                <a:moveTo>
                  <a:pt x="90" y="54"/>
                </a:moveTo>
                <a:cubicBezTo>
                  <a:pt x="80" y="54"/>
                  <a:pt x="80" y="54"/>
                  <a:pt x="80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5" y="54"/>
                  <a:pt x="4" y="53"/>
                  <a:pt x="4" y="52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7"/>
                  <a:pt x="5" y="46"/>
                  <a:pt x="6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4" y="48"/>
                  <a:pt x="44" y="48"/>
                  <a:pt x="44" y="48"/>
                </a:cubicBezTo>
                <a:cubicBezTo>
                  <a:pt x="44" y="49"/>
                  <a:pt x="45" y="50"/>
                  <a:pt x="46" y="50"/>
                </a:cubicBezTo>
                <a:cubicBezTo>
                  <a:pt x="90" y="50"/>
                  <a:pt x="90" y="50"/>
                  <a:pt x="90" y="50"/>
                </a:cubicBezTo>
                <a:cubicBezTo>
                  <a:pt x="91" y="50"/>
                  <a:pt x="92" y="51"/>
                  <a:pt x="92" y="52"/>
                </a:cubicBezTo>
                <a:cubicBezTo>
                  <a:pt x="92" y="53"/>
                  <a:pt x="91" y="54"/>
                  <a:pt x="90" y="5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99" name="Picture 2" descr="mask, protect, surgical mask, virus ">
            <a:extLst>
              <a:ext uri="{FF2B5EF4-FFF2-40B4-BE49-F238E27FC236}">
                <a16:creationId xmlns:a16="http://schemas.microsoft.com/office/drawing/2014/main" id="{BDF72432-6D95-4BE0-92F8-7C314BC45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850" y="2041476"/>
            <a:ext cx="456556" cy="45655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glow rad="127000">
              <a:schemeClr val="accent3"/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val="58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08502" y="172167"/>
            <a:ext cx="8576024" cy="1156112"/>
          </a:xfrm>
          <a:prstGeom prst="rect">
            <a:avLst/>
          </a:prstGeom>
          <a:solidFill>
            <a:srgbClr val="0263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BE23BF0-F307-3C5A-02CB-EF1FADD25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293" y="365125"/>
            <a:ext cx="7052753" cy="627652"/>
          </a:xfrm>
        </p:spPr>
        <p:txBody>
          <a:bodyPr/>
          <a:lstStyle/>
          <a:p>
            <a:pPr algn="ctr"/>
            <a:r>
              <a:rPr lang="fr-FR" dirty="0"/>
              <a:t> </a:t>
            </a:r>
            <a:r>
              <a:rPr lang="fr-FR" dirty="0">
                <a:solidFill>
                  <a:schemeClr val="bg1"/>
                </a:solidFill>
              </a:rPr>
              <a:t>Que retenir du SNECA  ?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  <a:latin typeface="Candara Light" panose="020E0502030303020204" pitchFamily="34" charset="0"/>
              </a:rPr>
              <a:t>« Impacts »</a:t>
            </a:r>
            <a:endParaRPr lang="fr-BE" dirty="0">
              <a:solidFill>
                <a:schemeClr val="bg1"/>
              </a:solidFill>
              <a:latin typeface="Candara Light" panose="020E0502030303020204" pitchFamily="34" charset="0"/>
            </a:endParaRPr>
          </a:p>
        </p:txBody>
      </p:sp>
      <p:pic>
        <p:nvPicPr>
          <p:cNvPr id="61" name="Image 6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3011" cy="1500577"/>
          </a:xfrm>
          <a:prstGeom prst="rect">
            <a:avLst/>
          </a:prstGeom>
        </p:spPr>
      </p:pic>
      <p:sp>
        <p:nvSpPr>
          <p:cNvPr id="3" name="Organigramme : Données stockées 2"/>
          <p:cNvSpPr/>
          <p:nvPr/>
        </p:nvSpPr>
        <p:spPr>
          <a:xfrm rot="10800000">
            <a:off x="8430618" y="172167"/>
            <a:ext cx="2006607" cy="1156112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Rectangle: Rounded Corners 43">
            <a:extLst>
              <a:ext uri="{FF2B5EF4-FFF2-40B4-BE49-F238E27FC236}">
                <a16:creationId xmlns:a16="http://schemas.microsoft.com/office/drawing/2014/main" id="{7C15B9EB-84C0-4478-AD29-442CE195EB29}"/>
              </a:ext>
            </a:extLst>
          </p:cNvPr>
          <p:cNvSpPr/>
          <p:nvPr/>
        </p:nvSpPr>
        <p:spPr>
          <a:xfrm>
            <a:off x="640080" y="2481428"/>
            <a:ext cx="2586446" cy="554837"/>
          </a:xfrm>
          <a:prstGeom prst="roundRect">
            <a:avLst>
              <a:gd name="adj" fmla="val 50000"/>
            </a:avLst>
          </a:prstGeom>
          <a:solidFill>
            <a:srgbClr val="02639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FR" sz="1600" b="1" dirty="0">
                <a:latin typeface="Century Gothic" panose="020B0502020202020204" pitchFamily="34" charset="0"/>
              </a:rPr>
              <a:t>Développement du marché</a:t>
            </a:r>
          </a:p>
        </p:txBody>
      </p:sp>
      <p:sp>
        <p:nvSpPr>
          <p:cNvPr id="175" name="Rectangle: Rounded Corners 44">
            <a:extLst>
              <a:ext uri="{FF2B5EF4-FFF2-40B4-BE49-F238E27FC236}">
                <a16:creationId xmlns:a16="http://schemas.microsoft.com/office/drawing/2014/main" id="{E51B110E-3D7D-48AF-9190-402591B27F13}"/>
              </a:ext>
            </a:extLst>
          </p:cNvPr>
          <p:cNvSpPr/>
          <p:nvPr/>
        </p:nvSpPr>
        <p:spPr>
          <a:xfrm>
            <a:off x="3505032" y="2481428"/>
            <a:ext cx="2367034" cy="554837"/>
          </a:xfrm>
          <a:prstGeom prst="roundRect">
            <a:avLst>
              <a:gd name="adj" fmla="val 50000"/>
            </a:avLst>
          </a:prstGeom>
          <a:solidFill>
            <a:srgbClr val="02639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FR" sz="1600" b="1" dirty="0">
                <a:latin typeface="Century Gothic" panose="020B0502020202020204" pitchFamily="34" charset="0"/>
              </a:rPr>
              <a:t>Protection des assurés</a:t>
            </a:r>
          </a:p>
        </p:txBody>
      </p:sp>
      <p:sp>
        <p:nvSpPr>
          <p:cNvPr id="176" name="Rectangle: Rounded Corners 45">
            <a:extLst>
              <a:ext uri="{FF2B5EF4-FFF2-40B4-BE49-F238E27FC236}">
                <a16:creationId xmlns:a16="http://schemas.microsoft.com/office/drawing/2014/main" id="{F05B8609-E0E2-4C65-B557-FAD8A012EB69}"/>
              </a:ext>
            </a:extLst>
          </p:cNvPr>
          <p:cNvSpPr/>
          <p:nvPr/>
        </p:nvSpPr>
        <p:spPr>
          <a:xfrm>
            <a:off x="6257185" y="2481428"/>
            <a:ext cx="2367034" cy="554837"/>
          </a:xfrm>
          <a:prstGeom prst="roundRect">
            <a:avLst>
              <a:gd name="adj" fmla="val 50000"/>
            </a:avLst>
          </a:prstGeom>
          <a:solidFill>
            <a:srgbClr val="02639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FR" sz="1400" b="1" dirty="0" smtClean="0">
                <a:latin typeface="Century Gothic" panose="020B0502020202020204" pitchFamily="34" charset="0"/>
              </a:rPr>
              <a:t>Outil contribuant à économie </a:t>
            </a:r>
            <a:endParaRPr lang="fr-FR" sz="1400" b="1" dirty="0">
              <a:latin typeface="Century Gothic" panose="020B0502020202020204" pitchFamily="34" charset="0"/>
            </a:endParaRPr>
          </a:p>
        </p:txBody>
      </p:sp>
      <p:sp>
        <p:nvSpPr>
          <p:cNvPr id="177" name="Rectangle: Rounded Corners 46">
            <a:extLst>
              <a:ext uri="{FF2B5EF4-FFF2-40B4-BE49-F238E27FC236}">
                <a16:creationId xmlns:a16="http://schemas.microsoft.com/office/drawing/2014/main" id="{6110DA1F-3868-4A25-AB39-1816E589010C}"/>
              </a:ext>
            </a:extLst>
          </p:cNvPr>
          <p:cNvSpPr/>
          <p:nvPr/>
        </p:nvSpPr>
        <p:spPr>
          <a:xfrm>
            <a:off x="9009339" y="2481428"/>
            <a:ext cx="2367034" cy="554837"/>
          </a:xfrm>
          <a:prstGeom prst="roundRect">
            <a:avLst>
              <a:gd name="adj" fmla="val 50000"/>
            </a:avLst>
          </a:prstGeom>
          <a:solidFill>
            <a:srgbClr val="02639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en-ID" sz="1600" b="1" dirty="0">
                <a:latin typeface="Century Gothic" panose="020B0502020202020204" pitchFamily="34" charset="0"/>
              </a:rPr>
              <a:t>Pilotage du </a:t>
            </a:r>
            <a:r>
              <a:rPr lang="fr-FR" sz="1600" b="1" dirty="0">
                <a:latin typeface="Century Gothic" panose="020B0502020202020204" pitchFamily="34" charset="0"/>
              </a:rPr>
              <a:t>marché</a:t>
            </a:r>
          </a:p>
        </p:txBody>
      </p:sp>
      <p:sp>
        <p:nvSpPr>
          <p:cNvPr id="178" name="Oval 47">
            <a:extLst>
              <a:ext uri="{FF2B5EF4-FFF2-40B4-BE49-F238E27FC236}">
                <a16:creationId xmlns:a16="http://schemas.microsoft.com/office/drawing/2014/main" id="{D11233C4-0DD4-44FA-8612-5C8A153C03E3}"/>
              </a:ext>
            </a:extLst>
          </p:cNvPr>
          <p:cNvSpPr/>
          <p:nvPr/>
        </p:nvSpPr>
        <p:spPr>
          <a:xfrm>
            <a:off x="650082" y="2492071"/>
            <a:ext cx="533549" cy="53354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/>
          <a:lstStyle/>
          <a:p>
            <a:pPr algn="ctr"/>
            <a:r>
              <a:rPr lang="en-US" sz="2800" i="1" dirty="0">
                <a:latin typeface="Georgia" panose="02040502050405020303" pitchFamily="18" charset="0"/>
              </a:rPr>
              <a:t>1</a:t>
            </a:r>
            <a:endParaRPr lang="en-ID" sz="2800" i="1" dirty="0">
              <a:latin typeface="Georgia" panose="02040502050405020303" pitchFamily="18" charset="0"/>
            </a:endParaRPr>
          </a:p>
        </p:txBody>
      </p:sp>
      <p:sp>
        <p:nvSpPr>
          <p:cNvPr id="179" name="Oval 48">
            <a:extLst>
              <a:ext uri="{FF2B5EF4-FFF2-40B4-BE49-F238E27FC236}">
                <a16:creationId xmlns:a16="http://schemas.microsoft.com/office/drawing/2014/main" id="{DE3052E5-800A-40B6-BED2-B874B3F33807}"/>
              </a:ext>
            </a:extLst>
          </p:cNvPr>
          <p:cNvSpPr/>
          <p:nvPr/>
        </p:nvSpPr>
        <p:spPr>
          <a:xfrm>
            <a:off x="3505032" y="2492071"/>
            <a:ext cx="533549" cy="533549"/>
          </a:xfrm>
          <a:prstGeom prst="ellipse">
            <a:avLst/>
          </a:prstGeom>
          <a:solidFill>
            <a:srgbClr val="1A7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/>
          <a:lstStyle/>
          <a:p>
            <a:pPr algn="ctr"/>
            <a:r>
              <a:rPr lang="en-US" sz="2800" i="1" dirty="0">
                <a:latin typeface="Georgia" panose="02040502050405020303" pitchFamily="18" charset="0"/>
              </a:rPr>
              <a:t>2</a:t>
            </a:r>
            <a:endParaRPr lang="en-ID" sz="2800" i="1" dirty="0">
              <a:latin typeface="Georgia" panose="02040502050405020303" pitchFamily="18" charset="0"/>
            </a:endParaRPr>
          </a:p>
        </p:txBody>
      </p:sp>
      <p:sp>
        <p:nvSpPr>
          <p:cNvPr id="180" name="Oval 49">
            <a:extLst>
              <a:ext uri="{FF2B5EF4-FFF2-40B4-BE49-F238E27FC236}">
                <a16:creationId xmlns:a16="http://schemas.microsoft.com/office/drawing/2014/main" id="{FDB1F959-A9EB-4CBB-B2AD-DA3B55D03466}"/>
              </a:ext>
            </a:extLst>
          </p:cNvPr>
          <p:cNvSpPr/>
          <p:nvPr/>
        </p:nvSpPr>
        <p:spPr>
          <a:xfrm>
            <a:off x="6257185" y="2492071"/>
            <a:ext cx="533549" cy="533549"/>
          </a:xfrm>
          <a:prstGeom prst="ellipse">
            <a:avLst/>
          </a:prstGeom>
          <a:solidFill>
            <a:srgbClr val="1A7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/>
          <a:lstStyle/>
          <a:p>
            <a:pPr algn="ctr"/>
            <a:r>
              <a:rPr lang="en-US" sz="2800" i="1" dirty="0">
                <a:latin typeface="Georgia" panose="02040502050405020303" pitchFamily="18" charset="0"/>
              </a:rPr>
              <a:t>3</a:t>
            </a:r>
            <a:endParaRPr lang="en-ID" sz="2800" i="1" dirty="0">
              <a:latin typeface="Georgia" panose="02040502050405020303" pitchFamily="18" charset="0"/>
            </a:endParaRPr>
          </a:p>
        </p:txBody>
      </p:sp>
      <p:sp>
        <p:nvSpPr>
          <p:cNvPr id="181" name="Oval 50">
            <a:extLst>
              <a:ext uri="{FF2B5EF4-FFF2-40B4-BE49-F238E27FC236}">
                <a16:creationId xmlns:a16="http://schemas.microsoft.com/office/drawing/2014/main" id="{72D3F2B0-83DC-4042-A6BF-280ADAC80059}"/>
              </a:ext>
            </a:extLst>
          </p:cNvPr>
          <p:cNvSpPr/>
          <p:nvPr/>
        </p:nvSpPr>
        <p:spPr>
          <a:xfrm>
            <a:off x="9009339" y="2492071"/>
            <a:ext cx="533549" cy="533549"/>
          </a:xfrm>
          <a:prstGeom prst="ellipse">
            <a:avLst/>
          </a:prstGeom>
          <a:solidFill>
            <a:srgbClr val="1A7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latin typeface="Georgia" panose="02040502050405020303" pitchFamily="18" charset="0"/>
              </a:rPr>
              <a:t>4</a:t>
            </a:r>
            <a:endParaRPr lang="en-ID" sz="2800" i="1" dirty="0">
              <a:latin typeface="Georgia" panose="02040502050405020303" pitchFamily="18" charset="0"/>
            </a:endParaRPr>
          </a:p>
        </p:txBody>
      </p:sp>
      <p:sp>
        <p:nvSpPr>
          <p:cNvPr id="182" name="TextBox 51">
            <a:extLst>
              <a:ext uri="{FF2B5EF4-FFF2-40B4-BE49-F238E27FC236}">
                <a16:creationId xmlns:a16="http://schemas.microsoft.com/office/drawing/2014/main" id="{027305FF-54F1-4C02-9114-422B269CAAD6}"/>
              </a:ext>
            </a:extLst>
          </p:cNvPr>
          <p:cNvSpPr txBox="1"/>
          <p:nvPr/>
        </p:nvSpPr>
        <p:spPr>
          <a:xfrm>
            <a:off x="759438" y="3263292"/>
            <a:ext cx="2360476" cy="211553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Les mesures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 coercitive</a:t>
            </a:r>
            <a:r>
              <a:rPr lang="fr-FR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 qui sont garanties par le SNECA auront un impact positif sur le développement et l’assainissement  du marché des assurances congolais.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3" name="TextBox 52">
            <a:extLst>
              <a:ext uri="{FF2B5EF4-FFF2-40B4-BE49-F238E27FC236}">
                <a16:creationId xmlns:a16="http://schemas.microsoft.com/office/drawing/2014/main" id="{AF9CC8DC-8A5C-4518-BF5E-27258FD1E104}"/>
              </a:ext>
            </a:extLst>
          </p:cNvPr>
          <p:cNvSpPr txBox="1"/>
          <p:nvPr/>
        </p:nvSpPr>
        <p:spPr>
          <a:xfrm>
            <a:off x="3511590" y="3263292"/>
            <a:ext cx="2360476" cy="2289599"/>
          </a:xfrm>
          <a:prstGeom prst="rect">
            <a:avLst/>
          </a:prstGeom>
          <a:solidFill>
            <a:schemeClr val="bg1"/>
          </a:solidFill>
          <a:ln w="6350">
            <a:noFill/>
            <a:prstDash val="dash"/>
          </a:ln>
        </p:spPr>
        <p:txBody>
          <a:bodyPr wrap="square" lIns="0" tIns="0" rIns="0" bIns="0" rtlCol="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Le SNECA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 pose les jalons d’une relation de confiance entre l’assureur et </a:t>
            </a:r>
            <a:r>
              <a:rPr lang="fr-FR" sz="16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l’</a:t>
            </a:r>
            <a:r>
              <a:rPr kumimoji="0" lang="fr-FR" sz="16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assuré. En effet, il </a:t>
            </a:r>
            <a:r>
              <a:rPr lang="fr-FR" sz="1600" dirty="0">
                <a:latin typeface="Century Gothic" panose="020B0502020202020204" pitchFamily="34" charset="0"/>
              </a:rPr>
              <a:t>garantit la protection de l’assuré, le suivi des dossiers de sinistre et leur indemnisation si nécessaire</a:t>
            </a:r>
            <a:r>
              <a:rPr lang="fr-FR" dirty="0"/>
              <a:t>.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highlight>
                <a:srgbClr val="00FFFF"/>
              </a:highlight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4" name="TextBox 53">
            <a:extLst>
              <a:ext uri="{FF2B5EF4-FFF2-40B4-BE49-F238E27FC236}">
                <a16:creationId xmlns:a16="http://schemas.microsoft.com/office/drawing/2014/main" id="{931198D2-A263-4379-A38C-1724BD75D574}"/>
              </a:ext>
            </a:extLst>
          </p:cNvPr>
          <p:cNvSpPr txBox="1"/>
          <p:nvPr/>
        </p:nvSpPr>
        <p:spPr>
          <a:xfrm>
            <a:off x="6263743" y="3263292"/>
            <a:ext cx="2360476" cy="211553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L’économie du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 pays est doté d’un outil qui assure </a:t>
            </a:r>
            <a:r>
              <a:rPr kumimoji="0" lang="fr-FR" sz="16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la 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traçabilité et le paiement de la TVA </a:t>
            </a:r>
            <a:r>
              <a:rPr kumimoji="0" lang="fr-FR" sz="16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et 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permet ainsi au Gouvernement de maximiser ses recette</a:t>
            </a:r>
            <a:r>
              <a:rPr lang="fr-FR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s.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5" name="TextBox 54">
            <a:extLst>
              <a:ext uri="{FF2B5EF4-FFF2-40B4-BE49-F238E27FC236}">
                <a16:creationId xmlns:a16="http://schemas.microsoft.com/office/drawing/2014/main" id="{953AFE8D-4E5D-4967-BC68-9C3C6F49334E}"/>
              </a:ext>
            </a:extLst>
          </p:cNvPr>
          <p:cNvSpPr txBox="1"/>
          <p:nvPr/>
        </p:nvSpPr>
        <p:spPr>
          <a:xfrm>
            <a:off x="9015897" y="3263292"/>
            <a:ext cx="2360476" cy="211553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Avec</a:t>
            </a:r>
            <a:r>
              <a:rPr lang="fr-FR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la collecte et la centralisation de toutes les  données de production du marché congolais, </a:t>
            </a:r>
            <a:r>
              <a:rPr lang="fr-FR" sz="16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l’État </a:t>
            </a:r>
            <a:r>
              <a:rPr lang="fr-FR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se voit doté d’un gouvernail pouvant être utilisé comme levier de pilotage du marché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pSp>
        <p:nvGrpSpPr>
          <p:cNvPr id="186" name="Group 57">
            <a:extLst>
              <a:ext uri="{FF2B5EF4-FFF2-40B4-BE49-F238E27FC236}">
                <a16:creationId xmlns:a16="http://schemas.microsoft.com/office/drawing/2014/main" id="{AE863671-F57C-4274-BD5B-EC1FD2605B55}"/>
              </a:ext>
            </a:extLst>
          </p:cNvPr>
          <p:cNvGrpSpPr/>
          <p:nvPr/>
        </p:nvGrpSpPr>
        <p:grpSpPr>
          <a:xfrm>
            <a:off x="903652" y="5678821"/>
            <a:ext cx="453927" cy="457891"/>
            <a:chOff x="7015163" y="2879725"/>
            <a:chExt cx="363538" cy="366713"/>
          </a:xfrm>
          <a:solidFill>
            <a:srgbClr val="FF0000"/>
          </a:solidFill>
        </p:grpSpPr>
        <p:sp>
          <p:nvSpPr>
            <p:cNvPr id="187" name="Freeform 8">
              <a:extLst>
                <a:ext uri="{FF2B5EF4-FFF2-40B4-BE49-F238E27FC236}">
                  <a16:creationId xmlns:a16="http://schemas.microsoft.com/office/drawing/2014/main" id="{ECF42321-A24A-4006-8E08-B81E0CB21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7551" y="2879725"/>
              <a:ext cx="311150" cy="292100"/>
            </a:xfrm>
            <a:custGeom>
              <a:avLst/>
              <a:gdLst>
                <a:gd name="T0" fmla="*/ 80 w 83"/>
                <a:gd name="T1" fmla="*/ 2 h 77"/>
                <a:gd name="T2" fmla="*/ 75 w 83"/>
                <a:gd name="T3" fmla="*/ 3 h 77"/>
                <a:gd name="T4" fmla="*/ 24 w 83"/>
                <a:gd name="T5" fmla="*/ 67 h 77"/>
                <a:gd name="T6" fmla="*/ 7 w 83"/>
                <a:gd name="T7" fmla="*/ 50 h 77"/>
                <a:gd name="T8" fmla="*/ 1 w 83"/>
                <a:gd name="T9" fmla="*/ 50 h 77"/>
                <a:gd name="T10" fmla="*/ 1 w 83"/>
                <a:gd name="T11" fmla="*/ 56 h 77"/>
                <a:gd name="T12" fmla="*/ 21 w 83"/>
                <a:gd name="T13" fmla="*/ 76 h 77"/>
                <a:gd name="T14" fmla="*/ 24 w 83"/>
                <a:gd name="T15" fmla="*/ 77 h 77"/>
                <a:gd name="T16" fmla="*/ 24 w 83"/>
                <a:gd name="T17" fmla="*/ 77 h 77"/>
                <a:gd name="T18" fmla="*/ 27 w 83"/>
                <a:gd name="T19" fmla="*/ 75 h 77"/>
                <a:gd name="T20" fmla="*/ 81 w 83"/>
                <a:gd name="T21" fmla="*/ 7 h 77"/>
                <a:gd name="T22" fmla="*/ 80 w 83"/>
                <a:gd name="T23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77">
                  <a:moveTo>
                    <a:pt x="80" y="2"/>
                  </a:moveTo>
                  <a:cubicBezTo>
                    <a:pt x="79" y="0"/>
                    <a:pt x="76" y="1"/>
                    <a:pt x="75" y="3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5" y="49"/>
                    <a:pt x="3" y="49"/>
                    <a:pt x="1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2" y="77"/>
                    <a:pt x="23" y="77"/>
                    <a:pt x="24" y="77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5" y="77"/>
                    <a:pt x="26" y="76"/>
                    <a:pt x="27" y="75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3" y="6"/>
                    <a:pt x="82" y="3"/>
                    <a:pt x="8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8" name="Freeform 9">
              <a:extLst>
                <a:ext uri="{FF2B5EF4-FFF2-40B4-BE49-F238E27FC236}">
                  <a16:creationId xmlns:a16="http://schemas.microsoft.com/office/drawing/2014/main" id="{CD82C217-3539-491A-A701-CD5934A5A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5163" y="2943225"/>
              <a:ext cx="300038" cy="303213"/>
            </a:xfrm>
            <a:custGeom>
              <a:avLst/>
              <a:gdLst>
                <a:gd name="T0" fmla="*/ 74 w 80"/>
                <a:gd name="T1" fmla="*/ 28 h 80"/>
                <a:gd name="T2" fmla="*/ 71 w 80"/>
                <a:gd name="T3" fmla="*/ 33 h 80"/>
                <a:gd name="T4" fmla="*/ 72 w 80"/>
                <a:gd name="T5" fmla="*/ 40 h 80"/>
                <a:gd name="T6" fmla="*/ 40 w 80"/>
                <a:gd name="T7" fmla="*/ 72 h 80"/>
                <a:gd name="T8" fmla="*/ 8 w 80"/>
                <a:gd name="T9" fmla="*/ 40 h 80"/>
                <a:gd name="T10" fmla="*/ 40 w 80"/>
                <a:gd name="T11" fmla="*/ 8 h 80"/>
                <a:gd name="T12" fmla="*/ 54 w 80"/>
                <a:gd name="T13" fmla="*/ 11 h 80"/>
                <a:gd name="T14" fmla="*/ 60 w 80"/>
                <a:gd name="T15" fmla="*/ 10 h 80"/>
                <a:gd name="T16" fmla="*/ 58 w 80"/>
                <a:gd name="T17" fmla="*/ 4 h 80"/>
                <a:gd name="T18" fmla="*/ 40 w 80"/>
                <a:gd name="T19" fmla="*/ 0 h 80"/>
                <a:gd name="T20" fmla="*/ 0 w 80"/>
                <a:gd name="T21" fmla="*/ 40 h 80"/>
                <a:gd name="T22" fmla="*/ 40 w 80"/>
                <a:gd name="T23" fmla="*/ 80 h 80"/>
                <a:gd name="T24" fmla="*/ 80 w 80"/>
                <a:gd name="T25" fmla="*/ 40 h 80"/>
                <a:gd name="T26" fmla="*/ 79 w 80"/>
                <a:gd name="T27" fmla="*/ 31 h 80"/>
                <a:gd name="T28" fmla="*/ 74 w 80"/>
                <a:gd name="T29" fmla="*/ 2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80">
                  <a:moveTo>
                    <a:pt x="74" y="28"/>
                  </a:moveTo>
                  <a:cubicBezTo>
                    <a:pt x="72" y="29"/>
                    <a:pt x="71" y="31"/>
                    <a:pt x="71" y="33"/>
                  </a:cubicBezTo>
                  <a:cubicBezTo>
                    <a:pt x="72" y="35"/>
                    <a:pt x="72" y="38"/>
                    <a:pt x="72" y="40"/>
                  </a:cubicBezTo>
                  <a:cubicBezTo>
                    <a:pt x="72" y="58"/>
                    <a:pt x="58" y="72"/>
                    <a:pt x="40" y="72"/>
                  </a:cubicBezTo>
                  <a:cubicBezTo>
                    <a:pt x="22" y="72"/>
                    <a:pt x="8" y="58"/>
                    <a:pt x="8" y="40"/>
                  </a:cubicBezTo>
                  <a:cubicBezTo>
                    <a:pt x="8" y="22"/>
                    <a:pt x="22" y="8"/>
                    <a:pt x="40" y="8"/>
                  </a:cubicBezTo>
                  <a:cubicBezTo>
                    <a:pt x="45" y="8"/>
                    <a:pt x="50" y="9"/>
                    <a:pt x="54" y="11"/>
                  </a:cubicBezTo>
                  <a:cubicBezTo>
                    <a:pt x="56" y="12"/>
                    <a:pt x="59" y="12"/>
                    <a:pt x="60" y="10"/>
                  </a:cubicBezTo>
                  <a:cubicBezTo>
                    <a:pt x="61" y="8"/>
                    <a:pt x="60" y="5"/>
                    <a:pt x="58" y="4"/>
                  </a:cubicBezTo>
                  <a:cubicBezTo>
                    <a:pt x="52" y="1"/>
                    <a:pt x="46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62" y="80"/>
                    <a:pt x="80" y="62"/>
                    <a:pt x="80" y="40"/>
                  </a:cubicBezTo>
                  <a:cubicBezTo>
                    <a:pt x="80" y="37"/>
                    <a:pt x="80" y="34"/>
                    <a:pt x="79" y="31"/>
                  </a:cubicBezTo>
                  <a:cubicBezTo>
                    <a:pt x="79" y="29"/>
                    <a:pt x="76" y="28"/>
                    <a:pt x="7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189" name="Straight Connector 59">
            <a:extLst>
              <a:ext uri="{FF2B5EF4-FFF2-40B4-BE49-F238E27FC236}">
                <a16:creationId xmlns:a16="http://schemas.microsoft.com/office/drawing/2014/main" id="{B52F8FAE-8ECA-45D6-9D25-74B2A013B520}"/>
              </a:ext>
            </a:extLst>
          </p:cNvPr>
          <p:cNvCxnSpPr>
            <a:cxnSpLocks/>
          </p:cNvCxnSpPr>
          <p:nvPr/>
        </p:nvCxnSpPr>
        <p:spPr>
          <a:xfrm>
            <a:off x="1270000" y="5646057"/>
            <a:ext cx="205377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0" name="Group 61">
            <a:extLst>
              <a:ext uri="{FF2B5EF4-FFF2-40B4-BE49-F238E27FC236}">
                <a16:creationId xmlns:a16="http://schemas.microsoft.com/office/drawing/2014/main" id="{9BE1A50A-E9CC-49F8-9CDC-071A98A25512}"/>
              </a:ext>
            </a:extLst>
          </p:cNvPr>
          <p:cNvGrpSpPr/>
          <p:nvPr/>
        </p:nvGrpSpPr>
        <p:grpSpPr>
          <a:xfrm>
            <a:off x="3646666" y="5678821"/>
            <a:ext cx="453927" cy="457891"/>
            <a:chOff x="7015163" y="2879725"/>
            <a:chExt cx="363538" cy="366713"/>
          </a:xfrm>
          <a:solidFill>
            <a:srgbClr val="FF0000"/>
          </a:solidFill>
        </p:grpSpPr>
        <p:sp>
          <p:nvSpPr>
            <p:cNvPr id="191" name="Freeform 8">
              <a:extLst>
                <a:ext uri="{FF2B5EF4-FFF2-40B4-BE49-F238E27FC236}">
                  <a16:creationId xmlns:a16="http://schemas.microsoft.com/office/drawing/2014/main" id="{0BC512DB-EEFB-48FE-B234-C316BD32F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7551" y="2879725"/>
              <a:ext cx="311150" cy="292100"/>
            </a:xfrm>
            <a:custGeom>
              <a:avLst/>
              <a:gdLst>
                <a:gd name="T0" fmla="*/ 80 w 83"/>
                <a:gd name="T1" fmla="*/ 2 h 77"/>
                <a:gd name="T2" fmla="*/ 75 w 83"/>
                <a:gd name="T3" fmla="*/ 3 h 77"/>
                <a:gd name="T4" fmla="*/ 24 w 83"/>
                <a:gd name="T5" fmla="*/ 67 h 77"/>
                <a:gd name="T6" fmla="*/ 7 w 83"/>
                <a:gd name="T7" fmla="*/ 50 h 77"/>
                <a:gd name="T8" fmla="*/ 1 w 83"/>
                <a:gd name="T9" fmla="*/ 50 h 77"/>
                <a:gd name="T10" fmla="*/ 1 w 83"/>
                <a:gd name="T11" fmla="*/ 56 h 77"/>
                <a:gd name="T12" fmla="*/ 21 w 83"/>
                <a:gd name="T13" fmla="*/ 76 h 77"/>
                <a:gd name="T14" fmla="*/ 24 w 83"/>
                <a:gd name="T15" fmla="*/ 77 h 77"/>
                <a:gd name="T16" fmla="*/ 24 w 83"/>
                <a:gd name="T17" fmla="*/ 77 h 77"/>
                <a:gd name="T18" fmla="*/ 27 w 83"/>
                <a:gd name="T19" fmla="*/ 75 h 77"/>
                <a:gd name="T20" fmla="*/ 81 w 83"/>
                <a:gd name="T21" fmla="*/ 7 h 77"/>
                <a:gd name="T22" fmla="*/ 80 w 83"/>
                <a:gd name="T23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77">
                  <a:moveTo>
                    <a:pt x="80" y="2"/>
                  </a:moveTo>
                  <a:cubicBezTo>
                    <a:pt x="79" y="0"/>
                    <a:pt x="76" y="1"/>
                    <a:pt x="75" y="3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5" y="49"/>
                    <a:pt x="3" y="49"/>
                    <a:pt x="1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2" y="77"/>
                    <a:pt x="23" y="77"/>
                    <a:pt x="24" y="77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5" y="77"/>
                    <a:pt x="26" y="76"/>
                    <a:pt x="27" y="75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3" y="6"/>
                    <a:pt x="82" y="3"/>
                    <a:pt x="8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2" name="Freeform 9">
              <a:extLst>
                <a:ext uri="{FF2B5EF4-FFF2-40B4-BE49-F238E27FC236}">
                  <a16:creationId xmlns:a16="http://schemas.microsoft.com/office/drawing/2014/main" id="{D5559470-C716-4FB2-8691-5038F5D22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5163" y="2943225"/>
              <a:ext cx="300038" cy="303213"/>
            </a:xfrm>
            <a:custGeom>
              <a:avLst/>
              <a:gdLst>
                <a:gd name="T0" fmla="*/ 74 w 80"/>
                <a:gd name="T1" fmla="*/ 28 h 80"/>
                <a:gd name="T2" fmla="*/ 71 w 80"/>
                <a:gd name="T3" fmla="*/ 33 h 80"/>
                <a:gd name="T4" fmla="*/ 72 w 80"/>
                <a:gd name="T5" fmla="*/ 40 h 80"/>
                <a:gd name="T6" fmla="*/ 40 w 80"/>
                <a:gd name="T7" fmla="*/ 72 h 80"/>
                <a:gd name="T8" fmla="*/ 8 w 80"/>
                <a:gd name="T9" fmla="*/ 40 h 80"/>
                <a:gd name="T10" fmla="*/ 40 w 80"/>
                <a:gd name="T11" fmla="*/ 8 h 80"/>
                <a:gd name="T12" fmla="*/ 54 w 80"/>
                <a:gd name="T13" fmla="*/ 11 h 80"/>
                <a:gd name="T14" fmla="*/ 60 w 80"/>
                <a:gd name="T15" fmla="*/ 10 h 80"/>
                <a:gd name="T16" fmla="*/ 58 w 80"/>
                <a:gd name="T17" fmla="*/ 4 h 80"/>
                <a:gd name="T18" fmla="*/ 40 w 80"/>
                <a:gd name="T19" fmla="*/ 0 h 80"/>
                <a:gd name="T20" fmla="*/ 0 w 80"/>
                <a:gd name="T21" fmla="*/ 40 h 80"/>
                <a:gd name="T22" fmla="*/ 40 w 80"/>
                <a:gd name="T23" fmla="*/ 80 h 80"/>
                <a:gd name="T24" fmla="*/ 80 w 80"/>
                <a:gd name="T25" fmla="*/ 40 h 80"/>
                <a:gd name="T26" fmla="*/ 79 w 80"/>
                <a:gd name="T27" fmla="*/ 31 h 80"/>
                <a:gd name="T28" fmla="*/ 74 w 80"/>
                <a:gd name="T29" fmla="*/ 2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80">
                  <a:moveTo>
                    <a:pt x="74" y="28"/>
                  </a:moveTo>
                  <a:cubicBezTo>
                    <a:pt x="72" y="29"/>
                    <a:pt x="71" y="31"/>
                    <a:pt x="71" y="33"/>
                  </a:cubicBezTo>
                  <a:cubicBezTo>
                    <a:pt x="72" y="35"/>
                    <a:pt x="72" y="38"/>
                    <a:pt x="72" y="40"/>
                  </a:cubicBezTo>
                  <a:cubicBezTo>
                    <a:pt x="72" y="58"/>
                    <a:pt x="58" y="72"/>
                    <a:pt x="40" y="72"/>
                  </a:cubicBezTo>
                  <a:cubicBezTo>
                    <a:pt x="22" y="72"/>
                    <a:pt x="8" y="58"/>
                    <a:pt x="8" y="40"/>
                  </a:cubicBezTo>
                  <a:cubicBezTo>
                    <a:pt x="8" y="22"/>
                    <a:pt x="22" y="8"/>
                    <a:pt x="40" y="8"/>
                  </a:cubicBezTo>
                  <a:cubicBezTo>
                    <a:pt x="45" y="8"/>
                    <a:pt x="50" y="9"/>
                    <a:pt x="54" y="11"/>
                  </a:cubicBezTo>
                  <a:cubicBezTo>
                    <a:pt x="56" y="12"/>
                    <a:pt x="59" y="12"/>
                    <a:pt x="60" y="10"/>
                  </a:cubicBezTo>
                  <a:cubicBezTo>
                    <a:pt x="61" y="8"/>
                    <a:pt x="60" y="5"/>
                    <a:pt x="58" y="4"/>
                  </a:cubicBezTo>
                  <a:cubicBezTo>
                    <a:pt x="52" y="1"/>
                    <a:pt x="46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62" y="80"/>
                    <a:pt x="80" y="62"/>
                    <a:pt x="80" y="40"/>
                  </a:cubicBezTo>
                  <a:cubicBezTo>
                    <a:pt x="80" y="37"/>
                    <a:pt x="80" y="34"/>
                    <a:pt x="79" y="31"/>
                  </a:cubicBezTo>
                  <a:cubicBezTo>
                    <a:pt x="79" y="29"/>
                    <a:pt x="76" y="28"/>
                    <a:pt x="7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93" name="Group 64">
            <a:extLst>
              <a:ext uri="{FF2B5EF4-FFF2-40B4-BE49-F238E27FC236}">
                <a16:creationId xmlns:a16="http://schemas.microsoft.com/office/drawing/2014/main" id="{53A4C198-7E50-4DBB-9BA0-B7A4460A9904}"/>
              </a:ext>
            </a:extLst>
          </p:cNvPr>
          <p:cNvGrpSpPr/>
          <p:nvPr/>
        </p:nvGrpSpPr>
        <p:grpSpPr>
          <a:xfrm>
            <a:off x="6398819" y="5678821"/>
            <a:ext cx="453927" cy="457891"/>
            <a:chOff x="7015163" y="2879725"/>
            <a:chExt cx="363538" cy="366713"/>
          </a:xfrm>
          <a:solidFill>
            <a:srgbClr val="FF0000"/>
          </a:solidFill>
        </p:grpSpPr>
        <p:sp>
          <p:nvSpPr>
            <p:cNvPr id="194" name="Freeform 8">
              <a:extLst>
                <a:ext uri="{FF2B5EF4-FFF2-40B4-BE49-F238E27FC236}">
                  <a16:creationId xmlns:a16="http://schemas.microsoft.com/office/drawing/2014/main" id="{2C55AAA9-5EF0-431E-871E-0608A22E9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7551" y="2879725"/>
              <a:ext cx="311150" cy="292100"/>
            </a:xfrm>
            <a:custGeom>
              <a:avLst/>
              <a:gdLst>
                <a:gd name="T0" fmla="*/ 80 w 83"/>
                <a:gd name="T1" fmla="*/ 2 h 77"/>
                <a:gd name="T2" fmla="*/ 75 w 83"/>
                <a:gd name="T3" fmla="*/ 3 h 77"/>
                <a:gd name="T4" fmla="*/ 24 w 83"/>
                <a:gd name="T5" fmla="*/ 67 h 77"/>
                <a:gd name="T6" fmla="*/ 7 w 83"/>
                <a:gd name="T7" fmla="*/ 50 h 77"/>
                <a:gd name="T8" fmla="*/ 1 w 83"/>
                <a:gd name="T9" fmla="*/ 50 h 77"/>
                <a:gd name="T10" fmla="*/ 1 w 83"/>
                <a:gd name="T11" fmla="*/ 56 h 77"/>
                <a:gd name="T12" fmla="*/ 21 w 83"/>
                <a:gd name="T13" fmla="*/ 76 h 77"/>
                <a:gd name="T14" fmla="*/ 24 w 83"/>
                <a:gd name="T15" fmla="*/ 77 h 77"/>
                <a:gd name="T16" fmla="*/ 24 w 83"/>
                <a:gd name="T17" fmla="*/ 77 h 77"/>
                <a:gd name="T18" fmla="*/ 27 w 83"/>
                <a:gd name="T19" fmla="*/ 75 h 77"/>
                <a:gd name="T20" fmla="*/ 81 w 83"/>
                <a:gd name="T21" fmla="*/ 7 h 77"/>
                <a:gd name="T22" fmla="*/ 80 w 83"/>
                <a:gd name="T23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77">
                  <a:moveTo>
                    <a:pt x="80" y="2"/>
                  </a:moveTo>
                  <a:cubicBezTo>
                    <a:pt x="79" y="0"/>
                    <a:pt x="76" y="1"/>
                    <a:pt x="75" y="3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5" y="49"/>
                    <a:pt x="3" y="49"/>
                    <a:pt x="1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2" y="77"/>
                    <a:pt x="23" y="77"/>
                    <a:pt x="24" y="77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5" y="77"/>
                    <a:pt x="26" y="76"/>
                    <a:pt x="27" y="75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3" y="6"/>
                    <a:pt x="82" y="3"/>
                    <a:pt x="8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5" name="Freeform 9">
              <a:extLst>
                <a:ext uri="{FF2B5EF4-FFF2-40B4-BE49-F238E27FC236}">
                  <a16:creationId xmlns:a16="http://schemas.microsoft.com/office/drawing/2014/main" id="{57ABE374-1EA9-4B41-BD8F-C21CAFF9A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5163" y="2943225"/>
              <a:ext cx="300038" cy="303213"/>
            </a:xfrm>
            <a:custGeom>
              <a:avLst/>
              <a:gdLst>
                <a:gd name="T0" fmla="*/ 74 w 80"/>
                <a:gd name="T1" fmla="*/ 28 h 80"/>
                <a:gd name="T2" fmla="*/ 71 w 80"/>
                <a:gd name="T3" fmla="*/ 33 h 80"/>
                <a:gd name="T4" fmla="*/ 72 w 80"/>
                <a:gd name="T5" fmla="*/ 40 h 80"/>
                <a:gd name="T6" fmla="*/ 40 w 80"/>
                <a:gd name="T7" fmla="*/ 72 h 80"/>
                <a:gd name="T8" fmla="*/ 8 w 80"/>
                <a:gd name="T9" fmla="*/ 40 h 80"/>
                <a:gd name="T10" fmla="*/ 40 w 80"/>
                <a:gd name="T11" fmla="*/ 8 h 80"/>
                <a:gd name="T12" fmla="*/ 54 w 80"/>
                <a:gd name="T13" fmla="*/ 11 h 80"/>
                <a:gd name="T14" fmla="*/ 60 w 80"/>
                <a:gd name="T15" fmla="*/ 10 h 80"/>
                <a:gd name="T16" fmla="*/ 58 w 80"/>
                <a:gd name="T17" fmla="*/ 4 h 80"/>
                <a:gd name="T18" fmla="*/ 40 w 80"/>
                <a:gd name="T19" fmla="*/ 0 h 80"/>
                <a:gd name="T20" fmla="*/ 0 w 80"/>
                <a:gd name="T21" fmla="*/ 40 h 80"/>
                <a:gd name="T22" fmla="*/ 40 w 80"/>
                <a:gd name="T23" fmla="*/ 80 h 80"/>
                <a:gd name="T24" fmla="*/ 80 w 80"/>
                <a:gd name="T25" fmla="*/ 40 h 80"/>
                <a:gd name="T26" fmla="*/ 79 w 80"/>
                <a:gd name="T27" fmla="*/ 31 h 80"/>
                <a:gd name="T28" fmla="*/ 74 w 80"/>
                <a:gd name="T29" fmla="*/ 2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80">
                  <a:moveTo>
                    <a:pt x="74" y="28"/>
                  </a:moveTo>
                  <a:cubicBezTo>
                    <a:pt x="72" y="29"/>
                    <a:pt x="71" y="31"/>
                    <a:pt x="71" y="33"/>
                  </a:cubicBezTo>
                  <a:cubicBezTo>
                    <a:pt x="72" y="35"/>
                    <a:pt x="72" y="38"/>
                    <a:pt x="72" y="40"/>
                  </a:cubicBezTo>
                  <a:cubicBezTo>
                    <a:pt x="72" y="58"/>
                    <a:pt x="58" y="72"/>
                    <a:pt x="40" y="72"/>
                  </a:cubicBezTo>
                  <a:cubicBezTo>
                    <a:pt x="22" y="72"/>
                    <a:pt x="8" y="58"/>
                    <a:pt x="8" y="40"/>
                  </a:cubicBezTo>
                  <a:cubicBezTo>
                    <a:pt x="8" y="22"/>
                    <a:pt x="22" y="8"/>
                    <a:pt x="40" y="8"/>
                  </a:cubicBezTo>
                  <a:cubicBezTo>
                    <a:pt x="45" y="8"/>
                    <a:pt x="50" y="9"/>
                    <a:pt x="54" y="11"/>
                  </a:cubicBezTo>
                  <a:cubicBezTo>
                    <a:pt x="56" y="12"/>
                    <a:pt x="59" y="12"/>
                    <a:pt x="60" y="10"/>
                  </a:cubicBezTo>
                  <a:cubicBezTo>
                    <a:pt x="61" y="8"/>
                    <a:pt x="60" y="5"/>
                    <a:pt x="58" y="4"/>
                  </a:cubicBezTo>
                  <a:cubicBezTo>
                    <a:pt x="52" y="1"/>
                    <a:pt x="46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62" y="80"/>
                    <a:pt x="80" y="62"/>
                    <a:pt x="80" y="40"/>
                  </a:cubicBezTo>
                  <a:cubicBezTo>
                    <a:pt x="80" y="37"/>
                    <a:pt x="80" y="34"/>
                    <a:pt x="79" y="31"/>
                  </a:cubicBezTo>
                  <a:cubicBezTo>
                    <a:pt x="79" y="29"/>
                    <a:pt x="76" y="28"/>
                    <a:pt x="7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96" name="Group 67">
            <a:extLst>
              <a:ext uri="{FF2B5EF4-FFF2-40B4-BE49-F238E27FC236}">
                <a16:creationId xmlns:a16="http://schemas.microsoft.com/office/drawing/2014/main" id="{6F56E90A-24F9-41DA-9CBC-EE81659E13E7}"/>
              </a:ext>
            </a:extLst>
          </p:cNvPr>
          <p:cNvGrpSpPr/>
          <p:nvPr/>
        </p:nvGrpSpPr>
        <p:grpSpPr>
          <a:xfrm>
            <a:off x="9150973" y="5678821"/>
            <a:ext cx="453927" cy="457891"/>
            <a:chOff x="7015163" y="2879725"/>
            <a:chExt cx="363538" cy="366713"/>
          </a:xfrm>
          <a:solidFill>
            <a:srgbClr val="FF0000"/>
          </a:solidFill>
        </p:grpSpPr>
        <p:sp>
          <p:nvSpPr>
            <p:cNvPr id="197" name="Freeform 8">
              <a:extLst>
                <a:ext uri="{FF2B5EF4-FFF2-40B4-BE49-F238E27FC236}">
                  <a16:creationId xmlns:a16="http://schemas.microsoft.com/office/drawing/2014/main" id="{154C308A-094D-4446-8440-9675993BF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7551" y="2879725"/>
              <a:ext cx="311150" cy="292100"/>
            </a:xfrm>
            <a:custGeom>
              <a:avLst/>
              <a:gdLst>
                <a:gd name="T0" fmla="*/ 80 w 83"/>
                <a:gd name="T1" fmla="*/ 2 h 77"/>
                <a:gd name="T2" fmla="*/ 75 w 83"/>
                <a:gd name="T3" fmla="*/ 3 h 77"/>
                <a:gd name="T4" fmla="*/ 24 w 83"/>
                <a:gd name="T5" fmla="*/ 67 h 77"/>
                <a:gd name="T6" fmla="*/ 7 w 83"/>
                <a:gd name="T7" fmla="*/ 50 h 77"/>
                <a:gd name="T8" fmla="*/ 1 w 83"/>
                <a:gd name="T9" fmla="*/ 50 h 77"/>
                <a:gd name="T10" fmla="*/ 1 w 83"/>
                <a:gd name="T11" fmla="*/ 56 h 77"/>
                <a:gd name="T12" fmla="*/ 21 w 83"/>
                <a:gd name="T13" fmla="*/ 76 h 77"/>
                <a:gd name="T14" fmla="*/ 24 w 83"/>
                <a:gd name="T15" fmla="*/ 77 h 77"/>
                <a:gd name="T16" fmla="*/ 24 w 83"/>
                <a:gd name="T17" fmla="*/ 77 h 77"/>
                <a:gd name="T18" fmla="*/ 27 w 83"/>
                <a:gd name="T19" fmla="*/ 75 h 77"/>
                <a:gd name="T20" fmla="*/ 81 w 83"/>
                <a:gd name="T21" fmla="*/ 7 h 77"/>
                <a:gd name="T22" fmla="*/ 80 w 83"/>
                <a:gd name="T23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77">
                  <a:moveTo>
                    <a:pt x="80" y="2"/>
                  </a:moveTo>
                  <a:cubicBezTo>
                    <a:pt x="79" y="0"/>
                    <a:pt x="76" y="1"/>
                    <a:pt x="75" y="3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5" y="49"/>
                    <a:pt x="3" y="49"/>
                    <a:pt x="1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2" y="77"/>
                    <a:pt x="23" y="77"/>
                    <a:pt x="24" y="77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5" y="77"/>
                    <a:pt x="26" y="76"/>
                    <a:pt x="27" y="75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3" y="6"/>
                    <a:pt x="82" y="3"/>
                    <a:pt x="8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8" name="Freeform 9">
              <a:extLst>
                <a:ext uri="{FF2B5EF4-FFF2-40B4-BE49-F238E27FC236}">
                  <a16:creationId xmlns:a16="http://schemas.microsoft.com/office/drawing/2014/main" id="{B852E5D4-2462-4B4D-A82A-8E4F1631C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5163" y="2943225"/>
              <a:ext cx="300038" cy="303213"/>
            </a:xfrm>
            <a:custGeom>
              <a:avLst/>
              <a:gdLst>
                <a:gd name="T0" fmla="*/ 74 w 80"/>
                <a:gd name="T1" fmla="*/ 28 h 80"/>
                <a:gd name="T2" fmla="*/ 71 w 80"/>
                <a:gd name="T3" fmla="*/ 33 h 80"/>
                <a:gd name="T4" fmla="*/ 72 w 80"/>
                <a:gd name="T5" fmla="*/ 40 h 80"/>
                <a:gd name="T6" fmla="*/ 40 w 80"/>
                <a:gd name="T7" fmla="*/ 72 h 80"/>
                <a:gd name="T8" fmla="*/ 8 w 80"/>
                <a:gd name="T9" fmla="*/ 40 h 80"/>
                <a:gd name="T10" fmla="*/ 40 w 80"/>
                <a:gd name="T11" fmla="*/ 8 h 80"/>
                <a:gd name="T12" fmla="*/ 54 w 80"/>
                <a:gd name="T13" fmla="*/ 11 h 80"/>
                <a:gd name="T14" fmla="*/ 60 w 80"/>
                <a:gd name="T15" fmla="*/ 10 h 80"/>
                <a:gd name="T16" fmla="*/ 58 w 80"/>
                <a:gd name="T17" fmla="*/ 4 h 80"/>
                <a:gd name="T18" fmla="*/ 40 w 80"/>
                <a:gd name="T19" fmla="*/ 0 h 80"/>
                <a:gd name="T20" fmla="*/ 0 w 80"/>
                <a:gd name="T21" fmla="*/ 40 h 80"/>
                <a:gd name="T22" fmla="*/ 40 w 80"/>
                <a:gd name="T23" fmla="*/ 80 h 80"/>
                <a:gd name="T24" fmla="*/ 80 w 80"/>
                <a:gd name="T25" fmla="*/ 40 h 80"/>
                <a:gd name="T26" fmla="*/ 79 w 80"/>
                <a:gd name="T27" fmla="*/ 31 h 80"/>
                <a:gd name="T28" fmla="*/ 74 w 80"/>
                <a:gd name="T29" fmla="*/ 2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80">
                  <a:moveTo>
                    <a:pt x="74" y="28"/>
                  </a:moveTo>
                  <a:cubicBezTo>
                    <a:pt x="72" y="29"/>
                    <a:pt x="71" y="31"/>
                    <a:pt x="71" y="33"/>
                  </a:cubicBezTo>
                  <a:cubicBezTo>
                    <a:pt x="72" y="35"/>
                    <a:pt x="72" y="38"/>
                    <a:pt x="72" y="40"/>
                  </a:cubicBezTo>
                  <a:cubicBezTo>
                    <a:pt x="72" y="58"/>
                    <a:pt x="58" y="72"/>
                    <a:pt x="40" y="72"/>
                  </a:cubicBezTo>
                  <a:cubicBezTo>
                    <a:pt x="22" y="72"/>
                    <a:pt x="8" y="58"/>
                    <a:pt x="8" y="40"/>
                  </a:cubicBezTo>
                  <a:cubicBezTo>
                    <a:pt x="8" y="22"/>
                    <a:pt x="22" y="8"/>
                    <a:pt x="40" y="8"/>
                  </a:cubicBezTo>
                  <a:cubicBezTo>
                    <a:pt x="45" y="8"/>
                    <a:pt x="50" y="9"/>
                    <a:pt x="54" y="11"/>
                  </a:cubicBezTo>
                  <a:cubicBezTo>
                    <a:pt x="56" y="12"/>
                    <a:pt x="59" y="12"/>
                    <a:pt x="60" y="10"/>
                  </a:cubicBezTo>
                  <a:cubicBezTo>
                    <a:pt x="61" y="8"/>
                    <a:pt x="60" y="5"/>
                    <a:pt x="58" y="4"/>
                  </a:cubicBezTo>
                  <a:cubicBezTo>
                    <a:pt x="52" y="1"/>
                    <a:pt x="46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62" y="80"/>
                    <a:pt x="80" y="62"/>
                    <a:pt x="80" y="40"/>
                  </a:cubicBezTo>
                  <a:cubicBezTo>
                    <a:pt x="80" y="37"/>
                    <a:pt x="80" y="34"/>
                    <a:pt x="79" y="31"/>
                  </a:cubicBezTo>
                  <a:cubicBezTo>
                    <a:pt x="79" y="29"/>
                    <a:pt x="76" y="28"/>
                    <a:pt x="7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199" name="Straight Connector 71">
            <a:extLst>
              <a:ext uri="{FF2B5EF4-FFF2-40B4-BE49-F238E27FC236}">
                <a16:creationId xmlns:a16="http://schemas.microsoft.com/office/drawing/2014/main" id="{9843BCB4-1D2B-415B-BCC6-F4DC1BD08FC4}"/>
              </a:ext>
            </a:extLst>
          </p:cNvPr>
          <p:cNvCxnSpPr>
            <a:cxnSpLocks/>
          </p:cNvCxnSpPr>
          <p:nvPr/>
        </p:nvCxnSpPr>
        <p:spPr>
          <a:xfrm>
            <a:off x="3998685" y="5646057"/>
            <a:ext cx="205377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72">
            <a:extLst>
              <a:ext uri="{FF2B5EF4-FFF2-40B4-BE49-F238E27FC236}">
                <a16:creationId xmlns:a16="http://schemas.microsoft.com/office/drawing/2014/main" id="{D94D47A5-10AE-467C-B2A4-8728F251B620}"/>
              </a:ext>
            </a:extLst>
          </p:cNvPr>
          <p:cNvCxnSpPr>
            <a:cxnSpLocks/>
          </p:cNvCxnSpPr>
          <p:nvPr/>
        </p:nvCxnSpPr>
        <p:spPr>
          <a:xfrm>
            <a:off x="6814457" y="5646057"/>
            <a:ext cx="205377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73">
            <a:extLst>
              <a:ext uri="{FF2B5EF4-FFF2-40B4-BE49-F238E27FC236}">
                <a16:creationId xmlns:a16="http://schemas.microsoft.com/office/drawing/2014/main" id="{A55D5470-DBBF-4F7A-B8CF-36F165CEEE2B}"/>
              </a:ext>
            </a:extLst>
          </p:cNvPr>
          <p:cNvCxnSpPr>
            <a:cxnSpLocks/>
          </p:cNvCxnSpPr>
          <p:nvPr/>
        </p:nvCxnSpPr>
        <p:spPr>
          <a:xfrm>
            <a:off x="9528629" y="5646057"/>
            <a:ext cx="205377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7">
            <a:extLst>
              <a:ext uri="{FF2B5EF4-FFF2-40B4-BE49-F238E27FC236}">
                <a16:creationId xmlns:a16="http://schemas.microsoft.com/office/drawing/2014/main" id="{D48B090E-CFC7-7A29-60A4-954B561D1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13106" y="6356350"/>
            <a:ext cx="515628" cy="365125"/>
          </a:xfrm>
        </p:spPr>
        <p:txBody>
          <a:bodyPr/>
          <a:lstStyle/>
          <a:p>
            <a:r>
              <a:rPr lang="fr-BE" dirty="0" smtClean="0"/>
              <a:t>16</a:t>
            </a:r>
            <a:endParaRPr lang="fr-BE" dirty="0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3D0E1B60-DA49-55FF-8160-76BA6A3F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48473" cy="365125"/>
          </a:xfrm>
        </p:spPr>
        <p:txBody>
          <a:bodyPr/>
          <a:lstStyle/>
          <a:p>
            <a:r>
              <a:rPr lang="fr-FR" dirty="0"/>
              <a:t>27/06/2023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6889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e 132">
            <a:extLst>
              <a:ext uri="{FF2B5EF4-FFF2-40B4-BE49-F238E27FC236}">
                <a16:creationId xmlns:a16="http://schemas.microsoft.com/office/drawing/2014/main" id="{710438FD-18F5-26B4-7E64-E2A2C614BFBA}"/>
              </a:ext>
            </a:extLst>
          </p:cNvPr>
          <p:cNvGrpSpPr/>
          <p:nvPr/>
        </p:nvGrpSpPr>
        <p:grpSpPr>
          <a:xfrm>
            <a:off x="868680" y="2795154"/>
            <a:ext cx="3646170" cy="1844387"/>
            <a:chOff x="2362200" y="1508125"/>
            <a:chExt cx="7473951" cy="3844926"/>
          </a:xfrm>
          <a:solidFill>
            <a:schemeClr val="tx2"/>
          </a:solidFill>
        </p:grpSpPr>
        <p:sp>
          <p:nvSpPr>
            <p:cNvPr id="67" name="Freeform 5">
              <a:extLst>
                <a:ext uri="{FF2B5EF4-FFF2-40B4-BE49-F238E27FC236}">
                  <a16:creationId xmlns:a16="http://schemas.microsoft.com/office/drawing/2014/main" id="{5BFB721C-F617-AABB-1F73-617589B3A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1508125"/>
              <a:ext cx="844550" cy="2271713"/>
            </a:xfrm>
            <a:custGeom>
              <a:avLst/>
              <a:gdLst>
                <a:gd name="T0" fmla="*/ 532 w 532"/>
                <a:gd name="T1" fmla="*/ 1429 h 1431"/>
                <a:gd name="T2" fmla="*/ 0 w 532"/>
                <a:gd name="T3" fmla="*/ 0 h 1431"/>
                <a:gd name="T4" fmla="*/ 0 w 532"/>
                <a:gd name="T5" fmla="*/ 162 h 1431"/>
                <a:gd name="T6" fmla="*/ 0 w 532"/>
                <a:gd name="T7" fmla="*/ 162 h 1431"/>
                <a:gd name="T8" fmla="*/ 0 w 532"/>
                <a:gd name="T9" fmla="*/ 255 h 1431"/>
                <a:gd name="T10" fmla="*/ 435 w 532"/>
                <a:gd name="T11" fmla="*/ 1431 h 1431"/>
                <a:gd name="T12" fmla="*/ 496 w 532"/>
                <a:gd name="T13" fmla="*/ 1431 h 1431"/>
                <a:gd name="T14" fmla="*/ 496 w 532"/>
                <a:gd name="T15" fmla="*/ 1429 h 1431"/>
                <a:gd name="T16" fmla="*/ 532 w 532"/>
                <a:gd name="T17" fmla="*/ 1429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2" h="1431">
                  <a:moveTo>
                    <a:pt x="532" y="1429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255"/>
                  </a:lnTo>
                  <a:lnTo>
                    <a:pt x="435" y="1431"/>
                  </a:lnTo>
                  <a:lnTo>
                    <a:pt x="496" y="1431"/>
                  </a:lnTo>
                  <a:lnTo>
                    <a:pt x="496" y="1429"/>
                  </a:lnTo>
                  <a:lnTo>
                    <a:pt x="532" y="14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68" name="Freeform 6">
              <a:extLst>
                <a:ext uri="{FF2B5EF4-FFF2-40B4-BE49-F238E27FC236}">
                  <a16:creationId xmlns:a16="http://schemas.microsoft.com/office/drawing/2014/main" id="{0C0E805F-AE2F-BC94-22AA-61A7A30A7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4388" y="1576388"/>
              <a:ext cx="1930400" cy="2301875"/>
            </a:xfrm>
            <a:custGeom>
              <a:avLst/>
              <a:gdLst>
                <a:gd name="T0" fmla="*/ 501 w 512"/>
                <a:gd name="T1" fmla="*/ 528 h 610"/>
                <a:gd name="T2" fmla="*/ 500 w 512"/>
                <a:gd name="T3" fmla="*/ 529 h 610"/>
                <a:gd name="T4" fmla="*/ 465 w 512"/>
                <a:gd name="T5" fmla="*/ 546 h 610"/>
                <a:gd name="T6" fmla="*/ 476 w 512"/>
                <a:gd name="T7" fmla="*/ 540 h 610"/>
                <a:gd name="T8" fmla="*/ 477 w 512"/>
                <a:gd name="T9" fmla="*/ 540 h 610"/>
                <a:gd name="T10" fmla="*/ 500 w 512"/>
                <a:gd name="T11" fmla="*/ 528 h 610"/>
                <a:gd name="T12" fmla="*/ 490 w 512"/>
                <a:gd name="T13" fmla="*/ 516 h 610"/>
                <a:gd name="T14" fmla="*/ 490 w 512"/>
                <a:gd name="T15" fmla="*/ 516 h 610"/>
                <a:gd name="T16" fmla="*/ 483 w 512"/>
                <a:gd name="T17" fmla="*/ 509 h 610"/>
                <a:gd name="T18" fmla="*/ 482 w 512"/>
                <a:gd name="T19" fmla="*/ 509 h 610"/>
                <a:gd name="T20" fmla="*/ 158 w 512"/>
                <a:gd name="T21" fmla="*/ 451 h 610"/>
                <a:gd name="T22" fmla="*/ 151 w 512"/>
                <a:gd name="T23" fmla="*/ 152 h 610"/>
                <a:gd name="T24" fmla="*/ 281 w 512"/>
                <a:gd name="T25" fmla="*/ 58 h 610"/>
                <a:gd name="T26" fmla="*/ 481 w 512"/>
                <a:gd name="T27" fmla="*/ 86 h 610"/>
                <a:gd name="T28" fmla="*/ 487 w 512"/>
                <a:gd name="T29" fmla="*/ 81 h 610"/>
                <a:gd name="T30" fmla="*/ 487 w 512"/>
                <a:gd name="T31" fmla="*/ 81 h 610"/>
                <a:gd name="T32" fmla="*/ 492 w 512"/>
                <a:gd name="T33" fmla="*/ 75 h 610"/>
                <a:gd name="T34" fmla="*/ 492 w 512"/>
                <a:gd name="T35" fmla="*/ 75 h 610"/>
                <a:gd name="T36" fmla="*/ 494 w 512"/>
                <a:gd name="T37" fmla="*/ 73 h 610"/>
                <a:gd name="T38" fmla="*/ 494 w 512"/>
                <a:gd name="T39" fmla="*/ 73 h 610"/>
                <a:gd name="T40" fmla="*/ 499 w 512"/>
                <a:gd name="T41" fmla="*/ 67 h 610"/>
                <a:gd name="T42" fmla="*/ 483 w 512"/>
                <a:gd name="T43" fmla="*/ 58 h 610"/>
                <a:gd name="T44" fmla="*/ 499 w 512"/>
                <a:gd name="T45" fmla="*/ 67 h 610"/>
                <a:gd name="T46" fmla="*/ 505 w 512"/>
                <a:gd name="T47" fmla="*/ 61 h 610"/>
                <a:gd name="T48" fmla="*/ 505 w 512"/>
                <a:gd name="T49" fmla="*/ 61 h 610"/>
                <a:gd name="T50" fmla="*/ 510 w 512"/>
                <a:gd name="T51" fmla="*/ 54 h 610"/>
                <a:gd name="T52" fmla="*/ 491 w 512"/>
                <a:gd name="T53" fmla="*/ 44 h 610"/>
                <a:gd name="T54" fmla="*/ 490 w 512"/>
                <a:gd name="T55" fmla="*/ 43 h 610"/>
                <a:gd name="T56" fmla="*/ 489 w 512"/>
                <a:gd name="T57" fmla="*/ 43 h 610"/>
                <a:gd name="T58" fmla="*/ 486 w 512"/>
                <a:gd name="T59" fmla="*/ 41 h 610"/>
                <a:gd name="T60" fmla="*/ 486 w 512"/>
                <a:gd name="T61" fmla="*/ 41 h 610"/>
                <a:gd name="T62" fmla="*/ 274 w 512"/>
                <a:gd name="T63" fmla="*/ 22 h 610"/>
                <a:gd name="T64" fmla="*/ 152 w 512"/>
                <a:gd name="T65" fmla="*/ 499 h 610"/>
                <a:gd name="T66" fmla="*/ 486 w 512"/>
                <a:gd name="T67" fmla="*/ 554 h 610"/>
                <a:gd name="T68" fmla="*/ 487 w 512"/>
                <a:gd name="T69" fmla="*/ 553 h 610"/>
                <a:gd name="T70" fmla="*/ 512 w 512"/>
                <a:gd name="T71" fmla="*/ 541 h 610"/>
                <a:gd name="T72" fmla="*/ 501 w 512"/>
                <a:gd name="T73" fmla="*/ 528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12" h="610">
                  <a:moveTo>
                    <a:pt x="501" y="528"/>
                  </a:moveTo>
                  <a:cubicBezTo>
                    <a:pt x="501" y="528"/>
                    <a:pt x="500" y="529"/>
                    <a:pt x="500" y="529"/>
                  </a:cubicBezTo>
                  <a:cubicBezTo>
                    <a:pt x="488" y="535"/>
                    <a:pt x="476" y="541"/>
                    <a:pt x="465" y="546"/>
                  </a:cubicBezTo>
                  <a:cubicBezTo>
                    <a:pt x="468" y="544"/>
                    <a:pt x="472" y="542"/>
                    <a:pt x="476" y="540"/>
                  </a:cubicBezTo>
                  <a:cubicBezTo>
                    <a:pt x="476" y="540"/>
                    <a:pt x="476" y="540"/>
                    <a:pt x="477" y="540"/>
                  </a:cubicBezTo>
                  <a:cubicBezTo>
                    <a:pt x="481" y="538"/>
                    <a:pt x="500" y="528"/>
                    <a:pt x="500" y="528"/>
                  </a:cubicBezTo>
                  <a:cubicBezTo>
                    <a:pt x="490" y="516"/>
                    <a:pt x="490" y="516"/>
                    <a:pt x="490" y="516"/>
                  </a:cubicBezTo>
                  <a:cubicBezTo>
                    <a:pt x="490" y="516"/>
                    <a:pt x="490" y="516"/>
                    <a:pt x="490" y="516"/>
                  </a:cubicBezTo>
                  <a:cubicBezTo>
                    <a:pt x="483" y="509"/>
                    <a:pt x="483" y="509"/>
                    <a:pt x="483" y="509"/>
                  </a:cubicBezTo>
                  <a:cubicBezTo>
                    <a:pt x="483" y="509"/>
                    <a:pt x="482" y="509"/>
                    <a:pt x="482" y="509"/>
                  </a:cubicBezTo>
                  <a:cubicBezTo>
                    <a:pt x="335" y="588"/>
                    <a:pt x="216" y="525"/>
                    <a:pt x="158" y="451"/>
                  </a:cubicBezTo>
                  <a:cubicBezTo>
                    <a:pt x="91" y="367"/>
                    <a:pt x="89" y="238"/>
                    <a:pt x="151" y="152"/>
                  </a:cubicBezTo>
                  <a:cubicBezTo>
                    <a:pt x="184" y="107"/>
                    <a:pt x="227" y="75"/>
                    <a:pt x="281" y="58"/>
                  </a:cubicBezTo>
                  <a:cubicBezTo>
                    <a:pt x="351" y="37"/>
                    <a:pt x="418" y="51"/>
                    <a:pt x="481" y="86"/>
                  </a:cubicBezTo>
                  <a:cubicBezTo>
                    <a:pt x="483" y="84"/>
                    <a:pt x="485" y="82"/>
                    <a:pt x="487" y="81"/>
                  </a:cubicBezTo>
                  <a:cubicBezTo>
                    <a:pt x="487" y="81"/>
                    <a:pt x="487" y="81"/>
                    <a:pt x="487" y="81"/>
                  </a:cubicBezTo>
                  <a:cubicBezTo>
                    <a:pt x="492" y="75"/>
                    <a:pt x="492" y="75"/>
                    <a:pt x="492" y="75"/>
                  </a:cubicBezTo>
                  <a:cubicBezTo>
                    <a:pt x="492" y="75"/>
                    <a:pt x="492" y="75"/>
                    <a:pt x="492" y="75"/>
                  </a:cubicBezTo>
                  <a:cubicBezTo>
                    <a:pt x="492" y="74"/>
                    <a:pt x="493" y="73"/>
                    <a:pt x="494" y="73"/>
                  </a:cubicBezTo>
                  <a:cubicBezTo>
                    <a:pt x="494" y="73"/>
                    <a:pt x="494" y="73"/>
                    <a:pt x="494" y="73"/>
                  </a:cubicBezTo>
                  <a:cubicBezTo>
                    <a:pt x="499" y="67"/>
                    <a:pt x="499" y="67"/>
                    <a:pt x="499" y="67"/>
                  </a:cubicBezTo>
                  <a:cubicBezTo>
                    <a:pt x="499" y="67"/>
                    <a:pt x="490" y="62"/>
                    <a:pt x="483" y="58"/>
                  </a:cubicBezTo>
                  <a:cubicBezTo>
                    <a:pt x="488" y="61"/>
                    <a:pt x="494" y="64"/>
                    <a:pt x="499" y="67"/>
                  </a:cubicBezTo>
                  <a:cubicBezTo>
                    <a:pt x="501" y="65"/>
                    <a:pt x="503" y="63"/>
                    <a:pt x="505" y="61"/>
                  </a:cubicBezTo>
                  <a:cubicBezTo>
                    <a:pt x="505" y="61"/>
                    <a:pt x="505" y="61"/>
                    <a:pt x="505" y="61"/>
                  </a:cubicBezTo>
                  <a:cubicBezTo>
                    <a:pt x="510" y="54"/>
                    <a:pt x="510" y="54"/>
                    <a:pt x="510" y="54"/>
                  </a:cubicBezTo>
                  <a:cubicBezTo>
                    <a:pt x="510" y="54"/>
                    <a:pt x="498" y="48"/>
                    <a:pt x="491" y="44"/>
                  </a:cubicBezTo>
                  <a:cubicBezTo>
                    <a:pt x="490" y="43"/>
                    <a:pt x="490" y="43"/>
                    <a:pt x="490" y="43"/>
                  </a:cubicBezTo>
                  <a:cubicBezTo>
                    <a:pt x="490" y="43"/>
                    <a:pt x="489" y="43"/>
                    <a:pt x="489" y="43"/>
                  </a:cubicBezTo>
                  <a:cubicBezTo>
                    <a:pt x="488" y="42"/>
                    <a:pt x="487" y="41"/>
                    <a:pt x="486" y="41"/>
                  </a:cubicBezTo>
                  <a:cubicBezTo>
                    <a:pt x="486" y="41"/>
                    <a:pt x="486" y="41"/>
                    <a:pt x="486" y="41"/>
                  </a:cubicBezTo>
                  <a:cubicBezTo>
                    <a:pt x="418" y="7"/>
                    <a:pt x="347" y="0"/>
                    <a:pt x="274" y="22"/>
                  </a:cubicBezTo>
                  <a:cubicBezTo>
                    <a:pt x="67" y="83"/>
                    <a:pt x="0" y="344"/>
                    <a:pt x="152" y="499"/>
                  </a:cubicBezTo>
                  <a:cubicBezTo>
                    <a:pt x="240" y="588"/>
                    <a:pt x="375" y="610"/>
                    <a:pt x="486" y="554"/>
                  </a:cubicBezTo>
                  <a:cubicBezTo>
                    <a:pt x="486" y="554"/>
                    <a:pt x="486" y="553"/>
                    <a:pt x="487" y="553"/>
                  </a:cubicBezTo>
                  <a:cubicBezTo>
                    <a:pt x="491" y="551"/>
                    <a:pt x="512" y="541"/>
                    <a:pt x="512" y="541"/>
                  </a:cubicBezTo>
                  <a:lnTo>
                    <a:pt x="501" y="5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69" name="Freeform 7">
              <a:extLst>
                <a:ext uri="{FF2B5EF4-FFF2-40B4-BE49-F238E27FC236}">
                  <a16:creationId xmlns:a16="http://schemas.microsoft.com/office/drawing/2014/main" id="{9B57D047-6EBA-8831-D733-847552D91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1813" y="1617663"/>
              <a:ext cx="1574800" cy="2162175"/>
            </a:xfrm>
            <a:custGeom>
              <a:avLst/>
              <a:gdLst>
                <a:gd name="T0" fmla="*/ 415 w 418"/>
                <a:gd name="T1" fmla="*/ 527 h 573"/>
                <a:gd name="T2" fmla="*/ 415 w 418"/>
                <a:gd name="T3" fmla="*/ 527 h 573"/>
                <a:gd name="T4" fmla="*/ 347 w 418"/>
                <a:gd name="T5" fmla="*/ 402 h 573"/>
                <a:gd name="T6" fmla="*/ 338 w 418"/>
                <a:gd name="T7" fmla="*/ 388 h 573"/>
                <a:gd name="T8" fmla="*/ 343 w 418"/>
                <a:gd name="T9" fmla="*/ 383 h 573"/>
                <a:gd name="T10" fmla="*/ 367 w 418"/>
                <a:gd name="T11" fmla="*/ 360 h 573"/>
                <a:gd name="T12" fmla="*/ 367 w 418"/>
                <a:gd name="T13" fmla="*/ 360 h 573"/>
                <a:gd name="T14" fmla="*/ 372 w 418"/>
                <a:gd name="T15" fmla="*/ 355 h 573"/>
                <a:gd name="T16" fmla="*/ 418 w 418"/>
                <a:gd name="T17" fmla="*/ 222 h 573"/>
                <a:gd name="T18" fmla="*/ 389 w 418"/>
                <a:gd name="T19" fmla="*/ 115 h 573"/>
                <a:gd name="T20" fmla="*/ 167 w 418"/>
                <a:gd name="T21" fmla="*/ 17 h 573"/>
                <a:gd name="T22" fmla="*/ 1 w 418"/>
                <a:gd name="T23" fmla="*/ 218 h 573"/>
                <a:gd name="T24" fmla="*/ 0 w 418"/>
                <a:gd name="T25" fmla="*/ 218 h 573"/>
                <a:gd name="T26" fmla="*/ 0 w 418"/>
                <a:gd name="T27" fmla="*/ 573 h 573"/>
                <a:gd name="T28" fmla="*/ 37 w 418"/>
                <a:gd name="T29" fmla="*/ 573 h 573"/>
                <a:gd name="T30" fmla="*/ 37 w 418"/>
                <a:gd name="T31" fmla="*/ 562 h 573"/>
                <a:gd name="T32" fmla="*/ 38 w 418"/>
                <a:gd name="T33" fmla="*/ 562 h 573"/>
                <a:gd name="T34" fmla="*/ 38 w 418"/>
                <a:gd name="T35" fmla="*/ 293 h 573"/>
                <a:gd name="T36" fmla="*/ 37 w 418"/>
                <a:gd name="T37" fmla="*/ 244 h 573"/>
                <a:gd name="T38" fmla="*/ 37 w 418"/>
                <a:gd name="T39" fmla="*/ 218 h 573"/>
                <a:gd name="T40" fmla="*/ 37 w 418"/>
                <a:gd name="T41" fmla="*/ 218 h 573"/>
                <a:gd name="T42" fmla="*/ 38 w 418"/>
                <a:gd name="T43" fmla="*/ 175 h 573"/>
                <a:gd name="T44" fmla="*/ 48 w 418"/>
                <a:gd name="T45" fmla="*/ 137 h 573"/>
                <a:gd name="T46" fmla="*/ 248 w 418"/>
                <a:gd name="T47" fmla="*/ 41 h 573"/>
                <a:gd name="T48" fmla="*/ 391 w 418"/>
                <a:gd name="T49" fmla="*/ 173 h 573"/>
                <a:gd name="T50" fmla="*/ 399 w 418"/>
                <a:gd name="T51" fmla="*/ 217 h 573"/>
                <a:gd name="T52" fmla="*/ 351 w 418"/>
                <a:gd name="T53" fmla="*/ 342 h 573"/>
                <a:gd name="T54" fmla="*/ 297 w 418"/>
                <a:gd name="T55" fmla="*/ 363 h 573"/>
                <a:gd name="T56" fmla="*/ 277 w 418"/>
                <a:gd name="T57" fmla="*/ 369 h 573"/>
                <a:gd name="T58" fmla="*/ 205 w 418"/>
                <a:gd name="T59" fmla="*/ 383 h 573"/>
                <a:gd name="T60" fmla="*/ 205 w 418"/>
                <a:gd name="T61" fmla="*/ 383 h 573"/>
                <a:gd name="T62" fmla="*/ 210 w 418"/>
                <a:gd name="T63" fmla="*/ 414 h 573"/>
                <a:gd name="T64" fmla="*/ 211 w 418"/>
                <a:gd name="T65" fmla="*/ 418 h 573"/>
                <a:gd name="T66" fmla="*/ 211 w 418"/>
                <a:gd name="T67" fmla="*/ 419 h 573"/>
                <a:gd name="T68" fmla="*/ 212 w 418"/>
                <a:gd name="T69" fmla="*/ 425 h 573"/>
                <a:gd name="T70" fmla="*/ 212 w 418"/>
                <a:gd name="T71" fmla="*/ 424 h 573"/>
                <a:gd name="T72" fmla="*/ 213 w 418"/>
                <a:gd name="T73" fmla="*/ 427 h 573"/>
                <a:gd name="T74" fmla="*/ 215 w 418"/>
                <a:gd name="T75" fmla="*/ 427 h 573"/>
                <a:gd name="T76" fmla="*/ 215 w 418"/>
                <a:gd name="T77" fmla="*/ 427 h 573"/>
                <a:gd name="T78" fmla="*/ 282 w 418"/>
                <a:gd name="T79" fmla="*/ 414 h 573"/>
                <a:gd name="T80" fmla="*/ 308 w 418"/>
                <a:gd name="T81" fmla="*/ 410 h 573"/>
                <a:gd name="T82" fmla="*/ 334 w 418"/>
                <a:gd name="T83" fmla="*/ 415 h 573"/>
                <a:gd name="T84" fmla="*/ 382 w 418"/>
                <a:gd name="T85" fmla="*/ 478 h 573"/>
                <a:gd name="T86" fmla="*/ 396 w 418"/>
                <a:gd name="T87" fmla="*/ 524 h 573"/>
                <a:gd name="T88" fmla="*/ 398 w 418"/>
                <a:gd name="T89" fmla="*/ 549 h 573"/>
                <a:gd name="T90" fmla="*/ 398 w 418"/>
                <a:gd name="T91" fmla="*/ 553 h 573"/>
                <a:gd name="T92" fmla="*/ 398 w 418"/>
                <a:gd name="T93" fmla="*/ 553 h 573"/>
                <a:gd name="T94" fmla="*/ 398 w 418"/>
                <a:gd name="T95" fmla="*/ 556 h 573"/>
                <a:gd name="T96" fmla="*/ 397 w 418"/>
                <a:gd name="T97" fmla="*/ 556 h 573"/>
                <a:gd name="T98" fmla="*/ 397 w 418"/>
                <a:gd name="T99" fmla="*/ 573 h 573"/>
                <a:gd name="T100" fmla="*/ 418 w 418"/>
                <a:gd name="T101" fmla="*/ 573 h 573"/>
                <a:gd name="T102" fmla="*/ 418 w 418"/>
                <a:gd name="T103" fmla="*/ 564 h 573"/>
                <a:gd name="T104" fmla="*/ 418 w 418"/>
                <a:gd name="T105" fmla="*/ 559 h 573"/>
                <a:gd name="T106" fmla="*/ 418 w 418"/>
                <a:gd name="T107" fmla="*/ 556 h 573"/>
                <a:gd name="T108" fmla="*/ 415 w 418"/>
                <a:gd name="T109" fmla="*/ 527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18" h="573">
                  <a:moveTo>
                    <a:pt x="415" y="527"/>
                  </a:moveTo>
                  <a:cubicBezTo>
                    <a:pt x="415" y="527"/>
                    <a:pt x="415" y="527"/>
                    <a:pt x="415" y="527"/>
                  </a:cubicBezTo>
                  <a:cubicBezTo>
                    <a:pt x="407" y="478"/>
                    <a:pt x="385" y="436"/>
                    <a:pt x="347" y="402"/>
                  </a:cubicBezTo>
                  <a:cubicBezTo>
                    <a:pt x="343" y="398"/>
                    <a:pt x="341" y="393"/>
                    <a:pt x="338" y="388"/>
                  </a:cubicBezTo>
                  <a:cubicBezTo>
                    <a:pt x="340" y="386"/>
                    <a:pt x="342" y="385"/>
                    <a:pt x="343" y="383"/>
                  </a:cubicBezTo>
                  <a:cubicBezTo>
                    <a:pt x="351" y="379"/>
                    <a:pt x="367" y="360"/>
                    <a:pt x="367" y="360"/>
                  </a:cubicBezTo>
                  <a:cubicBezTo>
                    <a:pt x="367" y="360"/>
                    <a:pt x="367" y="360"/>
                    <a:pt x="367" y="360"/>
                  </a:cubicBezTo>
                  <a:cubicBezTo>
                    <a:pt x="368" y="359"/>
                    <a:pt x="370" y="357"/>
                    <a:pt x="372" y="355"/>
                  </a:cubicBezTo>
                  <a:cubicBezTo>
                    <a:pt x="402" y="317"/>
                    <a:pt x="418" y="269"/>
                    <a:pt x="418" y="222"/>
                  </a:cubicBezTo>
                  <a:cubicBezTo>
                    <a:pt x="418" y="185"/>
                    <a:pt x="409" y="147"/>
                    <a:pt x="389" y="115"/>
                  </a:cubicBezTo>
                  <a:cubicBezTo>
                    <a:pt x="338" y="32"/>
                    <a:pt x="254" y="0"/>
                    <a:pt x="167" y="17"/>
                  </a:cubicBezTo>
                  <a:cubicBezTo>
                    <a:pt x="70" y="36"/>
                    <a:pt x="2" y="119"/>
                    <a:pt x="1" y="218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37" y="573"/>
                    <a:pt x="37" y="573"/>
                    <a:pt x="37" y="573"/>
                  </a:cubicBezTo>
                  <a:cubicBezTo>
                    <a:pt x="37" y="562"/>
                    <a:pt x="37" y="562"/>
                    <a:pt x="37" y="562"/>
                  </a:cubicBezTo>
                  <a:cubicBezTo>
                    <a:pt x="38" y="562"/>
                    <a:pt x="38" y="562"/>
                    <a:pt x="38" y="562"/>
                  </a:cubicBezTo>
                  <a:cubicBezTo>
                    <a:pt x="38" y="293"/>
                    <a:pt x="38" y="293"/>
                    <a:pt x="38" y="293"/>
                  </a:cubicBezTo>
                  <a:cubicBezTo>
                    <a:pt x="37" y="244"/>
                    <a:pt x="37" y="244"/>
                    <a:pt x="37" y="244"/>
                  </a:cubicBezTo>
                  <a:cubicBezTo>
                    <a:pt x="37" y="218"/>
                    <a:pt x="37" y="218"/>
                    <a:pt x="37" y="218"/>
                  </a:cubicBezTo>
                  <a:cubicBezTo>
                    <a:pt x="37" y="218"/>
                    <a:pt x="37" y="218"/>
                    <a:pt x="37" y="218"/>
                  </a:cubicBezTo>
                  <a:cubicBezTo>
                    <a:pt x="37" y="204"/>
                    <a:pt x="37" y="189"/>
                    <a:pt x="38" y="175"/>
                  </a:cubicBezTo>
                  <a:cubicBezTo>
                    <a:pt x="39" y="162"/>
                    <a:pt x="42" y="148"/>
                    <a:pt x="48" y="137"/>
                  </a:cubicBezTo>
                  <a:cubicBezTo>
                    <a:pt x="87" y="62"/>
                    <a:pt x="165" y="24"/>
                    <a:pt x="248" y="41"/>
                  </a:cubicBezTo>
                  <a:cubicBezTo>
                    <a:pt x="322" y="55"/>
                    <a:pt x="372" y="101"/>
                    <a:pt x="391" y="173"/>
                  </a:cubicBezTo>
                  <a:cubicBezTo>
                    <a:pt x="395" y="188"/>
                    <a:pt x="398" y="203"/>
                    <a:pt x="399" y="217"/>
                  </a:cubicBezTo>
                  <a:cubicBezTo>
                    <a:pt x="401" y="263"/>
                    <a:pt x="387" y="306"/>
                    <a:pt x="351" y="342"/>
                  </a:cubicBezTo>
                  <a:cubicBezTo>
                    <a:pt x="333" y="360"/>
                    <a:pt x="299" y="363"/>
                    <a:pt x="297" y="363"/>
                  </a:cubicBezTo>
                  <a:cubicBezTo>
                    <a:pt x="290" y="365"/>
                    <a:pt x="284" y="367"/>
                    <a:pt x="277" y="369"/>
                  </a:cubicBezTo>
                  <a:cubicBezTo>
                    <a:pt x="205" y="383"/>
                    <a:pt x="205" y="383"/>
                    <a:pt x="205" y="383"/>
                  </a:cubicBezTo>
                  <a:cubicBezTo>
                    <a:pt x="205" y="383"/>
                    <a:pt x="205" y="383"/>
                    <a:pt x="205" y="383"/>
                  </a:cubicBezTo>
                  <a:cubicBezTo>
                    <a:pt x="210" y="414"/>
                    <a:pt x="210" y="414"/>
                    <a:pt x="210" y="414"/>
                  </a:cubicBezTo>
                  <a:cubicBezTo>
                    <a:pt x="210" y="415"/>
                    <a:pt x="211" y="417"/>
                    <a:pt x="211" y="418"/>
                  </a:cubicBezTo>
                  <a:cubicBezTo>
                    <a:pt x="211" y="418"/>
                    <a:pt x="211" y="419"/>
                    <a:pt x="211" y="419"/>
                  </a:cubicBezTo>
                  <a:cubicBezTo>
                    <a:pt x="212" y="425"/>
                    <a:pt x="212" y="425"/>
                    <a:pt x="212" y="425"/>
                  </a:cubicBezTo>
                  <a:cubicBezTo>
                    <a:pt x="212" y="424"/>
                    <a:pt x="212" y="424"/>
                    <a:pt x="212" y="424"/>
                  </a:cubicBezTo>
                  <a:cubicBezTo>
                    <a:pt x="213" y="426"/>
                    <a:pt x="213" y="427"/>
                    <a:pt x="213" y="427"/>
                  </a:cubicBezTo>
                  <a:cubicBezTo>
                    <a:pt x="215" y="427"/>
                    <a:pt x="215" y="427"/>
                    <a:pt x="215" y="427"/>
                  </a:cubicBezTo>
                  <a:cubicBezTo>
                    <a:pt x="215" y="427"/>
                    <a:pt x="215" y="427"/>
                    <a:pt x="215" y="427"/>
                  </a:cubicBezTo>
                  <a:cubicBezTo>
                    <a:pt x="282" y="414"/>
                    <a:pt x="282" y="414"/>
                    <a:pt x="282" y="414"/>
                  </a:cubicBezTo>
                  <a:cubicBezTo>
                    <a:pt x="291" y="413"/>
                    <a:pt x="299" y="411"/>
                    <a:pt x="308" y="410"/>
                  </a:cubicBezTo>
                  <a:cubicBezTo>
                    <a:pt x="317" y="409"/>
                    <a:pt x="328" y="410"/>
                    <a:pt x="334" y="415"/>
                  </a:cubicBezTo>
                  <a:cubicBezTo>
                    <a:pt x="356" y="433"/>
                    <a:pt x="372" y="454"/>
                    <a:pt x="382" y="478"/>
                  </a:cubicBezTo>
                  <a:cubicBezTo>
                    <a:pt x="388" y="493"/>
                    <a:pt x="393" y="508"/>
                    <a:pt x="396" y="524"/>
                  </a:cubicBezTo>
                  <a:cubicBezTo>
                    <a:pt x="396" y="527"/>
                    <a:pt x="398" y="537"/>
                    <a:pt x="398" y="549"/>
                  </a:cubicBezTo>
                  <a:cubicBezTo>
                    <a:pt x="398" y="550"/>
                    <a:pt x="398" y="552"/>
                    <a:pt x="398" y="553"/>
                  </a:cubicBezTo>
                  <a:cubicBezTo>
                    <a:pt x="398" y="553"/>
                    <a:pt x="398" y="553"/>
                    <a:pt x="398" y="553"/>
                  </a:cubicBezTo>
                  <a:cubicBezTo>
                    <a:pt x="398" y="556"/>
                    <a:pt x="398" y="556"/>
                    <a:pt x="398" y="556"/>
                  </a:cubicBezTo>
                  <a:cubicBezTo>
                    <a:pt x="397" y="556"/>
                    <a:pt x="397" y="556"/>
                    <a:pt x="397" y="556"/>
                  </a:cubicBezTo>
                  <a:cubicBezTo>
                    <a:pt x="397" y="573"/>
                    <a:pt x="397" y="573"/>
                    <a:pt x="397" y="573"/>
                  </a:cubicBezTo>
                  <a:cubicBezTo>
                    <a:pt x="418" y="573"/>
                    <a:pt x="418" y="573"/>
                    <a:pt x="418" y="573"/>
                  </a:cubicBezTo>
                  <a:cubicBezTo>
                    <a:pt x="418" y="564"/>
                    <a:pt x="418" y="564"/>
                    <a:pt x="418" y="564"/>
                  </a:cubicBezTo>
                  <a:cubicBezTo>
                    <a:pt x="418" y="559"/>
                    <a:pt x="418" y="559"/>
                    <a:pt x="418" y="559"/>
                  </a:cubicBezTo>
                  <a:cubicBezTo>
                    <a:pt x="418" y="559"/>
                    <a:pt x="418" y="558"/>
                    <a:pt x="418" y="556"/>
                  </a:cubicBezTo>
                  <a:cubicBezTo>
                    <a:pt x="418" y="551"/>
                    <a:pt x="418" y="539"/>
                    <a:pt x="415" y="5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70" name="Freeform 8">
              <a:extLst>
                <a:ext uri="{FF2B5EF4-FFF2-40B4-BE49-F238E27FC236}">
                  <a16:creationId xmlns:a16="http://schemas.microsoft.com/office/drawing/2014/main" id="{ACD37A0A-4CC0-091A-3461-05CC089B5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2200" y="2478088"/>
              <a:ext cx="3521075" cy="1112838"/>
            </a:xfrm>
            <a:custGeom>
              <a:avLst/>
              <a:gdLst>
                <a:gd name="T0" fmla="*/ 915 w 934"/>
                <a:gd name="T1" fmla="*/ 162 h 295"/>
                <a:gd name="T2" fmla="*/ 934 w 934"/>
                <a:gd name="T3" fmla="*/ 170 h 295"/>
                <a:gd name="T4" fmla="*/ 877 w 934"/>
                <a:gd name="T5" fmla="*/ 138 h 295"/>
                <a:gd name="T6" fmla="*/ 863 w 934"/>
                <a:gd name="T7" fmla="*/ 131 h 295"/>
                <a:gd name="T8" fmla="*/ 835 w 934"/>
                <a:gd name="T9" fmla="*/ 117 h 295"/>
                <a:gd name="T10" fmla="*/ 822 w 934"/>
                <a:gd name="T11" fmla="*/ 112 h 295"/>
                <a:gd name="T12" fmla="*/ 820 w 934"/>
                <a:gd name="T13" fmla="*/ 111 h 295"/>
                <a:gd name="T14" fmla="*/ 800 w 934"/>
                <a:gd name="T15" fmla="*/ 102 h 295"/>
                <a:gd name="T16" fmla="*/ 661 w 934"/>
                <a:gd name="T17" fmla="*/ 50 h 295"/>
                <a:gd name="T18" fmla="*/ 359 w 934"/>
                <a:gd name="T19" fmla="*/ 12 h 295"/>
                <a:gd name="T20" fmla="*/ 13 w 934"/>
                <a:gd name="T21" fmla="*/ 246 h 295"/>
                <a:gd name="T22" fmla="*/ 0 w 934"/>
                <a:gd name="T23" fmla="*/ 279 h 295"/>
                <a:gd name="T24" fmla="*/ 15 w 934"/>
                <a:gd name="T25" fmla="*/ 284 h 295"/>
                <a:gd name="T26" fmla="*/ 15 w 934"/>
                <a:gd name="T27" fmla="*/ 285 h 295"/>
                <a:gd name="T28" fmla="*/ 41 w 934"/>
                <a:gd name="T29" fmla="*/ 294 h 295"/>
                <a:gd name="T30" fmla="*/ 48 w 934"/>
                <a:gd name="T31" fmla="*/ 295 h 295"/>
                <a:gd name="T32" fmla="*/ 53 w 934"/>
                <a:gd name="T33" fmla="*/ 284 h 295"/>
                <a:gd name="T34" fmla="*/ 307 w 934"/>
                <a:gd name="T35" fmla="*/ 56 h 295"/>
                <a:gd name="T36" fmla="*/ 344 w 934"/>
                <a:gd name="T37" fmla="*/ 48 h 295"/>
                <a:gd name="T38" fmla="*/ 362 w 934"/>
                <a:gd name="T39" fmla="*/ 44 h 295"/>
                <a:gd name="T40" fmla="*/ 498 w 934"/>
                <a:gd name="T41" fmla="*/ 37 h 295"/>
                <a:gd name="T42" fmla="*/ 501 w 934"/>
                <a:gd name="T43" fmla="*/ 37 h 295"/>
                <a:gd name="T44" fmla="*/ 551 w 934"/>
                <a:gd name="T45" fmla="*/ 43 h 295"/>
                <a:gd name="T46" fmla="*/ 780 w 934"/>
                <a:gd name="T47" fmla="*/ 105 h 295"/>
                <a:gd name="T48" fmla="*/ 797 w 934"/>
                <a:gd name="T49" fmla="*/ 112 h 295"/>
                <a:gd name="T50" fmla="*/ 797 w 934"/>
                <a:gd name="T51" fmla="*/ 112 h 295"/>
                <a:gd name="T52" fmla="*/ 811 w 934"/>
                <a:gd name="T53" fmla="*/ 118 h 295"/>
                <a:gd name="T54" fmla="*/ 849 w 934"/>
                <a:gd name="T55" fmla="*/ 132 h 295"/>
                <a:gd name="T56" fmla="*/ 919 w 934"/>
                <a:gd name="T57" fmla="*/ 164 h 295"/>
                <a:gd name="T58" fmla="*/ 915 w 934"/>
                <a:gd name="T59" fmla="*/ 162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34" h="295">
                  <a:moveTo>
                    <a:pt x="915" y="162"/>
                  </a:moveTo>
                  <a:cubicBezTo>
                    <a:pt x="922" y="164"/>
                    <a:pt x="928" y="167"/>
                    <a:pt x="934" y="170"/>
                  </a:cubicBezTo>
                  <a:cubicBezTo>
                    <a:pt x="916" y="158"/>
                    <a:pt x="896" y="148"/>
                    <a:pt x="877" y="138"/>
                  </a:cubicBezTo>
                  <a:cubicBezTo>
                    <a:pt x="872" y="136"/>
                    <a:pt x="867" y="133"/>
                    <a:pt x="863" y="131"/>
                  </a:cubicBezTo>
                  <a:cubicBezTo>
                    <a:pt x="852" y="125"/>
                    <a:pt x="844" y="121"/>
                    <a:pt x="835" y="117"/>
                  </a:cubicBezTo>
                  <a:cubicBezTo>
                    <a:pt x="830" y="115"/>
                    <a:pt x="826" y="113"/>
                    <a:pt x="822" y="112"/>
                  </a:cubicBezTo>
                  <a:cubicBezTo>
                    <a:pt x="821" y="111"/>
                    <a:pt x="821" y="111"/>
                    <a:pt x="820" y="111"/>
                  </a:cubicBezTo>
                  <a:cubicBezTo>
                    <a:pt x="813" y="108"/>
                    <a:pt x="807" y="105"/>
                    <a:pt x="800" y="102"/>
                  </a:cubicBezTo>
                  <a:cubicBezTo>
                    <a:pt x="753" y="85"/>
                    <a:pt x="708" y="65"/>
                    <a:pt x="661" y="50"/>
                  </a:cubicBezTo>
                  <a:cubicBezTo>
                    <a:pt x="563" y="18"/>
                    <a:pt x="463" y="0"/>
                    <a:pt x="359" y="12"/>
                  </a:cubicBezTo>
                  <a:cubicBezTo>
                    <a:pt x="204" y="31"/>
                    <a:pt x="88" y="109"/>
                    <a:pt x="13" y="246"/>
                  </a:cubicBezTo>
                  <a:cubicBezTo>
                    <a:pt x="8" y="256"/>
                    <a:pt x="5" y="267"/>
                    <a:pt x="0" y="279"/>
                  </a:cubicBezTo>
                  <a:cubicBezTo>
                    <a:pt x="6" y="281"/>
                    <a:pt x="11" y="283"/>
                    <a:pt x="15" y="284"/>
                  </a:cubicBezTo>
                  <a:cubicBezTo>
                    <a:pt x="15" y="284"/>
                    <a:pt x="15" y="285"/>
                    <a:pt x="15" y="285"/>
                  </a:cubicBezTo>
                  <a:cubicBezTo>
                    <a:pt x="25" y="289"/>
                    <a:pt x="33" y="292"/>
                    <a:pt x="41" y="294"/>
                  </a:cubicBezTo>
                  <a:cubicBezTo>
                    <a:pt x="43" y="295"/>
                    <a:pt x="45" y="295"/>
                    <a:pt x="48" y="295"/>
                  </a:cubicBezTo>
                  <a:cubicBezTo>
                    <a:pt x="50" y="291"/>
                    <a:pt x="52" y="288"/>
                    <a:pt x="53" y="284"/>
                  </a:cubicBezTo>
                  <a:cubicBezTo>
                    <a:pt x="104" y="170"/>
                    <a:pt x="189" y="94"/>
                    <a:pt x="307" y="56"/>
                  </a:cubicBezTo>
                  <a:cubicBezTo>
                    <a:pt x="344" y="48"/>
                    <a:pt x="344" y="48"/>
                    <a:pt x="344" y="48"/>
                  </a:cubicBezTo>
                  <a:cubicBezTo>
                    <a:pt x="351" y="46"/>
                    <a:pt x="347" y="47"/>
                    <a:pt x="362" y="44"/>
                  </a:cubicBezTo>
                  <a:cubicBezTo>
                    <a:pt x="407" y="33"/>
                    <a:pt x="453" y="39"/>
                    <a:pt x="498" y="37"/>
                  </a:cubicBezTo>
                  <a:cubicBezTo>
                    <a:pt x="499" y="37"/>
                    <a:pt x="500" y="37"/>
                    <a:pt x="501" y="37"/>
                  </a:cubicBezTo>
                  <a:cubicBezTo>
                    <a:pt x="501" y="37"/>
                    <a:pt x="527" y="39"/>
                    <a:pt x="551" y="43"/>
                  </a:cubicBezTo>
                  <a:cubicBezTo>
                    <a:pt x="631" y="53"/>
                    <a:pt x="706" y="75"/>
                    <a:pt x="780" y="105"/>
                  </a:cubicBezTo>
                  <a:cubicBezTo>
                    <a:pt x="785" y="107"/>
                    <a:pt x="791" y="109"/>
                    <a:pt x="797" y="112"/>
                  </a:cubicBezTo>
                  <a:cubicBezTo>
                    <a:pt x="797" y="112"/>
                    <a:pt x="797" y="112"/>
                    <a:pt x="797" y="112"/>
                  </a:cubicBezTo>
                  <a:cubicBezTo>
                    <a:pt x="802" y="114"/>
                    <a:pt x="806" y="116"/>
                    <a:pt x="811" y="118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72" y="143"/>
                    <a:pt x="896" y="153"/>
                    <a:pt x="919" y="164"/>
                  </a:cubicBezTo>
                  <a:cubicBezTo>
                    <a:pt x="918" y="163"/>
                    <a:pt x="917" y="162"/>
                    <a:pt x="915" y="16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71" name="Freeform 9">
              <a:extLst>
                <a:ext uri="{FF2B5EF4-FFF2-40B4-BE49-F238E27FC236}">
                  <a16:creationId xmlns:a16="http://schemas.microsoft.com/office/drawing/2014/main" id="{8E65E641-B71B-1FE0-404E-4F3714CCE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388" y="2576513"/>
              <a:ext cx="3508375" cy="1104900"/>
            </a:xfrm>
            <a:custGeom>
              <a:avLst/>
              <a:gdLst>
                <a:gd name="T0" fmla="*/ 819 w 931"/>
                <a:gd name="T1" fmla="*/ 120 h 293"/>
                <a:gd name="T2" fmla="*/ 849 w 931"/>
                <a:gd name="T3" fmla="*/ 132 h 293"/>
                <a:gd name="T4" fmla="*/ 879 w 931"/>
                <a:gd name="T5" fmla="*/ 145 h 293"/>
                <a:gd name="T6" fmla="*/ 931 w 931"/>
                <a:gd name="T7" fmla="*/ 169 h 293"/>
                <a:gd name="T8" fmla="*/ 874 w 931"/>
                <a:gd name="T9" fmla="*/ 136 h 293"/>
                <a:gd name="T10" fmla="*/ 860 w 931"/>
                <a:gd name="T11" fmla="*/ 128 h 293"/>
                <a:gd name="T12" fmla="*/ 831 w 931"/>
                <a:gd name="T13" fmla="*/ 114 h 293"/>
                <a:gd name="T14" fmla="*/ 811 w 931"/>
                <a:gd name="T15" fmla="*/ 106 h 293"/>
                <a:gd name="T16" fmla="*/ 698 w 931"/>
                <a:gd name="T17" fmla="*/ 63 h 293"/>
                <a:gd name="T18" fmla="*/ 661 w 931"/>
                <a:gd name="T19" fmla="*/ 50 h 293"/>
                <a:gd name="T20" fmla="*/ 359 w 931"/>
                <a:gd name="T21" fmla="*/ 12 h 293"/>
                <a:gd name="T22" fmla="*/ 13 w 931"/>
                <a:gd name="T23" fmla="*/ 246 h 293"/>
                <a:gd name="T24" fmla="*/ 0 w 931"/>
                <a:gd name="T25" fmla="*/ 278 h 293"/>
                <a:gd name="T26" fmla="*/ 21 w 931"/>
                <a:gd name="T27" fmla="*/ 286 h 293"/>
                <a:gd name="T28" fmla="*/ 37 w 931"/>
                <a:gd name="T29" fmla="*/ 292 h 293"/>
                <a:gd name="T30" fmla="*/ 44 w 931"/>
                <a:gd name="T31" fmla="*/ 293 h 293"/>
                <a:gd name="T32" fmla="*/ 50 w 931"/>
                <a:gd name="T33" fmla="*/ 282 h 293"/>
                <a:gd name="T34" fmla="*/ 304 w 931"/>
                <a:gd name="T35" fmla="*/ 54 h 293"/>
                <a:gd name="T36" fmla="*/ 340 w 931"/>
                <a:gd name="T37" fmla="*/ 46 h 293"/>
                <a:gd name="T38" fmla="*/ 359 w 931"/>
                <a:gd name="T39" fmla="*/ 41 h 293"/>
                <a:gd name="T40" fmla="*/ 495 w 931"/>
                <a:gd name="T41" fmla="*/ 34 h 293"/>
                <a:gd name="T42" fmla="*/ 497 w 931"/>
                <a:gd name="T43" fmla="*/ 34 h 293"/>
                <a:gd name="T44" fmla="*/ 547 w 931"/>
                <a:gd name="T45" fmla="*/ 40 h 293"/>
                <a:gd name="T46" fmla="*/ 736 w 931"/>
                <a:gd name="T47" fmla="*/ 87 h 293"/>
                <a:gd name="T48" fmla="*/ 797 w 931"/>
                <a:gd name="T49" fmla="*/ 111 h 293"/>
                <a:gd name="T50" fmla="*/ 819 w 931"/>
                <a:gd name="T51" fmla="*/ 12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31" h="293">
                  <a:moveTo>
                    <a:pt x="819" y="120"/>
                  </a:moveTo>
                  <a:cubicBezTo>
                    <a:pt x="849" y="132"/>
                    <a:pt x="849" y="132"/>
                    <a:pt x="849" y="132"/>
                  </a:cubicBezTo>
                  <a:cubicBezTo>
                    <a:pt x="859" y="136"/>
                    <a:pt x="869" y="141"/>
                    <a:pt x="879" y="145"/>
                  </a:cubicBezTo>
                  <a:cubicBezTo>
                    <a:pt x="896" y="153"/>
                    <a:pt x="914" y="161"/>
                    <a:pt x="931" y="169"/>
                  </a:cubicBezTo>
                  <a:cubicBezTo>
                    <a:pt x="913" y="157"/>
                    <a:pt x="893" y="146"/>
                    <a:pt x="874" y="136"/>
                  </a:cubicBezTo>
                  <a:cubicBezTo>
                    <a:pt x="869" y="133"/>
                    <a:pt x="864" y="131"/>
                    <a:pt x="860" y="128"/>
                  </a:cubicBezTo>
                  <a:cubicBezTo>
                    <a:pt x="849" y="122"/>
                    <a:pt x="841" y="118"/>
                    <a:pt x="831" y="114"/>
                  </a:cubicBezTo>
                  <a:cubicBezTo>
                    <a:pt x="824" y="111"/>
                    <a:pt x="818" y="109"/>
                    <a:pt x="811" y="106"/>
                  </a:cubicBezTo>
                  <a:cubicBezTo>
                    <a:pt x="773" y="92"/>
                    <a:pt x="736" y="77"/>
                    <a:pt x="698" y="63"/>
                  </a:cubicBezTo>
                  <a:cubicBezTo>
                    <a:pt x="686" y="58"/>
                    <a:pt x="673" y="54"/>
                    <a:pt x="661" y="50"/>
                  </a:cubicBezTo>
                  <a:cubicBezTo>
                    <a:pt x="563" y="18"/>
                    <a:pt x="463" y="0"/>
                    <a:pt x="359" y="12"/>
                  </a:cubicBezTo>
                  <a:cubicBezTo>
                    <a:pt x="204" y="31"/>
                    <a:pt x="88" y="108"/>
                    <a:pt x="13" y="246"/>
                  </a:cubicBezTo>
                  <a:cubicBezTo>
                    <a:pt x="7" y="256"/>
                    <a:pt x="4" y="267"/>
                    <a:pt x="0" y="278"/>
                  </a:cubicBezTo>
                  <a:cubicBezTo>
                    <a:pt x="8" y="281"/>
                    <a:pt x="14" y="284"/>
                    <a:pt x="21" y="286"/>
                  </a:cubicBezTo>
                  <a:cubicBezTo>
                    <a:pt x="26" y="288"/>
                    <a:pt x="32" y="290"/>
                    <a:pt x="37" y="292"/>
                  </a:cubicBezTo>
                  <a:cubicBezTo>
                    <a:pt x="39" y="292"/>
                    <a:pt x="42" y="293"/>
                    <a:pt x="44" y="293"/>
                  </a:cubicBezTo>
                  <a:cubicBezTo>
                    <a:pt x="46" y="289"/>
                    <a:pt x="48" y="285"/>
                    <a:pt x="50" y="282"/>
                  </a:cubicBezTo>
                  <a:cubicBezTo>
                    <a:pt x="100" y="168"/>
                    <a:pt x="185" y="92"/>
                    <a:pt x="304" y="54"/>
                  </a:cubicBezTo>
                  <a:cubicBezTo>
                    <a:pt x="340" y="46"/>
                    <a:pt x="340" y="46"/>
                    <a:pt x="340" y="46"/>
                  </a:cubicBezTo>
                  <a:cubicBezTo>
                    <a:pt x="348" y="44"/>
                    <a:pt x="344" y="45"/>
                    <a:pt x="359" y="41"/>
                  </a:cubicBezTo>
                  <a:cubicBezTo>
                    <a:pt x="403" y="31"/>
                    <a:pt x="450" y="37"/>
                    <a:pt x="495" y="34"/>
                  </a:cubicBezTo>
                  <a:cubicBezTo>
                    <a:pt x="496" y="34"/>
                    <a:pt x="497" y="34"/>
                    <a:pt x="497" y="34"/>
                  </a:cubicBezTo>
                  <a:cubicBezTo>
                    <a:pt x="497" y="34"/>
                    <a:pt x="523" y="36"/>
                    <a:pt x="547" y="40"/>
                  </a:cubicBezTo>
                  <a:cubicBezTo>
                    <a:pt x="613" y="49"/>
                    <a:pt x="675" y="65"/>
                    <a:pt x="736" y="87"/>
                  </a:cubicBezTo>
                  <a:cubicBezTo>
                    <a:pt x="756" y="94"/>
                    <a:pt x="777" y="103"/>
                    <a:pt x="797" y="111"/>
                  </a:cubicBezTo>
                  <a:lnTo>
                    <a:pt x="819" y="1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72" name="Freeform 10">
              <a:extLst>
                <a:ext uri="{FF2B5EF4-FFF2-40B4-BE49-F238E27FC236}">
                  <a16:creationId xmlns:a16="http://schemas.microsoft.com/office/drawing/2014/main" id="{2EB0DF16-8B18-D72D-7D1A-A11ECE558B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8288" y="4322763"/>
              <a:ext cx="384175" cy="427038"/>
            </a:xfrm>
            <a:custGeom>
              <a:avLst/>
              <a:gdLst>
                <a:gd name="T0" fmla="*/ 90 w 102"/>
                <a:gd name="T1" fmla="*/ 98 h 113"/>
                <a:gd name="T2" fmla="*/ 86 w 102"/>
                <a:gd name="T3" fmla="*/ 89 h 113"/>
                <a:gd name="T4" fmla="*/ 54 w 102"/>
                <a:gd name="T5" fmla="*/ 0 h 113"/>
                <a:gd name="T6" fmla="*/ 45 w 102"/>
                <a:gd name="T7" fmla="*/ 1 h 113"/>
                <a:gd name="T8" fmla="*/ 17 w 102"/>
                <a:gd name="T9" fmla="*/ 87 h 113"/>
                <a:gd name="T10" fmla="*/ 14 w 102"/>
                <a:gd name="T11" fmla="*/ 94 h 113"/>
                <a:gd name="T12" fmla="*/ 11 w 102"/>
                <a:gd name="T13" fmla="*/ 100 h 113"/>
                <a:gd name="T14" fmla="*/ 10 w 102"/>
                <a:gd name="T15" fmla="*/ 103 h 113"/>
                <a:gd name="T16" fmla="*/ 0 w 102"/>
                <a:gd name="T17" fmla="*/ 106 h 113"/>
                <a:gd name="T18" fmla="*/ 1 w 102"/>
                <a:gd name="T19" fmla="*/ 113 h 113"/>
                <a:gd name="T20" fmla="*/ 8 w 102"/>
                <a:gd name="T21" fmla="*/ 113 h 113"/>
                <a:gd name="T22" fmla="*/ 16 w 102"/>
                <a:gd name="T23" fmla="*/ 113 h 113"/>
                <a:gd name="T24" fmla="*/ 22 w 102"/>
                <a:gd name="T25" fmla="*/ 113 h 113"/>
                <a:gd name="T26" fmla="*/ 35 w 102"/>
                <a:gd name="T27" fmla="*/ 113 h 113"/>
                <a:gd name="T28" fmla="*/ 36 w 102"/>
                <a:gd name="T29" fmla="*/ 104 h 113"/>
                <a:gd name="T30" fmla="*/ 25 w 102"/>
                <a:gd name="T31" fmla="*/ 103 h 113"/>
                <a:gd name="T32" fmla="*/ 25 w 102"/>
                <a:gd name="T33" fmla="*/ 99 h 113"/>
                <a:gd name="T34" fmla="*/ 27 w 102"/>
                <a:gd name="T35" fmla="*/ 93 h 113"/>
                <a:gd name="T36" fmla="*/ 31 w 102"/>
                <a:gd name="T37" fmla="*/ 77 h 113"/>
                <a:gd name="T38" fmla="*/ 67 w 102"/>
                <a:gd name="T39" fmla="*/ 77 h 113"/>
                <a:gd name="T40" fmla="*/ 70 w 102"/>
                <a:gd name="T41" fmla="*/ 85 h 113"/>
                <a:gd name="T42" fmla="*/ 73 w 102"/>
                <a:gd name="T43" fmla="*/ 95 h 113"/>
                <a:gd name="T44" fmla="*/ 75 w 102"/>
                <a:gd name="T45" fmla="*/ 103 h 113"/>
                <a:gd name="T46" fmla="*/ 63 w 102"/>
                <a:gd name="T47" fmla="*/ 106 h 113"/>
                <a:gd name="T48" fmla="*/ 64 w 102"/>
                <a:gd name="T49" fmla="*/ 113 h 113"/>
                <a:gd name="T50" fmla="*/ 72 w 102"/>
                <a:gd name="T51" fmla="*/ 113 h 113"/>
                <a:gd name="T52" fmla="*/ 80 w 102"/>
                <a:gd name="T53" fmla="*/ 113 h 113"/>
                <a:gd name="T54" fmla="*/ 86 w 102"/>
                <a:gd name="T55" fmla="*/ 113 h 113"/>
                <a:gd name="T56" fmla="*/ 102 w 102"/>
                <a:gd name="T57" fmla="*/ 113 h 113"/>
                <a:gd name="T58" fmla="*/ 102 w 102"/>
                <a:gd name="T59" fmla="*/ 104 h 113"/>
                <a:gd name="T60" fmla="*/ 92 w 102"/>
                <a:gd name="T61" fmla="*/ 103 h 113"/>
                <a:gd name="T62" fmla="*/ 90 w 102"/>
                <a:gd name="T63" fmla="*/ 98 h 113"/>
                <a:gd name="T64" fmla="*/ 34 w 102"/>
                <a:gd name="T65" fmla="*/ 69 h 113"/>
                <a:gd name="T66" fmla="*/ 48 w 102"/>
                <a:gd name="T67" fmla="*/ 24 h 113"/>
                <a:gd name="T68" fmla="*/ 65 w 102"/>
                <a:gd name="T69" fmla="*/ 69 h 113"/>
                <a:gd name="T70" fmla="*/ 34 w 102"/>
                <a:gd name="T71" fmla="*/ 6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" h="113">
                  <a:moveTo>
                    <a:pt x="90" y="98"/>
                  </a:moveTo>
                  <a:cubicBezTo>
                    <a:pt x="88" y="95"/>
                    <a:pt x="87" y="92"/>
                    <a:pt x="86" y="89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6" y="90"/>
                    <a:pt x="15" y="92"/>
                    <a:pt x="14" y="94"/>
                  </a:cubicBezTo>
                  <a:cubicBezTo>
                    <a:pt x="13" y="96"/>
                    <a:pt x="12" y="99"/>
                    <a:pt x="11" y="100"/>
                  </a:cubicBezTo>
                  <a:cubicBezTo>
                    <a:pt x="11" y="101"/>
                    <a:pt x="11" y="102"/>
                    <a:pt x="10" y="103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3" y="113"/>
                    <a:pt x="6" y="113"/>
                    <a:pt x="8" y="113"/>
                  </a:cubicBezTo>
                  <a:cubicBezTo>
                    <a:pt x="11" y="113"/>
                    <a:pt x="14" y="113"/>
                    <a:pt x="16" y="113"/>
                  </a:cubicBezTo>
                  <a:cubicBezTo>
                    <a:pt x="19" y="113"/>
                    <a:pt x="21" y="113"/>
                    <a:pt x="22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5" y="102"/>
                    <a:pt x="25" y="101"/>
                    <a:pt x="25" y="99"/>
                  </a:cubicBezTo>
                  <a:cubicBezTo>
                    <a:pt x="25" y="97"/>
                    <a:pt x="26" y="95"/>
                    <a:pt x="27" y="93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70" y="85"/>
                    <a:pt x="70" y="85"/>
                    <a:pt x="70" y="85"/>
                  </a:cubicBezTo>
                  <a:cubicBezTo>
                    <a:pt x="72" y="89"/>
                    <a:pt x="73" y="92"/>
                    <a:pt x="73" y="95"/>
                  </a:cubicBezTo>
                  <a:cubicBezTo>
                    <a:pt x="74" y="98"/>
                    <a:pt x="74" y="100"/>
                    <a:pt x="75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6" y="113"/>
                    <a:pt x="69" y="113"/>
                    <a:pt x="72" y="113"/>
                  </a:cubicBezTo>
                  <a:cubicBezTo>
                    <a:pt x="75" y="113"/>
                    <a:pt x="77" y="113"/>
                    <a:pt x="80" y="113"/>
                  </a:cubicBezTo>
                  <a:cubicBezTo>
                    <a:pt x="82" y="113"/>
                    <a:pt x="84" y="113"/>
                    <a:pt x="86" y="113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02" y="104"/>
                    <a:pt x="102" y="104"/>
                    <a:pt x="102" y="104"/>
                  </a:cubicBezTo>
                  <a:cubicBezTo>
                    <a:pt x="92" y="103"/>
                    <a:pt x="92" y="103"/>
                    <a:pt x="92" y="103"/>
                  </a:cubicBezTo>
                  <a:cubicBezTo>
                    <a:pt x="92" y="101"/>
                    <a:pt x="91" y="99"/>
                    <a:pt x="90" y="98"/>
                  </a:cubicBezTo>
                  <a:close/>
                  <a:moveTo>
                    <a:pt x="34" y="69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65" y="69"/>
                    <a:pt x="65" y="69"/>
                    <a:pt x="65" y="69"/>
                  </a:cubicBezTo>
                  <a:lnTo>
                    <a:pt x="34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73" name="Freeform 11">
              <a:extLst>
                <a:ext uri="{FF2B5EF4-FFF2-40B4-BE49-F238E27FC236}">
                  <a16:creationId xmlns:a16="http://schemas.microsoft.com/office/drawing/2014/main" id="{2518A9CE-6130-5439-672C-0D2A6FB13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238" y="4454525"/>
              <a:ext cx="319088" cy="298450"/>
            </a:xfrm>
            <a:custGeom>
              <a:avLst/>
              <a:gdLst>
                <a:gd name="T0" fmla="*/ 52 w 85"/>
                <a:gd name="T1" fmla="*/ 76 h 79"/>
                <a:gd name="T2" fmla="*/ 60 w 85"/>
                <a:gd name="T3" fmla="*/ 70 h 79"/>
                <a:gd name="T4" fmla="*/ 63 w 85"/>
                <a:gd name="T5" fmla="*/ 65 h 79"/>
                <a:gd name="T6" fmla="*/ 65 w 85"/>
                <a:gd name="T7" fmla="*/ 78 h 79"/>
                <a:gd name="T8" fmla="*/ 84 w 85"/>
                <a:gd name="T9" fmla="*/ 78 h 79"/>
                <a:gd name="T10" fmla="*/ 85 w 85"/>
                <a:gd name="T11" fmla="*/ 69 h 79"/>
                <a:gd name="T12" fmla="*/ 74 w 85"/>
                <a:gd name="T13" fmla="*/ 68 h 79"/>
                <a:gd name="T14" fmla="*/ 73 w 85"/>
                <a:gd name="T15" fmla="*/ 63 h 79"/>
                <a:gd name="T16" fmla="*/ 73 w 85"/>
                <a:gd name="T17" fmla="*/ 52 h 79"/>
                <a:gd name="T18" fmla="*/ 73 w 85"/>
                <a:gd name="T19" fmla="*/ 26 h 79"/>
                <a:gd name="T20" fmla="*/ 73 w 85"/>
                <a:gd name="T21" fmla="*/ 19 h 79"/>
                <a:gd name="T22" fmla="*/ 73 w 85"/>
                <a:gd name="T23" fmla="*/ 10 h 79"/>
                <a:gd name="T24" fmla="*/ 74 w 85"/>
                <a:gd name="T25" fmla="*/ 3 h 79"/>
                <a:gd name="T26" fmla="*/ 71 w 85"/>
                <a:gd name="T27" fmla="*/ 0 h 79"/>
                <a:gd name="T28" fmla="*/ 49 w 85"/>
                <a:gd name="T29" fmla="*/ 0 h 79"/>
                <a:gd name="T30" fmla="*/ 48 w 85"/>
                <a:gd name="T31" fmla="*/ 8 h 79"/>
                <a:gd name="T32" fmla="*/ 59 w 85"/>
                <a:gd name="T33" fmla="*/ 10 h 79"/>
                <a:gd name="T34" fmla="*/ 60 w 85"/>
                <a:gd name="T35" fmla="*/ 11 h 79"/>
                <a:gd name="T36" fmla="*/ 60 w 85"/>
                <a:gd name="T37" fmla="*/ 17 h 79"/>
                <a:gd name="T38" fmla="*/ 61 w 85"/>
                <a:gd name="T39" fmla="*/ 22 h 79"/>
                <a:gd name="T40" fmla="*/ 61 w 85"/>
                <a:gd name="T41" fmla="*/ 45 h 79"/>
                <a:gd name="T42" fmla="*/ 58 w 85"/>
                <a:gd name="T43" fmla="*/ 57 h 79"/>
                <a:gd name="T44" fmla="*/ 52 w 85"/>
                <a:gd name="T45" fmla="*/ 66 h 79"/>
                <a:gd name="T46" fmla="*/ 41 w 85"/>
                <a:gd name="T47" fmla="*/ 70 h 79"/>
                <a:gd name="T48" fmla="*/ 28 w 85"/>
                <a:gd name="T49" fmla="*/ 64 h 79"/>
                <a:gd name="T50" fmla="*/ 24 w 85"/>
                <a:gd name="T51" fmla="*/ 49 h 79"/>
                <a:gd name="T52" fmla="*/ 24 w 85"/>
                <a:gd name="T53" fmla="*/ 26 h 79"/>
                <a:gd name="T54" fmla="*/ 25 w 85"/>
                <a:gd name="T55" fmla="*/ 19 h 79"/>
                <a:gd name="T56" fmla="*/ 25 w 85"/>
                <a:gd name="T57" fmla="*/ 10 h 79"/>
                <a:gd name="T58" fmla="*/ 26 w 85"/>
                <a:gd name="T59" fmla="*/ 3 h 79"/>
                <a:gd name="T60" fmla="*/ 23 w 85"/>
                <a:gd name="T61" fmla="*/ 0 h 79"/>
                <a:gd name="T62" fmla="*/ 1 w 85"/>
                <a:gd name="T63" fmla="*/ 0 h 79"/>
                <a:gd name="T64" fmla="*/ 0 w 85"/>
                <a:gd name="T65" fmla="*/ 8 h 79"/>
                <a:gd name="T66" fmla="*/ 11 w 85"/>
                <a:gd name="T67" fmla="*/ 10 h 79"/>
                <a:gd name="T68" fmla="*/ 11 w 85"/>
                <a:gd name="T69" fmla="*/ 11 h 79"/>
                <a:gd name="T70" fmla="*/ 12 w 85"/>
                <a:gd name="T71" fmla="*/ 17 h 79"/>
                <a:gd name="T72" fmla="*/ 13 w 85"/>
                <a:gd name="T73" fmla="*/ 22 h 79"/>
                <a:gd name="T74" fmla="*/ 13 w 85"/>
                <a:gd name="T75" fmla="*/ 43 h 79"/>
                <a:gd name="T76" fmla="*/ 14 w 85"/>
                <a:gd name="T77" fmla="*/ 62 h 79"/>
                <a:gd name="T78" fmla="*/ 22 w 85"/>
                <a:gd name="T79" fmla="*/ 75 h 79"/>
                <a:gd name="T80" fmla="*/ 38 w 85"/>
                <a:gd name="T81" fmla="*/ 79 h 79"/>
                <a:gd name="T82" fmla="*/ 52 w 85"/>
                <a:gd name="T83" fmla="*/ 7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5" h="79">
                  <a:moveTo>
                    <a:pt x="52" y="76"/>
                  </a:moveTo>
                  <a:cubicBezTo>
                    <a:pt x="55" y="74"/>
                    <a:pt x="58" y="72"/>
                    <a:pt x="60" y="70"/>
                  </a:cubicBezTo>
                  <a:cubicBezTo>
                    <a:pt x="61" y="68"/>
                    <a:pt x="62" y="66"/>
                    <a:pt x="63" y="65"/>
                  </a:cubicBezTo>
                  <a:cubicBezTo>
                    <a:pt x="65" y="78"/>
                    <a:pt x="65" y="78"/>
                    <a:pt x="65" y="78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74" y="68"/>
                    <a:pt x="74" y="68"/>
                    <a:pt x="74" y="68"/>
                  </a:cubicBezTo>
                  <a:cubicBezTo>
                    <a:pt x="74" y="66"/>
                    <a:pt x="74" y="65"/>
                    <a:pt x="73" y="63"/>
                  </a:cubicBezTo>
                  <a:cubicBezTo>
                    <a:pt x="73" y="59"/>
                    <a:pt x="73" y="55"/>
                    <a:pt x="73" y="52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4"/>
                    <a:pt x="73" y="22"/>
                    <a:pt x="73" y="19"/>
                  </a:cubicBezTo>
                  <a:cubicBezTo>
                    <a:pt x="73" y="16"/>
                    <a:pt x="73" y="13"/>
                    <a:pt x="73" y="10"/>
                  </a:cubicBezTo>
                  <a:cubicBezTo>
                    <a:pt x="73" y="7"/>
                    <a:pt x="74" y="5"/>
                    <a:pt x="74" y="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60" y="10"/>
                    <a:pt x="60" y="11"/>
                    <a:pt x="60" y="11"/>
                  </a:cubicBezTo>
                  <a:cubicBezTo>
                    <a:pt x="60" y="13"/>
                    <a:pt x="60" y="15"/>
                    <a:pt x="60" y="17"/>
                  </a:cubicBezTo>
                  <a:cubicBezTo>
                    <a:pt x="61" y="19"/>
                    <a:pt x="61" y="21"/>
                    <a:pt x="61" y="22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1" y="49"/>
                    <a:pt x="60" y="53"/>
                    <a:pt x="58" y="57"/>
                  </a:cubicBezTo>
                  <a:cubicBezTo>
                    <a:pt x="57" y="61"/>
                    <a:pt x="55" y="64"/>
                    <a:pt x="52" y="66"/>
                  </a:cubicBezTo>
                  <a:cubicBezTo>
                    <a:pt x="49" y="69"/>
                    <a:pt x="45" y="70"/>
                    <a:pt x="41" y="70"/>
                  </a:cubicBezTo>
                  <a:cubicBezTo>
                    <a:pt x="34" y="70"/>
                    <a:pt x="30" y="68"/>
                    <a:pt x="28" y="64"/>
                  </a:cubicBezTo>
                  <a:cubicBezTo>
                    <a:pt x="26" y="60"/>
                    <a:pt x="24" y="55"/>
                    <a:pt x="24" y="49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4"/>
                    <a:pt x="25" y="22"/>
                    <a:pt x="25" y="19"/>
                  </a:cubicBezTo>
                  <a:cubicBezTo>
                    <a:pt x="25" y="16"/>
                    <a:pt x="25" y="13"/>
                    <a:pt x="25" y="10"/>
                  </a:cubicBezTo>
                  <a:cubicBezTo>
                    <a:pt x="25" y="7"/>
                    <a:pt x="25" y="5"/>
                    <a:pt x="26" y="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3"/>
                    <a:pt x="12" y="15"/>
                    <a:pt x="12" y="17"/>
                  </a:cubicBezTo>
                  <a:cubicBezTo>
                    <a:pt x="13" y="19"/>
                    <a:pt x="13" y="21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50"/>
                    <a:pt x="13" y="56"/>
                    <a:pt x="14" y="62"/>
                  </a:cubicBezTo>
                  <a:cubicBezTo>
                    <a:pt x="16" y="67"/>
                    <a:pt x="18" y="72"/>
                    <a:pt x="22" y="75"/>
                  </a:cubicBezTo>
                  <a:cubicBezTo>
                    <a:pt x="25" y="78"/>
                    <a:pt x="31" y="79"/>
                    <a:pt x="38" y="79"/>
                  </a:cubicBezTo>
                  <a:cubicBezTo>
                    <a:pt x="44" y="79"/>
                    <a:pt x="48" y="78"/>
                    <a:pt x="52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74" name="Freeform 12">
              <a:extLst>
                <a:ext uri="{FF2B5EF4-FFF2-40B4-BE49-F238E27FC236}">
                  <a16:creationId xmlns:a16="http://schemas.microsoft.com/office/drawing/2014/main" id="{334719EA-5546-8C2F-94A5-C024AE5C1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313" y="4391025"/>
              <a:ext cx="200025" cy="366713"/>
            </a:xfrm>
            <a:custGeom>
              <a:avLst/>
              <a:gdLst>
                <a:gd name="T0" fmla="*/ 53 w 53"/>
                <a:gd name="T1" fmla="*/ 88 h 97"/>
                <a:gd name="T2" fmla="*/ 49 w 53"/>
                <a:gd name="T3" fmla="*/ 81 h 97"/>
                <a:gd name="T4" fmla="*/ 42 w 53"/>
                <a:gd name="T5" fmla="*/ 85 h 97"/>
                <a:gd name="T6" fmla="*/ 35 w 53"/>
                <a:gd name="T7" fmla="*/ 87 h 97"/>
                <a:gd name="T8" fmla="*/ 28 w 53"/>
                <a:gd name="T9" fmla="*/ 84 h 97"/>
                <a:gd name="T10" fmla="*/ 26 w 53"/>
                <a:gd name="T11" fmla="*/ 76 h 97"/>
                <a:gd name="T12" fmla="*/ 26 w 53"/>
                <a:gd name="T13" fmla="*/ 25 h 97"/>
                <a:gd name="T14" fmla="*/ 48 w 53"/>
                <a:gd name="T15" fmla="*/ 25 h 97"/>
                <a:gd name="T16" fmla="*/ 49 w 53"/>
                <a:gd name="T17" fmla="*/ 17 h 97"/>
                <a:gd name="T18" fmla="*/ 26 w 53"/>
                <a:gd name="T19" fmla="*/ 17 h 97"/>
                <a:gd name="T20" fmla="*/ 26 w 53"/>
                <a:gd name="T21" fmla="*/ 1 h 97"/>
                <a:gd name="T22" fmla="*/ 20 w 53"/>
                <a:gd name="T23" fmla="*/ 0 h 97"/>
                <a:gd name="T24" fmla="*/ 18 w 53"/>
                <a:gd name="T25" fmla="*/ 4 h 97"/>
                <a:gd name="T26" fmla="*/ 16 w 53"/>
                <a:gd name="T27" fmla="*/ 9 h 97"/>
                <a:gd name="T28" fmla="*/ 13 w 53"/>
                <a:gd name="T29" fmla="*/ 14 h 97"/>
                <a:gd name="T30" fmla="*/ 11 w 53"/>
                <a:gd name="T31" fmla="*/ 15 h 97"/>
                <a:gd name="T32" fmla="*/ 5 w 53"/>
                <a:gd name="T33" fmla="*/ 17 h 97"/>
                <a:gd name="T34" fmla="*/ 0 w 53"/>
                <a:gd name="T35" fmla="*/ 19 h 97"/>
                <a:gd name="T36" fmla="*/ 1 w 53"/>
                <a:gd name="T37" fmla="*/ 25 h 97"/>
                <a:gd name="T38" fmla="*/ 14 w 53"/>
                <a:gd name="T39" fmla="*/ 25 h 97"/>
                <a:gd name="T40" fmla="*/ 14 w 53"/>
                <a:gd name="T41" fmla="*/ 75 h 97"/>
                <a:gd name="T42" fmla="*/ 17 w 53"/>
                <a:gd name="T43" fmla="*/ 91 h 97"/>
                <a:gd name="T44" fmla="*/ 32 w 53"/>
                <a:gd name="T45" fmla="*/ 97 h 97"/>
                <a:gd name="T46" fmla="*/ 42 w 53"/>
                <a:gd name="T47" fmla="*/ 95 h 97"/>
                <a:gd name="T48" fmla="*/ 53 w 53"/>
                <a:gd name="T49" fmla="*/ 8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" h="97">
                  <a:moveTo>
                    <a:pt x="53" y="88"/>
                  </a:moveTo>
                  <a:cubicBezTo>
                    <a:pt x="49" y="81"/>
                    <a:pt x="49" y="81"/>
                    <a:pt x="49" y="81"/>
                  </a:cubicBezTo>
                  <a:cubicBezTo>
                    <a:pt x="47" y="83"/>
                    <a:pt x="45" y="84"/>
                    <a:pt x="42" y="85"/>
                  </a:cubicBezTo>
                  <a:cubicBezTo>
                    <a:pt x="40" y="87"/>
                    <a:pt x="37" y="87"/>
                    <a:pt x="35" y="87"/>
                  </a:cubicBezTo>
                  <a:cubicBezTo>
                    <a:pt x="31" y="87"/>
                    <a:pt x="29" y="86"/>
                    <a:pt x="28" y="84"/>
                  </a:cubicBezTo>
                  <a:cubicBezTo>
                    <a:pt x="27" y="82"/>
                    <a:pt x="26" y="79"/>
                    <a:pt x="26" y="7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2"/>
                    <a:pt x="18" y="4"/>
                  </a:cubicBezTo>
                  <a:cubicBezTo>
                    <a:pt x="18" y="5"/>
                    <a:pt x="17" y="7"/>
                    <a:pt x="16" y="9"/>
                  </a:cubicBezTo>
                  <a:cubicBezTo>
                    <a:pt x="15" y="11"/>
                    <a:pt x="14" y="12"/>
                    <a:pt x="13" y="14"/>
                  </a:cubicBezTo>
                  <a:cubicBezTo>
                    <a:pt x="13" y="14"/>
                    <a:pt x="12" y="14"/>
                    <a:pt x="11" y="15"/>
                  </a:cubicBezTo>
                  <a:cubicBezTo>
                    <a:pt x="9" y="15"/>
                    <a:pt x="7" y="16"/>
                    <a:pt x="5" y="17"/>
                  </a:cubicBezTo>
                  <a:cubicBezTo>
                    <a:pt x="3" y="18"/>
                    <a:pt x="2" y="18"/>
                    <a:pt x="0" y="19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82"/>
                    <a:pt x="15" y="88"/>
                    <a:pt x="17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5" y="97"/>
                    <a:pt x="38" y="96"/>
                    <a:pt x="42" y="95"/>
                  </a:cubicBezTo>
                  <a:cubicBezTo>
                    <a:pt x="46" y="93"/>
                    <a:pt x="49" y="91"/>
                    <a:pt x="53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75" name="Freeform 13">
              <a:extLst>
                <a:ext uri="{FF2B5EF4-FFF2-40B4-BE49-F238E27FC236}">
                  <a16:creationId xmlns:a16="http://schemas.microsoft.com/office/drawing/2014/main" id="{F31A2957-AE6C-3114-37F3-117ED125D9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0788" y="4448175"/>
              <a:ext cx="271463" cy="304800"/>
            </a:xfrm>
            <a:custGeom>
              <a:avLst/>
              <a:gdLst>
                <a:gd name="T0" fmla="*/ 68 w 72"/>
                <a:gd name="T1" fmla="*/ 62 h 81"/>
                <a:gd name="T2" fmla="*/ 72 w 72"/>
                <a:gd name="T3" fmla="*/ 41 h 81"/>
                <a:gd name="T4" fmla="*/ 63 w 72"/>
                <a:gd name="T5" fmla="*/ 11 h 81"/>
                <a:gd name="T6" fmla="*/ 36 w 72"/>
                <a:gd name="T7" fmla="*/ 0 h 81"/>
                <a:gd name="T8" fmla="*/ 16 w 72"/>
                <a:gd name="T9" fmla="*/ 6 h 81"/>
                <a:gd name="T10" fmla="*/ 4 w 72"/>
                <a:gd name="T11" fmla="*/ 20 h 81"/>
                <a:gd name="T12" fmla="*/ 0 w 72"/>
                <a:gd name="T13" fmla="*/ 41 h 81"/>
                <a:gd name="T14" fmla="*/ 4 w 72"/>
                <a:gd name="T15" fmla="*/ 62 h 81"/>
                <a:gd name="T16" fmla="*/ 16 w 72"/>
                <a:gd name="T17" fmla="*/ 76 h 81"/>
                <a:gd name="T18" fmla="*/ 36 w 72"/>
                <a:gd name="T19" fmla="*/ 81 h 81"/>
                <a:gd name="T20" fmla="*/ 56 w 72"/>
                <a:gd name="T21" fmla="*/ 76 h 81"/>
                <a:gd name="T22" fmla="*/ 68 w 72"/>
                <a:gd name="T23" fmla="*/ 62 h 81"/>
                <a:gd name="T24" fmla="*/ 56 w 72"/>
                <a:gd name="T25" fmla="*/ 56 h 81"/>
                <a:gd name="T26" fmla="*/ 50 w 72"/>
                <a:gd name="T27" fmla="*/ 68 h 81"/>
                <a:gd name="T28" fmla="*/ 36 w 72"/>
                <a:gd name="T29" fmla="*/ 73 h 81"/>
                <a:gd name="T30" fmla="*/ 23 w 72"/>
                <a:gd name="T31" fmla="*/ 68 h 81"/>
                <a:gd name="T32" fmla="*/ 16 w 72"/>
                <a:gd name="T33" fmla="*/ 56 h 81"/>
                <a:gd name="T34" fmla="*/ 14 w 72"/>
                <a:gd name="T35" fmla="*/ 41 h 81"/>
                <a:gd name="T36" fmla="*/ 16 w 72"/>
                <a:gd name="T37" fmla="*/ 25 h 81"/>
                <a:gd name="T38" fmla="*/ 23 w 72"/>
                <a:gd name="T39" fmla="*/ 13 h 81"/>
                <a:gd name="T40" fmla="*/ 36 w 72"/>
                <a:gd name="T41" fmla="*/ 9 h 81"/>
                <a:gd name="T42" fmla="*/ 50 w 72"/>
                <a:gd name="T43" fmla="*/ 14 h 81"/>
                <a:gd name="T44" fmla="*/ 56 w 72"/>
                <a:gd name="T45" fmla="*/ 26 h 81"/>
                <a:gd name="T46" fmla="*/ 58 w 72"/>
                <a:gd name="T47" fmla="*/ 41 h 81"/>
                <a:gd name="T48" fmla="*/ 56 w 72"/>
                <a:gd name="T49" fmla="*/ 5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2" h="81">
                  <a:moveTo>
                    <a:pt x="68" y="62"/>
                  </a:moveTo>
                  <a:cubicBezTo>
                    <a:pt x="71" y="56"/>
                    <a:pt x="72" y="49"/>
                    <a:pt x="72" y="41"/>
                  </a:cubicBezTo>
                  <a:cubicBezTo>
                    <a:pt x="72" y="29"/>
                    <a:pt x="69" y="19"/>
                    <a:pt x="63" y="11"/>
                  </a:cubicBezTo>
                  <a:cubicBezTo>
                    <a:pt x="57" y="4"/>
                    <a:pt x="48" y="0"/>
                    <a:pt x="36" y="0"/>
                  </a:cubicBezTo>
                  <a:cubicBezTo>
                    <a:pt x="28" y="0"/>
                    <a:pt x="21" y="2"/>
                    <a:pt x="16" y="6"/>
                  </a:cubicBezTo>
                  <a:cubicBezTo>
                    <a:pt x="11" y="9"/>
                    <a:pt x="7" y="14"/>
                    <a:pt x="4" y="20"/>
                  </a:cubicBezTo>
                  <a:cubicBezTo>
                    <a:pt x="1" y="26"/>
                    <a:pt x="0" y="33"/>
                    <a:pt x="0" y="41"/>
                  </a:cubicBezTo>
                  <a:cubicBezTo>
                    <a:pt x="0" y="49"/>
                    <a:pt x="1" y="56"/>
                    <a:pt x="4" y="62"/>
                  </a:cubicBezTo>
                  <a:cubicBezTo>
                    <a:pt x="7" y="68"/>
                    <a:pt x="11" y="73"/>
                    <a:pt x="16" y="76"/>
                  </a:cubicBezTo>
                  <a:cubicBezTo>
                    <a:pt x="21" y="80"/>
                    <a:pt x="28" y="81"/>
                    <a:pt x="36" y="81"/>
                  </a:cubicBezTo>
                  <a:cubicBezTo>
                    <a:pt x="44" y="81"/>
                    <a:pt x="51" y="80"/>
                    <a:pt x="56" y="76"/>
                  </a:cubicBezTo>
                  <a:cubicBezTo>
                    <a:pt x="61" y="73"/>
                    <a:pt x="65" y="68"/>
                    <a:pt x="68" y="62"/>
                  </a:cubicBezTo>
                  <a:close/>
                  <a:moveTo>
                    <a:pt x="56" y="56"/>
                  </a:moveTo>
                  <a:cubicBezTo>
                    <a:pt x="55" y="61"/>
                    <a:pt x="53" y="65"/>
                    <a:pt x="50" y="68"/>
                  </a:cubicBezTo>
                  <a:cubicBezTo>
                    <a:pt x="46" y="71"/>
                    <a:pt x="42" y="73"/>
                    <a:pt x="36" y="73"/>
                  </a:cubicBezTo>
                  <a:cubicBezTo>
                    <a:pt x="30" y="73"/>
                    <a:pt x="26" y="71"/>
                    <a:pt x="23" y="68"/>
                  </a:cubicBezTo>
                  <a:cubicBezTo>
                    <a:pt x="19" y="65"/>
                    <a:pt x="17" y="61"/>
                    <a:pt x="16" y="56"/>
                  </a:cubicBezTo>
                  <a:cubicBezTo>
                    <a:pt x="14" y="51"/>
                    <a:pt x="14" y="46"/>
                    <a:pt x="14" y="41"/>
                  </a:cubicBezTo>
                  <a:cubicBezTo>
                    <a:pt x="14" y="36"/>
                    <a:pt x="14" y="30"/>
                    <a:pt x="16" y="25"/>
                  </a:cubicBezTo>
                  <a:cubicBezTo>
                    <a:pt x="17" y="21"/>
                    <a:pt x="19" y="17"/>
                    <a:pt x="23" y="13"/>
                  </a:cubicBezTo>
                  <a:cubicBezTo>
                    <a:pt x="26" y="10"/>
                    <a:pt x="30" y="9"/>
                    <a:pt x="36" y="9"/>
                  </a:cubicBezTo>
                  <a:cubicBezTo>
                    <a:pt x="42" y="9"/>
                    <a:pt x="46" y="10"/>
                    <a:pt x="50" y="14"/>
                  </a:cubicBezTo>
                  <a:cubicBezTo>
                    <a:pt x="53" y="17"/>
                    <a:pt x="55" y="21"/>
                    <a:pt x="56" y="26"/>
                  </a:cubicBezTo>
                  <a:cubicBezTo>
                    <a:pt x="58" y="31"/>
                    <a:pt x="58" y="36"/>
                    <a:pt x="58" y="41"/>
                  </a:cubicBezTo>
                  <a:cubicBezTo>
                    <a:pt x="58" y="46"/>
                    <a:pt x="58" y="51"/>
                    <a:pt x="56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76" name="Freeform 14">
              <a:extLst>
                <a:ext uri="{FF2B5EF4-FFF2-40B4-BE49-F238E27FC236}">
                  <a16:creationId xmlns:a16="http://schemas.microsoft.com/office/drawing/2014/main" id="{12FE9527-9D9D-F7EE-FE4F-A452CED5E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1463" y="4448175"/>
              <a:ext cx="230188" cy="301625"/>
            </a:xfrm>
            <a:custGeom>
              <a:avLst/>
              <a:gdLst>
                <a:gd name="T0" fmla="*/ 13 w 61"/>
                <a:gd name="T1" fmla="*/ 64 h 80"/>
                <a:gd name="T2" fmla="*/ 12 w 61"/>
                <a:gd name="T3" fmla="*/ 70 h 80"/>
                <a:gd name="T4" fmla="*/ 0 w 61"/>
                <a:gd name="T5" fmla="*/ 73 h 80"/>
                <a:gd name="T6" fmla="*/ 1 w 61"/>
                <a:gd name="T7" fmla="*/ 80 h 80"/>
                <a:gd name="T8" fmla="*/ 7 w 61"/>
                <a:gd name="T9" fmla="*/ 80 h 80"/>
                <a:gd name="T10" fmla="*/ 14 w 61"/>
                <a:gd name="T11" fmla="*/ 80 h 80"/>
                <a:gd name="T12" fmla="*/ 18 w 61"/>
                <a:gd name="T13" fmla="*/ 80 h 80"/>
                <a:gd name="T14" fmla="*/ 42 w 61"/>
                <a:gd name="T15" fmla="*/ 80 h 80"/>
                <a:gd name="T16" fmla="*/ 43 w 61"/>
                <a:gd name="T17" fmla="*/ 71 h 80"/>
                <a:gd name="T18" fmla="*/ 27 w 61"/>
                <a:gd name="T19" fmla="*/ 70 h 80"/>
                <a:gd name="T20" fmla="*/ 26 w 61"/>
                <a:gd name="T21" fmla="*/ 66 h 80"/>
                <a:gd name="T22" fmla="*/ 26 w 61"/>
                <a:gd name="T23" fmla="*/ 54 h 80"/>
                <a:gd name="T24" fmla="*/ 26 w 61"/>
                <a:gd name="T25" fmla="*/ 36 h 80"/>
                <a:gd name="T26" fmla="*/ 31 w 61"/>
                <a:gd name="T27" fmla="*/ 18 h 80"/>
                <a:gd name="T28" fmla="*/ 48 w 61"/>
                <a:gd name="T29" fmla="*/ 11 h 80"/>
                <a:gd name="T30" fmla="*/ 48 w 61"/>
                <a:gd name="T31" fmla="*/ 11 h 80"/>
                <a:gd name="T32" fmla="*/ 48 w 61"/>
                <a:gd name="T33" fmla="*/ 11 h 80"/>
                <a:gd name="T34" fmla="*/ 50 w 61"/>
                <a:gd name="T35" fmla="*/ 16 h 80"/>
                <a:gd name="T36" fmla="*/ 50 w 61"/>
                <a:gd name="T37" fmla="*/ 19 h 80"/>
                <a:gd name="T38" fmla="*/ 50 w 61"/>
                <a:gd name="T39" fmla="*/ 27 h 80"/>
                <a:gd name="T40" fmla="*/ 59 w 61"/>
                <a:gd name="T41" fmla="*/ 27 h 80"/>
                <a:gd name="T42" fmla="*/ 61 w 61"/>
                <a:gd name="T43" fmla="*/ 2 h 80"/>
                <a:gd name="T44" fmla="*/ 56 w 61"/>
                <a:gd name="T45" fmla="*/ 1 h 80"/>
                <a:gd name="T46" fmla="*/ 50 w 61"/>
                <a:gd name="T47" fmla="*/ 0 h 80"/>
                <a:gd name="T48" fmla="*/ 39 w 61"/>
                <a:gd name="T49" fmla="*/ 2 h 80"/>
                <a:gd name="T50" fmla="*/ 31 w 61"/>
                <a:gd name="T51" fmla="*/ 8 h 80"/>
                <a:gd name="T52" fmla="*/ 25 w 61"/>
                <a:gd name="T53" fmla="*/ 15 h 80"/>
                <a:gd name="T54" fmla="*/ 25 w 61"/>
                <a:gd name="T55" fmla="*/ 16 h 80"/>
                <a:gd name="T56" fmla="*/ 24 w 61"/>
                <a:gd name="T57" fmla="*/ 5 h 80"/>
                <a:gd name="T58" fmla="*/ 21 w 61"/>
                <a:gd name="T59" fmla="*/ 2 h 80"/>
                <a:gd name="T60" fmla="*/ 1 w 61"/>
                <a:gd name="T61" fmla="*/ 2 h 80"/>
                <a:gd name="T62" fmla="*/ 0 w 61"/>
                <a:gd name="T63" fmla="*/ 10 h 80"/>
                <a:gd name="T64" fmla="*/ 13 w 61"/>
                <a:gd name="T65" fmla="*/ 12 h 80"/>
                <a:gd name="T66" fmla="*/ 14 w 61"/>
                <a:gd name="T67" fmla="*/ 18 h 80"/>
                <a:gd name="T68" fmla="*/ 14 w 61"/>
                <a:gd name="T69" fmla="*/ 24 h 80"/>
                <a:gd name="T70" fmla="*/ 14 w 61"/>
                <a:gd name="T71" fmla="*/ 59 h 80"/>
                <a:gd name="T72" fmla="*/ 13 w 61"/>
                <a:gd name="T73" fmla="*/ 6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1" h="80">
                  <a:moveTo>
                    <a:pt x="13" y="64"/>
                  </a:moveTo>
                  <a:cubicBezTo>
                    <a:pt x="13" y="66"/>
                    <a:pt x="13" y="68"/>
                    <a:pt x="12" y="70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80"/>
                    <a:pt x="5" y="80"/>
                    <a:pt x="7" y="80"/>
                  </a:cubicBezTo>
                  <a:cubicBezTo>
                    <a:pt x="10" y="80"/>
                    <a:pt x="12" y="80"/>
                    <a:pt x="14" y="80"/>
                  </a:cubicBezTo>
                  <a:cubicBezTo>
                    <a:pt x="16" y="80"/>
                    <a:pt x="17" y="80"/>
                    <a:pt x="18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7" y="69"/>
                    <a:pt x="27" y="68"/>
                    <a:pt x="26" y="66"/>
                  </a:cubicBezTo>
                  <a:cubicBezTo>
                    <a:pt x="26" y="62"/>
                    <a:pt x="26" y="58"/>
                    <a:pt x="26" y="54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28"/>
                    <a:pt x="28" y="22"/>
                    <a:pt x="31" y="18"/>
                  </a:cubicBezTo>
                  <a:cubicBezTo>
                    <a:pt x="35" y="13"/>
                    <a:pt x="40" y="11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9" y="13"/>
                    <a:pt x="49" y="14"/>
                    <a:pt x="50" y="16"/>
                  </a:cubicBezTo>
                  <a:cubicBezTo>
                    <a:pt x="50" y="17"/>
                    <a:pt x="50" y="18"/>
                    <a:pt x="50" y="19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59" y="1"/>
                    <a:pt x="57" y="1"/>
                    <a:pt x="56" y="1"/>
                  </a:cubicBezTo>
                  <a:cubicBezTo>
                    <a:pt x="54" y="0"/>
                    <a:pt x="52" y="0"/>
                    <a:pt x="50" y="0"/>
                  </a:cubicBezTo>
                  <a:cubicBezTo>
                    <a:pt x="46" y="0"/>
                    <a:pt x="42" y="1"/>
                    <a:pt x="39" y="2"/>
                  </a:cubicBezTo>
                  <a:cubicBezTo>
                    <a:pt x="35" y="4"/>
                    <a:pt x="33" y="5"/>
                    <a:pt x="31" y="8"/>
                  </a:cubicBezTo>
                  <a:cubicBezTo>
                    <a:pt x="28" y="10"/>
                    <a:pt x="27" y="12"/>
                    <a:pt x="25" y="15"/>
                  </a:cubicBezTo>
                  <a:cubicBezTo>
                    <a:pt x="25" y="15"/>
                    <a:pt x="25" y="15"/>
                    <a:pt x="25" y="1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4"/>
                    <a:pt x="13" y="16"/>
                    <a:pt x="14" y="18"/>
                  </a:cubicBezTo>
                  <a:cubicBezTo>
                    <a:pt x="14" y="20"/>
                    <a:pt x="14" y="22"/>
                    <a:pt x="14" y="24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60"/>
                    <a:pt x="14" y="62"/>
                    <a:pt x="13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77" name="Freeform 15">
              <a:extLst>
                <a:ext uri="{FF2B5EF4-FFF2-40B4-BE49-F238E27FC236}">
                  <a16:creationId xmlns:a16="http://schemas.microsoft.com/office/drawing/2014/main" id="{4602D1F2-37B9-8D0D-F67D-AE1F6B9CB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925" y="4454525"/>
              <a:ext cx="147638" cy="295275"/>
            </a:xfrm>
            <a:custGeom>
              <a:avLst/>
              <a:gdLst>
                <a:gd name="T0" fmla="*/ 13 w 39"/>
                <a:gd name="T1" fmla="*/ 62 h 78"/>
                <a:gd name="T2" fmla="*/ 12 w 39"/>
                <a:gd name="T3" fmla="*/ 68 h 78"/>
                <a:gd name="T4" fmla="*/ 0 w 39"/>
                <a:gd name="T5" fmla="*/ 71 h 78"/>
                <a:gd name="T6" fmla="*/ 1 w 39"/>
                <a:gd name="T7" fmla="*/ 78 h 78"/>
                <a:gd name="T8" fmla="*/ 7 w 39"/>
                <a:gd name="T9" fmla="*/ 78 h 78"/>
                <a:gd name="T10" fmla="*/ 13 w 39"/>
                <a:gd name="T11" fmla="*/ 78 h 78"/>
                <a:gd name="T12" fmla="*/ 18 w 39"/>
                <a:gd name="T13" fmla="*/ 78 h 78"/>
                <a:gd name="T14" fmla="*/ 38 w 39"/>
                <a:gd name="T15" fmla="*/ 78 h 78"/>
                <a:gd name="T16" fmla="*/ 39 w 39"/>
                <a:gd name="T17" fmla="*/ 69 h 78"/>
                <a:gd name="T18" fmla="*/ 27 w 39"/>
                <a:gd name="T19" fmla="*/ 68 h 78"/>
                <a:gd name="T20" fmla="*/ 26 w 39"/>
                <a:gd name="T21" fmla="*/ 64 h 78"/>
                <a:gd name="T22" fmla="*/ 26 w 39"/>
                <a:gd name="T23" fmla="*/ 52 h 78"/>
                <a:gd name="T24" fmla="*/ 26 w 39"/>
                <a:gd name="T25" fmla="*/ 26 h 78"/>
                <a:gd name="T26" fmla="*/ 26 w 39"/>
                <a:gd name="T27" fmla="*/ 18 h 78"/>
                <a:gd name="T28" fmla="*/ 26 w 39"/>
                <a:gd name="T29" fmla="*/ 9 h 78"/>
                <a:gd name="T30" fmla="*/ 27 w 39"/>
                <a:gd name="T31" fmla="*/ 3 h 78"/>
                <a:gd name="T32" fmla="*/ 24 w 39"/>
                <a:gd name="T33" fmla="*/ 0 h 78"/>
                <a:gd name="T34" fmla="*/ 1 w 39"/>
                <a:gd name="T35" fmla="*/ 0 h 78"/>
                <a:gd name="T36" fmla="*/ 0 w 39"/>
                <a:gd name="T37" fmla="*/ 8 h 78"/>
                <a:gd name="T38" fmla="*/ 13 w 39"/>
                <a:gd name="T39" fmla="*/ 10 h 78"/>
                <a:gd name="T40" fmla="*/ 13 w 39"/>
                <a:gd name="T41" fmla="*/ 16 h 78"/>
                <a:gd name="T42" fmla="*/ 14 w 39"/>
                <a:gd name="T43" fmla="*/ 22 h 78"/>
                <a:gd name="T44" fmla="*/ 14 w 39"/>
                <a:gd name="T45" fmla="*/ 57 h 78"/>
                <a:gd name="T46" fmla="*/ 13 w 39"/>
                <a:gd name="T4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" h="78">
                  <a:moveTo>
                    <a:pt x="13" y="62"/>
                  </a:moveTo>
                  <a:cubicBezTo>
                    <a:pt x="13" y="64"/>
                    <a:pt x="13" y="66"/>
                    <a:pt x="12" y="6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3" y="78"/>
                    <a:pt x="5" y="78"/>
                    <a:pt x="7" y="78"/>
                  </a:cubicBezTo>
                  <a:cubicBezTo>
                    <a:pt x="9" y="78"/>
                    <a:pt x="11" y="78"/>
                    <a:pt x="13" y="78"/>
                  </a:cubicBezTo>
                  <a:cubicBezTo>
                    <a:pt x="15" y="78"/>
                    <a:pt x="17" y="78"/>
                    <a:pt x="1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6" y="67"/>
                    <a:pt x="26" y="66"/>
                    <a:pt x="26" y="64"/>
                  </a:cubicBezTo>
                  <a:cubicBezTo>
                    <a:pt x="26" y="60"/>
                    <a:pt x="26" y="56"/>
                    <a:pt x="26" y="52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4"/>
                    <a:pt x="26" y="21"/>
                    <a:pt x="26" y="18"/>
                  </a:cubicBezTo>
                  <a:cubicBezTo>
                    <a:pt x="26" y="15"/>
                    <a:pt x="26" y="12"/>
                    <a:pt x="26" y="9"/>
                  </a:cubicBezTo>
                  <a:cubicBezTo>
                    <a:pt x="27" y="6"/>
                    <a:pt x="27" y="4"/>
                    <a:pt x="27" y="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2"/>
                    <a:pt x="13" y="14"/>
                    <a:pt x="13" y="16"/>
                  </a:cubicBezTo>
                  <a:cubicBezTo>
                    <a:pt x="14" y="18"/>
                    <a:pt x="14" y="20"/>
                    <a:pt x="14" y="22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8"/>
                    <a:pt x="14" y="60"/>
                    <a:pt x="13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78" name="Freeform 16">
              <a:extLst>
                <a:ext uri="{FF2B5EF4-FFF2-40B4-BE49-F238E27FC236}">
                  <a16:creationId xmlns:a16="http://schemas.microsoft.com/office/drawing/2014/main" id="{C0B81301-3EAA-6373-432C-6DB708199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3088" y="4319588"/>
              <a:ext cx="71438" cy="74613"/>
            </a:xfrm>
            <a:custGeom>
              <a:avLst/>
              <a:gdLst>
                <a:gd name="T0" fmla="*/ 9 w 19"/>
                <a:gd name="T1" fmla="*/ 20 h 20"/>
                <a:gd name="T2" fmla="*/ 16 w 19"/>
                <a:gd name="T3" fmla="*/ 18 h 20"/>
                <a:gd name="T4" fmla="*/ 19 w 19"/>
                <a:gd name="T5" fmla="*/ 10 h 20"/>
                <a:gd name="T6" fmla="*/ 16 w 19"/>
                <a:gd name="T7" fmla="*/ 3 h 20"/>
                <a:gd name="T8" fmla="*/ 9 w 19"/>
                <a:gd name="T9" fmla="*/ 0 h 20"/>
                <a:gd name="T10" fmla="*/ 3 w 19"/>
                <a:gd name="T11" fmla="*/ 3 h 20"/>
                <a:gd name="T12" fmla="*/ 0 w 19"/>
                <a:gd name="T13" fmla="*/ 10 h 20"/>
                <a:gd name="T14" fmla="*/ 3 w 19"/>
                <a:gd name="T15" fmla="*/ 18 h 20"/>
                <a:gd name="T16" fmla="*/ 9 w 19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0">
                  <a:moveTo>
                    <a:pt x="9" y="20"/>
                  </a:moveTo>
                  <a:cubicBezTo>
                    <a:pt x="12" y="20"/>
                    <a:pt x="15" y="19"/>
                    <a:pt x="16" y="18"/>
                  </a:cubicBezTo>
                  <a:cubicBezTo>
                    <a:pt x="18" y="16"/>
                    <a:pt x="19" y="13"/>
                    <a:pt x="19" y="10"/>
                  </a:cubicBezTo>
                  <a:cubicBezTo>
                    <a:pt x="19" y="7"/>
                    <a:pt x="18" y="5"/>
                    <a:pt x="16" y="3"/>
                  </a:cubicBezTo>
                  <a:cubicBezTo>
                    <a:pt x="15" y="1"/>
                    <a:pt x="12" y="0"/>
                    <a:pt x="9" y="0"/>
                  </a:cubicBezTo>
                  <a:cubicBezTo>
                    <a:pt x="6" y="0"/>
                    <a:pt x="4" y="1"/>
                    <a:pt x="3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0" y="13"/>
                    <a:pt x="1" y="16"/>
                    <a:pt x="3" y="18"/>
                  </a:cubicBezTo>
                  <a:cubicBezTo>
                    <a:pt x="4" y="19"/>
                    <a:pt x="6" y="20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79" name="Freeform 17">
              <a:extLst>
                <a:ext uri="{FF2B5EF4-FFF2-40B4-BE49-F238E27FC236}">
                  <a16:creationId xmlns:a16="http://schemas.microsoft.com/office/drawing/2014/main" id="{4BDBC380-CB1C-87DE-0739-9929BB1DE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5963" y="4391025"/>
              <a:ext cx="200025" cy="366713"/>
            </a:xfrm>
            <a:custGeom>
              <a:avLst/>
              <a:gdLst>
                <a:gd name="T0" fmla="*/ 17 w 53"/>
                <a:gd name="T1" fmla="*/ 91 h 97"/>
                <a:gd name="T2" fmla="*/ 32 w 53"/>
                <a:gd name="T3" fmla="*/ 97 h 97"/>
                <a:gd name="T4" fmla="*/ 42 w 53"/>
                <a:gd name="T5" fmla="*/ 95 h 97"/>
                <a:gd name="T6" fmla="*/ 53 w 53"/>
                <a:gd name="T7" fmla="*/ 88 h 97"/>
                <a:gd name="T8" fmla="*/ 49 w 53"/>
                <a:gd name="T9" fmla="*/ 81 h 97"/>
                <a:gd name="T10" fmla="*/ 42 w 53"/>
                <a:gd name="T11" fmla="*/ 85 h 97"/>
                <a:gd name="T12" fmla="*/ 35 w 53"/>
                <a:gd name="T13" fmla="*/ 87 h 97"/>
                <a:gd name="T14" fmla="*/ 28 w 53"/>
                <a:gd name="T15" fmla="*/ 84 h 97"/>
                <a:gd name="T16" fmla="*/ 26 w 53"/>
                <a:gd name="T17" fmla="*/ 76 h 97"/>
                <a:gd name="T18" fmla="*/ 26 w 53"/>
                <a:gd name="T19" fmla="*/ 25 h 97"/>
                <a:gd name="T20" fmla="*/ 48 w 53"/>
                <a:gd name="T21" fmla="*/ 25 h 97"/>
                <a:gd name="T22" fmla="*/ 49 w 53"/>
                <a:gd name="T23" fmla="*/ 17 h 97"/>
                <a:gd name="T24" fmla="*/ 26 w 53"/>
                <a:gd name="T25" fmla="*/ 17 h 97"/>
                <a:gd name="T26" fmla="*/ 26 w 53"/>
                <a:gd name="T27" fmla="*/ 1 h 97"/>
                <a:gd name="T28" fmla="*/ 20 w 53"/>
                <a:gd name="T29" fmla="*/ 0 h 97"/>
                <a:gd name="T30" fmla="*/ 18 w 53"/>
                <a:gd name="T31" fmla="*/ 4 h 97"/>
                <a:gd name="T32" fmla="*/ 16 w 53"/>
                <a:gd name="T33" fmla="*/ 9 h 97"/>
                <a:gd name="T34" fmla="*/ 13 w 53"/>
                <a:gd name="T35" fmla="*/ 14 h 97"/>
                <a:gd name="T36" fmla="*/ 11 w 53"/>
                <a:gd name="T37" fmla="*/ 15 h 97"/>
                <a:gd name="T38" fmla="*/ 5 w 53"/>
                <a:gd name="T39" fmla="*/ 17 h 97"/>
                <a:gd name="T40" fmla="*/ 0 w 53"/>
                <a:gd name="T41" fmla="*/ 19 h 97"/>
                <a:gd name="T42" fmla="*/ 1 w 53"/>
                <a:gd name="T43" fmla="*/ 25 h 97"/>
                <a:gd name="T44" fmla="*/ 14 w 53"/>
                <a:gd name="T45" fmla="*/ 25 h 97"/>
                <a:gd name="T46" fmla="*/ 14 w 53"/>
                <a:gd name="T47" fmla="*/ 75 h 97"/>
                <a:gd name="T48" fmla="*/ 17 w 53"/>
                <a:gd name="T49" fmla="*/ 9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" h="97">
                  <a:moveTo>
                    <a:pt x="17" y="91"/>
                  </a:moveTo>
                  <a:cubicBezTo>
                    <a:pt x="20" y="95"/>
                    <a:pt x="25" y="97"/>
                    <a:pt x="32" y="97"/>
                  </a:cubicBezTo>
                  <a:cubicBezTo>
                    <a:pt x="35" y="97"/>
                    <a:pt x="38" y="96"/>
                    <a:pt x="42" y="95"/>
                  </a:cubicBezTo>
                  <a:cubicBezTo>
                    <a:pt x="46" y="93"/>
                    <a:pt x="49" y="91"/>
                    <a:pt x="53" y="88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7" y="83"/>
                    <a:pt x="45" y="84"/>
                    <a:pt x="42" y="85"/>
                  </a:cubicBezTo>
                  <a:cubicBezTo>
                    <a:pt x="40" y="87"/>
                    <a:pt x="37" y="87"/>
                    <a:pt x="35" y="87"/>
                  </a:cubicBezTo>
                  <a:cubicBezTo>
                    <a:pt x="31" y="87"/>
                    <a:pt x="29" y="86"/>
                    <a:pt x="28" y="84"/>
                  </a:cubicBezTo>
                  <a:cubicBezTo>
                    <a:pt x="27" y="82"/>
                    <a:pt x="26" y="79"/>
                    <a:pt x="26" y="7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2"/>
                    <a:pt x="18" y="4"/>
                  </a:cubicBezTo>
                  <a:cubicBezTo>
                    <a:pt x="18" y="5"/>
                    <a:pt x="17" y="7"/>
                    <a:pt x="16" y="9"/>
                  </a:cubicBezTo>
                  <a:cubicBezTo>
                    <a:pt x="15" y="11"/>
                    <a:pt x="14" y="12"/>
                    <a:pt x="13" y="14"/>
                  </a:cubicBezTo>
                  <a:cubicBezTo>
                    <a:pt x="13" y="14"/>
                    <a:pt x="12" y="14"/>
                    <a:pt x="11" y="15"/>
                  </a:cubicBezTo>
                  <a:cubicBezTo>
                    <a:pt x="9" y="15"/>
                    <a:pt x="7" y="16"/>
                    <a:pt x="5" y="17"/>
                  </a:cubicBezTo>
                  <a:cubicBezTo>
                    <a:pt x="3" y="18"/>
                    <a:pt x="2" y="18"/>
                    <a:pt x="0" y="19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82"/>
                    <a:pt x="15" y="88"/>
                    <a:pt x="17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80" name="Freeform 18">
              <a:extLst>
                <a:ext uri="{FF2B5EF4-FFF2-40B4-BE49-F238E27FC236}">
                  <a16:creationId xmlns:a16="http://schemas.microsoft.com/office/drawing/2014/main" id="{0C3F6B92-0284-F094-C394-947801241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50" y="4308475"/>
              <a:ext cx="123825" cy="115888"/>
            </a:xfrm>
            <a:custGeom>
              <a:avLst/>
              <a:gdLst>
                <a:gd name="T0" fmla="*/ 78 w 78"/>
                <a:gd name="T1" fmla="*/ 16 h 73"/>
                <a:gd name="T2" fmla="*/ 57 w 78"/>
                <a:gd name="T3" fmla="*/ 0 h 73"/>
                <a:gd name="T4" fmla="*/ 0 w 78"/>
                <a:gd name="T5" fmla="*/ 62 h 73"/>
                <a:gd name="T6" fmla="*/ 14 w 78"/>
                <a:gd name="T7" fmla="*/ 73 h 73"/>
                <a:gd name="T8" fmla="*/ 78 w 78"/>
                <a:gd name="T9" fmla="*/ 1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3">
                  <a:moveTo>
                    <a:pt x="78" y="16"/>
                  </a:moveTo>
                  <a:lnTo>
                    <a:pt x="57" y="0"/>
                  </a:lnTo>
                  <a:lnTo>
                    <a:pt x="0" y="62"/>
                  </a:lnTo>
                  <a:lnTo>
                    <a:pt x="14" y="73"/>
                  </a:lnTo>
                  <a:lnTo>
                    <a:pt x="7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81" name="Freeform 19">
              <a:extLst>
                <a:ext uri="{FF2B5EF4-FFF2-40B4-BE49-F238E27FC236}">
                  <a16:creationId xmlns:a16="http://schemas.microsoft.com/office/drawing/2014/main" id="{C58016C0-3C97-BFF3-6367-B82AAFCBA0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72025" y="4448175"/>
              <a:ext cx="239713" cy="304800"/>
            </a:xfrm>
            <a:custGeom>
              <a:avLst/>
              <a:gdLst>
                <a:gd name="T0" fmla="*/ 48 w 64"/>
                <a:gd name="T1" fmla="*/ 80 h 81"/>
                <a:gd name="T2" fmla="*/ 57 w 64"/>
                <a:gd name="T3" fmla="*/ 76 h 81"/>
                <a:gd name="T4" fmla="*/ 62 w 64"/>
                <a:gd name="T5" fmla="*/ 73 h 81"/>
                <a:gd name="T6" fmla="*/ 63 w 64"/>
                <a:gd name="T7" fmla="*/ 72 h 81"/>
                <a:gd name="T8" fmla="*/ 59 w 64"/>
                <a:gd name="T9" fmla="*/ 65 h 81"/>
                <a:gd name="T10" fmla="*/ 49 w 64"/>
                <a:gd name="T11" fmla="*/ 69 h 81"/>
                <a:gd name="T12" fmla="*/ 35 w 64"/>
                <a:gd name="T13" fmla="*/ 72 h 81"/>
                <a:gd name="T14" fmla="*/ 25 w 64"/>
                <a:gd name="T15" fmla="*/ 69 h 81"/>
                <a:gd name="T16" fmla="*/ 19 w 64"/>
                <a:gd name="T17" fmla="*/ 61 h 81"/>
                <a:gd name="T18" fmla="*/ 15 w 64"/>
                <a:gd name="T19" fmla="*/ 51 h 81"/>
                <a:gd name="T20" fmla="*/ 14 w 64"/>
                <a:gd name="T21" fmla="*/ 42 h 81"/>
                <a:gd name="T22" fmla="*/ 61 w 64"/>
                <a:gd name="T23" fmla="*/ 42 h 81"/>
                <a:gd name="T24" fmla="*/ 64 w 64"/>
                <a:gd name="T25" fmla="*/ 37 h 81"/>
                <a:gd name="T26" fmla="*/ 61 w 64"/>
                <a:gd name="T27" fmla="*/ 18 h 81"/>
                <a:gd name="T28" fmla="*/ 51 w 64"/>
                <a:gd name="T29" fmla="*/ 5 h 81"/>
                <a:gd name="T30" fmla="*/ 34 w 64"/>
                <a:gd name="T31" fmla="*/ 0 h 81"/>
                <a:gd name="T32" fmla="*/ 15 w 64"/>
                <a:gd name="T33" fmla="*/ 6 h 81"/>
                <a:gd name="T34" fmla="*/ 4 w 64"/>
                <a:gd name="T35" fmla="*/ 20 h 81"/>
                <a:gd name="T36" fmla="*/ 0 w 64"/>
                <a:gd name="T37" fmla="*/ 41 h 81"/>
                <a:gd name="T38" fmla="*/ 4 w 64"/>
                <a:gd name="T39" fmla="*/ 62 h 81"/>
                <a:gd name="T40" fmla="*/ 16 w 64"/>
                <a:gd name="T41" fmla="*/ 76 h 81"/>
                <a:gd name="T42" fmla="*/ 36 w 64"/>
                <a:gd name="T43" fmla="*/ 81 h 81"/>
                <a:gd name="T44" fmla="*/ 48 w 64"/>
                <a:gd name="T45" fmla="*/ 80 h 81"/>
                <a:gd name="T46" fmla="*/ 18 w 64"/>
                <a:gd name="T47" fmla="*/ 19 h 81"/>
                <a:gd name="T48" fmla="*/ 24 w 64"/>
                <a:gd name="T49" fmla="*/ 11 h 81"/>
                <a:gd name="T50" fmla="*/ 33 w 64"/>
                <a:gd name="T51" fmla="*/ 8 h 81"/>
                <a:gd name="T52" fmla="*/ 47 w 64"/>
                <a:gd name="T53" fmla="*/ 14 h 81"/>
                <a:gd name="T54" fmla="*/ 51 w 64"/>
                <a:gd name="T55" fmla="*/ 28 h 81"/>
                <a:gd name="T56" fmla="*/ 51 w 64"/>
                <a:gd name="T57" fmla="*/ 32 h 81"/>
                <a:gd name="T58" fmla="*/ 14 w 64"/>
                <a:gd name="T59" fmla="*/ 34 h 81"/>
                <a:gd name="T60" fmla="*/ 14 w 64"/>
                <a:gd name="T61" fmla="*/ 29 h 81"/>
                <a:gd name="T62" fmla="*/ 18 w 64"/>
                <a:gd name="T63" fmla="*/ 1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" h="81">
                  <a:moveTo>
                    <a:pt x="48" y="80"/>
                  </a:moveTo>
                  <a:cubicBezTo>
                    <a:pt x="52" y="79"/>
                    <a:pt x="55" y="77"/>
                    <a:pt x="57" y="76"/>
                  </a:cubicBezTo>
                  <a:cubicBezTo>
                    <a:pt x="60" y="75"/>
                    <a:pt x="61" y="74"/>
                    <a:pt x="62" y="73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7" y="66"/>
                    <a:pt x="54" y="68"/>
                    <a:pt x="49" y="69"/>
                  </a:cubicBezTo>
                  <a:cubicBezTo>
                    <a:pt x="45" y="71"/>
                    <a:pt x="40" y="72"/>
                    <a:pt x="35" y="72"/>
                  </a:cubicBezTo>
                  <a:cubicBezTo>
                    <a:pt x="31" y="72"/>
                    <a:pt x="28" y="71"/>
                    <a:pt x="25" y="69"/>
                  </a:cubicBezTo>
                  <a:cubicBezTo>
                    <a:pt x="23" y="67"/>
                    <a:pt x="20" y="64"/>
                    <a:pt x="19" y="61"/>
                  </a:cubicBezTo>
                  <a:cubicBezTo>
                    <a:pt x="17" y="58"/>
                    <a:pt x="16" y="55"/>
                    <a:pt x="15" y="51"/>
                  </a:cubicBezTo>
                  <a:cubicBezTo>
                    <a:pt x="14" y="48"/>
                    <a:pt x="14" y="45"/>
                    <a:pt x="14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30"/>
                    <a:pt x="63" y="23"/>
                    <a:pt x="61" y="18"/>
                  </a:cubicBezTo>
                  <a:cubicBezTo>
                    <a:pt x="59" y="12"/>
                    <a:pt x="56" y="8"/>
                    <a:pt x="51" y="5"/>
                  </a:cubicBezTo>
                  <a:cubicBezTo>
                    <a:pt x="47" y="2"/>
                    <a:pt x="41" y="0"/>
                    <a:pt x="34" y="0"/>
                  </a:cubicBezTo>
                  <a:cubicBezTo>
                    <a:pt x="26" y="0"/>
                    <a:pt x="20" y="2"/>
                    <a:pt x="15" y="6"/>
                  </a:cubicBezTo>
                  <a:cubicBezTo>
                    <a:pt x="10" y="9"/>
                    <a:pt x="6" y="14"/>
                    <a:pt x="4" y="20"/>
                  </a:cubicBezTo>
                  <a:cubicBezTo>
                    <a:pt x="1" y="26"/>
                    <a:pt x="0" y="33"/>
                    <a:pt x="0" y="41"/>
                  </a:cubicBezTo>
                  <a:cubicBezTo>
                    <a:pt x="0" y="49"/>
                    <a:pt x="1" y="56"/>
                    <a:pt x="4" y="62"/>
                  </a:cubicBezTo>
                  <a:cubicBezTo>
                    <a:pt x="7" y="68"/>
                    <a:pt x="11" y="73"/>
                    <a:pt x="16" y="76"/>
                  </a:cubicBezTo>
                  <a:cubicBezTo>
                    <a:pt x="21" y="80"/>
                    <a:pt x="28" y="81"/>
                    <a:pt x="36" y="81"/>
                  </a:cubicBezTo>
                  <a:cubicBezTo>
                    <a:pt x="41" y="81"/>
                    <a:pt x="45" y="81"/>
                    <a:pt x="48" y="80"/>
                  </a:cubicBezTo>
                  <a:close/>
                  <a:moveTo>
                    <a:pt x="18" y="19"/>
                  </a:moveTo>
                  <a:cubicBezTo>
                    <a:pt x="19" y="16"/>
                    <a:pt x="21" y="13"/>
                    <a:pt x="24" y="11"/>
                  </a:cubicBezTo>
                  <a:cubicBezTo>
                    <a:pt x="26" y="9"/>
                    <a:pt x="30" y="8"/>
                    <a:pt x="33" y="8"/>
                  </a:cubicBezTo>
                  <a:cubicBezTo>
                    <a:pt x="39" y="8"/>
                    <a:pt x="44" y="10"/>
                    <a:pt x="47" y="14"/>
                  </a:cubicBezTo>
                  <a:cubicBezTo>
                    <a:pt x="49" y="18"/>
                    <a:pt x="51" y="23"/>
                    <a:pt x="51" y="28"/>
                  </a:cubicBezTo>
                  <a:cubicBezTo>
                    <a:pt x="51" y="30"/>
                    <a:pt x="51" y="31"/>
                    <a:pt x="51" y="32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3"/>
                    <a:pt x="14" y="31"/>
                    <a:pt x="14" y="29"/>
                  </a:cubicBezTo>
                  <a:cubicBezTo>
                    <a:pt x="15" y="26"/>
                    <a:pt x="16" y="22"/>
                    <a:pt x="18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82" name="Freeform 20">
              <a:extLst>
                <a:ext uri="{FF2B5EF4-FFF2-40B4-BE49-F238E27FC236}">
                  <a16:creationId xmlns:a16="http://schemas.microsoft.com/office/drawing/2014/main" id="{68A13016-BBD9-A92F-BC1E-43BD3E0EB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8563" y="4719638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83" name="Freeform 21">
              <a:extLst>
                <a:ext uri="{FF2B5EF4-FFF2-40B4-BE49-F238E27FC236}">
                  <a16:creationId xmlns:a16="http://schemas.microsoft.com/office/drawing/2014/main" id="{B3AB7FA2-B56D-6BFB-17FF-8EEECDC5C5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00650" y="4297363"/>
              <a:ext cx="293688" cy="455613"/>
            </a:xfrm>
            <a:custGeom>
              <a:avLst/>
              <a:gdLst>
                <a:gd name="T0" fmla="*/ 53 w 78"/>
                <a:gd name="T1" fmla="*/ 110 h 121"/>
                <a:gd name="T2" fmla="*/ 55 w 78"/>
                <a:gd name="T3" fmla="*/ 107 h 121"/>
                <a:gd name="T4" fmla="*/ 57 w 78"/>
                <a:gd name="T5" fmla="*/ 120 h 121"/>
                <a:gd name="T6" fmla="*/ 77 w 78"/>
                <a:gd name="T7" fmla="*/ 120 h 121"/>
                <a:gd name="T8" fmla="*/ 78 w 78"/>
                <a:gd name="T9" fmla="*/ 111 h 121"/>
                <a:gd name="T10" fmla="*/ 67 w 78"/>
                <a:gd name="T11" fmla="*/ 110 h 121"/>
                <a:gd name="T12" fmla="*/ 66 w 78"/>
                <a:gd name="T13" fmla="*/ 106 h 121"/>
                <a:gd name="T14" fmla="*/ 65 w 78"/>
                <a:gd name="T15" fmla="*/ 94 h 121"/>
                <a:gd name="T16" fmla="*/ 65 w 78"/>
                <a:gd name="T17" fmla="*/ 27 h 121"/>
                <a:gd name="T18" fmla="*/ 65 w 78"/>
                <a:gd name="T19" fmla="*/ 20 h 121"/>
                <a:gd name="T20" fmla="*/ 66 w 78"/>
                <a:gd name="T21" fmla="*/ 11 h 121"/>
                <a:gd name="T22" fmla="*/ 66 w 78"/>
                <a:gd name="T23" fmla="*/ 3 h 121"/>
                <a:gd name="T24" fmla="*/ 63 w 78"/>
                <a:gd name="T25" fmla="*/ 0 h 121"/>
                <a:gd name="T26" fmla="*/ 54 w 78"/>
                <a:gd name="T27" fmla="*/ 0 h 121"/>
                <a:gd name="T28" fmla="*/ 38 w 78"/>
                <a:gd name="T29" fmla="*/ 0 h 121"/>
                <a:gd name="T30" fmla="*/ 37 w 78"/>
                <a:gd name="T31" fmla="*/ 8 h 121"/>
                <a:gd name="T32" fmla="*/ 52 w 78"/>
                <a:gd name="T33" fmla="*/ 10 h 121"/>
                <a:gd name="T34" fmla="*/ 52 w 78"/>
                <a:gd name="T35" fmla="*/ 10 h 121"/>
                <a:gd name="T36" fmla="*/ 53 w 78"/>
                <a:gd name="T37" fmla="*/ 17 h 121"/>
                <a:gd name="T38" fmla="*/ 53 w 78"/>
                <a:gd name="T39" fmla="*/ 22 h 121"/>
                <a:gd name="T40" fmla="*/ 53 w 78"/>
                <a:gd name="T41" fmla="*/ 45 h 121"/>
                <a:gd name="T42" fmla="*/ 47 w 78"/>
                <a:gd name="T43" fmla="*/ 42 h 121"/>
                <a:gd name="T44" fmla="*/ 40 w 78"/>
                <a:gd name="T45" fmla="*/ 41 h 121"/>
                <a:gd name="T46" fmla="*/ 32 w 78"/>
                <a:gd name="T47" fmla="*/ 40 h 121"/>
                <a:gd name="T48" fmla="*/ 9 w 78"/>
                <a:gd name="T49" fmla="*/ 51 h 121"/>
                <a:gd name="T50" fmla="*/ 0 w 78"/>
                <a:gd name="T51" fmla="*/ 81 h 121"/>
                <a:gd name="T52" fmla="*/ 9 w 78"/>
                <a:gd name="T53" fmla="*/ 110 h 121"/>
                <a:gd name="T54" fmla="*/ 32 w 78"/>
                <a:gd name="T55" fmla="*/ 121 h 121"/>
                <a:gd name="T56" fmla="*/ 39 w 78"/>
                <a:gd name="T57" fmla="*/ 120 h 121"/>
                <a:gd name="T58" fmla="*/ 47 w 78"/>
                <a:gd name="T59" fmla="*/ 116 h 121"/>
                <a:gd name="T60" fmla="*/ 53 w 78"/>
                <a:gd name="T61" fmla="*/ 110 h 121"/>
                <a:gd name="T62" fmla="*/ 32 w 78"/>
                <a:gd name="T63" fmla="*/ 112 h 121"/>
                <a:gd name="T64" fmla="*/ 18 w 78"/>
                <a:gd name="T65" fmla="*/ 104 h 121"/>
                <a:gd name="T66" fmla="*/ 13 w 78"/>
                <a:gd name="T67" fmla="*/ 81 h 121"/>
                <a:gd name="T68" fmla="*/ 19 w 78"/>
                <a:gd name="T69" fmla="*/ 58 h 121"/>
                <a:gd name="T70" fmla="*/ 34 w 78"/>
                <a:gd name="T71" fmla="*/ 49 h 121"/>
                <a:gd name="T72" fmla="*/ 45 w 78"/>
                <a:gd name="T73" fmla="*/ 51 h 121"/>
                <a:gd name="T74" fmla="*/ 53 w 78"/>
                <a:gd name="T75" fmla="*/ 56 h 121"/>
                <a:gd name="T76" fmla="*/ 53 w 78"/>
                <a:gd name="T77" fmla="*/ 88 h 121"/>
                <a:gd name="T78" fmla="*/ 48 w 78"/>
                <a:gd name="T79" fmla="*/ 106 h 121"/>
                <a:gd name="T80" fmla="*/ 32 w 78"/>
                <a:gd name="T81" fmla="*/ 11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21">
                  <a:moveTo>
                    <a:pt x="53" y="110"/>
                  </a:moveTo>
                  <a:cubicBezTo>
                    <a:pt x="54" y="109"/>
                    <a:pt x="54" y="108"/>
                    <a:pt x="55" y="107"/>
                  </a:cubicBezTo>
                  <a:cubicBezTo>
                    <a:pt x="57" y="120"/>
                    <a:pt x="57" y="120"/>
                    <a:pt x="57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8" y="111"/>
                    <a:pt x="78" y="111"/>
                    <a:pt x="78" y="111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66" y="109"/>
                    <a:pt x="66" y="108"/>
                    <a:pt x="66" y="106"/>
                  </a:cubicBezTo>
                  <a:cubicBezTo>
                    <a:pt x="65" y="102"/>
                    <a:pt x="65" y="98"/>
                    <a:pt x="65" y="94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5" y="25"/>
                    <a:pt x="65" y="22"/>
                    <a:pt x="65" y="20"/>
                  </a:cubicBezTo>
                  <a:cubicBezTo>
                    <a:pt x="65" y="17"/>
                    <a:pt x="65" y="14"/>
                    <a:pt x="66" y="11"/>
                  </a:cubicBezTo>
                  <a:cubicBezTo>
                    <a:pt x="66" y="8"/>
                    <a:pt x="66" y="5"/>
                    <a:pt x="66" y="3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12"/>
                    <a:pt x="52" y="14"/>
                    <a:pt x="53" y="17"/>
                  </a:cubicBezTo>
                  <a:cubicBezTo>
                    <a:pt x="53" y="19"/>
                    <a:pt x="53" y="21"/>
                    <a:pt x="53" y="22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1" y="44"/>
                    <a:pt x="49" y="43"/>
                    <a:pt x="47" y="42"/>
                  </a:cubicBezTo>
                  <a:cubicBezTo>
                    <a:pt x="44" y="42"/>
                    <a:pt x="42" y="41"/>
                    <a:pt x="40" y="41"/>
                  </a:cubicBezTo>
                  <a:cubicBezTo>
                    <a:pt x="38" y="41"/>
                    <a:pt x="35" y="40"/>
                    <a:pt x="32" y="40"/>
                  </a:cubicBezTo>
                  <a:cubicBezTo>
                    <a:pt x="23" y="40"/>
                    <a:pt x="15" y="44"/>
                    <a:pt x="9" y="51"/>
                  </a:cubicBezTo>
                  <a:cubicBezTo>
                    <a:pt x="3" y="58"/>
                    <a:pt x="0" y="68"/>
                    <a:pt x="0" y="81"/>
                  </a:cubicBezTo>
                  <a:cubicBezTo>
                    <a:pt x="0" y="93"/>
                    <a:pt x="3" y="103"/>
                    <a:pt x="9" y="110"/>
                  </a:cubicBezTo>
                  <a:cubicBezTo>
                    <a:pt x="14" y="118"/>
                    <a:pt x="22" y="121"/>
                    <a:pt x="32" y="121"/>
                  </a:cubicBezTo>
                  <a:cubicBezTo>
                    <a:pt x="34" y="121"/>
                    <a:pt x="37" y="121"/>
                    <a:pt x="39" y="120"/>
                  </a:cubicBezTo>
                  <a:cubicBezTo>
                    <a:pt x="42" y="119"/>
                    <a:pt x="45" y="117"/>
                    <a:pt x="47" y="116"/>
                  </a:cubicBezTo>
                  <a:cubicBezTo>
                    <a:pt x="49" y="114"/>
                    <a:pt x="51" y="112"/>
                    <a:pt x="53" y="110"/>
                  </a:cubicBezTo>
                  <a:close/>
                  <a:moveTo>
                    <a:pt x="32" y="112"/>
                  </a:moveTo>
                  <a:cubicBezTo>
                    <a:pt x="27" y="112"/>
                    <a:pt x="22" y="109"/>
                    <a:pt x="18" y="104"/>
                  </a:cubicBezTo>
                  <a:cubicBezTo>
                    <a:pt x="15" y="98"/>
                    <a:pt x="13" y="91"/>
                    <a:pt x="13" y="81"/>
                  </a:cubicBezTo>
                  <a:cubicBezTo>
                    <a:pt x="13" y="71"/>
                    <a:pt x="15" y="63"/>
                    <a:pt x="19" y="58"/>
                  </a:cubicBezTo>
                  <a:cubicBezTo>
                    <a:pt x="23" y="52"/>
                    <a:pt x="28" y="49"/>
                    <a:pt x="34" y="49"/>
                  </a:cubicBezTo>
                  <a:cubicBezTo>
                    <a:pt x="38" y="49"/>
                    <a:pt x="41" y="50"/>
                    <a:pt x="45" y="51"/>
                  </a:cubicBezTo>
                  <a:cubicBezTo>
                    <a:pt x="47" y="52"/>
                    <a:pt x="50" y="54"/>
                    <a:pt x="53" y="56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3" y="95"/>
                    <a:pt x="51" y="101"/>
                    <a:pt x="48" y="106"/>
                  </a:cubicBezTo>
                  <a:cubicBezTo>
                    <a:pt x="44" y="110"/>
                    <a:pt x="39" y="112"/>
                    <a:pt x="32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84" name="Freeform 22">
              <a:extLst>
                <a:ext uri="{FF2B5EF4-FFF2-40B4-BE49-F238E27FC236}">
                  <a16:creationId xmlns:a16="http://schemas.microsoft.com/office/drawing/2014/main" id="{FC0C480F-8E6D-D89A-8B11-57D97BCA64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5613" y="4448175"/>
              <a:ext cx="238125" cy="304800"/>
            </a:xfrm>
            <a:custGeom>
              <a:avLst/>
              <a:gdLst>
                <a:gd name="T0" fmla="*/ 63 w 63"/>
                <a:gd name="T1" fmla="*/ 37 h 81"/>
                <a:gd name="T2" fmla="*/ 60 w 63"/>
                <a:gd name="T3" fmla="*/ 18 h 81"/>
                <a:gd name="T4" fmla="*/ 51 w 63"/>
                <a:gd name="T5" fmla="*/ 5 h 81"/>
                <a:gd name="T6" fmla="*/ 33 w 63"/>
                <a:gd name="T7" fmla="*/ 0 h 81"/>
                <a:gd name="T8" fmla="*/ 14 w 63"/>
                <a:gd name="T9" fmla="*/ 6 h 81"/>
                <a:gd name="T10" fmla="*/ 3 w 63"/>
                <a:gd name="T11" fmla="*/ 20 h 81"/>
                <a:gd name="T12" fmla="*/ 0 w 63"/>
                <a:gd name="T13" fmla="*/ 41 h 81"/>
                <a:gd name="T14" fmla="*/ 4 w 63"/>
                <a:gd name="T15" fmla="*/ 62 h 81"/>
                <a:gd name="T16" fmla="*/ 16 w 63"/>
                <a:gd name="T17" fmla="*/ 76 h 81"/>
                <a:gd name="T18" fmla="*/ 35 w 63"/>
                <a:gd name="T19" fmla="*/ 81 h 81"/>
                <a:gd name="T20" fmla="*/ 48 w 63"/>
                <a:gd name="T21" fmla="*/ 80 h 81"/>
                <a:gd name="T22" fmla="*/ 57 w 63"/>
                <a:gd name="T23" fmla="*/ 76 h 81"/>
                <a:gd name="T24" fmla="*/ 62 w 63"/>
                <a:gd name="T25" fmla="*/ 73 h 81"/>
                <a:gd name="T26" fmla="*/ 63 w 63"/>
                <a:gd name="T27" fmla="*/ 72 h 81"/>
                <a:gd name="T28" fmla="*/ 59 w 63"/>
                <a:gd name="T29" fmla="*/ 65 h 81"/>
                <a:gd name="T30" fmla="*/ 49 w 63"/>
                <a:gd name="T31" fmla="*/ 69 h 81"/>
                <a:gd name="T32" fmla="*/ 35 w 63"/>
                <a:gd name="T33" fmla="*/ 72 h 81"/>
                <a:gd name="T34" fmla="*/ 25 w 63"/>
                <a:gd name="T35" fmla="*/ 69 h 81"/>
                <a:gd name="T36" fmla="*/ 18 w 63"/>
                <a:gd name="T37" fmla="*/ 61 h 81"/>
                <a:gd name="T38" fmla="*/ 14 w 63"/>
                <a:gd name="T39" fmla="*/ 51 h 81"/>
                <a:gd name="T40" fmla="*/ 13 w 63"/>
                <a:gd name="T41" fmla="*/ 42 h 81"/>
                <a:gd name="T42" fmla="*/ 61 w 63"/>
                <a:gd name="T43" fmla="*/ 42 h 81"/>
                <a:gd name="T44" fmla="*/ 63 w 63"/>
                <a:gd name="T45" fmla="*/ 37 h 81"/>
                <a:gd name="T46" fmla="*/ 17 w 63"/>
                <a:gd name="T47" fmla="*/ 19 h 81"/>
                <a:gd name="T48" fmla="*/ 23 w 63"/>
                <a:gd name="T49" fmla="*/ 11 h 81"/>
                <a:gd name="T50" fmla="*/ 33 w 63"/>
                <a:gd name="T51" fmla="*/ 8 h 81"/>
                <a:gd name="T52" fmla="*/ 46 w 63"/>
                <a:gd name="T53" fmla="*/ 14 h 81"/>
                <a:gd name="T54" fmla="*/ 50 w 63"/>
                <a:gd name="T55" fmla="*/ 28 h 81"/>
                <a:gd name="T56" fmla="*/ 50 w 63"/>
                <a:gd name="T57" fmla="*/ 32 h 81"/>
                <a:gd name="T58" fmla="*/ 13 w 63"/>
                <a:gd name="T59" fmla="*/ 34 h 81"/>
                <a:gd name="T60" fmla="*/ 14 w 63"/>
                <a:gd name="T61" fmla="*/ 29 h 81"/>
                <a:gd name="T62" fmla="*/ 17 w 63"/>
                <a:gd name="T63" fmla="*/ 1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" h="81">
                  <a:moveTo>
                    <a:pt x="63" y="37"/>
                  </a:moveTo>
                  <a:cubicBezTo>
                    <a:pt x="63" y="30"/>
                    <a:pt x="62" y="23"/>
                    <a:pt x="60" y="18"/>
                  </a:cubicBezTo>
                  <a:cubicBezTo>
                    <a:pt x="58" y="12"/>
                    <a:pt x="55" y="8"/>
                    <a:pt x="51" y="5"/>
                  </a:cubicBezTo>
                  <a:cubicBezTo>
                    <a:pt x="47" y="2"/>
                    <a:pt x="41" y="0"/>
                    <a:pt x="33" y="0"/>
                  </a:cubicBezTo>
                  <a:cubicBezTo>
                    <a:pt x="26" y="0"/>
                    <a:pt x="19" y="2"/>
                    <a:pt x="14" y="6"/>
                  </a:cubicBezTo>
                  <a:cubicBezTo>
                    <a:pt x="9" y="9"/>
                    <a:pt x="6" y="14"/>
                    <a:pt x="3" y="20"/>
                  </a:cubicBezTo>
                  <a:cubicBezTo>
                    <a:pt x="1" y="26"/>
                    <a:pt x="0" y="33"/>
                    <a:pt x="0" y="41"/>
                  </a:cubicBezTo>
                  <a:cubicBezTo>
                    <a:pt x="0" y="49"/>
                    <a:pt x="1" y="56"/>
                    <a:pt x="4" y="62"/>
                  </a:cubicBezTo>
                  <a:cubicBezTo>
                    <a:pt x="6" y="68"/>
                    <a:pt x="10" y="73"/>
                    <a:pt x="16" y="76"/>
                  </a:cubicBezTo>
                  <a:cubicBezTo>
                    <a:pt x="21" y="80"/>
                    <a:pt x="28" y="81"/>
                    <a:pt x="35" y="81"/>
                  </a:cubicBezTo>
                  <a:cubicBezTo>
                    <a:pt x="40" y="81"/>
                    <a:pt x="44" y="81"/>
                    <a:pt x="48" y="80"/>
                  </a:cubicBezTo>
                  <a:cubicBezTo>
                    <a:pt x="51" y="79"/>
                    <a:pt x="54" y="77"/>
                    <a:pt x="57" y="76"/>
                  </a:cubicBezTo>
                  <a:cubicBezTo>
                    <a:pt x="59" y="75"/>
                    <a:pt x="61" y="74"/>
                    <a:pt x="62" y="73"/>
                  </a:cubicBezTo>
                  <a:cubicBezTo>
                    <a:pt x="62" y="72"/>
                    <a:pt x="63" y="72"/>
                    <a:pt x="63" y="72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7" y="66"/>
                    <a:pt x="53" y="68"/>
                    <a:pt x="49" y="69"/>
                  </a:cubicBezTo>
                  <a:cubicBezTo>
                    <a:pt x="44" y="71"/>
                    <a:pt x="39" y="72"/>
                    <a:pt x="35" y="72"/>
                  </a:cubicBezTo>
                  <a:cubicBezTo>
                    <a:pt x="31" y="72"/>
                    <a:pt x="28" y="71"/>
                    <a:pt x="25" y="69"/>
                  </a:cubicBezTo>
                  <a:cubicBezTo>
                    <a:pt x="22" y="67"/>
                    <a:pt x="20" y="64"/>
                    <a:pt x="18" y="61"/>
                  </a:cubicBezTo>
                  <a:cubicBezTo>
                    <a:pt x="16" y="58"/>
                    <a:pt x="15" y="55"/>
                    <a:pt x="14" y="51"/>
                  </a:cubicBezTo>
                  <a:cubicBezTo>
                    <a:pt x="13" y="48"/>
                    <a:pt x="13" y="45"/>
                    <a:pt x="13" y="42"/>
                  </a:cubicBezTo>
                  <a:cubicBezTo>
                    <a:pt x="61" y="42"/>
                    <a:pt x="61" y="42"/>
                    <a:pt x="61" y="42"/>
                  </a:cubicBezTo>
                  <a:lnTo>
                    <a:pt x="63" y="37"/>
                  </a:lnTo>
                  <a:close/>
                  <a:moveTo>
                    <a:pt x="17" y="19"/>
                  </a:moveTo>
                  <a:cubicBezTo>
                    <a:pt x="19" y="16"/>
                    <a:pt x="21" y="13"/>
                    <a:pt x="23" y="11"/>
                  </a:cubicBezTo>
                  <a:cubicBezTo>
                    <a:pt x="26" y="9"/>
                    <a:pt x="29" y="8"/>
                    <a:pt x="33" y="8"/>
                  </a:cubicBezTo>
                  <a:cubicBezTo>
                    <a:pt x="39" y="8"/>
                    <a:pt x="43" y="10"/>
                    <a:pt x="46" y="14"/>
                  </a:cubicBezTo>
                  <a:cubicBezTo>
                    <a:pt x="49" y="18"/>
                    <a:pt x="50" y="23"/>
                    <a:pt x="50" y="28"/>
                  </a:cubicBezTo>
                  <a:cubicBezTo>
                    <a:pt x="50" y="30"/>
                    <a:pt x="50" y="31"/>
                    <a:pt x="50" y="32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3"/>
                    <a:pt x="14" y="31"/>
                    <a:pt x="14" y="29"/>
                  </a:cubicBezTo>
                  <a:cubicBezTo>
                    <a:pt x="15" y="26"/>
                    <a:pt x="16" y="22"/>
                    <a:pt x="1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85" name="Freeform 23">
              <a:extLst>
                <a:ext uri="{FF2B5EF4-FFF2-40B4-BE49-F238E27FC236}">
                  <a16:creationId xmlns:a16="http://schemas.microsoft.com/office/drawing/2014/main" id="{75E221D3-07E1-97C0-1FBC-58CCA957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738" y="47196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86" name="Freeform 24">
              <a:extLst>
                <a:ext uri="{FF2B5EF4-FFF2-40B4-BE49-F238E27FC236}">
                  <a16:creationId xmlns:a16="http://schemas.microsoft.com/office/drawing/2014/main" id="{F6CCA384-D3AF-2C50-ABA1-C243EB6173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5338" y="4327525"/>
              <a:ext cx="350838" cy="422275"/>
            </a:xfrm>
            <a:custGeom>
              <a:avLst/>
              <a:gdLst>
                <a:gd name="T0" fmla="*/ 92 w 93"/>
                <a:gd name="T1" fmla="*/ 112 h 112"/>
                <a:gd name="T2" fmla="*/ 93 w 93"/>
                <a:gd name="T3" fmla="*/ 103 h 112"/>
                <a:gd name="T4" fmla="*/ 81 w 93"/>
                <a:gd name="T5" fmla="*/ 102 h 112"/>
                <a:gd name="T6" fmla="*/ 77 w 93"/>
                <a:gd name="T7" fmla="*/ 96 h 112"/>
                <a:gd name="T8" fmla="*/ 73 w 93"/>
                <a:gd name="T9" fmla="*/ 91 h 112"/>
                <a:gd name="T10" fmla="*/ 70 w 93"/>
                <a:gd name="T11" fmla="*/ 85 h 112"/>
                <a:gd name="T12" fmla="*/ 63 w 93"/>
                <a:gd name="T13" fmla="*/ 73 h 112"/>
                <a:gd name="T14" fmla="*/ 57 w 93"/>
                <a:gd name="T15" fmla="*/ 62 h 112"/>
                <a:gd name="T16" fmla="*/ 61 w 93"/>
                <a:gd name="T17" fmla="*/ 60 h 112"/>
                <a:gd name="T18" fmla="*/ 75 w 93"/>
                <a:gd name="T19" fmla="*/ 49 h 112"/>
                <a:gd name="T20" fmla="*/ 80 w 93"/>
                <a:gd name="T21" fmla="*/ 32 h 112"/>
                <a:gd name="T22" fmla="*/ 76 w 93"/>
                <a:gd name="T23" fmla="*/ 14 h 112"/>
                <a:gd name="T24" fmla="*/ 64 w 93"/>
                <a:gd name="T25" fmla="*/ 3 h 112"/>
                <a:gd name="T26" fmla="*/ 45 w 93"/>
                <a:gd name="T27" fmla="*/ 0 h 112"/>
                <a:gd name="T28" fmla="*/ 32 w 93"/>
                <a:gd name="T29" fmla="*/ 0 h 112"/>
                <a:gd name="T30" fmla="*/ 19 w 93"/>
                <a:gd name="T31" fmla="*/ 0 h 112"/>
                <a:gd name="T32" fmla="*/ 14 w 93"/>
                <a:gd name="T33" fmla="*/ 0 h 112"/>
                <a:gd name="T34" fmla="*/ 7 w 93"/>
                <a:gd name="T35" fmla="*/ 0 h 112"/>
                <a:gd name="T36" fmla="*/ 1 w 93"/>
                <a:gd name="T37" fmla="*/ 0 h 112"/>
                <a:gd name="T38" fmla="*/ 0 w 93"/>
                <a:gd name="T39" fmla="*/ 8 h 112"/>
                <a:gd name="T40" fmla="*/ 12 w 93"/>
                <a:gd name="T41" fmla="*/ 10 h 112"/>
                <a:gd name="T42" fmla="*/ 13 w 93"/>
                <a:gd name="T43" fmla="*/ 17 h 112"/>
                <a:gd name="T44" fmla="*/ 14 w 93"/>
                <a:gd name="T45" fmla="*/ 22 h 112"/>
                <a:gd name="T46" fmla="*/ 14 w 93"/>
                <a:gd name="T47" fmla="*/ 90 h 112"/>
                <a:gd name="T48" fmla="*/ 13 w 93"/>
                <a:gd name="T49" fmla="*/ 96 h 112"/>
                <a:gd name="T50" fmla="*/ 12 w 93"/>
                <a:gd name="T51" fmla="*/ 102 h 112"/>
                <a:gd name="T52" fmla="*/ 0 w 93"/>
                <a:gd name="T53" fmla="*/ 105 h 112"/>
                <a:gd name="T54" fmla="*/ 0 w 93"/>
                <a:gd name="T55" fmla="*/ 112 h 112"/>
                <a:gd name="T56" fmla="*/ 8 w 93"/>
                <a:gd name="T57" fmla="*/ 112 h 112"/>
                <a:gd name="T58" fmla="*/ 16 w 93"/>
                <a:gd name="T59" fmla="*/ 112 h 112"/>
                <a:gd name="T60" fmla="*/ 22 w 93"/>
                <a:gd name="T61" fmla="*/ 112 h 112"/>
                <a:gd name="T62" fmla="*/ 42 w 93"/>
                <a:gd name="T63" fmla="*/ 112 h 112"/>
                <a:gd name="T64" fmla="*/ 43 w 93"/>
                <a:gd name="T65" fmla="*/ 103 h 112"/>
                <a:gd name="T66" fmla="*/ 28 w 93"/>
                <a:gd name="T67" fmla="*/ 102 h 112"/>
                <a:gd name="T68" fmla="*/ 28 w 93"/>
                <a:gd name="T69" fmla="*/ 102 h 112"/>
                <a:gd name="T70" fmla="*/ 28 w 93"/>
                <a:gd name="T71" fmla="*/ 94 h 112"/>
                <a:gd name="T72" fmla="*/ 27 w 93"/>
                <a:gd name="T73" fmla="*/ 86 h 112"/>
                <a:gd name="T74" fmla="*/ 27 w 93"/>
                <a:gd name="T75" fmla="*/ 64 h 112"/>
                <a:gd name="T76" fmla="*/ 29 w 93"/>
                <a:gd name="T77" fmla="*/ 64 h 112"/>
                <a:gd name="T78" fmla="*/ 42 w 93"/>
                <a:gd name="T79" fmla="*/ 64 h 112"/>
                <a:gd name="T80" fmla="*/ 43 w 93"/>
                <a:gd name="T81" fmla="*/ 64 h 112"/>
                <a:gd name="T82" fmla="*/ 58 w 93"/>
                <a:gd name="T83" fmla="*/ 93 h 112"/>
                <a:gd name="T84" fmla="*/ 61 w 93"/>
                <a:gd name="T85" fmla="*/ 98 h 112"/>
                <a:gd name="T86" fmla="*/ 64 w 93"/>
                <a:gd name="T87" fmla="*/ 105 h 112"/>
                <a:gd name="T88" fmla="*/ 67 w 93"/>
                <a:gd name="T89" fmla="*/ 112 h 112"/>
                <a:gd name="T90" fmla="*/ 92 w 93"/>
                <a:gd name="T91" fmla="*/ 112 h 112"/>
                <a:gd name="T92" fmla="*/ 28 w 93"/>
                <a:gd name="T93" fmla="*/ 56 h 112"/>
                <a:gd name="T94" fmla="*/ 27 w 93"/>
                <a:gd name="T95" fmla="*/ 56 h 112"/>
                <a:gd name="T96" fmla="*/ 27 w 93"/>
                <a:gd name="T97" fmla="*/ 26 h 112"/>
                <a:gd name="T98" fmla="*/ 28 w 93"/>
                <a:gd name="T99" fmla="*/ 18 h 112"/>
                <a:gd name="T100" fmla="*/ 28 w 93"/>
                <a:gd name="T101" fmla="*/ 10 h 112"/>
                <a:gd name="T102" fmla="*/ 29 w 93"/>
                <a:gd name="T103" fmla="*/ 8 h 112"/>
                <a:gd name="T104" fmla="*/ 32 w 93"/>
                <a:gd name="T105" fmla="*/ 7 h 112"/>
                <a:gd name="T106" fmla="*/ 39 w 93"/>
                <a:gd name="T107" fmla="*/ 7 h 112"/>
                <a:gd name="T108" fmla="*/ 58 w 93"/>
                <a:gd name="T109" fmla="*/ 13 h 112"/>
                <a:gd name="T110" fmla="*/ 66 w 93"/>
                <a:gd name="T111" fmla="*/ 32 h 112"/>
                <a:gd name="T112" fmla="*/ 58 w 93"/>
                <a:gd name="T113" fmla="*/ 50 h 112"/>
                <a:gd name="T114" fmla="*/ 39 w 93"/>
                <a:gd name="T115" fmla="*/ 56 h 112"/>
                <a:gd name="T116" fmla="*/ 28 w 93"/>
                <a:gd name="T117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3" h="112">
                  <a:moveTo>
                    <a:pt x="92" y="112"/>
                  </a:moveTo>
                  <a:cubicBezTo>
                    <a:pt x="93" y="103"/>
                    <a:pt x="93" y="103"/>
                    <a:pt x="93" y="103"/>
                  </a:cubicBezTo>
                  <a:cubicBezTo>
                    <a:pt x="81" y="102"/>
                    <a:pt x="81" y="102"/>
                    <a:pt x="81" y="102"/>
                  </a:cubicBezTo>
                  <a:cubicBezTo>
                    <a:pt x="80" y="100"/>
                    <a:pt x="78" y="98"/>
                    <a:pt x="77" y="96"/>
                  </a:cubicBezTo>
                  <a:cubicBezTo>
                    <a:pt x="75" y="94"/>
                    <a:pt x="74" y="92"/>
                    <a:pt x="73" y="91"/>
                  </a:cubicBezTo>
                  <a:cubicBezTo>
                    <a:pt x="73" y="91"/>
                    <a:pt x="72" y="89"/>
                    <a:pt x="70" y="85"/>
                  </a:cubicBezTo>
                  <a:cubicBezTo>
                    <a:pt x="68" y="82"/>
                    <a:pt x="65" y="78"/>
                    <a:pt x="63" y="73"/>
                  </a:cubicBezTo>
                  <a:cubicBezTo>
                    <a:pt x="61" y="69"/>
                    <a:pt x="59" y="65"/>
                    <a:pt x="57" y="62"/>
                  </a:cubicBezTo>
                  <a:cubicBezTo>
                    <a:pt x="58" y="61"/>
                    <a:pt x="60" y="61"/>
                    <a:pt x="61" y="60"/>
                  </a:cubicBezTo>
                  <a:cubicBezTo>
                    <a:pt x="67" y="58"/>
                    <a:pt x="71" y="54"/>
                    <a:pt x="75" y="49"/>
                  </a:cubicBezTo>
                  <a:cubicBezTo>
                    <a:pt x="78" y="44"/>
                    <a:pt x="80" y="38"/>
                    <a:pt x="80" y="32"/>
                  </a:cubicBezTo>
                  <a:cubicBezTo>
                    <a:pt x="80" y="24"/>
                    <a:pt x="78" y="19"/>
                    <a:pt x="76" y="14"/>
                  </a:cubicBezTo>
                  <a:cubicBezTo>
                    <a:pt x="73" y="9"/>
                    <a:pt x="69" y="6"/>
                    <a:pt x="64" y="3"/>
                  </a:cubicBezTo>
                  <a:cubicBezTo>
                    <a:pt x="59" y="1"/>
                    <a:pt x="52" y="0"/>
                    <a:pt x="45" y="0"/>
                  </a:cubicBezTo>
                  <a:cubicBezTo>
                    <a:pt x="41" y="0"/>
                    <a:pt x="36" y="0"/>
                    <a:pt x="32" y="0"/>
                  </a:cubicBezTo>
                  <a:cubicBezTo>
                    <a:pt x="28" y="0"/>
                    <a:pt x="23" y="0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2" y="0"/>
                    <a:pt x="10" y="0"/>
                    <a:pt x="7" y="0"/>
                  </a:cubicBezTo>
                  <a:cubicBezTo>
                    <a:pt x="5" y="0"/>
                    <a:pt x="3" y="0"/>
                    <a:pt x="1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2"/>
                    <a:pt x="13" y="14"/>
                    <a:pt x="13" y="17"/>
                  </a:cubicBezTo>
                  <a:cubicBezTo>
                    <a:pt x="14" y="19"/>
                    <a:pt x="14" y="21"/>
                    <a:pt x="14" y="22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14" y="91"/>
                    <a:pt x="14" y="93"/>
                    <a:pt x="13" y="96"/>
                  </a:cubicBezTo>
                  <a:cubicBezTo>
                    <a:pt x="13" y="98"/>
                    <a:pt x="13" y="100"/>
                    <a:pt x="12" y="10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5" y="112"/>
                    <a:pt x="8" y="112"/>
                  </a:cubicBezTo>
                  <a:cubicBezTo>
                    <a:pt x="11" y="112"/>
                    <a:pt x="14" y="112"/>
                    <a:pt x="16" y="112"/>
                  </a:cubicBezTo>
                  <a:cubicBezTo>
                    <a:pt x="18" y="112"/>
                    <a:pt x="20" y="112"/>
                    <a:pt x="22" y="112"/>
                  </a:cubicBezTo>
                  <a:cubicBezTo>
                    <a:pt x="42" y="112"/>
                    <a:pt x="42" y="112"/>
                    <a:pt x="42" y="112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8" y="99"/>
                    <a:pt x="28" y="97"/>
                    <a:pt x="28" y="94"/>
                  </a:cubicBezTo>
                  <a:cubicBezTo>
                    <a:pt x="27" y="91"/>
                    <a:pt x="27" y="88"/>
                    <a:pt x="27" y="86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8" y="64"/>
                    <a:pt x="29" y="64"/>
                    <a:pt x="29" y="64"/>
                  </a:cubicBezTo>
                  <a:cubicBezTo>
                    <a:pt x="33" y="64"/>
                    <a:pt x="38" y="64"/>
                    <a:pt x="42" y="64"/>
                  </a:cubicBezTo>
                  <a:cubicBezTo>
                    <a:pt x="42" y="64"/>
                    <a:pt x="42" y="64"/>
                    <a:pt x="43" y="64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9" y="94"/>
                    <a:pt x="60" y="96"/>
                    <a:pt x="61" y="98"/>
                  </a:cubicBezTo>
                  <a:cubicBezTo>
                    <a:pt x="62" y="100"/>
                    <a:pt x="63" y="102"/>
                    <a:pt x="64" y="105"/>
                  </a:cubicBezTo>
                  <a:cubicBezTo>
                    <a:pt x="65" y="107"/>
                    <a:pt x="66" y="110"/>
                    <a:pt x="67" y="112"/>
                  </a:cubicBezTo>
                  <a:lnTo>
                    <a:pt x="92" y="112"/>
                  </a:lnTo>
                  <a:close/>
                  <a:moveTo>
                    <a:pt x="28" y="56"/>
                  </a:moveTo>
                  <a:cubicBezTo>
                    <a:pt x="27" y="56"/>
                    <a:pt x="27" y="56"/>
                    <a:pt x="27" y="5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4"/>
                    <a:pt x="27" y="21"/>
                    <a:pt x="28" y="18"/>
                  </a:cubicBezTo>
                  <a:cubicBezTo>
                    <a:pt x="28" y="15"/>
                    <a:pt x="28" y="12"/>
                    <a:pt x="28" y="10"/>
                  </a:cubicBezTo>
                  <a:cubicBezTo>
                    <a:pt x="29" y="9"/>
                    <a:pt x="29" y="8"/>
                    <a:pt x="29" y="8"/>
                  </a:cubicBezTo>
                  <a:cubicBezTo>
                    <a:pt x="30" y="8"/>
                    <a:pt x="31" y="7"/>
                    <a:pt x="32" y="7"/>
                  </a:cubicBezTo>
                  <a:cubicBezTo>
                    <a:pt x="35" y="7"/>
                    <a:pt x="37" y="7"/>
                    <a:pt x="39" y="7"/>
                  </a:cubicBezTo>
                  <a:cubicBezTo>
                    <a:pt x="47" y="7"/>
                    <a:pt x="53" y="9"/>
                    <a:pt x="58" y="13"/>
                  </a:cubicBezTo>
                  <a:cubicBezTo>
                    <a:pt x="63" y="17"/>
                    <a:pt x="66" y="24"/>
                    <a:pt x="66" y="32"/>
                  </a:cubicBezTo>
                  <a:cubicBezTo>
                    <a:pt x="66" y="40"/>
                    <a:pt x="63" y="46"/>
                    <a:pt x="58" y="50"/>
                  </a:cubicBezTo>
                  <a:cubicBezTo>
                    <a:pt x="53" y="54"/>
                    <a:pt x="47" y="56"/>
                    <a:pt x="39" y="56"/>
                  </a:cubicBezTo>
                  <a:cubicBezTo>
                    <a:pt x="35" y="56"/>
                    <a:pt x="31" y="56"/>
                    <a:pt x="2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87" name="Freeform 25">
              <a:extLst>
                <a:ext uri="{FF2B5EF4-FFF2-40B4-BE49-F238E27FC236}">
                  <a16:creationId xmlns:a16="http://schemas.microsoft.com/office/drawing/2014/main" id="{7FB0FC81-CD66-E6C7-6C1C-DE2DAC34C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5413" y="47196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88" name="Freeform 26">
              <a:extLst>
                <a:ext uri="{FF2B5EF4-FFF2-40B4-BE49-F238E27FC236}">
                  <a16:creationId xmlns:a16="http://schemas.microsoft.com/office/drawing/2014/main" id="{1A0D6A96-4D05-604C-F563-663AB4E10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9838" y="4308475"/>
              <a:ext cx="128588" cy="115888"/>
            </a:xfrm>
            <a:custGeom>
              <a:avLst/>
              <a:gdLst>
                <a:gd name="T0" fmla="*/ 81 w 81"/>
                <a:gd name="T1" fmla="*/ 16 h 73"/>
                <a:gd name="T2" fmla="*/ 60 w 81"/>
                <a:gd name="T3" fmla="*/ 0 h 73"/>
                <a:gd name="T4" fmla="*/ 0 w 81"/>
                <a:gd name="T5" fmla="*/ 62 h 73"/>
                <a:gd name="T6" fmla="*/ 14 w 81"/>
                <a:gd name="T7" fmla="*/ 73 h 73"/>
                <a:gd name="T8" fmla="*/ 81 w 81"/>
                <a:gd name="T9" fmla="*/ 1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73">
                  <a:moveTo>
                    <a:pt x="81" y="16"/>
                  </a:moveTo>
                  <a:lnTo>
                    <a:pt x="60" y="0"/>
                  </a:lnTo>
                  <a:lnTo>
                    <a:pt x="0" y="62"/>
                  </a:lnTo>
                  <a:lnTo>
                    <a:pt x="14" y="73"/>
                  </a:lnTo>
                  <a:lnTo>
                    <a:pt x="81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89" name="Freeform 27">
              <a:extLst>
                <a:ext uri="{FF2B5EF4-FFF2-40B4-BE49-F238E27FC236}">
                  <a16:creationId xmlns:a16="http://schemas.microsoft.com/office/drawing/2014/main" id="{187E6144-AF09-5D08-73AD-4ECB483027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7288" y="4448175"/>
              <a:ext cx="238125" cy="304800"/>
            </a:xfrm>
            <a:custGeom>
              <a:avLst/>
              <a:gdLst>
                <a:gd name="T0" fmla="*/ 62 w 63"/>
                <a:gd name="T1" fmla="*/ 73 h 81"/>
                <a:gd name="T2" fmla="*/ 63 w 63"/>
                <a:gd name="T3" fmla="*/ 72 h 81"/>
                <a:gd name="T4" fmla="*/ 59 w 63"/>
                <a:gd name="T5" fmla="*/ 65 h 81"/>
                <a:gd name="T6" fmla="*/ 49 w 63"/>
                <a:gd name="T7" fmla="*/ 69 h 81"/>
                <a:gd name="T8" fmla="*/ 35 w 63"/>
                <a:gd name="T9" fmla="*/ 72 h 81"/>
                <a:gd name="T10" fmla="*/ 25 w 63"/>
                <a:gd name="T11" fmla="*/ 69 h 81"/>
                <a:gd name="T12" fmla="*/ 18 w 63"/>
                <a:gd name="T13" fmla="*/ 61 h 81"/>
                <a:gd name="T14" fmla="*/ 14 w 63"/>
                <a:gd name="T15" fmla="*/ 51 h 81"/>
                <a:gd name="T16" fmla="*/ 13 w 63"/>
                <a:gd name="T17" fmla="*/ 42 h 81"/>
                <a:gd name="T18" fmla="*/ 61 w 63"/>
                <a:gd name="T19" fmla="*/ 42 h 81"/>
                <a:gd name="T20" fmla="*/ 63 w 63"/>
                <a:gd name="T21" fmla="*/ 37 h 81"/>
                <a:gd name="T22" fmla="*/ 60 w 63"/>
                <a:gd name="T23" fmla="*/ 18 h 81"/>
                <a:gd name="T24" fmla="*/ 51 w 63"/>
                <a:gd name="T25" fmla="*/ 5 h 81"/>
                <a:gd name="T26" fmla="*/ 34 w 63"/>
                <a:gd name="T27" fmla="*/ 0 h 81"/>
                <a:gd name="T28" fmla="*/ 14 w 63"/>
                <a:gd name="T29" fmla="*/ 6 h 81"/>
                <a:gd name="T30" fmla="*/ 3 w 63"/>
                <a:gd name="T31" fmla="*/ 20 h 81"/>
                <a:gd name="T32" fmla="*/ 0 w 63"/>
                <a:gd name="T33" fmla="*/ 41 h 81"/>
                <a:gd name="T34" fmla="*/ 4 w 63"/>
                <a:gd name="T35" fmla="*/ 62 h 81"/>
                <a:gd name="T36" fmla="*/ 16 w 63"/>
                <a:gd name="T37" fmla="*/ 76 h 81"/>
                <a:gd name="T38" fmla="*/ 36 w 63"/>
                <a:gd name="T39" fmla="*/ 81 h 81"/>
                <a:gd name="T40" fmla="*/ 48 w 63"/>
                <a:gd name="T41" fmla="*/ 80 h 81"/>
                <a:gd name="T42" fmla="*/ 57 w 63"/>
                <a:gd name="T43" fmla="*/ 76 h 81"/>
                <a:gd name="T44" fmla="*/ 62 w 63"/>
                <a:gd name="T45" fmla="*/ 73 h 81"/>
                <a:gd name="T46" fmla="*/ 17 w 63"/>
                <a:gd name="T47" fmla="*/ 19 h 81"/>
                <a:gd name="T48" fmla="*/ 23 w 63"/>
                <a:gd name="T49" fmla="*/ 11 h 81"/>
                <a:gd name="T50" fmla="*/ 33 w 63"/>
                <a:gd name="T51" fmla="*/ 8 h 81"/>
                <a:gd name="T52" fmla="*/ 46 w 63"/>
                <a:gd name="T53" fmla="*/ 14 h 81"/>
                <a:gd name="T54" fmla="*/ 50 w 63"/>
                <a:gd name="T55" fmla="*/ 28 h 81"/>
                <a:gd name="T56" fmla="*/ 50 w 63"/>
                <a:gd name="T57" fmla="*/ 32 h 81"/>
                <a:gd name="T58" fmla="*/ 13 w 63"/>
                <a:gd name="T59" fmla="*/ 34 h 81"/>
                <a:gd name="T60" fmla="*/ 14 w 63"/>
                <a:gd name="T61" fmla="*/ 29 h 81"/>
                <a:gd name="T62" fmla="*/ 17 w 63"/>
                <a:gd name="T63" fmla="*/ 1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" h="81">
                  <a:moveTo>
                    <a:pt x="62" y="73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7" y="66"/>
                    <a:pt x="53" y="68"/>
                    <a:pt x="49" y="69"/>
                  </a:cubicBezTo>
                  <a:cubicBezTo>
                    <a:pt x="44" y="71"/>
                    <a:pt x="40" y="72"/>
                    <a:pt x="35" y="72"/>
                  </a:cubicBezTo>
                  <a:cubicBezTo>
                    <a:pt x="31" y="72"/>
                    <a:pt x="28" y="71"/>
                    <a:pt x="25" y="69"/>
                  </a:cubicBezTo>
                  <a:cubicBezTo>
                    <a:pt x="22" y="67"/>
                    <a:pt x="20" y="64"/>
                    <a:pt x="18" y="61"/>
                  </a:cubicBezTo>
                  <a:cubicBezTo>
                    <a:pt x="16" y="58"/>
                    <a:pt x="15" y="55"/>
                    <a:pt x="14" y="51"/>
                  </a:cubicBezTo>
                  <a:cubicBezTo>
                    <a:pt x="14" y="48"/>
                    <a:pt x="13" y="45"/>
                    <a:pt x="13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3" y="30"/>
                    <a:pt x="62" y="23"/>
                    <a:pt x="60" y="18"/>
                  </a:cubicBezTo>
                  <a:cubicBezTo>
                    <a:pt x="59" y="12"/>
                    <a:pt x="55" y="8"/>
                    <a:pt x="51" y="5"/>
                  </a:cubicBezTo>
                  <a:cubicBezTo>
                    <a:pt x="47" y="2"/>
                    <a:pt x="41" y="0"/>
                    <a:pt x="34" y="0"/>
                  </a:cubicBezTo>
                  <a:cubicBezTo>
                    <a:pt x="26" y="0"/>
                    <a:pt x="19" y="2"/>
                    <a:pt x="14" y="6"/>
                  </a:cubicBezTo>
                  <a:cubicBezTo>
                    <a:pt x="9" y="9"/>
                    <a:pt x="6" y="14"/>
                    <a:pt x="3" y="20"/>
                  </a:cubicBezTo>
                  <a:cubicBezTo>
                    <a:pt x="1" y="26"/>
                    <a:pt x="0" y="33"/>
                    <a:pt x="0" y="41"/>
                  </a:cubicBezTo>
                  <a:cubicBezTo>
                    <a:pt x="0" y="49"/>
                    <a:pt x="1" y="56"/>
                    <a:pt x="4" y="62"/>
                  </a:cubicBezTo>
                  <a:cubicBezTo>
                    <a:pt x="6" y="68"/>
                    <a:pt x="10" y="73"/>
                    <a:pt x="16" y="76"/>
                  </a:cubicBezTo>
                  <a:cubicBezTo>
                    <a:pt x="21" y="80"/>
                    <a:pt x="28" y="81"/>
                    <a:pt x="36" y="81"/>
                  </a:cubicBezTo>
                  <a:cubicBezTo>
                    <a:pt x="40" y="81"/>
                    <a:pt x="44" y="81"/>
                    <a:pt x="48" y="80"/>
                  </a:cubicBezTo>
                  <a:cubicBezTo>
                    <a:pt x="52" y="79"/>
                    <a:pt x="54" y="77"/>
                    <a:pt x="57" y="76"/>
                  </a:cubicBezTo>
                  <a:cubicBezTo>
                    <a:pt x="59" y="75"/>
                    <a:pt x="61" y="74"/>
                    <a:pt x="62" y="73"/>
                  </a:cubicBezTo>
                  <a:close/>
                  <a:moveTo>
                    <a:pt x="17" y="19"/>
                  </a:moveTo>
                  <a:cubicBezTo>
                    <a:pt x="19" y="16"/>
                    <a:pt x="21" y="13"/>
                    <a:pt x="23" y="11"/>
                  </a:cubicBezTo>
                  <a:cubicBezTo>
                    <a:pt x="26" y="9"/>
                    <a:pt x="29" y="8"/>
                    <a:pt x="33" y="8"/>
                  </a:cubicBezTo>
                  <a:cubicBezTo>
                    <a:pt x="39" y="8"/>
                    <a:pt x="43" y="10"/>
                    <a:pt x="46" y="14"/>
                  </a:cubicBezTo>
                  <a:cubicBezTo>
                    <a:pt x="49" y="18"/>
                    <a:pt x="50" y="23"/>
                    <a:pt x="50" y="28"/>
                  </a:cubicBezTo>
                  <a:cubicBezTo>
                    <a:pt x="50" y="30"/>
                    <a:pt x="50" y="31"/>
                    <a:pt x="50" y="32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3"/>
                    <a:pt x="14" y="31"/>
                    <a:pt x="14" y="29"/>
                  </a:cubicBezTo>
                  <a:cubicBezTo>
                    <a:pt x="15" y="26"/>
                    <a:pt x="16" y="22"/>
                    <a:pt x="1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90" name="Freeform 28">
              <a:extLst>
                <a:ext uri="{FF2B5EF4-FFF2-40B4-BE49-F238E27FC236}">
                  <a16:creationId xmlns:a16="http://schemas.microsoft.com/office/drawing/2014/main" id="{486494F8-E386-F1E1-DBA3-0B49516368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19863" y="4448175"/>
              <a:ext cx="271463" cy="441325"/>
            </a:xfrm>
            <a:custGeom>
              <a:avLst/>
              <a:gdLst>
                <a:gd name="T0" fmla="*/ 71 w 72"/>
                <a:gd name="T1" fmla="*/ 0 h 117"/>
                <a:gd name="T2" fmla="*/ 50 w 72"/>
                <a:gd name="T3" fmla="*/ 4 h 117"/>
                <a:gd name="T4" fmla="*/ 34 w 72"/>
                <a:gd name="T5" fmla="*/ 0 h 117"/>
                <a:gd name="T6" fmla="*/ 18 w 72"/>
                <a:gd name="T7" fmla="*/ 4 h 117"/>
                <a:gd name="T8" fmla="*/ 7 w 72"/>
                <a:gd name="T9" fmla="*/ 14 h 117"/>
                <a:gd name="T10" fmla="*/ 4 w 72"/>
                <a:gd name="T11" fmla="*/ 29 h 117"/>
                <a:gd name="T12" fmla="*/ 7 w 72"/>
                <a:gd name="T13" fmla="*/ 44 h 117"/>
                <a:gd name="T14" fmla="*/ 18 w 72"/>
                <a:gd name="T15" fmla="*/ 54 h 117"/>
                <a:gd name="T16" fmla="*/ 6 w 72"/>
                <a:gd name="T17" fmla="*/ 66 h 117"/>
                <a:gd name="T18" fmla="*/ 9 w 72"/>
                <a:gd name="T19" fmla="*/ 74 h 117"/>
                <a:gd name="T20" fmla="*/ 15 w 72"/>
                <a:gd name="T21" fmla="*/ 78 h 117"/>
                <a:gd name="T22" fmla="*/ 5 w 72"/>
                <a:gd name="T23" fmla="*/ 87 h 117"/>
                <a:gd name="T24" fmla="*/ 0 w 72"/>
                <a:gd name="T25" fmla="*/ 94 h 117"/>
                <a:gd name="T26" fmla="*/ 31 w 72"/>
                <a:gd name="T27" fmla="*/ 117 h 117"/>
                <a:gd name="T28" fmla="*/ 51 w 72"/>
                <a:gd name="T29" fmla="*/ 113 h 117"/>
                <a:gd name="T30" fmla="*/ 65 w 72"/>
                <a:gd name="T31" fmla="*/ 102 h 117"/>
                <a:gd name="T32" fmla="*/ 71 w 72"/>
                <a:gd name="T33" fmla="*/ 87 h 117"/>
                <a:gd name="T34" fmla="*/ 64 w 72"/>
                <a:gd name="T35" fmla="*/ 73 h 117"/>
                <a:gd name="T36" fmla="*/ 56 w 72"/>
                <a:gd name="T37" fmla="*/ 71 h 117"/>
                <a:gd name="T38" fmla="*/ 44 w 72"/>
                <a:gd name="T39" fmla="*/ 70 h 117"/>
                <a:gd name="T40" fmla="*/ 34 w 72"/>
                <a:gd name="T41" fmla="*/ 68 h 117"/>
                <a:gd name="T42" fmla="*/ 22 w 72"/>
                <a:gd name="T43" fmla="*/ 66 h 117"/>
                <a:gd name="T44" fmla="*/ 19 w 72"/>
                <a:gd name="T45" fmla="*/ 63 h 117"/>
                <a:gd name="T46" fmla="*/ 20 w 72"/>
                <a:gd name="T47" fmla="*/ 60 h 117"/>
                <a:gd name="T48" fmla="*/ 23 w 72"/>
                <a:gd name="T49" fmla="*/ 56 h 117"/>
                <a:gd name="T50" fmla="*/ 34 w 72"/>
                <a:gd name="T51" fmla="*/ 58 h 117"/>
                <a:gd name="T52" fmla="*/ 50 w 72"/>
                <a:gd name="T53" fmla="*/ 54 h 117"/>
                <a:gd name="T54" fmla="*/ 60 w 72"/>
                <a:gd name="T55" fmla="*/ 44 h 117"/>
                <a:gd name="T56" fmla="*/ 64 w 72"/>
                <a:gd name="T57" fmla="*/ 29 h 117"/>
                <a:gd name="T58" fmla="*/ 60 w 72"/>
                <a:gd name="T59" fmla="*/ 14 h 117"/>
                <a:gd name="T60" fmla="*/ 57 w 72"/>
                <a:gd name="T61" fmla="*/ 10 h 117"/>
                <a:gd name="T62" fmla="*/ 72 w 72"/>
                <a:gd name="T63" fmla="*/ 10 h 117"/>
                <a:gd name="T64" fmla="*/ 71 w 72"/>
                <a:gd name="T65" fmla="*/ 0 h 117"/>
                <a:gd name="T66" fmla="*/ 31 w 72"/>
                <a:gd name="T67" fmla="*/ 81 h 117"/>
                <a:gd name="T68" fmla="*/ 52 w 72"/>
                <a:gd name="T69" fmla="*/ 84 h 117"/>
                <a:gd name="T70" fmla="*/ 57 w 72"/>
                <a:gd name="T71" fmla="*/ 86 h 117"/>
                <a:gd name="T72" fmla="*/ 58 w 72"/>
                <a:gd name="T73" fmla="*/ 91 h 117"/>
                <a:gd name="T74" fmla="*/ 52 w 72"/>
                <a:gd name="T75" fmla="*/ 103 h 117"/>
                <a:gd name="T76" fmla="*/ 35 w 72"/>
                <a:gd name="T77" fmla="*/ 108 h 117"/>
                <a:gd name="T78" fmla="*/ 18 w 72"/>
                <a:gd name="T79" fmla="*/ 104 h 117"/>
                <a:gd name="T80" fmla="*/ 13 w 72"/>
                <a:gd name="T81" fmla="*/ 92 h 117"/>
                <a:gd name="T82" fmla="*/ 14 w 72"/>
                <a:gd name="T83" fmla="*/ 89 h 117"/>
                <a:gd name="T84" fmla="*/ 16 w 72"/>
                <a:gd name="T85" fmla="*/ 84 h 117"/>
                <a:gd name="T86" fmla="*/ 20 w 72"/>
                <a:gd name="T87" fmla="*/ 79 h 117"/>
                <a:gd name="T88" fmla="*/ 24 w 72"/>
                <a:gd name="T89" fmla="*/ 80 h 117"/>
                <a:gd name="T90" fmla="*/ 31 w 72"/>
                <a:gd name="T91" fmla="*/ 81 h 117"/>
                <a:gd name="T92" fmla="*/ 34 w 72"/>
                <a:gd name="T93" fmla="*/ 50 h 117"/>
                <a:gd name="T94" fmla="*/ 16 w 72"/>
                <a:gd name="T95" fmla="*/ 29 h 117"/>
                <a:gd name="T96" fmla="*/ 34 w 72"/>
                <a:gd name="T97" fmla="*/ 8 h 117"/>
                <a:gd name="T98" fmla="*/ 51 w 72"/>
                <a:gd name="T99" fmla="*/ 29 h 117"/>
                <a:gd name="T100" fmla="*/ 34 w 72"/>
                <a:gd name="T101" fmla="*/ 5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2" h="117">
                  <a:moveTo>
                    <a:pt x="71" y="0"/>
                  </a:moveTo>
                  <a:cubicBezTo>
                    <a:pt x="50" y="4"/>
                    <a:pt x="50" y="4"/>
                    <a:pt x="50" y="4"/>
                  </a:cubicBezTo>
                  <a:cubicBezTo>
                    <a:pt x="45" y="2"/>
                    <a:pt x="40" y="0"/>
                    <a:pt x="34" y="0"/>
                  </a:cubicBezTo>
                  <a:cubicBezTo>
                    <a:pt x="28" y="0"/>
                    <a:pt x="23" y="2"/>
                    <a:pt x="18" y="4"/>
                  </a:cubicBezTo>
                  <a:cubicBezTo>
                    <a:pt x="14" y="6"/>
                    <a:pt x="10" y="10"/>
                    <a:pt x="7" y="14"/>
                  </a:cubicBezTo>
                  <a:cubicBezTo>
                    <a:pt x="5" y="18"/>
                    <a:pt x="4" y="23"/>
                    <a:pt x="4" y="29"/>
                  </a:cubicBezTo>
                  <a:cubicBezTo>
                    <a:pt x="4" y="35"/>
                    <a:pt x="5" y="40"/>
                    <a:pt x="7" y="44"/>
                  </a:cubicBezTo>
                  <a:cubicBezTo>
                    <a:pt x="10" y="48"/>
                    <a:pt x="13" y="52"/>
                    <a:pt x="18" y="54"/>
                  </a:cubicBezTo>
                  <a:cubicBezTo>
                    <a:pt x="10" y="60"/>
                    <a:pt x="6" y="65"/>
                    <a:pt x="6" y="66"/>
                  </a:cubicBezTo>
                  <a:cubicBezTo>
                    <a:pt x="6" y="69"/>
                    <a:pt x="7" y="72"/>
                    <a:pt x="9" y="74"/>
                  </a:cubicBezTo>
                  <a:cubicBezTo>
                    <a:pt x="10" y="75"/>
                    <a:pt x="12" y="77"/>
                    <a:pt x="15" y="78"/>
                  </a:cubicBezTo>
                  <a:cubicBezTo>
                    <a:pt x="11" y="81"/>
                    <a:pt x="7" y="84"/>
                    <a:pt x="5" y="87"/>
                  </a:cubicBezTo>
                  <a:cubicBezTo>
                    <a:pt x="2" y="90"/>
                    <a:pt x="0" y="92"/>
                    <a:pt x="0" y="94"/>
                  </a:cubicBezTo>
                  <a:cubicBezTo>
                    <a:pt x="0" y="109"/>
                    <a:pt x="10" y="117"/>
                    <a:pt x="31" y="117"/>
                  </a:cubicBezTo>
                  <a:cubicBezTo>
                    <a:pt x="38" y="117"/>
                    <a:pt x="45" y="115"/>
                    <a:pt x="51" y="113"/>
                  </a:cubicBezTo>
                  <a:cubicBezTo>
                    <a:pt x="57" y="110"/>
                    <a:pt x="62" y="106"/>
                    <a:pt x="65" y="102"/>
                  </a:cubicBezTo>
                  <a:cubicBezTo>
                    <a:pt x="69" y="97"/>
                    <a:pt x="71" y="92"/>
                    <a:pt x="71" y="87"/>
                  </a:cubicBezTo>
                  <a:cubicBezTo>
                    <a:pt x="71" y="79"/>
                    <a:pt x="69" y="75"/>
                    <a:pt x="64" y="73"/>
                  </a:cubicBezTo>
                  <a:cubicBezTo>
                    <a:pt x="62" y="72"/>
                    <a:pt x="59" y="72"/>
                    <a:pt x="56" y="71"/>
                  </a:cubicBezTo>
                  <a:cubicBezTo>
                    <a:pt x="52" y="71"/>
                    <a:pt x="48" y="70"/>
                    <a:pt x="44" y="70"/>
                  </a:cubicBezTo>
                  <a:cubicBezTo>
                    <a:pt x="41" y="69"/>
                    <a:pt x="37" y="69"/>
                    <a:pt x="34" y="68"/>
                  </a:cubicBezTo>
                  <a:cubicBezTo>
                    <a:pt x="28" y="68"/>
                    <a:pt x="24" y="67"/>
                    <a:pt x="22" y="66"/>
                  </a:cubicBezTo>
                  <a:cubicBezTo>
                    <a:pt x="20" y="66"/>
                    <a:pt x="19" y="64"/>
                    <a:pt x="19" y="63"/>
                  </a:cubicBezTo>
                  <a:cubicBezTo>
                    <a:pt x="19" y="62"/>
                    <a:pt x="19" y="61"/>
                    <a:pt x="20" y="60"/>
                  </a:cubicBezTo>
                  <a:cubicBezTo>
                    <a:pt x="21" y="59"/>
                    <a:pt x="22" y="57"/>
                    <a:pt x="23" y="56"/>
                  </a:cubicBezTo>
                  <a:cubicBezTo>
                    <a:pt x="26" y="57"/>
                    <a:pt x="30" y="58"/>
                    <a:pt x="34" y="58"/>
                  </a:cubicBezTo>
                  <a:cubicBezTo>
                    <a:pt x="40" y="58"/>
                    <a:pt x="45" y="56"/>
                    <a:pt x="50" y="54"/>
                  </a:cubicBezTo>
                  <a:cubicBezTo>
                    <a:pt x="54" y="52"/>
                    <a:pt x="58" y="48"/>
                    <a:pt x="60" y="44"/>
                  </a:cubicBezTo>
                  <a:cubicBezTo>
                    <a:pt x="63" y="40"/>
                    <a:pt x="64" y="35"/>
                    <a:pt x="64" y="29"/>
                  </a:cubicBezTo>
                  <a:cubicBezTo>
                    <a:pt x="64" y="23"/>
                    <a:pt x="63" y="18"/>
                    <a:pt x="60" y="14"/>
                  </a:cubicBezTo>
                  <a:cubicBezTo>
                    <a:pt x="59" y="12"/>
                    <a:pt x="58" y="11"/>
                    <a:pt x="57" y="10"/>
                  </a:cubicBezTo>
                  <a:cubicBezTo>
                    <a:pt x="72" y="10"/>
                    <a:pt x="72" y="10"/>
                    <a:pt x="72" y="10"/>
                  </a:cubicBezTo>
                  <a:lnTo>
                    <a:pt x="71" y="0"/>
                  </a:lnTo>
                  <a:close/>
                  <a:moveTo>
                    <a:pt x="31" y="81"/>
                  </a:moveTo>
                  <a:cubicBezTo>
                    <a:pt x="52" y="84"/>
                    <a:pt x="52" y="84"/>
                    <a:pt x="52" y="84"/>
                  </a:cubicBezTo>
                  <a:cubicBezTo>
                    <a:pt x="54" y="84"/>
                    <a:pt x="56" y="85"/>
                    <a:pt x="57" y="86"/>
                  </a:cubicBezTo>
                  <a:cubicBezTo>
                    <a:pt x="58" y="87"/>
                    <a:pt x="58" y="89"/>
                    <a:pt x="58" y="91"/>
                  </a:cubicBezTo>
                  <a:cubicBezTo>
                    <a:pt x="58" y="96"/>
                    <a:pt x="56" y="100"/>
                    <a:pt x="52" y="103"/>
                  </a:cubicBezTo>
                  <a:cubicBezTo>
                    <a:pt x="47" y="107"/>
                    <a:pt x="42" y="108"/>
                    <a:pt x="35" y="108"/>
                  </a:cubicBezTo>
                  <a:cubicBezTo>
                    <a:pt x="28" y="108"/>
                    <a:pt x="22" y="107"/>
                    <a:pt x="18" y="104"/>
                  </a:cubicBezTo>
                  <a:cubicBezTo>
                    <a:pt x="15" y="102"/>
                    <a:pt x="13" y="98"/>
                    <a:pt x="13" y="92"/>
                  </a:cubicBezTo>
                  <a:cubicBezTo>
                    <a:pt x="13" y="91"/>
                    <a:pt x="13" y="90"/>
                    <a:pt x="14" y="89"/>
                  </a:cubicBezTo>
                  <a:cubicBezTo>
                    <a:pt x="14" y="88"/>
                    <a:pt x="15" y="86"/>
                    <a:pt x="16" y="84"/>
                  </a:cubicBezTo>
                  <a:cubicBezTo>
                    <a:pt x="17" y="83"/>
                    <a:pt x="19" y="81"/>
                    <a:pt x="20" y="79"/>
                  </a:cubicBezTo>
                  <a:cubicBezTo>
                    <a:pt x="22" y="80"/>
                    <a:pt x="23" y="80"/>
                    <a:pt x="24" y="80"/>
                  </a:cubicBezTo>
                  <a:cubicBezTo>
                    <a:pt x="26" y="81"/>
                    <a:pt x="28" y="81"/>
                    <a:pt x="31" y="81"/>
                  </a:cubicBezTo>
                  <a:close/>
                  <a:moveTo>
                    <a:pt x="34" y="50"/>
                  </a:moveTo>
                  <a:cubicBezTo>
                    <a:pt x="22" y="50"/>
                    <a:pt x="16" y="43"/>
                    <a:pt x="16" y="29"/>
                  </a:cubicBezTo>
                  <a:cubicBezTo>
                    <a:pt x="16" y="15"/>
                    <a:pt x="22" y="8"/>
                    <a:pt x="34" y="8"/>
                  </a:cubicBezTo>
                  <a:cubicBezTo>
                    <a:pt x="45" y="8"/>
                    <a:pt x="51" y="15"/>
                    <a:pt x="51" y="29"/>
                  </a:cubicBezTo>
                  <a:cubicBezTo>
                    <a:pt x="51" y="43"/>
                    <a:pt x="45" y="50"/>
                    <a:pt x="34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91" name="Freeform 29">
              <a:extLst>
                <a:ext uri="{FF2B5EF4-FFF2-40B4-BE49-F238E27FC236}">
                  <a16:creationId xmlns:a16="http://schemas.microsoft.com/office/drawing/2014/main" id="{C1FA8299-ACDE-7F0B-9C01-59F102911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663" y="4454525"/>
              <a:ext cx="317500" cy="298450"/>
            </a:xfrm>
            <a:custGeom>
              <a:avLst/>
              <a:gdLst>
                <a:gd name="T0" fmla="*/ 11 w 84"/>
                <a:gd name="T1" fmla="*/ 11 h 79"/>
                <a:gd name="T2" fmla="*/ 11 w 84"/>
                <a:gd name="T3" fmla="*/ 17 h 79"/>
                <a:gd name="T4" fmla="*/ 12 w 84"/>
                <a:gd name="T5" fmla="*/ 22 h 79"/>
                <a:gd name="T6" fmla="*/ 12 w 84"/>
                <a:gd name="T7" fmla="*/ 43 h 79"/>
                <a:gd name="T8" fmla="*/ 13 w 84"/>
                <a:gd name="T9" fmla="*/ 62 h 79"/>
                <a:gd name="T10" fmla="*/ 21 w 84"/>
                <a:gd name="T11" fmla="*/ 75 h 79"/>
                <a:gd name="T12" fmla="*/ 37 w 84"/>
                <a:gd name="T13" fmla="*/ 79 h 79"/>
                <a:gd name="T14" fmla="*/ 51 w 84"/>
                <a:gd name="T15" fmla="*/ 76 h 79"/>
                <a:gd name="T16" fmla="*/ 59 w 84"/>
                <a:gd name="T17" fmla="*/ 70 h 79"/>
                <a:gd name="T18" fmla="*/ 62 w 84"/>
                <a:gd name="T19" fmla="*/ 65 h 79"/>
                <a:gd name="T20" fmla="*/ 64 w 84"/>
                <a:gd name="T21" fmla="*/ 78 h 79"/>
                <a:gd name="T22" fmla="*/ 84 w 84"/>
                <a:gd name="T23" fmla="*/ 78 h 79"/>
                <a:gd name="T24" fmla="*/ 84 w 84"/>
                <a:gd name="T25" fmla="*/ 69 h 79"/>
                <a:gd name="T26" fmla="*/ 73 w 84"/>
                <a:gd name="T27" fmla="*/ 68 h 79"/>
                <a:gd name="T28" fmla="*/ 73 w 84"/>
                <a:gd name="T29" fmla="*/ 63 h 79"/>
                <a:gd name="T30" fmla="*/ 72 w 84"/>
                <a:gd name="T31" fmla="*/ 52 h 79"/>
                <a:gd name="T32" fmla="*/ 72 w 84"/>
                <a:gd name="T33" fmla="*/ 26 h 79"/>
                <a:gd name="T34" fmla="*/ 72 w 84"/>
                <a:gd name="T35" fmla="*/ 19 h 79"/>
                <a:gd name="T36" fmla="*/ 72 w 84"/>
                <a:gd name="T37" fmla="*/ 10 h 79"/>
                <a:gd name="T38" fmla="*/ 73 w 84"/>
                <a:gd name="T39" fmla="*/ 3 h 79"/>
                <a:gd name="T40" fmla="*/ 70 w 84"/>
                <a:gd name="T41" fmla="*/ 0 h 79"/>
                <a:gd name="T42" fmla="*/ 48 w 84"/>
                <a:gd name="T43" fmla="*/ 0 h 79"/>
                <a:gd name="T44" fmla="*/ 47 w 84"/>
                <a:gd name="T45" fmla="*/ 8 h 79"/>
                <a:gd name="T46" fmla="*/ 59 w 84"/>
                <a:gd name="T47" fmla="*/ 10 h 79"/>
                <a:gd name="T48" fmla="*/ 59 w 84"/>
                <a:gd name="T49" fmla="*/ 11 h 79"/>
                <a:gd name="T50" fmla="*/ 60 w 84"/>
                <a:gd name="T51" fmla="*/ 17 h 79"/>
                <a:gd name="T52" fmla="*/ 60 w 84"/>
                <a:gd name="T53" fmla="*/ 22 h 79"/>
                <a:gd name="T54" fmla="*/ 60 w 84"/>
                <a:gd name="T55" fmla="*/ 45 h 79"/>
                <a:gd name="T56" fmla="*/ 58 w 84"/>
                <a:gd name="T57" fmla="*/ 57 h 79"/>
                <a:gd name="T58" fmla="*/ 51 w 84"/>
                <a:gd name="T59" fmla="*/ 66 h 79"/>
                <a:gd name="T60" fmla="*/ 40 w 84"/>
                <a:gd name="T61" fmla="*/ 70 h 79"/>
                <a:gd name="T62" fmla="*/ 27 w 84"/>
                <a:gd name="T63" fmla="*/ 64 h 79"/>
                <a:gd name="T64" fmla="*/ 24 w 84"/>
                <a:gd name="T65" fmla="*/ 49 h 79"/>
                <a:gd name="T66" fmla="*/ 24 w 84"/>
                <a:gd name="T67" fmla="*/ 26 h 79"/>
                <a:gd name="T68" fmla="*/ 24 w 84"/>
                <a:gd name="T69" fmla="*/ 19 h 79"/>
                <a:gd name="T70" fmla="*/ 24 w 84"/>
                <a:gd name="T71" fmla="*/ 10 h 79"/>
                <a:gd name="T72" fmla="*/ 25 w 84"/>
                <a:gd name="T73" fmla="*/ 3 h 79"/>
                <a:gd name="T74" fmla="*/ 22 w 84"/>
                <a:gd name="T75" fmla="*/ 0 h 79"/>
                <a:gd name="T76" fmla="*/ 0 w 84"/>
                <a:gd name="T77" fmla="*/ 0 h 79"/>
                <a:gd name="T78" fmla="*/ 0 w 84"/>
                <a:gd name="T79" fmla="*/ 8 h 79"/>
                <a:gd name="T80" fmla="*/ 10 w 84"/>
                <a:gd name="T81" fmla="*/ 10 h 79"/>
                <a:gd name="T82" fmla="*/ 11 w 84"/>
                <a:gd name="T83" fmla="*/ 1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4" h="79">
                  <a:moveTo>
                    <a:pt x="11" y="11"/>
                  </a:moveTo>
                  <a:cubicBezTo>
                    <a:pt x="11" y="13"/>
                    <a:pt x="11" y="15"/>
                    <a:pt x="11" y="17"/>
                  </a:cubicBezTo>
                  <a:cubicBezTo>
                    <a:pt x="12" y="19"/>
                    <a:pt x="12" y="21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50"/>
                    <a:pt x="12" y="56"/>
                    <a:pt x="13" y="62"/>
                  </a:cubicBezTo>
                  <a:cubicBezTo>
                    <a:pt x="15" y="67"/>
                    <a:pt x="17" y="72"/>
                    <a:pt x="21" y="75"/>
                  </a:cubicBezTo>
                  <a:cubicBezTo>
                    <a:pt x="24" y="78"/>
                    <a:pt x="30" y="79"/>
                    <a:pt x="37" y="79"/>
                  </a:cubicBezTo>
                  <a:cubicBezTo>
                    <a:pt x="43" y="79"/>
                    <a:pt x="47" y="78"/>
                    <a:pt x="51" y="76"/>
                  </a:cubicBezTo>
                  <a:cubicBezTo>
                    <a:pt x="54" y="74"/>
                    <a:pt x="57" y="72"/>
                    <a:pt x="59" y="70"/>
                  </a:cubicBezTo>
                  <a:cubicBezTo>
                    <a:pt x="60" y="68"/>
                    <a:pt x="61" y="66"/>
                    <a:pt x="62" y="65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4" y="69"/>
                    <a:pt x="84" y="69"/>
                    <a:pt x="84" y="69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3" y="66"/>
                    <a:pt x="73" y="65"/>
                    <a:pt x="73" y="63"/>
                  </a:cubicBezTo>
                  <a:cubicBezTo>
                    <a:pt x="72" y="59"/>
                    <a:pt x="72" y="55"/>
                    <a:pt x="72" y="52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2" y="24"/>
                    <a:pt x="72" y="22"/>
                    <a:pt x="72" y="19"/>
                  </a:cubicBezTo>
                  <a:cubicBezTo>
                    <a:pt x="72" y="16"/>
                    <a:pt x="72" y="13"/>
                    <a:pt x="72" y="10"/>
                  </a:cubicBezTo>
                  <a:cubicBezTo>
                    <a:pt x="73" y="7"/>
                    <a:pt x="73" y="5"/>
                    <a:pt x="73" y="3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9" y="11"/>
                    <a:pt x="59" y="11"/>
                  </a:cubicBezTo>
                  <a:cubicBezTo>
                    <a:pt x="59" y="13"/>
                    <a:pt x="59" y="15"/>
                    <a:pt x="60" y="17"/>
                  </a:cubicBezTo>
                  <a:cubicBezTo>
                    <a:pt x="60" y="19"/>
                    <a:pt x="60" y="21"/>
                    <a:pt x="60" y="22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9"/>
                    <a:pt x="59" y="53"/>
                    <a:pt x="58" y="57"/>
                  </a:cubicBezTo>
                  <a:cubicBezTo>
                    <a:pt x="56" y="61"/>
                    <a:pt x="54" y="64"/>
                    <a:pt x="51" y="66"/>
                  </a:cubicBezTo>
                  <a:cubicBezTo>
                    <a:pt x="48" y="69"/>
                    <a:pt x="44" y="70"/>
                    <a:pt x="40" y="70"/>
                  </a:cubicBezTo>
                  <a:cubicBezTo>
                    <a:pt x="34" y="70"/>
                    <a:pt x="29" y="68"/>
                    <a:pt x="27" y="64"/>
                  </a:cubicBezTo>
                  <a:cubicBezTo>
                    <a:pt x="25" y="60"/>
                    <a:pt x="24" y="55"/>
                    <a:pt x="24" y="49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4"/>
                    <a:pt x="24" y="22"/>
                    <a:pt x="24" y="19"/>
                  </a:cubicBezTo>
                  <a:cubicBezTo>
                    <a:pt x="24" y="16"/>
                    <a:pt x="24" y="13"/>
                    <a:pt x="24" y="10"/>
                  </a:cubicBezTo>
                  <a:cubicBezTo>
                    <a:pt x="24" y="7"/>
                    <a:pt x="25" y="5"/>
                    <a:pt x="25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92" name="Freeform 30">
              <a:extLst>
                <a:ext uri="{FF2B5EF4-FFF2-40B4-BE49-F238E27FC236}">
                  <a16:creationId xmlns:a16="http://schemas.microsoft.com/office/drawing/2014/main" id="{7C29DE86-F082-4D22-E335-3611BB9D8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7563" y="4297363"/>
              <a:ext cx="147638" cy="452438"/>
            </a:xfrm>
            <a:custGeom>
              <a:avLst/>
              <a:gdLst>
                <a:gd name="T0" fmla="*/ 39 w 39"/>
                <a:gd name="T1" fmla="*/ 111 h 120"/>
                <a:gd name="T2" fmla="*/ 27 w 39"/>
                <a:gd name="T3" fmla="*/ 110 h 120"/>
                <a:gd name="T4" fmla="*/ 26 w 39"/>
                <a:gd name="T5" fmla="*/ 107 h 120"/>
                <a:gd name="T6" fmla="*/ 26 w 39"/>
                <a:gd name="T7" fmla="*/ 94 h 120"/>
                <a:gd name="T8" fmla="*/ 26 w 39"/>
                <a:gd name="T9" fmla="*/ 27 h 120"/>
                <a:gd name="T10" fmla="*/ 26 w 39"/>
                <a:gd name="T11" fmla="*/ 19 h 120"/>
                <a:gd name="T12" fmla="*/ 27 w 39"/>
                <a:gd name="T13" fmla="*/ 10 h 120"/>
                <a:gd name="T14" fmla="*/ 27 w 39"/>
                <a:gd name="T15" fmla="*/ 3 h 120"/>
                <a:gd name="T16" fmla="*/ 24 w 39"/>
                <a:gd name="T17" fmla="*/ 0 h 120"/>
                <a:gd name="T18" fmla="*/ 15 w 39"/>
                <a:gd name="T19" fmla="*/ 0 h 120"/>
                <a:gd name="T20" fmla="*/ 1 w 39"/>
                <a:gd name="T21" fmla="*/ 0 h 120"/>
                <a:gd name="T22" fmla="*/ 0 w 39"/>
                <a:gd name="T23" fmla="*/ 8 h 120"/>
                <a:gd name="T24" fmla="*/ 13 w 39"/>
                <a:gd name="T25" fmla="*/ 10 h 120"/>
                <a:gd name="T26" fmla="*/ 14 w 39"/>
                <a:gd name="T27" fmla="*/ 17 h 120"/>
                <a:gd name="T28" fmla="*/ 14 w 39"/>
                <a:gd name="T29" fmla="*/ 22 h 120"/>
                <a:gd name="T30" fmla="*/ 14 w 39"/>
                <a:gd name="T31" fmla="*/ 99 h 120"/>
                <a:gd name="T32" fmla="*/ 13 w 39"/>
                <a:gd name="T33" fmla="*/ 104 h 120"/>
                <a:gd name="T34" fmla="*/ 12 w 39"/>
                <a:gd name="T35" fmla="*/ 110 h 120"/>
                <a:gd name="T36" fmla="*/ 0 w 39"/>
                <a:gd name="T37" fmla="*/ 113 h 120"/>
                <a:gd name="T38" fmla="*/ 1 w 39"/>
                <a:gd name="T39" fmla="*/ 120 h 120"/>
                <a:gd name="T40" fmla="*/ 7 w 39"/>
                <a:gd name="T41" fmla="*/ 120 h 120"/>
                <a:gd name="T42" fmla="*/ 14 w 39"/>
                <a:gd name="T43" fmla="*/ 120 h 120"/>
                <a:gd name="T44" fmla="*/ 18 w 39"/>
                <a:gd name="T45" fmla="*/ 120 h 120"/>
                <a:gd name="T46" fmla="*/ 38 w 39"/>
                <a:gd name="T47" fmla="*/ 120 h 120"/>
                <a:gd name="T48" fmla="*/ 39 w 39"/>
                <a:gd name="T4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120">
                  <a:moveTo>
                    <a:pt x="39" y="111"/>
                  </a:moveTo>
                  <a:cubicBezTo>
                    <a:pt x="27" y="110"/>
                    <a:pt x="27" y="110"/>
                    <a:pt x="27" y="110"/>
                  </a:cubicBezTo>
                  <a:cubicBezTo>
                    <a:pt x="27" y="109"/>
                    <a:pt x="27" y="108"/>
                    <a:pt x="26" y="107"/>
                  </a:cubicBezTo>
                  <a:cubicBezTo>
                    <a:pt x="26" y="102"/>
                    <a:pt x="26" y="98"/>
                    <a:pt x="26" y="94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4"/>
                    <a:pt x="26" y="22"/>
                    <a:pt x="26" y="19"/>
                  </a:cubicBezTo>
                  <a:cubicBezTo>
                    <a:pt x="26" y="15"/>
                    <a:pt x="26" y="13"/>
                    <a:pt x="27" y="10"/>
                  </a:cubicBezTo>
                  <a:cubicBezTo>
                    <a:pt x="27" y="7"/>
                    <a:pt x="27" y="5"/>
                    <a:pt x="27" y="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3"/>
                    <a:pt x="13" y="15"/>
                    <a:pt x="14" y="17"/>
                  </a:cubicBezTo>
                  <a:cubicBezTo>
                    <a:pt x="14" y="19"/>
                    <a:pt x="14" y="21"/>
                    <a:pt x="14" y="22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4" y="100"/>
                    <a:pt x="14" y="102"/>
                    <a:pt x="13" y="104"/>
                  </a:cubicBezTo>
                  <a:cubicBezTo>
                    <a:pt x="13" y="106"/>
                    <a:pt x="13" y="108"/>
                    <a:pt x="12" y="11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3" y="120"/>
                    <a:pt x="5" y="120"/>
                    <a:pt x="7" y="120"/>
                  </a:cubicBezTo>
                  <a:cubicBezTo>
                    <a:pt x="10" y="120"/>
                    <a:pt x="12" y="120"/>
                    <a:pt x="14" y="120"/>
                  </a:cubicBezTo>
                  <a:cubicBezTo>
                    <a:pt x="16" y="120"/>
                    <a:pt x="17" y="120"/>
                    <a:pt x="18" y="120"/>
                  </a:cubicBezTo>
                  <a:cubicBezTo>
                    <a:pt x="38" y="120"/>
                    <a:pt x="38" y="120"/>
                    <a:pt x="38" y="120"/>
                  </a:cubicBezTo>
                  <a:lnTo>
                    <a:pt x="39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93" name="Freeform 31">
              <a:extLst>
                <a:ext uri="{FF2B5EF4-FFF2-40B4-BE49-F238E27FC236}">
                  <a16:creationId xmlns:a16="http://schemas.microsoft.com/office/drawing/2014/main" id="{2FC8D78E-F80F-F306-8E92-0F79EABB85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6475" y="4448175"/>
              <a:ext cx="268288" cy="304800"/>
            </a:xfrm>
            <a:custGeom>
              <a:avLst/>
              <a:gdLst>
                <a:gd name="T0" fmla="*/ 46 w 71"/>
                <a:gd name="T1" fmla="*/ 70 h 81"/>
                <a:gd name="T2" fmla="*/ 48 w 71"/>
                <a:gd name="T3" fmla="*/ 67 h 81"/>
                <a:gd name="T4" fmla="*/ 50 w 71"/>
                <a:gd name="T5" fmla="*/ 80 h 81"/>
                <a:gd name="T6" fmla="*/ 70 w 71"/>
                <a:gd name="T7" fmla="*/ 80 h 81"/>
                <a:gd name="T8" fmla="*/ 71 w 71"/>
                <a:gd name="T9" fmla="*/ 71 h 81"/>
                <a:gd name="T10" fmla="*/ 60 w 71"/>
                <a:gd name="T11" fmla="*/ 70 h 81"/>
                <a:gd name="T12" fmla="*/ 59 w 71"/>
                <a:gd name="T13" fmla="*/ 66 h 81"/>
                <a:gd name="T14" fmla="*/ 58 w 71"/>
                <a:gd name="T15" fmla="*/ 54 h 81"/>
                <a:gd name="T16" fmla="*/ 58 w 71"/>
                <a:gd name="T17" fmla="*/ 34 h 81"/>
                <a:gd name="T18" fmla="*/ 53 w 71"/>
                <a:gd name="T19" fmla="*/ 8 h 81"/>
                <a:gd name="T20" fmla="*/ 33 w 71"/>
                <a:gd name="T21" fmla="*/ 0 h 81"/>
                <a:gd name="T22" fmla="*/ 23 w 71"/>
                <a:gd name="T23" fmla="*/ 1 h 81"/>
                <a:gd name="T24" fmla="*/ 14 w 71"/>
                <a:gd name="T25" fmla="*/ 2 h 81"/>
                <a:gd name="T26" fmla="*/ 5 w 71"/>
                <a:gd name="T27" fmla="*/ 4 h 81"/>
                <a:gd name="T28" fmla="*/ 6 w 71"/>
                <a:gd name="T29" fmla="*/ 25 h 81"/>
                <a:gd name="T30" fmla="*/ 15 w 71"/>
                <a:gd name="T31" fmla="*/ 25 h 81"/>
                <a:gd name="T32" fmla="*/ 15 w 71"/>
                <a:gd name="T33" fmla="*/ 18 h 81"/>
                <a:gd name="T34" fmla="*/ 16 w 71"/>
                <a:gd name="T35" fmla="*/ 11 h 81"/>
                <a:gd name="T36" fmla="*/ 17 w 71"/>
                <a:gd name="T37" fmla="*/ 11 h 81"/>
                <a:gd name="T38" fmla="*/ 24 w 71"/>
                <a:gd name="T39" fmla="*/ 9 h 81"/>
                <a:gd name="T40" fmla="*/ 31 w 71"/>
                <a:gd name="T41" fmla="*/ 8 h 81"/>
                <a:gd name="T42" fmla="*/ 43 w 71"/>
                <a:gd name="T43" fmla="*/ 14 h 81"/>
                <a:gd name="T44" fmla="*/ 47 w 71"/>
                <a:gd name="T45" fmla="*/ 31 h 81"/>
                <a:gd name="T46" fmla="*/ 47 w 71"/>
                <a:gd name="T47" fmla="*/ 36 h 81"/>
                <a:gd name="T48" fmla="*/ 21 w 71"/>
                <a:gd name="T49" fmla="*/ 40 h 81"/>
                <a:gd name="T50" fmla="*/ 5 w 71"/>
                <a:gd name="T51" fmla="*/ 48 h 81"/>
                <a:gd name="T52" fmla="*/ 0 w 71"/>
                <a:gd name="T53" fmla="*/ 61 h 81"/>
                <a:gd name="T54" fmla="*/ 6 w 71"/>
                <a:gd name="T55" fmla="*/ 76 h 81"/>
                <a:gd name="T56" fmla="*/ 23 w 71"/>
                <a:gd name="T57" fmla="*/ 81 h 81"/>
                <a:gd name="T58" fmla="*/ 36 w 71"/>
                <a:gd name="T59" fmla="*/ 78 h 81"/>
                <a:gd name="T60" fmla="*/ 46 w 71"/>
                <a:gd name="T61" fmla="*/ 70 h 81"/>
                <a:gd name="T62" fmla="*/ 25 w 71"/>
                <a:gd name="T63" fmla="*/ 72 h 81"/>
                <a:gd name="T64" fmla="*/ 16 w 71"/>
                <a:gd name="T65" fmla="*/ 68 h 81"/>
                <a:gd name="T66" fmla="*/ 13 w 71"/>
                <a:gd name="T67" fmla="*/ 59 h 81"/>
                <a:gd name="T68" fmla="*/ 15 w 71"/>
                <a:gd name="T69" fmla="*/ 52 h 81"/>
                <a:gd name="T70" fmla="*/ 23 w 71"/>
                <a:gd name="T71" fmla="*/ 48 h 81"/>
                <a:gd name="T72" fmla="*/ 47 w 71"/>
                <a:gd name="T73" fmla="*/ 44 h 81"/>
                <a:gd name="T74" fmla="*/ 47 w 71"/>
                <a:gd name="T75" fmla="*/ 53 h 81"/>
                <a:gd name="T76" fmla="*/ 39 w 71"/>
                <a:gd name="T77" fmla="*/ 66 h 81"/>
                <a:gd name="T78" fmla="*/ 25 w 71"/>
                <a:gd name="T79" fmla="*/ 7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1" h="81">
                  <a:moveTo>
                    <a:pt x="46" y="70"/>
                  </a:moveTo>
                  <a:cubicBezTo>
                    <a:pt x="47" y="69"/>
                    <a:pt x="47" y="68"/>
                    <a:pt x="48" y="67"/>
                  </a:cubicBezTo>
                  <a:cubicBezTo>
                    <a:pt x="50" y="80"/>
                    <a:pt x="50" y="80"/>
                    <a:pt x="50" y="80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69"/>
                    <a:pt x="59" y="68"/>
                    <a:pt x="59" y="66"/>
                  </a:cubicBezTo>
                  <a:cubicBezTo>
                    <a:pt x="59" y="63"/>
                    <a:pt x="58" y="59"/>
                    <a:pt x="58" y="5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22"/>
                    <a:pt x="56" y="13"/>
                    <a:pt x="53" y="8"/>
                  </a:cubicBezTo>
                  <a:cubicBezTo>
                    <a:pt x="49" y="3"/>
                    <a:pt x="42" y="0"/>
                    <a:pt x="33" y="0"/>
                  </a:cubicBezTo>
                  <a:cubicBezTo>
                    <a:pt x="30" y="0"/>
                    <a:pt x="27" y="1"/>
                    <a:pt x="23" y="1"/>
                  </a:cubicBezTo>
                  <a:cubicBezTo>
                    <a:pt x="20" y="1"/>
                    <a:pt x="17" y="2"/>
                    <a:pt x="14" y="2"/>
                  </a:cubicBezTo>
                  <a:cubicBezTo>
                    <a:pt x="11" y="3"/>
                    <a:pt x="8" y="3"/>
                    <a:pt x="5" y="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9" y="10"/>
                    <a:pt x="22" y="9"/>
                    <a:pt x="24" y="9"/>
                  </a:cubicBezTo>
                  <a:cubicBezTo>
                    <a:pt x="27" y="9"/>
                    <a:pt x="29" y="8"/>
                    <a:pt x="31" y="8"/>
                  </a:cubicBezTo>
                  <a:cubicBezTo>
                    <a:pt x="36" y="8"/>
                    <a:pt x="40" y="10"/>
                    <a:pt x="43" y="14"/>
                  </a:cubicBezTo>
                  <a:cubicBezTo>
                    <a:pt x="45" y="18"/>
                    <a:pt x="47" y="23"/>
                    <a:pt x="47" y="31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14" y="42"/>
                    <a:pt x="9" y="44"/>
                    <a:pt x="5" y="48"/>
                  </a:cubicBezTo>
                  <a:cubicBezTo>
                    <a:pt x="2" y="51"/>
                    <a:pt x="0" y="56"/>
                    <a:pt x="0" y="61"/>
                  </a:cubicBezTo>
                  <a:cubicBezTo>
                    <a:pt x="0" y="67"/>
                    <a:pt x="2" y="72"/>
                    <a:pt x="6" y="76"/>
                  </a:cubicBezTo>
                  <a:cubicBezTo>
                    <a:pt x="10" y="79"/>
                    <a:pt x="16" y="81"/>
                    <a:pt x="23" y="81"/>
                  </a:cubicBezTo>
                  <a:cubicBezTo>
                    <a:pt x="27" y="81"/>
                    <a:pt x="32" y="80"/>
                    <a:pt x="36" y="78"/>
                  </a:cubicBezTo>
                  <a:cubicBezTo>
                    <a:pt x="40" y="76"/>
                    <a:pt x="43" y="74"/>
                    <a:pt x="46" y="70"/>
                  </a:cubicBezTo>
                  <a:close/>
                  <a:moveTo>
                    <a:pt x="25" y="72"/>
                  </a:moveTo>
                  <a:cubicBezTo>
                    <a:pt x="21" y="72"/>
                    <a:pt x="18" y="71"/>
                    <a:pt x="16" y="68"/>
                  </a:cubicBezTo>
                  <a:cubicBezTo>
                    <a:pt x="14" y="66"/>
                    <a:pt x="13" y="63"/>
                    <a:pt x="13" y="59"/>
                  </a:cubicBezTo>
                  <a:cubicBezTo>
                    <a:pt x="13" y="56"/>
                    <a:pt x="14" y="54"/>
                    <a:pt x="15" y="52"/>
                  </a:cubicBezTo>
                  <a:cubicBezTo>
                    <a:pt x="17" y="50"/>
                    <a:pt x="20" y="49"/>
                    <a:pt x="23" y="48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6" y="58"/>
                    <a:pt x="43" y="63"/>
                    <a:pt x="39" y="66"/>
                  </a:cubicBezTo>
                  <a:cubicBezTo>
                    <a:pt x="35" y="70"/>
                    <a:pt x="30" y="72"/>
                    <a:pt x="25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94" name="Freeform 32">
              <a:extLst>
                <a:ext uri="{FF2B5EF4-FFF2-40B4-BE49-F238E27FC236}">
                  <a16:creationId xmlns:a16="http://schemas.microsoft.com/office/drawing/2014/main" id="{665E2CB0-DA11-3C80-F1C9-6AC94A9D2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9050" y="4391025"/>
              <a:ext cx="200025" cy="366713"/>
            </a:xfrm>
            <a:custGeom>
              <a:avLst/>
              <a:gdLst>
                <a:gd name="T0" fmla="*/ 42 w 53"/>
                <a:gd name="T1" fmla="*/ 95 h 97"/>
                <a:gd name="T2" fmla="*/ 53 w 53"/>
                <a:gd name="T3" fmla="*/ 88 h 97"/>
                <a:gd name="T4" fmla="*/ 49 w 53"/>
                <a:gd name="T5" fmla="*/ 81 h 97"/>
                <a:gd name="T6" fmla="*/ 42 w 53"/>
                <a:gd name="T7" fmla="*/ 85 h 97"/>
                <a:gd name="T8" fmla="*/ 35 w 53"/>
                <a:gd name="T9" fmla="*/ 87 h 97"/>
                <a:gd name="T10" fmla="*/ 28 w 53"/>
                <a:gd name="T11" fmla="*/ 84 h 97"/>
                <a:gd name="T12" fmla="*/ 26 w 53"/>
                <a:gd name="T13" fmla="*/ 76 h 97"/>
                <a:gd name="T14" fmla="*/ 26 w 53"/>
                <a:gd name="T15" fmla="*/ 25 h 97"/>
                <a:gd name="T16" fmla="*/ 48 w 53"/>
                <a:gd name="T17" fmla="*/ 25 h 97"/>
                <a:gd name="T18" fmla="*/ 49 w 53"/>
                <a:gd name="T19" fmla="*/ 17 h 97"/>
                <a:gd name="T20" fmla="*/ 26 w 53"/>
                <a:gd name="T21" fmla="*/ 17 h 97"/>
                <a:gd name="T22" fmla="*/ 26 w 53"/>
                <a:gd name="T23" fmla="*/ 1 h 97"/>
                <a:gd name="T24" fmla="*/ 20 w 53"/>
                <a:gd name="T25" fmla="*/ 0 h 97"/>
                <a:gd name="T26" fmla="*/ 18 w 53"/>
                <a:gd name="T27" fmla="*/ 4 h 97"/>
                <a:gd name="T28" fmla="*/ 16 w 53"/>
                <a:gd name="T29" fmla="*/ 9 h 97"/>
                <a:gd name="T30" fmla="*/ 13 w 53"/>
                <a:gd name="T31" fmla="*/ 14 h 97"/>
                <a:gd name="T32" fmla="*/ 11 w 53"/>
                <a:gd name="T33" fmla="*/ 15 h 97"/>
                <a:gd name="T34" fmla="*/ 5 w 53"/>
                <a:gd name="T35" fmla="*/ 17 h 97"/>
                <a:gd name="T36" fmla="*/ 0 w 53"/>
                <a:gd name="T37" fmla="*/ 19 h 97"/>
                <a:gd name="T38" fmla="*/ 0 w 53"/>
                <a:gd name="T39" fmla="*/ 25 h 97"/>
                <a:gd name="T40" fmla="*/ 14 w 53"/>
                <a:gd name="T41" fmla="*/ 25 h 97"/>
                <a:gd name="T42" fmla="*/ 14 w 53"/>
                <a:gd name="T43" fmla="*/ 75 h 97"/>
                <a:gd name="T44" fmla="*/ 17 w 53"/>
                <a:gd name="T45" fmla="*/ 91 h 97"/>
                <a:gd name="T46" fmla="*/ 31 w 53"/>
                <a:gd name="T47" fmla="*/ 97 h 97"/>
                <a:gd name="T48" fmla="*/ 42 w 53"/>
                <a:gd name="T49" fmla="*/ 9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" h="97">
                  <a:moveTo>
                    <a:pt x="42" y="95"/>
                  </a:moveTo>
                  <a:cubicBezTo>
                    <a:pt x="45" y="93"/>
                    <a:pt x="49" y="91"/>
                    <a:pt x="53" y="88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7" y="83"/>
                    <a:pt x="44" y="84"/>
                    <a:pt x="42" y="85"/>
                  </a:cubicBezTo>
                  <a:cubicBezTo>
                    <a:pt x="40" y="87"/>
                    <a:pt x="37" y="87"/>
                    <a:pt x="35" y="87"/>
                  </a:cubicBezTo>
                  <a:cubicBezTo>
                    <a:pt x="31" y="87"/>
                    <a:pt x="29" y="86"/>
                    <a:pt x="28" y="84"/>
                  </a:cubicBezTo>
                  <a:cubicBezTo>
                    <a:pt x="26" y="82"/>
                    <a:pt x="26" y="79"/>
                    <a:pt x="26" y="7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2"/>
                    <a:pt x="18" y="4"/>
                  </a:cubicBezTo>
                  <a:cubicBezTo>
                    <a:pt x="17" y="5"/>
                    <a:pt x="16" y="7"/>
                    <a:pt x="16" y="9"/>
                  </a:cubicBezTo>
                  <a:cubicBezTo>
                    <a:pt x="15" y="11"/>
                    <a:pt x="14" y="12"/>
                    <a:pt x="13" y="14"/>
                  </a:cubicBezTo>
                  <a:cubicBezTo>
                    <a:pt x="13" y="14"/>
                    <a:pt x="12" y="14"/>
                    <a:pt x="11" y="15"/>
                  </a:cubicBezTo>
                  <a:cubicBezTo>
                    <a:pt x="9" y="15"/>
                    <a:pt x="7" y="16"/>
                    <a:pt x="5" y="17"/>
                  </a:cubicBezTo>
                  <a:cubicBezTo>
                    <a:pt x="3" y="18"/>
                    <a:pt x="1" y="18"/>
                    <a:pt x="0" y="1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82"/>
                    <a:pt x="15" y="88"/>
                    <a:pt x="17" y="91"/>
                  </a:cubicBezTo>
                  <a:cubicBezTo>
                    <a:pt x="20" y="95"/>
                    <a:pt x="24" y="97"/>
                    <a:pt x="31" y="97"/>
                  </a:cubicBezTo>
                  <a:cubicBezTo>
                    <a:pt x="35" y="97"/>
                    <a:pt x="38" y="96"/>
                    <a:pt x="42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95" name="Freeform 33">
              <a:extLst>
                <a:ext uri="{FF2B5EF4-FFF2-40B4-BE49-F238E27FC236}">
                  <a16:creationId xmlns:a16="http://schemas.microsoft.com/office/drawing/2014/main" id="{F5DE10DB-3CC6-6DFB-BAE3-5B42212D0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0" y="4454525"/>
              <a:ext cx="150813" cy="295275"/>
            </a:xfrm>
            <a:custGeom>
              <a:avLst/>
              <a:gdLst>
                <a:gd name="T0" fmla="*/ 14 w 40"/>
                <a:gd name="T1" fmla="*/ 62 h 78"/>
                <a:gd name="T2" fmla="*/ 12 w 40"/>
                <a:gd name="T3" fmla="*/ 68 h 78"/>
                <a:gd name="T4" fmla="*/ 0 w 40"/>
                <a:gd name="T5" fmla="*/ 71 h 78"/>
                <a:gd name="T6" fmla="*/ 1 w 40"/>
                <a:gd name="T7" fmla="*/ 78 h 78"/>
                <a:gd name="T8" fmla="*/ 7 w 40"/>
                <a:gd name="T9" fmla="*/ 78 h 78"/>
                <a:gd name="T10" fmla="*/ 14 w 40"/>
                <a:gd name="T11" fmla="*/ 78 h 78"/>
                <a:gd name="T12" fmla="*/ 18 w 40"/>
                <a:gd name="T13" fmla="*/ 78 h 78"/>
                <a:gd name="T14" fmla="*/ 38 w 40"/>
                <a:gd name="T15" fmla="*/ 78 h 78"/>
                <a:gd name="T16" fmla="*/ 40 w 40"/>
                <a:gd name="T17" fmla="*/ 69 h 78"/>
                <a:gd name="T18" fmla="*/ 27 w 40"/>
                <a:gd name="T19" fmla="*/ 68 h 78"/>
                <a:gd name="T20" fmla="*/ 27 w 40"/>
                <a:gd name="T21" fmla="*/ 64 h 78"/>
                <a:gd name="T22" fmla="*/ 26 w 40"/>
                <a:gd name="T23" fmla="*/ 52 h 78"/>
                <a:gd name="T24" fmla="*/ 26 w 40"/>
                <a:gd name="T25" fmla="*/ 26 h 78"/>
                <a:gd name="T26" fmla="*/ 26 w 40"/>
                <a:gd name="T27" fmla="*/ 18 h 78"/>
                <a:gd name="T28" fmla="*/ 27 w 40"/>
                <a:gd name="T29" fmla="*/ 9 h 78"/>
                <a:gd name="T30" fmla="*/ 27 w 40"/>
                <a:gd name="T31" fmla="*/ 3 h 78"/>
                <a:gd name="T32" fmla="*/ 24 w 40"/>
                <a:gd name="T33" fmla="*/ 0 h 78"/>
                <a:gd name="T34" fmla="*/ 1 w 40"/>
                <a:gd name="T35" fmla="*/ 0 h 78"/>
                <a:gd name="T36" fmla="*/ 1 w 40"/>
                <a:gd name="T37" fmla="*/ 8 h 78"/>
                <a:gd name="T38" fmla="*/ 13 w 40"/>
                <a:gd name="T39" fmla="*/ 10 h 78"/>
                <a:gd name="T40" fmla="*/ 14 w 40"/>
                <a:gd name="T41" fmla="*/ 16 h 78"/>
                <a:gd name="T42" fmla="*/ 14 w 40"/>
                <a:gd name="T43" fmla="*/ 22 h 78"/>
                <a:gd name="T44" fmla="*/ 14 w 40"/>
                <a:gd name="T45" fmla="*/ 57 h 78"/>
                <a:gd name="T46" fmla="*/ 14 w 40"/>
                <a:gd name="T4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" h="78">
                  <a:moveTo>
                    <a:pt x="14" y="62"/>
                  </a:moveTo>
                  <a:cubicBezTo>
                    <a:pt x="13" y="64"/>
                    <a:pt x="13" y="66"/>
                    <a:pt x="12" y="6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3" y="78"/>
                    <a:pt x="5" y="78"/>
                    <a:pt x="7" y="78"/>
                  </a:cubicBezTo>
                  <a:cubicBezTo>
                    <a:pt x="10" y="78"/>
                    <a:pt x="12" y="78"/>
                    <a:pt x="14" y="78"/>
                  </a:cubicBezTo>
                  <a:cubicBezTo>
                    <a:pt x="16" y="78"/>
                    <a:pt x="17" y="78"/>
                    <a:pt x="18" y="7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7"/>
                    <a:pt x="27" y="66"/>
                    <a:pt x="27" y="64"/>
                  </a:cubicBezTo>
                  <a:cubicBezTo>
                    <a:pt x="26" y="60"/>
                    <a:pt x="26" y="56"/>
                    <a:pt x="26" y="52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4"/>
                    <a:pt x="26" y="21"/>
                    <a:pt x="26" y="18"/>
                  </a:cubicBezTo>
                  <a:cubicBezTo>
                    <a:pt x="26" y="15"/>
                    <a:pt x="26" y="12"/>
                    <a:pt x="27" y="9"/>
                  </a:cubicBezTo>
                  <a:cubicBezTo>
                    <a:pt x="27" y="6"/>
                    <a:pt x="27" y="4"/>
                    <a:pt x="27" y="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2"/>
                    <a:pt x="13" y="14"/>
                    <a:pt x="14" y="16"/>
                  </a:cubicBezTo>
                  <a:cubicBezTo>
                    <a:pt x="14" y="18"/>
                    <a:pt x="14" y="20"/>
                    <a:pt x="14" y="22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8"/>
                    <a:pt x="14" y="60"/>
                    <a:pt x="1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96" name="Freeform 34">
              <a:extLst>
                <a:ext uri="{FF2B5EF4-FFF2-40B4-BE49-F238E27FC236}">
                  <a16:creationId xmlns:a16="http://schemas.microsoft.com/office/drawing/2014/main" id="{8D7C1B8E-2F7B-E216-5112-2F00AFDCC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7175" y="4319588"/>
              <a:ext cx="66675" cy="74613"/>
            </a:xfrm>
            <a:custGeom>
              <a:avLst/>
              <a:gdLst>
                <a:gd name="T0" fmla="*/ 9 w 18"/>
                <a:gd name="T1" fmla="*/ 20 h 20"/>
                <a:gd name="T2" fmla="*/ 16 w 18"/>
                <a:gd name="T3" fmla="*/ 18 h 20"/>
                <a:gd name="T4" fmla="*/ 18 w 18"/>
                <a:gd name="T5" fmla="*/ 10 h 20"/>
                <a:gd name="T6" fmla="*/ 16 w 18"/>
                <a:gd name="T7" fmla="*/ 3 h 20"/>
                <a:gd name="T8" fmla="*/ 9 w 18"/>
                <a:gd name="T9" fmla="*/ 0 h 20"/>
                <a:gd name="T10" fmla="*/ 2 w 18"/>
                <a:gd name="T11" fmla="*/ 3 h 20"/>
                <a:gd name="T12" fmla="*/ 0 w 18"/>
                <a:gd name="T13" fmla="*/ 10 h 20"/>
                <a:gd name="T14" fmla="*/ 2 w 18"/>
                <a:gd name="T15" fmla="*/ 18 h 20"/>
                <a:gd name="T16" fmla="*/ 9 w 18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9" y="20"/>
                  </a:moveTo>
                  <a:cubicBezTo>
                    <a:pt x="12" y="20"/>
                    <a:pt x="14" y="19"/>
                    <a:pt x="16" y="18"/>
                  </a:cubicBezTo>
                  <a:cubicBezTo>
                    <a:pt x="17" y="16"/>
                    <a:pt x="18" y="13"/>
                    <a:pt x="18" y="10"/>
                  </a:cubicBezTo>
                  <a:cubicBezTo>
                    <a:pt x="18" y="7"/>
                    <a:pt x="17" y="5"/>
                    <a:pt x="16" y="3"/>
                  </a:cubicBezTo>
                  <a:cubicBezTo>
                    <a:pt x="14" y="1"/>
                    <a:pt x="12" y="0"/>
                    <a:pt x="9" y="0"/>
                  </a:cubicBezTo>
                  <a:cubicBezTo>
                    <a:pt x="6" y="0"/>
                    <a:pt x="4" y="1"/>
                    <a:pt x="2" y="3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3"/>
                    <a:pt x="0" y="16"/>
                    <a:pt x="2" y="18"/>
                  </a:cubicBezTo>
                  <a:cubicBezTo>
                    <a:pt x="4" y="19"/>
                    <a:pt x="6" y="20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97" name="Freeform 35">
              <a:extLst>
                <a:ext uri="{FF2B5EF4-FFF2-40B4-BE49-F238E27FC236}">
                  <a16:creationId xmlns:a16="http://schemas.microsoft.com/office/drawing/2014/main" id="{2C21FB24-F790-E863-1DC2-3F12E756C3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31163" y="4448175"/>
              <a:ext cx="271463" cy="304800"/>
            </a:xfrm>
            <a:custGeom>
              <a:avLst/>
              <a:gdLst>
                <a:gd name="T0" fmla="*/ 56 w 72"/>
                <a:gd name="T1" fmla="*/ 76 h 81"/>
                <a:gd name="T2" fmla="*/ 68 w 72"/>
                <a:gd name="T3" fmla="*/ 62 h 81"/>
                <a:gd name="T4" fmla="*/ 72 w 72"/>
                <a:gd name="T5" fmla="*/ 41 h 81"/>
                <a:gd name="T6" fmla="*/ 63 w 72"/>
                <a:gd name="T7" fmla="*/ 11 h 81"/>
                <a:gd name="T8" fmla="*/ 37 w 72"/>
                <a:gd name="T9" fmla="*/ 0 h 81"/>
                <a:gd name="T10" fmla="*/ 17 w 72"/>
                <a:gd name="T11" fmla="*/ 6 h 81"/>
                <a:gd name="T12" fmla="*/ 4 w 72"/>
                <a:gd name="T13" fmla="*/ 20 h 81"/>
                <a:gd name="T14" fmla="*/ 0 w 72"/>
                <a:gd name="T15" fmla="*/ 41 h 81"/>
                <a:gd name="T16" fmla="*/ 4 w 72"/>
                <a:gd name="T17" fmla="*/ 62 h 81"/>
                <a:gd name="T18" fmla="*/ 17 w 72"/>
                <a:gd name="T19" fmla="*/ 76 h 81"/>
                <a:gd name="T20" fmla="*/ 37 w 72"/>
                <a:gd name="T21" fmla="*/ 81 h 81"/>
                <a:gd name="T22" fmla="*/ 56 w 72"/>
                <a:gd name="T23" fmla="*/ 76 h 81"/>
                <a:gd name="T24" fmla="*/ 16 w 72"/>
                <a:gd name="T25" fmla="*/ 56 h 81"/>
                <a:gd name="T26" fmla="*/ 14 w 72"/>
                <a:gd name="T27" fmla="*/ 41 h 81"/>
                <a:gd name="T28" fmla="*/ 16 w 72"/>
                <a:gd name="T29" fmla="*/ 25 h 81"/>
                <a:gd name="T30" fmla="*/ 23 w 72"/>
                <a:gd name="T31" fmla="*/ 13 h 81"/>
                <a:gd name="T32" fmla="*/ 37 w 72"/>
                <a:gd name="T33" fmla="*/ 9 h 81"/>
                <a:gd name="T34" fmla="*/ 50 w 72"/>
                <a:gd name="T35" fmla="*/ 14 h 81"/>
                <a:gd name="T36" fmla="*/ 57 w 72"/>
                <a:gd name="T37" fmla="*/ 26 h 81"/>
                <a:gd name="T38" fmla="*/ 59 w 72"/>
                <a:gd name="T39" fmla="*/ 41 h 81"/>
                <a:gd name="T40" fmla="*/ 57 w 72"/>
                <a:gd name="T41" fmla="*/ 56 h 81"/>
                <a:gd name="T42" fmla="*/ 50 w 72"/>
                <a:gd name="T43" fmla="*/ 68 h 81"/>
                <a:gd name="T44" fmla="*/ 37 w 72"/>
                <a:gd name="T45" fmla="*/ 73 h 81"/>
                <a:gd name="T46" fmla="*/ 23 w 72"/>
                <a:gd name="T47" fmla="*/ 68 h 81"/>
                <a:gd name="T48" fmla="*/ 16 w 72"/>
                <a:gd name="T49" fmla="*/ 5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2" h="81">
                  <a:moveTo>
                    <a:pt x="56" y="76"/>
                  </a:moveTo>
                  <a:cubicBezTo>
                    <a:pt x="62" y="73"/>
                    <a:pt x="66" y="68"/>
                    <a:pt x="68" y="62"/>
                  </a:cubicBezTo>
                  <a:cubicBezTo>
                    <a:pt x="71" y="56"/>
                    <a:pt x="72" y="49"/>
                    <a:pt x="72" y="41"/>
                  </a:cubicBezTo>
                  <a:cubicBezTo>
                    <a:pt x="72" y="29"/>
                    <a:pt x="69" y="19"/>
                    <a:pt x="63" y="11"/>
                  </a:cubicBezTo>
                  <a:cubicBezTo>
                    <a:pt x="58" y="4"/>
                    <a:pt x="49" y="0"/>
                    <a:pt x="37" y="0"/>
                  </a:cubicBezTo>
                  <a:cubicBezTo>
                    <a:pt x="29" y="0"/>
                    <a:pt x="22" y="2"/>
                    <a:pt x="17" y="6"/>
                  </a:cubicBezTo>
                  <a:cubicBezTo>
                    <a:pt x="11" y="9"/>
                    <a:pt x="7" y="14"/>
                    <a:pt x="4" y="20"/>
                  </a:cubicBezTo>
                  <a:cubicBezTo>
                    <a:pt x="2" y="26"/>
                    <a:pt x="0" y="33"/>
                    <a:pt x="0" y="41"/>
                  </a:cubicBezTo>
                  <a:cubicBezTo>
                    <a:pt x="0" y="49"/>
                    <a:pt x="2" y="56"/>
                    <a:pt x="4" y="62"/>
                  </a:cubicBezTo>
                  <a:cubicBezTo>
                    <a:pt x="7" y="68"/>
                    <a:pt x="11" y="73"/>
                    <a:pt x="17" y="76"/>
                  </a:cubicBezTo>
                  <a:cubicBezTo>
                    <a:pt x="22" y="80"/>
                    <a:pt x="29" y="81"/>
                    <a:pt x="37" y="81"/>
                  </a:cubicBezTo>
                  <a:cubicBezTo>
                    <a:pt x="44" y="81"/>
                    <a:pt x="51" y="80"/>
                    <a:pt x="56" y="76"/>
                  </a:cubicBezTo>
                  <a:close/>
                  <a:moveTo>
                    <a:pt x="16" y="56"/>
                  </a:moveTo>
                  <a:cubicBezTo>
                    <a:pt x="15" y="51"/>
                    <a:pt x="14" y="46"/>
                    <a:pt x="14" y="41"/>
                  </a:cubicBezTo>
                  <a:cubicBezTo>
                    <a:pt x="14" y="36"/>
                    <a:pt x="15" y="30"/>
                    <a:pt x="16" y="25"/>
                  </a:cubicBezTo>
                  <a:cubicBezTo>
                    <a:pt x="18" y="21"/>
                    <a:pt x="20" y="17"/>
                    <a:pt x="23" y="13"/>
                  </a:cubicBezTo>
                  <a:cubicBezTo>
                    <a:pt x="26" y="10"/>
                    <a:pt x="31" y="9"/>
                    <a:pt x="37" y="9"/>
                  </a:cubicBezTo>
                  <a:cubicBezTo>
                    <a:pt x="42" y="9"/>
                    <a:pt x="47" y="10"/>
                    <a:pt x="50" y="14"/>
                  </a:cubicBezTo>
                  <a:cubicBezTo>
                    <a:pt x="53" y="17"/>
                    <a:pt x="56" y="21"/>
                    <a:pt x="57" y="26"/>
                  </a:cubicBezTo>
                  <a:cubicBezTo>
                    <a:pt x="58" y="31"/>
                    <a:pt x="59" y="36"/>
                    <a:pt x="59" y="41"/>
                  </a:cubicBezTo>
                  <a:cubicBezTo>
                    <a:pt x="59" y="46"/>
                    <a:pt x="58" y="51"/>
                    <a:pt x="57" y="56"/>
                  </a:cubicBezTo>
                  <a:cubicBezTo>
                    <a:pt x="56" y="61"/>
                    <a:pt x="53" y="65"/>
                    <a:pt x="50" y="68"/>
                  </a:cubicBezTo>
                  <a:cubicBezTo>
                    <a:pt x="47" y="71"/>
                    <a:pt x="42" y="73"/>
                    <a:pt x="37" y="73"/>
                  </a:cubicBezTo>
                  <a:cubicBezTo>
                    <a:pt x="31" y="73"/>
                    <a:pt x="26" y="71"/>
                    <a:pt x="23" y="68"/>
                  </a:cubicBezTo>
                  <a:cubicBezTo>
                    <a:pt x="20" y="65"/>
                    <a:pt x="18" y="61"/>
                    <a:pt x="16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98" name="Freeform 36">
              <a:extLst>
                <a:ext uri="{FF2B5EF4-FFF2-40B4-BE49-F238E27FC236}">
                  <a16:creationId xmlns:a16="http://schemas.microsoft.com/office/drawing/2014/main" id="{F763E7F7-9435-3FE1-98C2-6CABADDE9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1838" y="4448175"/>
              <a:ext cx="334963" cy="301625"/>
            </a:xfrm>
            <a:custGeom>
              <a:avLst/>
              <a:gdLst>
                <a:gd name="T0" fmla="*/ 14 w 89"/>
                <a:gd name="T1" fmla="*/ 80 h 80"/>
                <a:gd name="T2" fmla="*/ 19 w 89"/>
                <a:gd name="T3" fmla="*/ 80 h 80"/>
                <a:gd name="T4" fmla="*/ 39 w 89"/>
                <a:gd name="T5" fmla="*/ 80 h 80"/>
                <a:gd name="T6" fmla="*/ 40 w 89"/>
                <a:gd name="T7" fmla="*/ 71 h 80"/>
                <a:gd name="T8" fmla="*/ 27 w 89"/>
                <a:gd name="T9" fmla="*/ 70 h 80"/>
                <a:gd name="T10" fmla="*/ 27 w 89"/>
                <a:gd name="T11" fmla="*/ 66 h 80"/>
                <a:gd name="T12" fmla="*/ 26 w 89"/>
                <a:gd name="T13" fmla="*/ 54 h 80"/>
                <a:gd name="T14" fmla="*/ 26 w 89"/>
                <a:gd name="T15" fmla="*/ 36 h 80"/>
                <a:gd name="T16" fmla="*/ 32 w 89"/>
                <a:gd name="T17" fmla="*/ 17 h 80"/>
                <a:gd name="T18" fmla="*/ 47 w 89"/>
                <a:gd name="T19" fmla="*/ 9 h 80"/>
                <a:gd name="T20" fmla="*/ 57 w 89"/>
                <a:gd name="T21" fmla="*/ 13 h 80"/>
                <a:gd name="T22" fmla="*/ 62 w 89"/>
                <a:gd name="T23" fmla="*/ 24 h 80"/>
                <a:gd name="T24" fmla="*/ 64 w 89"/>
                <a:gd name="T25" fmla="*/ 37 h 80"/>
                <a:gd name="T26" fmla="*/ 64 w 89"/>
                <a:gd name="T27" fmla="*/ 59 h 80"/>
                <a:gd name="T28" fmla="*/ 63 w 89"/>
                <a:gd name="T29" fmla="*/ 64 h 80"/>
                <a:gd name="T30" fmla="*/ 62 w 89"/>
                <a:gd name="T31" fmla="*/ 69 h 80"/>
                <a:gd name="T32" fmla="*/ 62 w 89"/>
                <a:gd name="T33" fmla="*/ 70 h 80"/>
                <a:gd name="T34" fmla="*/ 51 w 89"/>
                <a:gd name="T35" fmla="*/ 73 h 80"/>
                <a:gd name="T36" fmla="*/ 52 w 89"/>
                <a:gd name="T37" fmla="*/ 80 h 80"/>
                <a:gd name="T38" fmla="*/ 58 w 89"/>
                <a:gd name="T39" fmla="*/ 80 h 80"/>
                <a:gd name="T40" fmla="*/ 64 w 89"/>
                <a:gd name="T41" fmla="*/ 80 h 80"/>
                <a:gd name="T42" fmla="*/ 68 w 89"/>
                <a:gd name="T43" fmla="*/ 80 h 80"/>
                <a:gd name="T44" fmla="*/ 88 w 89"/>
                <a:gd name="T45" fmla="*/ 80 h 80"/>
                <a:gd name="T46" fmla="*/ 89 w 89"/>
                <a:gd name="T47" fmla="*/ 71 h 80"/>
                <a:gd name="T48" fmla="*/ 77 w 89"/>
                <a:gd name="T49" fmla="*/ 70 h 80"/>
                <a:gd name="T50" fmla="*/ 76 w 89"/>
                <a:gd name="T51" fmla="*/ 65 h 80"/>
                <a:gd name="T52" fmla="*/ 75 w 89"/>
                <a:gd name="T53" fmla="*/ 54 h 80"/>
                <a:gd name="T54" fmla="*/ 75 w 89"/>
                <a:gd name="T55" fmla="*/ 37 h 80"/>
                <a:gd name="T56" fmla="*/ 73 w 89"/>
                <a:gd name="T57" fmla="*/ 18 h 80"/>
                <a:gd name="T58" fmla="*/ 66 w 89"/>
                <a:gd name="T59" fmla="*/ 5 h 80"/>
                <a:gd name="T60" fmla="*/ 49 w 89"/>
                <a:gd name="T61" fmla="*/ 0 h 80"/>
                <a:gd name="T62" fmla="*/ 38 w 89"/>
                <a:gd name="T63" fmla="*/ 3 h 80"/>
                <a:gd name="T64" fmla="*/ 29 w 89"/>
                <a:gd name="T65" fmla="*/ 9 h 80"/>
                <a:gd name="T66" fmla="*/ 25 w 89"/>
                <a:gd name="T67" fmla="*/ 15 h 80"/>
                <a:gd name="T68" fmla="*/ 24 w 89"/>
                <a:gd name="T69" fmla="*/ 5 h 80"/>
                <a:gd name="T70" fmla="*/ 21 w 89"/>
                <a:gd name="T71" fmla="*/ 2 h 80"/>
                <a:gd name="T72" fmla="*/ 2 w 89"/>
                <a:gd name="T73" fmla="*/ 2 h 80"/>
                <a:gd name="T74" fmla="*/ 1 w 89"/>
                <a:gd name="T75" fmla="*/ 10 h 80"/>
                <a:gd name="T76" fmla="*/ 13 w 89"/>
                <a:gd name="T77" fmla="*/ 12 h 80"/>
                <a:gd name="T78" fmla="*/ 14 w 89"/>
                <a:gd name="T79" fmla="*/ 18 h 80"/>
                <a:gd name="T80" fmla="*/ 14 w 89"/>
                <a:gd name="T81" fmla="*/ 24 h 80"/>
                <a:gd name="T82" fmla="*/ 14 w 89"/>
                <a:gd name="T83" fmla="*/ 59 h 80"/>
                <a:gd name="T84" fmla="*/ 14 w 89"/>
                <a:gd name="T85" fmla="*/ 64 h 80"/>
                <a:gd name="T86" fmla="*/ 13 w 89"/>
                <a:gd name="T87" fmla="*/ 70 h 80"/>
                <a:gd name="T88" fmla="*/ 0 w 89"/>
                <a:gd name="T89" fmla="*/ 73 h 80"/>
                <a:gd name="T90" fmla="*/ 1 w 89"/>
                <a:gd name="T91" fmla="*/ 80 h 80"/>
                <a:gd name="T92" fmla="*/ 8 w 89"/>
                <a:gd name="T93" fmla="*/ 80 h 80"/>
                <a:gd name="T94" fmla="*/ 14 w 89"/>
                <a:gd name="T9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9" h="80">
                  <a:moveTo>
                    <a:pt x="14" y="80"/>
                  </a:moveTo>
                  <a:cubicBezTo>
                    <a:pt x="16" y="80"/>
                    <a:pt x="18" y="80"/>
                    <a:pt x="19" y="80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7" y="69"/>
                    <a:pt x="27" y="68"/>
                    <a:pt x="27" y="66"/>
                  </a:cubicBezTo>
                  <a:cubicBezTo>
                    <a:pt x="27" y="62"/>
                    <a:pt x="26" y="58"/>
                    <a:pt x="26" y="54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29"/>
                    <a:pt x="28" y="22"/>
                    <a:pt x="32" y="17"/>
                  </a:cubicBezTo>
                  <a:cubicBezTo>
                    <a:pt x="35" y="12"/>
                    <a:pt x="40" y="9"/>
                    <a:pt x="47" y="9"/>
                  </a:cubicBezTo>
                  <a:cubicBezTo>
                    <a:pt x="52" y="9"/>
                    <a:pt x="55" y="11"/>
                    <a:pt x="57" y="13"/>
                  </a:cubicBezTo>
                  <a:cubicBezTo>
                    <a:pt x="60" y="16"/>
                    <a:pt x="62" y="19"/>
                    <a:pt x="62" y="24"/>
                  </a:cubicBezTo>
                  <a:cubicBezTo>
                    <a:pt x="63" y="28"/>
                    <a:pt x="64" y="32"/>
                    <a:pt x="64" y="37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4" y="60"/>
                    <a:pt x="63" y="62"/>
                    <a:pt x="63" y="64"/>
                  </a:cubicBezTo>
                  <a:cubicBezTo>
                    <a:pt x="63" y="66"/>
                    <a:pt x="63" y="67"/>
                    <a:pt x="62" y="69"/>
                  </a:cubicBezTo>
                  <a:cubicBezTo>
                    <a:pt x="62" y="69"/>
                    <a:pt x="62" y="70"/>
                    <a:pt x="62" y="70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4" y="80"/>
                    <a:pt x="56" y="80"/>
                    <a:pt x="58" y="80"/>
                  </a:cubicBezTo>
                  <a:cubicBezTo>
                    <a:pt x="60" y="80"/>
                    <a:pt x="63" y="80"/>
                    <a:pt x="64" y="80"/>
                  </a:cubicBezTo>
                  <a:cubicBezTo>
                    <a:pt x="66" y="80"/>
                    <a:pt x="67" y="80"/>
                    <a:pt x="68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6" y="69"/>
                    <a:pt x="76" y="67"/>
                    <a:pt x="76" y="65"/>
                  </a:cubicBezTo>
                  <a:cubicBezTo>
                    <a:pt x="76" y="62"/>
                    <a:pt x="75" y="58"/>
                    <a:pt x="75" y="54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5" y="30"/>
                    <a:pt x="75" y="23"/>
                    <a:pt x="73" y="18"/>
                  </a:cubicBezTo>
                  <a:cubicBezTo>
                    <a:pt x="72" y="12"/>
                    <a:pt x="69" y="8"/>
                    <a:pt x="66" y="5"/>
                  </a:cubicBezTo>
                  <a:cubicBezTo>
                    <a:pt x="62" y="2"/>
                    <a:pt x="56" y="0"/>
                    <a:pt x="49" y="0"/>
                  </a:cubicBezTo>
                  <a:cubicBezTo>
                    <a:pt x="45" y="0"/>
                    <a:pt x="41" y="1"/>
                    <a:pt x="38" y="3"/>
                  </a:cubicBezTo>
                  <a:cubicBezTo>
                    <a:pt x="34" y="4"/>
                    <a:pt x="31" y="6"/>
                    <a:pt x="29" y="9"/>
                  </a:cubicBezTo>
                  <a:cubicBezTo>
                    <a:pt x="28" y="11"/>
                    <a:pt x="26" y="12"/>
                    <a:pt x="25" y="1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4"/>
                    <a:pt x="14" y="16"/>
                    <a:pt x="14" y="18"/>
                  </a:cubicBezTo>
                  <a:cubicBezTo>
                    <a:pt x="14" y="20"/>
                    <a:pt x="14" y="22"/>
                    <a:pt x="14" y="24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60"/>
                    <a:pt x="14" y="62"/>
                    <a:pt x="14" y="64"/>
                  </a:cubicBezTo>
                  <a:cubicBezTo>
                    <a:pt x="13" y="66"/>
                    <a:pt x="13" y="68"/>
                    <a:pt x="13" y="70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80"/>
                    <a:pt x="5" y="80"/>
                    <a:pt x="8" y="80"/>
                  </a:cubicBezTo>
                  <a:cubicBezTo>
                    <a:pt x="10" y="80"/>
                    <a:pt x="12" y="80"/>
                    <a:pt x="1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99" name="Freeform 37">
              <a:extLst>
                <a:ext uri="{FF2B5EF4-FFF2-40B4-BE49-F238E27FC236}">
                  <a16:creationId xmlns:a16="http://schemas.microsoft.com/office/drawing/2014/main" id="{8C3A6044-4DFF-E811-D88D-278198F77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1138" y="47196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100" name="Freeform 38">
              <a:extLst>
                <a:ext uri="{FF2B5EF4-FFF2-40B4-BE49-F238E27FC236}">
                  <a16:creationId xmlns:a16="http://schemas.microsoft.com/office/drawing/2014/main" id="{9A483C6E-64C6-B2D8-C920-CC51782B2D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59838" y="4448175"/>
              <a:ext cx="241300" cy="304800"/>
            </a:xfrm>
            <a:custGeom>
              <a:avLst/>
              <a:gdLst>
                <a:gd name="T0" fmla="*/ 63 w 64"/>
                <a:gd name="T1" fmla="*/ 73 h 81"/>
                <a:gd name="T2" fmla="*/ 64 w 64"/>
                <a:gd name="T3" fmla="*/ 72 h 81"/>
                <a:gd name="T4" fmla="*/ 60 w 64"/>
                <a:gd name="T5" fmla="*/ 65 h 81"/>
                <a:gd name="T6" fmla="*/ 50 w 64"/>
                <a:gd name="T7" fmla="*/ 69 h 81"/>
                <a:gd name="T8" fmla="*/ 35 w 64"/>
                <a:gd name="T9" fmla="*/ 72 h 81"/>
                <a:gd name="T10" fmla="*/ 26 w 64"/>
                <a:gd name="T11" fmla="*/ 69 h 81"/>
                <a:gd name="T12" fmla="*/ 19 w 64"/>
                <a:gd name="T13" fmla="*/ 61 h 81"/>
                <a:gd name="T14" fmla="*/ 15 w 64"/>
                <a:gd name="T15" fmla="*/ 51 h 81"/>
                <a:gd name="T16" fmla="*/ 14 w 64"/>
                <a:gd name="T17" fmla="*/ 42 h 81"/>
                <a:gd name="T18" fmla="*/ 62 w 64"/>
                <a:gd name="T19" fmla="*/ 42 h 81"/>
                <a:gd name="T20" fmla="*/ 64 w 64"/>
                <a:gd name="T21" fmla="*/ 37 h 81"/>
                <a:gd name="T22" fmla="*/ 61 w 64"/>
                <a:gd name="T23" fmla="*/ 18 h 81"/>
                <a:gd name="T24" fmla="*/ 52 w 64"/>
                <a:gd name="T25" fmla="*/ 5 h 81"/>
                <a:gd name="T26" fmla="*/ 34 w 64"/>
                <a:gd name="T27" fmla="*/ 0 h 81"/>
                <a:gd name="T28" fmla="*/ 15 w 64"/>
                <a:gd name="T29" fmla="*/ 6 h 81"/>
                <a:gd name="T30" fmla="*/ 4 w 64"/>
                <a:gd name="T31" fmla="*/ 20 h 81"/>
                <a:gd name="T32" fmla="*/ 0 w 64"/>
                <a:gd name="T33" fmla="*/ 41 h 81"/>
                <a:gd name="T34" fmla="*/ 4 w 64"/>
                <a:gd name="T35" fmla="*/ 62 h 81"/>
                <a:gd name="T36" fmla="*/ 17 w 64"/>
                <a:gd name="T37" fmla="*/ 76 h 81"/>
                <a:gd name="T38" fmla="*/ 36 w 64"/>
                <a:gd name="T39" fmla="*/ 81 h 81"/>
                <a:gd name="T40" fmla="*/ 49 w 64"/>
                <a:gd name="T41" fmla="*/ 80 h 81"/>
                <a:gd name="T42" fmla="*/ 58 w 64"/>
                <a:gd name="T43" fmla="*/ 76 h 81"/>
                <a:gd name="T44" fmla="*/ 63 w 64"/>
                <a:gd name="T45" fmla="*/ 73 h 81"/>
                <a:gd name="T46" fmla="*/ 18 w 64"/>
                <a:gd name="T47" fmla="*/ 19 h 81"/>
                <a:gd name="T48" fmla="*/ 24 w 64"/>
                <a:gd name="T49" fmla="*/ 11 h 81"/>
                <a:gd name="T50" fmla="*/ 34 w 64"/>
                <a:gd name="T51" fmla="*/ 8 h 81"/>
                <a:gd name="T52" fmla="*/ 47 w 64"/>
                <a:gd name="T53" fmla="*/ 14 h 81"/>
                <a:gd name="T54" fmla="*/ 51 w 64"/>
                <a:gd name="T55" fmla="*/ 28 h 81"/>
                <a:gd name="T56" fmla="*/ 51 w 64"/>
                <a:gd name="T57" fmla="*/ 32 h 81"/>
                <a:gd name="T58" fmla="*/ 14 w 64"/>
                <a:gd name="T59" fmla="*/ 34 h 81"/>
                <a:gd name="T60" fmla="*/ 15 w 64"/>
                <a:gd name="T61" fmla="*/ 29 h 81"/>
                <a:gd name="T62" fmla="*/ 18 w 64"/>
                <a:gd name="T63" fmla="*/ 1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" h="81">
                  <a:moveTo>
                    <a:pt x="63" y="73"/>
                  </a:moveTo>
                  <a:cubicBezTo>
                    <a:pt x="63" y="72"/>
                    <a:pt x="64" y="72"/>
                    <a:pt x="64" y="72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57" y="66"/>
                    <a:pt x="54" y="68"/>
                    <a:pt x="50" y="69"/>
                  </a:cubicBezTo>
                  <a:cubicBezTo>
                    <a:pt x="45" y="71"/>
                    <a:pt x="40" y="72"/>
                    <a:pt x="35" y="72"/>
                  </a:cubicBezTo>
                  <a:cubicBezTo>
                    <a:pt x="32" y="72"/>
                    <a:pt x="28" y="71"/>
                    <a:pt x="26" y="69"/>
                  </a:cubicBezTo>
                  <a:cubicBezTo>
                    <a:pt x="23" y="67"/>
                    <a:pt x="21" y="64"/>
                    <a:pt x="19" y="61"/>
                  </a:cubicBezTo>
                  <a:cubicBezTo>
                    <a:pt x="17" y="58"/>
                    <a:pt x="16" y="55"/>
                    <a:pt x="15" y="51"/>
                  </a:cubicBezTo>
                  <a:cubicBezTo>
                    <a:pt x="14" y="48"/>
                    <a:pt x="14" y="45"/>
                    <a:pt x="14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30"/>
                    <a:pt x="63" y="23"/>
                    <a:pt x="61" y="18"/>
                  </a:cubicBezTo>
                  <a:cubicBezTo>
                    <a:pt x="59" y="12"/>
                    <a:pt x="56" y="8"/>
                    <a:pt x="52" y="5"/>
                  </a:cubicBezTo>
                  <a:cubicBezTo>
                    <a:pt x="48" y="2"/>
                    <a:pt x="42" y="0"/>
                    <a:pt x="34" y="0"/>
                  </a:cubicBezTo>
                  <a:cubicBezTo>
                    <a:pt x="27" y="0"/>
                    <a:pt x="20" y="2"/>
                    <a:pt x="15" y="6"/>
                  </a:cubicBezTo>
                  <a:cubicBezTo>
                    <a:pt x="10" y="9"/>
                    <a:pt x="6" y="14"/>
                    <a:pt x="4" y="20"/>
                  </a:cubicBezTo>
                  <a:cubicBezTo>
                    <a:pt x="2" y="26"/>
                    <a:pt x="0" y="33"/>
                    <a:pt x="0" y="41"/>
                  </a:cubicBezTo>
                  <a:cubicBezTo>
                    <a:pt x="0" y="49"/>
                    <a:pt x="2" y="56"/>
                    <a:pt x="4" y="62"/>
                  </a:cubicBezTo>
                  <a:cubicBezTo>
                    <a:pt x="7" y="68"/>
                    <a:pt x="11" y="73"/>
                    <a:pt x="17" y="76"/>
                  </a:cubicBezTo>
                  <a:cubicBezTo>
                    <a:pt x="22" y="80"/>
                    <a:pt x="29" y="81"/>
                    <a:pt x="36" y="81"/>
                  </a:cubicBezTo>
                  <a:cubicBezTo>
                    <a:pt x="41" y="81"/>
                    <a:pt x="45" y="81"/>
                    <a:pt x="49" y="80"/>
                  </a:cubicBezTo>
                  <a:cubicBezTo>
                    <a:pt x="52" y="79"/>
                    <a:pt x="55" y="77"/>
                    <a:pt x="58" y="76"/>
                  </a:cubicBezTo>
                  <a:cubicBezTo>
                    <a:pt x="60" y="75"/>
                    <a:pt x="62" y="74"/>
                    <a:pt x="63" y="73"/>
                  </a:cubicBezTo>
                  <a:close/>
                  <a:moveTo>
                    <a:pt x="18" y="19"/>
                  </a:moveTo>
                  <a:cubicBezTo>
                    <a:pt x="19" y="16"/>
                    <a:pt x="21" y="13"/>
                    <a:pt x="24" y="11"/>
                  </a:cubicBezTo>
                  <a:cubicBezTo>
                    <a:pt x="27" y="9"/>
                    <a:pt x="30" y="8"/>
                    <a:pt x="34" y="8"/>
                  </a:cubicBezTo>
                  <a:cubicBezTo>
                    <a:pt x="40" y="8"/>
                    <a:pt x="44" y="10"/>
                    <a:pt x="47" y="14"/>
                  </a:cubicBezTo>
                  <a:cubicBezTo>
                    <a:pt x="50" y="18"/>
                    <a:pt x="51" y="23"/>
                    <a:pt x="51" y="28"/>
                  </a:cubicBezTo>
                  <a:cubicBezTo>
                    <a:pt x="51" y="30"/>
                    <a:pt x="51" y="31"/>
                    <a:pt x="51" y="32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3"/>
                    <a:pt x="14" y="31"/>
                    <a:pt x="15" y="29"/>
                  </a:cubicBezTo>
                  <a:cubicBezTo>
                    <a:pt x="15" y="26"/>
                    <a:pt x="16" y="22"/>
                    <a:pt x="18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101" name="Freeform 39">
              <a:extLst>
                <a:ext uri="{FF2B5EF4-FFF2-40B4-BE49-F238E27FC236}">
                  <a16:creationId xmlns:a16="http://schemas.microsoft.com/office/drawing/2014/main" id="{5F959A8F-A58C-4E41-5AB5-2195CA112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2413" y="4391025"/>
              <a:ext cx="200025" cy="366713"/>
            </a:xfrm>
            <a:custGeom>
              <a:avLst/>
              <a:gdLst>
                <a:gd name="T0" fmla="*/ 49 w 53"/>
                <a:gd name="T1" fmla="*/ 81 h 97"/>
                <a:gd name="T2" fmla="*/ 42 w 53"/>
                <a:gd name="T3" fmla="*/ 85 h 97"/>
                <a:gd name="T4" fmla="*/ 35 w 53"/>
                <a:gd name="T5" fmla="*/ 87 h 97"/>
                <a:gd name="T6" fmla="*/ 28 w 53"/>
                <a:gd name="T7" fmla="*/ 84 h 97"/>
                <a:gd name="T8" fmla="*/ 26 w 53"/>
                <a:gd name="T9" fmla="*/ 76 h 97"/>
                <a:gd name="T10" fmla="*/ 26 w 53"/>
                <a:gd name="T11" fmla="*/ 25 h 97"/>
                <a:gd name="T12" fmla="*/ 48 w 53"/>
                <a:gd name="T13" fmla="*/ 25 h 97"/>
                <a:gd name="T14" fmla="*/ 49 w 53"/>
                <a:gd name="T15" fmla="*/ 17 h 97"/>
                <a:gd name="T16" fmla="*/ 26 w 53"/>
                <a:gd name="T17" fmla="*/ 17 h 97"/>
                <a:gd name="T18" fmla="*/ 26 w 53"/>
                <a:gd name="T19" fmla="*/ 1 h 97"/>
                <a:gd name="T20" fmla="*/ 20 w 53"/>
                <a:gd name="T21" fmla="*/ 0 h 97"/>
                <a:gd name="T22" fmla="*/ 18 w 53"/>
                <a:gd name="T23" fmla="*/ 4 h 97"/>
                <a:gd name="T24" fmla="*/ 16 w 53"/>
                <a:gd name="T25" fmla="*/ 9 h 97"/>
                <a:gd name="T26" fmla="*/ 13 w 53"/>
                <a:gd name="T27" fmla="*/ 14 h 97"/>
                <a:gd name="T28" fmla="*/ 11 w 53"/>
                <a:gd name="T29" fmla="*/ 15 h 97"/>
                <a:gd name="T30" fmla="*/ 5 w 53"/>
                <a:gd name="T31" fmla="*/ 17 h 97"/>
                <a:gd name="T32" fmla="*/ 0 w 53"/>
                <a:gd name="T33" fmla="*/ 19 h 97"/>
                <a:gd name="T34" fmla="*/ 1 w 53"/>
                <a:gd name="T35" fmla="*/ 25 h 97"/>
                <a:gd name="T36" fmla="*/ 14 w 53"/>
                <a:gd name="T37" fmla="*/ 25 h 97"/>
                <a:gd name="T38" fmla="*/ 14 w 53"/>
                <a:gd name="T39" fmla="*/ 75 h 97"/>
                <a:gd name="T40" fmla="*/ 17 w 53"/>
                <a:gd name="T41" fmla="*/ 91 h 97"/>
                <a:gd name="T42" fmla="*/ 31 w 53"/>
                <a:gd name="T43" fmla="*/ 97 h 97"/>
                <a:gd name="T44" fmla="*/ 42 w 53"/>
                <a:gd name="T45" fmla="*/ 95 h 97"/>
                <a:gd name="T46" fmla="*/ 53 w 53"/>
                <a:gd name="T47" fmla="*/ 88 h 97"/>
                <a:gd name="T48" fmla="*/ 49 w 53"/>
                <a:gd name="T49" fmla="*/ 8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" h="97">
                  <a:moveTo>
                    <a:pt x="49" y="81"/>
                  </a:moveTo>
                  <a:cubicBezTo>
                    <a:pt x="47" y="83"/>
                    <a:pt x="45" y="84"/>
                    <a:pt x="42" y="85"/>
                  </a:cubicBezTo>
                  <a:cubicBezTo>
                    <a:pt x="40" y="87"/>
                    <a:pt x="37" y="87"/>
                    <a:pt x="35" y="87"/>
                  </a:cubicBezTo>
                  <a:cubicBezTo>
                    <a:pt x="31" y="87"/>
                    <a:pt x="29" y="86"/>
                    <a:pt x="28" y="84"/>
                  </a:cubicBezTo>
                  <a:cubicBezTo>
                    <a:pt x="26" y="82"/>
                    <a:pt x="26" y="79"/>
                    <a:pt x="26" y="7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2"/>
                    <a:pt x="18" y="4"/>
                  </a:cubicBezTo>
                  <a:cubicBezTo>
                    <a:pt x="18" y="5"/>
                    <a:pt x="17" y="7"/>
                    <a:pt x="16" y="9"/>
                  </a:cubicBezTo>
                  <a:cubicBezTo>
                    <a:pt x="15" y="11"/>
                    <a:pt x="14" y="12"/>
                    <a:pt x="13" y="14"/>
                  </a:cubicBezTo>
                  <a:cubicBezTo>
                    <a:pt x="13" y="14"/>
                    <a:pt x="12" y="14"/>
                    <a:pt x="11" y="15"/>
                  </a:cubicBezTo>
                  <a:cubicBezTo>
                    <a:pt x="9" y="15"/>
                    <a:pt x="7" y="16"/>
                    <a:pt x="5" y="17"/>
                  </a:cubicBezTo>
                  <a:cubicBezTo>
                    <a:pt x="3" y="18"/>
                    <a:pt x="1" y="18"/>
                    <a:pt x="0" y="19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82"/>
                    <a:pt x="15" y="88"/>
                    <a:pt x="17" y="91"/>
                  </a:cubicBezTo>
                  <a:cubicBezTo>
                    <a:pt x="20" y="95"/>
                    <a:pt x="24" y="97"/>
                    <a:pt x="31" y="97"/>
                  </a:cubicBezTo>
                  <a:cubicBezTo>
                    <a:pt x="35" y="97"/>
                    <a:pt x="38" y="96"/>
                    <a:pt x="42" y="95"/>
                  </a:cubicBezTo>
                  <a:cubicBezTo>
                    <a:pt x="46" y="93"/>
                    <a:pt x="49" y="91"/>
                    <a:pt x="53" y="88"/>
                  </a:cubicBezTo>
                  <a:lnTo>
                    <a:pt x="49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102" name="Freeform 40">
              <a:extLst>
                <a:ext uri="{FF2B5EF4-FFF2-40B4-BE49-F238E27FC236}">
                  <a16:creationId xmlns:a16="http://schemas.microsoft.com/office/drawing/2014/main" id="{BF19D317-CCAD-0B8B-811F-8EF697634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5" y="4892675"/>
              <a:ext cx="293688" cy="457200"/>
            </a:xfrm>
            <a:custGeom>
              <a:avLst/>
              <a:gdLst>
                <a:gd name="T0" fmla="*/ 66 w 78"/>
                <a:gd name="T1" fmla="*/ 106 h 121"/>
                <a:gd name="T2" fmla="*/ 65 w 78"/>
                <a:gd name="T3" fmla="*/ 94 h 121"/>
                <a:gd name="T4" fmla="*/ 65 w 78"/>
                <a:gd name="T5" fmla="*/ 27 h 121"/>
                <a:gd name="T6" fmla="*/ 65 w 78"/>
                <a:gd name="T7" fmla="*/ 19 h 121"/>
                <a:gd name="T8" fmla="*/ 66 w 78"/>
                <a:gd name="T9" fmla="*/ 11 h 121"/>
                <a:gd name="T10" fmla="*/ 66 w 78"/>
                <a:gd name="T11" fmla="*/ 3 h 121"/>
                <a:gd name="T12" fmla="*/ 63 w 78"/>
                <a:gd name="T13" fmla="*/ 0 h 121"/>
                <a:gd name="T14" fmla="*/ 54 w 78"/>
                <a:gd name="T15" fmla="*/ 0 h 121"/>
                <a:gd name="T16" fmla="*/ 38 w 78"/>
                <a:gd name="T17" fmla="*/ 0 h 121"/>
                <a:gd name="T18" fmla="*/ 37 w 78"/>
                <a:gd name="T19" fmla="*/ 8 h 121"/>
                <a:gd name="T20" fmla="*/ 52 w 78"/>
                <a:gd name="T21" fmla="*/ 10 h 121"/>
                <a:gd name="T22" fmla="*/ 52 w 78"/>
                <a:gd name="T23" fmla="*/ 10 h 121"/>
                <a:gd name="T24" fmla="*/ 53 w 78"/>
                <a:gd name="T25" fmla="*/ 16 h 121"/>
                <a:gd name="T26" fmla="*/ 53 w 78"/>
                <a:gd name="T27" fmla="*/ 22 h 121"/>
                <a:gd name="T28" fmla="*/ 53 w 78"/>
                <a:gd name="T29" fmla="*/ 44 h 121"/>
                <a:gd name="T30" fmla="*/ 47 w 78"/>
                <a:gd name="T31" fmla="*/ 42 h 121"/>
                <a:gd name="T32" fmla="*/ 40 w 78"/>
                <a:gd name="T33" fmla="*/ 41 h 121"/>
                <a:gd name="T34" fmla="*/ 32 w 78"/>
                <a:gd name="T35" fmla="*/ 40 h 121"/>
                <a:gd name="T36" fmla="*/ 9 w 78"/>
                <a:gd name="T37" fmla="*/ 51 h 121"/>
                <a:gd name="T38" fmla="*/ 0 w 78"/>
                <a:gd name="T39" fmla="*/ 80 h 121"/>
                <a:gd name="T40" fmla="*/ 9 w 78"/>
                <a:gd name="T41" fmla="*/ 110 h 121"/>
                <a:gd name="T42" fmla="*/ 32 w 78"/>
                <a:gd name="T43" fmla="*/ 121 h 121"/>
                <a:gd name="T44" fmla="*/ 39 w 78"/>
                <a:gd name="T45" fmla="*/ 120 h 121"/>
                <a:gd name="T46" fmla="*/ 47 w 78"/>
                <a:gd name="T47" fmla="*/ 115 h 121"/>
                <a:gd name="T48" fmla="*/ 53 w 78"/>
                <a:gd name="T49" fmla="*/ 110 h 121"/>
                <a:gd name="T50" fmla="*/ 55 w 78"/>
                <a:gd name="T51" fmla="*/ 106 h 121"/>
                <a:gd name="T52" fmla="*/ 57 w 78"/>
                <a:gd name="T53" fmla="*/ 120 h 121"/>
                <a:gd name="T54" fmla="*/ 77 w 78"/>
                <a:gd name="T55" fmla="*/ 120 h 121"/>
                <a:gd name="T56" fmla="*/ 78 w 78"/>
                <a:gd name="T57" fmla="*/ 111 h 121"/>
                <a:gd name="T58" fmla="*/ 67 w 78"/>
                <a:gd name="T59" fmla="*/ 110 h 121"/>
                <a:gd name="T60" fmla="*/ 66 w 78"/>
                <a:gd name="T61" fmla="*/ 106 h 121"/>
                <a:gd name="T62" fmla="*/ 48 w 78"/>
                <a:gd name="T63" fmla="*/ 105 h 121"/>
                <a:gd name="T64" fmla="*/ 32 w 78"/>
                <a:gd name="T65" fmla="*/ 112 h 121"/>
                <a:gd name="T66" fmla="*/ 18 w 78"/>
                <a:gd name="T67" fmla="*/ 104 h 121"/>
                <a:gd name="T68" fmla="*/ 13 w 78"/>
                <a:gd name="T69" fmla="*/ 81 h 121"/>
                <a:gd name="T70" fmla="*/ 19 w 78"/>
                <a:gd name="T71" fmla="*/ 58 h 121"/>
                <a:gd name="T72" fmla="*/ 34 w 78"/>
                <a:gd name="T73" fmla="*/ 49 h 121"/>
                <a:gd name="T74" fmla="*/ 45 w 78"/>
                <a:gd name="T75" fmla="*/ 51 h 121"/>
                <a:gd name="T76" fmla="*/ 53 w 78"/>
                <a:gd name="T77" fmla="*/ 56 h 121"/>
                <a:gd name="T78" fmla="*/ 53 w 78"/>
                <a:gd name="T79" fmla="*/ 87 h 121"/>
                <a:gd name="T80" fmla="*/ 48 w 78"/>
                <a:gd name="T81" fmla="*/ 10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21">
                  <a:moveTo>
                    <a:pt x="66" y="106"/>
                  </a:moveTo>
                  <a:cubicBezTo>
                    <a:pt x="65" y="102"/>
                    <a:pt x="65" y="98"/>
                    <a:pt x="65" y="94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5" y="25"/>
                    <a:pt x="65" y="22"/>
                    <a:pt x="65" y="19"/>
                  </a:cubicBezTo>
                  <a:cubicBezTo>
                    <a:pt x="65" y="17"/>
                    <a:pt x="65" y="14"/>
                    <a:pt x="66" y="11"/>
                  </a:cubicBezTo>
                  <a:cubicBezTo>
                    <a:pt x="66" y="8"/>
                    <a:pt x="66" y="5"/>
                    <a:pt x="66" y="3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12"/>
                    <a:pt x="52" y="14"/>
                    <a:pt x="53" y="16"/>
                  </a:cubicBezTo>
                  <a:cubicBezTo>
                    <a:pt x="53" y="19"/>
                    <a:pt x="53" y="20"/>
                    <a:pt x="53" y="22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1" y="44"/>
                    <a:pt x="49" y="43"/>
                    <a:pt x="47" y="42"/>
                  </a:cubicBezTo>
                  <a:cubicBezTo>
                    <a:pt x="44" y="41"/>
                    <a:pt x="42" y="41"/>
                    <a:pt x="40" y="41"/>
                  </a:cubicBezTo>
                  <a:cubicBezTo>
                    <a:pt x="38" y="40"/>
                    <a:pt x="35" y="40"/>
                    <a:pt x="32" y="40"/>
                  </a:cubicBezTo>
                  <a:cubicBezTo>
                    <a:pt x="23" y="40"/>
                    <a:pt x="15" y="44"/>
                    <a:pt x="9" y="51"/>
                  </a:cubicBezTo>
                  <a:cubicBezTo>
                    <a:pt x="3" y="58"/>
                    <a:pt x="0" y="68"/>
                    <a:pt x="0" y="80"/>
                  </a:cubicBezTo>
                  <a:cubicBezTo>
                    <a:pt x="0" y="93"/>
                    <a:pt x="3" y="103"/>
                    <a:pt x="9" y="110"/>
                  </a:cubicBezTo>
                  <a:cubicBezTo>
                    <a:pt x="14" y="117"/>
                    <a:pt x="22" y="121"/>
                    <a:pt x="32" y="121"/>
                  </a:cubicBezTo>
                  <a:cubicBezTo>
                    <a:pt x="34" y="121"/>
                    <a:pt x="37" y="121"/>
                    <a:pt x="39" y="120"/>
                  </a:cubicBezTo>
                  <a:cubicBezTo>
                    <a:pt x="42" y="118"/>
                    <a:pt x="45" y="117"/>
                    <a:pt x="47" y="115"/>
                  </a:cubicBezTo>
                  <a:cubicBezTo>
                    <a:pt x="49" y="114"/>
                    <a:pt x="51" y="112"/>
                    <a:pt x="53" y="110"/>
                  </a:cubicBezTo>
                  <a:cubicBezTo>
                    <a:pt x="54" y="109"/>
                    <a:pt x="54" y="108"/>
                    <a:pt x="55" y="106"/>
                  </a:cubicBezTo>
                  <a:cubicBezTo>
                    <a:pt x="57" y="120"/>
                    <a:pt x="57" y="120"/>
                    <a:pt x="57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8" y="111"/>
                    <a:pt x="78" y="111"/>
                    <a:pt x="78" y="111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66" y="109"/>
                    <a:pt x="66" y="108"/>
                    <a:pt x="66" y="106"/>
                  </a:cubicBezTo>
                  <a:close/>
                  <a:moveTo>
                    <a:pt x="48" y="105"/>
                  </a:moveTo>
                  <a:cubicBezTo>
                    <a:pt x="44" y="110"/>
                    <a:pt x="39" y="112"/>
                    <a:pt x="32" y="112"/>
                  </a:cubicBezTo>
                  <a:cubicBezTo>
                    <a:pt x="27" y="112"/>
                    <a:pt x="22" y="109"/>
                    <a:pt x="18" y="104"/>
                  </a:cubicBezTo>
                  <a:cubicBezTo>
                    <a:pt x="15" y="98"/>
                    <a:pt x="13" y="90"/>
                    <a:pt x="13" y="81"/>
                  </a:cubicBezTo>
                  <a:cubicBezTo>
                    <a:pt x="13" y="71"/>
                    <a:pt x="15" y="63"/>
                    <a:pt x="19" y="58"/>
                  </a:cubicBezTo>
                  <a:cubicBezTo>
                    <a:pt x="23" y="52"/>
                    <a:pt x="28" y="49"/>
                    <a:pt x="34" y="49"/>
                  </a:cubicBezTo>
                  <a:cubicBezTo>
                    <a:pt x="38" y="49"/>
                    <a:pt x="41" y="50"/>
                    <a:pt x="45" y="51"/>
                  </a:cubicBezTo>
                  <a:cubicBezTo>
                    <a:pt x="47" y="52"/>
                    <a:pt x="50" y="53"/>
                    <a:pt x="53" y="56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5"/>
                    <a:pt x="51" y="101"/>
                    <a:pt x="48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103" name="Freeform 41">
              <a:extLst>
                <a:ext uri="{FF2B5EF4-FFF2-40B4-BE49-F238E27FC236}">
                  <a16:creationId xmlns:a16="http://schemas.microsoft.com/office/drawing/2014/main" id="{F8DA3AD5-5388-18CD-94ED-32426CF63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813" y="5314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104" name="Freeform 42">
              <a:extLst>
                <a:ext uri="{FF2B5EF4-FFF2-40B4-BE49-F238E27FC236}">
                  <a16:creationId xmlns:a16="http://schemas.microsoft.com/office/drawing/2014/main" id="{C93A30A7-C546-9BEE-8114-135E7E6CF8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3688" y="5043488"/>
              <a:ext cx="238125" cy="306388"/>
            </a:xfrm>
            <a:custGeom>
              <a:avLst/>
              <a:gdLst>
                <a:gd name="T0" fmla="*/ 63 w 63"/>
                <a:gd name="T1" fmla="*/ 37 h 81"/>
                <a:gd name="T2" fmla="*/ 60 w 63"/>
                <a:gd name="T3" fmla="*/ 18 h 81"/>
                <a:gd name="T4" fmla="*/ 51 w 63"/>
                <a:gd name="T5" fmla="*/ 5 h 81"/>
                <a:gd name="T6" fmla="*/ 33 w 63"/>
                <a:gd name="T7" fmla="*/ 0 h 81"/>
                <a:gd name="T8" fmla="*/ 14 w 63"/>
                <a:gd name="T9" fmla="*/ 6 h 81"/>
                <a:gd name="T10" fmla="*/ 3 w 63"/>
                <a:gd name="T11" fmla="*/ 20 h 81"/>
                <a:gd name="T12" fmla="*/ 0 w 63"/>
                <a:gd name="T13" fmla="*/ 41 h 81"/>
                <a:gd name="T14" fmla="*/ 4 w 63"/>
                <a:gd name="T15" fmla="*/ 62 h 81"/>
                <a:gd name="T16" fmla="*/ 16 w 63"/>
                <a:gd name="T17" fmla="*/ 76 h 81"/>
                <a:gd name="T18" fmla="*/ 35 w 63"/>
                <a:gd name="T19" fmla="*/ 81 h 81"/>
                <a:gd name="T20" fmla="*/ 48 w 63"/>
                <a:gd name="T21" fmla="*/ 80 h 81"/>
                <a:gd name="T22" fmla="*/ 57 w 63"/>
                <a:gd name="T23" fmla="*/ 76 h 81"/>
                <a:gd name="T24" fmla="*/ 62 w 63"/>
                <a:gd name="T25" fmla="*/ 73 h 81"/>
                <a:gd name="T26" fmla="*/ 63 w 63"/>
                <a:gd name="T27" fmla="*/ 72 h 81"/>
                <a:gd name="T28" fmla="*/ 59 w 63"/>
                <a:gd name="T29" fmla="*/ 65 h 81"/>
                <a:gd name="T30" fmla="*/ 49 w 63"/>
                <a:gd name="T31" fmla="*/ 69 h 81"/>
                <a:gd name="T32" fmla="*/ 35 w 63"/>
                <a:gd name="T33" fmla="*/ 71 h 81"/>
                <a:gd name="T34" fmla="*/ 25 w 63"/>
                <a:gd name="T35" fmla="*/ 69 h 81"/>
                <a:gd name="T36" fmla="*/ 18 w 63"/>
                <a:gd name="T37" fmla="*/ 61 h 81"/>
                <a:gd name="T38" fmla="*/ 14 w 63"/>
                <a:gd name="T39" fmla="*/ 51 h 81"/>
                <a:gd name="T40" fmla="*/ 13 w 63"/>
                <a:gd name="T41" fmla="*/ 42 h 81"/>
                <a:gd name="T42" fmla="*/ 61 w 63"/>
                <a:gd name="T43" fmla="*/ 42 h 81"/>
                <a:gd name="T44" fmla="*/ 63 w 63"/>
                <a:gd name="T45" fmla="*/ 37 h 81"/>
                <a:gd name="T46" fmla="*/ 17 w 63"/>
                <a:gd name="T47" fmla="*/ 19 h 81"/>
                <a:gd name="T48" fmla="*/ 23 w 63"/>
                <a:gd name="T49" fmla="*/ 11 h 81"/>
                <a:gd name="T50" fmla="*/ 33 w 63"/>
                <a:gd name="T51" fmla="*/ 8 h 81"/>
                <a:gd name="T52" fmla="*/ 46 w 63"/>
                <a:gd name="T53" fmla="*/ 14 h 81"/>
                <a:gd name="T54" fmla="*/ 50 w 63"/>
                <a:gd name="T55" fmla="*/ 28 h 81"/>
                <a:gd name="T56" fmla="*/ 50 w 63"/>
                <a:gd name="T57" fmla="*/ 31 h 81"/>
                <a:gd name="T58" fmla="*/ 13 w 63"/>
                <a:gd name="T59" fmla="*/ 34 h 81"/>
                <a:gd name="T60" fmla="*/ 14 w 63"/>
                <a:gd name="T61" fmla="*/ 29 h 81"/>
                <a:gd name="T62" fmla="*/ 17 w 63"/>
                <a:gd name="T63" fmla="*/ 1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" h="81">
                  <a:moveTo>
                    <a:pt x="63" y="37"/>
                  </a:moveTo>
                  <a:cubicBezTo>
                    <a:pt x="63" y="29"/>
                    <a:pt x="62" y="23"/>
                    <a:pt x="60" y="18"/>
                  </a:cubicBezTo>
                  <a:cubicBezTo>
                    <a:pt x="58" y="12"/>
                    <a:pt x="55" y="8"/>
                    <a:pt x="51" y="5"/>
                  </a:cubicBezTo>
                  <a:cubicBezTo>
                    <a:pt x="47" y="2"/>
                    <a:pt x="41" y="0"/>
                    <a:pt x="33" y="0"/>
                  </a:cubicBezTo>
                  <a:cubicBezTo>
                    <a:pt x="26" y="0"/>
                    <a:pt x="19" y="2"/>
                    <a:pt x="14" y="6"/>
                  </a:cubicBezTo>
                  <a:cubicBezTo>
                    <a:pt x="9" y="9"/>
                    <a:pt x="6" y="14"/>
                    <a:pt x="3" y="20"/>
                  </a:cubicBezTo>
                  <a:cubicBezTo>
                    <a:pt x="1" y="26"/>
                    <a:pt x="0" y="33"/>
                    <a:pt x="0" y="41"/>
                  </a:cubicBezTo>
                  <a:cubicBezTo>
                    <a:pt x="0" y="49"/>
                    <a:pt x="1" y="55"/>
                    <a:pt x="4" y="62"/>
                  </a:cubicBezTo>
                  <a:cubicBezTo>
                    <a:pt x="6" y="68"/>
                    <a:pt x="10" y="72"/>
                    <a:pt x="16" y="76"/>
                  </a:cubicBezTo>
                  <a:cubicBezTo>
                    <a:pt x="21" y="79"/>
                    <a:pt x="28" y="81"/>
                    <a:pt x="35" y="81"/>
                  </a:cubicBezTo>
                  <a:cubicBezTo>
                    <a:pt x="40" y="81"/>
                    <a:pt x="44" y="81"/>
                    <a:pt x="48" y="80"/>
                  </a:cubicBezTo>
                  <a:cubicBezTo>
                    <a:pt x="51" y="78"/>
                    <a:pt x="54" y="77"/>
                    <a:pt x="57" y="76"/>
                  </a:cubicBezTo>
                  <a:cubicBezTo>
                    <a:pt x="59" y="75"/>
                    <a:pt x="61" y="74"/>
                    <a:pt x="62" y="73"/>
                  </a:cubicBezTo>
                  <a:cubicBezTo>
                    <a:pt x="62" y="72"/>
                    <a:pt x="63" y="72"/>
                    <a:pt x="63" y="72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7" y="66"/>
                    <a:pt x="53" y="68"/>
                    <a:pt x="49" y="69"/>
                  </a:cubicBezTo>
                  <a:cubicBezTo>
                    <a:pt x="44" y="71"/>
                    <a:pt x="39" y="71"/>
                    <a:pt x="35" y="71"/>
                  </a:cubicBezTo>
                  <a:cubicBezTo>
                    <a:pt x="31" y="71"/>
                    <a:pt x="28" y="71"/>
                    <a:pt x="25" y="69"/>
                  </a:cubicBezTo>
                  <a:cubicBezTo>
                    <a:pt x="22" y="67"/>
                    <a:pt x="20" y="64"/>
                    <a:pt x="18" y="61"/>
                  </a:cubicBezTo>
                  <a:cubicBezTo>
                    <a:pt x="16" y="58"/>
                    <a:pt x="15" y="55"/>
                    <a:pt x="14" y="51"/>
                  </a:cubicBezTo>
                  <a:cubicBezTo>
                    <a:pt x="13" y="48"/>
                    <a:pt x="13" y="45"/>
                    <a:pt x="13" y="42"/>
                  </a:cubicBezTo>
                  <a:cubicBezTo>
                    <a:pt x="61" y="42"/>
                    <a:pt x="61" y="42"/>
                    <a:pt x="61" y="42"/>
                  </a:cubicBezTo>
                  <a:lnTo>
                    <a:pt x="63" y="37"/>
                  </a:lnTo>
                  <a:close/>
                  <a:moveTo>
                    <a:pt x="17" y="19"/>
                  </a:moveTo>
                  <a:cubicBezTo>
                    <a:pt x="18" y="15"/>
                    <a:pt x="21" y="13"/>
                    <a:pt x="23" y="11"/>
                  </a:cubicBezTo>
                  <a:cubicBezTo>
                    <a:pt x="26" y="9"/>
                    <a:pt x="29" y="8"/>
                    <a:pt x="33" y="8"/>
                  </a:cubicBezTo>
                  <a:cubicBezTo>
                    <a:pt x="39" y="8"/>
                    <a:pt x="43" y="10"/>
                    <a:pt x="46" y="14"/>
                  </a:cubicBezTo>
                  <a:cubicBezTo>
                    <a:pt x="49" y="18"/>
                    <a:pt x="50" y="23"/>
                    <a:pt x="50" y="28"/>
                  </a:cubicBezTo>
                  <a:cubicBezTo>
                    <a:pt x="50" y="29"/>
                    <a:pt x="50" y="30"/>
                    <a:pt x="50" y="3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3"/>
                    <a:pt x="14" y="31"/>
                    <a:pt x="14" y="29"/>
                  </a:cubicBezTo>
                  <a:cubicBezTo>
                    <a:pt x="14" y="25"/>
                    <a:pt x="16" y="22"/>
                    <a:pt x="1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105" name="Freeform 43">
              <a:extLst>
                <a:ext uri="{FF2B5EF4-FFF2-40B4-BE49-F238E27FC236}">
                  <a16:creationId xmlns:a16="http://schemas.microsoft.com/office/drawing/2014/main" id="{B8408BFF-0DCA-C320-6C35-02147FD44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4914900"/>
              <a:ext cx="312738" cy="438150"/>
            </a:xfrm>
            <a:custGeom>
              <a:avLst/>
              <a:gdLst>
                <a:gd name="T0" fmla="*/ 73 w 83"/>
                <a:gd name="T1" fmla="*/ 87 h 116"/>
                <a:gd name="T2" fmla="*/ 73 w 83"/>
                <a:gd name="T3" fmla="*/ 95 h 116"/>
                <a:gd name="T4" fmla="*/ 72 w 83"/>
                <a:gd name="T5" fmla="*/ 98 h 116"/>
                <a:gd name="T6" fmla="*/ 71 w 83"/>
                <a:gd name="T7" fmla="*/ 103 h 116"/>
                <a:gd name="T8" fmla="*/ 71 w 83"/>
                <a:gd name="T9" fmla="*/ 104 h 116"/>
                <a:gd name="T10" fmla="*/ 62 w 83"/>
                <a:gd name="T11" fmla="*/ 106 h 116"/>
                <a:gd name="T12" fmla="*/ 49 w 83"/>
                <a:gd name="T13" fmla="*/ 107 h 116"/>
                <a:gd name="T14" fmla="*/ 30 w 83"/>
                <a:gd name="T15" fmla="*/ 101 h 116"/>
                <a:gd name="T16" fmla="*/ 19 w 83"/>
                <a:gd name="T17" fmla="*/ 83 h 116"/>
                <a:gd name="T18" fmla="*/ 15 w 83"/>
                <a:gd name="T19" fmla="*/ 58 h 116"/>
                <a:gd name="T20" fmla="*/ 19 w 83"/>
                <a:gd name="T21" fmla="*/ 33 h 116"/>
                <a:gd name="T22" fmla="*/ 30 w 83"/>
                <a:gd name="T23" fmla="*/ 15 h 116"/>
                <a:gd name="T24" fmla="*/ 49 w 83"/>
                <a:gd name="T25" fmla="*/ 9 h 116"/>
                <a:gd name="T26" fmla="*/ 61 w 83"/>
                <a:gd name="T27" fmla="*/ 10 h 116"/>
                <a:gd name="T28" fmla="*/ 69 w 83"/>
                <a:gd name="T29" fmla="*/ 12 h 116"/>
                <a:gd name="T30" fmla="*/ 70 w 83"/>
                <a:gd name="T31" fmla="*/ 15 h 116"/>
                <a:gd name="T32" fmla="*/ 71 w 83"/>
                <a:gd name="T33" fmla="*/ 20 h 116"/>
                <a:gd name="T34" fmla="*/ 71 w 83"/>
                <a:gd name="T35" fmla="*/ 28 h 116"/>
                <a:gd name="T36" fmla="*/ 80 w 83"/>
                <a:gd name="T37" fmla="*/ 28 h 116"/>
                <a:gd name="T38" fmla="*/ 82 w 83"/>
                <a:gd name="T39" fmla="*/ 5 h 116"/>
                <a:gd name="T40" fmla="*/ 67 w 83"/>
                <a:gd name="T41" fmla="*/ 2 h 116"/>
                <a:gd name="T42" fmla="*/ 49 w 83"/>
                <a:gd name="T43" fmla="*/ 0 h 116"/>
                <a:gd name="T44" fmla="*/ 22 w 83"/>
                <a:gd name="T45" fmla="*/ 7 h 116"/>
                <a:gd name="T46" fmla="*/ 5 w 83"/>
                <a:gd name="T47" fmla="*/ 28 h 116"/>
                <a:gd name="T48" fmla="*/ 0 w 83"/>
                <a:gd name="T49" fmla="*/ 58 h 116"/>
                <a:gd name="T50" fmla="*/ 5 w 83"/>
                <a:gd name="T51" fmla="*/ 88 h 116"/>
                <a:gd name="T52" fmla="*/ 22 w 83"/>
                <a:gd name="T53" fmla="*/ 109 h 116"/>
                <a:gd name="T54" fmla="*/ 49 w 83"/>
                <a:gd name="T55" fmla="*/ 116 h 116"/>
                <a:gd name="T56" fmla="*/ 67 w 83"/>
                <a:gd name="T57" fmla="*/ 114 h 116"/>
                <a:gd name="T58" fmla="*/ 83 w 83"/>
                <a:gd name="T59" fmla="*/ 111 h 116"/>
                <a:gd name="T60" fmla="*/ 82 w 83"/>
                <a:gd name="T61" fmla="*/ 87 h 116"/>
                <a:gd name="T62" fmla="*/ 73 w 83"/>
                <a:gd name="T63" fmla="*/ 8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3" h="116">
                  <a:moveTo>
                    <a:pt x="73" y="87"/>
                  </a:moveTo>
                  <a:cubicBezTo>
                    <a:pt x="73" y="95"/>
                    <a:pt x="73" y="95"/>
                    <a:pt x="73" y="95"/>
                  </a:cubicBezTo>
                  <a:cubicBezTo>
                    <a:pt x="73" y="95"/>
                    <a:pt x="73" y="97"/>
                    <a:pt x="72" y="98"/>
                  </a:cubicBezTo>
                  <a:cubicBezTo>
                    <a:pt x="72" y="100"/>
                    <a:pt x="71" y="101"/>
                    <a:pt x="71" y="103"/>
                  </a:cubicBezTo>
                  <a:cubicBezTo>
                    <a:pt x="71" y="103"/>
                    <a:pt x="71" y="103"/>
                    <a:pt x="71" y="104"/>
                  </a:cubicBezTo>
                  <a:cubicBezTo>
                    <a:pt x="68" y="104"/>
                    <a:pt x="65" y="105"/>
                    <a:pt x="62" y="106"/>
                  </a:cubicBezTo>
                  <a:cubicBezTo>
                    <a:pt x="57" y="107"/>
                    <a:pt x="53" y="107"/>
                    <a:pt x="49" y="107"/>
                  </a:cubicBezTo>
                  <a:cubicBezTo>
                    <a:pt x="41" y="107"/>
                    <a:pt x="35" y="105"/>
                    <a:pt x="30" y="101"/>
                  </a:cubicBezTo>
                  <a:cubicBezTo>
                    <a:pt x="25" y="96"/>
                    <a:pt x="21" y="90"/>
                    <a:pt x="19" y="83"/>
                  </a:cubicBezTo>
                  <a:cubicBezTo>
                    <a:pt x="16" y="75"/>
                    <a:pt x="15" y="67"/>
                    <a:pt x="15" y="58"/>
                  </a:cubicBezTo>
                  <a:cubicBezTo>
                    <a:pt x="15" y="49"/>
                    <a:pt x="16" y="40"/>
                    <a:pt x="19" y="33"/>
                  </a:cubicBezTo>
                  <a:cubicBezTo>
                    <a:pt x="21" y="25"/>
                    <a:pt x="25" y="19"/>
                    <a:pt x="30" y="15"/>
                  </a:cubicBezTo>
                  <a:cubicBezTo>
                    <a:pt x="35" y="11"/>
                    <a:pt x="42" y="9"/>
                    <a:pt x="49" y="9"/>
                  </a:cubicBezTo>
                  <a:cubicBezTo>
                    <a:pt x="53" y="9"/>
                    <a:pt x="57" y="9"/>
                    <a:pt x="61" y="10"/>
                  </a:cubicBezTo>
                  <a:cubicBezTo>
                    <a:pt x="64" y="11"/>
                    <a:pt x="67" y="12"/>
                    <a:pt x="69" y="12"/>
                  </a:cubicBezTo>
                  <a:cubicBezTo>
                    <a:pt x="69" y="13"/>
                    <a:pt x="70" y="14"/>
                    <a:pt x="70" y="15"/>
                  </a:cubicBezTo>
                  <a:cubicBezTo>
                    <a:pt x="71" y="18"/>
                    <a:pt x="71" y="19"/>
                    <a:pt x="71" y="20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77" y="4"/>
                    <a:pt x="72" y="3"/>
                    <a:pt x="67" y="2"/>
                  </a:cubicBezTo>
                  <a:cubicBezTo>
                    <a:pt x="61" y="0"/>
                    <a:pt x="56" y="0"/>
                    <a:pt x="49" y="0"/>
                  </a:cubicBezTo>
                  <a:cubicBezTo>
                    <a:pt x="38" y="0"/>
                    <a:pt x="29" y="2"/>
                    <a:pt x="22" y="7"/>
                  </a:cubicBezTo>
                  <a:cubicBezTo>
                    <a:pt x="14" y="12"/>
                    <a:pt x="9" y="19"/>
                    <a:pt x="5" y="28"/>
                  </a:cubicBezTo>
                  <a:cubicBezTo>
                    <a:pt x="1" y="36"/>
                    <a:pt x="0" y="47"/>
                    <a:pt x="0" y="58"/>
                  </a:cubicBezTo>
                  <a:cubicBezTo>
                    <a:pt x="0" y="69"/>
                    <a:pt x="1" y="80"/>
                    <a:pt x="5" y="88"/>
                  </a:cubicBezTo>
                  <a:cubicBezTo>
                    <a:pt x="9" y="97"/>
                    <a:pt x="14" y="104"/>
                    <a:pt x="22" y="109"/>
                  </a:cubicBezTo>
                  <a:cubicBezTo>
                    <a:pt x="29" y="113"/>
                    <a:pt x="38" y="116"/>
                    <a:pt x="49" y="116"/>
                  </a:cubicBezTo>
                  <a:cubicBezTo>
                    <a:pt x="56" y="116"/>
                    <a:pt x="62" y="115"/>
                    <a:pt x="67" y="114"/>
                  </a:cubicBezTo>
                  <a:cubicBezTo>
                    <a:pt x="73" y="113"/>
                    <a:pt x="78" y="112"/>
                    <a:pt x="83" y="111"/>
                  </a:cubicBezTo>
                  <a:cubicBezTo>
                    <a:pt x="82" y="87"/>
                    <a:pt x="82" y="87"/>
                    <a:pt x="82" y="87"/>
                  </a:cubicBezTo>
                  <a:lnTo>
                    <a:pt x="73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106" name="Freeform 44">
              <a:extLst>
                <a:ext uri="{FF2B5EF4-FFF2-40B4-BE49-F238E27FC236}">
                  <a16:creationId xmlns:a16="http://schemas.microsoft.com/office/drawing/2014/main" id="{005FCCDD-7EA5-D811-2356-38DA0ECCD0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3950" y="5043488"/>
              <a:ext cx="269875" cy="306388"/>
            </a:xfrm>
            <a:custGeom>
              <a:avLst/>
              <a:gdLst>
                <a:gd name="T0" fmla="*/ 36 w 72"/>
                <a:gd name="T1" fmla="*/ 0 h 81"/>
                <a:gd name="T2" fmla="*/ 16 w 72"/>
                <a:gd name="T3" fmla="*/ 5 h 81"/>
                <a:gd name="T4" fmla="*/ 4 w 72"/>
                <a:gd name="T5" fmla="*/ 20 h 81"/>
                <a:gd name="T6" fmla="*/ 0 w 72"/>
                <a:gd name="T7" fmla="*/ 41 h 81"/>
                <a:gd name="T8" fmla="*/ 4 w 72"/>
                <a:gd name="T9" fmla="*/ 62 h 81"/>
                <a:gd name="T10" fmla="*/ 16 w 72"/>
                <a:gd name="T11" fmla="*/ 76 h 81"/>
                <a:gd name="T12" fmla="*/ 36 w 72"/>
                <a:gd name="T13" fmla="*/ 81 h 81"/>
                <a:gd name="T14" fmla="*/ 56 w 72"/>
                <a:gd name="T15" fmla="*/ 76 h 81"/>
                <a:gd name="T16" fmla="*/ 68 w 72"/>
                <a:gd name="T17" fmla="*/ 62 h 81"/>
                <a:gd name="T18" fmla="*/ 72 w 72"/>
                <a:gd name="T19" fmla="*/ 41 h 81"/>
                <a:gd name="T20" fmla="*/ 63 w 72"/>
                <a:gd name="T21" fmla="*/ 11 h 81"/>
                <a:gd name="T22" fmla="*/ 36 w 72"/>
                <a:gd name="T23" fmla="*/ 0 h 81"/>
                <a:gd name="T24" fmla="*/ 56 w 72"/>
                <a:gd name="T25" fmla="*/ 56 h 81"/>
                <a:gd name="T26" fmla="*/ 50 w 72"/>
                <a:gd name="T27" fmla="*/ 68 h 81"/>
                <a:gd name="T28" fmla="*/ 36 w 72"/>
                <a:gd name="T29" fmla="*/ 73 h 81"/>
                <a:gd name="T30" fmla="*/ 23 w 72"/>
                <a:gd name="T31" fmla="*/ 68 h 81"/>
                <a:gd name="T32" fmla="*/ 16 w 72"/>
                <a:gd name="T33" fmla="*/ 56 h 81"/>
                <a:gd name="T34" fmla="*/ 14 w 72"/>
                <a:gd name="T35" fmla="*/ 41 h 81"/>
                <a:gd name="T36" fmla="*/ 16 w 72"/>
                <a:gd name="T37" fmla="*/ 25 h 81"/>
                <a:gd name="T38" fmla="*/ 23 w 72"/>
                <a:gd name="T39" fmla="*/ 13 h 81"/>
                <a:gd name="T40" fmla="*/ 36 w 72"/>
                <a:gd name="T41" fmla="*/ 9 h 81"/>
                <a:gd name="T42" fmla="*/ 50 w 72"/>
                <a:gd name="T43" fmla="*/ 13 h 81"/>
                <a:gd name="T44" fmla="*/ 56 w 72"/>
                <a:gd name="T45" fmla="*/ 25 h 81"/>
                <a:gd name="T46" fmla="*/ 58 w 72"/>
                <a:gd name="T47" fmla="*/ 41 h 81"/>
                <a:gd name="T48" fmla="*/ 56 w 72"/>
                <a:gd name="T49" fmla="*/ 5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2" h="81">
                  <a:moveTo>
                    <a:pt x="36" y="0"/>
                  </a:moveTo>
                  <a:cubicBezTo>
                    <a:pt x="28" y="0"/>
                    <a:pt x="21" y="2"/>
                    <a:pt x="16" y="5"/>
                  </a:cubicBezTo>
                  <a:cubicBezTo>
                    <a:pt x="11" y="9"/>
                    <a:pt x="7" y="14"/>
                    <a:pt x="4" y="20"/>
                  </a:cubicBezTo>
                  <a:cubicBezTo>
                    <a:pt x="1" y="26"/>
                    <a:pt x="0" y="33"/>
                    <a:pt x="0" y="41"/>
                  </a:cubicBezTo>
                  <a:cubicBezTo>
                    <a:pt x="0" y="49"/>
                    <a:pt x="1" y="56"/>
                    <a:pt x="4" y="62"/>
                  </a:cubicBezTo>
                  <a:cubicBezTo>
                    <a:pt x="7" y="68"/>
                    <a:pt x="11" y="72"/>
                    <a:pt x="16" y="76"/>
                  </a:cubicBezTo>
                  <a:cubicBezTo>
                    <a:pt x="21" y="79"/>
                    <a:pt x="28" y="81"/>
                    <a:pt x="36" y="81"/>
                  </a:cubicBezTo>
                  <a:cubicBezTo>
                    <a:pt x="44" y="81"/>
                    <a:pt x="51" y="79"/>
                    <a:pt x="56" y="76"/>
                  </a:cubicBezTo>
                  <a:cubicBezTo>
                    <a:pt x="61" y="73"/>
                    <a:pt x="65" y="68"/>
                    <a:pt x="68" y="62"/>
                  </a:cubicBezTo>
                  <a:cubicBezTo>
                    <a:pt x="71" y="56"/>
                    <a:pt x="72" y="49"/>
                    <a:pt x="72" y="41"/>
                  </a:cubicBezTo>
                  <a:cubicBezTo>
                    <a:pt x="72" y="29"/>
                    <a:pt x="69" y="19"/>
                    <a:pt x="63" y="11"/>
                  </a:cubicBezTo>
                  <a:cubicBezTo>
                    <a:pt x="57" y="4"/>
                    <a:pt x="48" y="0"/>
                    <a:pt x="36" y="0"/>
                  </a:cubicBezTo>
                  <a:close/>
                  <a:moveTo>
                    <a:pt x="56" y="56"/>
                  </a:moveTo>
                  <a:cubicBezTo>
                    <a:pt x="55" y="61"/>
                    <a:pt x="53" y="65"/>
                    <a:pt x="50" y="68"/>
                  </a:cubicBezTo>
                  <a:cubicBezTo>
                    <a:pt x="46" y="71"/>
                    <a:pt x="42" y="73"/>
                    <a:pt x="36" y="73"/>
                  </a:cubicBezTo>
                  <a:cubicBezTo>
                    <a:pt x="30" y="73"/>
                    <a:pt x="26" y="71"/>
                    <a:pt x="23" y="68"/>
                  </a:cubicBezTo>
                  <a:cubicBezTo>
                    <a:pt x="19" y="65"/>
                    <a:pt x="17" y="61"/>
                    <a:pt x="16" y="56"/>
                  </a:cubicBezTo>
                  <a:cubicBezTo>
                    <a:pt x="14" y="51"/>
                    <a:pt x="14" y="46"/>
                    <a:pt x="14" y="41"/>
                  </a:cubicBezTo>
                  <a:cubicBezTo>
                    <a:pt x="14" y="35"/>
                    <a:pt x="14" y="30"/>
                    <a:pt x="16" y="25"/>
                  </a:cubicBezTo>
                  <a:cubicBezTo>
                    <a:pt x="17" y="20"/>
                    <a:pt x="19" y="16"/>
                    <a:pt x="23" y="13"/>
                  </a:cubicBezTo>
                  <a:cubicBezTo>
                    <a:pt x="26" y="10"/>
                    <a:pt x="30" y="9"/>
                    <a:pt x="36" y="9"/>
                  </a:cubicBezTo>
                  <a:cubicBezTo>
                    <a:pt x="42" y="9"/>
                    <a:pt x="46" y="10"/>
                    <a:pt x="50" y="13"/>
                  </a:cubicBezTo>
                  <a:cubicBezTo>
                    <a:pt x="53" y="17"/>
                    <a:pt x="55" y="21"/>
                    <a:pt x="56" y="25"/>
                  </a:cubicBezTo>
                  <a:cubicBezTo>
                    <a:pt x="58" y="30"/>
                    <a:pt x="58" y="35"/>
                    <a:pt x="58" y="41"/>
                  </a:cubicBezTo>
                  <a:cubicBezTo>
                    <a:pt x="58" y="46"/>
                    <a:pt x="58" y="51"/>
                    <a:pt x="56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107" name="Freeform 45">
              <a:extLst>
                <a:ext uri="{FF2B5EF4-FFF2-40B4-BE49-F238E27FC236}">
                  <a16:creationId xmlns:a16="http://schemas.microsoft.com/office/drawing/2014/main" id="{82DDC793-BC44-F752-CD7C-DB746EC78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038" y="5043488"/>
              <a:ext cx="336550" cy="301625"/>
            </a:xfrm>
            <a:custGeom>
              <a:avLst/>
              <a:gdLst>
                <a:gd name="T0" fmla="*/ 76 w 89"/>
                <a:gd name="T1" fmla="*/ 65 h 80"/>
                <a:gd name="T2" fmla="*/ 75 w 89"/>
                <a:gd name="T3" fmla="*/ 54 h 80"/>
                <a:gd name="T4" fmla="*/ 75 w 89"/>
                <a:gd name="T5" fmla="*/ 37 h 80"/>
                <a:gd name="T6" fmla="*/ 73 w 89"/>
                <a:gd name="T7" fmla="*/ 18 h 80"/>
                <a:gd name="T8" fmla="*/ 65 w 89"/>
                <a:gd name="T9" fmla="*/ 5 h 80"/>
                <a:gd name="T10" fmla="*/ 48 w 89"/>
                <a:gd name="T11" fmla="*/ 0 h 80"/>
                <a:gd name="T12" fmla="*/ 37 w 89"/>
                <a:gd name="T13" fmla="*/ 3 h 80"/>
                <a:gd name="T14" fmla="*/ 29 w 89"/>
                <a:gd name="T15" fmla="*/ 9 h 80"/>
                <a:gd name="T16" fmla="*/ 25 w 89"/>
                <a:gd name="T17" fmla="*/ 14 h 80"/>
                <a:gd name="T18" fmla="*/ 24 w 89"/>
                <a:gd name="T19" fmla="*/ 4 h 80"/>
                <a:gd name="T20" fmla="*/ 21 w 89"/>
                <a:gd name="T21" fmla="*/ 2 h 80"/>
                <a:gd name="T22" fmla="*/ 1 w 89"/>
                <a:gd name="T23" fmla="*/ 2 h 80"/>
                <a:gd name="T24" fmla="*/ 0 w 89"/>
                <a:gd name="T25" fmla="*/ 10 h 80"/>
                <a:gd name="T26" fmla="*/ 13 w 89"/>
                <a:gd name="T27" fmla="*/ 12 h 80"/>
                <a:gd name="T28" fmla="*/ 13 w 89"/>
                <a:gd name="T29" fmla="*/ 18 h 80"/>
                <a:gd name="T30" fmla="*/ 14 w 89"/>
                <a:gd name="T31" fmla="*/ 23 h 80"/>
                <a:gd name="T32" fmla="*/ 14 w 89"/>
                <a:gd name="T33" fmla="*/ 58 h 80"/>
                <a:gd name="T34" fmla="*/ 13 w 89"/>
                <a:gd name="T35" fmla="*/ 64 h 80"/>
                <a:gd name="T36" fmla="*/ 12 w 89"/>
                <a:gd name="T37" fmla="*/ 70 h 80"/>
                <a:gd name="T38" fmla="*/ 0 w 89"/>
                <a:gd name="T39" fmla="*/ 73 h 80"/>
                <a:gd name="T40" fmla="*/ 1 w 89"/>
                <a:gd name="T41" fmla="*/ 80 h 80"/>
                <a:gd name="T42" fmla="*/ 7 w 89"/>
                <a:gd name="T43" fmla="*/ 80 h 80"/>
                <a:gd name="T44" fmla="*/ 14 w 89"/>
                <a:gd name="T45" fmla="*/ 80 h 80"/>
                <a:gd name="T46" fmla="*/ 18 w 89"/>
                <a:gd name="T47" fmla="*/ 80 h 80"/>
                <a:gd name="T48" fmla="*/ 38 w 89"/>
                <a:gd name="T49" fmla="*/ 80 h 80"/>
                <a:gd name="T50" fmla="*/ 39 w 89"/>
                <a:gd name="T51" fmla="*/ 71 h 80"/>
                <a:gd name="T52" fmla="*/ 27 w 89"/>
                <a:gd name="T53" fmla="*/ 70 h 80"/>
                <a:gd name="T54" fmla="*/ 26 w 89"/>
                <a:gd name="T55" fmla="*/ 66 h 80"/>
                <a:gd name="T56" fmla="*/ 26 w 89"/>
                <a:gd name="T57" fmla="*/ 54 h 80"/>
                <a:gd name="T58" fmla="*/ 26 w 89"/>
                <a:gd name="T59" fmla="*/ 36 h 80"/>
                <a:gd name="T60" fmla="*/ 31 w 89"/>
                <a:gd name="T61" fmla="*/ 17 h 80"/>
                <a:gd name="T62" fmla="*/ 46 w 89"/>
                <a:gd name="T63" fmla="*/ 9 h 80"/>
                <a:gd name="T64" fmla="*/ 57 w 89"/>
                <a:gd name="T65" fmla="*/ 13 h 80"/>
                <a:gd name="T66" fmla="*/ 62 w 89"/>
                <a:gd name="T67" fmla="*/ 23 h 80"/>
                <a:gd name="T68" fmla="*/ 63 w 89"/>
                <a:gd name="T69" fmla="*/ 37 h 80"/>
                <a:gd name="T70" fmla="*/ 63 w 89"/>
                <a:gd name="T71" fmla="*/ 58 h 80"/>
                <a:gd name="T72" fmla="*/ 63 w 89"/>
                <a:gd name="T73" fmla="*/ 64 h 80"/>
                <a:gd name="T74" fmla="*/ 62 w 89"/>
                <a:gd name="T75" fmla="*/ 69 h 80"/>
                <a:gd name="T76" fmla="*/ 61 w 89"/>
                <a:gd name="T77" fmla="*/ 70 h 80"/>
                <a:gd name="T78" fmla="*/ 51 w 89"/>
                <a:gd name="T79" fmla="*/ 73 h 80"/>
                <a:gd name="T80" fmla="*/ 52 w 89"/>
                <a:gd name="T81" fmla="*/ 80 h 80"/>
                <a:gd name="T82" fmla="*/ 58 w 89"/>
                <a:gd name="T83" fmla="*/ 80 h 80"/>
                <a:gd name="T84" fmla="*/ 64 w 89"/>
                <a:gd name="T85" fmla="*/ 80 h 80"/>
                <a:gd name="T86" fmla="*/ 67 w 89"/>
                <a:gd name="T87" fmla="*/ 80 h 80"/>
                <a:gd name="T88" fmla="*/ 88 w 89"/>
                <a:gd name="T89" fmla="*/ 80 h 80"/>
                <a:gd name="T90" fmla="*/ 89 w 89"/>
                <a:gd name="T91" fmla="*/ 71 h 80"/>
                <a:gd name="T92" fmla="*/ 76 w 89"/>
                <a:gd name="T93" fmla="*/ 70 h 80"/>
                <a:gd name="T94" fmla="*/ 76 w 89"/>
                <a:gd name="T95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9" h="80">
                  <a:moveTo>
                    <a:pt x="76" y="65"/>
                  </a:moveTo>
                  <a:cubicBezTo>
                    <a:pt x="75" y="61"/>
                    <a:pt x="75" y="58"/>
                    <a:pt x="75" y="54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5" y="29"/>
                    <a:pt x="74" y="23"/>
                    <a:pt x="73" y="18"/>
                  </a:cubicBezTo>
                  <a:cubicBezTo>
                    <a:pt x="72" y="12"/>
                    <a:pt x="69" y="8"/>
                    <a:pt x="65" y="5"/>
                  </a:cubicBezTo>
                  <a:cubicBezTo>
                    <a:pt x="61" y="2"/>
                    <a:pt x="56" y="0"/>
                    <a:pt x="48" y="0"/>
                  </a:cubicBezTo>
                  <a:cubicBezTo>
                    <a:pt x="44" y="0"/>
                    <a:pt x="41" y="1"/>
                    <a:pt x="37" y="3"/>
                  </a:cubicBezTo>
                  <a:cubicBezTo>
                    <a:pt x="34" y="4"/>
                    <a:pt x="31" y="6"/>
                    <a:pt x="29" y="9"/>
                  </a:cubicBezTo>
                  <a:cubicBezTo>
                    <a:pt x="27" y="10"/>
                    <a:pt x="26" y="12"/>
                    <a:pt x="25" y="1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4"/>
                    <a:pt x="13" y="16"/>
                    <a:pt x="13" y="18"/>
                  </a:cubicBezTo>
                  <a:cubicBezTo>
                    <a:pt x="14" y="20"/>
                    <a:pt x="14" y="22"/>
                    <a:pt x="14" y="2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60"/>
                    <a:pt x="14" y="61"/>
                    <a:pt x="13" y="64"/>
                  </a:cubicBezTo>
                  <a:cubicBezTo>
                    <a:pt x="13" y="66"/>
                    <a:pt x="13" y="68"/>
                    <a:pt x="12" y="70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80"/>
                    <a:pt x="5" y="80"/>
                    <a:pt x="7" y="80"/>
                  </a:cubicBezTo>
                  <a:cubicBezTo>
                    <a:pt x="9" y="80"/>
                    <a:pt x="12" y="80"/>
                    <a:pt x="14" y="80"/>
                  </a:cubicBezTo>
                  <a:cubicBezTo>
                    <a:pt x="16" y="80"/>
                    <a:pt x="17" y="80"/>
                    <a:pt x="18" y="80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7" y="69"/>
                    <a:pt x="27" y="68"/>
                    <a:pt x="26" y="66"/>
                  </a:cubicBezTo>
                  <a:cubicBezTo>
                    <a:pt x="26" y="62"/>
                    <a:pt x="26" y="58"/>
                    <a:pt x="26" y="54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28"/>
                    <a:pt x="28" y="22"/>
                    <a:pt x="31" y="17"/>
                  </a:cubicBezTo>
                  <a:cubicBezTo>
                    <a:pt x="35" y="12"/>
                    <a:pt x="40" y="9"/>
                    <a:pt x="46" y="9"/>
                  </a:cubicBezTo>
                  <a:cubicBezTo>
                    <a:pt x="51" y="9"/>
                    <a:pt x="55" y="11"/>
                    <a:pt x="57" y="13"/>
                  </a:cubicBezTo>
                  <a:cubicBezTo>
                    <a:pt x="59" y="16"/>
                    <a:pt x="61" y="19"/>
                    <a:pt x="62" y="23"/>
                  </a:cubicBezTo>
                  <a:cubicBezTo>
                    <a:pt x="63" y="28"/>
                    <a:pt x="63" y="32"/>
                    <a:pt x="63" y="37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3" y="60"/>
                    <a:pt x="63" y="62"/>
                    <a:pt x="63" y="64"/>
                  </a:cubicBezTo>
                  <a:cubicBezTo>
                    <a:pt x="63" y="66"/>
                    <a:pt x="62" y="67"/>
                    <a:pt x="62" y="69"/>
                  </a:cubicBezTo>
                  <a:cubicBezTo>
                    <a:pt x="62" y="69"/>
                    <a:pt x="62" y="70"/>
                    <a:pt x="61" y="70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3" y="80"/>
                    <a:pt x="55" y="80"/>
                    <a:pt x="58" y="80"/>
                  </a:cubicBezTo>
                  <a:cubicBezTo>
                    <a:pt x="60" y="80"/>
                    <a:pt x="62" y="80"/>
                    <a:pt x="64" y="80"/>
                  </a:cubicBezTo>
                  <a:cubicBezTo>
                    <a:pt x="66" y="80"/>
                    <a:pt x="67" y="80"/>
                    <a:pt x="67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76" y="69"/>
                    <a:pt x="76" y="67"/>
                    <a:pt x="7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108" name="Freeform 46">
              <a:extLst>
                <a:ext uri="{FF2B5EF4-FFF2-40B4-BE49-F238E27FC236}">
                  <a16:creationId xmlns:a16="http://schemas.microsoft.com/office/drawing/2014/main" id="{683BB957-6BF5-9041-DD3D-F11CC38FE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988" y="4986338"/>
              <a:ext cx="200025" cy="366713"/>
            </a:xfrm>
            <a:custGeom>
              <a:avLst/>
              <a:gdLst>
                <a:gd name="T0" fmla="*/ 42 w 53"/>
                <a:gd name="T1" fmla="*/ 85 h 97"/>
                <a:gd name="T2" fmla="*/ 35 w 53"/>
                <a:gd name="T3" fmla="*/ 87 h 97"/>
                <a:gd name="T4" fmla="*/ 27 w 53"/>
                <a:gd name="T5" fmla="*/ 84 h 97"/>
                <a:gd name="T6" fmla="*/ 25 w 53"/>
                <a:gd name="T7" fmla="*/ 76 h 97"/>
                <a:gd name="T8" fmla="*/ 25 w 53"/>
                <a:gd name="T9" fmla="*/ 25 h 97"/>
                <a:gd name="T10" fmla="*/ 48 w 53"/>
                <a:gd name="T11" fmla="*/ 25 h 97"/>
                <a:gd name="T12" fmla="*/ 49 w 53"/>
                <a:gd name="T13" fmla="*/ 17 h 97"/>
                <a:gd name="T14" fmla="*/ 25 w 53"/>
                <a:gd name="T15" fmla="*/ 17 h 97"/>
                <a:gd name="T16" fmla="*/ 25 w 53"/>
                <a:gd name="T17" fmla="*/ 0 h 97"/>
                <a:gd name="T18" fmla="*/ 20 w 53"/>
                <a:gd name="T19" fmla="*/ 0 h 97"/>
                <a:gd name="T20" fmla="*/ 18 w 53"/>
                <a:gd name="T21" fmla="*/ 3 h 97"/>
                <a:gd name="T22" fmla="*/ 15 w 53"/>
                <a:gd name="T23" fmla="*/ 9 h 97"/>
                <a:gd name="T24" fmla="*/ 13 w 53"/>
                <a:gd name="T25" fmla="*/ 14 h 97"/>
                <a:gd name="T26" fmla="*/ 11 w 53"/>
                <a:gd name="T27" fmla="*/ 15 h 97"/>
                <a:gd name="T28" fmla="*/ 5 w 53"/>
                <a:gd name="T29" fmla="*/ 17 h 97"/>
                <a:gd name="T30" fmla="*/ 0 w 53"/>
                <a:gd name="T31" fmla="*/ 18 h 97"/>
                <a:gd name="T32" fmla="*/ 0 w 53"/>
                <a:gd name="T33" fmla="*/ 25 h 97"/>
                <a:gd name="T34" fmla="*/ 13 w 53"/>
                <a:gd name="T35" fmla="*/ 25 h 97"/>
                <a:gd name="T36" fmla="*/ 13 w 53"/>
                <a:gd name="T37" fmla="*/ 75 h 97"/>
                <a:gd name="T38" fmla="*/ 17 w 53"/>
                <a:gd name="T39" fmla="*/ 91 h 97"/>
                <a:gd name="T40" fmla="*/ 31 w 53"/>
                <a:gd name="T41" fmla="*/ 97 h 97"/>
                <a:gd name="T42" fmla="*/ 42 w 53"/>
                <a:gd name="T43" fmla="*/ 95 h 97"/>
                <a:gd name="T44" fmla="*/ 53 w 53"/>
                <a:gd name="T45" fmla="*/ 88 h 97"/>
                <a:gd name="T46" fmla="*/ 48 w 53"/>
                <a:gd name="T47" fmla="*/ 81 h 97"/>
                <a:gd name="T48" fmla="*/ 42 w 53"/>
                <a:gd name="T49" fmla="*/ 8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" h="97">
                  <a:moveTo>
                    <a:pt x="42" y="85"/>
                  </a:moveTo>
                  <a:cubicBezTo>
                    <a:pt x="39" y="86"/>
                    <a:pt x="37" y="87"/>
                    <a:pt x="35" y="87"/>
                  </a:cubicBezTo>
                  <a:cubicBezTo>
                    <a:pt x="31" y="87"/>
                    <a:pt x="29" y="86"/>
                    <a:pt x="27" y="84"/>
                  </a:cubicBezTo>
                  <a:cubicBezTo>
                    <a:pt x="26" y="82"/>
                    <a:pt x="25" y="79"/>
                    <a:pt x="25" y="7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1"/>
                    <a:pt x="19" y="2"/>
                    <a:pt x="18" y="3"/>
                  </a:cubicBezTo>
                  <a:cubicBezTo>
                    <a:pt x="17" y="5"/>
                    <a:pt x="16" y="7"/>
                    <a:pt x="15" y="9"/>
                  </a:cubicBezTo>
                  <a:cubicBezTo>
                    <a:pt x="15" y="11"/>
                    <a:pt x="14" y="12"/>
                    <a:pt x="13" y="14"/>
                  </a:cubicBezTo>
                  <a:cubicBezTo>
                    <a:pt x="12" y="14"/>
                    <a:pt x="12" y="14"/>
                    <a:pt x="11" y="15"/>
                  </a:cubicBezTo>
                  <a:cubicBezTo>
                    <a:pt x="9" y="15"/>
                    <a:pt x="7" y="16"/>
                    <a:pt x="5" y="17"/>
                  </a:cubicBezTo>
                  <a:cubicBezTo>
                    <a:pt x="3" y="17"/>
                    <a:pt x="1" y="18"/>
                    <a:pt x="0" y="1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82"/>
                    <a:pt x="15" y="87"/>
                    <a:pt x="17" y="91"/>
                  </a:cubicBezTo>
                  <a:cubicBezTo>
                    <a:pt x="19" y="95"/>
                    <a:pt x="24" y="97"/>
                    <a:pt x="31" y="97"/>
                  </a:cubicBezTo>
                  <a:cubicBezTo>
                    <a:pt x="34" y="97"/>
                    <a:pt x="38" y="96"/>
                    <a:pt x="42" y="95"/>
                  </a:cubicBezTo>
                  <a:cubicBezTo>
                    <a:pt x="45" y="93"/>
                    <a:pt x="49" y="91"/>
                    <a:pt x="53" y="88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46" y="83"/>
                    <a:pt x="44" y="84"/>
                    <a:pt x="42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109" name="Freeform 47">
              <a:extLst>
                <a:ext uri="{FF2B5EF4-FFF2-40B4-BE49-F238E27FC236}">
                  <a16:creationId xmlns:a16="http://schemas.microsoft.com/office/drawing/2014/main" id="{5CF70098-5700-4601-B58C-9680983EB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113" y="5043488"/>
              <a:ext cx="225425" cy="301625"/>
            </a:xfrm>
            <a:custGeom>
              <a:avLst/>
              <a:gdLst>
                <a:gd name="T0" fmla="*/ 50 w 60"/>
                <a:gd name="T1" fmla="*/ 0 h 80"/>
                <a:gd name="T2" fmla="*/ 38 w 60"/>
                <a:gd name="T3" fmla="*/ 2 h 80"/>
                <a:gd name="T4" fmla="*/ 30 w 60"/>
                <a:gd name="T5" fmla="*/ 7 h 80"/>
                <a:gd name="T6" fmla="*/ 25 w 60"/>
                <a:gd name="T7" fmla="*/ 15 h 80"/>
                <a:gd name="T8" fmla="*/ 24 w 60"/>
                <a:gd name="T9" fmla="*/ 15 h 80"/>
                <a:gd name="T10" fmla="*/ 23 w 60"/>
                <a:gd name="T11" fmla="*/ 4 h 80"/>
                <a:gd name="T12" fmla="*/ 20 w 60"/>
                <a:gd name="T13" fmla="*/ 2 h 80"/>
                <a:gd name="T14" fmla="*/ 1 w 60"/>
                <a:gd name="T15" fmla="*/ 2 h 80"/>
                <a:gd name="T16" fmla="*/ 0 w 60"/>
                <a:gd name="T17" fmla="*/ 10 h 80"/>
                <a:gd name="T18" fmla="*/ 12 w 60"/>
                <a:gd name="T19" fmla="*/ 12 h 80"/>
                <a:gd name="T20" fmla="*/ 13 w 60"/>
                <a:gd name="T21" fmla="*/ 18 h 80"/>
                <a:gd name="T22" fmla="*/ 14 w 60"/>
                <a:gd name="T23" fmla="*/ 23 h 80"/>
                <a:gd name="T24" fmla="*/ 14 w 60"/>
                <a:gd name="T25" fmla="*/ 58 h 80"/>
                <a:gd name="T26" fmla="*/ 13 w 60"/>
                <a:gd name="T27" fmla="*/ 64 h 80"/>
                <a:gd name="T28" fmla="*/ 12 w 60"/>
                <a:gd name="T29" fmla="*/ 70 h 80"/>
                <a:gd name="T30" fmla="*/ 0 w 60"/>
                <a:gd name="T31" fmla="*/ 73 h 80"/>
                <a:gd name="T32" fmla="*/ 0 w 60"/>
                <a:gd name="T33" fmla="*/ 80 h 80"/>
                <a:gd name="T34" fmla="*/ 7 w 60"/>
                <a:gd name="T35" fmla="*/ 80 h 80"/>
                <a:gd name="T36" fmla="*/ 13 w 60"/>
                <a:gd name="T37" fmla="*/ 80 h 80"/>
                <a:gd name="T38" fmla="*/ 18 w 60"/>
                <a:gd name="T39" fmla="*/ 80 h 80"/>
                <a:gd name="T40" fmla="*/ 41 w 60"/>
                <a:gd name="T41" fmla="*/ 80 h 80"/>
                <a:gd name="T42" fmla="*/ 42 w 60"/>
                <a:gd name="T43" fmla="*/ 71 h 80"/>
                <a:gd name="T44" fmla="*/ 26 w 60"/>
                <a:gd name="T45" fmla="*/ 70 h 80"/>
                <a:gd name="T46" fmla="*/ 26 w 60"/>
                <a:gd name="T47" fmla="*/ 66 h 80"/>
                <a:gd name="T48" fmla="*/ 26 w 60"/>
                <a:gd name="T49" fmla="*/ 54 h 80"/>
                <a:gd name="T50" fmla="*/ 26 w 60"/>
                <a:gd name="T51" fmla="*/ 35 h 80"/>
                <a:gd name="T52" fmla="*/ 31 w 60"/>
                <a:gd name="T53" fmla="*/ 17 h 80"/>
                <a:gd name="T54" fmla="*/ 47 w 60"/>
                <a:gd name="T55" fmla="*/ 11 h 80"/>
                <a:gd name="T56" fmla="*/ 48 w 60"/>
                <a:gd name="T57" fmla="*/ 11 h 80"/>
                <a:gd name="T58" fmla="*/ 48 w 60"/>
                <a:gd name="T59" fmla="*/ 11 h 80"/>
                <a:gd name="T60" fmla="*/ 49 w 60"/>
                <a:gd name="T61" fmla="*/ 15 h 80"/>
                <a:gd name="T62" fmla="*/ 50 w 60"/>
                <a:gd name="T63" fmla="*/ 18 h 80"/>
                <a:gd name="T64" fmla="*/ 50 w 60"/>
                <a:gd name="T65" fmla="*/ 27 h 80"/>
                <a:gd name="T66" fmla="*/ 59 w 60"/>
                <a:gd name="T67" fmla="*/ 27 h 80"/>
                <a:gd name="T68" fmla="*/ 60 w 60"/>
                <a:gd name="T69" fmla="*/ 2 h 80"/>
                <a:gd name="T70" fmla="*/ 55 w 60"/>
                <a:gd name="T71" fmla="*/ 1 h 80"/>
                <a:gd name="T72" fmla="*/ 50 w 60"/>
                <a:gd name="T7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" h="80">
                  <a:moveTo>
                    <a:pt x="50" y="0"/>
                  </a:moveTo>
                  <a:cubicBezTo>
                    <a:pt x="45" y="0"/>
                    <a:pt x="41" y="1"/>
                    <a:pt x="38" y="2"/>
                  </a:cubicBezTo>
                  <a:cubicBezTo>
                    <a:pt x="35" y="3"/>
                    <a:pt x="32" y="5"/>
                    <a:pt x="30" y="7"/>
                  </a:cubicBezTo>
                  <a:cubicBezTo>
                    <a:pt x="28" y="10"/>
                    <a:pt x="26" y="12"/>
                    <a:pt x="25" y="15"/>
                  </a:cubicBezTo>
                  <a:cubicBezTo>
                    <a:pt x="25" y="15"/>
                    <a:pt x="25" y="15"/>
                    <a:pt x="24" y="15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4"/>
                    <a:pt x="13" y="16"/>
                    <a:pt x="13" y="18"/>
                  </a:cubicBezTo>
                  <a:cubicBezTo>
                    <a:pt x="13" y="20"/>
                    <a:pt x="14" y="22"/>
                    <a:pt x="14" y="2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60"/>
                    <a:pt x="13" y="61"/>
                    <a:pt x="13" y="64"/>
                  </a:cubicBezTo>
                  <a:cubicBezTo>
                    <a:pt x="13" y="66"/>
                    <a:pt x="12" y="68"/>
                    <a:pt x="12" y="70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2" y="80"/>
                    <a:pt x="5" y="80"/>
                    <a:pt x="7" y="80"/>
                  </a:cubicBezTo>
                  <a:cubicBezTo>
                    <a:pt x="9" y="80"/>
                    <a:pt x="11" y="80"/>
                    <a:pt x="13" y="80"/>
                  </a:cubicBezTo>
                  <a:cubicBezTo>
                    <a:pt x="15" y="80"/>
                    <a:pt x="17" y="80"/>
                    <a:pt x="18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69"/>
                    <a:pt x="26" y="68"/>
                    <a:pt x="26" y="66"/>
                  </a:cubicBezTo>
                  <a:cubicBezTo>
                    <a:pt x="26" y="62"/>
                    <a:pt x="26" y="58"/>
                    <a:pt x="26" y="54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28"/>
                    <a:pt x="27" y="22"/>
                    <a:pt x="31" y="17"/>
                  </a:cubicBezTo>
                  <a:cubicBezTo>
                    <a:pt x="34" y="13"/>
                    <a:pt x="40" y="11"/>
                    <a:pt x="47" y="11"/>
                  </a:cubicBezTo>
                  <a:cubicBezTo>
                    <a:pt x="47" y="11"/>
                    <a:pt x="48" y="11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9" y="14"/>
                    <a:pt x="49" y="15"/>
                  </a:cubicBezTo>
                  <a:cubicBezTo>
                    <a:pt x="50" y="17"/>
                    <a:pt x="50" y="18"/>
                    <a:pt x="50" y="1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59" y="1"/>
                    <a:pt x="57" y="1"/>
                    <a:pt x="55" y="1"/>
                  </a:cubicBezTo>
                  <a:cubicBezTo>
                    <a:pt x="54" y="0"/>
                    <a:pt x="52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110" name="Freeform 48">
              <a:extLst>
                <a:ext uri="{FF2B5EF4-FFF2-40B4-BE49-F238E27FC236}">
                  <a16:creationId xmlns:a16="http://schemas.microsoft.com/office/drawing/2014/main" id="{365EDD99-5801-F1E2-CC38-BEEB5FF0E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025" y="4926013"/>
              <a:ext cx="192088" cy="95250"/>
            </a:xfrm>
            <a:custGeom>
              <a:avLst/>
              <a:gdLst>
                <a:gd name="T0" fmla="*/ 62 w 121"/>
                <a:gd name="T1" fmla="*/ 0 h 60"/>
                <a:gd name="T2" fmla="*/ 57 w 121"/>
                <a:gd name="T3" fmla="*/ 0 h 60"/>
                <a:gd name="T4" fmla="*/ 50 w 121"/>
                <a:gd name="T5" fmla="*/ 0 h 60"/>
                <a:gd name="T6" fmla="*/ 0 w 121"/>
                <a:gd name="T7" fmla="*/ 50 h 60"/>
                <a:gd name="T8" fmla="*/ 10 w 121"/>
                <a:gd name="T9" fmla="*/ 60 h 60"/>
                <a:gd name="T10" fmla="*/ 60 w 121"/>
                <a:gd name="T11" fmla="*/ 24 h 60"/>
                <a:gd name="T12" fmla="*/ 109 w 121"/>
                <a:gd name="T13" fmla="*/ 60 h 60"/>
                <a:gd name="T14" fmla="*/ 121 w 121"/>
                <a:gd name="T15" fmla="*/ 50 h 60"/>
                <a:gd name="T16" fmla="*/ 69 w 121"/>
                <a:gd name="T17" fmla="*/ 0 h 60"/>
                <a:gd name="T18" fmla="*/ 62 w 121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60">
                  <a:moveTo>
                    <a:pt x="62" y="0"/>
                  </a:moveTo>
                  <a:lnTo>
                    <a:pt x="57" y="0"/>
                  </a:lnTo>
                  <a:lnTo>
                    <a:pt x="50" y="0"/>
                  </a:lnTo>
                  <a:lnTo>
                    <a:pt x="0" y="50"/>
                  </a:lnTo>
                  <a:lnTo>
                    <a:pt x="10" y="60"/>
                  </a:lnTo>
                  <a:lnTo>
                    <a:pt x="60" y="24"/>
                  </a:lnTo>
                  <a:lnTo>
                    <a:pt x="109" y="60"/>
                  </a:lnTo>
                  <a:lnTo>
                    <a:pt x="121" y="50"/>
                  </a:lnTo>
                  <a:lnTo>
                    <a:pt x="69" y="0"/>
                  </a:lnTo>
                  <a:lnTo>
                    <a:pt x="6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111" name="Freeform 49">
              <a:extLst>
                <a:ext uri="{FF2B5EF4-FFF2-40B4-BE49-F238E27FC236}">
                  <a16:creationId xmlns:a16="http://schemas.microsoft.com/office/drawing/2014/main" id="{FB88FF8D-02C9-0A03-F403-654ECC8CBD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7750" y="5043488"/>
              <a:ext cx="271463" cy="306388"/>
            </a:xfrm>
            <a:custGeom>
              <a:avLst/>
              <a:gdLst>
                <a:gd name="T0" fmla="*/ 37 w 72"/>
                <a:gd name="T1" fmla="*/ 0 h 81"/>
                <a:gd name="T2" fmla="*/ 16 w 72"/>
                <a:gd name="T3" fmla="*/ 5 h 81"/>
                <a:gd name="T4" fmla="*/ 4 w 72"/>
                <a:gd name="T5" fmla="*/ 20 h 81"/>
                <a:gd name="T6" fmla="*/ 0 w 72"/>
                <a:gd name="T7" fmla="*/ 41 h 81"/>
                <a:gd name="T8" fmla="*/ 4 w 72"/>
                <a:gd name="T9" fmla="*/ 62 h 81"/>
                <a:gd name="T10" fmla="*/ 16 w 72"/>
                <a:gd name="T11" fmla="*/ 76 h 81"/>
                <a:gd name="T12" fmla="*/ 37 w 72"/>
                <a:gd name="T13" fmla="*/ 81 h 81"/>
                <a:gd name="T14" fmla="*/ 56 w 72"/>
                <a:gd name="T15" fmla="*/ 76 h 81"/>
                <a:gd name="T16" fmla="*/ 68 w 72"/>
                <a:gd name="T17" fmla="*/ 62 h 81"/>
                <a:gd name="T18" fmla="*/ 72 w 72"/>
                <a:gd name="T19" fmla="*/ 41 h 81"/>
                <a:gd name="T20" fmla="*/ 63 w 72"/>
                <a:gd name="T21" fmla="*/ 11 h 81"/>
                <a:gd name="T22" fmla="*/ 37 w 72"/>
                <a:gd name="T23" fmla="*/ 0 h 81"/>
                <a:gd name="T24" fmla="*/ 57 w 72"/>
                <a:gd name="T25" fmla="*/ 56 h 81"/>
                <a:gd name="T26" fmla="*/ 50 w 72"/>
                <a:gd name="T27" fmla="*/ 68 h 81"/>
                <a:gd name="T28" fmla="*/ 37 w 72"/>
                <a:gd name="T29" fmla="*/ 73 h 81"/>
                <a:gd name="T30" fmla="*/ 23 w 72"/>
                <a:gd name="T31" fmla="*/ 68 h 81"/>
                <a:gd name="T32" fmla="*/ 16 w 72"/>
                <a:gd name="T33" fmla="*/ 56 h 81"/>
                <a:gd name="T34" fmla="*/ 14 w 72"/>
                <a:gd name="T35" fmla="*/ 41 h 81"/>
                <a:gd name="T36" fmla="*/ 16 w 72"/>
                <a:gd name="T37" fmla="*/ 25 h 81"/>
                <a:gd name="T38" fmla="*/ 23 w 72"/>
                <a:gd name="T39" fmla="*/ 13 h 81"/>
                <a:gd name="T40" fmla="*/ 37 w 72"/>
                <a:gd name="T41" fmla="*/ 9 h 81"/>
                <a:gd name="T42" fmla="*/ 50 w 72"/>
                <a:gd name="T43" fmla="*/ 13 h 81"/>
                <a:gd name="T44" fmla="*/ 57 w 72"/>
                <a:gd name="T45" fmla="*/ 25 h 81"/>
                <a:gd name="T46" fmla="*/ 59 w 72"/>
                <a:gd name="T47" fmla="*/ 41 h 81"/>
                <a:gd name="T48" fmla="*/ 57 w 72"/>
                <a:gd name="T49" fmla="*/ 5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2" h="81">
                  <a:moveTo>
                    <a:pt x="37" y="0"/>
                  </a:moveTo>
                  <a:cubicBezTo>
                    <a:pt x="29" y="0"/>
                    <a:pt x="22" y="2"/>
                    <a:pt x="16" y="5"/>
                  </a:cubicBezTo>
                  <a:cubicBezTo>
                    <a:pt x="11" y="9"/>
                    <a:pt x="7" y="14"/>
                    <a:pt x="4" y="20"/>
                  </a:cubicBezTo>
                  <a:cubicBezTo>
                    <a:pt x="2" y="26"/>
                    <a:pt x="0" y="33"/>
                    <a:pt x="0" y="41"/>
                  </a:cubicBezTo>
                  <a:cubicBezTo>
                    <a:pt x="0" y="49"/>
                    <a:pt x="2" y="56"/>
                    <a:pt x="4" y="62"/>
                  </a:cubicBezTo>
                  <a:cubicBezTo>
                    <a:pt x="7" y="68"/>
                    <a:pt x="11" y="72"/>
                    <a:pt x="16" y="76"/>
                  </a:cubicBezTo>
                  <a:cubicBezTo>
                    <a:pt x="22" y="79"/>
                    <a:pt x="29" y="81"/>
                    <a:pt x="37" y="81"/>
                  </a:cubicBezTo>
                  <a:cubicBezTo>
                    <a:pt x="44" y="81"/>
                    <a:pt x="51" y="79"/>
                    <a:pt x="56" y="76"/>
                  </a:cubicBezTo>
                  <a:cubicBezTo>
                    <a:pt x="62" y="73"/>
                    <a:pt x="66" y="68"/>
                    <a:pt x="68" y="62"/>
                  </a:cubicBezTo>
                  <a:cubicBezTo>
                    <a:pt x="71" y="56"/>
                    <a:pt x="72" y="49"/>
                    <a:pt x="72" y="41"/>
                  </a:cubicBezTo>
                  <a:cubicBezTo>
                    <a:pt x="72" y="29"/>
                    <a:pt x="69" y="19"/>
                    <a:pt x="63" y="11"/>
                  </a:cubicBezTo>
                  <a:cubicBezTo>
                    <a:pt x="57" y="4"/>
                    <a:pt x="49" y="0"/>
                    <a:pt x="37" y="0"/>
                  </a:cubicBezTo>
                  <a:close/>
                  <a:moveTo>
                    <a:pt x="57" y="56"/>
                  </a:moveTo>
                  <a:cubicBezTo>
                    <a:pt x="55" y="61"/>
                    <a:pt x="53" y="65"/>
                    <a:pt x="50" y="68"/>
                  </a:cubicBezTo>
                  <a:cubicBezTo>
                    <a:pt x="47" y="71"/>
                    <a:pt x="42" y="73"/>
                    <a:pt x="37" y="73"/>
                  </a:cubicBezTo>
                  <a:cubicBezTo>
                    <a:pt x="31" y="73"/>
                    <a:pt x="26" y="71"/>
                    <a:pt x="23" y="68"/>
                  </a:cubicBezTo>
                  <a:cubicBezTo>
                    <a:pt x="20" y="65"/>
                    <a:pt x="17" y="61"/>
                    <a:pt x="16" y="56"/>
                  </a:cubicBezTo>
                  <a:cubicBezTo>
                    <a:pt x="15" y="51"/>
                    <a:pt x="14" y="46"/>
                    <a:pt x="14" y="41"/>
                  </a:cubicBezTo>
                  <a:cubicBezTo>
                    <a:pt x="14" y="35"/>
                    <a:pt x="15" y="30"/>
                    <a:pt x="16" y="25"/>
                  </a:cubicBezTo>
                  <a:cubicBezTo>
                    <a:pt x="17" y="20"/>
                    <a:pt x="20" y="16"/>
                    <a:pt x="23" y="13"/>
                  </a:cubicBezTo>
                  <a:cubicBezTo>
                    <a:pt x="26" y="10"/>
                    <a:pt x="31" y="9"/>
                    <a:pt x="37" y="9"/>
                  </a:cubicBezTo>
                  <a:cubicBezTo>
                    <a:pt x="42" y="9"/>
                    <a:pt x="47" y="10"/>
                    <a:pt x="50" y="13"/>
                  </a:cubicBezTo>
                  <a:cubicBezTo>
                    <a:pt x="53" y="17"/>
                    <a:pt x="55" y="21"/>
                    <a:pt x="57" y="25"/>
                  </a:cubicBezTo>
                  <a:cubicBezTo>
                    <a:pt x="58" y="30"/>
                    <a:pt x="59" y="35"/>
                    <a:pt x="59" y="41"/>
                  </a:cubicBezTo>
                  <a:cubicBezTo>
                    <a:pt x="59" y="46"/>
                    <a:pt x="58" y="51"/>
                    <a:pt x="57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112" name="Freeform 50">
              <a:extLst>
                <a:ext uri="{FF2B5EF4-FFF2-40B4-BE49-F238E27FC236}">
                  <a16:creationId xmlns:a16="http://schemas.microsoft.com/office/drawing/2014/main" id="{C17D268E-D579-35A4-F550-4FD3DAFBF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4892675"/>
              <a:ext cx="150813" cy="452438"/>
            </a:xfrm>
            <a:custGeom>
              <a:avLst/>
              <a:gdLst>
                <a:gd name="T0" fmla="*/ 27 w 40"/>
                <a:gd name="T1" fmla="*/ 106 h 120"/>
                <a:gd name="T2" fmla="*/ 26 w 40"/>
                <a:gd name="T3" fmla="*/ 94 h 120"/>
                <a:gd name="T4" fmla="*/ 26 w 40"/>
                <a:gd name="T5" fmla="*/ 27 h 120"/>
                <a:gd name="T6" fmla="*/ 26 w 40"/>
                <a:gd name="T7" fmla="*/ 18 h 120"/>
                <a:gd name="T8" fmla="*/ 27 w 40"/>
                <a:gd name="T9" fmla="*/ 10 h 120"/>
                <a:gd name="T10" fmla="*/ 27 w 40"/>
                <a:gd name="T11" fmla="*/ 3 h 120"/>
                <a:gd name="T12" fmla="*/ 24 w 40"/>
                <a:gd name="T13" fmla="*/ 0 h 120"/>
                <a:gd name="T14" fmla="*/ 15 w 40"/>
                <a:gd name="T15" fmla="*/ 0 h 120"/>
                <a:gd name="T16" fmla="*/ 1 w 40"/>
                <a:gd name="T17" fmla="*/ 0 h 120"/>
                <a:gd name="T18" fmla="*/ 1 w 40"/>
                <a:gd name="T19" fmla="*/ 8 h 120"/>
                <a:gd name="T20" fmla="*/ 13 w 40"/>
                <a:gd name="T21" fmla="*/ 10 h 120"/>
                <a:gd name="T22" fmla="*/ 14 w 40"/>
                <a:gd name="T23" fmla="*/ 17 h 120"/>
                <a:gd name="T24" fmla="*/ 14 w 40"/>
                <a:gd name="T25" fmla="*/ 22 h 120"/>
                <a:gd name="T26" fmla="*/ 14 w 40"/>
                <a:gd name="T27" fmla="*/ 98 h 120"/>
                <a:gd name="T28" fmla="*/ 14 w 40"/>
                <a:gd name="T29" fmla="*/ 104 h 120"/>
                <a:gd name="T30" fmla="*/ 13 w 40"/>
                <a:gd name="T31" fmla="*/ 110 h 120"/>
                <a:gd name="T32" fmla="*/ 0 w 40"/>
                <a:gd name="T33" fmla="*/ 113 h 120"/>
                <a:gd name="T34" fmla="*/ 1 w 40"/>
                <a:gd name="T35" fmla="*/ 120 h 120"/>
                <a:gd name="T36" fmla="*/ 7 w 40"/>
                <a:gd name="T37" fmla="*/ 120 h 120"/>
                <a:gd name="T38" fmla="*/ 14 w 40"/>
                <a:gd name="T39" fmla="*/ 120 h 120"/>
                <a:gd name="T40" fmla="*/ 18 w 40"/>
                <a:gd name="T41" fmla="*/ 120 h 120"/>
                <a:gd name="T42" fmla="*/ 38 w 40"/>
                <a:gd name="T43" fmla="*/ 120 h 120"/>
                <a:gd name="T44" fmla="*/ 40 w 40"/>
                <a:gd name="T45" fmla="*/ 111 h 120"/>
                <a:gd name="T46" fmla="*/ 27 w 40"/>
                <a:gd name="T47" fmla="*/ 110 h 120"/>
                <a:gd name="T48" fmla="*/ 27 w 40"/>
                <a:gd name="T49" fmla="*/ 10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120">
                  <a:moveTo>
                    <a:pt x="27" y="106"/>
                  </a:moveTo>
                  <a:cubicBezTo>
                    <a:pt x="26" y="102"/>
                    <a:pt x="26" y="98"/>
                    <a:pt x="26" y="94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4"/>
                    <a:pt x="26" y="21"/>
                    <a:pt x="26" y="18"/>
                  </a:cubicBezTo>
                  <a:cubicBezTo>
                    <a:pt x="26" y="15"/>
                    <a:pt x="27" y="12"/>
                    <a:pt x="27" y="10"/>
                  </a:cubicBezTo>
                  <a:cubicBezTo>
                    <a:pt x="27" y="7"/>
                    <a:pt x="27" y="5"/>
                    <a:pt x="27" y="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3"/>
                    <a:pt x="13" y="15"/>
                    <a:pt x="14" y="17"/>
                  </a:cubicBezTo>
                  <a:cubicBezTo>
                    <a:pt x="14" y="19"/>
                    <a:pt x="14" y="21"/>
                    <a:pt x="14" y="22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4" y="100"/>
                    <a:pt x="14" y="101"/>
                    <a:pt x="14" y="104"/>
                  </a:cubicBezTo>
                  <a:cubicBezTo>
                    <a:pt x="13" y="106"/>
                    <a:pt x="13" y="108"/>
                    <a:pt x="13" y="11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3" y="120"/>
                    <a:pt x="5" y="120"/>
                    <a:pt x="7" y="120"/>
                  </a:cubicBezTo>
                  <a:cubicBezTo>
                    <a:pt x="10" y="120"/>
                    <a:pt x="12" y="120"/>
                    <a:pt x="14" y="120"/>
                  </a:cubicBezTo>
                  <a:cubicBezTo>
                    <a:pt x="16" y="120"/>
                    <a:pt x="17" y="120"/>
                    <a:pt x="18" y="120"/>
                  </a:cubicBezTo>
                  <a:cubicBezTo>
                    <a:pt x="38" y="120"/>
                    <a:pt x="38" y="120"/>
                    <a:pt x="38" y="120"/>
                  </a:cubicBezTo>
                  <a:cubicBezTo>
                    <a:pt x="40" y="111"/>
                    <a:pt x="40" y="111"/>
                    <a:pt x="40" y="111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27" y="109"/>
                    <a:pt x="27" y="108"/>
                    <a:pt x="27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113" name="Freeform 51">
              <a:extLst>
                <a:ext uri="{FF2B5EF4-FFF2-40B4-BE49-F238E27FC236}">
                  <a16:creationId xmlns:a16="http://schemas.microsoft.com/office/drawing/2014/main" id="{F0922702-BE6F-70A6-6748-18DD319E55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59400" y="5043488"/>
              <a:ext cx="241300" cy="306388"/>
            </a:xfrm>
            <a:custGeom>
              <a:avLst/>
              <a:gdLst>
                <a:gd name="T0" fmla="*/ 64 w 64"/>
                <a:gd name="T1" fmla="*/ 37 h 81"/>
                <a:gd name="T2" fmla="*/ 61 w 64"/>
                <a:gd name="T3" fmla="*/ 18 h 81"/>
                <a:gd name="T4" fmla="*/ 52 w 64"/>
                <a:gd name="T5" fmla="*/ 5 h 81"/>
                <a:gd name="T6" fmla="*/ 34 w 64"/>
                <a:gd name="T7" fmla="*/ 0 h 81"/>
                <a:gd name="T8" fmla="*/ 15 w 64"/>
                <a:gd name="T9" fmla="*/ 6 h 81"/>
                <a:gd name="T10" fmla="*/ 4 w 64"/>
                <a:gd name="T11" fmla="*/ 20 h 81"/>
                <a:gd name="T12" fmla="*/ 0 w 64"/>
                <a:gd name="T13" fmla="*/ 41 h 81"/>
                <a:gd name="T14" fmla="*/ 4 w 64"/>
                <a:gd name="T15" fmla="*/ 62 h 81"/>
                <a:gd name="T16" fmla="*/ 17 w 64"/>
                <a:gd name="T17" fmla="*/ 76 h 81"/>
                <a:gd name="T18" fmla="*/ 36 w 64"/>
                <a:gd name="T19" fmla="*/ 81 h 81"/>
                <a:gd name="T20" fmla="*/ 49 w 64"/>
                <a:gd name="T21" fmla="*/ 80 h 81"/>
                <a:gd name="T22" fmla="*/ 58 w 64"/>
                <a:gd name="T23" fmla="*/ 76 h 81"/>
                <a:gd name="T24" fmla="*/ 63 w 64"/>
                <a:gd name="T25" fmla="*/ 73 h 81"/>
                <a:gd name="T26" fmla="*/ 64 w 64"/>
                <a:gd name="T27" fmla="*/ 72 h 81"/>
                <a:gd name="T28" fmla="*/ 60 w 64"/>
                <a:gd name="T29" fmla="*/ 65 h 81"/>
                <a:gd name="T30" fmla="*/ 50 w 64"/>
                <a:gd name="T31" fmla="*/ 69 h 81"/>
                <a:gd name="T32" fmla="*/ 35 w 64"/>
                <a:gd name="T33" fmla="*/ 71 h 81"/>
                <a:gd name="T34" fmla="*/ 26 w 64"/>
                <a:gd name="T35" fmla="*/ 69 h 81"/>
                <a:gd name="T36" fmla="*/ 19 w 64"/>
                <a:gd name="T37" fmla="*/ 61 h 81"/>
                <a:gd name="T38" fmla="*/ 15 w 64"/>
                <a:gd name="T39" fmla="*/ 51 h 81"/>
                <a:gd name="T40" fmla="*/ 14 w 64"/>
                <a:gd name="T41" fmla="*/ 42 h 81"/>
                <a:gd name="T42" fmla="*/ 62 w 64"/>
                <a:gd name="T43" fmla="*/ 42 h 81"/>
                <a:gd name="T44" fmla="*/ 64 w 64"/>
                <a:gd name="T45" fmla="*/ 37 h 81"/>
                <a:gd name="T46" fmla="*/ 18 w 64"/>
                <a:gd name="T47" fmla="*/ 19 h 81"/>
                <a:gd name="T48" fmla="*/ 24 w 64"/>
                <a:gd name="T49" fmla="*/ 11 h 81"/>
                <a:gd name="T50" fmla="*/ 34 w 64"/>
                <a:gd name="T51" fmla="*/ 8 h 81"/>
                <a:gd name="T52" fmla="*/ 47 w 64"/>
                <a:gd name="T53" fmla="*/ 14 h 81"/>
                <a:gd name="T54" fmla="*/ 51 w 64"/>
                <a:gd name="T55" fmla="*/ 28 h 81"/>
                <a:gd name="T56" fmla="*/ 51 w 64"/>
                <a:gd name="T57" fmla="*/ 31 h 81"/>
                <a:gd name="T58" fmla="*/ 14 w 64"/>
                <a:gd name="T59" fmla="*/ 34 h 81"/>
                <a:gd name="T60" fmla="*/ 15 w 64"/>
                <a:gd name="T61" fmla="*/ 29 h 81"/>
                <a:gd name="T62" fmla="*/ 18 w 64"/>
                <a:gd name="T63" fmla="*/ 1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" h="81">
                  <a:moveTo>
                    <a:pt x="64" y="37"/>
                  </a:moveTo>
                  <a:cubicBezTo>
                    <a:pt x="64" y="29"/>
                    <a:pt x="63" y="23"/>
                    <a:pt x="61" y="18"/>
                  </a:cubicBezTo>
                  <a:cubicBezTo>
                    <a:pt x="59" y="12"/>
                    <a:pt x="56" y="8"/>
                    <a:pt x="52" y="5"/>
                  </a:cubicBezTo>
                  <a:cubicBezTo>
                    <a:pt x="48" y="2"/>
                    <a:pt x="42" y="0"/>
                    <a:pt x="34" y="0"/>
                  </a:cubicBezTo>
                  <a:cubicBezTo>
                    <a:pt x="27" y="0"/>
                    <a:pt x="20" y="2"/>
                    <a:pt x="15" y="6"/>
                  </a:cubicBezTo>
                  <a:cubicBezTo>
                    <a:pt x="10" y="9"/>
                    <a:pt x="6" y="14"/>
                    <a:pt x="4" y="20"/>
                  </a:cubicBezTo>
                  <a:cubicBezTo>
                    <a:pt x="2" y="26"/>
                    <a:pt x="0" y="33"/>
                    <a:pt x="0" y="41"/>
                  </a:cubicBezTo>
                  <a:cubicBezTo>
                    <a:pt x="0" y="49"/>
                    <a:pt x="2" y="55"/>
                    <a:pt x="4" y="62"/>
                  </a:cubicBezTo>
                  <a:cubicBezTo>
                    <a:pt x="7" y="68"/>
                    <a:pt x="11" y="72"/>
                    <a:pt x="17" y="76"/>
                  </a:cubicBezTo>
                  <a:cubicBezTo>
                    <a:pt x="22" y="79"/>
                    <a:pt x="29" y="81"/>
                    <a:pt x="36" y="81"/>
                  </a:cubicBezTo>
                  <a:cubicBezTo>
                    <a:pt x="41" y="81"/>
                    <a:pt x="45" y="81"/>
                    <a:pt x="49" y="80"/>
                  </a:cubicBezTo>
                  <a:cubicBezTo>
                    <a:pt x="52" y="78"/>
                    <a:pt x="55" y="77"/>
                    <a:pt x="58" y="76"/>
                  </a:cubicBezTo>
                  <a:cubicBezTo>
                    <a:pt x="60" y="75"/>
                    <a:pt x="62" y="74"/>
                    <a:pt x="63" y="73"/>
                  </a:cubicBezTo>
                  <a:cubicBezTo>
                    <a:pt x="63" y="72"/>
                    <a:pt x="64" y="72"/>
                    <a:pt x="64" y="72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57" y="66"/>
                    <a:pt x="54" y="68"/>
                    <a:pt x="50" y="69"/>
                  </a:cubicBezTo>
                  <a:cubicBezTo>
                    <a:pt x="45" y="71"/>
                    <a:pt x="40" y="71"/>
                    <a:pt x="35" y="71"/>
                  </a:cubicBezTo>
                  <a:cubicBezTo>
                    <a:pt x="32" y="71"/>
                    <a:pt x="28" y="71"/>
                    <a:pt x="26" y="69"/>
                  </a:cubicBezTo>
                  <a:cubicBezTo>
                    <a:pt x="23" y="67"/>
                    <a:pt x="21" y="64"/>
                    <a:pt x="19" y="61"/>
                  </a:cubicBezTo>
                  <a:cubicBezTo>
                    <a:pt x="17" y="58"/>
                    <a:pt x="16" y="55"/>
                    <a:pt x="15" y="51"/>
                  </a:cubicBezTo>
                  <a:cubicBezTo>
                    <a:pt x="14" y="48"/>
                    <a:pt x="14" y="45"/>
                    <a:pt x="14" y="42"/>
                  </a:cubicBezTo>
                  <a:cubicBezTo>
                    <a:pt x="62" y="42"/>
                    <a:pt x="62" y="42"/>
                    <a:pt x="62" y="42"/>
                  </a:cubicBezTo>
                  <a:lnTo>
                    <a:pt x="64" y="37"/>
                  </a:lnTo>
                  <a:close/>
                  <a:moveTo>
                    <a:pt x="18" y="19"/>
                  </a:moveTo>
                  <a:cubicBezTo>
                    <a:pt x="19" y="15"/>
                    <a:pt x="21" y="13"/>
                    <a:pt x="24" y="11"/>
                  </a:cubicBezTo>
                  <a:cubicBezTo>
                    <a:pt x="27" y="9"/>
                    <a:pt x="30" y="8"/>
                    <a:pt x="34" y="8"/>
                  </a:cubicBezTo>
                  <a:cubicBezTo>
                    <a:pt x="40" y="8"/>
                    <a:pt x="44" y="10"/>
                    <a:pt x="47" y="14"/>
                  </a:cubicBezTo>
                  <a:cubicBezTo>
                    <a:pt x="50" y="18"/>
                    <a:pt x="51" y="23"/>
                    <a:pt x="51" y="28"/>
                  </a:cubicBezTo>
                  <a:cubicBezTo>
                    <a:pt x="51" y="29"/>
                    <a:pt x="51" y="30"/>
                    <a:pt x="51" y="3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3"/>
                    <a:pt x="14" y="31"/>
                    <a:pt x="15" y="29"/>
                  </a:cubicBezTo>
                  <a:cubicBezTo>
                    <a:pt x="15" y="25"/>
                    <a:pt x="16" y="22"/>
                    <a:pt x="18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114" name="Freeform 52">
              <a:extLst>
                <a:ext uri="{FF2B5EF4-FFF2-40B4-BE49-F238E27FC236}">
                  <a16:creationId xmlns:a16="http://schemas.microsoft.com/office/drawing/2014/main" id="{66C923A2-1AC9-58B1-E2E3-0227AEB0A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0700" y="5314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115" name="Freeform 53">
              <a:extLst>
                <a:ext uri="{FF2B5EF4-FFF2-40B4-BE49-F238E27FC236}">
                  <a16:creationId xmlns:a16="http://schemas.microsoft.com/office/drawing/2014/main" id="{32AE6417-AD18-8640-F81E-254FCFC8F7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2788" y="4892675"/>
              <a:ext cx="290513" cy="457200"/>
            </a:xfrm>
            <a:custGeom>
              <a:avLst/>
              <a:gdLst>
                <a:gd name="T0" fmla="*/ 65 w 77"/>
                <a:gd name="T1" fmla="*/ 106 h 121"/>
                <a:gd name="T2" fmla="*/ 64 w 77"/>
                <a:gd name="T3" fmla="*/ 94 h 121"/>
                <a:gd name="T4" fmla="*/ 64 w 77"/>
                <a:gd name="T5" fmla="*/ 27 h 121"/>
                <a:gd name="T6" fmla="*/ 65 w 77"/>
                <a:gd name="T7" fmla="*/ 19 h 121"/>
                <a:gd name="T8" fmla="*/ 65 w 77"/>
                <a:gd name="T9" fmla="*/ 11 h 121"/>
                <a:gd name="T10" fmla="*/ 65 w 77"/>
                <a:gd name="T11" fmla="*/ 3 h 121"/>
                <a:gd name="T12" fmla="*/ 63 w 77"/>
                <a:gd name="T13" fmla="*/ 0 h 121"/>
                <a:gd name="T14" fmla="*/ 54 w 77"/>
                <a:gd name="T15" fmla="*/ 0 h 121"/>
                <a:gd name="T16" fmla="*/ 38 w 77"/>
                <a:gd name="T17" fmla="*/ 0 h 121"/>
                <a:gd name="T18" fmla="*/ 37 w 77"/>
                <a:gd name="T19" fmla="*/ 8 h 121"/>
                <a:gd name="T20" fmla="*/ 51 w 77"/>
                <a:gd name="T21" fmla="*/ 10 h 121"/>
                <a:gd name="T22" fmla="*/ 51 w 77"/>
                <a:gd name="T23" fmla="*/ 10 h 121"/>
                <a:gd name="T24" fmla="*/ 52 w 77"/>
                <a:gd name="T25" fmla="*/ 16 h 121"/>
                <a:gd name="T26" fmla="*/ 53 w 77"/>
                <a:gd name="T27" fmla="*/ 22 h 121"/>
                <a:gd name="T28" fmla="*/ 53 w 77"/>
                <a:gd name="T29" fmla="*/ 44 h 121"/>
                <a:gd name="T30" fmla="*/ 46 w 77"/>
                <a:gd name="T31" fmla="*/ 42 h 121"/>
                <a:gd name="T32" fmla="*/ 39 w 77"/>
                <a:gd name="T33" fmla="*/ 41 h 121"/>
                <a:gd name="T34" fmla="*/ 32 w 77"/>
                <a:gd name="T35" fmla="*/ 40 h 121"/>
                <a:gd name="T36" fmla="*/ 8 w 77"/>
                <a:gd name="T37" fmla="*/ 51 h 121"/>
                <a:gd name="T38" fmla="*/ 0 w 77"/>
                <a:gd name="T39" fmla="*/ 80 h 121"/>
                <a:gd name="T40" fmla="*/ 8 w 77"/>
                <a:gd name="T41" fmla="*/ 110 h 121"/>
                <a:gd name="T42" fmla="*/ 31 w 77"/>
                <a:gd name="T43" fmla="*/ 121 h 121"/>
                <a:gd name="T44" fmla="*/ 39 w 77"/>
                <a:gd name="T45" fmla="*/ 120 h 121"/>
                <a:gd name="T46" fmla="*/ 46 w 77"/>
                <a:gd name="T47" fmla="*/ 115 h 121"/>
                <a:gd name="T48" fmla="*/ 52 w 77"/>
                <a:gd name="T49" fmla="*/ 110 h 121"/>
                <a:gd name="T50" fmla="*/ 54 w 77"/>
                <a:gd name="T51" fmla="*/ 106 h 121"/>
                <a:gd name="T52" fmla="*/ 56 w 77"/>
                <a:gd name="T53" fmla="*/ 120 h 121"/>
                <a:gd name="T54" fmla="*/ 76 w 77"/>
                <a:gd name="T55" fmla="*/ 120 h 121"/>
                <a:gd name="T56" fmla="*/ 77 w 77"/>
                <a:gd name="T57" fmla="*/ 111 h 121"/>
                <a:gd name="T58" fmla="*/ 66 w 77"/>
                <a:gd name="T59" fmla="*/ 110 h 121"/>
                <a:gd name="T60" fmla="*/ 65 w 77"/>
                <a:gd name="T61" fmla="*/ 106 h 121"/>
                <a:gd name="T62" fmla="*/ 47 w 77"/>
                <a:gd name="T63" fmla="*/ 105 h 121"/>
                <a:gd name="T64" fmla="*/ 32 w 77"/>
                <a:gd name="T65" fmla="*/ 112 h 121"/>
                <a:gd name="T66" fmla="*/ 18 w 77"/>
                <a:gd name="T67" fmla="*/ 104 h 121"/>
                <a:gd name="T68" fmla="*/ 13 w 77"/>
                <a:gd name="T69" fmla="*/ 81 h 121"/>
                <a:gd name="T70" fmla="*/ 18 w 77"/>
                <a:gd name="T71" fmla="*/ 58 h 121"/>
                <a:gd name="T72" fmla="*/ 33 w 77"/>
                <a:gd name="T73" fmla="*/ 49 h 121"/>
                <a:gd name="T74" fmla="*/ 44 w 77"/>
                <a:gd name="T75" fmla="*/ 51 h 121"/>
                <a:gd name="T76" fmla="*/ 53 w 77"/>
                <a:gd name="T77" fmla="*/ 56 h 121"/>
                <a:gd name="T78" fmla="*/ 53 w 77"/>
                <a:gd name="T79" fmla="*/ 87 h 121"/>
                <a:gd name="T80" fmla="*/ 47 w 77"/>
                <a:gd name="T81" fmla="*/ 10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121">
                  <a:moveTo>
                    <a:pt x="65" y="106"/>
                  </a:moveTo>
                  <a:cubicBezTo>
                    <a:pt x="65" y="102"/>
                    <a:pt x="64" y="98"/>
                    <a:pt x="64" y="94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4" y="25"/>
                    <a:pt x="64" y="22"/>
                    <a:pt x="65" y="19"/>
                  </a:cubicBezTo>
                  <a:cubicBezTo>
                    <a:pt x="65" y="17"/>
                    <a:pt x="65" y="14"/>
                    <a:pt x="65" y="11"/>
                  </a:cubicBezTo>
                  <a:cubicBezTo>
                    <a:pt x="65" y="8"/>
                    <a:pt x="65" y="5"/>
                    <a:pt x="65" y="3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2"/>
                    <a:pt x="52" y="14"/>
                    <a:pt x="52" y="16"/>
                  </a:cubicBezTo>
                  <a:cubicBezTo>
                    <a:pt x="52" y="19"/>
                    <a:pt x="53" y="20"/>
                    <a:pt x="53" y="22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0" y="44"/>
                    <a:pt x="48" y="43"/>
                    <a:pt x="46" y="42"/>
                  </a:cubicBezTo>
                  <a:cubicBezTo>
                    <a:pt x="44" y="41"/>
                    <a:pt x="41" y="41"/>
                    <a:pt x="39" y="41"/>
                  </a:cubicBezTo>
                  <a:cubicBezTo>
                    <a:pt x="37" y="40"/>
                    <a:pt x="35" y="40"/>
                    <a:pt x="32" y="40"/>
                  </a:cubicBezTo>
                  <a:cubicBezTo>
                    <a:pt x="22" y="40"/>
                    <a:pt x="14" y="44"/>
                    <a:pt x="8" y="51"/>
                  </a:cubicBezTo>
                  <a:cubicBezTo>
                    <a:pt x="2" y="58"/>
                    <a:pt x="0" y="68"/>
                    <a:pt x="0" y="80"/>
                  </a:cubicBezTo>
                  <a:cubicBezTo>
                    <a:pt x="0" y="93"/>
                    <a:pt x="2" y="103"/>
                    <a:pt x="8" y="110"/>
                  </a:cubicBezTo>
                  <a:cubicBezTo>
                    <a:pt x="14" y="117"/>
                    <a:pt x="22" y="121"/>
                    <a:pt x="31" y="121"/>
                  </a:cubicBezTo>
                  <a:cubicBezTo>
                    <a:pt x="34" y="121"/>
                    <a:pt x="36" y="121"/>
                    <a:pt x="39" y="120"/>
                  </a:cubicBezTo>
                  <a:cubicBezTo>
                    <a:pt x="41" y="118"/>
                    <a:pt x="44" y="117"/>
                    <a:pt x="46" y="115"/>
                  </a:cubicBezTo>
                  <a:cubicBezTo>
                    <a:pt x="49" y="114"/>
                    <a:pt x="51" y="112"/>
                    <a:pt x="52" y="110"/>
                  </a:cubicBezTo>
                  <a:cubicBezTo>
                    <a:pt x="53" y="109"/>
                    <a:pt x="54" y="108"/>
                    <a:pt x="54" y="106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66" y="110"/>
                    <a:pt x="66" y="110"/>
                    <a:pt x="66" y="110"/>
                  </a:cubicBezTo>
                  <a:cubicBezTo>
                    <a:pt x="66" y="109"/>
                    <a:pt x="66" y="108"/>
                    <a:pt x="65" y="106"/>
                  </a:cubicBezTo>
                  <a:close/>
                  <a:moveTo>
                    <a:pt x="47" y="105"/>
                  </a:moveTo>
                  <a:cubicBezTo>
                    <a:pt x="43" y="110"/>
                    <a:pt x="38" y="112"/>
                    <a:pt x="32" y="112"/>
                  </a:cubicBezTo>
                  <a:cubicBezTo>
                    <a:pt x="26" y="112"/>
                    <a:pt x="21" y="109"/>
                    <a:pt x="18" y="104"/>
                  </a:cubicBezTo>
                  <a:cubicBezTo>
                    <a:pt x="14" y="98"/>
                    <a:pt x="13" y="90"/>
                    <a:pt x="13" y="81"/>
                  </a:cubicBezTo>
                  <a:cubicBezTo>
                    <a:pt x="13" y="71"/>
                    <a:pt x="14" y="63"/>
                    <a:pt x="18" y="58"/>
                  </a:cubicBezTo>
                  <a:cubicBezTo>
                    <a:pt x="22" y="52"/>
                    <a:pt x="27" y="49"/>
                    <a:pt x="33" y="49"/>
                  </a:cubicBezTo>
                  <a:cubicBezTo>
                    <a:pt x="37" y="49"/>
                    <a:pt x="41" y="50"/>
                    <a:pt x="44" y="51"/>
                  </a:cubicBezTo>
                  <a:cubicBezTo>
                    <a:pt x="47" y="52"/>
                    <a:pt x="50" y="53"/>
                    <a:pt x="53" y="56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5"/>
                    <a:pt x="51" y="101"/>
                    <a:pt x="47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116" name="Freeform 54">
              <a:extLst>
                <a:ext uri="{FF2B5EF4-FFF2-40B4-BE49-F238E27FC236}">
                  <a16:creationId xmlns:a16="http://schemas.microsoft.com/office/drawing/2014/main" id="{E7A40ECB-DFB4-63C2-C2E0-8FC6F106B4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24575" y="5043488"/>
              <a:ext cx="241300" cy="306388"/>
            </a:xfrm>
            <a:custGeom>
              <a:avLst/>
              <a:gdLst>
                <a:gd name="T0" fmla="*/ 64 w 64"/>
                <a:gd name="T1" fmla="*/ 37 h 81"/>
                <a:gd name="T2" fmla="*/ 61 w 64"/>
                <a:gd name="T3" fmla="*/ 18 h 81"/>
                <a:gd name="T4" fmla="*/ 51 w 64"/>
                <a:gd name="T5" fmla="*/ 5 h 81"/>
                <a:gd name="T6" fmla="*/ 34 w 64"/>
                <a:gd name="T7" fmla="*/ 0 h 81"/>
                <a:gd name="T8" fmla="*/ 15 w 64"/>
                <a:gd name="T9" fmla="*/ 6 h 81"/>
                <a:gd name="T10" fmla="*/ 4 w 64"/>
                <a:gd name="T11" fmla="*/ 20 h 81"/>
                <a:gd name="T12" fmla="*/ 0 w 64"/>
                <a:gd name="T13" fmla="*/ 41 h 81"/>
                <a:gd name="T14" fmla="*/ 4 w 64"/>
                <a:gd name="T15" fmla="*/ 62 h 81"/>
                <a:gd name="T16" fmla="*/ 16 w 64"/>
                <a:gd name="T17" fmla="*/ 76 h 81"/>
                <a:gd name="T18" fmla="*/ 36 w 64"/>
                <a:gd name="T19" fmla="*/ 81 h 81"/>
                <a:gd name="T20" fmla="*/ 48 w 64"/>
                <a:gd name="T21" fmla="*/ 80 h 81"/>
                <a:gd name="T22" fmla="*/ 57 w 64"/>
                <a:gd name="T23" fmla="*/ 76 h 81"/>
                <a:gd name="T24" fmla="*/ 62 w 64"/>
                <a:gd name="T25" fmla="*/ 73 h 81"/>
                <a:gd name="T26" fmla="*/ 63 w 64"/>
                <a:gd name="T27" fmla="*/ 72 h 81"/>
                <a:gd name="T28" fmla="*/ 59 w 64"/>
                <a:gd name="T29" fmla="*/ 65 h 81"/>
                <a:gd name="T30" fmla="*/ 49 w 64"/>
                <a:gd name="T31" fmla="*/ 69 h 81"/>
                <a:gd name="T32" fmla="*/ 35 w 64"/>
                <a:gd name="T33" fmla="*/ 71 h 81"/>
                <a:gd name="T34" fmla="*/ 25 w 64"/>
                <a:gd name="T35" fmla="*/ 69 h 81"/>
                <a:gd name="T36" fmla="*/ 19 w 64"/>
                <a:gd name="T37" fmla="*/ 61 h 81"/>
                <a:gd name="T38" fmla="*/ 15 w 64"/>
                <a:gd name="T39" fmla="*/ 51 h 81"/>
                <a:gd name="T40" fmla="*/ 13 w 64"/>
                <a:gd name="T41" fmla="*/ 42 h 81"/>
                <a:gd name="T42" fmla="*/ 61 w 64"/>
                <a:gd name="T43" fmla="*/ 42 h 81"/>
                <a:gd name="T44" fmla="*/ 64 w 64"/>
                <a:gd name="T45" fmla="*/ 37 h 81"/>
                <a:gd name="T46" fmla="*/ 17 w 64"/>
                <a:gd name="T47" fmla="*/ 19 h 81"/>
                <a:gd name="T48" fmla="*/ 24 w 64"/>
                <a:gd name="T49" fmla="*/ 11 h 81"/>
                <a:gd name="T50" fmla="*/ 33 w 64"/>
                <a:gd name="T51" fmla="*/ 8 h 81"/>
                <a:gd name="T52" fmla="*/ 46 w 64"/>
                <a:gd name="T53" fmla="*/ 14 h 81"/>
                <a:gd name="T54" fmla="*/ 51 w 64"/>
                <a:gd name="T55" fmla="*/ 28 h 81"/>
                <a:gd name="T56" fmla="*/ 51 w 64"/>
                <a:gd name="T57" fmla="*/ 31 h 81"/>
                <a:gd name="T58" fmla="*/ 14 w 64"/>
                <a:gd name="T59" fmla="*/ 34 h 81"/>
                <a:gd name="T60" fmla="*/ 14 w 64"/>
                <a:gd name="T61" fmla="*/ 29 h 81"/>
                <a:gd name="T62" fmla="*/ 17 w 64"/>
                <a:gd name="T63" fmla="*/ 1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" h="81">
                  <a:moveTo>
                    <a:pt x="64" y="37"/>
                  </a:moveTo>
                  <a:cubicBezTo>
                    <a:pt x="64" y="29"/>
                    <a:pt x="63" y="23"/>
                    <a:pt x="61" y="18"/>
                  </a:cubicBezTo>
                  <a:cubicBezTo>
                    <a:pt x="59" y="12"/>
                    <a:pt x="56" y="8"/>
                    <a:pt x="51" y="5"/>
                  </a:cubicBezTo>
                  <a:cubicBezTo>
                    <a:pt x="47" y="2"/>
                    <a:pt x="41" y="0"/>
                    <a:pt x="34" y="0"/>
                  </a:cubicBezTo>
                  <a:cubicBezTo>
                    <a:pt x="26" y="0"/>
                    <a:pt x="20" y="2"/>
                    <a:pt x="15" y="6"/>
                  </a:cubicBezTo>
                  <a:cubicBezTo>
                    <a:pt x="10" y="9"/>
                    <a:pt x="6" y="14"/>
                    <a:pt x="4" y="20"/>
                  </a:cubicBezTo>
                  <a:cubicBezTo>
                    <a:pt x="1" y="26"/>
                    <a:pt x="0" y="33"/>
                    <a:pt x="0" y="41"/>
                  </a:cubicBezTo>
                  <a:cubicBezTo>
                    <a:pt x="0" y="49"/>
                    <a:pt x="1" y="55"/>
                    <a:pt x="4" y="62"/>
                  </a:cubicBezTo>
                  <a:cubicBezTo>
                    <a:pt x="7" y="68"/>
                    <a:pt x="11" y="72"/>
                    <a:pt x="16" y="76"/>
                  </a:cubicBezTo>
                  <a:cubicBezTo>
                    <a:pt x="21" y="79"/>
                    <a:pt x="28" y="81"/>
                    <a:pt x="36" y="81"/>
                  </a:cubicBezTo>
                  <a:cubicBezTo>
                    <a:pt x="41" y="81"/>
                    <a:pt x="45" y="81"/>
                    <a:pt x="48" y="80"/>
                  </a:cubicBezTo>
                  <a:cubicBezTo>
                    <a:pt x="52" y="78"/>
                    <a:pt x="55" y="77"/>
                    <a:pt x="57" y="76"/>
                  </a:cubicBezTo>
                  <a:cubicBezTo>
                    <a:pt x="59" y="75"/>
                    <a:pt x="61" y="74"/>
                    <a:pt x="62" y="73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7" y="66"/>
                    <a:pt x="54" y="68"/>
                    <a:pt x="49" y="69"/>
                  </a:cubicBezTo>
                  <a:cubicBezTo>
                    <a:pt x="45" y="71"/>
                    <a:pt x="40" y="71"/>
                    <a:pt x="35" y="71"/>
                  </a:cubicBezTo>
                  <a:cubicBezTo>
                    <a:pt x="31" y="71"/>
                    <a:pt x="28" y="71"/>
                    <a:pt x="25" y="69"/>
                  </a:cubicBezTo>
                  <a:cubicBezTo>
                    <a:pt x="23" y="67"/>
                    <a:pt x="20" y="64"/>
                    <a:pt x="19" y="61"/>
                  </a:cubicBezTo>
                  <a:cubicBezTo>
                    <a:pt x="17" y="58"/>
                    <a:pt x="15" y="55"/>
                    <a:pt x="15" y="51"/>
                  </a:cubicBezTo>
                  <a:cubicBezTo>
                    <a:pt x="14" y="48"/>
                    <a:pt x="14" y="45"/>
                    <a:pt x="13" y="42"/>
                  </a:cubicBezTo>
                  <a:cubicBezTo>
                    <a:pt x="61" y="42"/>
                    <a:pt x="61" y="42"/>
                    <a:pt x="61" y="42"/>
                  </a:cubicBezTo>
                  <a:lnTo>
                    <a:pt x="64" y="37"/>
                  </a:lnTo>
                  <a:close/>
                  <a:moveTo>
                    <a:pt x="17" y="19"/>
                  </a:moveTo>
                  <a:cubicBezTo>
                    <a:pt x="19" y="15"/>
                    <a:pt x="21" y="13"/>
                    <a:pt x="24" y="11"/>
                  </a:cubicBezTo>
                  <a:cubicBezTo>
                    <a:pt x="26" y="9"/>
                    <a:pt x="29" y="8"/>
                    <a:pt x="33" y="8"/>
                  </a:cubicBezTo>
                  <a:cubicBezTo>
                    <a:pt x="39" y="8"/>
                    <a:pt x="44" y="10"/>
                    <a:pt x="46" y="14"/>
                  </a:cubicBezTo>
                  <a:cubicBezTo>
                    <a:pt x="49" y="18"/>
                    <a:pt x="51" y="23"/>
                    <a:pt x="51" y="28"/>
                  </a:cubicBezTo>
                  <a:cubicBezTo>
                    <a:pt x="51" y="29"/>
                    <a:pt x="51" y="30"/>
                    <a:pt x="51" y="3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3"/>
                    <a:pt x="14" y="31"/>
                    <a:pt x="14" y="29"/>
                  </a:cubicBezTo>
                  <a:cubicBezTo>
                    <a:pt x="15" y="25"/>
                    <a:pt x="16" y="22"/>
                    <a:pt x="1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117" name="Freeform 55">
              <a:extLst>
                <a:ext uri="{FF2B5EF4-FFF2-40B4-BE49-F238E27FC236}">
                  <a16:creationId xmlns:a16="http://schemas.microsoft.com/office/drawing/2014/main" id="{CD97268F-0A1A-6D3B-9201-1525BE58C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113" y="5314950"/>
              <a:ext cx="4763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118" name="Freeform 56">
              <a:extLst>
                <a:ext uri="{FF2B5EF4-FFF2-40B4-BE49-F238E27FC236}">
                  <a16:creationId xmlns:a16="http://schemas.microsoft.com/office/drawing/2014/main" id="{98F2DE63-24E3-31BE-2F0A-7E417F1C7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6200" y="5043488"/>
              <a:ext cx="192088" cy="306388"/>
            </a:xfrm>
            <a:custGeom>
              <a:avLst/>
              <a:gdLst>
                <a:gd name="T0" fmla="*/ 44 w 51"/>
                <a:gd name="T1" fmla="*/ 43 h 81"/>
                <a:gd name="T2" fmla="*/ 37 w 51"/>
                <a:gd name="T3" fmla="*/ 38 h 81"/>
                <a:gd name="T4" fmla="*/ 29 w 51"/>
                <a:gd name="T5" fmla="*/ 34 h 81"/>
                <a:gd name="T6" fmla="*/ 17 w 51"/>
                <a:gd name="T7" fmla="*/ 28 h 81"/>
                <a:gd name="T8" fmla="*/ 12 w 51"/>
                <a:gd name="T9" fmla="*/ 19 h 81"/>
                <a:gd name="T10" fmla="*/ 16 w 51"/>
                <a:gd name="T11" fmla="*/ 11 h 81"/>
                <a:gd name="T12" fmla="*/ 25 w 51"/>
                <a:gd name="T13" fmla="*/ 8 h 81"/>
                <a:gd name="T14" fmla="*/ 32 w 51"/>
                <a:gd name="T15" fmla="*/ 9 h 81"/>
                <a:gd name="T16" fmla="*/ 35 w 51"/>
                <a:gd name="T17" fmla="*/ 10 h 81"/>
                <a:gd name="T18" fmla="*/ 35 w 51"/>
                <a:gd name="T19" fmla="*/ 10 h 81"/>
                <a:gd name="T20" fmla="*/ 37 w 51"/>
                <a:gd name="T21" fmla="*/ 16 h 81"/>
                <a:gd name="T22" fmla="*/ 38 w 51"/>
                <a:gd name="T23" fmla="*/ 19 h 81"/>
                <a:gd name="T24" fmla="*/ 38 w 51"/>
                <a:gd name="T25" fmla="*/ 25 h 81"/>
                <a:gd name="T26" fmla="*/ 47 w 51"/>
                <a:gd name="T27" fmla="*/ 25 h 81"/>
                <a:gd name="T28" fmla="*/ 47 w 51"/>
                <a:gd name="T29" fmla="*/ 3 h 81"/>
                <a:gd name="T30" fmla="*/ 35 w 51"/>
                <a:gd name="T31" fmla="*/ 1 h 81"/>
                <a:gd name="T32" fmla="*/ 24 w 51"/>
                <a:gd name="T33" fmla="*/ 0 h 81"/>
                <a:gd name="T34" fmla="*/ 7 w 51"/>
                <a:gd name="T35" fmla="*/ 6 h 81"/>
                <a:gd name="T36" fmla="*/ 0 w 51"/>
                <a:gd name="T37" fmla="*/ 21 h 81"/>
                <a:gd name="T38" fmla="*/ 2 w 51"/>
                <a:gd name="T39" fmla="*/ 30 h 81"/>
                <a:gd name="T40" fmla="*/ 7 w 51"/>
                <a:gd name="T41" fmla="*/ 36 h 81"/>
                <a:gd name="T42" fmla="*/ 14 w 51"/>
                <a:gd name="T43" fmla="*/ 41 h 81"/>
                <a:gd name="T44" fmla="*/ 22 w 51"/>
                <a:gd name="T45" fmla="*/ 45 h 81"/>
                <a:gd name="T46" fmla="*/ 34 w 51"/>
                <a:gd name="T47" fmla="*/ 52 h 81"/>
                <a:gd name="T48" fmla="*/ 39 w 51"/>
                <a:gd name="T49" fmla="*/ 61 h 81"/>
                <a:gd name="T50" fmla="*/ 35 w 51"/>
                <a:gd name="T51" fmla="*/ 71 h 81"/>
                <a:gd name="T52" fmla="*/ 25 w 51"/>
                <a:gd name="T53" fmla="*/ 74 h 81"/>
                <a:gd name="T54" fmla="*/ 17 w 51"/>
                <a:gd name="T55" fmla="*/ 72 h 81"/>
                <a:gd name="T56" fmla="*/ 13 w 51"/>
                <a:gd name="T57" fmla="*/ 69 h 81"/>
                <a:gd name="T58" fmla="*/ 12 w 51"/>
                <a:gd name="T59" fmla="*/ 69 h 81"/>
                <a:gd name="T60" fmla="*/ 10 w 51"/>
                <a:gd name="T61" fmla="*/ 64 h 81"/>
                <a:gd name="T62" fmla="*/ 10 w 51"/>
                <a:gd name="T63" fmla="*/ 60 h 81"/>
                <a:gd name="T64" fmla="*/ 10 w 51"/>
                <a:gd name="T65" fmla="*/ 54 h 81"/>
                <a:gd name="T66" fmla="*/ 1 w 51"/>
                <a:gd name="T67" fmla="*/ 54 h 81"/>
                <a:gd name="T68" fmla="*/ 1 w 51"/>
                <a:gd name="T69" fmla="*/ 75 h 81"/>
                <a:gd name="T70" fmla="*/ 9 w 51"/>
                <a:gd name="T71" fmla="*/ 79 h 81"/>
                <a:gd name="T72" fmla="*/ 25 w 51"/>
                <a:gd name="T73" fmla="*/ 81 h 81"/>
                <a:gd name="T74" fmla="*/ 44 w 51"/>
                <a:gd name="T75" fmla="*/ 76 h 81"/>
                <a:gd name="T76" fmla="*/ 51 w 51"/>
                <a:gd name="T77" fmla="*/ 58 h 81"/>
                <a:gd name="T78" fmla="*/ 49 w 51"/>
                <a:gd name="T79" fmla="*/ 49 h 81"/>
                <a:gd name="T80" fmla="*/ 44 w 51"/>
                <a:gd name="T81" fmla="*/ 4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" h="81">
                  <a:moveTo>
                    <a:pt x="44" y="43"/>
                  </a:moveTo>
                  <a:cubicBezTo>
                    <a:pt x="42" y="41"/>
                    <a:pt x="39" y="39"/>
                    <a:pt x="37" y="38"/>
                  </a:cubicBezTo>
                  <a:cubicBezTo>
                    <a:pt x="34" y="37"/>
                    <a:pt x="32" y="35"/>
                    <a:pt x="29" y="34"/>
                  </a:cubicBezTo>
                  <a:cubicBezTo>
                    <a:pt x="24" y="32"/>
                    <a:pt x="20" y="30"/>
                    <a:pt x="17" y="28"/>
                  </a:cubicBezTo>
                  <a:cubicBezTo>
                    <a:pt x="14" y="25"/>
                    <a:pt x="12" y="22"/>
                    <a:pt x="12" y="19"/>
                  </a:cubicBezTo>
                  <a:cubicBezTo>
                    <a:pt x="12" y="15"/>
                    <a:pt x="13" y="13"/>
                    <a:pt x="16" y="11"/>
                  </a:cubicBezTo>
                  <a:cubicBezTo>
                    <a:pt x="18" y="9"/>
                    <a:pt x="21" y="8"/>
                    <a:pt x="25" y="8"/>
                  </a:cubicBezTo>
                  <a:cubicBezTo>
                    <a:pt x="27" y="8"/>
                    <a:pt x="30" y="8"/>
                    <a:pt x="32" y="9"/>
                  </a:cubicBezTo>
                  <a:cubicBezTo>
                    <a:pt x="33" y="9"/>
                    <a:pt x="34" y="9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6" y="12"/>
                    <a:pt x="36" y="14"/>
                    <a:pt x="37" y="16"/>
                  </a:cubicBezTo>
                  <a:cubicBezTo>
                    <a:pt x="37" y="17"/>
                    <a:pt x="38" y="18"/>
                    <a:pt x="38" y="19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3" y="2"/>
                    <a:pt x="39" y="1"/>
                    <a:pt x="35" y="1"/>
                  </a:cubicBezTo>
                  <a:cubicBezTo>
                    <a:pt x="32" y="0"/>
                    <a:pt x="28" y="0"/>
                    <a:pt x="24" y="0"/>
                  </a:cubicBezTo>
                  <a:cubicBezTo>
                    <a:pt x="18" y="0"/>
                    <a:pt x="12" y="2"/>
                    <a:pt x="7" y="6"/>
                  </a:cubicBezTo>
                  <a:cubicBezTo>
                    <a:pt x="2" y="9"/>
                    <a:pt x="0" y="14"/>
                    <a:pt x="0" y="21"/>
                  </a:cubicBezTo>
                  <a:cubicBezTo>
                    <a:pt x="0" y="24"/>
                    <a:pt x="1" y="27"/>
                    <a:pt x="2" y="30"/>
                  </a:cubicBezTo>
                  <a:cubicBezTo>
                    <a:pt x="3" y="32"/>
                    <a:pt x="5" y="35"/>
                    <a:pt x="7" y="36"/>
                  </a:cubicBezTo>
                  <a:cubicBezTo>
                    <a:pt x="9" y="38"/>
                    <a:pt x="12" y="40"/>
                    <a:pt x="14" y="41"/>
                  </a:cubicBezTo>
                  <a:cubicBezTo>
                    <a:pt x="17" y="43"/>
                    <a:pt x="20" y="44"/>
                    <a:pt x="22" y="45"/>
                  </a:cubicBezTo>
                  <a:cubicBezTo>
                    <a:pt x="27" y="47"/>
                    <a:pt x="31" y="50"/>
                    <a:pt x="34" y="52"/>
                  </a:cubicBezTo>
                  <a:cubicBezTo>
                    <a:pt x="37" y="54"/>
                    <a:pt x="39" y="57"/>
                    <a:pt x="39" y="61"/>
                  </a:cubicBezTo>
                  <a:cubicBezTo>
                    <a:pt x="39" y="65"/>
                    <a:pt x="38" y="69"/>
                    <a:pt x="35" y="71"/>
                  </a:cubicBezTo>
                  <a:cubicBezTo>
                    <a:pt x="33" y="73"/>
                    <a:pt x="29" y="74"/>
                    <a:pt x="25" y="74"/>
                  </a:cubicBezTo>
                  <a:cubicBezTo>
                    <a:pt x="22" y="74"/>
                    <a:pt x="19" y="73"/>
                    <a:pt x="17" y="72"/>
                  </a:cubicBezTo>
                  <a:cubicBezTo>
                    <a:pt x="15" y="72"/>
                    <a:pt x="14" y="71"/>
                    <a:pt x="13" y="69"/>
                  </a:cubicBezTo>
                  <a:cubicBezTo>
                    <a:pt x="13" y="69"/>
                    <a:pt x="12" y="69"/>
                    <a:pt x="12" y="69"/>
                  </a:cubicBezTo>
                  <a:cubicBezTo>
                    <a:pt x="12" y="67"/>
                    <a:pt x="11" y="65"/>
                    <a:pt x="10" y="64"/>
                  </a:cubicBezTo>
                  <a:cubicBezTo>
                    <a:pt x="10" y="62"/>
                    <a:pt x="10" y="61"/>
                    <a:pt x="10" y="60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2" y="76"/>
                    <a:pt x="5" y="77"/>
                    <a:pt x="9" y="79"/>
                  </a:cubicBezTo>
                  <a:cubicBezTo>
                    <a:pt x="13" y="80"/>
                    <a:pt x="19" y="81"/>
                    <a:pt x="25" y="81"/>
                  </a:cubicBezTo>
                  <a:cubicBezTo>
                    <a:pt x="33" y="81"/>
                    <a:pt x="40" y="79"/>
                    <a:pt x="44" y="76"/>
                  </a:cubicBezTo>
                  <a:cubicBezTo>
                    <a:pt x="49" y="72"/>
                    <a:pt x="51" y="67"/>
                    <a:pt x="51" y="58"/>
                  </a:cubicBezTo>
                  <a:cubicBezTo>
                    <a:pt x="51" y="55"/>
                    <a:pt x="51" y="52"/>
                    <a:pt x="49" y="49"/>
                  </a:cubicBezTo>
                  <a:cubicBezTo>
                    <a:pt x="48" y="47"/>
                    <a:pt x="46" y="45"/>
                    <a:pt x="44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119" name="Freeform 57">
              <a:extLst>
                <a:ext uri="{FF2B5EF4-FFF2-40B4-BE49-F238E27FC236}">
                  <a16:creationId xmlns:a16="http://schemas.microsoft.com/office/drawing/2014/main" id="{556175C3-AC72-0FCD-F051-1A3AB11F19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10375" y="4919663"/>
              <a:ext cx="384175" cy="425450"/>
            </a:xfrm>
            <a:custGeom>
              <a:avLst/>
              <a:gdLst>
                <a:gd name="T0" fmla="*/ 89 w 102"/>
                <a:gd name="T1" fmla="*/ 97 h 113"/>
                <a:gd name="T2" fmla="*/ 86 w 102"/>
                <a:gd name="T3" fmla="*/ 89 h 113"/>
                <a:gd name="T4" fmla="*/ 53 w 102"/>
                <a:gd name="T5" fmla="*/ 0 h 113"/>
                <a:gd name="T6" fmla="*/ 45 w 102"/>
                <a:gd name="T7" fmla="*/ 1 h 113"/>
                <a:gd name="T8" fmla="*/ 17 w 102"/>
                <a:gd name="T9" fmla="*/ 87 h 113"/>
                <a:gd name="T10" fmla="*/ 14 w 102"/>
                <a:gd name="T11" fmla="*/ 94 h 113"/>
                <a:gd name="T12" fmla="*/ 11 w 102"/>
                <a:gd name="T13" fmla="*/ 100 h 113"/>
                <a:gd name="T14" fmla="*/ 10 w 102"/>
                <a:gd name="T15" fmla="*/ 103 h 113"/>
                <a:gd name="T16" fmla="*/ 0 w 102"/>
                <a:gd name="T17" fmla="*/ 106 h 113"/>
                <a:gd name="T18" fmla="*/ 0 w 102"/>
                <a:gd name="T19" fmla="*/ 113 h 113"/>
                <a:gd name="T20" fmla="*/ 8 w 102"/>
                <a:gd name="T21" fmla="*/ 113 h 113"/>
                <a:gd name="T22" fmla="*/ 16 w 102"/>
                <a:gd name="T23" fmla="*/ 113 h 113"/>
                <a:gd name="T24" fmla="*/ 22 w 102"/>
                <a:gd name="T25" fmla="*/ 113 h 113"/>
                <a:gd name="T26" fmla="*/ 35 w 102"/>
                <a:gd name="T27" fmla="*/ 113 h 113"/>
                <a:gd name="T28" fmla="*/ 36 w 102"/>
                <a:gd name="T29" fmla="*/ 104 h 113"/>
                <a:gd name="T30" fmla="*/ 24 w 102"/>
                <a:gd name="T31" fmla="*/ 103 h 113"/>
                <a:gd name="T32" fmla="*/ 25 w 102"/>
                <a:gd name="T33" fmla="*/ 99 h 113"/>
                <a:gd name="T34" fmla="*/ 26 w 102"/>
                <a:gd name="T35" fmla="*/ 92 h 113"/>
                <a:gd name="T36" fmla="*/ 31 w 102"/>
                <a:gd name="T37" fmla="*/ 77 h 113"/>
                <a:gd name="T38" fmla="*/ 67 w 102"/>
                <a:gd name="T39" fmla="*/ 77 h 113"/>
                <a:gd name="T40" fmla="*/ 70 w 102"/>
                <a:gd name="T41" fmla="*/ 85 h 113"/>
                <a:gd name="T42" fmla="*/ 73 w 102"/>
                <a:gd name="T43" fmla="*/ 95 h 113"/>
                <a:gd name="T44" fmla="*/ 74 w 102"/>
                <a:gd name="T45" fmla="*/ 102 h 113"/>
                <a:gd name="T46" fmla="*/ 63 w 102"/>
                <a:gd name="T47" fmla="*/ 106 h 113"/>
                <a:gd name="T48" fmla="*/ 63 w 102"/>
                <a:gd name="T49" fmla="*/ 113 h 113"/>
                <a:gd name="T50" fmla="*/ 71 w 102"/>
                <a:gd name="T51" fmla="*/ 113 h 113"/>
                <a:gd name="T52" fmla="*/ 79 w 102"/>
                <a:gd name="T53" fmla="*/ 113 h 113"/>
                <a:gd name="T54" fmla="*/ 85 w 102"/>
                <a:gd name="T55" fmla="*/ 113 h 113"/>
                <a:gd name="T56" fmla="*/ 101 w 102"/>
                <a:gd name="T57" fmla="*/ 113 h 113"/>
                <a:gd name="T58" fmla="*/ 102 w 102"/>
                <a:gd name="T59" fmla="*/ 104 h 113"/>
                <a:gd name="T60" fmla="*/ 92 w 102"/>
                <a:gd name="T61" fmla="*/ 102 h 113"/>
                <a:gd name="T62" fmla="*/ 89 w 102"/>
                <a:gd name="T63" fmla="*/ 97 h 113"/>
                <a:gd name="T64" fmla="*/ 34 w 102"/>
                <a:gd name="T65" fmla="*/ 69 h 113"/>
                <a:gd name="T66" fmla="*/ 48 w 102"/>
                <a:gd name="T67" fmla="*/ 24 h 113"/>
                <a:gd name="T68" fmla="*/ 64 w 102"/>
                <a:gd name="T69" fmla="*/ 69 h 113"/>
                <a:gd name="T70" fmla="*/ 34 w 102"/>
                <a:gd name="T71" fmla="*/ 6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" h="113">
                  <a:moveTo>
                    <a:pt x="89" y="97"/>
                  </a:moveTo>
                  <a:cubicBezTo>
                    <a:pt x="88" y="95"/>
                    <a:pt x="87" y="92"/>
                    <a:pt x="86" y="89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6" y="89"/>
                    <a:pt x="15" y="92"/>
                    <a:pt x="14" y="94"/>
                  </a:cubicBezTo>
                  <a:cubicBezTo>
                    <a:pt x="13" y="96"/>
                    <a:pt x="12" y="98"/>
                    <a:pt x="11" y="100"/>
                  </a:cubicBezTo>
                  <a:cubicBezTo>
                    <a:pt x="11" y="101"/>
                    <a:pt x="10" y="102"/>
                    <a:pt x="10" y="103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3" y="113"/>
                    <a:pt x="5" y="113"/>
                    <a:pt x="8" y="113"/>
                  </a:cubicBezTo>
                  <a:cubicBezTo>
                    <a:pt x="11" y="113"/>
                    <a:pt x="13" y="113"/>
                    <a:pt x="16" y="113"/>
                  </a:cubicBezTo>
                  <a:cubicBezTo>
                    <a:pt x="18" y="113"/>
                    <a:pt x="20" y="113"/>
                    <a:pt x="22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4" y="101"/>
                    <a:pt x="25" y="100"/>
                    <a:pt x="25" y="99"/>
                  </a:cubicBezTo>
                  <a:cubicBezTo>
                    <a:pt x="25" y="97"/>
                    <a:pt x="25" y="95"/>
                    <a:pt x="26" y="92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70" y="85"/>
                    <a:pt x="70" y="85"/>
                    <a:pt x="70" y="85"/>
                  </a:cubicBezTo>
                  <a:cubicBezTo>
                    <a:pt x="71" y="88"/>
                    <a:pt x="72" y="92"/>
                    <a:pt x="73" y="95"/>
                  </a:cubicBezTo>
                  <a:cubicBezTo>
                    <a:pt x="73" y="98"/>
                    <a:pt x="74" y="100"/>
                    <a:pt x="74" y="102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13"/>
                    <a:pt x="63" y="113"/>
                    <a:pt x="63" y="113"/>
                  </a:cubicBezTo>
                  <a:cubicBezTo>
                    <a:pt x="66" y="113"/>
                    <a:pt x="68" y="113"/>
                    <a:pt x="71" y="113"/>
                  </a:cubicBezTo>
                  <a:cubicBezTo>
                    <a:pt x="74" y="113"/>
                    <a:pt x="77" y="113"/>
                    <a:pt x="79" y="113"/>
                  </a:cubicBezTo>
                  <a:cubicBezTo>
                    <a:pt x="82" y="113"/>
                    <a:pt x="84" y="113"/>
                    <a:pt x="85" y="113"/>
                  </a:cubicBezTo>
                  <a:cubicBezTo>
                    <a:pt x="101" y="113"/>
                    <a:pt x="101" y="113"/>
                    <a:pt x="101" y="113"/>
                  </a:cubicBezTo>
                  <a:cubicBezTo>
                    <a:pt x="102" y="104"/>
                    <a:pt x="102" y="104"/>
                    <a:pt x="102" y="104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1" y="101"/>
                    <a:pt x="90" y="99"/>
                    <a:pt x="89" y="97"/>
                  </a:cubicBezTo>
                  <a:close/>
                  <a:moveTo>
                    <a:pt x="34" y="69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64" y="69"/>
                    <a:pt x="64" y="69"/>
                    <a:pt x="64" y="69"/>
                  </a:cubicBezTo>
                  <a:lnTo>
                    <a:pt x="34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120" name="Freeform 58">
              <a:extLst>
                <a:ext uri="{FF2B5EF4-FFF2-40B4-BE49-F238E27FC236}">
                  <a16:creationId xmlns:a16="http://schemas.microsoft.com/office/drawing/2014/main" id="{31C340DA-2887-74C1-9331-25D4B18E3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4875" y="5043488"/>
              <a:ext cx="195263" cy="306388"/>
            </a:xfrm>
            <a:custGeom>
              <a:avLst/>
              <a:gdLst>
                <a:gd name="T0" fmla="*/ 44 w 52"/>
                <a:gd name="T1" fmla="*/ 43 h 81"/>
                <a:gd name="T2" fmla="*/ 37 w 52"/>
                <a:gd name="T3" fmla="*/ 38 h 81"/>
                <a:gd name="T4" fmla="*/ 29 w 52"/>
                <a:gd name="T5" fmla="*/ 34 h 81"/>
                <a:gd name="T6" fmla="*/ 17 w 52"/>
                <a:gd name="T7" fmla="*/ 28 h 81"/>
                <a:gd name="T8" fmla="*/ 12 w 52"/>
                <a:gd name="T9" fmla="*/ 19 h 81"/>
                <a:gd name="T10" fmla="*/ 16 w 52"/>
                <a:gd name="T11" fmla="*/ 11 h 81"/>
                <a:gd name="T12" fmla="*/ 25 w 52"/>
                <a:gd name="T13" fmla="*/ 8 h 81"/>
                <a:gd name="T14" fmla="*/ 32 w 52"/>
                <a:gd name="T15" fmla="*/ 9 h 81"/>
                <a:gd name="T16" fmla="*/ 35 w 52"/>
                <a:gd name="T17" fmla="*/ 10 h 81"/>
                <a:gd name="T18" fmla="*/ 35 w 52"/>
                <a:gd name="T19" fmla="*/ 10 h 81"/>
                <a:gd name="T20" fmla="*/ 37 w 52"/>
                <a:gd name="T21" fmla="*/ 16 h 81"/>
                <a:gd name="T22" fmla="*/ 38 w 52"/>
                <a:gd name="T23" fmla="*/ 19 h 81"/>
                <a:gd name="T24" fmla="*/ 38 w 52"/>
                <a:gd name="T25" fmla="*/ 25 h 81"/>
                <a:gd name="T26" fmla="*/ 47 w 52"/>
                <a:gd name="T27" fmla="*/ 25 h 81"/>
                <a:gd name="T28" fmla="*/ 47 w 52"/>
                <a:gd name="T29" fmla="*/ 3 h 81"/>
                <a:gd name="T30" fmla="*/ 36 w 52"/>
                <a:gd name="T31" fmla="*/ 1 h 81"/>
                <a:gd name="T32" fmla="*/ 25 w 52"/>
                <a:gd name="T33" fmla="*/ 0 h 81"/>
                <a:gd name="T34" fmla="*/ 7 w 52"/>
                <a:gd name="T35" fmla="*/ 6 h 81"/>
                <a:gd name="T36" fmla="*/ 0 w 52"/>
                <a:gd name="T37" fmla="*/ 21 h 81"/>
                <a:gd name="T38" fmla="*/ 2 w 52"/>
                <a:gd name="T39" fmla="*/ 30 h 81"/>
                <a:gd name="T40" fmla="*/ 8 w 52"/>
                <a:gd name="T41" fmla="*/ 36 h 81"/>
                <a:gd name="T42" fmla="*/ 15 w 52"/>
                <a:gd name="T43" fmla="*/ 41 h 81"/>
                <a:gd name="T44" fmla="*/ 23 w 52"/>
                <a:gd name="T45" fmla="*/ 45 h 81"/>
                <a:gd name="T46" fmla="*/ 34 w 52"/>
                <a:gd name="T47" fmla="*/ 52 h 81"/>
                <a:gd name="T48" fmla="*/ 39 w 52"/>
                <a:gd name="T49" fmla="*/ 61 h 81"/>
                <a:gd name="T50" fmla="*/ 36 w 52"/>
                <a:gd name="T51" fmla="*/ 71 h 81"/>
                <a:gd name="T52" fmla="*/ 26 w 52"/>
                <a:gd name="T53" fmla="*/ 74 h 81"/>
                <a:gd name="T54" fmla="*/ 17 w 52"/>
                <a:gd name="T55" fmla="*/ 72 h 81"/>
                <a:gd name="T56" fmla="*/ 13 w 52"/>
                <a:gd name="T57" fmla="*/ 69 h 81"/>
                <a:gd name="T58" fmla="*/ 13 w 52"/>
                <a:gd name="T59" fmla="*/ 69 h 81"/>
                <a:gd name="T60" fmla="*/ 11 w 52"/>
                <a:gd name="T61" fmla="*/ 64 h 81"/>
                <a:gd name="T62" fmla="*/ 10 w 52"/>
                <a:gd name="T63" fmla="*/ 60 h 81"/>
                <a:gd name="T64" fmla="*/ 10 w 52"/>
                <a:gd name="T65" fmla="*/ 54 h 81"/>
                <a:gd name="T66" fmla="*/ 1 w 52"/>
                <a:gd name="T67" fmla="*/ 54 h 81"/>
                <a:gd name="T68" fmla="*/ 1 w 52"/>
                <a:gd name="T69" fmla="*/ 75 h 81"/>
                <a:gd name="T70" fmla="*/ 10 w 52"/>
                <a:gd name="T71" fmla="*/ 79 h 81"/>
                <a:gd name="T72" fmla="*/ 25 w 52"/>
                <a:gd name="T73" fmla="*/ 81 h 81"/>
                <a:gd name="T74" fmla="*/ 45 w 52"/>
                <a:gd name="T75" fmla="*/ 76 h 81"/>
                <a:gd name="T76" fmla="*/ 52 w 52"/>
                <a:gd name="T77" fmla="*/ 58 h 81"/>
                <a:gd name="T78" fmla="*/ 50 w 52"/>
                <a:gd name="T79" fmla="*/ 49 h 81"/>
                <a:gd name="T80" fmla="*/ 44 w 52"/>
                <a:gd name="T81" fmla="*/ 4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81">
                  <a:moveTo>
                    <a:pt x="44" y="43"/>
                  </a:moveTo>
                  <a:cubicBezTo>
                    <a:pt x="42" y="41"/>
                    <a:pt x="40" y="39"/>
                    <a:pt x="37" y="38"/>
                  </a:cubicBezTo>
                  <a:cubicBezTo>
                    <a:pt x="35" y="37"/>
                    <a:pt x="32" y="35"/>
                    <a:pt x="29" y="34"/>
                  </a:cubicBezTo>
                  <a:cubicBezTo>
                    <a:pt x="25" y="32"/>
                    <a:pt x="21" y="30"/>
                    <a:pt x="17" y="28"/>
                  </a:cubicBezTo>
                  <a:cubicBezTo>
                    <a:pt x="14" y="25"/>
                    <a:pt x="12" y="22"/>
                    <a:pt x="12" y="19"/>
                  </a:cubicBezTo>
                  <a:cubicBezTo>
                    <a:pt x="12" y="15"/>
                    <a:pt x="14" y="13"/>
                    <a:pt x="16" y="11"/>
                  </a:cubicBezTo>
                  <a:cubicBezTo>
                    <a:pt x="18" y="9"/>
                    <a:pt x="21" y="8"/>
                    <a:pt x="25" y="8"/>
                  </a:cubicBezTo>
                  <a:cubicBezTo>
                    <a:pt x="28" y="8"/>
                    <a:pt x="30" y="8"/>
                    <a:pt x="32" y="9"/>
                  </a:cubicBezTo>
                  <a:cubicBezTo>
                    <a:pt x="33" y="9"/>
                    <a:pt x="34" y="9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6" y="12"/>
                    <a:pt x="37" y="14"/>
                    <a:pt x="37" y="16"/>
                  </a:cubicBezTo>
                  <a:cubicBezTo>
                    <a:pt x="38" y="17"/>
                    <a:pt x="38" y="18"/>
                    <a:pt x="38" y="19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3" y="2"/>
                    <a:pt x="40" y="1"/>
                    <a:pt x="36" y="1"/>
                  </a:cubicBezTo>
                  <a:cubicBezTo>
                    <a:pt x="32" y="0"/>
                    <a:pt x="28" y="0"/>
                    <a:pt x="25" y="0"/>
                  </a:cubicBezTo>
                  <a:cubicBezTo>
                    <a:pt x="18" y="0"/>
                    <a:pt x="12" y="2"/>
                    <a:pt x="7" y="6"/>
                  </a:cubicBezTo>
                  <a:cubicBezTo>
                    <a:pt x="3" y="9"/>
                    <a:pt x="0" y="14"/>
                    <a:pt x="0" y="21"/>
                  </a:cubicBezTo>
                  <a:cubicBezTo>
                    <a:pt x="0" y="24"/>
                    <a:pt x="1" y="27"/>
                    <a:pt x="2" y="30"/>
                  </a:cubicBezTo>
                  <a:cubicBezTo>
                    <a:pt x="4" y="32"/>
                    <a:pt x="5" y="35"/>
                    <a:pt x="8" y="36"/>
                  </a:cubicBezTo>
                  <a:cubicBezTo>
                    <a:pt x="10" y="38"/>
                    <a:pt x="12" y="40"/>
                    <a:pt x="15" y="41"/>
                  </a:cubicBezTo>
                  <a:cubicBezTo>
                    <a:pt x="17" y="43"/>
                    <a:pt x="20" y="44"/>
                    <a:pt x="23" y="45"/>
                  </a:cubicBezTo>
                  <a:cubicBezTo>
                    <a:pt x="27" y="47"/>
                    <a:pt x="31" y="50"/>
                    <a:pt x="34" y="52"/>
                  </a:cubicBezTo>
                  <a:cubicBezTo>
                    <a:pt x="38" y="54"/>
                    <a:pt x="39" y="57"/>
                    <a:pt x="39" y="61"/>
                  </a:cubicBezTo>
                  <a:cubicBezTo>
                    <a:pt x="39" y="65"/>
                    <a:pt x="38" y="69"/>
                    <a:pt x="36" y="71"/>
                  </a:cubicBezTo>
                  <a:cubicBezTo>
                    <a:pt x="33" y="73"/>
                    <a:pt x="30" y="74"/>
                    <a:pt x="26" y="74"/>
                  </a:cubicBezTo>
                  <a:cubicBezTo>
                    <a:pt x="22" y="74"/>
                    <a:pt x="20" y="73"/>
                    <a:pt x="17" y="72"/>
                  </a:cubicBezTo>
                  <a:cubicBezTo>
                    <a:pt x="16" y="72"/>
                    <a:pt x="14" y="71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2" y="67"/>
                    <a:pt x="11" y="65"/>
                    <a:pt x="11" y="64"/>
                  </a:cubicBezTo>
                  <a:cubicBezTo>
                    <a:pt x="10" y="62"/>
                    <a:pt x="10" y="61"/>
                    <a:pt x="10" y="60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3" y="76"/>
                    <a:pt x="6" y="77"/>
                    <a:pt x="10" y="79"/>
                  </a:cubicBezTo>
                  <a:cubicBezTo>
                    <a:pt x="14" y="80"/>
                    <a:pt x="19" y="81"/>
                    <a:pt x="25" y="81"/>
                  </a:cubicBezTo>
                  <a:cubicBezTo>
                    <a:pt x="33" y="81"/>
                    <a:pt x="40" y="79"/>
                    <a:pt x="45" y="76"/>
                  </a:cubicBezTo>
                  <a:cubicBezTo>
                    <a:pt x="49" y="72"/>
                    <a:pt x="52" y="67"/>
                    <a:pt x="52" y="58"/>
                  </a:cubicBezTo>
                  <a:cubicBezTo>
                    <a:pt x="52" y="55"/>
                    <a:pt x="51" y="52"/>
                    <a:pt x="50" y="49"/>
                  </a:cubicBezTo>
                  <a:cubicBezTo>
                    <a:pt x="48" y="47"/>
                    <a:pt x="47" y="45"/>
                    <a:pt x="44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121" name="Freeform 59">
              <a:extLst>
                <a:ext uri="{FF2B5EF4-FFF2-40B4-BE49-F238E27FC236}">
                  <a16:creationId xmlns:a16="http://schemas.microsoft.com/office/drawing/2014/main" id="{010C3EA3-1671-8ABB-B204-DF039A448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0463" y="5043488"/>
              <a:ext cx="196850" cy="306388"/>
            </a:xfrm>
            <a:custGeom>
              <a:avLst/>
              <a:gdLst>
                <a:gd name="T0" fmla="*/ 44 w 52"/>
                <a:gd name="T1" fmla="*/ 43 h 81"/>
                <a:gd name="T2" fmla="*/ 37 w 52"/>
                <a:gd name="T3" fmla="*/ 38 h 81"/>
                <a:gd name="T4" fmla="*/ 29 w 52"/>
                <a:gd name="T5" fmla="*/ 34 h 81"/>
                <a:gd name="T6" fmla="*/ 17 w 52"/>
                <a:gd name="T7" fmla="*/ 28 h 81"/>
                <a:gd name="T8" fmla="*/ 12 w 52"/>
                <a:gd name="T9" fmla="*/ 19 h 81"/>
                <a:gd name="T10" fmla="*/ 16 w 52"/>
                <a:gd name="T11" fmla="*/ 11 h 81"/>
                <a:gd name="T12" fmla="*/ 25 w 52"/>
                <a:gd name="T13" fmla="*/ 8 h 81"/>
                <a:gd name="T14" fmla="*/ 32 w 52"/>
                <a:gd name="T15" fmla="*/ 9 h 81"/>
                <a:gd name="T16" fmla="*/ 35 w 52"/>
                <a:gd name="T17" fmla="*/ 10 h 81"/>
                <a:gd name="T18" fmla="*/ 35 w 52"/>
                <a:gd name="T19" fmla="*/ 10 h 81"/>
                <a:gd name="T20" fmla="*/ 37 w 52"/>
                <a:gd name="T21" fmla="*/ 16 h 81"/>
                <a:gd name="T22" fmla="*/ 38 w 52"/>
                <a:gd name="T23" fmla="*/ 19 h 81"/>
                <a:gd name="T24" fmla="*/ 38 w 52"/>
                <a:gd name="T25" fmla="*/ 25 h 81"/>
                <a:gd name="T26" fmla="*/ 47 w 52"/>
                <a:gd name="T27" fmla="*/ 25 h 81"/>
                <a:gd name="T28" fmla="*/ 47 w 52"/>
                <a:gd name="T29" fmla="*/ 3 h 81"/>
                <a:gd name="T30" fmla="*/ 36 w 52"/>
                <a:gd name="T31" fmla="*/ 1 h 81"/>
                <a:gd name="T32" fmla="*/ 25 w 52"/>
                <a:gd name="T33" fmla="*/ 0 h 81"/>
                <a:gd name="T34" fmla="*/ 7 w 52"/>
                <a:gd name="T35" fmla="*/ 6 h 81"/>
                <a:gd name="T36" fmla="*/ 0 w 52"/>
                <a:gd name="T37" fmla="*/ 21 h 81"/>
                <a:gd name="T38" fmla="*/ 2 w 52"/>
                <a:gd name="T39" fmla="*/ 30 h 81"/>
                <a:gd name="T40" fmla="*/ 7 w 52"/>
                <a:gd name="T41" fmla="*/ 36 h 81"/>
                <a:gd name="T42" fmla="*/ 15 w 52"/>
                <a:gd name="T43" fmla="*/ 41 h 81"/>
                <a:gd name="T44" fmla="*/ 23 w 52"/>
                <a:gd name="T45" fmla="*/ 45 h 81"/>
                <a:gd name="T46" fmla="*/ 34 w 52"/>
                <a:gd name="T47" fmla="*/ 52 h 81"/>
                <a:gd name="T48" fmla="*/ 39 w 52"/>
                <a:gd name="T49" fmla="*/ 61 h 81"/>
                <a:gd name="T50" fmla="*/ 35 w 52"/>
                <a:gd name="T51" fmla="*/ 71 h 81"/>
                <a:gd name="T52" fmla="*/ 25 w 52"/>
                <a:gd name="T53" fmla="*/ 74 h 81"/>
                <a:gd name="T54" fmla="*/ 17 w 52"/>
                <a:gd name="T55" fmla="*/ 72 h 81"/>
                <a:gd name="T56" fmla="*/ 13 w 52"/>
                <a:gd name="T57" fmla="*/ 69 h 81"/>
                <a:gd name="T58" fmla="*/ 13 w 52"/>
                <a:gd name="T59" fmla="*/ 69 h 81"/>
                <a:gd name="T60" fmla="*/ 11 w 52"/>
                <a:gd name="T61" fmla="*/ 64 h 81"/>
                <a:gd name="T62" fmla="*/ 10 w 52"/>
                <a:gd name="T63" fmla="*/ 60 h 81"/>
                <a:gd name="T64" fmla="*/ 10 w 52"/>
                <a:gd name="T65" fmla="*/ 54 h 81"/>
                <a:gd name="T66" fmla="*/ 1 w 52"/>
                <a:gd name="T67" fmla="*/ 54 h 81"/>
                <a:gd name="T68" fmla="*/ 1 w 52"/>
                <a:gd name="T69" fmla="*/ 75 h 81"/>
                <a:gd name="T70" fmla="*/ 10 w 52"/>
                <a:gd name="T71" fmla="*/ 79 h 81"/>
                <a:gd name="T72" fmla="*/ 25 w 52"/>
                <a:gd name="T73" fmla="*/ 81 h 81"/>
                <a:gd name="T74" fmla="*/ 44 w 52"/>
                <a:gd name="T75" fmla="*/ 76 h 81"/>
                <a:gd name="T76" fmla="*/ 52 w 52"/>
                <a:gd name="T77" fmla="*/ 58 h 81"/>
                <a:gd name="T78" fmla="*/ 50 w 52"/>
                <a:gd name="T79" fmla="*/ 49 h 81"/>
                <a:gd name="T80" fmla="*/ 44 w 52"/>
                <a:gd name="T81" fmla="*/ 4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81">
                  <a:moveTo>
                    <a:pt x="44" y="43"/>
                  </a:moveTo>
                  <a:cubicBezTo>
                    <a:pt x="42" y="41"/>
                    <a:pt x="40" y="39"/>
                    <a:pt x="37" y="38"/>
                  </a:cubicBezTo>
                  <a:cubicBezTo>
                    <a:pt x="34" y="37"/>
                    <a:pt x="32" y="35"/>
                    <a:pt x="29" y="34"/>
                  </a:cubicBezTo>
                  <a:cubicBezTo>
                    <a:pt x="25" y="32"/>
                    <a:pt x="21" y="30"/>
                    <a:pt x="17" y="28"/>
                  </a:cubicBezTo>
                  <a:cubicBezTo>
                    <a:pt x="14" y="25"/>
                    <a:pt x="12" y="22"/>
                    <a:pt x="12" y="19"/>
                  </a:cubicBezTo>
                  <a:cubicBezTo>
                    <a:pt x="12" y="15"/>
                    <a:pt x="13" y="13"/>
                    <a:pt x="16" y="11"/>
                  </a:cubicBezTo>
                  <a:cubicBezTo>
                    <a:pt x="18" y="9"/>
                    <a:pt x="21" y="8"/>
                    <a:pt x="25" y="8"/>
                  </a:cubicBezTo>
                  <a:cubicBezTo>
                    <a:pt x="28" y="8"/>
                    <a:pt x="30" y="8"/>
                    <a:pt x="32" y="9"/>
                  </a:cubicBezTo>
                  <a:cubicBezTo>
                    <a:pt x="33" y="9"/>
                    <a:pt x="34" y="9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6" y="12"/>
                    <a:pt x="36" y="14"/>
                    <a:pt x="37" y="16"/>
                  </a:cubicBezTo>
                  <a:cubicBezTo>
                    <a:pt x="38" y="17"/>
                    <a:pt x="38" y="18"/>
                    <a:pt x="38" y="19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3" y="2"/>
                    <a:pt x="40" y="1"/>
                    <a:pt x="36" y="1"/>
                  </a:cubicBezTo>
                  <a:cubicBezTo>
                    <a:pt x="32" y="0"/>
                    <a:pt x="28" y="0"/>
                    <a:pt x="25" y="0"/>
                  </a:cubicBezTo>
                  <a:cubicBezTo>
                    <a:pt x="18" y="0"/>
                    <a:pt x="12" y="2"/>
                    <a:pt x="7" y="6"/>
                  </a:cubicBezTo>
                  <a:cubicBezTo>
                    <a:pt x="3" y="9"/>
                    <a:pt x="0" y="14"/>
                    <a:pt x="0" y="21"/>
                  </a:cubicBezTo>
                  <a:cubicBezTo>
                    <a:pt x="0" y="24"/>
                    <a:pt x="1" y="27"/>
                    <a:pt x="2" y="30"/>
                  </a:cubicBezTo>
                  <a:cubicBezTo>
                    <a:pt x="4" y="32"/>
                    <a:pt x="5" y="35"/>
                    <a:pt x="7" y="36"/>
                  </a:cubicBezTo>
                  <a:cubicBezTo>
                    <a:pt x="10" y="38"/>
                    <a:pt x="12" y="40"/>
                    <a:pt x="15" y="41"/>
                  </a:cubicBezTo>
                  <a:cubicBezTo>
                    <a:pt x="17" y="43"/>
                    <a:pt x="20" y="44"/>
                    <a:pt x="23" y="45"/>
                  </a:cubicBezTo>
                  <a:cubicBezTo>
                    <a:pt x="27" y="47"/>
                    <a:pt x="31" y="50"/>
                    <a:pt x="34" y="52"/>
                  </a:cubicBezTo>
                  <a:cubicBezTo>
                    <a:pt x="38" y="54"/>
                    <a:pt x="39" y="57"/>
                    <a:pt x="39" y="61"/>
                  </a:cubicBezTo>
                  <a:cubicBezTo>
                    <a:pt x="39" y="65"/>
                    <a:pt x="38" y="69"/>
                    <a:pt x="35" y="71"/>
                  </a:cubicBezTo>
                  <a:cubicBezTo>
                    <a:pt x="33" y="73"/>
                    <a:pt x="30" y="74"/>
                    <a:pt x="25" y="74"/>
                  </a:cubicBezTo>
                  <a:cubicBezTo>
                    <a:pt x="22" y="74"/>
                    <a:pt x="19" y="73"/>
                    <a:pt x="17" y="72"/>
                  </a:cubicBezTo>
                  <a:cubicBezTo>
                    <a:pt x="16" y="72"/>
                    <a:pt x="14" y="71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2" y="67"/>
                    <a:pt x="11" y="65"/>
                    <a:pt x="11" y="64"/>
                  </a:cubicBezTo>
                  <a:cubicBezTo>
                    <a:pt x="10" y="62"/>
                    <a:pt x="10" y="61"/>
                    <a:pt x="10" y="60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3" y="76"/>
                    <a:pt x="5" y="77"/>
                    <a:pt x="10" y="79"/>
                  </a:cubicBezTo>
                  <a:cubicBezTo>
                    <a:pt x="14" y="80"/>
                    <a:pt x="19" y="81"/>
                    <a:pt x="25" y="81"/>
                  </a:cubicBezTo>
                  <a:cubicBezTo>
                    <a:pt x="33" y="81"/>
                    <a:pt x="40" y="79"/>
                    <a:pt x="44" y="76"/>
                  </a:cubicBezTo>
                  <a:cubicBezTo>
                    <a:pt x="49" y="72"/>
                    <a:pt x="52" y="67"/>
                    <a:pt x="52" y="58"/>
                  </a:cubicBezTo>
                  <a:cubicBezTo>
                    <a:pt x="52" y="55"/>
                    <a:pt x="51" y="52"/>
                    <a:pt x="50" y="49"/>
                  </a:cubicBezTo>
                  <a:cubicBezTo>
                    <a:pt x="48" y="47"/>
                    <a:pt x="47" y="45"/>
                    <a:pt x="44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122" name="Freeform 60">
              <a:extLst>
                <a:ext uri="{FF2B5EF4-FFF2-40B4-BE49-F238E27FC236}">
                  <a16:creationId xmlns:a16="http://schemas.microsoft.com/office/drawing/2014/main" id="{A5BDCADC-E938-F235-BFAF-D1C256795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8588" y="5051425"/>
              <a:ext cx="320675" cy="298450"/>
            </a:xfrm>
            <a:custGeom>
              <a:avLst/>
              <a:gdLst>
                <a:gd name="T0" fmla="*/ 73 w 85"/>
                <a:gd name="T1" fmla="*/ 62 h 79"/>
                <a:gd name="T2" fmla="*/ 72 w 85"/>
                <a:gd name="T3" fmla="*/ 52 h 79"/>
                <a:gd name="T4" fmla="*/ 72 w 85"/>
                <a:gd name="T5" fmla="*/ 26 h 79"/>
                <a:gd name="T6" fmla="*/ 72 w 85"/>
                <a:gd name="T7" fmla="*/ 19 h 79"/>
                <a:gd name="T8" fmla="*/ 72 w 85"/>
                <a:gd name="T9" fmla="*/ 10 h 79"/>
                <a:gd name="T10" fmla="*/ 73 w 85"/>
                <a:gd name="T11" fmla="*/ 2 h 79"/>
                <a:gd name="T12" fmla="*/ 70 w 85"/>
                <a:gd name="T13" fmla="*/ 0 h 79"/>
                <a:gd name="T14" fmla="*/ 48 w 85"/>
                <a:gd name="T15" fmla="*/ 0 h 79"/>
                <a:gd name="T16" fmla="*/ 47 w 85"/>
                <a:gd name="T17" fmla="*/ 8 h 79"/>
                <a:gd name="T18" fmla="*/ 59 w 85"/>
                <a:gd name="T19" fmla="*/ 10 h 79"/>
                <a:gd name="T20" fmla="*/ 59 w 85"/>
                <a:gd name="T21" fmla="*/ 11 h 79"/>
                <a:gd name="T22" fmla="*/ 60 w 85"/>
                <a:gd name="T23" fmla="*/ 17 h 79"/>
                <a:gd name="T24" fmla="*/ 60 w 85"/>
                <a:gd name="T25" fmla="*/ 21 h 79"/>
                <a:gd name="T26" fmla="*/ 60 w 85"/>
                <a:gd name="T27" fmla="*/ 45 h 79"/>
                <a:gd name="T28" fmla="*/ 58 w 85"/>
                <a:gd name="T29" fmla="*/ 57 h 79"/>
                <a:gd name="T30" fmla="*/ 51 w 85"/>
                <a:gd name="T31" fmla="*/ 66 h 79"/>
                <a:gd name="T32" fmla="*/ 40 w 85"/>
                <a:gd name="T33" fmla="*/ 70 h 79"/>
                <a:gd name="T34" fmla="*/ 27 w 85"/>
                <a:gd name="T35" fmla="*/ 64 h 79"/>
                <a:gd name="T36" fmla="*/ 24 w 85"/>
                <a:gd name="T37" fmla="*/ 49 h 79"/>
                <a:gd name="T38" fmla="*/ 24 w 85"/>
                <a:gd name="T39" fmla="*/ 26 h 79"/>
                <a:gd name="T40" fmla="*/ 24 w 85"/>
                <a:gd name="T41" fmla="*/ 19 h 79"/>
                <a:gd name="T42" fmla="*/ 24 w 85"/>
                <a:gd name="T43" fmla="*/ 10 h 79"/>
                <a:gd name="T44" fmla="*/ 25 w 85"/>
                <a:gd name="T45" fmla="*/ 2 h 79"/>
                <a:gd name="T46" fmla="*/ 22 w 85"/>
                <a:gd name="T47" fmla="*/ 0 h 79"/>
                <a:gd name="T48" fmla="*/ 0 w 85"/>
                <a:gd name="T49" fmla="*/ 0 h 79"/>
                <a:gd name="T50" fmla="*/ 0 w 85"/>
                <a:gd name="T51" fmla="*/ 8 h 79"/>
                <a:gd name="T52" fmla="*/ 10 w 85"/>
                <a:gd name="T53" fmla="*/ 10 h 79"/>
                <a:gd name="T54" fmla="*/ 11 w 85"/>
                <a:gd name="T55" fmla="*/ 11 h 79"/>
                <a:gd name="T56" fmla="*/ 11 w 85"/>
                <a:gd name="T57" fmla="*/ 17 h 79"/>
                <a:gd name="T58" fmla="*/ 12 w 85"/>
                <a:gd name="T59" fmla="*/ 21 h 79"/>
                <a:gd name="T60" fmla="*/ 12 w 85"/>
                <a:gd name="T61" fmla="*/ 43 h 79"/>
                <a:gd name="T62" fmla="*/ 14 w 85"/>
                <a:gd name="T63" fmla="*/ 62 h 79"/>
                <a:gd name="T64" fmla="*/ 21 w 85"/>
                <a:gd name="T65" fmla="*/ 75 h 79"/>
                <a:gd name="T66" fmla="*/ 37 w 85"/>
                <a:gd name="T67" fmla="*/ 79 h 79"/>
                <a:gd name="T68" fmla="*/ 51 w 85"/>
                <a:gd name="T69" fmla="*/ 76 h 79"/>
                <a:gd name="T70" fmla="*/ 59 w 85"/>
                <a:gd name="T71" fmla="*/ 69 h 79"/>
                <a:gd name="T72" fmla="*/ 62 w 85"/>
                <a:gd name="T73" fmla="*/ 65 h 79"/>
                <a:gd name="T74" fmla="*/ 64 w 85"/>
                <a:gd name="T75" fmla="*/ 78 h 79"/>
                <a:gd name="T76" fmla="*/ 84 w 85"/>
                <a:gd name="T77" fmla="*/ 78 h 79"/>
                <a:gd name="T78" fmla="*/ 85 w 85"/>
                <a:gd name="T79" fmla="*/ 69 h 79"/>
                <a:gd name="T80" fmla="*/ 73 w 85"/>
                <a:gd name="T81" fmla="*/ 68 h 79"/>
                <a:gd name="T82" fmla="*/ 73 w 85"/>
                <a:gd name="T83" fmla="*/ 6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5" h="79">
                  <a:moveTo>
                    <a:pt x="73" y="62"/>
                  </a:moveTo>
                  <a:cubicBezTo>
                    <a:pt x="72" y="59"/>
                    <a:pt x="72" y="55"/>
                    <a:pt x="72" y="52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2" y="24"/>
                    <a:pt x="72" y="22"/>
                    <a:pt x="72" y="19"/>
                  </a:cubicBezTo>
                  <a:cubicBezTo>
                    <a:pt x="72" y="16"/>
                    <a:pt x="72" y="13"/>
                    <a:pt x="72" y="10"/>
                  </a:cubicBezTo>
                  <a:cubicBezTo>
                    <a:pt x="73" y="7"/>
                    <a:pt x="73" y="5"/>
                    <a:pt x="73" y="2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9" y="11"/>
                    <a:pt x="59" y="11"/>
                  </a:cubicBezTo>
                  <a:cubicBezTo>
                    <a:pt x="59" y="13"/>
                    <a:pt x="59" y="15"/>
                    <a:pt x="60" y="17"/>
                  </a:cubicBezTo>
                  <a:cubicBezTo>
                    <a:pt x="60" y="19"/>
                    <a:pt x="60" y="20"/>
                    <a:pt x="60" y="21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9"/>
                    <a:pt x="59" y="53"/>
                    <a:pt x="58" y="57"/>
                  </a:cubicBezTo>
                  <a:cubicBezTo>
                    <a:pt x="56" y="60"/>
                    <a:pt x="54" y="64"/>
                    <a:pt x="51" y="66"/>
                  </a:cubicBezTo>
                  <a:cubicBezTo>
                    <a:pt x="48" y="68"/>
                    <a:pt x="44" y="70"/>
                    <a:pt x="40" y="70"/>
                  </a:cubicBezTo>
                  <a:cubicBezTo>
                    <a:pt x="34" y="70"/>
                    <a:pt x="29" y="68"/>
                    <a:pt x="27" y="64"/>
                  </a:cubicBezTo>
                  <a:cubicBezTo>
                    <a:pt x="25" y="60"/>
                    <a:pt x="24" y="55"/>
                    <a:pt x="24" y="49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4"/>
                    <a:pt x="24" y="22"/>
                    <a:pt x="24" y="19"/>
                  </a:cubicBezTo>
                  <a:cubicBezTo>
                    <a:pt x="24" y="16"/>
                    <a:pt x="24" y="13"/>
                    <a:pt x="24" y="10"/>
                  </a:cubicBezTo>
                  <a:cubicBezTo>
                    <a:pt x="24" y="7"/>
                    <a:pt x="25" y="5"/>
                    <a:pt x="25" y="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1" y="11"/>
                    <a:pt x="11" y="11"/>
                  </a:cubicBezTo>
                  <a:cubicBezTo>
                    <a:pt x="11" y="13"/>
                    <a:pt x="11" y="15"/>
                    <a:pt x="11" y="17"/>
                  </a:cubicBezTo>
                  <a:cubicBezTo>
                    <a:pt x="12" y="19"/>
                    <a:pt x="12" y="20"/>
                    <a:pt x="12" y="21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50"/>
                    <a:pt x="12" y="56"/>
                    <a:pt x="14" y="62"/>
                  </a:cubicBezTo>
                  <a:cubicBezTo>
                    <a:pt x="15" y="67"/>
                    <a:pt x="17" y="72"/>
                    <a:pt x="21" y="75"/>
                  </a:cubicBezTo>
                  <a:cubicBezTo>
                    <a:pt x="24" y="78"/>
                    <a:pt x="30" y="79"/>
                    <a:pt x="37" y="79"/>
                  </a:cubicBezTo>
                  <a:cubicBezTo>
                    <a:pt x="43" y="79"/>
                    <a:pt x="47" y="78"/>
                    <a:pt x="51" y="76"/>
                  </a:cubicBezTo>
                  <a:cubicBezTo>
                    <a:pt x="54" y="74"/>
                    <a:pt x="57" y="72"/>
                    <a:pt x="59" y="69"/>
                  </a:cubicBezTo>
                  <a:cubicBezTo>
                    <a:pt x="60" y="68"/>
                    <a:pt x="61" y="66"/>
                    <a:pt x="62" y="65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3" y="66"/>
                    <a:pt x="73" y="64"/>
                    <a:pt x="73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123" name="Freeform 61">
              <a:extLst>
                <a:ext uri="{FF2B5EF4-FFF2-40B4-BE49-F238E27FC236}">
                  <a16:creationId xmlns:a16="http://schemas.microsoft.com/office/drawing/2014/main" id="{B0488E81-24F8-EAA5-7909-259075C03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9425" y="5043488"/>
              <a:ext cx="230188" cy="301625"/>
            </a:xfrm>
            <a:custGeom>
              <a:avLst/>
              <a:gdLst>
                <a:gd name="T0" fmla="*/ 51 w 61"/>
                <a:gd name="T1" fmla="*/ 0 h 80"/>
                <a:gd name="T2" fmla="*/ 39 w 61"/>
                <a:gd name="T3" fmla="*/ 2 h 80"/>
                <a:gd name="T4" fmla="*/ 31 w 61"/>
                <a:gd name="T5" fmla="*/ 7 h 80"/>
                <a:gd name="T6" fmla="*/ 25 w 61"/>
                <a:gd name="T7" fmla="*/ 15 h 80"/>
                <a:gd name="T8" fmla="*/ 25 w 61"/>
                <a:gd name="T9" fmla="*/ 15 h 80"/>
                <a:gd name="T10" fmla="*/ 24 w 61"/>
                <a:gd name="T11" fmla="*/ 4 h 80"/>
                <a:gd name="T12" fmla="*/ 21 w 61"/>
                <a:gd name="T13" fmla="*/ 2 h 80"/>
                <a:gd name="T14" fmla="*/ 1 w 61"/>
                <a:gd name="T15" fmla="*/ 2 h 80"/>
                <a:gd name="T16" fmla="*/ 1 w 61"/>
                <a:gd name="T17" fmla="*/ 10 h 80"/>
                <a:gd name="T18" fmla="*/ 13 w 61"/>
                <a:gd name="T19" fmla="*/ 12 h 80"/>
                <a:gd name="T20" fmla="*/ 14 w 61"/>
                <a:gd name="T21" fmla="*/ 18 h 80"/>
                <a:gd name="T22" fmla="*/ 14 w 61"/>
                <a:gd name="T23" fmla="*/ 23 h 80"/>
                <a:gd name="T24" fmla="*/ 14 w 61"/>
                <a:gd name="T25" fmla="*/ 58 h 80"/>
                <a:gd name="T26" fmla="*/ 14 w 61"/>
                <a:gd name="T27" fmla="*/ 64 h 80"/>
                <a:gd name="T28" fmla="*/ 13 w 61"/>
                <a:gd name="T29" fmla="*/ 70 h 80"/>
                <a:gd name="T30" fmla="*/ 0 w 61"/>
                <a:gd name="T31" fmla="*/ 73 h 80"/>
                <a:gd name="T32" fmla="*/ 1 w 61"/>
                <a:gd name="T33" fmla="*/ 80 h 80"/>
                <a:gd name="T34" fmla="*/ 8 w 61"/>
                <a:gd name="T35" fmla="*/ 80 h 80"/>
                <a:gd name="T36" fmla="*/ 14 w 61"/>
                <a:gd name="T37" fmla="*/ 80 h 80"/>
                <a:gd name="T38" fmla="*/ 19 w 61"/>
                <a:gd name="T39" fmla="*/ 80 h 80"/>
                <a:gd name="T40" fmla="*/ 42 w 61"/>
                <a:gd name="T41" fmla="*/ 80 h 80"/>
                <a:gd name="T42" fmla="*/ 43 w 61"/>
                <a:gd name="T43" fmla="*/ 71 h 80"/>
                <a:gd name="T44" fmla="*/ 27 w 61"/>
                <a:gd name="T45" fmla="*/ 70 h 80"/>
                <a:gd name="T46" fmla="*/ 27 w 61"/>
                <a:gd name="T47" fmla="*/ 66 h 80"/>
                <a:gd name="T48" fmla="*/ 26 w 61"/>
                <a:gd name="T49" fmla="*/ 54 h 80"/>
                <a:gd name="T50" fmla="*/ 26 w 61"/>
                <a:gd name="T51" fmla="*/ 35 h 80"/>
                <a:gd name="T52" fmla="*/ 31 w 61"/>
                <a:gd name="T53" fmla="*/ 17 h 80"/>
                <a:gd name="T54" fmla="*/ 48 w 61"/>
                <a:gd name="T55" fmla="*/ 11 h 80"/>
                <a:gd name="T56" fmla="*/ 49 w 61"/>
                <a:gd name="T57" fmla="*/ 11 h 80"/>
                <a:gd name="T58" fmla="*/ 49 w 61"/>
                <a:gd name="T59" fmla="*/ 11 h 80"/>
                <a:gd name="T60" fmla="*/ 50 w 61"/>
                <a:gd name="T61" fmla="*/ 15 h 80"/>
                <a:gd name="T62" fmla="*/ 51 w 61"/>
                <a:gd name="T63" fmla="*/ 18 h 80"/>
                <a:gd name="T64" fmla="*/ 51 w 61"/>
                <a:gd name="T65" fmla="*/ 27 h 80"/>
                <a:gd name="T66" fmla="*/ 60 w 61"/>
                <a:gd name="T67" fmla="*/ 27 h 80"/>
                <a:gd name="T68" fmla="*/ 61 w 61"/>
                <a:gd name="T69" fmla="*/ 2 h 80"/>
                <a:gd name="T70" fmla="*/ 56 w 61"/>
                <a:gd name="T71" fmla="*/ 1 h 80"/>
                <a:gd name="T72" fmla="*/ 51 w 61"/>
                <a:gd name="T7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1" h="80">
                  <a:moveTo>
                    <a:pt x="51" y="0"/>
                  </a:moveTo>
                  <a:cubicBezTo>
                    <a:pt x="46" y="0"/>
                    <a:pt x="42" y="1"/>
                    <a:pt x="39" y="2"/>
                  </a:cubicBezTo>
                  <a:cubicBezTo>
                    <a:pt x="36" y="3"/>
                    <a:pt x="33" y="5"/>
                    <a:pt x="31" y="7"/>
                  </a:cubicBezTo>
                  <a:cubicBezTo>
                    <a:pt x="29" y="10"/>
                    <a:pt x="27" y="12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4"/>
                    <a:pt x="14" y="16"/>
                    <a:pt x="14" y="18"/>
                  </a:cubicBezTo>
                  <a:cubicBezTo>
                    <a:pt x="14" y="20"/>
                    <a:pt x="14" y="22"/>
                    <a:pt x="14" y="2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60"/>
                    <a:pt x="14" y="61"/>
                    <a:pt x="14" y="64"/>
                  </a:cubicBezTo>
                  <a:cubicBezTo>
                    <a:pt x="13" y="66"/>
                    <a:pt x="13" y="68"/>
                    <a:pt x="13" y="70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80"/>
                    <a:pt x="5" y="80"/>
                    <a:pt x="8" y="80"/>
                  </a:cubicBezTo>
                  <a:cubicBezTo>
                    <a:pt x="10" y="80"/>
                    <a:pt x="12" y="80"/>
                    <a:pt x="14" y="80"/>
                  </a:cubicBezTo>
                  <a:cubicBezTo>
                    <a:pt x="16" y="80"/>
                    <a:pt x="17" y="80"/>
                    <a:pt x="19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7" y="69"/>
                    <a:pt x="27" y="68"/>
                    <a:pt x="27" y="66"/>
                  </a:cubicBezTo>
                  <a:cubicBezTo>
                    <a:pt x="26" y="62"/>
                    <a:pt x="26" y="58"/>
                    <a:pt x="26" y="54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28"/>
                    <a:pt x="28" y="22"/>
                    <a:pt x="31" y="17"/>
                  </a:cubicBezTo>
                  <a:cubicBezTo>
                    <a:pt x="35" y="13"/>
                    <a:pt x="40" y="11"/>
                    <a:pt x="48" y="11"/>
                  </a:cubicBezTo>
                  <a:cubicBezTo>
                    <a:pt x="48" y="11"/>
                    <a:pt x="48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2"/>
                    <a:pt x="50" y="14"/>
                    <a:pt x="50" y="15"/>
                  </a:cubicBezTo>
                  <a:cubicBezTo>
                    <a:pt x="51" y="17"/>
                    <a:pt x="51" y="18"/>
                    <a:pt x="51" y="18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59" y="1"/>
                    <a:pt x="58" y="1"/>
                    <a:pt x="56" y="1"/>
                  </a:cubicBezTo>
                  <a:cubicBezTo>
                    <a:pt x="54" y="0"/>
                    <a:pt x="53" y="0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124" name="Freeform 62">
              <a:extLst>
                <a:ext uri="{FF2B5EF4-FFF2-40B4-BE49-F238E27FC236}">
                  <a16:creationId xmlns:a16="http://schemas.microsoft.com/office/drawing/2014/main" id="{17B34306-0FA4-1BC2-2CBA-FC2A586FD9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8825" y="5043488"/>
              <a:ext cx="266700" cy="306388"/>
            </a:xfrm>
            <a:custGeom>
              <a:avLst/>
              <a:gdLst>
                <a:gd name="T0" fmla="*/ 59 w 71"/>
                <a:gd name="T1" fmla="*/ 66 h 81"/>
                <a:gd name="T2" fmla="*/ 58 w 71"/>
                <a:gd name="T3" fmla="*/ 54 h 81"/>
                <a:gd name="T4" fmla="*/ 58 w 71"/>
                <a:gd name="T5" fmla="*/ 34 h 81"/>
                <a:gd name="T6" fmla="*/ 52 w 71"/>
                <a:gd name="T7" fmla="*/ 8 h 81"/>
                <a:gd name="T8" fmla="*/ 33 w 71"/>
                <a:gd name="T9" fmla="*/ 0 h 81"/>
                <a:gd name="T10" fmla="*/ 23 w 71"/>
                <a:gd name="T11" fmla="*/ 1 h 81"/>
                <a:gd name="T12" fmla="*/ 14 w 71"/>
                <a:gd name="T13" fmla="*/ 2 h 81"/>
                <a:gd name="T14" fmla="*/ 4 w 71"/>
                <a:gd name="T15" fmla="*/ 4 h 81"/>
                <a:gd name="T16" fmla="*/ 6 w 71"/>
                <a:gd name="T17" fmla="*/ 25 h 81"/>
                <a:gd name="T18" fmla="*/ 15 w 71"/>
                <a:gd name="T19" fmla="*/ 24 h 81"/>
                <a:gd name="T20" fmla="*/ 15 w 71"/>
                <a:gd name="T21" fmla="*/ 18 h 81"/>
                <a:gd name="T22" fmla="*/ 16 w 71"/>
                <a:gd name="T23" fmla="*/ 11 h 81"/>
                <a:gd name="T24" fmla="*/ 17 w 71"/>
                <a:gd name="T25" fmla="*/ 11 h 81"/>
                <a:gd name="T26" fmla="*/ 24 w 71"/>
                <a:gd name="T27" fmla="*/ 9 h 81"/>
                <a:gd name="T28" fmla="*/ 31 w 71"/>
                <a:gd name="T29" fmla="*/ 8 h 81"/>
                <a:gd name="T30" fmla="*/ 43 w 71"/>
                <a:gd name="T31" fmla="*/ 14 h 81"/>
                <a:gd name="T32" fmla="*/ 46 w 71"/>
                <a:gd name="T33" fmla="*/ 31 h 81"/>
                <a:gd name="T34" fmla="*/ 46 w 71"/>
                <a:gd name="T35" fmla="*/ 36 h 81"/>
                <a:gd name="T36" fmla="*/ 21 w 71"/>
                <a:gd name="T37" fmla="*/ 40 h 81"/>
                <a:gd name="T38" fmla="*/ 5 w 71"/>
                <a:gd name="T39" fmla="*/ 47 h 81"/>
                <a:gd name="T40" fmla="*/ 0 w 71"/>
                <a:gd name="T41" fmla="*/ 61 h 81"/>
                <a:gd name="T42" fmla="*/ 6 w 71"/>
                <a:gd name="T43" fmla="*/ 76 h 81"/>
                <a:gd name="T44" fmla="*/ 22 w 71"/>
                <a:gd name="T45" fmla="*/ 81 h 81"/>
                <a:gd name="T46" fmla="*/ 36 w 71"/>
                <a:gd name="T47" fmla="*/ 78 h 81"/>
                <a:gd name="T48" fmla="*/ 46 w 71"/>
                <a:gd name="T49" fmla="*/ 70 h 81"/>
                <a:gd name="T50" fmla="*/ 48 w 71"/>
                <a:gd name="T51" fmla="*/ 67 h 81"/>
                <a:gd name="T52" fmla="*/ 50 w 71"/>
                <a:gd name="T53" fmla="*/ 80 h 81"/>
                <a:gd name="T54" fmla="*/ 70 w 71"/>
                <a:gd name="T55" fmla="*/ 80 h 81"/>
                <a:gd name="T56" fmla="*/ 71 w 71"/>
                <a:gd name="T57" fmla="*/ 71 h 81"/>
                <a:gd name="T58" fmla="*/ 60 w 71"/>
                <a:gd name="T59" fmla="*/ 70 h 81"/>
                <a:gd name="T60" fmla="*/ 59 w 71"/>
                <a:gd name="T61" fmla="*/ 66 h 81"/>
                <a:gd name="T62" fmla="*/ 39 w 71"/>
                <a:gd name="T63" fmla="*/ 66 h 81"/>
                <a:gd name="T64" fmla="*/ 24 w 71"/>
                <a:gd name="T65" fmla="*/ 72 h 81"/>
                <a:gd name="T66" fmla="*/ 16 w 71"/>
                <a:gd name="T67" fmla="*/ 68 h 81"/>
                <a:gd name="T68" fmla="*/ 13 w 71"/>
                <a:gd name="T69" fmla="*/ 59 h 81"/>
                <a:gd name="T70" fmla="*/ 15 w 71"/>
                <a:gd name="T71" fmla="*/ 52 h 81"/>
                <a:gd name="T72" fmla="*/ 23 w 71"/>
                <a:gd name="T73" fmla="*/ 48 h 81"/>
                <a:gd name="T74" fmla="*/ 46 w 71"/>
                <a:gd name="T75" fmla="*/ 44 h 81"/>
                <a:gd name="T76" fmla="*/ 46 w 71"/>
                <a:gd name="T77" fmla="*/ 53 h 81"/>
                <a:gd name="T78" fmla="*/ 39 w 71"/>
                <a:gd name="T79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1" h="81">
                  <a:moveTo>
                    <a:pt x="59" y="66"/>
                  </a:moveTo>
                  <a:cubicBezTo>
                    <a:pt x="58" y="63"/>
                    <a:pt x="58" y="58"/>
                    <a:pt x="58" y="5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22"/>
                    <a:pt x="56" y="13"/>
                    <a:pt x="52" y="8"/>
                  </a:cubicBezTo>
                  <a:cubicBezTo>
                    <a:pt x="49" y="3"/>
                    <a:pt x="42" y="0"/>
                    <a:pt x="33" y="0"/>
                  </a:cubicBezTo>
                  <a:cubicBezTo>
                    <a:pt x="30" y="0"/>
                    <a:pt x="26" y="0"/>
                    <a:pt x="23" y="1"/>
                  </a:cubicBezTo>
                  <a:cubicBezTo>
                    <a:pt x="20" y="1"/>
                    <a:pt x="17" y="1"/>
                    <a:pt x="14" y="2"/>
                  </a:cubicBezTo>
                  <a:cubicBezTo>
                    <a:pt x="11" y="2"/>
                    <a:pt x="7" y="3"/>
                    <a:pt x="4" y="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7" y="11"/>
                    <a:pt x="17" y="11"/>
                  </a:cubicBezTo>
                  <a:cubicBezTo>
                    <a:pt x="19" y="10"/>
                    <a:pt x="22" y="9"/>
                    <a:pt x="24" y="9"/>
                  </a:cubicBezTo>
                  <a:cubicBezTo>
                    <a:pt x="27" y="8"/>
                    <a:pt x="29" y="8"/>
                    <a:pt x="31" y="8"/>
                  </a:cubicBezTo>
                  <a:cubicBezTo>
                    <a:pt x="36" y="8"/>
                    <a:pt x="40" y="10"/>
                    <a:pt x="43" y="14"/>
                  </a:cubicBezTo>
                  <a:cubicBezTo>
                    <a:pt x="45" y="18"/>
                    <a:pt x="46" y="23"/>
                    <a:pt x="46" y="31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14" y="41"/>
                    <a:pt x="8" y="44"/>
                    <a:pt x="5" y="47"/>
                  </a:cubicBezTo>
                  <a:cubicBezTo>
                    <a:pt x="1" y="51"/>
                    <a:pt x="0" y="56"/>
                    <a:pt x="0" y="61"/>
                  </a:cubicBezTo>
                  <a:cubicBezTo>
                    <a:pt x="0" y="67"/>
                    <a:pt x="2" y="72"/>
                    <a:pt x="6" y="76"/>
                  </a:cubicBezTo>
                  <a:cubicBezTo>
                    <a:pt x="10" y="79"/>
                    <a:pt x="15" y="81"/>
                    <a:pt x="22" y="81"/>
                  </a:cubicBezTo>
                  <a:cubicBezTo>
                    <a:pt x="27" y="81"/>
                    <a:pt x="32" y="80"/>
                    <a:pt x="36" y="78"/>
                  </a:cubicBezTo>
                  <a:cubicBezTo>
                    <a:pt x="40" y="76"/>
                    <a:pt x="43" y="73"/>
                    <a:pt x="46" y="70"/>
                  </a:cubicBezTo>
                  <a:cubicBezTo>
                    <a:pt x="47" y="69"/>
                    <a:pt x="47" y="68"/>
                    <a:pt x="48" y="67"/>
                  </a:cubicBezTo>
                  <a:cubicBezTo>
                    <a:pt x="50" y="80"/>
                    <a:pt x="50" y="80"/>
                    <a:pt x="50" y="80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59" y="69"/>
                    <a:pt x="59" y="68"/>
                    <a:pt x="59" y="66"/>
                  </a:cubicBezTo>
                  <a:close/>
                  <a:moveTo>
                    <a:pt x="39" y="66"/>
                  </a:moveTo>
                  <a:cubicBezTo>
                    <a:pt x="35" y="70"/>
                    <a:pt x="30" y="72"/>
                    <a:pt x="24" y="72"/>
                  </a:cubicBezTo>
                  <a:cubicBezTo>
                    <a:pt x="21" y="72"/>
                    <a:pt x="18" y="71"/>
                    <a:pt x="16" y="68"/>
                  </a:cubicBezTo>
                  <a:cubicBezTo>
                    <a:pt x="14" y="66"/>
                    <a:pt x="13" y="63"/>
                    <a:pt x="13" y="59"/>
                  </a:cubicBezTo>
                  <a:cubicBezTo>
                    <a:pt x="13" y="56"/>
                    <a:pt x="13" y="54"/>
                    <a:pt x="15" y="52"/>
                  </a:cubicBezTo>
                  <a:cubicBezTo>
                    <a:pt x="17" y="50"/>
                    <a:pt x="19" y="49"/>
                    <a:pt x="23" y="48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8"/>
                    <a:pt x="43" y="63"/>
                    <a:pt x="39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125" name="Freeform 63">
              <a:extLst>
                <a:ext uri="{FF2B5EF4-FFF2-40B4-BE49-F238E27FC236}">
                  <a16:creationId xmlns:a16="http://schemas.microsoft.com/office/drawing/2014/main" id="{D08CF192-21C1-5ADB-920B-3886CD512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8863" y="5043488"/>
              <a:ext cx="331788" cy="301625"/>
            </a:xfrm>
            <a:custGeom>
              <a:avLst/>
              <a:gdLst>
                <a:gd name="T0" fmla="*/ 75 w 88"/>
                <a:gd name="T1" fmla="*/ 65 h 80"/>
                <a:gd name="T2" fmla="*/ 75 w 88"/>
                <a:gd name="T3" fmla="*/ 54 h 80"/>
                <a:gd name="T4" fmla="*/ 75 w 88"/>
                <a:gd name="T5" fmla="*/ 37 h 80"/>
                <a:gd name="T6" fmla="*/ 73 w 88"/>
                <a:gd name="T7" fmla="*/ 18 h 80"/>
                <a:gd name="T8" fmla="*/ 65 w 88"/>
                <a:gd name="T9" fmla="*/ 5 h 80"/>
                <a:gd name="T10" fmla="*/ 48 w 88"/>
                <a:gd name="T11" fmla="*/ 0 h 80"/>
                <a:gd name="T12" fmla="*/ 37 w 88"/>
                <a:gd name="T13" fmla="*/ 3 h 80"/>
                <a:gd name="T14" fmla="*/ 28 w 88"/>
                <a:gd name="T15" fmla="*/ 9 h 80"/>
                <a:gd name="T16" fmla="*/ 24 w 88"/>
                <a:gd name="T17" fmla="*/ 14 h 80"/>
                <a:gd name="T18" fmla="*/ 23 w 88"/>
                <a:gd name="T19" fmla="*/ 4 h 80"/>
                <a:gd name="T20" fmla="*/ 20 w 88"/>
                <a:gd name="T21" fmla="*/ 2 h 80"/>
                <a:gd name="T22" fmla="*/ 1 w 88"/>
                <a:gd name="T23" fmla="*/ 2 h 80"/>
                <a:gd name="T24" fmla="*/ 0 w 88"/>
                <a:gd name="T25" fmla="*/ 10 h 80"/>
                <a:gd name="T26" fmla="*/ 12 w 88"/>
                <a:gd name="T27" fmla="*/ 12 h 80"/>
                <a:gd name="T28" fmla="*/ 13 w 88"/>
                <a:gd name="T29" fmla="*/ 18 h 80"/>
                <a:gd name="T30" fmla="*/ 14 w 88"/>
                <a:gd name="T31" fmla="*/ 23 h 80"/>
                <a:gd name="T32" fmla="*/ 14 w 88"/>
                <a:gd name="T33" fmla="*/ 58 h 80"/>
                <a:gd name="T34" fmla="*/ 13 w 88"/>
                <a:gd name="T35" fmla="*/ 64 h 80"/>
                <a:gd name="T36" fmla="*/ 12 w 88"/>
                <a:gd name="T37" fmla="*/ 70 h 80"/>
                <a:gd name="T38" fmla="*/ 0 w 88"/>
                <a:gd name="T39" fmla="*/ 73 h 80"/>
                <a:gd name="T40" fmla="*/ 1 w 88"/>
                <a:gd name="T41" fmla="*/ 80 h 80"/>
                <a:gd name="T42" fmla="*/ 7 w 88"/>
                <a:gd name="T43" fmla="*/ 80 h 80"/>
                <a:gd name="T44" fmla="*/ 13 w 88"/>
                <a:gd name="T45" fmla="*/ 80 h 80"/>
                <a:gd name="T46" fmla="*/ 18 w 88"/>
                <a:gd name="T47" fmla="*/ 80 h 80"/>
                <a:gd name="T48" fmla="*/ 38 w 88"/>
                <a:gd name="T49" fmla="*/ 80 h 80"/>
                <a:gd name="T50" fmla="*/ 39 w 88"/>
                <a:gd name="T51" fmla="*/ 71 h 80"/>
                <a:gd name="T52" fmla="*/ 26 w 88"/>
                <a:gd name="T53" fmla="*/ 70 h 80"/>
                <a:gd name="T54" fmla="*/ 26 w 88"/>
                <a:gd name="T55" fmla="*/ 66 h 80"/>
                <a:gd name="T56" fmla="*/ 26 w 88"/>
                <a:gd name="T57" fmla="*/ 54 h 80"/>
                <a:gd name="T58" fmla="*/ 26 w 88"/>
                <a:gd name="T59" fmla="*/ 36 h 80"/>
                <a:gd name="T60" fmla="*/ 31 w 88"/>
                <a:gd name="T61" fmla="*/ 17 h 80"/>
                <a:gd name="T62" fmla="*/ 46 w 88"/>
                <a:gd name="T63" fmla="*/ 9 h 80"/>
                <a:gd name="T64" fmla="*/ 57 w 88"/>
                <a:gd name="T65" fmla="*/ 13 h 80"/>
                <a:gd name="T66" fmla="*/ 62 w 88"/>
                <a:gd name="T67" fmla="*/ 23 h 80"/>
                <a:gd name="T68" fmla="*/ 63 w 88"/>
                <a:gd name="T69" fmla="*/ 37 h 80"/>
                <a:gd name="T70" fmla="*/ 63 w 88"/>
                <a:gd name="T71" fmla="*/ 58 h 80"/>
                <a:gd name="T72" fmla="*/ 63 w 88"/>
                <a:gd name="T73" fmla="*/ 64 h 80"/>
                <a:gd name="T74" fmla="*/ 62 w 88"/>
                <a:gd name="T75" fmla="*/ 69 h 80"/>
                <a:gd name="T76" fmla="*/ 61 w 88"/>
                <a:gd name="T77" fmla="*/ 70 h 80"/>
                <a:gd name="T78" fmla="*/ 51 w 88"/>
                <a:gd name="T79" fmla="*/ 73 h 80"/>
                <a:gd name="T80" fmla="*/ 51 w 88"/>
                <a:gd name="T81" fmla="*/ 80 h 80"/>
                <a:gd name="T82" fmla="*/ 57 w 88"/>
                <a:gd name="T83" fmla="*/ 80 h 80"/>
                <a:gd name="T84" fmla="*/ 64 w 88"/>
                <a:gd name="T85" fmla="*/ 80 h 80"/>
                <a:gd name="T86" fmla="*/ 67 w 88"/>
                <a:gd name="T87" fmla="*/ 80 h 80"/>
                <a:gd name="T88" fmla="*/ 87 w 88"/>
                <a:gd name="T89" fmla="*/ 80 h 80"/>
                <a:gd name="T90" fmla="*/ 88 w 88"/>
                <a:gd name="T91" fmla="*/ 71 h 80"/>
                <a:gd name="T92" fmla="*/ 76 w 88"/>
                <a:gd name="T93" fmla="*/ 70 h 80"/>
                <a:gd name="T94" fmla="*/ 75 w 88"/>
                <a:gd name="T95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80">
                  <a:moveTo>
                    <a:pt x="75" y="65"/>
                  </a:moveTo>
                  <a:cubicBezTo>
                    <a:pt x="75" y="61"/>
                    <a:pt x="75" y="58"/>
                    <a:pt x="75" y="54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5" y="29"/>
                    <a:pt x="74" y="23"/>
                    <a:pt x="73" y="18"/>
                  </a:cubicBezTo>
                  <a:cubicBezTo>
                    <a:pt x="71" y="12"/>
                    <a:pt x="69" y="8"/>
                    <a:pt x="65" y="5"/>
                  </a:cubicBezTo>
                  <a:cubicBezTo>
                    <a:pt x="61" y="2"/>
                    <a:pt x="56" y="0"/>
                    <a:pt x="48" y="0"/>
                  </a:cubicBezTo>
                  <a:cubicBezTo>
                    <a:pt x="44" y="0"/>
                    <a:pt x="40" y="1"/>
                    <a:pt x="37" y="3"/>
                  </a:cubicBezTo>
                  <a:cubicBezTo>
                    <a:pt x="34" y="4"/>
                    <a:pt x="31" y="6"/>
                    <a:pt x="28" y="9"/>
                  </a:cubicBezTo>
                  <a:cubicBezTo>
                    <a:pt x="27" y="10"/>
                    <a:pt x="26" y="12"/>
                    <a:pt x="24" y="1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4"/>
                    <a:pt x="13" y="16"/>
                    <a:pt x="13" y="18"/>
                  </a:cubicBezTo>
                  <a:cubicBezTo>
                    <a:pt x="14" y="20"/>
                    <a:pt x="14" y="22"/>
                    <a:pt x="14" y="2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60"/>
                    <a:pt x="13" y="61"/>
                    <a:pt x="13" y="64"/>
                  </a:cubicBezTo>
                  <a:cubicBezTo>
                    <a:pt x="13" y="66"/>
                    <a:pt x="12" y="68"/>
                    <a:pt x="12" y="70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80"/>
                    <a:pt x="5" y="80"/>
                    <a:pt x="7" y="80"/>
                  </a:cubicBezTo>
                  <a:cubicBezTo>
                    <a:pt x="9" y="80"/>
                    <a:pt x="11" y="80"/>
                    <a:pt x="13" y="80"/>
                  </a:cubicBezTo>
                  <a:cubicBezTo>
                    <a:pt x="15" y="80"/>
                    <a:pt x="17" y="80"/>
                    <a:pt x="18" y="80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69"/>
                    <a:pt x="26" y="68"/>
                    <a:pt x="26" y="66"/>
                  </a:cubicBezTo>
                  <a:cubicBezTo>
                    <a:pt x="26" y="62"/>
                    <a:pt x="26" y="58"/>
                    <a:pt x="26" y="54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28"/>
                    <a:pt x="27" y="22"/>
                    <a:pt x="31" y="17"/>
                  </a:cubicBezTo>
                  <a:cubicBezTo>
                    <a:pt x="35" y="12"/>
                    <a:pt x="40" y="9"/>
                    <a:pt x="46" y="9"/>
                  </a:cubicBezTo>
                  <a:cubicBezTo>
                    <a:pt x="51" y="9"/>
                    <a:pt x="54" y="11"/>
                    <a:pt x="57" y="13"/>
                  </a:cubicBezTo>
                  <a:cubicBezTo>
                    <a:pt x="59" y="16"/>
                    <a:pt x="61" y="19"/>
                    <a:pt x="62" y="23"/>
                  </a:cubicBezTo>
                  <a:cubicBezTo>
                    <a:pt x="62" y="28"/>
                    <a:pt x="63" y="32"/>
                    <a:pt x="63" y="37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3" y="60"/>
                    <a:pt x="63" y="62"/>
                    <a:pt x="63" y="64"/>
                  </a:cubicBezTo>
                  <a:cubicBezTo>
                    <a:pt x="62" y="66"/>
                    <a:pt x="62" y="67"/>
                    <a:pt x="62" y="69"/>
                  </a:cubicBezTo>
                  <a:cubicBezTo>
                    <a:pt x="61" y="69"/>
                    <a:pt x="61" y="70"/>
                    <a:pt x="61" y="70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3" y="80"/>
                    <a:pt x="55" y="80"/>
                    <a:pt x="57" y="80"/>
                  </a:cubicBezTo>
                  <a:cubicBezTo>
                    <a:pt x="60" y="80"/>
                    <a:pt x="62" y="80"/>
                    <a:pt x="64" y="80"/>
                  </a:cubicBezTo>
                  <a:cubicBezTo>
                    <a:pt x="66" y="80"/>
                    <a:pt x="67" y="80"/>
                    <a:pt x="67" y="80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88" y="71"/>
                    <a:pt x="88" y="71"/>
                    <a:pt x="88" y="71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76" y="69"/>
                    <a:pt x="75" y="67"/>
                    <a:pt x="75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126" name="Freeform 64">
              <a:extLst>
                <a:ext uri="{FF2B5EF4-FFF2-40B4-BE49-F238E27FC236}">
                  <a16:creationId xmlns:a16="http://schemas.microsoft.com/office/drawing/2014/main" id="{DD627A2C-C08F-DC3D-534F-685476AA4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1925" y="5043488"/>
              <a:ext cx="238125" cy="306388"/>
            </a:xfrm>
            <a:custGeom>
              <a:avLst/>
              <a:gdLst>
                <a:gd name="T0" fmla="*/ 47 w 63"/>
                <a:gd name="T1" fmla="*/ 70 h 81"/>
                <a:gd name="T2" fmla="*/ 36 w 63"/>
                <a:gd name="T3" fmla="*/ 71 h 81"/>
                <a:gd name="T4" fmla="*/ 23 w 63"/>
                <a:gd name="T5" fmla="*/ 67 h 81"/>
                <a:gd name="T6" fmla="*/ 16 w 63"/>
                <a:gd name="T7" fmla="*/ 55 h 81"/>
                <a:gd name="T8" fmla="*/ 14 w 63"/>
                <a:gd name="T9" fmla="*/ 41 h 81"/>
                <a:gd name="T10" fmla="*/ 16 w 63"/>
                <a:gd name="T11" fmla="*/ 26 h 81"/>
                <a:gd name="T12" fmla="*/ 23 w 63"/>
                <a:gd name="T13" fmla="*/ 14 h 81"/>
                <a:gd name="T14" fmla="*/ 36 w 63"/>
                <a:gd name="T15" fmla="*/ 9 h 81"/>
                <a:gd name="T16" fmla="*/ 45 w 63"/>
                <a:gd name="T17" fmla="*/ 10 h 81"/>
                <a:gd name="T18" fmla="*/ 49 w 63"/>
                <a:gd name="T19" fmla="*/ 12 h 81"/>
                <a:gd name="T20" fmla="*/ 50 w 63"/>
                <a:gd name="T21" fmla="*/ 15 h 81"/>
                <a:gd name="T22" fmla="*/ 51 w 63"/>
                <a:gd name="T23" fmla="*/ 19 h 81"/>
                <a:gd name="T24" fmla="*/ 51 w 63"/>
                <a:gd name="T25" fmla="*/ 24 h 81"/>
                <a:gd name="T26" fmla="*/ 59 w 63"/>
                <a:gd name="T27" fmla="*/ 25 h 81"/>
                <a:gd name="T28" fmla="*/ 61 w 63"/>
                <a:gd name="T29" fmla="*/ 6 h 81"/>
                <a:gd name="T30" fmla="*/ 49 w 63"/>
                <a:gd name="T31" fmla="*/ 2 h 81"/>
                <a:gd name="T32" fmla="*/ 37 w 63"/>
                <a:gd name="T33" fmla="*/ 0 h 81"/>
                <a:gd name="T34" fmla="*/ 16 w 63"/>
                <a:gd name="T35" fmla="*/ 5 h 81"/>
                <a:gd name="T36" fmla="*/ 4 w 63"/>
                <a:gd name="T37" fmla="*/ 20 h 81"/>
                <a:gd name="T38" fmla="*/ 0 w 63"/>
                <a:gd name="T39" fmla="*/ 41 h 81"/>
                <a:gd name="T40" fmla="*/ 4 w 63"/>
                <a:gd name="T41" fmla="*/ 62 h 81"/>
                <a:gd name="T42" fmla="*/ 16 w 63"/>
                <a:gd name="T43" fmla="*/ 76 h 81"/>
                <a:gd name="T44" fmla="*/ 36 w 63"/>
                <a:gd name="T45" fmla="*/ 81 h 81"/>
                <a:gd name="T46" fmla="*/ 50 w 63"/>
                <a:gd name="T47" fmla="*/ 79 h 81"/>
                <a:gd name="T48" fmla="*/ 63 w 63"/>
                <a:gd name="T49" fmla="*/ 73 h 81"/>
                <a:gd name="T50" fmla="*/ 58 w 63"/>
                <a:gd name="T51" fmla="*/ 65 h 81"/>
                <a:gd name="T52" fmla="*/ 47 w 63"/>
                <a:gd name="T53" fmla="*/ 7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3" h="81">
                  <a:moveTo>
                    <a:pt x="47" y="70"/>
                  </a:moveTo>
                  <a:cubicBezTo>
                    <a:pt x="44" y="71"/>
                    <a:pt x="40" y="71"/>
                    <a:pt x="36" y="71"/>
                  </a:cubicBezTo>
                  <a:cubicBezTo>
                    <a:pt x="31" y="71"/>
                    <a:pt x="26" y="70"/>
                    <a:pt x="23" y="67"/>
                  </a:cubicBezTo>
                  <a:cubicBezTo>
                    <a:pt x="20" y="64"/>
                    <a:pt x="18" y="60"/>
                    <a:pt x="16" y="55"/>
                  </a:cubicBezTo>
                  <a:cubicBezTo>
                    <a:pt x="15" y="51"/>
                    <a:pt x="14" y="46"/>
                    <a:pt x="14" y="41"/>
                  </a:cubicBezTo>
                  <a:cubicBezTo>
                    <a:pt x="14" y="36"/>
                    <a:pt x="15" y="31"/>
                    <a:pt x="16" y="26"/>
                  </a:cubicBezTo>
                  <a:cubicBezTo>
                    <a:pt x="18" y="21"/>
                    <a:pt x="20" y="17"/>
                    <a:pt x="23" y="14"/>
                  </a:cubicBezTo>
                  <a:cubicBezTo>
                    <a:pt x="27" y="10"/>
                    <a:pt x="31" y="9"/>
                    <a:pt x="36" y="9"/>
                  </a:cubicBezTo>
                  <a:cubicBezTo>
                    <a:pt x="39" y="9"/>
                    <a:pt x="42" y="9"/>
                    <a:pt x="45" y="10"/>
                  </a:cubicBezTo>
                  <a:cubicBezTo>
                    <a:pt x="46" y="11"/>
                    <a:pt x="48" y="12"/>
                    <a:pt x="49" y="12"/>
                  </a:cubicBezTo>
                  <a:cubicBezTo>
                    <a:pt x="49" y="13"/>
                    <a:pt x="50" y="14"/>
                    <a:pt x="50" y="15"/>
                  </a:cubicBezTo>
                  <a:cubicBezTo>
                    <a:pt x="50" y="17"/>
                    <a:pt x="51" y="18"/>
                    <a:pt x="51" y="19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6" y="4"/>
                    <a:pt x="52" y="3"/>
                    <a:pt x="49" y="2"/>
                  </a:cubicBezTo>
                  <a:cubicBezTo>
                    <a:pt x="45" y="1"/>
                    <a:pt x="41" y="0"/>
                    <a:pt x="37" y="0"/>
                  </a:cubicBezTo>
                  <a:cubicBezTo>
                    <a:pt x="29" y="0"/>
                    <a:pt x="22" y="2"/>
                    <a:pt x="16" y="5"/>
                  </a:cubicBezTo>
                  <a:cubicBezTo>
                    <a:pt x="11" y="9"/>
                    <a:pt x="7" y="14"/>
                    <a:pt x="4" y="20"/>
                  </a:cubicBezTo>
                  <a:cubicBezTo>
                    <a:pt x="2" y="26"/>
                    <a:pt x="0" y="33"/>
                    <a:pt x="0" y="41"/>
                  </a:cubicBezTo>
                  <a:cubicBezTo>
                    <a:pt x="0" y="49"/>
                    <a:pt x="2" y="56"/>
                    <a:pt x="4" y="62"/>
                  </a:cubicBezTo>
                  <a:cubicBezTo>
                    <a:pt x="7" y="68"/>
                    <a:pt x="11" y="73"/>
                    <a:pt x="16" y="76"/>
                  </a:cubicBezTo>
                  <a:cubicBezTo>
                    <a:pt x="22" y="79"/>
                    <a:pt x="28" y="81"/>
                    <a:pt x="36" y="81"/>
                  </a:cubicBezTo>
                  <a:cubicBezTo>
                    <a:pt x="41" y="81"/>
                    <a:pt x="45" y="80"/>
                    <a:pt x="50" y="79"/>
                  </a:cubicBezTo>
                  <a:cubicBezTo>
                    <a:pt x="54" y="78"/>
                    <a:pt x="58" y="76"/>
                    <a:pt x="63" y="73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55" y="67"/>
                    <a:pt x="51" y="69"/>
                    <a:pt x="47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127" name="Freeform 65">
              <a:extLst>
                <a:ext uri="{FF2B5EF4-FFF2-40B4-BE49-F238E27FC236}">
                  <a16:creationId xmlns:a16="http://schemas.microsoft.com/office/drawing/2014/main" id="{7868F5E8-1868-2763-7A29-22CE889764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39263" y="5043488"/>
              <a:ext cx="241300" cy="306388"/>
            </a:xfrm>
            <a:custGeom>
              <a:avLst/>
              <a:gdLst>
                <a:gd name="T0" fmla="*/ 64 w 64"/>
                <a:gd name="T1" fmla="*/ 37 h 81"/>
                <a:gd name="T2" fmla="*/ 61 w 64"/>
                <a:gd name="T3" fmla="*/ 18 h 81"/>
                <a:gd name="T4" fmla="*/ 52 w 64"/>
                <a:gd name="T5" fmla="*/ 5 h 81"/>
                <a:gd name="T6" fmla="*/ 34 w 64"/>
                <a:gd name="T7" fmla="*/ 0 h 81"/>
                <a:gd name="T8" fmla="*/ 15 w 64"/>
                <a:gd name="T9" fmla="*/ 6 h 81"/>
                <a:gd name="T10" fmla="*/ 4 w 64"/>
                <a:gd name="T11" fmla="*/ 20 h 81"/>
                <a:gd name="T12" fmla="*/ 0 w 64"/>
                <a:gd name="T13" fmla="*/ 41 h 81"/>
                <a:gd name="T14" fmla="*/ 4 w 64"/>
                <a:gd name="T15" fmla="*/ 62 h 81"/>
                <a:gd name="T16" fmla="*/ 16 w 64"/>
                <a:gd name="T17" fmla="*/ 76 h 81"/>
                <a:gd name="T18" fmla="*/ 36 w 64"/>
                <a:gd name="T19" fmla="*/ 81 h 81"/>
                <a:gd name="T20" fmla="*/ 49 w 64"/>
                <a:gd name="T21" fmla="*/ 80 h 81"/>
                <a:gd name="T22" fmla="*/ 57 w 64"/>
                <a:gd name="T23" fmla="*/ 76 h 81"/>
                <a:gd name="T24" fmla="*/ 63 w 64"/>
                <a:gd name="T25" fmla="*/ 73 h 81"/>
                <a:gd name="T26" fmla="*/ 64 w 64"/>
                <a:gd name="T27" fmla="*/ 72 h 81"/>
                <a:gd name="T28" fmla="*/ 60 w 64"/>
                <a:gd name="T29" fmla="*/ 65 h 81"/>
                <a:gd name="T30" fmla="*/ 49 w 64"/>
                <a:gd name="T31" fmla="*/ 69 h 81"/>
                <a:gd name="T32" fmla="*/ 35 w 64"/>
                <a:gd name="T33" fmla="*/ 71 h 81"/>
                <a:gd name="T34" fmla="*/ 26 w 64"/>
                <a:gd name="T35" fmla="*/ 69 h 81"/>
                <a:gd name="T36" fmla="*/ 19 w 64"/>
                <a:gd name="T37" fmla="*/ 61 h 81"/>
                <a:gd name="T38" fmla="*/ 15 w 64"/>
                <a:gd name="T39" fmla="*/ 51 h 81"/>
                <a:gd name="T40" fmla="*/ 14 w 64"/>
                <a:gd name="T41" fmla="*/ 42 h 81"/>
                <a:gd name="T42" fmla="*/ 62 w 64"/>
                <a:gd name="T43" fmla="*/ 42 h 81"/>
                <a:gd name="T44" fmla="*/ 64 w 64"/>
                <a:gd name="T45" fmla="*/ 37 h 81"/>
                <a:gd name="T46" fmla="*/ 18 w 64"/>
                <a:gd name="T47" fmla="*/ 19 h 81"/>
                <a:gd name="T48" fmla="*/ 24 w 64"/>
                <a:gd name="T49" fmla="*/ 11 h 81"/>
                <a:gd name="T50" fmla="*/ 34 w 64"/>
                <a:gd name="T51" fmla="*/ 8 h 81"/>
                <a:gd name="T52" fmla="*/ 47 w 64"/>
                <a:gd name="T53" fmla="*/ 14 h 81"/>
                <a:gd name="T54" fmla="*/ 51 w 64"/>
                <a:gd name="T55" fmla="*/ 28 h 81"/>
                <a:gd name="T56" fmla="*/ 51 w 64"/>
                <a:gd name="T57" fmla="*/ 31 h 81"/>
                <a:gd name="T58" fmla="*/ 14 w 64"/>
                <a:gd name="T59" fmla="*/ 34 h 81"/>
                <a:gd name="T60" fmla="*/ 15 w 64"/>
                <a:gd name="T61" fmla="*/ 29 h 81"/>
                <a:gd name="T62" fmla="*/ 18 w 64"/>
                <a:gd name="T63" fmla="*/ 1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" h="81">
                  <a:moveTo>
                    <a:pt x="64" y="37"/>
                  </a:moveTo>
                  <a:cubicBezTo>
                    <a:pt x="64" y="29"/>
                    <a:pt x="63" y="23"/>
                    <a:pt x="61" y="18"/>
                  </a:cubicBezTo>
                  <a:cubicBezTo>
                    <a:pt x="59" y="12"/>
                    <a:pt x="56" y="8"/>
                    <a:pt x="52" y="5"/>
                  </a:cubicBezTo>
                  <a:cubicBezTo>
                    <a:pt x="47" y="2"/>
                    <a:pt x="42" y="0"/>
                    <a:pt x="34" y="0"/>
                  </a:cubicBezTo>
                  <a:cubicBezTo>
                    <a:pt x="27" y="0"/>
                    <a:pt x="20" y="2"/>
                    <a:pt x="15" y="6"/>
                  </a:cubicBezTo>
                  <a:cubicBezTo>
                    <a:pt x="10" y="9"/>
                    <a:pt x="6" y="14"/>
                    <a:pt x="4" y="20"/>
                  </a:cubicBezTo>
                  <a:cubicBezTo>
                    <a:pt x="1" y="26"/>
                    <a:pt x="0" y="33"/>
                    <a:pt x="0" y="41"/>
                  </a:cubicBezTo>
                  <a:cubicBezTo>
                    <a:pt x="0" y="49"/>
                    <a:pt x="2" y="55"/>
                    <a:pt x="4" y="62"/>
                  </a:cubicBezTo>
                  <a:cubicBezTo>
                    <a:pt x="7" y="68"/>
                    <a:pt x="11" y="72"/>
                    <a:pt x="16" y="76"/>
                  </a:cubicBezTo>
                  <a:cubicBezTo>
                    <a:pt x="22" y="79"/>
                    <a:pt x="28" y="81"/>
                    <a:pt x="36" y="81"/>
                  </a:cubicBezTo>
                  <a:cubicBezTo>
                    <a:pt x="41" y="81"/>
                    <a:pt x="45" y="81"/>
                    <a:pt x="49" y="80"/>
                  </a:cubicBezTo>
                  <a:cubicBezTo>
                    <a:pt x="52" y="78"/>
                    <a:pt x="55" y="77"/>
                    <a:pt x="57" y="76"/>
                  </a:cubicBezTo>
                  <a:cubicBezTo>
                    <a:pt x="60" y="75"/>
                    <a:pt x="62" y="74"/>
                    <a:pt x="63" y="73"/>
                  </a:cubicBezTo>
                  <a:cubicBezTo>
                    <a:pt x="63" y="72"/>
                    <a:pt x="64" y="72"/>
                    <a:pt x="64" y="72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57" y="66"/>
                    <a:pt x="54" y="68"/>
                    <a:pt x="49" y="69"/>
                  </a:cubicBezTo>
                  <a:cubicBezTo>
                    <a:pt x="45" y="71"/>
                    <a:pt x="40" y="71"/>
                    <a:pt x="35" y="71"/>
                  </a:cubicBezTo>
                  <a:cubicBezTo>
                    <a:pt x="32" y="71"/>
                    <a:pt x="28" y="71"/>
                    <a:pt x="26" y="69"/>
                  </a:cubicBezTo>
                  <a:cubicBezTo>
                    <a:pt x="23" y="67"/>
                    <a:pt x="21" y="64"/>
                    <a:pt x="19" y="61"/>
                  </a:cubicBezTo>
                  <a:cubicBezTo>
                    <a:pt x="17" y="58"/>
                    <a:pt x="16" y="55"/>
                    <a:pt x="15" y="51"/>
                  </a:cubicBezTo>
                  <a:cubicBezTo>
                    <a:pt x="14" y="48"/>
                    <a:pt x="14" y="45"/>
                    <a:pt x="14" y="42"/>
                  </a:cubicBezTo>
                  <a:cubicBezTo>
                    <a:pt x="62" y="42"/>
                    <a:pt x="62" y="42"/>
                    <a:pt x="62" y="42"/>
                  </a:cubicBezTo>
                  <a:lnTo>
                    <a:pt x="64" y="37"/>
                  </a:lnTo>
                  <a:close/>
                  <a:moveTo>
                    <a:pt x="18" y="19"/>
                  </a:moveTo>
                  <a:cubicBezTo>
                    <a:pt x="19" y="15"/>
                    <a:pt x="21" y="13"/>
                    <a:pt x="24" y="11"/>
                  </a:cubicBezTo>
                  <a:cubicBezTo>
                    <a:pt x="27" y="9"/>
                    <a:pt x="30" y="8"/>
                    <a:pt x="34" y="8"/>
                  </a:cubicBezTo>
                  <a:cubicBezTo>
                    <a:pt x="40" y="8"/>
                    <a:pt x="44" y="10"/>
                    <a:pt x="47" y="14"/>
                  </a:cubicBezTo>
                  <a:cubicBezTo>
                    <a:pt x="50" y="18"/>
                    <a:pt x="51" y="23"/>
                    <a:pt x="51" y="28"/>
                  </a:cubicBezTo>
                  <a:cubicBezTo>
                    <a:pt x="51" y="29"/>
                    <a:pt x="51" y="30"/>
                    <a:pt x="51" y="3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3"/>
                    <a:pt x="14" y="31"/>
                    <a:pt x="15" y="29"/>
                  </a:cubicBezTo>
                  <a:cubicBezTo>
                    <a:pt x="15" y="25"/>
                    <a:pt x="16" y="22"/>
                    <a:pt x="18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128" name="Freeform 66">
              <a:extLst>
                <a:ext uri="{FF2B5EF4-FFF2-40B4-BE49-F238E27FC236}">
                  <a16:creationId xmlns:a16="http://schemas.microsoft.com/office/drawing/2014/main" id="{D97152EB-1970-86EC-EAD7-1012128DE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63" y="5314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129" name="Freeform 67">
              <a:extLst>
                <a:ext uri="{FF2B5EF4-FFF2-40B4-BE49-F238E27FC236}">
                  <a16:creationId xmlns:a16="http://schemas.microsoft.com/office/drawing/2014/main" id="{4E45A4E7-F983-96DF-3A84-999DD76A3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0888" y="5043488"/>
              <a:ext cx="195263" cy="306388"/>
            </a:xfrm>
            <a:custGeom>
              <a:avLst/>
              <a:gdLst>
                <a:gd name="T0" fmla="*/ 50 w 52"/>
                <a:gd name="T1" fmla="*/ 49 h 81"/>
                <a:gd name="T2" fmla="*/ 44 w 52"/>
                <a:gd name="T3" fmla="*/ 43 h 81"/>
                <a:gd name="T4" fmla="*/ 37 w 52"/>
                <a:gd name="T5" fmla="*/ 38 h 81"/>
                <a:gd name="T6" fmla="*/ 29 w 52"/>
                <a:gd name="T7" fmla="*/ 34 h 81"/>
                <a:gd name="T8" fmla="*/ 18 w 52"/>
                <a:gd name="T9" fmla="*/ 28 h 81"/>
                <a:gd name="T10" fmla="*/ 12 w 52"/>
                <a:gd name="T11" fmla="*/ 19 h 81"/>
                <a:gd name="T12" fmla="*/ 16 w 52"/>
                <a:gd name="T13" fmla="*/ 11 h 81"/>
                <a:gd name="T14" fmla="*/ 25 w 52"/>
                <a:gd name="T15" fmla="*/ 8 h 81"/>
                <a:gd name="T16" fmla="*/ 32 w 52"/>
                <a:gd name="T17" fmla="*/ 9 h 81"/>
                <a:gd name="T18" fmla="*/ 35 w 52"/>
                <a:gd name="T19" fmla="*/ 10 h 81"/>
                <a:gd name="T20" fmla="*/ 35 w 52"/>
                <a:gd name="T21" fmla="*/ 10 h 81"/>
                <a:gd name="T22" fmla="*/ 37 w 52"/>
                <a:gd name="T23" fmla="*/ 16 h 81"/>
                <a:gd name="T24" fmla="*/ 38 w 52"/>
                <a:gd name="T25" fmla="*/ 19 h 81"/>
                <a:gd name="T26" fmla="*/ 38 w 52"/>
                <a:gd name="T27" fmla="*/ 25 h 81"/>
                <a:gd name="T28" fmla="*/ 47 w 52"/>
                <a:gd name="T29" fmla="*/ 25 h 81"/>
                <a:gd name="T30" fmla="*/ 47 w 52"/>
                <a:gd name="T31" fmla="*/ 3 h 81"/>
                <a:gd name="T32" fmla="*/ 36 w 52"/>
                <a:gd name="T33" fmla="*/ 1 h 81"/>
                <a:gd name="T34" fmla="*/ 25 w 52"/>
                <a:gd name="T35" fmla="*/ 0 h 81"/>
                <a:gd name="T36" fmla="*/ 7 w 52"/>
                <a:gd name="T37" fmla="*/ 6 h 81"/>
                <a:gd name="T38" fmla="*/ 0 w 52"/>
                <a:gd name="T39" fmla="*/ 21 h 81"/>
                <a:gd name="T40" fmla="*/ 2 w 52"/>
                <a:gd name="T41" fmla="*/ 30 h 81"/>
                <a:gd name="T42" fmla="*/ 8 w 52"/>
                <a:gd name="T43" fmla="*/ 36 h 81"/>
                <a:gd name="T44" fmla="*/ 15 w 52"/>
                <a:gd name="T45" fmla="*/ 41 h 81"/>
                <a:gd name="T46" fmla="*/ 23 w 52"/>
                <a:gd name="T47" fmla="*/ 45 h 81"/>
                <a:gd name="T48" fmla="*/ 34 w 52"/>
                <a:gd name="T49" fmla="*/ 52 h 81"/>
                <a:gd name="T50" fmla="*/ 39 w 52"/>
                <a:gd name="T51" fmla="*/ 61 h 81"/>
                <a:gd name="T52" fmla="*/ 36 w 52"/>
                <a:gd name="T53" fmla="*/ 71 h 81"/>
                <a:gd name="T54" fmla="*/ 26 w 52"/>
                <a:gd name="T55" fmla="*/ 74 h 81"/>
                <a:gd name="T56" fmla="*/ 17 w 52"/>
                <a:gd name="T57" fmla="*/ 72 h 81"/>
                <a:gd name="T58" fmla="*/ 13 w 52"/>
                <a:gd name="T59" fmla="*/ 69 h 81"/>
                <a:gd name="T60" fmla="*/ 13 w 52"/>
                <a:gd name="T61" fmla="*/ 69 h 81"/>
                <a:gd name="T62" fmla="*/ 11 w 52"/>
                <a:gd name="T63" fmla="*/ 64 h 81"/>
                <a:gd name="T64" fmla="*/ 10 w 52"/>
                <a:gd name="T65" fmla="*/ 60 h 81"/>
                <a:gd name="T66" fmla="*/ 10 w 52"/>
                <a:gd name="T67" fmla="*/ 54 h 81"/>
                <a:gd name="T68" fmla="*/ 1 w 52"/>
                <a:gd name="T69" fmla="*/ 54 h 81"/>
                <a:gd name="T70" fmla="*/ 1 w 52"/>
                <a:gd name="T71" fmla="*/ 75 h 81"/>
                <a:gd name="T72" fmla="*/ 10 w 52"/>
                <a:gd name="T73" fmla="*/ 79 h 81"/>
                <a:gd name="T74" fmla="*/ 25 w 52"/>
                <a:gd name="T75" fmla="*/ 81 h 81"/>
                <a:gd name="T76" fmla="*/ 45 w 52"/>
                <a:gd name="T77" fmla="*/ 76 h 81"/>
                <a:gd name="T78" fmla="*/ 52 w 52"/>
                <a:gd name="T79" fmla="*/ 58 h 81"/>
                <a:gd name="T80" fmla="*/ 50 w 52"/>
                <a:gd name="T8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81">
                  <a:moveTo>
                    <a:pt x="50" y="49"/>
                  </a:moveTo>
                  <a:cubicBezTo>
                    <a:pt x="48" y="47"/>
                    <a:pt x="47" y="45"/>
                    <a:pt x="44" y="43"/>
                  </a:cubicBezTo>
                  <a:cubicBezTo>
                    <a:pt x="42" y="41"/>
                    <a:pt x="40" y="39"/>
                    <a:pt x="37" y="38"/>
                  </a:cubicBezTo>
                  <a:cubicBezTo>
                    <a:pt x="35" y="37"/>
                    <a:pt x="32" y="35"/>
                    <a:pt x="29" y="34"/>
                  </a:cubicBezTo>
                  <a:cubicBezTo>
                    <a:pt x="25" y="32"/>
                    <a:pt x="21" y="30"/>
                    <a:pt x="18" y="28"/>
                  </a:cubicBezTo>
                  <a:cubicBezTo>
                    <a:pt x="14" y="25"/>
                    <a:pt x="12" y="22"/>
                    <a:pt x="12" y="19"/>
                  </a:cubicBezTo>
                  <a:cubicBezTo>
                    <a:pt x="12" y="15"/>
                    <a:pt x="14" y="13"/>
                    <a:pt x="16" y="11"/>
                  </a:cubicBezTo>
                  <a:cubicBezTo>
                    <a:pt x="18" y="9"/>
                    <a:pt x="21" y="8"/>
                    <a:pt x="25" y="8"/>
                  </a:cubicBezTo>
                  <a:cubicBezTo>
                    <a:pt x="28" y="8"/>
                    <a:pt x="30" y="8"/>
                    <a:pt x="32" y="9"/>
                  </a:cubicBezTo>
                  <a:cubicBezTo>
                    <a:pt x="33" y="9"/>
                    <a:pt x="34" y="9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6" y="12"/>
                    <a:pt x="37" y="14"/>
                    <a:pt x="37" y="16"/>
                  </a:cubicBezTo>
                  <a:cubicBezTo>
                    <a:pt x="38" y="17"/>
                    <a:pt x="38" y="18"/>
                    <a:pt x="38" y="19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3" y="2"/>
                    <a:pt x="40" y="1"/>
                    <a:pt x="36" y="1"/>
                  </a:cubicBezTo>
                  <a:cubicBezTo>
                    <a:pt x="32" y="0"/>
                    <a:pt x="28" y="0"/>
                    <a:pt x="25" y="0"/>
                  </a:cubicBezTo>
                  <a:cubicBezTo>
                    <a:pt x="18" y="0"/>
                    <a:pt x="12" y="2"/>
                    <a:pt x="7" y="6"/>
                  </a:cubicBezTo>
                  <a:cubicBezTo>
                    <a:pt x="3" y="9"/>
                    <a:pt x="0" y="14"/>
                    <a:pt x="0" y="21"/>
                  </a:cubicBezTo>
                  <a:cubicBezTo>
                    <a:pt x="0" y="24"/>
                    <a:pt x="1" y="27"/>
                    <a:pt x="2" y="30"/>
                  </a:cubicBezTo>
                  <a:cubicBezTo>
                    <a:pt x="4" y="32"/>
                    <a:pt x="5" y="35"/>
                    <a:pt x="8" y="36"/>
                  </a:cubicBezTo>
                  <a:cubicBezTo>
                    <a:pt x="10" y="38"/>
                    <a:pt x="12" y="40"/>
                    <a:pt x="15" y="41"/>
                  </a:cubicBezTo>
                  <a:cubicBezTo>
                    <a:pt x="17" y="43"/>
                    <a:pt x="20" y="44"/>
                    <a:pt x="23" y="45"/>
                  </a:cubicBezTo>
                  <a:cubicBezTo>
                    <a:pt x="27" y="47"/>
                    <a:pt x="31" y="50"/>
                    <a:pt x="34" y="52"/>
                  </a:cubicBezTo>
                  <a:cubicBezTo>
                    <a:pt x="38" y="54"/>
                    <a:pt x="39" y="57"/>
                    <a:pt x="39" y="61"/>
                  </a:cubicBezTo>
                  <a:cubicBezTo>
                    <a:pt x="39" y="65"/>
                    <a:pt x="38" y="69"/>
                    <a:pt x="36" y="71"/>
                  </a:cubicBezTo>
                  <a:cubicBezTo>
                    <a:pt x="33" y="73"/>
                    <a:pt x="30" y="74"/>
                    <a:pt x="26" y="74"/>
                  </a:cubicBezTo>
                  <a:cubicBezTo>
                    <a:pt x="22" y="74"/>
                    <a:pt x="20" y="73"/>
                    <a:pt x="17" y="72"/>
                  </a:cubicBezTo>
                  <a:cubicBezTo>
                    <a:pt x="16" y="72"/>
                    <a:pt x="14" y="71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2" y="67"/>
                    <a:pt x="11" y="65"/>
                    <a:pt x="11" y="64"/>
                  </a:cubicBezTo>
                  <a:cubicBezTo>
                    <a:pt x="10" y="62"/>
                    <a:pt x="10" y="61"/>
                    <a:pt x="10" y="60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3" y="76"/>
                    <a:pt x="6" y="77"/>
                    <a:pt x="10" y="79"/>
                  </a:cubicBezTo>
                  <a:cubicBezTo>
                    <a:pt x="14" y="80"/>
                    <a:pt x="19" y="81"/>
                    <a:pt x="25" y="81"/>
                  </a:cubicBezTo>
                  <a:cubicBezTo>
                    <a:pt x="33" y="81"/>
                    <a:pt x="40" y="79"/>
                    <a:pt x="45" y="76"/>
                  </a:cubicBezTo>
                  <a:cubicBezTo>
                    <a:pt x="49" y="72"/>
                    <a:pt x="52" y="67"/>
                    <a:pt x="52" y="58"/>
                  </a:cubicBezTo>
                  <a:cubicBezTo>
                    <a:pt x="52" y="55"/>
                    <a:pt x="51" y="52"/>
                    <a:pt x="50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130" name="Freeform 68">
              <a:extLst>
                <a:ext uri="{FF2B5EF4-FFF2-40B4-BE49-F238E27FC236}">
                  <a16:creationId xmlns:a16="http://schemas.microsoft.com/office/drawing/2014/main" id="{46F68547-1CBB-49FB-4896-2B134A04F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7825" y="1554163"/>
              <a:ext cx="1733550" cy="2228850"/>
            </a:xfrm>
            <a:custGeom>
              <a:avLst/>
              <a:gdLst>
                <a:gd name="T0" fmla="*/ 1044 w 1092"/>
                <a:gd name="T1" fmla="*/ 1402 h 1404"/>
                <a:gd name="T2" fmla="*/ 1092 w 1092"/>
                <a:gd name="T3" fmla="*/ 1402 h 1404"/>
                <a:gd name="T4" fmla="*/ 1085 w 1092"/>
                <a:gd name="T5" fmla="*/ 1388 h 1404"/>
                <a:gd name="T6" fmla="*/ 1085 w 1092"/>
                <a:gd name="T7" fmla="*/ 1388 h 1404"/>
                <a:gd name="T8" fmla="*/ 572 w 1092"/>
                <a:gd name="T9" fmla="*/ 0 h 1404"/>
                <a:gd name="T10" fmla="*/ 558 w 1092"/>
                <a:gd name="T11" fmla="*/ 31 h 1404"/>
                <a:gd name="T12" fmla="*/ 294 w 1092"/>
                <a:gd name="T13" fmla="*/ 680 h 1404"/>
                <a:gd name="T14" fmla="*/ 294 w 1092"/>
                <a:gd name="T15" fmla="*/ 680 h 1404"/>
                <a:gd name="T16" fmla="*/ 294 w 1092"/>
                <a:gd name="T17" fmla="*/ 682 h 1404"/>
                <a:gd name="T18" fmla="*/ 9 w 1092"/>
                <a:gd name="T19" fmla="*/ 1378 h 1404"/>
                <a:gd name="T20" fmla="*/ 0 w 1092"/>
                <a:gd name="T21" fmla="*/ 1402 h 1404"/>
                <a:gd name="T22" fmla="*/ 50 w 1092"/>
                <a:gd name="T23" fmla="*/ 1402 h 1404"/>
                <a:gd name="T24" fmla="*/ 50 w 1092"/>
                <a:gd name="T25" fmla="*/ 1402 h 1404"/>
                <a:gd name="T26" fmla="*/ 50 w 1092"/>
                <a:gd name="T27" fmla="*/ 1402 h 1404"/>
                <a:gd name="T28" fmla="*/ 73 w 1092"/>
                <a:gd name="T29" fmla="*/ 1402 h 1404"/>
                <a:gd name="T30" fmla="*/ 320 w 1092"/>
                <a:gd name="T31" fmla="*/ 798 h 1404"/>
                <a:gd name="T32" fmla="*/ 589 w 1092"/>
                <a:gd name="T33" fmla="*/ 798 h 1404"/>
                <a:gd name="T34" fmla="*/ 600 w 1092"/>
                <a:gd name="T35" fmla="*/ 798 h 1404"/>
                <a:gd name="T36" fmla="*/ 600 w 1092"/>
                <a:gd name="T37" fmla="*/ 777 h 1404"/>
                <a:gd name="T38" fmla="*/ 600 w 1092"/>
                <a:gd name="T39" fmla="*/ 680 h 1404"/>
                <a:gd name="T40" fmla="*/ 370 w 1092"/>
                <a:gd name="T41" fmla="*/ 680 h 1404"/>
                <a:gd name="T42" fmla="*/ 558 w 1092"/>
                <a:gd name="T43" fmla="*/ 221 h 1404"/>
                <a:gd name="T44" fmla="*/ 994 w 1092"/>
                <a:gd name="T45" fmla="*/ 1402 h 1404"/>
                <a:gd name="T46" fmla="*/ 1042 w 1092"/>
                <a:gd name="T47" fmla="*/ 1402 h 1404"/>
                <a:gd name="T48" fmla="*/ 1042 w 1092"/>
                <a:gd name="T49" fmla="*/ 1404 h 1404"/>
                <a:gd name="T50" fmla="*/ 1044 w 1092"/>
                <a:gd name="T51" fmla="*/ 1402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92" h="1404">
                  <a:moveTo>
                    <a:pt x="1044" y="1402"/>
                  </a:moveTo>
                  <a:lnTo>
                    <a:pt x="1092" y="1402"/>
                  </a:lnTo>
                  <a:lnTo>
                    <a:pt x="1085" y="1388"/>
                  </a:lnTo>
                  <a:lnTo>
                    <a:pt x="1085" y="1388"/>
                  </a:lnTo>
                  <a:lnTo>
                    <a:pt x="572" y="0"/>
                  </a:lnTo>
                  <a:lnTo>
                    <a:pt x="558" y="31"/>
                  </a:lnTo>
                  <a:lnTo>
                    <a:pt x="294" y="680"/>
                  </a:lnTo>
                  <a:lnTo>
                    <a:pt x="294" y="680"/>
                  </a:lnTo>
                  <a:lnTo>
                    <a:pt x="294" y="682"/>
                  </a:lnTo>
                  <a:lnTo>
                    <a:pt x="9" y="1378"/>
                  </a:lnTo>
                  <a:lnTo>
                    <a:pt x="0" y="1402"/>
                  </a:lnTo>
                  <a:lnTo>
                    <a:pt x="50" y="1402"/>
                  </a:lnTo>
                  <a:lnTo>
                    <a:pt x="50" y="1402"/>
                  </a:lnTo>
                  <a:lnTo>
                    <a:pt x="50" y="1402"/>
                  </a:lnTo>
                  <a:lnTo>
                    <a:pt x="73" y="1402"/>
                  </a:lnTo>
                  <a:lnTo>
                    <a:pt x="320" y="798"/>
                  </a:lnTo>
                  <a:lnTo>
                    <a:pt x="589" y="798"/>
                  </a:lnTo>
                  <a:lnTo>
                    <a:pt x="600" y="798"/>
                  </a:lnTo>
                  <a:lnTo>
                    <a:pt x="600" y="777"/>
                  </a:lnTo>
                  <a:lnTo>
                    <a:pt x="600" y="680"/>
                  </a:lnTo>
                  <a:lnTo>
                    <a:pt x="370" y="680"/>
                  </a:lnTo>
                  <a:lnTo>
                    <a:pt x="558" y="221"/>
                  </a:lnTo>
                  <a:lnTo>
                    <a:pt x="994" y="1402"/>
                  </a:lnTo>
                  <a:lnTo>
                    <a:pt x="1042" y="1402"/>
                  </a:lnTo>
                  <a:lnTo>
                    <a:pt x="1042" y="1404"/>
                  </a:lnTo>
                  <a:lnTo>
                    <a:pt x="1044" y="1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131" name="Freeform 69">
              <a:extLst>
                <a:ext uri="{FF2B5EF4-FFF2-40B4-BE49-F238E27FC236}">
                  <a16:creationId xmlns:a16="http://schemas.microsoft.com/office/drawing/2014/main" id="{8972105E-F6EE-0FE7-C9F1-191F48F08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063" y="3987800"/>
              <a:ext cx="7326313" cy="74613"/>
            </a:xfrm>
            <a:custGeom>
              <a:avLst/>
              <a:gdLst>
                <a:gd name="T0" fmla="*/ 3461 w 4615"/>
                <a:gd name="T1" fmla="*/ 12 h 47"/>
                <a:gd name="T2" fmla="*/ 2307 w 4615"/>
                <a:gd name="T3" fmla="*/ 0 h 47"/>
                <a:gd name="T4" fmla="*/ 1153 w 4615"/>
                <a:gd name="T5" fmla="*/ 12 h 47"/>
                <a:gd name="T6" fmla="*/ 0 w 4615"/>
                <a:gd name="T7" fmla="*/ 23 h 47"/>
                <a:gd name="T8" fmla="*/ 1153 w 4615"/>
                <a:gd name="T9" fmla="*/ 35 h 47"/>
                <a:gd name="T10" fmla="*/ 2307 w 4615"/>
                <a:gd name="T11" fmla="*/ 47 h 47"/>
                <a:gd name="T12" fmla="*/ 3461 w 4615"/>
                <a:gd name="T13" fmla="*/ 35 h 47"/>
                <a:gd name="T14" fmla="*/ 4615 w 4615"/>
                <a:gd name="T15" fmla="*/ 23 h 47"/>
                <a:gd name="T16" fmla="*/ 3461 w 4615"/>
                <a:gd name="T17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5" h="47">
                  <a:moveTo>
                    <a:pt x="3461" y="12"/>
                  </a:moveTo>
                  <a:lnTo>
                    <a:pt x="2307" y="0"/>
                  </a:lnTo>
                  <a:lnTo>
                    <a:pt x="1153" y="12"/>
                  </a:lnTo>
                  <a:lnTo>
                    <a:pt x="0" y="23"/>
                  </a:lnTo>
                  <a:lnTo>
                    <a:pt x="1153" y="35"/>
                  </a:lnTo>
                  <a:lnTo>
                    <a:pt x="2307" y="47"/>
                  </a:lnTo>
                  <a:lnTo>
                    <a:pt x="3461" y="35"/>
                  </a:lnTo>
                  <a:lnTo>
                    <a:pt x="4615" y="23"/>
                  </a:lnTo>
                  <a:lnTo>
                    <a:pt x="346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  <p:sp>
          <p:nvSpPr>
            <p:cNvPr id="132" name="Freeform 70">
              <a:extLst>
                <a:ext uri="{FF2B5EF4-FFF2-40B4-BE49-F238E27FC236}">
                  <a16:creationId xmlns:a16="http://schemas.microsoft.com/office/drawing/2014/main" id="{018C4393-FBEE-C26A-FAE3-A7378C9D7C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5063" y="3963988"/>
              <a:ext cx="7326313" cy="122238"/>
            </a:xfrm>
            <a:custGeom>
              <a:avLst/>
              <a:gdLst>
                <a:gd name="T0" fmla="*/ 2307 w 4615"/>
                <a:gd name="T1" fmla="*/ 77 h 77"/>
                <a:gd name="T2" fmla="*/ 1153 w 4615"/>
                <a:gd name="T3" fmla="*/ 65 h 77"/>
                <a:gd name="T4" fmla="*/ 0 w 4615"/>
                <a:gd name="T5" fmla="*/ 53 h 77"/>
                <a:gd name="T6" fmla="*/ 0 w 4615"/>
                <a:gd name="T7" fmla="*/ 24 h 77"/>
                <a:gd name="T8" fmla="*/ 1153 w 4615"/>
                <a:gd name="T9" fmla="*/ 12 h 77"/>
                <a:gd name="T10" fmla="*/ 2307 w 4615"/>
                <a:gd name="T11" fmla="*/ 0 h 77"/>
                <a:gd name="T12" fmla="*/ 3461 w 4615"/>
                <a:gd name="T13" fmla="*/ 12 h 77"/>
                <a:gd name="T14" fmla="*/ 4615 w 4615"/>
                <a:gd name="T15" fmla="*/ 24 h 77"/>
                <a:gd name="T16" fmla="*/ 4615 w 4615"/>
                <a:gd name="T17" fmla="*/ 53 h 77"/>
                <a:gd name="T18" fmla="*/ 3461 w 4615"/>
                <a:gd name="T19" fmla="*/ 65 h 77"/>
                <a:gd name="T20" fmla="*/ 2307 w 4615"/>
                <a:gd name="T21" fmla="*/ 77 h 77"/>
                <a:gd name="T22" fmla="*/ 1374 w 4615"/>
                <a:gd name="T23" fmla="*/ 38 h 77"/>
                <a:gd name="T24" fmla="*/ 2307 w 4615"/>
                <a:gd name="T25" fmla="*/ 48 h 77"/>
                <a:gd name="T26" fmla="*/ 3240 w 4615"/>
                <a:gd name="T27" fmla="*/ 38 h 77"/>
                <a:gd name="T28" fmla="*/ 2307 w 4615"/>
                <a:gd name="T29" fmla="*/ 29 h 77"/>
                <a:gd name="T30" fmla="*/ 1374 w 4615"/>
                <a:gd name="T31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15" h="77">
                  <a:moveTo>
                    <a:pt x="2307" y="77"/>
                  </a:moveTo>
                  <a:lnTo>
                    <a:pt x="1153" y="65"/>
                  </a:lnTo>
                  <a:lnTo>
                    <a:pt x="0" y="53"/>
                  </a:lnTo>
                  <a:lnTo>
                    <a:pt x="0" y="24"/>
                  </a:lnTo>
                  <a:lnTo>
                    <a:pt x="1153" y="12"/>
                  </a:lnTo>
                  <a:lnTo>
                    <a:pt x="2307" y="0"/>
                  </a:lnTo>
                  <a:lnTo>
                    <a:pt x="3461" y="12"/>
                  </a:lnTo>
                  <a:lnTo>
                    <a:pt x="4615" y="24"/>
                  </a:lnTo>
                  <a:lnTo>
                    <a:pt x="4615" y="53"/>
                  </a:lnTo>
                  <a:lnTo>
                    <a:pt x="3461" y="65"/>
                  </a:lnTo>
                  <a:lnTo>
                    <a:pt x="2307" y="77"/>
                  </a:lnTo>
                  <a:close/>
                  <a:moveTo>
                    <a:pt x="1374" y="38"/>
                  </a:moveTo>
                  <a:lnTo>
                    <a:pt x="2307" y="48"/>
                  </a:lnTo>
                  <a:lnTo>
                    <a:pt x="3240" y="38"/>
                  </a:lnTo>
                  <a:lnTo>
                    <a:pt x="2307" y="29"/>
                  </a:lnTo>
                  <a:lnTo>
                    <a:pt x="1374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 dirty="0"/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C970E503-11B3-4229-46D6-7F62550AB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15" y="160827"/>
            <a:ext cx="6477415" cy="6502281"/>
          </a:xfrm>
          <a:prstGeom prst="rect">
            <a:avLst/>
          </a:prstGeom>
        </p:spPr>
      </p:pic>
      <p:sp>
        <p:nvSpPr>
          <p:cNvPr id="134" name="Graphique 2">
            <a:extLst>
              <a:ext uri="{FF2B5EF4-FFF2-40B4-BE49-F238E27FC236}">
                <a16:creationId xmlns:a16="http://schemas.microsoft.com/office/drawing/2014/main" id="{4E9A25EE-7C3F-89FD-0891-08D0530293BE}"/>
              </a:ext>
            </a:extLst>
          </p:cNvPr>
          <p:cNvSpPr/>
          <p:nvPr/>
        </p:nvSpPr>
        <p:spPr>
          <a:xfrm>
            <a:off x="6083584" y="3678964"/>
            <a:ext cx="2473870" cy="2451741"/>
          </a:xfrm>
          <a:custGeom>
            <a:avLst/>
            <a:gdLst>
              <a:gd name="connsiteX0" fmla="*/ 0 w 1852803"/>
              <a:gd name="connsiteY0" fmla="*/ 0 h 1836229"/>
              <a:gd name="connsiteX1" fmla="*/ 505397 w 1852803"/>
              <a:gd name="connsiteY1" fmla="*/ 1836230 h 1836229"/>
              <a:gd name="connsiteX2" fmla="*/ 1852803 w 1852803"/>
              <a:gd name="connsiteY2" fmla="*/ 441008 h 1836229"/>
              <a:gd name="connsiteX3" fmla="*/ 0 w 1852803"/>
              <a:gd name="connsiteY3" fmla="*/ 0 h 183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2803" h="1836229">
                <a:moveTo>
                  <a:pt x="0" y="0"/>
                </a:moveTo>
                <a:lnTo>
                  <a:pt x="505397" y="1836230"/>
                </a:lnTo>
                <a:lnTo>
                  <a:pt x="1852803" y="44100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BE" dirty="0"/>
          </a:p>
        </p:txBody>
      </p:sp>
      <p:pic>
        <p:nvPicPr>
          <p:cNvPr id="10" name="Image 9" descr="Une image contenant carte&#10;&#10;Description générée automatiquement">
            <a:extLst>
              <a:ext uri="{FF2B5EF4-FFF2-40B4-BE49-F238E27FC236}">
                <a16:creationId xmlns:a16="http://schemas.microsoft.com/office/drawing/2014/main" id="{55653087-B013-C9D6-AD33-E5BAEE1A7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18" y="1988167"/>
            <a:ext cx="5908733" cy="438723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FEF7DA7-F5D9-1B60-35AB-B8CF9A8C2172}"/>
              </a:ext>
            </a:extLst>
          </p:cNvPr>
          <p:cNvSpPr txBox="1"/>
          <p:nvPr/>
        </p:nvSpPr>
        <p:spPr>
          <a:xfrm>
            <a:off x="4405658" y="505919"/>
            <a:ext cx="3355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0" dirty="0">
                <a:solidFill>
                  <a:srgbClr val="1A7FA4"/>
                </a:solidFill>
              </a:rPr>
              <a:t>Merci !</a:t>
            </a:r>
            <a:endParaRPr lang="fr-BE" dirty="0">
              <a:solidFill>
                <a:srgbClr val="1A7F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7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EF7B58-5675-4BC6-BED2-D67CA7F2D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7D049B-ACF6-4681-A250-50DDF517C0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6050899-D4B2-4631-8050-6810090081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A4783E7-69E9-43A1-A8AC-6AE3A5D0F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2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38CA4D9-D635-5C49-F75D-5C4943081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Introduction</a:t>
            </a:r>
          </a:p>
        </p:txBody>
      </p:sp>
      <p:sp>
        <p:nvSpPr>
          <p:cNvPr id="3" name="Titre 3">
            <a:extLst>
              <a:ext uri="{FF2B5EF4-FFF2-40B4-BE49-F238E27FC236}">
                <a16:creationId xmlns:a16="http://schemas.microsoft.com/office/drawing/2014/main" id="{238CA4D9-D635-5C49-F75D-5C49430816BA}"/>
              </a:ext>
            </a:extLst>
          </p:cNvPr>
          <p:cNvSpPr txBox="1">
            <a:spLocks/>
          </p:cNvSpPr>
          <p:nvPr/>
        </p:nvSpPr>
        <p:spPr>
          <a:xfrm>
            <a:off x="833418" y="2198489"/>
            <a:ext cx="10515600" cy="23737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fr-BE" sz="4800" dirty="0"/>
              <a:t>ystème</a:t>
            </a:r>
            <a:r>
              <a:rPr lang="fr-BE" dirty="0"/>
              <a:t> </a:t>
            </a:r>
            <a:r>
              <a:rPr lang="fr-BE" dirty="0">
                <a:solidFill>
                  <a:srgbClr val="C00000"/>
                </a:solidFill>
              </a:rPr>
              <a:t>N</a:t>
            </a:r>
            <a:r>
              <a:rPr lang="fr-BE" sz="4800" dirty="0"/>
              <a:t>ational</a:t>
            </a:r>
            <a:r>
              <a:rPr lang="fr-BE" dirty="0"/>
              <a:t> </a:t>
            </a:r>
            <a:r>
              <a:rPr lang="fr-BE" sz="4800" dirty="0" smtClean="0"/>
              <a:t>d’</a:t>
            </a:r>
            <a:r>
              <a:rPr lang="fr-BE" sz="4800" dirty="0" err="1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fr-BE" sz="4800" dirty="0" err="1" smtClean="0"/>
              <a:t>mission</a:t>
            </a:r>
            <a:r>
              <a:rPr lang="fr-BE" sz="4800" dirty="0" smtClean="0"/>
              <a:t> </a:t>
            </a:r>
            <a:r>
              <a:rPr lang="fr-BE" sz="4800" dirty="0"/>
              <a:t>des</a:t>
            </a:r>
            <a:r>
              <a:rPr lang="fr-BE" dirty="0"/>
              <a:t> </a:t>
            </a:r>
            <a:r>
              <a:rPr lang="fr-BE" dirty="0">
                <a:solidFill>
                  <a:srgbClr val="C00000"/>
                </a:solidFill>
              </a:rPr>
              <a:t>C</a:t>
            </a:r>
            <a:r>
              <a:rPr lang="fr-BE" sz="4800" dirty="0"/>
              <a:t>ertificats</a:t>
            </a:r>
            <a:r>
              <a:rPr lang="fr-BE" dirty="0"/>
              <a:t> d’</a:t>
            </a:r>
            <a:r>
              <a:rPr lang="fr-BE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fr-BE" sz="4800" dirty="0"/>
              <a:t>ssurance (SNECA)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6183" cy="212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6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23422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893BA8-8CDB-9EC6-7EFC-A57E05EB6215}"/>
              </a:ext>
            </a:extLst>
          </p:cNvPr>
          <p:cNvSpPr/>
          <p:nvPr/>
        </p:nvSpPr>
        <p:spPr>
          <a:xfrm>
            <a:off x="6233652" y="0"/>
            <a:ext cx="5958348" cy="6858000"/>
          </a:xfrm>
          <a:prstGeom prst="rect">
            <a:avLst/>
          </a:prstGeom>
          <a:solidFill>
            <a:srgbClr val="264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Tx/>
              <a:buChar char="-"/>
            </a:pPr>
            <a:endParaRPr lang="fr-FR" sz="2000" dirty="0" smtClean="0">
              <a:latin typeface="Century Gothic" panose="020B0502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fr-FR" sz="2000" dirty="0">
              <a:latin typeface="Century Gothic" panose="020B0502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fr-FR" sz="2000" dirty="0" smtClean="0">
              <a:latin typeface="Century Gothic" panose="020B0502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fr-FR" sz="2000" dirty="0">
              <a:latin typeface="Century Gothic" panose="020B0502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fr-FR" sz="2000" dirty="0" smtClean="0">
              <a:latin typeface="Century Gothic" panose="020B0502020202020204" pitchFamily="34" charset="0"/>
            </a:endParaRPr>
          </a:p>
          <a:p>
            <a:pPr algn="just"/>
            <a:endParaRPr lang="fr-FR" sz="2000" dirty="0" smtClean="0">
              <a:latin typeface="Century Gothic" panose="020B0502020202020204" pitchFamily="34" charset="0"/>
            </a:endParaRPr>
          </a:p>
          <a:p>
            <a:pPr algn="ctr"/>
            <a:r>
              <a:rPr lang="fr-FR" sz="2000" b="1" dirty="0" smtClean="0">
                <a:latin typeface="Century Gothic" panose="020B0502020202020204" pitchFamily="34" charset="0"/>
              </a:rPr>
              <a:t>C’est quoi le SNECA ?</a:t>
            </a:r>
            <a:endParaRPr lang="fr-FR" sz="2000" dirty="0" smtClean="0">
              <a:latin typeface="Century Gothic" panose="020B0502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fr-FR" sz="2000" dirty="0">
              <a:latin typeface="Century Gothic" panose="020B0502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fr-FR" sz="2000" dirty="0" smtClean="0">
                <a:latin typeface="Century Gothic" panose="020B0502020202020204" pitchFamily="34" charset="0"/>
              </a:rPr>
              <a:t>Le </a:t>
            </a:r>
            <a:r>
              <a:rPr lang="fr-FR" sz="2000" dirty="0">
                <a:latin typeface="Century Gothic" panose="020B0502020202020204" pitchFamily="34" charset="0"/>
              </a:rPr>
              <a:t>SNECA est un ensemble constitué  d’infrastructures matérielles et </a:t>
            </a:r>
            <a:r>
              <a:rPr lang="fr-FR" sz="2000" dirty="0" smtClean="0">
                <a:latin typeface="Century Gothic" panose="020B0502020202020204" pitchFamily="34" charset="0"/>
              </a:rPr>
              <a:t>logicielles (SI) </a:t>
            </a:r>
            <a:r>
              <a:rPr lang="fr-FR" sz="2000" dirty="0">
                <a:latin typeface="Century Gothic" panose="020B0502020202020204" pitchFamily="34" charset="0"/>
              </a:rPr>
              <a:t>déployées par l’Autorité de Régulation et de Contrôle des Assurance </a:t>
            </a:r>
            <a:r>
              <a:rPr lang="fr-FR" sz="2000" dirty="0" smtClean="0">
                <a:latin typeface="Century Gothic" panose="020B0502020202020204" pitchFamily="34" charset="0"/>
              </a:rPr>
              <a:t>(ARCA) dont </a:t>
            </a:r>
            <a:r>
              <a:rPr lang="fr-FR" sz="2000" dirty="0">
                <a:latin typeface="Century Gothic" panose="020B0502020202020204" pitchFamily="34" charset="0"/>
              </a:rPr>
              <a:t>le rôle premier est de générer des certificats d’assurance </a:t>
            </a:r>
            <a:r>
              <a:rPr lang="fr-FR" sz="2000" dirty="0" smtClean="0">
                <a:latin typeface="Century Gothic" panose="020B0502020202020204" pitchFamily="34" charset="0"/>
              </a:rPr>
              <a:t>digitalisés, uniques</a:t>
            </a:r>
            <a:r>
              <a:rPr lang="fr-FR" sz="2000" dirty="0">
                <a:latin typeface="Century Gothic" panose="020B0502020202020204" pitchFamily="34" charset="0"/>
              </a:rPr>
              <a:t>, sécurisés et </a:t>
            </a:r>
            <a:r>
              <a:rPr lang="fr-FR" sz="2000" dirty="0" smtClean="0">
                <a:latin typeface="Century Gothic" panose="020B0502020202020204" pitchFamily="34" charset="0"/>
              </a:rPr>
              <a:t>traçables. </a:t>
            </a:r>
          </a:p>
          <a:p>
            <a:pPr marL="342900" indent="-342900" algn="just">
              <a:buFontTx/>
              <a:buChar char="-"/>
            </a:pPr>
            <a:r>
              <a:rPr lang="fr-FR" sz="2000" dirty="0" smtClean="0">
                <a:latin typeface="Century Gothic" panose="020B0502020202020204" pitchFamily="34" charset="0"/>
              </a:rPr>
              <a:t>Il est </a:t>
            </a:r>
            <a:r>
              <a:rPr lang="fr-FR" sz="2000" dirty="0">
                <a:latin typeface="Century Gothic" panose="020B0502020202020204" pitchFamily="34" charset="0"/>
              </a:rPr>
              <a:t>le fruit </a:t>
            </a:r>
            <a:r>
              <a:rPr lang="fr-FR" sz="2000" dirty="0" smtClean="0">
                <a:latin typeface="Century Gothic" panose="020B0502020202020204" pitchFamily="34" charset="0"/>
              </a:rPr>
              <a:t>d’un </a:t>
            </a:r>
            <a:r>
              <a:rPr lang="fr-FR" sz="2000" dirty="0" smtClean="0">
                <a:latin typeface="Century Gothic" panose="020B0502020202020204" pitchFamily="34" charset="0"/>
              </a:rPr>
              <a:t>projet pensé, développé et mis en œuvre par l’ARCA. </a:t>
            </a:r>
          </a:p>
          <a:p>
            <a:pPr marL="342900" indent="-342900" algn="just">
              <a:buFontTx/>
              <a:buChar char="-"/>
            </a:pPr>
            <a:r>
              <a:rPr lang="fr-FR" sz="2000" dirty="0">
                <a:latin typeface="Century Gothic" panose="020B0502020202020204" pitchFamily="34" charset="0"/>
              </a:rPr>
              <a:t>C</a:t>
            </a:r>
            <a:r>
              <a:rPr lang="fr-FR" sz="2000" dirty="0" smtClean="0">
                <a:latin typeface="Century Gothic" panose="020B0502020202020204" pitchFamily="34" charset="0"/>
              </a:rPr>
              <a:t>’est </a:t>
            </a:r>
            <a:r>
              <a:rPr lang="fr-FR" sz="2000" dirty="0">
                <a:latin typeface="Century Gothic" panose="020B0502020202020204" pitchFamily="34" charset="0"/>
              </a:rPr>
              <a:t>l’une des premières </a:t>
            </a:r>
            <a:r>
              <a:rPr lang="fr-FR" sz="2000" dirty="0" smtClean="0">
                <a:latin typeface="Century Gothic" panose="020B0502020202020204" pitchFamily="34" charset="0"/>
              </a:rPr>
              <a:t>innovations </a:t>
            </a:r>
            <a:r>
              <a:rPr lang="fr-FR" sz="2000" dirty="0">
                <a:latin typeface="Century Gothic" panose="020B0502020202020204" pitchFamily="34" charset="0"/>
              </a:rPr>
              <a:t>en son genre en Afrique.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9842C3-EF11-76E8-08A5-40669B56B9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" t="2160" b="4069"/>
          <a:stretch/>
        </p:blipFill>
        <p:spPr bwMode="auto">
          <a:xfrm rot="5400000">
            <a:off x="-79825" y="-1069846"/>
            <a:ext cx="5870123" cy="6888409"/>
          </a:xfrm>
          <a:prstGeom prst="rect">
            <a:avLst/>
          </a:prstGeom>
          <a:noFill/>
          <a:effectLst>
            <a:outerShdw blurRad="127000" dist="38100" dir="5400000" algn="t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376219" y="157317"/>
            <a:ext cx="5673213" cy="1815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CADRE LEGAL</a:t>
            </a:r>
            <a:r>
              <a:rPr lang="fr-FR" sz="1600" dirty="0" smtClean="0">
                <a:latin typeface="Arial Rounded MT Bold" panose="020F0704030504030204" pitchFamily="34" charset="0"/>
              </a:rPr>
              <a:t> </a:t>
            </a:r>
          </a:p>
          <a:p>
            <a:pPr algn="ctr"/>
            <a:endParaRPr lang="fr-FR" sz="1600" dirty="0">
              <a:latin typeface="Arial Rounded MT Bold" panose="020F0704030504030204" pitchFamily="34" charset="0"/>
            </a:endParaRPr>
          </a:p>
          <a:p>
            <a:pPr algn="ctr"/>
            <a:r>
              <a:rPr lang="fr-FR" sz="1600" dirty="0" smtClean="0">
                <a:latin typeface="Arial Rounded MT Bold" panose="020F0704030504030204" pitchFamily="34" charset="0"/>
              </a:rPr>
              <a:t>ARRETE MINISTERIEL N°035 CAB/MIN/FINANCES/2022/ DU 17 NOVEMBRE 2022 PORTANT INSTITUTION, FONCTIONNEMENT ET FIXATION DU TAUX DU SYSTÈME NATIONAL D’EMISSION DES CERTIFICATS D’ASSURANCE</a:t>
            </a:r>
            <a:endParaRPr lang="fr-FR" sz="1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38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08502" y="172167"/>
            <a:ext cx="10456564" cy="1156112"/>
          </a:xfrm>
          <a:prstGeom prst="rect">
            <a:avLst/>
          </a:prstGeom>
          <a:solidFill>
            <a:srgbClr val="0263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BE23BF0-F307-3C5A-02CB-EF1FADD25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293" y="365125"/>
            <a:ext cx="9101492" cy="473075"/>
          </a:xfrm>
        </p:spPr>
        <p:txBody>
          <a:bodyPr/>
          <a:lstStyle/>
          <a:p>
            <a:pPr algn="ctr"/>
            <a:r>
              <a:rPr lang="fr-FR" dirty="0"/>
              <a:t> </a:t>
            </a:r>
            <a:r>
              <a:rPr lang="fr-FR" dirty="0">
                <a:solidFill>
                  <a:schemeClr val="bg1"/>
                </a:solidFill>
              </a:rPr>
              <a:t>À</a:t>
            </a:r>
            <a:r>
              <a:rPr lang="fr-FR" dirty="0"/>
              <a:t> </a:t>
            </a:r>
            <a:r>
              <a:rPr lang="fr-FR" dirty="0">
                <a:solidFill>
                  <a:schemeClr val="bg1"/>
                </a:solidFill>
              </a:rPr>
              <a:t>quels besoins répond le SNECA ?</a:t>
            </a:r>
            <a:r>
              <a:rPr lang="fr-FR" dirty="0"/>
              <a:t/>
            </a:r>
            <a:br>
              <a:rPr lang="fr-FR" dirty="0"/>
            </a:br>
            <a:endParaRPr lang="fr-BE" dirty="0">
              <a:latin typeface="+mn-lt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F56E183-A109-C0D1-E5FD-98F342332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72FC-FB28-452F-93A0-0862028795B6}" type="slidenum">
              <a:rPr lang="fr-BE" smtClean="0"/>
              <a:t>5</a:t>
            </a:fld>
            <a:endParaRPr lang="fr-B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CCA118-DFDA-B1FB-AC66-92972D220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27/06/2023</a:t>
            </a:r>
            <a:endParaRPr lang="fr-BE" dirty="0"/>
          </a:p>
        </p:txBody>
      </p:sp>
      <p:pic>
        <p:nvPicPr>
          <p:cNvPr id="61" name="Image 6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3011" cy="1500577"/>
          </a:xfrm>
          <a:prstGeom prst="rect">
            <a:avLst/>
          </a:prstGeom>
        </p:spPr>
      </p:pic>
      <p:sp>
        <p:nvSpPr>
          <p:cNvPr id="6" name="Pentagone 5"/>
          <p:cNvSpPr/>
          <p:nvPr/>
        </p:nvSpPr>
        <p:spPr>
          <a:xfrm flipH="1">
            <a:off x="10578785" y="165201"/>
            <a:ext cx="1386349" cy="1163077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2FBE7C8-4913-4903-8C20-0EEFF6BC4B05}"/>
              </a:ext>
            </a:extLst>
          </p:cNvPr>
          <p:cNvSpPr/>
          <p:nvPr/>
        </p:nvSpPr>
        <p:spPr>
          <a:xfrm>
            <a:off x="8211523" y="1677787"/>
            <a:ext cx="3420202" cy="1215717"/>
          </a:xfrm>
          <a:prstGeom prst="rect">
            <a:avLst/>
          </a:prstGeom>
          <a:solidFill>
            <a:srgbClr val="EBEBEB"/>
          </a:solidFill>
        </p:spPr>
        <p:txBody>
          <a:bodyPr wrap="square" lIns="137160" tIns="68580" rIns="137160" bIns="68580">
            <a:spAutoFit/>
          </a:bodyPr>
          <a:lstStyle/>
          <a:p>
            <a:pPr>
              <a:lnSpc>
                <a:spcPts val="1350"/>
              </a:lnSpc>
              <a:spcAft>
                <a:spcPts val="1350"/>
              </a:spcAft>
            </a:pPr>
            <a:r>
              <a:rPr lang="fr-FR" sz="135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Le SNECA  constitue une </a:t>
            </a:r>
            <a:r>
              <a:rPr lang="fr-FR" sz="1350" b="1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source de données fiable</a:t>
            </a:r>
            <a:r>
              <a:rPr lang="fr-FR" sz="135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, permanente et à jour. La collecte des données se fait automatiquement à chaque souscription ou modification d’un contrat d’assurance.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EBBDFEF-BBAB-4977-86CF-899B5F3D8DAE}"/>
              </a:ext>
            </a:extLst>
          </p:cNvPr>
          <p:cNvSpPr/>
          <p:nvPr/>
        </p:nvSpPr>
        <p:spPr>
          <a:xfrm>
            <a:off x="8211522" y="3140185"/>
            <a:ext cx="3420202" cy="677108"/>
          </a:xfrm>
          <a:prstGeom prst="rect">
            <a:avLst/>
          </a:prstGeom>
          <a:solidFill>
            <a:srgbClr val="EBEBEB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lIns="137160" tIns="68580" rIns="137160" bIns="68580">
            <a:spAutoFit/>
          </a:bodyPr>
          <a:lstStyle/>
          <a:p>
            <a:pPr>
              <a:lnSpc>
                <a:spcPts val="1350"/>
              </a:lnSpc>
              <a:spcAft>
                <a:spcPts val="1350"/>
              </a:spcAft>
            </a:pPr>
            <a:r>
              <a:rPr lang="fr-FR" sz="135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Le SNECA permet </a:t>
            </a:r>
            <a:r>
              <a:rPr lang="fr-FR" sz="1350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d’effectuer </a:t>
            </a:r>
            <a:r>
              <a:rPr lang="fr-FR" sz="135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des </a:t>
            </a:r>
            <a:r>
              <a:rPr lang="fr-FR" sz="1350" b="1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contrôl</a:t>
            </a:r>
            <a:r>
              <a:rPr lang="fr-FR" sz="1350" b="1" dirty="0">
                <a:latin typeface="Century Gothic" panose="020B0502020202020204" pitchFamily="34" charset="0"/>
              </a:rPr>
              <a:t>es</a:t>
            </a:r>
            <a:r>
              <a:rPr lang="fr-FR" sz="1350" b="1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 d’authenticité des certificats </a:t>
            </a:r>
            <a:r>
              <a:rPr lang="fr-FR" sz="135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d’assurances et autres.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9870132-7ABB-4077-A7B0-199BD2F11DFD}"/>
              </a:ext>
            </a:extLst>
          </p:cNvPr>
          <p:cNvSpPr/>
          <p:nvPr/>
        </p:nvSpPr>
        <p:spPr>
          <a:xfrm>
            <a:off x="8211522" y="4080969"/>
            <a:ext cx="3420202" cy="856645"/>
          </a:xfrm>
          <a:prstGeom prst="rect">
            <a:avLst/>
          </a:prstGeom>
          <a:solidFill>
            <a:schemeClr val="tx1">
              <a:lumMod val="20000"/>
              <a:lumOff val="80000"/>
              <a:alpha val="40000"/>
            </a:schemeClr>
          </a:solidFill>
        </p:spPr>
        <p:txBody>
          <a:bodyPr wrap="square" lIns="137160" tIns="68580" rIns="137160" bIns="68580">
            <a:spAutoFit/>
          </a:bodyPr>
          <a:lstStyle/>
          <a:p>
            <a:pPr>
              <a:lnSpc>
                <a:spcPts val="1350"/>
              </a:lnSpc>
              <a:spcAft>
                <a:spcPts val="1350"/>
              </a:spcAft>
            </a:pPr>
            <a:r>
              <a:rPr lang="fr-FR" sz="135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Muni de puissants outils de Business Intelligence, le SNECA est </a:t>
            </a:r>
            <a:r>
              <a:rPr lang="fr-FR" sz="1350" b="1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un outil de pilotage et d’aide à la décision </a:t>
            </a:r>
            <a:r>
              <a:rPr lang="fr-FR" sz="135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pour l’ARCA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37B7451-CB24-4115-9CFA-C169C31BDAB5}"/>
              </a:ext>
            </a:extLst>
          </p:cNvPr>
          <p:cNvSpPr/>
          <p:nvPr/>
        </p:nvSpPr>
        <p:spPr>
          <a:xfrm>
            <a:off x="8220816" y="5204186"/>
            <a:ext cx="3420202" cy="856645"/>
          </a:xfrm>
          <a:prstGeom prst="rect">
            <a:avLst/>
          </a:prstGeom>
          <a:solidFill>
            <a:schemeClr val="tx1">
              <a:lumMod val="20000"/>
              <a:lumOff val="80000"/>
              <a:alpha val="40000"/>
            </a:schemeClr>
          </a:solidFill>
        </p:spPr>
        <p:txBody>
          <a:bodyPr wrap="square" lIns="137160" tIns="68580" rIns="137160" bIns="68580">
            <a:spAutoFit/>
          </a:bodyPr>
          <a:lstStyle/>
          <a:p>
            <a:pPr>
              <a:lnSpc>
                <a:spcPts val="1350"/>
              </a:lnSpc>
              <a:spcAft>
                <a:spcPts val="1350"/>
              </a:spcAft>
            </a:pPr>
            <a:r>
              <a:rPr lang="fr-FR" sz="135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Assure </a:t>
            </a:r>
            <a:r>
              <a:rPr lang="fr-FR" sz="1350" b="1" dirty="0">
                <a:latin typeface="Century Gothic" panose="020B0502020202020204" pitchFamily="34" charset="0"/>
              </a:rPr>
              <a:t>la protection des assurés </a:t>
            </a:r>
            <a:r>
              <a:rPr lang="fr-FR" sz="135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par le suivi des indemnisation</a:t>
            </a:r>
            <a:r>
              <a:rPr lang="fr-FR" sz="1350" dirty="0">
                <a:latin typeface="Century Gothic" panose="020B0502020202020204" pitchFamily="34" charset="0"/>
              </a:rPr>
              <a:t>s</a:t>
            </a:r>
            <a:r>
              <a:rPr lang="fr-FR" sz="135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 lors des sinistres et assure l’effectivité de la couverture.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7CD8B41-B9A3-4342-949D-DC0688CBCA66}"/>
              </a:ext>
            </a:extLst>
          </p:cNvPr>
          <p:cNvSpPr/>
          <p:nvPr/>
        </p:nvSpPr>
        <p:spPr>
          <a:xfrm>
            <a:off x="894020" y="1754533"/>
            <a:ext cx="2165662" cy="1825660"/>
          </a:xfrm>
          <a:prstGeom prst="rect">
            <a:avLst/>
          </a:prstGeom>
          <a:solidFill>
            <a:srgbClr val="026396"/>
          </a:solidFill>
          <a:ln w="38100">
            <a:solidFill>
              <a:srgbClr val="F0E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cap="all" dirty="0"/>
              <a:t>Base de </a:t>
            </a:r>
            <a:r>
              <a:rPr lang="fr-FR" sz="1600" b="1" cap="all" dirty="0"/>
              <a:t>données</a:t>
            </a:r>
            <a:r>
              <a:rPr lang="en-US" sz="1600" b="1" cap="all" dirty="0"/>
              <a:t>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17F2573-3F31-49F8-82C1-5C68B01D262C}"/>
              </a:ext>
            </a:extLst>
          </p:cNvPr>
          <p:cNvSpPr/>
          <p:nvPr/>
        </p:nvSpPr>
        <p:spPr>
          <a:xfrm>
            <a:off x="894019" y="4053234"/>
            <a:ext cx="2165663" cy="2052891"/>
          </a:xfrm>
          <a:prstGeom prst="rect">
            <a:avLst/>
          </a:prstGeom>
          <a:solidFill>
            <a:srgbClr val="026396"/>
          </a:solidFill>
          <a:ln w="38100">
            <a:solidFill>
              <a:srgbClr val="F0E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1600" b="1" cap="all" dirty="0"/>
              <a:t>Outil</a:t>
            </a:r>
            <a:r>
              <a:rPr lang="en-US" sz="1600" b="1" cap="all" dirty="0"/>
              <a:t> </a:t>
            </a:r>
            <a:r>
              <a:rPr lang="fr-FR" sz="1600" b="1" cap="all" dirty="0"/>
              <a:t>décisionnel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368B34F-92BB-44AC-8FF7-404B57CBD0CF}"/>
              </a:ext>
            </a:extLst>
          </p:cNvPr>
          <p:cNvSpPr/>
          <p:nvPr/>
        </p:nvSpPr>
        <p:spPr>
          <a:xfrm>
            <a:off x="3990021" y="1754533"/>
            <a:ext cx="2178621" cy="1825660"/>
          </a:xfrm>
          <a:prstGeom prst="rect">
            <a:avLst/>
          </a:prstGeom>
          <a:solidFill>
            <a:srgbClr val="C00000"/>
          </a:solidFill>
          <a:ln w="38100">
            <a:solidFill>
              <a:srgbClr val="F0E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b="1" cap="all" dirty="0"/>
              <a:t>Contrôle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3360FA8-8B49-4F83-A71D-CD637C9FA434}"/>
              </a:ext>
            </a:extLst>
          </p:cNvPr>
          <p:cNvSpPr/>
          <p:nvPr/>
        </p:nvSpPr>
        <p:spPr>
          <a:xfrm>
            <a:off x="3990022" y="4053235"/>
            <a:ext cx="2178620" cy="2052890"/>
          </a:xfrm>
          <a:prstGeom prst="rect">
            <a:avLst/>
          </a:prstGeom>
          <a:solidFill>
            <a:srgbClr val="C00000"/>
          </a:solidFill>
          <a:ln w="38100">
            <a:solidFill>
              <a:srgbClr val="F0E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cap="all" dirty="0"/>
              <a:t>Protection </a:t>
            </a:r>
            <a:r>
              <a:rPr lang="fr-FR" sz="1600" b="1" cap="all" dirty="0"/>
              <a:t>Assurés</a:t>
            </a:r>
          </a:p>
        </p:txBody>
      </p:sp>
      <p:pic>
        <p:nvPicPr>
          <p:cNvPr id="59" name="Graphic 21" descr="Database with solid fill">
            <a:extLst>
              <a:ext uri="{FF2B5EF4-FFF2-40B4-BE49-F238E27FC236}">
                <a16:creationId xmlns:a16="http://schemas.microsoft.com/office/drawing/2014/main" id="{0665ED4F-43D4-6847-BDB0-4E40A8DCF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04758" y="2303395"/>
            <a:ext cx="1268966" cy="10669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" name="Graphic 24" descr="Research with solid fill">
            <a:extLst>
              <a:ext uri="{FF2B5EF4-FFF2-40B4-BE49-F238E27FC236}">
                <a16:creationId xmlns:a16="http://schemas.microsoft.com/office/drawing/2014/main" id="{E74868F6-A4E5-CA47-B966-9D89781DC2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607864" y="2249334"/>
            <a:ext cx="1181956" cy="11819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5" name="Graphic 19" descr="Bar graph with upward trend with solid fill">
            <a:extLst>
              <a:ext uri="{FF2B5EF4-FFF2-40B4-BE49-F238E27FC236}">
                <a16:creationId xmlns:a16="http://schemas.microsoft.com/office/drawing/2014/main" id="{1EC9D37F-CCA7-CA4E-A234-3ED61F30BD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323612" y="4332334"/>
            <a:ext cx="1291933" cy="12919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6" name="Group 164">
            <a:extLst>
              <a:ext uri="{FF2B5EF4-FFF2-40B4-BE49-F238E27FC236}">
                <a16:creationId xmlns:a16="http://schemas.microsoft.com/office/drawing/2014/main" id="{24C0BD2D-59F1-E2B8-0445-F965E4210D7E}"/>
              </a:ext>
            </a:extLst>
          </p:cNvPr>
          <p:cNvGrpSpPr/>
          <p:nvPr/>
        </p:nvGrpSpPr>
        <p:grpSpPr>
          <a:xfrm>
            <a:off x="4511163" y="4386562"/>
            <a:ext cx="1174173" cy="1008848"/>
            <a:chOff x="7811814" y="3042314"/>
            <a:chExt cx="346076" cy="300038"/>
          </a:xfrm>
        </p:grpSpPr>
        <p:sp>
          <p:nvSpPr>
            <p:cNvPr id="97" name="Freeform 145">
              <a:extLst>
                <a:ext uri="{FF2B5EF4-FFF2-40B4-BE49-F238E27FC236}">
                  <a16:creationId xmlns:a16="http://schemas.microsoft.com/office/drawing/2014/main" id="{58A5445E-51CA-3C9C-6CCC-072651CFF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1814" y="3147089"/>
              <a:ext cx="76200" cy="134938"/>
            </a:xfrm>
            <a:custGeom>
              <a:avLst/>
              <a:gdLst>
                <a:gd name="T0" fmla="*/ 0 w 20"/>
                <a:gd name="T1" fmla="*/ 0 h 36"/>
                <a:gd name="T2" fmla="*/ 0 w 20"/>
                <a:gd name="T3" fmla="*/ 12 h 36"/>
                <a:gd name="T4" fmla="*/ 4 w 20"/>
                <a:gd name="T5" fmla="*/ 18 h 36"/>
                <a:gd name="T6" fmla="*/ 4 w 20"/>
                <a:gd name="T7" fmla="*/ 36 h 36"/>
                <a:gd name="T8" fmla="*/ 16 w 20"/>
                <a:gd name="T9" fmla="*/ 36 h 36"/>
                <a:gd name="T10" fmla="*/ 16 w 20"/>
                <a:gd name="T11" fmla="*/ 18 h 36"/>
                <a:gd name="T12" fmla="*/ 20 w 20"/>
                <a:gd name="T13" fmla="*/ 12 h 36"/>
                <a:gd name="T14" fmla="*/ 20 w 20"/>
                <a:gd name="T15" fmla="*/ 0 h 36"/>
                <a:gd name="T16" fmla="*/ 0 w 20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6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5"/>
                    <a:pt x="1" y="18"/>
                    <a:pt x="4" y="1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9" y="18"/>
                    <a:pt x="20" y="15"/>
                    <a:pt x="20" y="12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146">
              <a:extLst>
                <a:ext uri="{FF2B5EF4-FFF2-40B4-BE49-F238E27FC236}">
                  <a16:creationId xmlns:a16="http://schemas.microsoft.com/office/drawing/2014/main" id="{161F31BA-54A7-BD05-424F-597DA8B1F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3277" y="3147089"/>
              <a:ext cx="74613" cy="134938"/>
            </a:xfrm>
            <a:custGeom>
              <a:avLst/>
              <a:gdLst>
                <a:gd name="T0" fmla="*/ 0 w 20"/>
                <a:gd name="T1" fmla="*/ 0 h 36"/>
                <a:gd name="T2" fmla="*/ 0 w 20"/>
                <a:gd name="T3" fmla="*/ 12 h 36"/>
                <a:gd name="T4" fmla="*/ 4 w 20"/>
                <a:gd name="T5" fmla="*/ 18 h 36"/>
                <a:gd name="T6" fmla="*/ 4 w 20"/>
                <a:gd name="T7" fmla="*/ 36 h 36"/>
                <a:gd name="T8" fmla="*/ 16 w 20"/>
                <a:gd name="T9" fmla="*/ 36 h 36"/>
                <a:gd name="T10" fmla="*/ 16 w 20"/>
                <a:gd name="T11" fmla="*/ 18 h 36"/>
                <a:gd name="T12" fmla="*/ 20 w 20"/>
                <a:gd name="T13" fmla="*/ 12 h 36"/>
                <a:gd name="T14" fmla="*/ 20 w 20"/>
                <a:gd name="T15" fmla="*/ 0 h 36"/>
                <a:gd name="T16" fmla="*/ 0 w 20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6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5"/>
                    <a:pt x="1" y="18"/>
                    <a:pt x="4" y="1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9" y="18"/>
                    <a:pt x="20" y="15"/>
                    <a:pt x="20" y="12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147">
              <a:extLst>
                <a:ext uri="{FF2B5EF4-FFF2-40B4-BE49-F238E27FC236}">
                  <a16:creationId xmlns:a16="http://schemas.microsoft.com/office/drawing/2014/main" id="{E04BB131-AC0D-478A-95EE-F3A027BFA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462" y="3147089"/>
              <a:ext cx="104775" cy="195263"/>
            </a:xfrm>
            <a:custGeom>
              <a:avLst/>
              <a:gdLst>
                <a:gd name="T0" fmla="*/ 0 w 28"/>
                <a:gd name="T1" fmla="*/ 0 h 52"/>
                <a:gd name="T2" fmla="*/ 28 w 28"/>
                <a:gd name="T3" fmla="*/ 0 h 52"/>
                <a:gd name="T4" fmla="*/ 28 w 28"/>
                <a:gd name="T5" fmla="*/ 20 h 52"/>
                <a:gd name="T6" fmla="*/ 20 w 28"/>
                <a:gd name="T7" fmla="*/ 28 h 52"/>
                <a:gd name="T8" fmla="*/ 20 w 28"/>
                <a:gd name="T9" fmla="*/ 52 h 52"/>
                <a:gd name="T10" fmla="*/ 8 w 28"/>
                <a:gd name="T11" fmla="*/ 52 h 52"/>
                <a:gd name="T12" fmla="*/ 8 w 28"/>
                <a:gd name="T13" fmla="*/ 28 h 52"/>
                <a:gd name="T14" fmla="*/ 0 w 28"/>
                <a:gd name="T15" fmla="*/ 20 h 52"/>
                <a:gd name="T16" fmla="*/ 0 w 28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2">
                  <a:moveTo>
                    <a:pt x="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4"/>
                    <a:pt x="24" y="28"/>
                    <a:pt x="20" y="28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4" y="28"/>
                    <a:pt x="0" y="24"/>
                    <a:pt x="0" y="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148">
              <a:extLst>
                <a:ext uri="{FF2B5EF4-FFF2-40B4-BE49-F238E27FC236}">
                  <a16:creationId xmlns:a16="http://schemas.microsoft.com/office/drawing/2014/main" id="{E7365A61-EAAF-CDA1-9946-9ED799B75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7689" y="3072476"/>
              <a:ext cx="44450" cy="4445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6 w 12"/>
                <a:gd name="T5" fmla="*/ 12 h 12"/>
                <a:gd name="T6" fmla="*/ 0 w 12"/>
                <a:gd name="T7" fmla="*/ 6 h 12"/>
                <a:gd name="T8" fmla="*/ 0 w 12"/>
                <a:gd name="T9" fmla="*/ 6 h 12"/>
                <a:gd name="T10" fmla="*/ 6 w 12"/>
                <a:gd name="T11" fmla="*/ 0 h 12"/>
                <a:gd name="T12" fmla="*/ 6 w 12"/>
                <a:gd name="T13" fmla="*/ 0 h 12"/>
                <a:gd name="T14" fmla="*/ 12 w 12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9"/>
                    <a:pt x="9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149">
              <a:extLst>
                <a:ext uri="{FF2B5EF4-FFF2-40B4-BE49-F238E27FC236}">
                  <a16:creationId xmlns:a16="http://schemas.microsoft.com/office/drawing/2014/main" id="{322631DB-3227-956C-A732-B8169EC52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7562" y="3072476"/>
              <a:ext cx="46038" cy="4445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6 w 12"/>
                <a:gd name="T5" fmla="*/ 12 h 12"/>
                <a:gd name="T6" fmla="*/ 0 w 12"/>
                <a:gd name="T7" fmla="*/ 6 h 12"/>
                <a:gd name="T8" fmla="*/ 0 w 12"/>
                <a:gd name="T9" fmla="*/ 6 h 12"/>
                <a:gd name="T10" fmla="*/ 6 w 12"/>
                <a:gd name="T11" fmla="*/ 0 h 12"/>
                <a:gd name="T12" fmla="*/ 6 w 12"/>
                <a:gd name="T13" fmla="*/ 0 h 12"/>
                <a:gd name="T14" fmla="*/ 12 w 12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9"/>
                    <a:pt x="9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150">
              <a:extLst>
                <a:ext uri="{FF2B5EF4-FFF2-40B4-BE49-F238E27FC236}">
                  <a16:creationId xmlns:a16="http://schemas.microsoft.com/office/drawing/2014/main" id="{8F346917-96CF-9B8C-8B0E-1BBE7AAE1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8338" y="3042314"/>
              <a:ext cx="74613" cy="74613"/>
            </a:xfrm>
            <a:custGeom>
              <a:avLst/>
              <a:gdLst>
                <a:gd name="T0" fmla="*/ 20 w 20"/>
                <a:gd name="T1" fmla="*/ 10 h 20"/>
                <a:gd name="T2" fmla="*/ 10 w 20"/>
                <a:gd name="T3" fmla="*/ 20 h 20"/>
                <a:gd name="T4" fmla="*/ 10 w 20"/>
                <a:gd name="T5" fmla="*/ 20 h 20"/>
                <a:gd name="T6" fmla="*/ 0 w 20"/>
                <a:gd name="T7" fmla="*/ 10 h 20"/>
                <a:gd name="T8" fmla="*/ 0 w 20"/>
                <a:gd name="T9" fmla="*/ 10 h 20"/>
                <a:gd name="T10" fmla="*/ 10 w 20"/>
                <a:gd name="T11" fmla="*/ 0 h 20"/>
                <a:gd name="T12" fmla="*/ 10 w 20"/>
                <a:gd name="T13" fmla="*/ 0 h 20"/>
                <a:gd name="T14" fmla="*/ 20 w 20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cubicBezTo>
                    <a:pt x="20" y="16"/>
                    <a:pt x="16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4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rgbClr val="5570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103" name="Graphic 21" descr="Database with solid fill">
            <a:extLst>
              <a:ext uri="{FF2B5EF4-FFF2-40B4-BE49-F238E27FC236}">
                <a16:creationId xmlns:a16="http://schemas.microsoft.com/office/drawing/2014/main" id="{0665ED4F-43D4-6847-BDB0-4E40A8DCF7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98982" y="1922897"/>
            <a:ext cx="853020" cy="652874"/>
          </a:xfrm>
          <a:prstGeom prst="rect">
            <a:avLst/>
          </a:prstGeom>
          <a:effectLst>
            <a:glow rad="444500">
              <a:schemeClr val="tx2"/>
            </a:glow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104" name="Graphic 24" descr="Research with solid fill">
            <a:extLst>
              <a:ext uri="{FF2B5EF4-FFF2-40B4-BE49-F238E27FC236}">
                <a16:creationId xmlns:a16="http://schemas.microsoft.com/office/drawing/2014/main" id="{E74868F6-A4E5-CA47-B966-9D89781DC2A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078208" y="2944694"/>
            <a:ext cx="939110" cy="939110"/>
          </a:xfrm>
          <a:prstGeom prst="rect">
            <a:avLst/>
          </a:prstGeom>
          <a:effectLst>
            <a:glow rad="127000">
              <a:schemeClr val="tx2">
                <a:alpha val="87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5" name="Graphic 19" descr="Bar graph with upward trend with solid fill">
            <a:extLst>
              <a:ext uri="{FF2B5EF4-FFF2-40B4-BE49-F238E27FC236}">
                <a16:creationId xmlns:a16="http://schemas.microsoft.com/office/drawing/2014/main" id="{1EC9D37F-CCA7-CA4E-A234-3ED61F30BDD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025776" y="4015654"/>
            <a:ext cx="926226" cy="926226"/>
          </a:xfrm>
          <a:prstGeom prst="rect">
            <a:avLst/>
          </a:prstGeom>
          <a:effectLst>
            <a:glow rad="127000">
              <a:schemeClr val="tx2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6" name="Group 164">
            <a:extLst>
              <a:ext uri="{FF2B5EF4-FFF2-40B4-BE49-F238E27FC236}">
                <a16:creationId xmlns:a16="http://schemas.microsoft.com/office/drawing/2014/main" id="{24C0BD2D-59F1-E2B8-0445-F965E4210D7E}"/>
              </a:ext>
            </a:extLst>
          </p:cNvPr>
          <p:cNvGrpSpPr/>
          <p:nvPr/>
        </p:nvGrpSpPr>
        <p:grpSpPr>
          <a:xfrm>
            <a:off x="7117464" y="5192574"/>
            <a:ext cx="899853" cy="913551"/>
            <a:chOff x="7811814" y="3042314"/>
            <a:chExt cx="346076" cy="300038"/>
          </a:xfrm>
          <a:effectLst>
            <a:glow rad="127000">
              <a:schemeClr val="tx2"/>
            </a:glow>
          </a:effectLst>
        </p:grpSpPr>
        <p:sp>
          <p:nvSpPr>
            <p:cNvPr id="107" name="Freeform 145">
              <a:extLst>
                <a:ext uri="{FF2B5EF4-FFF2-40B4-BE49-F238E27FC236}">
                  <a16:creationId xmlns:a16="http://schemas.microsoft.com/office/drawing/2014/main" id="{58A5445E-51CA-3C9C-6CCC-072651CFF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1814" y="3147089"/>
              <a:ext cx="76200" cy="134938"/>
            </a:xfrm>
            <a:custGeom>
              <a:avLst/>
              <a:gdLst>
                <a:gd name="T0" fmla="*/ 0 w 20"/>
                <a:gd name="T1" fmla="*/ 0 h 36"/>
                <a:gd name="T2" fmla="*/ 0 w 20"/>
                <a:gd name="T3" fmla="*/ 12 h 36"/>
                <a:gd name="T4" fmla="*/ 4 w 20"/>
                <a:gd name="T5" fmla="*/ 18 h 36"/>
                <a:gd name="T6" fmla="*/ 4 w 20"/>
                <a:gd name="T7" fmla="*/ 36 h 36"/>
                <a:gd name="T8" fmla="*/ 16 w 20"/>
                <a:gd name="T9" fmla="*/ 36 h 36"/>
                <a:gd name="T10" fmla="*/ 16 w 20"/>
                <a:gd name="T11" fmla="*/ 18 h 36"/>
                <a:gd name="T12" fmla="*/ 20 w 20"/>
                <a:gd name="T13" fmla="*/ 12 h 36"/>
                <a:gd name="T14" fmla="*/ 20 w 20"/>
                <a:gd name="T15" fmla="*/ 0 h 36"/>
                <a:gd name="T16" fmla="*/ 0 w 20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6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5"/>
                    <a:pt x="1" y="18"/>
                    <a:pt x="4" y="1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9" y="18"/>
                    <a:pt x="20" y="15"/>
                    <a:pt x="20" y="12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146">
              <a:extLst>
                <a:ext uri="{FF2B5EF4-FFF2-40B4-BE49-F238E27FC236}">
                  <a16:creationId xmlns:a16="http://schemas.microsoft.com/office/drawing/2014/main" id="{161F31BA-54A7-BD05-424F-597DA8B1F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3277" y="3147089"/>
              <a:ext cx="74613" cy="134938"/>
            </a:xfrm>
            <a:custGeom>
              <a:avLst/>
              <a:gdLst>
                <a:gd name="T0" fmla="*/ 0 w 20"/>
                <a:gd name="T1" fmla="*/ 0 h 36"/>
                <a:gd name="T2" fmla="*/ 0 w 20"/>
                <a:gd name="T3" fmla="*/ 12 h 36"/>
                <a:gd name="T4" fmla="*/ 4 w 20"/>
                <a:gd name="T5" fmla="*/ 18 h 36"/>
                <a:gd name="T6" fmla="*/ 4 w 20"/>
                <a:gd name="T7" fmla="*/ 36 h 36"/>
                <a:gd name="T8" fmla="*/ 16 w 20"/>
                <a:gd name="T9" fmla="*/ 36 h 36"/>
                <a:gd name="T10" fmla="*/ 16 w 20"/>
                <a:gd name="T11" fmla="*/ 18 h 36"/>
                <a:gd name="T12" fmla="*/ 20 w 20"/>
                <a:gd name="T13" fmla="*/ 12 h 36"/>
                <a:gd name="T14" fmla="*/ 20 w 20"/>
                <a:gd name="T15" fmla="*/ 0 h 36"/>
                <a:gd name="T16" fmla="*/ 0 w 20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6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5"/>
                    <a:pt x="1" y="18"/>
                    <a:pt x="4" y="1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9" y="18"/>
                    <a:pt x="20" y="15"/>
                    <a:pt x="20" y="12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147">
              <a:extLst>
                <a:ext uri="{FF2B5EF4-FFF2-40B4-BE49-F238E27FC236}">
                  <a16:creationId xmlns:a16="http://schemas.microsoft.com/office/drawing/2014/main" id="{E04BB131-AC0D-478A-95EE-F3A027BFA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462" y="3147089"/>
              <a:ext cx="104775" cy="195263"/>
            </a:xfrm>
            <a:custGeom>
              <a:avLst/>
              <a:gdLst>
                <a:gd name="T0" fmla="*/ 0 w 28"/>
                <a:gd name="T1" fmla="*/ 0 h 52"/>
                <a:gd name="T2" fmla="*/ 28 w 28"/>
                <a:gd name="T3" fmla="*/ 0 h 52"/>
                <a:gd name="T4" fmla="*/ 28 w 28"/>
                <a:gd name="T5" fmla="*/ 20 h 52"/>
                <a:gd name="T6" fmla="*/ 20 w 28"/>
                <a:gd name="T7" fmla="*/ 28 h 52"/>
                <a:gd name="T8" fmla="*/ 20 w 28"/>
                <a:gd name="T9" fmla="*/ 52 h 52"/>
                <a:gd name="T10" fmla="*/ 8 w 28"/>
                <a:gd name="T11" fmla="*/ 52 h 52"/>
                <a:gd name="T12" fmla="*/ 8 w 28"/>
                <a:gd name="T13" fmla="*/ 28 h 52"/>
                <a:gd name="T14" fmla="*/ 0 w 28"/>
                <a:gd name="T15" fmla="*/ 20 h 52"/>
                <a:gd name="T16" fmla="*/ 0 w 28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2">
                  <a:moveTo>
                    <a:pt x="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4"/>
                    <a:pt x="24" y="28"/>
                    <a:pt x="20" y="28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4" y="28"/>
                    <a:pt x="0" y="24"/>
                    <a:pt x="0" y="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148">
              <a:extLst>
                <a:ext uri="{FF2B5EF4-FFF2-40B4-BE49-F238E27FC236}">
                  <a16:creationId xmlns:a16="http://schemas.microsoft.com/office/drawing/2014/main" id="{E7365A61-EAAF-CDA1-9946-9ED799B75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7689" y="3072476"/>
              <a:ext cx="44450" cy="4445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6 w 12"/>
                <a:gd name="T5" fmla="*/ 12 h 12"/>
                <a:gd name="T6" fmla="*/ 0 w 12"/>
                <a:gd name="T7" fmla="*/ 6 h 12"/>
                <a:gd name="T8" fmla="*/ 0 w 12"/>
                <a:gd name="T9" fmla="*/ 6 h 12"/>
                <a:gd name="T10" fmla="*/ 6 w 12"/>
                <a:gd name="T11" fmla="*/ 0 h 12"/>
                <a:gd name="T12" fmla="*/ 6 w 12"/>
                <a:gd name="T13" fmla="*/ 0 h 12"/>
                <a:gd name="T14" fmla="*/ 12 w 12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9"/>
                    <a:pt x="9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149">
              <a:extLst>
                <a:ext uri="{FF2B5EF4-FFF2-40B4-BE49-F238E27FC236}">
                  <a16:creationId xmlns:a16="http://schemas.microsoft.com/office/drawing/2014/main" id="{322631DB-3227-956C-A732-B8169EC52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7562" y="3072476"/>
              <a:ext cx="46038" cy="4445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6 w 12"/>
                <a:gd name="T5" fmla="*/ 12 h 12"/>
                <a:gd name="T6" fmla="*/ 0 w 12"/>
                <a:gd name="T7" fmla="*/ 6 h 12"/>
                <a:gd name="T8" fmla="*/ 0 w 12"/>
                <a:gd name="T9" fmla="*/ 6 h 12"/>
                <a:gd name="T10" fmla="*/ 6 w 12"/>
                <a:gd name="T11" fmla="*/ 0 h 12"/>
                <a:gd name="T12" fmla="*/ 6 w 12"/>
                <a:gd name="T13" fmla="*/ 0 h 12"/>
                <a:gd name="T14" fmla="*/ 12 w 12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9"/>
                    <a:pt x="9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150">
              <a:extLst>
                <a:ext uri="{FF2B5EF4-FFF2-40B4-BE49-F238E27FC236}">
                  <a16:creationId xmlns:a16="http://schemas.microsoft.com/office/drawing/2014/main" id="{8F346917-96CF-9B8C-8B0E-1BBE7AAE1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8338" y="3042314"/>
              <a:ext cx="74613" cy="74613"/>
            </a:xfrm>
            <a:custGeom>
              <a:avLst/>
              <a:gdLst>
                <a:gd name="T0" fmla="*/ 20 w 20"/>
                <a:gd name="T1" fmla="*/ 10 h 20"/>
                <a:gd name="T2" fmla="*/ 10 w 20"/>
                <a:gd name="T3" fmla="*/ 20 h 20"/>
                <a:gd name="T4" fmla="*/ 10 w 20"/>
                <a:gd name="T5" fmla="*/ 20 h 20"/>
                <a:gd name="T6" fmla="*/ 0 w 20"/>
                <a:gd name="T7" fmla="*/ 10 h 20"/>
                <a:gd name="T8" fmla="*/ 0 w 20"/>
                <a:gd name="T9" fmla="*/ 10 h 20"/>
                <a:gd name="T10" fmla="*/ 10 w 20"/>
                <a:gd name="T11" fmla="*/ 0 h 20"/>
                <a:gd name="T12" fmla="*/ 10 w 20"/>
                <a:gd name="T13" fmla="*/ 0 h 20"/>
                <a:gd name="T14" fmla="*/ 20 w 20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cubicBezTo>
                    <a:pt x="20" y="16"/>
                    <a:pt x="16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4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rgbClr val="5570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272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08502" y="172167"/>
            <a:ext cx="10456564" cy="1156112"/>
          </a:xfrm>
          <a:prstGeom prst="rect">
            <a:avLst/>
          </a:prstGeom>
          <a:solidFill>
            <a:srgbClr val="0263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BE23BF0-F307-3C5A-02CB-EF1FADD25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293" y="365125"/>
            <a:ext cx="10515600" cy="473075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dirty="0">
                <a:solidFill>
                  <a:schemeClr val="bg1"/>
                </a:solidFill>
              </a:rPr>
              <a:t>De l’obligation d’assurance en République Démocratique du Congo</a:t>
            </a:r>
            <a:r>
              <a:rPr lang="fr-FR" dirty="0"/>
              <a:t/>
            </a:r>
            <a:br>
              <a:rPr lang="fr-FR" dirty="0"/>
            </a:br>
            <a:endParaRPr lang="fr-BE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77D621-B830-70B9-C459-A7ED2FD68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3002"/>
            <a:ext cx="10515600" cy="4348163"/>
          </a:xfrm>
        </p:spPr>
        <p:txBody>
          <a:bodyPr/>
          <a:lstStyle/>
          <a:p>
            <a:pPr marL="355600" lvl="0" indent="-355600">
              <a:spcAft>
                <a:spcPts val="1200"/>
              </a:spcAft>
            </a:pPr>
            <a:r>
              <a:rPr lang="fr-BE" sz="2400" dirty="0">
                <a:solidFill>
                  <a:schemeClr val="tx1"/>
                </a:solidFill>
                <a:latin typeface="+mj-lt"/>
              </a:rPr>
              <a:t>Le Code des assurances congolais, en ses articles 108 à 237, </a:t>
            </a:r>
            <a:br>
              <a:rPr lang="fr-BE" sz="2400" dirty="0">
                <a:solidFill>
                  <a:schemeClr val="tx1"/>
                </a:solidFill>
                <a:latin typeface="+mj-lt"/>
              </a:rPr>
            </a:br>
            <a:r>
              <a:rPr lang="fr-BE" sz="2400" dirty="0">
                <a:solidFill>
                  <a:schemeClr val="tx1"/>
                </a:solidFill>
              </a:rPr>
              <a:t>a rendu </a:t>
            </a:r>
            <a:r>
              <a:rPr lang="fr-BE" sz="2400" dirty="0" smtClean="0">
                <a:solidFill>
                  <a:schemeClr val="tx1"/>
                </a:solidFill>
              </a:rPr>
              <a:t>obligatoires </a:t>
            </a:r>
            <a:r>
              <a:rPr lang="fr-BE" sz="2400" dirty="0">
                <a:solidFill>
                  <a:schemeClr val="tx1"/>
                </a:solidFill>
              </a:rPr>
              <a:t>les six</a:t>
            </a:r>
            <a:r>
              <a:rPr lang="fr-BE" sz="2400" dirty="0">
                <a:solidFill>
                  <a:srgbClr val="FF0000"/>
                </a:solidFill>
              </a:rPr>
              <a:t> </a:t>
            </a:r>
            <a:r>
              <a:rPr lang="fr-BE" sz="2400" dirty="0">
                <a:solidFill>
                  <a:schemeClr val="tx1"/>
                </a:solidFill>
              </a:rPr>
              <a:t>assurances ci-après :</a:t>
            </a:r>
          </a:p>
          <a:p>
            <a:pPr marL="793750" lvl="1" indent="-457200">
              <a:spcAft>
                <a:spcPts val="600"/>
              </a:spcAft>
              <a:buFont typeface="+mj-lt"/>
              <a:buAutoNum type="arabicPeriod"/>
            </a:pPr>
            <a:r>
              <a:rPr lang="fr-BE" sz="2000" dirty="0"/>
              <a:t>Responsabilité </a:t>
            </a:r>
            <a:r>
              <a:rPr lang="fr-BE" sz="2000" dirty="0" smtClean="0"/>
              <a:t>civile </a:t>
            </a:r>
            <a:r>
              <a:rPr lang="fr-BE" sz="2000" dirty="0"/>
              <a:t>des propriétaires de</a:t>
            </a:r>
            <a:r>
              <a:rPr lang="fr-BE" sz="2000" dirty="0">
                <a:solidFill>
                  <a:schemeClr val="tx1"/>
                </a:solidFill>
              </a:rPr>
              <a:t>s </a:t>
            </a:r>
            <a:r>
              <a:rPr lang="fr-BE" sz="2000" dirty="0"/>
              <a:t>véhicules terrestres</a:t>
            </a:r>
          </a:p>
          <a:p>
            <a:pPr marL="336550" lvl="1" indent="0">
              <a:spcAft>
                <a:spcPts val="600"/>
              </a:spcAft>
              <a:buNone/>
            </a:pPr>
            <a:r>
              <a:rPr lang="fr-BE" sz="2000" dirty="0"/>
              <a:t>	à moteur ;</a:t>
            </a:r>
          </a:p>
          <a:p>
            <a:pPr marL="793750" lvl="1" indent="-457200">
              <a:spcAft>
                <a:spcPts val="600"/>
              </a:spcAft>
              <a:buFont typeface="+mj-lt"/>
              <a:buAutoNum type="arabicPeriod" startAt="2"/>
            </a:pPr>
            <a:r>
              <a:rPr lang="fr-BE" sz="2000" dirty="0"/>
              <a:t>Responsabilité </a:t>
            </a:r>
            <a:r>
              <a:rPr lang="fr-BE" sz="2000" dirty="0" smtClean="0"/>
              <a:t>civile </a:t>
            </a:r>
            <a:r>
              <a:rPr lang="fr-BE" sz="2000" dirty="0"/>
              <a:t>des transporteurs aériens ;</a:t>
            </a:r>
          </a:p>
          <a:p>
            <a:pPr marL="793750" lvl="1" indent="-457200">
              <a:spcAft>
                <a:spcPts val="600"/>
              </a:spcAft>
              <a:buFont typeface="+mj-lt"/>
              <a:buAutoNum type="arabicPeriod" startAt="2"/>
            </a:pPr>
            <a:r>
              <a:rPr lang="fr-BE" sz="2000" dirty="0"/>
              <a:t>Responsabilité </a:t>
            </a:r>
            <a:r>
              <a:rPr lang="fr-BE" sz="2000" dirty="0" smtClean="0"/>
              <a:t>civile </a:t>
            </a:r>
            <a:r>
              <a:rPr lang="fr-BE" sz="2000" dirty="0"/>
              <a:t>des transporteurs maritimes, </a:t>
            </a:r>
            <a:br>
              <a:rPr lang="fr-BE" sz="2000" dirty="0"/>
            </a:br>
            <a:r>
              <a:rPr lang="fr-BE" sz="2000" dirty="0"/>
              <a:t>fluviaux et lacustres ou des voies de navigation intérieures ;</a:t>
            </a:r>
          </a:p>
          <a:p>
            <a:pPr marL="793750" lvl="1" indent="-457200">
              <a:spcAft>
                <a:spcPts val="600"/>
              </a:spcAft>
              <a:buFont typeface="+mj-lt"/>
              <a:buAutoNum type="arabicPeriod" startAt="2"/>
            </a:pPr>
            <a:r>
              <a:rPr lang="fr-BE" sz="2000" dirty="0"/>
              <a:t>Assurance des risques de construction ;</a:t>
            </a:r>
          </a:p>
          <a:p>
            <a:pPr marL="793750" lvl="1" indent="-457200">
              <a:spcAft>
                <a:spcPts val="600"/>
              </a:spcAft>
              <a:buFont typeface="+mj-lt"/>
              <a:buAutoNum type="arabicPeriod" startAt="2"/>
            </a:pPr>
            <a:r>
              <a:rPr lang="nl-NL" sz="2000" dirty="0"/>
              <a:t>Assurance </a:t>
            </a:r>
            <a:r>
              <a:rPr lang="fr-FR" sz="2000" dirty="0"/>
              <a:t>incendie</a:t>
            </a:r>
            <a:r>
              <a:rPr lang="nl-NL" sz="2000" dirty="0"/>
              <a:t> ;</a:t>
            </a:r>
            <a:endParaRPr lang="fr-BE" sz="2000" dirty="0"/>
          </a:p>
          <a:p>
            <a:pPr marL="793750" lvl="1" indent="-457200">
              <a:spcAft>
                <a:spcPts val="600"/>
              </a:spcAft>
              <a:buFont typeface="+mj-lt"/>
              <a:buAutoNum type="arabicPeriod" startAt="2"/>
            </a:pPr>
            <a:r>
              <a:rPr lang="fr-BE" sz="2000" dirty="0"/>
              <a:t>Assurance des facultés à l’importation.</a:t>
            </a:r>
          </a:p>
          <a:p>
            <a:endParaRPr lang="fr-BE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F56E183-A109-C0D1-E5FD-98F342332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72FC-FB28-452F-93A0-0862028795B6}" type="slidenum">
              <a:rPr lang="fr-BE" smtClean="0"/>
              <a:t>6</a:t>
            </a:fld>
            <a:endParaRPr lang="fr-BE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E48D688-1DE3-BD3E-B26D-61DE9D0C1918}"/>
              </a:ext>
            </a:extLst>
          </p:cNvPr>
          <p:cNvGrpSpPr/>
          <p:nvPr/>
        </p:nvGrpSpPr>
        <p:grpSpPr>
          <a:xfrm>
            <a:off x="9228434" y="2198470"/>
            <a:ext cx="2822161" cy="3457612"/>
            <a:chOff x="4391683" y="1638289"/>
            <a:chExt cx="3451369" cy="3619545"/>
          </a:xfrm>
        </p:grpSpPr>
        <p:grpSp>
          <p:nvGrpSpPr>
            <p:cNvPr id="12" name="Graphique 4">
              <a:extLst>
                <a:ext uri="{FF2B5EF4-FFF2-40B4-BE49-F238E27FC236}">
                  <a16:creationId xmlns:a16="http://schemas.microsoft.com/office/drawing/2014/main" id="{51E623F8-C136-38BC-B852-234317846E04}"/>
                </a:ext>
              </a:extLst>
            </p:cNvPr>
            <p:cNvGrpSpPr/>
            <p:nvPr/>
          </p:nvGrpSpPr>
          <p:grpSpPr>
            <a:xfrm>
              <a:off x="5121084" y="1638289"/>
              <a:ext cx="2449364" cy="3534834"/>
              <a:chOff x="5121084" y="1638289"/>
              <a:chExt cx="2449364" cy="3534834"/>
            </a:xfrm>
          </p:grpSpPr>
          <p:sp>
            <p:nvSpPr>
              <p:cNvPr id="34" name="Forme libre : forme 33">
                <a:extLst>
                  <a:ext uri="{FF2B5EF4-FFF2-40B4-BE49-F238E27FC236}">
                    <a16:creationId xmlns:a16="http://schemas.microsoft.com/office/drawing/2014/main" id="{EAB8FCE5-830C-FF24-64A5-B6653A119674}"/>
                  </a:ext>
                </a:extLst>
              </p:cNvPr>
              <p:cNvSpPr/>
              <p:nvPr/>
            </p:nvSpPr>
            <p:spPr>
              <a:xfrm>
                <a:off x="5121084" y="2053639"/>
                <a:ext cx="2449364" cy="3119483"/>
              </a:xfrm>
              <a:custGeom>
                <a:avLst/>
                <a:gdLst>
                  <a:gd name="connsiteX0" fmla="*/ 0 w 2449364"/>
                  <a:gd name="connsiteY0" fmla="*/ 222402 h 3119483"/>
                  <a:gd name="connsiteX1" fmla="*/ 222402 w 2449364"/>
                  <a:gd name="connsiteY1" fmla="*/ 0 h 3119483"/>
                  <a:gd name="connsiteX2" fmla="*/ 2113867 w 2449364"/>
                  <a:gd name="connsiteY2" fmla="*/ 0 h 3119483"/>
                  <a:gd name="connsiteX3" fmla="*/ 2309560 w 2449364"/>
                  <a:gd name="connsiteY3" fmla="*/ 185981 h 3119483"/>
                  <a:gd name="connsiteX4" fmla="*/ 2449174 w 2449364"/>
                  <a:gd name="connsiteY4" fmla="*/ 2928203 h 3119483"/>
                  <a:gd name="connsiteX5" fmla="*/ 2307505 w 2449364"/>
                  <a:gd name="connsiteY5" fmla="*/ 3080051 h 3119483"/>
                  <a:gd name="connsiteX6" fmla="*/ 139661 w 2449364"/>
                  <a:gd name="connsiteY6" fmla="*/ 3119460 h 3119483"/>
                  <a:gd name="connsiteX7" fmla="*/ 0 w 2449364"/>
                  <a:gd name="connsiteY7" fmla="*/ 2982321 h 3119483"/>
                  <a:gd name="connsiteX8" fmla="*/ 0 w 2449364"/>
                  <a:gd name="connsiteY8" fmla="*/ 222402 h 3119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9364" h="3119483">
                    <a:moveTo>
                      <a:pt x="0" y="222402"/>
                    </a:moveTo>
                    <a:cubicBezTo>
                      <a:pt x="0" y="99551"/>
                      <a:pt x="99597" y="0"/>
                      <a:pt x="222402" y="0"/>
                    </a:cubicBezTo>
                    <a:lnTo>
                      <a:pt x="2113867" y="0"/>
                    </a:lnTo>
                    <a:cubicBezTo>
                      <a:pt x="2218227" y="0"/>
                      <a:pt x="2304283" y="81761"/>
                      <a:pt x="2309560" y="185981"/>
                    </a:cubicBezTo>
                    <a:lnTo>
                      <a:pt x="2449174" y="2928203"/>
                    </a:lnTo>
                    <a:cubicBezTo>
                      <a:pt x="2453329" y="3009777"/>
                      <a:pt x="2389126" y="3078557"/>
                      <a:pt x="2307505" y="3080051"/>
                    </a:cubicBezTo>
                    <a:lnTo>
                      <a:pt x="139661" y="3119460"/>
                    </a:lnTo>
                    <a:cubicBezTo>
                      <a:pt x="62943" y="3120861"/>
                      <a:pt x="0" y="3059039"/>
                      <a:pt x="0" y="2982321"/>
                    </a:cubicBezTo>
                    <a:lnTo>
                      <a:pt x="0" y="222402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46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5" name="Forme libre : forme 34">
                <a:extLst>
                  <a:ext uri="{FF2B5EF4-FFF2-40B4-BE49-F238E27FC236}">
                    <a16:creationId xmlns:a16="http://schemas.microsoft.com/office/drawing/2014/main" id="{89761321-993B-DA4D-4FB3-733BFC0BC8B6}"/>
                  </a:ext>
                </a:extLst>
              </p:cNvPr>
              <p:cNvSpPr/>
              <p:nvPr/>
            </p:nvSpPr>
            <p:spPr>
              <a:xfrm>
                <a:off x="5187855" y="4602923"/>
                <a:ext cx="394934" cy="523529"/>
              </a:xfrm>
              <a:custGeom>
                <a:avLst/>
                <a:gdLst>
                  <a:gd name="connsiteX0" fmla="*/ 389705 w 394934"/>
                  <a:gd name="connsiteY0" fmla="*/ 523529 h 523529"/>
                  <a:gd name="connsiteX1" fmla="*/ 389658 w 394934"/>
                  <a:gd name="connsiteY1" fmla="*/ 523529 h 523529"/>
                  <a:gd name="connsiteX2" fmla="*/ 147085 w 394934"/>
                  <a:gd name="connsiteY2" fmla="*/ 520400 h 523529"/>
                  <a:gd name="connsiteX3" fmla="*/ 0 w 394934"/>
                  <a:gd name="connsiteY3" fmla="*/ 371401 h 523529"/>
                  <a:gd name="connsiteX4" fmla="*/ 0 w 394934"/>
                  <a:gd name="connsiteY4" fmla="*/ 5183 h 523529"/>
                  <a:gd name="connsiteX5" fmla="*/ 5183 w 394934"/>
                  <a:gd name="connsiteY5" fmla="*/ 0 h 523529"/>
                  <a:gd name="connsiteX6" fmla="*/ 10366 w 394934"/>
                  <a:gd name="connsiteY6" fmla="*/ 5183 h 523529"/>
                  <a:gd name="connsiteX7" fmla="*/ 10366 w 394934"/>
                  <a:gd name="connsiteY7" fmla="*/ 371401 h 523529"/>
                  <a:gd name="connsiteX8" fmla="*/ 147225 w 394934"/>
                  <a:gd name="connsiteY8" fmla="*/ 510035 h 523529"/>
                  <a:gd name="connsiteX9" fmla="*/ 389798 w 394934"/>
                  <a:gd name="connsiteY9" fmla="*/ 513163 h 523529"/>
                  <a:gd name="connsiteX10" fmla="*/ 394935 w 394934"/>
                  <a:gd name="connsiteY10" fmla="*/ 518393 h 523529"/>
                  <a:gd name="connsiteX11" fmla="*/ 389752 w 394934"/>
                  <a:gd name="connsiteY11" fmla="*/ 523529 h 523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4934" h="523529">
                    <a:moveTo>
                      <a:pt x="389705" y="523529"/>
                    </a:moveTo>
                    <a:lnTo>
                      <a:pt x="389658" y="523529"/>
                    </a:lnTo>
                    <a:lnTo>
                      <a:pt x="147085" y="520400"/>
                    </a:lnTo>
                    <a:cubicBezTo>
                      <a:pt x="65978" y="519327"/>
                      <a:pt x="0" y="452508"/>
                      <a:pt x="0" y="371401"/>
                    </a:cubicBezTo>
                    <a:lnTo>
                      <a:pt x="0" y="5183"/>
                    </a:lnTo>
                    <a:cubicBezTo>
                      <a:pt x="0" y="2335"/>
                      <a:pt x="2335" y="0"/>
                      <a:pt x="5183" y="0"/>
                    </a:cubicBezTo>
                    <a:cubicBezTo>
                      <a:pt x="8031" y="0"/>
                      <a:pt x="10366" y="2335"/>
                      <a:pt x="10366" y="5183"/>
                    </a:cubicBezTo>
                    <a:lnTo>
                      <a:pt x="10366" y="371401"/>
                    </a:lnTo>
                    <a:cubicBezTo>
                      <a:pt x="10366" y="446858"/>
                      <a:pt x="71768" y="509054"/>
                      <a:pt x="147225" y="510035"/>
                    </a:cubicBezTo>
                    <a:lnTo>
                      <a:pt x="389798" y="513163"/>
                    </a:lnTo>
                    <a:cubicBezTo>
                      <a:pt x="392647" y="513163"/>
                      <a:pt x="394935" y="515544"/>
                      <a:pt x="394935" y="518393"/>
                    </a:cubicBezTo>
                    <a:cubicBezTo>
                      <a:pt x="394935" y="521241"/>
                      <a:pt x="392600" y="523529"/>
                      <a:pt x="389752" y="523529"/>
                    </a:cubicBezTo>
                    <a:close/>
                  </a:path>
                </a:pathLst>
              </a:custGeom>
              <a:solidFill>
                <a:srgbClr val="91B3FA"/>
              </a:solidFill>
              <a:ln w="46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6" name="Forme libre : forme 35">
                <a:extLst>
                  <a:ext uri="{FF2B5EF4-FFF2-40B4-BE49-F238E27FC236}">
                    <a16:creationId xmlns:a16="http://schemas.microsoft.com/office/drawing/2014/main" id="{2CA0768B-F063-1520-80BE-2D13E3D60858}"/>
                  </a:ext>
                </a:extLst>
              </p:cNvPr>
              <p:cNvSpPr/>
              <p:nvPr/>
            </p:nvSpPr>
            <p:spPr>
              <a:xfrm>
                <a:off x="5187855" y="4430157"/>
                <a:ext cx="10365" cy="69667"/>
              </a:xfrm>
              <a:custGeom>
                <a:avLst/>
                <a:gdLst>
                  <a:gd name="connsiteX0" fmla="*/ 5183 w 10365"/>
                  <a:gd name="connsiteY0" fmla="*/ 69667 h 69667"/>
                  <a:gd name="connsiteX1" fmla="*/ 0 w 10365"/>
                  <a:gd name="connsiteY1" fmla="*/ 64484 h 69667"/>
                  <a:gd name="connsiteX2" fmla="*/ 0 w 10365"/>
                  <a:gd name="connsiteY2" fmla="*/ 5183 h 69667"/>
                  <a:gd name="connsiteX3" fmla="*/ 5183 w 10365"/>
                  <a:gd name="connsiteY3" fmla="*/ 0 h 69667"/>
                  <a:gd name="connsiteX4" fmla="*/ 10366 w 10365"/>
                  <a:gd name="connsiteY4" fmla="*/ 5183 h 69667"/>
                  <a:gd name="connsiteX5" fmla="*/ 10366 w 10365"/>
                  <a:gd name="connsiteY5" fmla="*/ 64484 h 69667"/>
                  <a:gd name="connsiteX6" fmla="*/ 5183 w 10365"/>
                  <a:gd name="connsiteY6" fmla="*/ 69667 h 69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65" h="69667">
                    <a:moveTo>
                      <a:pt x="5183" y="69667"/>
                    </a:moveTo>
                    <a:cubicBezTo>
                      <a:pt x="2335" y="69667"/>
                      <a:pt x="0" y="67332"/>
                      <a:pt x="0" y="64484"/>
                    </a:cubicBezTo>
                    <a:lnTo>
                      <a:pt x="0" y="5183"/>
                    </a:lnTo>
                    <a:cubicBezTo>
                      <a:pt x="0" y="2335"/>
                      <a:pt x="2335" y="0"/>
                      <a:pt x="5183" y="0"/>
                    </a:cubicBezTo>
                    <a:cubicBezTo>
                      <a:pt x="8031" y="0"/>
                      <a:pt x="10366" y="2335"/>
                      <a:pt x="10366" y="5183"/>
                    </a:cubicBezTo>
                    <a:lnTo>
                      <a:pt x="10366" y="64484"/>
                    </a:lnTo>
                    <a:cubicBezTo>
                      <a:pt x="10366" y="67332"/>
                      <a:pt x="8031" y="69667"/>
                      <a:pt x="5183" y="69667"/>
                    </a:cubicBezTo>
                    <a:close/>
                  </a:path>
                </a:pathLst>
              </a:custGeom>
              <a:solidFill>
                <a:srgbClr val="A737D5"/>
              </a:solidFill>
              <a:ln w="46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grpSp>
            <p:nvGrpSpPr>
              <p:cNvPr id="37" name="Graphique 4">
                <a:extLst>
                  <a:ext uri="{FF2B5EF4-FFF2-40B4-BE49-F238E27FC236}">
                    <a16:creationId xmlns:a16="http://schemas.microsoft.com/office/drawing/2014/main" id="{93F1DC25-32F7-8189-C8C8-0BCD254F3066}"/>
                  </a:ext>
                </a:extLst>
              </p:cNvPr>
              <p:cNvGrpSpPr/>
              <p:nvPr/>
            </p:nvGrpSpPr>
            <p:grpSpPr>
              <a:xfrm>
                <a:off x="5276058" y="2030770"/>
                <a:ext cx="2164956" cy="3028258"/>
                <a:chOff x="5276058" y="2030770"/>
                <a:chExt cx="2164956" cy="3028258"/>
              </a:xfrm>
            </p:grpSpPr>
            <p:sp>
              <p:nvSpPr>
                <p:cNvPr id="44" name="Forme libre : forme 43">
                  <a:extLst>
                    <a:ext uri="{FF2B5EF4-FFF2-40B4-BE49-F238E27FC236}">
                      <a16:creationId xmlns:a16="http://schemas.microsoft.com/office/drawing/2014/main" id="{CB660D95-B7F0-D0FB-6C4D-0238EFBBD926}"/>
                    </a:ext>
                  </a:extLst>
                </p:cNvPr>
                <p:cNvSpPr/>
                <p:nvPr/>
              </p:nvSpPr>
              <p:spPr>
                <a:xfrm>
                  <a:off x="5276058" y="2030770"/>
                  <a:ext cx="2164956" cy="3028258"/>
                </a:xfrm>
                <a:custGeom>
                  <a:avLst/>
                  <a:gdLst>
                    <a:gd name="connsiteX0" fmla="*/ 1 w 2164956"/>
                    <a:gd name="connsiteY0" fmla="*/ 65034 h 3028258"/>
                    <a:gd name="connsiteX1" fmla="*/ 73263 w 2164956"/>
                    <a:gd name="connsiteY1" fmla="*/ 597 h 3028258"/>
                    <a:gd name="connsiteX2" fmla="*/ 1954129 w 2164956"/>
                    <a:gd name="connsiteY2" fmla="*/ 87587 h 3028258"/>
                    <a:gd name="connsiteX3" fmla="*/ 2018473 w 2164956"/>
                    <a:gd name="connsiteY3" fmla="*/ 143946 h 3028258"/>
                    <a:gd name="connsiteX4" fmla="*/ 2164858 w 2164956"/>
                    <a:gd name="connsiteY4" fmla="*/ 2898402 h 3028258"/>
                    <a:gd name="connsiteX5" fmla="*/ 2100280 w 2164956"/>
                    <a:gd name="connsiteY5" fmla="*/ 2970684 h 3028258"/>
                    <a:gd name="connsiteX6" fmla="*/ 65746 w 2164956"/>
                    <a:gd name="connsiteY6" fmla="*/ 3012101 h 3028258"/>
                    <a:gd name="connsiteX7" fmla="*/ 16998 w 2164956"/>
                    <a:gd name="connsiteY7" fmla="*/ 2958217 h 3028258"/>
                    <a:gd name="connsiteX8" fmla="*/ 1 w 2164956"/>
                    <a:gd name="connsiteY8" fmla="*/ 65034 h 3028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64956" h="3028258">
                      <a:moveTo>
                        <a:pt x="1" y="65034"/>
                      </a:moveTo>
                      <a:cubicBezTo>
                        <a:pt x="-232" y="25718"/>
                        <a:pt x="34321" y="-4680"/>
                        <a:pt x="73263" y="597"/>
                      </a:cubicBezTo>
                      <a:cubicBezTo>
                        <a:pt x="331573" y="35617"/>
                        <a:pt x="1219779" y="143946"/>
                        <a:pt x="1954129" y="87587"/>
                      </a:cubicBezTo>
                      <a:cubicBezTo>
                        <a:pt x="1987608" y="85019"/>
                        <a:pt x="2016699" y="110373"/>
                        <a:pt x="2018473" y="143946"/>
                      </a:cubicBezTo>
                      <a:lnTo>
                        <a:pt x="2164858" y="2898402"/>
                      </a:lnTo>
                      <a:cubicBezTo>
                        <a:pt x="2166865" y="2936177"/>
                        <a:pt x="2138009" y="2968489"/>
                        <a:pt x="2100280" y="2970684"/>
                      </a:cubicBezTo>
                      <a:cubicBezTo>
                        <a:pt x="1791402" y="2988941"/>
                        <a:pt x="519468" y="3059635"/>
                        <a:pt x="65746" y="3012101"/>
                      </a:cubicBezTo>
                      <a:cubicBezTo>
                        <a:pt x="38150" y="3009206"/>
                        <a:pt x="17184" y="2985953"/>
                        <a:pt x="16998" y="2958217"/>
                      </a:cubicBezTo>
                      <a:lnTo>
                        <a:pt x="1" y="65034"/>
                      </a:lnTo>
                      <a:close/>
                    </a:path>
                  </a:pathLst>
                </a:custGeom>
                <a:solidFill>
                  <a:srgbClr val="E62243"/>
                </a:solidFill>
                <a:ln w="46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BE"/>
                </a:p>
              </p:txBody>
            </p:sp>
            <p:sp>
              <p:nvSpPr>
                <p:cNvPr id="45" name="Forme libre : forme 44">
                  <a:extLst>
                    <a:ext uri="{FF2B5EF4-FFF2-40B4-BE49-F238E27FC236}">
                      <a16:creationId xmlns:a16="http://schemas.microsoft.com/office/drawing/2014/main" id="{14F845C0-BD9E-177B-4F1E-7BACE38C96B1}"/>
                    </a:ext>
                  </a:extLst>
                </p:cNvPr>
                <p:cNvSpPr/>
                <p:nvPr/>
              </p:nvSpPr>
              <p:spPr>
                <a:xfrm>
                  <a:off x="5306456" y="2102278"/>
                  <a:ext cx="2083423" cy="2914246"/>
                </a:xfrm>
                <a:custGeom>
                  <a:avLst/>
                  <a:gdLst>
                    <a:gd name="connsiteX0" fmla="*/ 1 w 2083423"/>
                    <a:gd name="connsiteY0" fmla="*/ 62585 h 2914246"/>
                    <a:gd name="connsiteX1" fmla="*/ 70509 w 2083423"/>
                    <a:gd name="connsiteY1" fmla="*/ 576 h 2914246"/>
                    <a:gd name="connsiteX2" fmla="*/ 1880540 w 2083423"/>
                    <a:gd name="connsiteY2" fmla="*/ 84298 h 2914246"/>
                    <a:gd name="connsiteX3" fmla="*/ 1942456 w 2083423"/>
                    <a:gd name="connsiteY3" fmla="*/ 138509 h 2914246"/>
                    <a:gd name="connsiteX4" fmla="*/ 2083330 w 2083423"/>
                    <a:gd name="connsiteY4" fmla="*/ 2789259 h 2914246"/>
                    <a:gd name="connsiteX5" fmla="*/ 2021181 w 2083423"/>
                    <a:gd name="connsiteY5" fmla="*/ 2858832 h 2914246"/>
                    <a:gd name="connsiteX6" fmla="*/ 63271 w 2083423"/>
                    <a:gd name="connsiteY6" fmla="*/ 2898709 h 2914246"/>
                    <a:gd name="connsiteX7" fmla="*/ 16391 w 2083423"/>
                    <a:gd name="connsiteY7" fmla="*/ 2846832 h 2914246"/>
                    <a:gd name="connsiteX8" fmla="*/ 1 w 2083423"/>
                    <a:gd name="connsiteY8" fmla="*/ 62585 h 2914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3423" h="2914246">
                      <a:moveTo>
                        <a:pt x="1" y="62585"/>
                      </a:moveTo>
                      <a:cubicBezTo>
                        <a:pt x="-232" y="24764"/>
                        <a:pt x="33060" y="-4513"/>
                        <a:pt x="70509" y="576"/>
                      </a:cubicBezTo>
                      <a:cubicBezTo>
                        <a:pt x="319059" y="34289"/>
                        <a:pt x="1173832" y="138556"/>
                        <a:pt x="1880540" y="84298"/>
                      </a:cubicBezTo>
                      <a:cubicBezTo>
                        <a:pt x="1912759" y="81823"/>
                        <a:pt x="1940728" y="106244"/>
                        <a:pt x="1942456" y="138509"/>
                      </a:cubicBezTo>
                      <a:lnTo>
                        <a:pt x="2083330" y="2789259"/>
                      </a:lnTo>
                      <a:cubicBezTo>
                        <a:pt x="2085245" y="2825587"/>
                        <a:pt x="2057509" y="2856684"/>
                        <a:pt x="2021181" y="2858832"/>
                      </a:cubicBezTo>
                      <a:cubicBezTo>
                        <a:pt x="1723976" y="2876436"/>
                        <a:pt x="499903" y="2944422"/>
                        <a:pt x="63271" y="2898709"/>
                      </a:cubicBezTo>
                      <a:cubicBezTo>
                        <a:pt x="36702" y="2895907"/>
                        <a:pt x="16531" y="2873541"/>
                        <a:pt x="16391" y="2846832"/>
                      </a:cubicBezTo>
                      <a:lnTo>
                        <a:pt x="1" y="62585"/>
                      </a:ln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6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BE"/>
                </a:p>
              </p:txBody>
            </p:sp>
            <p:sp>
              <p:nvSpPr>
                <p:cNvPr id="46" name="Forme libre : forme 45">
                  <a:extLst>
                    <a:ext uri="{FF2B5EF4-FFF2-40B4-BE49-F238E27FC236}">
                      <a16:creationId xmlns:a16="http://schemas.microsoft.com/office/drawing/2014/main" id="{0915853A-403E-4F66-5B41-2CA0070C50B1}"/>
                    </a:ext>
                  </a:extLst>
                </p:cNvPr>
                <p:cNvSpPr/>
                <p:nvPr/>
              </p:nvSpPr>
              <p:spPr>
                <a:xfrm>
                  <a:off x="5536429" y="2329060"/>
                  <a:ext cx="722164" cy="648890"/>
                </a:xfrm>
                <a:custGeom>
                  <a:avLst/>
                  <a:gdLst>
                    <a:gd name="connsiteX0" fmla="*/ 135 w 722164"/>
                    <a:gd name="connsiteY0" fmla="*/ 40181 h 648890"/>
                    <a:gd name="connsiteX1" fmla="*/ 26516 w 722164"/>
                    <a:gd name="connsiteY1" fmla="*/ 608489 h 648890"/>
                    <a:gd name="connsiteX2" fmla="*/ 61583 w 722164"/>
                    <a:gd name="connsiteY2" fmla="*/ 642949 h 648890"/>
                    <a:gd name="connsiteX3" fmla="*/ 679947 w 722164"/>
                    <a:gd name="connsiteY3" fmla="*/ 644256 h 648890"/>
                    <a:gd name="connsiteX4" fmla="*/ 718142 w 722164"/>
                    <a:gd name="connsiteY4" fmla="*/ 605267 h 648890"/>
                    <a:gd name="connsiteX5" fmla="*/ 705115 w 722164"/>
                    <a:gd name="connsiteY5" fmla="*/ 58812 h 648890"/>
                    <a:gd name="connsiteX6" fmla="*/ 661877 w 722164"/>
                    <a:gd name="connsiteY6" fmla="*/ 21784 h 648890"/>
                    <a:gd name="connsiteX7" fmla="*/ 39777 w 722164"/>
                    <a:gd name="connsiteY7" fmla="*/ 25 h 648890"/>
                    <a:gd name="connsiteX8" fmla="*/ 41 w 722164"/>
                    <a:gd name="connsiteY8" fmla="*/ 40181 h 648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22164" h="648890">
                      <a:moveTo>
                        <a:pt x="135" y="40181"/>
                      </a:moveTo>
                      <a:lnTo>
                        <a:pt x="26516" y="608489"/>
                      </a:lnTo>
                      <a:cubicBezTo>
                        <a:pt x="27404" y="627400"/>
                        <a:pt x="42672" y="642435"/>
                        <a:pt x="61583" y="642949"/>
                      </a:cubicBezTo>
                      <a:cubicBezTo>
                        <a:pt x="166831" y="645937"/>
                        <a:pt x="494807" y="653922"/>
                        <a:pt x="679947" y="644256"/>
                      </a:cubicBezTo>
                      <a:cubicBezTo>
                        <a:pt x="700912" y="643182"/>
                        <a:pt x="717442" y="626233"/>
                        <a:pt x="718142" y="605267"/>
                      </a:cubicBezTo>
                      <a:cubicBezTo>
                        <a:pt x="721691" y="498712"/>
                        <a:pt x="729395" y="188480"/>
                        <a:pt x="705115" y="58812"/>
                      </a:cubicBezTo>
                      <a:cubicBezTo>
                        <a:pt x="701192" y="37846"/>
                        <a:pt x="683169" y="22531"/>
                        <a:pt x="661877" y="21784"/>
                      </a:cubicBezTo>
                      <a:lnTo>
                        <a:pt x="39777" y="25"/>
                      </a:lnTo>
                      <a:cubicBezTo>
                        <a:pt x="17364" y="-769"/>
                        <a:pt x="-986" y="17768"/>
                        <a:pt x="41" y="40181"/>
                      </a:cubicBezTo>
                      <a:close/>
                    </a:path>
                  </a:pathLst>
                </a:custGeom>
                <a:solidFill>
                  <a:srgbClr val="FFFFFF">
                    <a:alpha val="78000"/>
                  </a:srgbClr>
                </a:solidFill>
                <a:ln w="46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BE"/>
                </a:p>
              </p:txBody>
            </p:sp>
            <p:sp>
              <p:nvSpPr>
                <p:cNvPr id="47" name="Forme libre : forme 46">
                  <a:extLst>
                    <a:ext uri="{FF2B5EF4-FFF2-40B4-BE49-F238E27FC236}">
                      <a16:creationId xmlns:a16="http://schemas.microsoft.com/office/drawing/2014/main" id="{32B56FCB-0253-25DA-471B-666C1325CB8C}"/>
                    </a:ext>
                  </a:extLst>
                </p:cNvPr>
                <p:cNvSpPr/>
                <p:nvPr/>
              </p:nvSpPr>
              <p:spPr>
                <a:xfrm>
                  <a:off x="6393421" y="2368024"/>
                  <a:ext cx="721161" cy="50665"/>
                </a:xfrm>
                <a:custGeom>
                  <a:avLst/>
                  <a:gdLst>
                    <a:gd name="connsiteX0" fmla="*/ 700561 w 721161"/>
                    <a:gd name="connsiteY0" fmla="*/ 50666 h 50665"/>
                    <a:gd name="connsiteX1" fmla="*/ 721154 w 721161"/>
                    <a:gd name="connsiteY1" fmla="*/ 31615 h 50665"/>
                    <a:gd name="connsiteX2" fmla="*/ 699441 w 721161"/>
                    <a:gd name="connsiteY2" fmla="*/ 12190 h 50665"/>
                    <a:gd name="connsiteX3" fmla="*/ 15239 w 721161"/>
                    <a:gd name="connsiteY3" fmla="*/ 3 h 50665"/>
                    <a:gd name="connsiteX4" fmla="*/ 1138 w 721161"/>
                    <a:gd name="connsiteY4" fmla="*/ 19568 h 50665"/>
                    <a:gd name="connsiteX5" fmla="*/ 5060 w 721161"/>
                    <a:gd name="connsiteY5" fmla="*/ 30727 h 50665"/>
                    <a:gd name="connsiteX6" fmla="*/ 33216 w 721161"/>
                    <a:gd name="connsiteY6" fmla="*/ 50666 h 50665"/>
                    <a:gd name="connsiteX7" fmla="*/ 700515 w 721161"/>
                    <a:gd name="connsiteY7" fmla="*/ 50666 h 50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1161" h="50665">
                      <a:moveTo>
                        <a:pt x="700561" y="50666"/>
                      </a:moveTo>
                      <a:cubicBezTo>
                        <a:pt x="712188" y="50666"/>
                        <a:pt x="721480" y="42074"/>
                        <a:pt x="721154" y="31615"/>
                      </a:cubicBezTo>
                      <a:cubicBezTo>
                        <a:pt x="720827" y="21108"/>
                        <a:pt x="711068" y="12377"/>
                        <a:pt x="699441" y="12190"/>
                      </a:cubicBezTo>
                      <a:lnTo>
                        <a:pt x="15239" y="3"/>
                      </a:lnTo>
                      <a:cubicBezTo>
                        <a:pt x="3613" y="-184"/>
                        <a:pt x="-2738" y="8595"/>
                        <a:pt x="1138" y="19568"/>
                      </a:cubicBezTo>
                      <a:lnTo>
                        <a:pt x="5060" y="30727"/>
                      </a:lnTo>
                      <a:cubicBezTo>
                        <a:pt x="8936" y="41700"/>
                        <a:pt x="21590" y="50666"/>
                        <a:pt x="33216" y="50666"/>
                      </a:cubicBezTo>
                      <a:lnTo>
                        <a:pt x="700515" y="506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6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BE"/>
                </a:p>
              </p:txBody>
            </p:sp>
            <p:sp>
              <p:nvSpPr>
                <p:cNvPr id="48" name="Forme libre : forme 47">
                  <a:extLst>
                    <a:ext uri="{FF2B5EF4-FFF2-40B4-BE49-F238E27FC236}">
                      <a16:creationId xmlns:a16="http://schemas.microsoft.com/office/drawing/2014/main" id="{1ADE515F-9537-9AC3-E00C-443C3D3781EA}"/>
                    </a:ext>
                  </a:extLst>
                </p:cNvPr>
                <p:cNvSpPr/>
                <p:nvPr/>
              </p:nvSpPr>
              <p:spPr>
                <a:xfrm>
                  <a:off x="6393421" y="2473925"/>
                  <a:ext cx="721115" cy="50665"/>
                </a:xfrm>
                <a:custGeom>
                  <a:avLst/>
                  <a:gdLst>
                    <a:gd name="connsiteX0" fmla="*/ 15239 w 721115"/>
                    <a:gd name="connsiteY0" fmla="*/ 3 h 50665"/>
                    <a:gd name="connsiteX1" fmla="*/ 1138 w 721115"/>
                    <a:gd name="connsiteY1" fmla="*/ 19567 h 50665"/>
                    <a:gd name="connsiteX2" fmla="*/ 5060 w 721115"/>
                    <a:gd name="connsiteY2" fmla="*/ 30727 h 50665"/>
                    <a:gd name="connsiteX3" fmla="*/ 33216 w 721115"/>
                    <a:gd name="connsiteY3" fmla="*/ 50665 h 50665"/>
                    <a:gd name="connsiteX4" fmla="*/ 700515 w 721115"/>
                    <a:gd name="connsiteY4" fmla="*/ 50665 h 50665"/>
                    <a:gd name="connsiteX5" fmla="*/ 721107 w 721115"/>
                    <a:gd name="connsiteY5" fmla="*/ 31614 h 50665"/>
                    <a:gd name="connsiteX6" fmla="*/ 699394 w 721115"/>
                    <a:gd name="connsiteY6" fmla="*/ 12190 h 50665"/>
                    <a:gd name="connsiteX7" fmla="*/ 15193 w 721115"/>
                    <a:gd name="connsiteY7" fmla="*/ 3 h 50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1115" h="50665">
                      <a:moveTo>
                        <a:pt x="15239" y="3"/>
                      </a:moveTo>
                      <a:cubicBezTo>
                        <a:pt x="3613" y="-184"/>
                        <a:pt x="-2738" y="8595"/>
                        <a:pt x="1138" y="19567"/>
                      </a:cubicBezTo>
                      <a:lnTo>
                        <a:pt x="5060" y="30727"/>
                      </a:lnTo>
                      <a:cubicBezTo>
                        <a:pt x="8936" y="41700"/>
                        <a:pt x="21590" y="50665"/>
                        <a:pt x="33216" y="50665"/>
                      </a:cubicBezTo>
                      <a:lnTo>
                        <a:pt x="700515" y="50665"/>
                      </a:lnTo>
                      <a:cubicBezTo>
                        <a:pt x="712142" y="50665"/>
                        <a:pt x="721434" y="42074"/>
                        <a:pt x="721107" y="31614"/>
                      </a:cubicBezTo>
                      <a:cubicBezTo>
                        <a:pt x="720780" y="21108"/>
                        <a:pt x="711021" y="12377"/>
                        <a:pt x="699394" y="12190"/>
                      </a:cubicBezTo>
                      <a:lnTo>
                        <a:pt x="15193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6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BE"/>
                </a:p>
              </p:txBody>
            </p:sp>
            <p:sp>
              <p:nvSpPr>
                <p:cNvPr id="49" name="Forme libre : forme 48">
                  <a:extLst>
                    <a:ext uri="{FF2B5EF4-FFF2-40B4-BE49-F238E27FC236}">
                      <a16:creationId xmlns:a16="http://schemas.microsoft.com/office/drawing/2014/main" id="{706D6E2C-FCBB-EFE4-BC8A-E0385F07ADD6}"/>
                    </a:ext>
                  </a:extLst>
                </p:cNvPr>
                <p:cNvSpPr/>
                <p:nvPr/>
              </p:nvSpPr>
              <p:spPr>
                <a:xfrm>
                  <a:off x="6393421" y="2581414"/>
                  <a:ext cx="721115" cy="50665"/>
                </a:xfrm>
                <a:custGeom>
                  <a:avLst/>
                  <a:gdLst>
                    <a:gd name="connsiteX0" fmla="*/ 15239 w 721115"/>
                    <a:gd name="connsiteY0" fmla="*/ 3 h 50665"/>
                    <a:gd name="connsiteX1" fmla="*/ 1138 w 721115"/>
                    <a:gd name="connsiteY1" fmla="*/ 19568 h 50665"/>
                    <a:gd name="connsiteX2" fmla="*/ 5060 w 721115"/>
                    <a:gd name="connsiteY2" fmla="*/ 30727 h 50665"/>
                    <a:gd name="connsiteX3" fmla="*/ 33216 w 721115"/>
                    <a:gd name="connsiteY3" fmla="*/ 50666 h 50665"/>
                    <a:gd name="connsiteX4" fmla="*/ 700515 w 721115"/>
                    <a:gd name="connsiteY4" fmla="*/ 50666 h 50665"/>
                    <a:gd name="connsiteX5" fmla="*/ 721107 w 721115"/>
                    <a:gd name="connsiteY5" fmla="*/ 31615 h 50665"/>
                    <a:gd name="connsiteX6" fmla="*/ 699394 w 721115"/>
                    <a:gd name="connsiteY6" fmla="*/ 12190 h 50665"/>
                    <a:gd name="connsiteX7" fmla="*/ 15193 w 721115"/>
                    <a:gd name="connsiteY7" fmla="*/ 3 h 50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1115" h="50665">
                      <a:moveTo>
                        <a:pt x="15239" y="3"/>
                      </a:moveTo>
                      <a:cubicBezTo>
                        <a:pt x="3613" y="-184"/>
                        <a:pt x="-2738" y="8595"/>
                        <a:pt x="1138" y="19568"/>
                      </a:cubicBezTo>
                      <a:lnTo>
                        <a:pt x="5060" y="30727"/>
                      </a:lnTo>
                      <a:cubicBezTo>
                        <a:pt x="8936" y="41700"/>
                        <a:pt x="21590" y="50666"/>
                        <a:pt x="33216" y="50666"/>
                      </a:cubicBezTo>
                      <a:lnTo>
                        <a:pt x="700515" y="50666"/>
                      </a:lnTo>
                      <a:cubicBezTo>
                        <a:pt x="712142" y="50666"/>
                        <a:pt x="721434" y="42074"/>
                        <a:pt x="721107" y="31615"/>
                      </a:cubicBezTo>
                      <a:cubicBezTo>
                        <a:pt x="720780" y="21155"/>
                        <a:pt x="711021" y="12377"/>
                        <a:pt x="699394" y="12190"/>
                      </a:cubicBezTo>
                      <a:lnTo>
                        <a:pt x="15193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6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BE"/>
                </a:p>
              </p:txBody>
            </p:sp>
            <p:sp>
              <p:nvSpPr>
                <p:cNvPr id="50" name="Forme libre : forme 49">
                  <a:extLst>
                    <a:ext uri="{FF2B5EF4-FFF2-40B4-BE49-F238E27FC236}">
                      <a16:creationId xmlns:a16="http://schemas.microsoft.com/office/drawing/2014/main" id="{98B44778-69D1-B7DF-1F3E-BD289E3FD2BD}"/>
                    </a:ext>
                  </a:extLst>
                </p:cNvPr>
                <p:cNvSpPr/>
                <p:nvPr/>
              </p:nvSpPr>
              <p:spPr>
                <a:xfrm>
                  <a:off x="5545806" y="3099575"/>
                  <a:ext cx="1634364" cy="50896"/>
                </a:xfrm>
                <a:custGeom>
                  <a:avLst/>
                  <a:gdLst>
                    <a:gd name="connsiteX0" fmla="*/ 1614435 w 1634364"/>
                    <a:gd name="connsiteY0" fmla="*/ 50897 h 50896"/>
                    <a:gd name="connsiteX1" fmla="*/ 1634326 w 1634364"/>
                    <a:gd name="connsiteY1" fmla="*/ 31846 h 50896"/>
                    <a:gd name="connsiteX2" fmla="*/ 1611913 w 1634364"/>
                    <a:gd name="connsiteY2" fmla="*/ 12608 h 50896"/>
                    <a:gd name="connsiteX3" fmla="*/ 11723 w 1634364"/>
                    <a:gd name="connsiteY3" fmla="*/ 1 h 50896"/>
                    <a:gd name="connsiteX4" fmla="*/ 3738 w 1634364"/>
                    <a:gd name="connsiteY4" fmla="*/ 16390 h 50896"/>
                    <a:gd name="connsiteX5" fmla="*/ 18073 w 1634364"/>
                    <a:gd name="connsiteY5" fmla="*/ 34367 h 50896"/>
                    <a:gd name="connsiteX6" fmla="*/ 52393 w 1634364"/>
                    <a:gd name="connsiteY6" fmla="*/ 50897 h 50896"/>
                    <a:gd name="connsiteX7" fmla="*/ 1614435 w 1634364"/>
                    <a:gd name="connsiteY7" fmla="*/ 50897 h 50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34364" h="50896">
                      <a:moveTo>
                        <a:pt x="1614435" y="50897"/>
                      </a:moveTo>
                      <a:cubicBezTo>
                        <a:pt x="1626061" y="50897"/>
                        <a:pt x="1635027" y="42305"/>
                        <a:pt x="1634326" y="31846"/>
                      </a:cubicBezTo>
                      <a:cubicBezTo>
                        <a:pt x="1633626" y="21340"/>
                        <a:pt x="1623540" y="12702"/>
                        <a:pt x="1611913" y="12608"/>
                      </a:cubicBezTo>
                      <a:lnTo>
                        <a:pt x="11723" y="1"/>
                      </a:lnTo>
                      <a:cubicBezTo>
                        <a:pt x="96" y="-93"/>
                        <a:pt x="-3499" y="7285"/>
                        <a:pt x="3738" y="16390"/>
                      </a:cubicBezTo>
                      <a:lnTo>
                        <a:pt x="18073" y="34367"/>
                      </a:lnTo>
                      <a:cubicBezTo>
                        <a:pt x="25311" y="43473"/>
                        <a:pt x="40766" y="50897"/>
                        <a:pt x="52393" y="50897"/>
                      </a:cubicBezTo>
                      <a:lnTo>
                        <a:pt x="1614435" y="5089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6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BE"/>
                </a:p>
              </p:txBody>
            </p:sp>
            <p:sp>
              <p:nvSpPr>
                <p:cNvPr id="51" name="Forme libre : forme 50">
                  <a:extLst>
                    <a:ext uri="{FF2B5EF4-FFF2-40B4-BE49-F238E27FC236}">
                      <a16:creationId xmlns:a16="http://schemas.microsoft.com/office/drawing/2014/main" id="{B85FA40F-5480-88CE-5506-D3882A15C736}"/>
                    </a:ext>
                  </a:extLst>
                </p:cNvPr>
                <p:cNvSpPr/>
                <p:nvPr/>
              </p:nvSpPr>
              <p:spPr>
                <a:xfrm>
                  <a:off x="5545806" y="3205476"/>
                  <a:ext cx="1634364" cy="50896"/>
                </a:xfrm>
                <a:custGeom>
                  <a:avLst/>
                  <a:gdLst>
                    <a:gd name="connsiteX0" fmla="*/ 11723 w 1634364"/>
                    <a:gd name="connsiteY0" fmla="*/ 1 h 50896"/>
                    <a:gd name="connsiteX1" fmla="*/ 3738 w 1634364"/>
                    <a:gd name="connsiteY1" fmla="*/ 16390 h 50896"/>
                    <a:gd name="connsiteX2" fmla="*/ 18073 w 1634364"/>
                    <a:gd name="connsiteY2" fmla="*/ 34367 h 50896"/>
                    <a:gd name="connsiteX3" fmla="*/ 52393 w 1634364"/>
                    <a:gd name="connsiteY3" fmla="*/ 50897 h 50896"/>
                    <a:gd name="connsiteX4" fmla="*/ 1614435 w 1634364"/>
                    <a:gd name="connsiteY4" fmla="*/ 50897 h 50896"/>
                    <a:gd name="connsiteX5" fmla="*/ 1634326 w 1634364"/>
                    <a:gd name="connsiteY5" fmla="*/ 31846 h 50896"/>
                    <a:gd name="connsiteX6" fmla="*/ 1611913 w 1634364"/>
                    <a:gd name="connsiteY6" fmla="*/ 12608 h 50896"/>
                    <a:gd name="connsiteX7" fmla="*/ 11723 w 1634364"/>
                    <a:gd name="connsiteY7" fmla="*/ 1 h 50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34364" h="50896">
                      <a:moveTo>
                        <a:pt x="11723" y="1"/>
                      </a:moveTo>
                      <a:cubicBezTo>
                        <a:pt x="96" y="-93"/>
                        <a:pt x="-3499" y="7285"/>
                        <a:pt x="3738" y="16390"/>
                      </a:cubicBezTo>
                      <a:lnTo>
                        <a:pt x="18073" y="34367"/>
                      </a:lnTo>
                      <a:cubicBezTo>
                        <a:pt x="25311" y="43473"/>
                        <a:pt x="40766" y="50897"/>
                        <a:pt x="52393" y="50897"/>
                      </a:cubicBezTo>
                      <a:lnTo>
                        <a:pt x="1614435" y="50897"/>
                      </a:lnTo>
                      <a:cubicBezTo>
                        <a:pt x="1626061" y="50897"/>
                        <a:pt x="1635027" y="42305"/>
                        <a:pt x="1634326" y="31846"/>
                      </a:cubicBezTo>
                      <a:cubicBezTo>
                        <a:pt x="1633626" y="21340"/>
                        <a:pt x="1623540" y="12702"/>
                        <a:pt x="1611913" y="12608"/>
                      </a:cubicBezTo>
                      <a:lnTo>
                        <a:pt x="1172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6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BE"/>
                </a:p>
              </p:txBody>
            </p:sp>
            <p:sp>
              <p:nvSpPr>
                <p:cNvPr id="52" name="Forme libre : forme 51">
                  <a:extLst>
                    <a:ext uri="{FF2B5EF4-FFF2-40B4-BE49-F238E27FC236}">
                      <a16:creationId xmlns:a16="http://schemas.microsoft.com/office/drawing/2014/main" id="{80CB85D2-50E8-B1EB-4C77-E47238FB7320}"/>
                    </a:ext>
                  </a:extLst>
                </p:cNvPr>
                <p:cNvSpPr/>
                <p:nvPr/>
              </p:nvSpPr>
              <p:spPr>
                <a:xfrm>
                  <a:off x="5527768" y="3377540"/>
                  <a:ext cx="225945" cy="203682"/>
                </a:xfrm>
                <a:custGeom>
                  <a:avLst/>
                  <a:gdLst>
                    <a:gd name="connsiteX0" fmla="*/ 23550 w 225945"/>
                    <a:gd name="connsiteY0" fmla="*/ 4860 h 203682"/>
                    <a:gd name="connsiteX1" fmla="*/ 173530 w 225945"/>
                    <a:gd name="connsiteY1" fmla="*/ 4 h 203682"/>
                    <a:gd name="connsiteX2" fmla="*/ 208970 w 225945"/>
                    <a:gd name="connsiteY2" fmla="*/ 27459 h 203682"/>
                    <a:gd name="connsiteX3" fmla="*/ 225827 w 225945"/>
                    <a:gd name="connsiteY3" fmla="*/ 172490 h 203682"/>
                    <a:gd name="connsiteX4" fmla="*/ 193655 w 225945"/>
                    <a:gd name="connsiteY4" fmla="*/ 203681 h 203682"/>
                    <a:gd name="connsiteX5" fmla="*/ 47504 w 225945"/>
                    <a:gd name="connsiteY5" fmla="*/ 202093 h 203682"/>
                    <a:gd name="connsiteX6" fmla="*/ 12951 w 225945"/>
                    <a:gd name="connsiteY6" fmla="*/ 170248 h 203682"/>
                    <a:gd name="connsiteX7" fmla="*/ 110 w 225945"/>
                    <a:gd name="connsiteY7" fmla="*/ 32736 h 203682"/>
                    <a:gd name="connsiteX8" fmla="*/ 23597 w 225945"/>
                    <a:gd name="connsiteY8" fmla="*/ 4813 h 203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5945" h="203682">
                      <a:moveTo>
                        <a:pt x="23550" y="4860"/>
                      </a:moveTo>
                      <a:cubicBezTo>
                        <a:pt x="61979" y="1918"/>
                        <a:pt x="133934" y="564"/>
                        <a:pt x="173530" y="4"/>
                      </a:cubicBezTo>
                      <a:cubicBezTo>
                        <a:pt x="190293" y="-230"/>
                        <a:pt x="205048" y="11116"/>
                        <a:pt x="208970" y="27459"/>
                      </a:cubicBezTo>
                      <a:cubicBezTo>
                        <a:pt x="216628" y="59164"/>
                        <a:pt x="227181" y="114169"/>
                        <a:pt x="225827" y="172490"/>
                      </a:cubicBezTo>
                      <a:cubicBezTo>
                        <a:pt x="225407" y="189953"/>
                        <a:pt x="211118" y="203868"/>
                        <a:pt x="193655" y="203681"/>
                      </a:cubicBezTo>
                      <a:lnTo>
                        <a:pt x="47504" y="202093"/>
                      </a:lnTo>
                      <a:cubicBezTo>
                        <a:pt x="29527" y="201907"/>
                        <a:pt x="14585" y="188179"/>
                        <a:pt x="12951" y="170248"/>
                      </a:cubicBezTo>
                      <a:lnTo>
                        <a:pt x="110" y="32736"/>
                      </a:lnTo>
                      <a:cubicBezTo>
                        <a:pt x="-1197" y="18494"/>
                        <a:pt x="9309" y="5934"/>
                        <a:pt x="23597" y="4813"/>
                      </a:cubicBezTo>
                      <a:close/>
                    </a:path>
                  </a:pathLst>
                </a:custGeom>
                <a:solidFill>
                  <a:srgbClr val="A737D5"/>
                </a:solidFill>
                <a:ln w="46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BE"/>
                </a:p>
              </p:txBody>
            </p:sp>
            <p:sp>
              <p:nvSpPr>
                <p:cNvPr id="53" name="Forme libre : forme 52">
                  <a:extLst>
                    <a:ext uri="{FF2B5EF4-FFF2-40B4-BE49-F238E27FC236}">
                      <a16:creationId xmlns:a16="http://schemas.microsoft.com/office/drawing/2014/main" id="{8661234C-EBDF-AFC5-A66B-412A2DA97E84}"/>
                    </a:ext>
                  </a:extLst>
                </p:cNvPr>
                <p:cNvSpPr/>
                <p:nvPr/>
              </p:nvSpPr>
              <p:spPr>
                <a:xfrm>
                  <a:off x="5802437" y="3438788"/>
                  <a:ext cx="406235" cy="66555"/>
                </a:xfrm>
                <a:custGeom>
                  <a:avLst/>
                  <a:gdLst>
                    <a:gd name="connsiteX0" fmla="*/ 18210 w 406235"/>
                    <a:gd name="connsiteY0" fmla="*/ 17 h 66555"/>
                    <a:gd name="connsiteX1" fmla="*/ 233 w 406235"/>
                    <a:gd name="connsiteY1" fmla="*/ 20049 h 66555"/>
                    <a:gd name="connsiteX2" fmla="*/ 4062 w 406235"/>
                    <a:gd name="connsiteY2" fmla="*/ 45637 h 66555"/>
                    <a:gd name="connsiteX3" fmla="*/ 28342 w 406235"/>
                    <a:gd name="connsiteY3" fmla="*/ 66556 h 66555"/>
                    <a:gd name="connsiteX4" fmla="*/ 385362 w 406235"/>
                    <a:gd name="connsiteY4" fmla="*/ 66556 h 66555"/>
                    <a:gd name="connsiteX5" fmla="*/ 406234 w 406235"/>
                    <a:gd name="connsiteY5" fmla="*/ 45404 h 66555"/>
                    <a:gd name="connsiteX6" fmla="*/ 406140 w 406235"/>
                    <a:gd name="connsiteY6" fmla="*/ 37372 h 66555"/>
                    <a:gd name="connsiteX7" fmla="*/ 384755 w 406235"/>
                    <a:gd name="connsiteY7" fmla="*/ 15333 h 66555"/>
                    <a:gd name="connsiteX8" fmla="*/ 18210 w 406235"/>
                    <a:gd name="connsiteY8" fmla="*/ 17 h 66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6235" h="66555">
                      <a:moveTo>
                        <a:pt x="18210" y="17"/>
                      </a:moveTo>
                      <a:cubicBezTo>
                        <a:pt x="6583" y="-450"/>
                        <a:pt x="-1495" y="8562"/>
                        <a:pt x="233" y="20049"/>
                      </a:cubicBezTo>
                      <a:lnTo>
                        <a:pt x="4062" y="45637"/>
                      </a:lnTo>
                      <a:cubicBezTo>
                        <a:pt x="5789" y="57124"/>
                        <a:pt x="16716" y="66556"/>
                        <a:pt x="28342" y="66556"/>
                      </a:cubicBezTo>
                      <a:lnTo>
                        <a:pt x="385362" y="66556"/>
                      </a:lnTo>
                      <a:cubicBezTo>
                        <a:pt x="396988" y="66556"/>
                        <a:pt x="406374" y="57030"/>
                        <a:pt x="406234" y="45404"/>
                      </a:cubicBezTo>
                      <a:lnTo>
                        <a:pt x="406140" y="37372"/>
                      </a:lnTo>
                      <a:cubicBezTo>
                        <a:pt x="406000" y="25745"/>
                        <a:pt x="396381" y="15846"/>
                        <a:pt x="384755" y="15333"/>
                      </a:cubicBezTo>
                      <a:lnTo>
                        <a:pt x="18210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6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BE"/>
                </a:p>
              </p:txBody>
            </p:sp>
            <p:sp>
              <p:nvSpPr>
                <p:cNvPr id="54" name="Forme libre : forme 53">
                  <a:extLst>
                    <a:ext uri="{FF2B5EF4-FFF2-40B4-BE49-F238E27FC236}">
                      <a16:creationId xmlns:a16="http://schemas.microsoft.com/office/drawing/2014/main" id="{802A5E70-3938-85A5-4247-E112AC21EAC6}"/>
                    </a:ext>
                  </a:extLst>
                </p:cNvPr>
                <p:cNvSpPr/>
                <p:nvPr/>
              </p:nvSpPr>
              <p:spPr>
                <a:xfrm>
                  <a:off x="6324128" y="3377540"/>
                  <a:ext cx="225945" cy="203682"/>
                </a:xfrm>
                <a:custGeom>
                  <a:avLst/>
                  <a:gdLst>
                    <a:gd name="connsiteX0" fmla="*/ 23550 w 225945"/>
                    <a:gd name="connsiteY0" fmla="*/ 4860 h 203682"/>
                    <a:gd name="connsiteX1" fmla="*/ 173530 w 225945"/>
                    <a:gd name="connsiteY1" fmla="*/ 4 h 203682"/>
                    <a:gd name="connsiteX2" fmla="*/ 208970 w 225945"/>
                    <a:gd name="connsiteY2" fmla="*/ 27459 h 203682"/>
                    <a:gd name="connsiteX3" fmla="*/ 225827 w 225945"/>
                    <a:gd name="connsiteY3" fmla="*/ 172490 h 203682"/>
                    <a:gd name="connsiteX4" fmla="*/ 193655 w 225945"/>
                    <a:gd name="connsiteY4" fmla="*/ 203681 h 203682"/>
                    <a:gd name="connsiteX5" fmla="*/ 47504 w 225945"/>
                    <a:gd name="connsiteY5" fmla="*/ 202093 h 203682"/>
                    <a:gd name="connsiteX6" fmla="*/ 12951 w 225945"/>
                    <a:gd name="connsiteY6" fmla="*/ 170248 h 203682"/>
                    <a:gd name="connsiteX7" fmla="*/ 110 w 225945"/>
                    <a:gd name="connsiteY7" fmla="*/ 32736 h 203682"/>
                    <a:gd name="connsiteX8" fmla="*/ 23597 w 225945"/>
                    <a:gd name="connsiteY8" fmla="*/ 4813 h 203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5945" h="203682">
                      <a:moveTo>
                        <a:pt x="23550" y="4860"/>
                      </a:moveTo>
                      <a:cubicBezTo>
                        <a:pt x="61979" y="1918"/>
                        <a:pt x="133934" y="564"/>
                        <a:pt x="173530" y="4"/>
                      </a:cubicBezTo>
                      <a:cubicBezTo>
                        <a:pt x="190293" y="-230"/>
                        <a:pt x="205048" y="11116"/>
                        <a:pt x="208970" y="27459"/>
                      </a:cubicBezTo>
                      <a:cubicBezTo>
                        <a:pt x="216628" y="59164"/>
                        <a:pt x="227181" y="114169"/>
                        <a:pt x="225827" y="172490"/>
                      </a:cubicBezTo>
                      <a:cubicBezTo>
                        <a:pt x="225453" y="189953"/>
                        <a:pt x="211118" y="203868"/>
                        <a:pt x="193655" y="203681"/>
                      </a:cubicBezTo>
                      <a:lnTo>
                        <a:pt x="47504" y="202093"/>
                      </a:lnTo>
                      <a:cubicBezTo>
                        <a:pt x="29527" y="201907"/>
                        <a:pt x="14585" y="188179"/>
                        <a:pt x="12951" y="170248"/>
                      </a:cubicBezTo>
                      <a:lnTo>
                        <a:pt x="110" y="32736"/>
                      </a:lnTo>
                      <a:cubicBezTo>
                        <a:pt x="-1197" y="18494"/>
                        <a:pt x="9309" y="5934"/>
                        <a:pt x="23597" y="481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46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BE"/>
                </a:p>
              </p:txBody>
            </p:sp>
            <p:sp>
              <p:nvSpPr>
                <p:cNvPr id="55" name="Forme libre : forme 54">
                  <a:extLst>
                    <a:ext uri="{FF2B5EF4-FFF2-40B4-BE49-F238E27FC236}">
                      <a16:creationId xmlns:a16="http://schemas.microsoft.com/office/drawing/2014/main" id="{406EF8AF-EAA9-856D-46BF-A90CEF87B7F0}"/>
                    </a:ext>
                  </a:extLst>
                </p:cNvPr>
                <p:cNvSpPr/>
                <p:nvPr/>
              </p:nvSpPr>
              <p:spPr>
                <a:xfrm>
                  <a:off x="6598750" y="3438788"/>
                  <a:ext cx="406235" cy="66555"/>
                </a:xfrm>
                <a:custGeom>
                  <a:avLst/>
                  <a:gdLst>
                    <a:gd name="connsiteX0" fmla="*/ 18210 w 406235"/>
                    <a:gd name="connsiteY0" fmla="*/ 17 h 66555"/>
                    <a:gd name="connsiteX1" fmla="*/ 233 w 406235"/>
                    <a:gd name="connsiteY1" fmla="*/ 20049 h 66555"/>
                    <a:gd name="connsiteX2" fmla="*/ 4062 w 406235"/>
                    <a:gd name="connsiteY2" fmla="*/ 45637 h 66555"/>
                    <a:gd name="connsiteX3" fmla="*/ 28342 w 406235"/>
                    <a:gd name="connsiteY3" fmla="*/ 66556 h 66555"/>
                    <a:gd name="connsiteX4" fmla="*/ 385362 w 406235"/>
                    <a:gd name="connsiteY4" fmla="*/ 66556 h 66555"/>
                    <a:gd name="connsiteX5" fmla="*/ 406234 w 406235"/>
                    <a:gd name="connsiteY5" fmla="*/ 45404 h 66555"/>
                    <a:gd name="connsiteX6" fmla="*/ 406140 w 406235"/>
                    <a:gd name="connsiteY6" fmla="*/ 37372 h 66555"/>
                    <a:gd name="connsiteX7" fmla="*/ 384755 w 406235"/>
                    <a:gd name="connsiteY7" fmla="*/ 15333 h 66555"/>
                    <a:gd name="connsiteX8" fmla="*/ 18210 w 406235"/>
                    <a:gd name="connsiteY8" fmla="*/ 17 h 66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6235" h="66555">
                      <a:moveTo>
                        <a:pt x="18210" y="17"/>
                      </a:moveTo>
                      <a:cubicBezTo>
                        <a:pt x="6583" y="-450"/>
                        <a:pt x="-1495" y="8562"/>
                        <a:pt x="233" y="20049"/>
                      </a:cubicBezTo>
                      <a:lnTo>
                        <a:pt x="4062" y="45637"/>
                      </a:lnTo>
                      <a:cubicBezTo>
                        <a:pt x="5789" y="57124"/>
                        <a:pt x="16716" y="66556"/>
                        <a:pt x="28342" y="66556"/>
                      </a:cubicBezTo>
                      <a:lnTo>
                        <a:pt x="385362" y="66556"/>
                      </a:lnTo>
                      <a:cubicBezTo>
                        <a:pt x="396988" y="66556"/>
                        <a:pt x="406374" y="57030"/>
                        <a:pt x="406234" y="45404"/>
                      </a:cubicBezTo>
                      <a:lnTo>
                        <a:pt x="406140" y="37372"/>
                      </a:lnTo>
                      <a:cubicBezTo>
                        <a:pt x="406000" y="25745"/>
                        <a:pt x="396381" y="15846"/>
                        <a:pt x="384755" y="15333"/>
                      </a:cubicBezTo>
                      <a:lnTo>
                        <a:pt x="18210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6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BE"/>
                </a:p>
              </p:txBody>
            </p:sp>
            <p:grpSp>
              <p:nvGrpSpPr>
                <p:cNvPr id="56" name="Graphique 4">
                  <a:extLst>
                    <a:ext uri="{FF2B5EF4-FFF2-40B4-BE49-F238E27FC236}">
                      <a16:creationId xmlns:a16="http://schemas.microsoft.com/office/drawing/2014/main" id="{F944CFBA-4A20-5FCD-8768-9177254E56E0}"/>
                    </a:ext>
                  </a:extLst>
                </p:cNvPr>
                <p:cNvGrpSpPr/>
                <p:nvPr/>
              </p:nvGrpSpPr>
              <p:grpSpPr>
                <a:xfrm>
                  <a:off x="5505148" y="3810766"/>
                  <a:ext cx="1676672" cy="934247"/>
                  <a:chOff x="5505148" y="3810766"/>
                  <a:chExt cx="1676672" cy="934247"/>
                </a:xfrm>
                <a:solidFill>
                  <a:srgbClr val="FFFFFF"/>
                </a:solidFill>
              </p:grpSpPr>
              <p:sp>
                <p:nvSpPr>
                  <p:cNvPr id="57" name="Forme libre : forme 56">
                    <a:extLst>
                      <a:ext uri="{FF2B5EF4-FFF2-40B4-BE49-F238E27FC236}">
                        <a16:creationId xmlns:a16="http://schemas.microsoft.com/office/drawing/2014/main" id="{4E38F82C-8ABD-4E2B-2F40-787D98A89B60}"/>
                      </a:ext>
                    </a:extLst>
                  </p:cNvPr>
                  <p:cNvSpPr/>
                  <p:nvPr/>
                </p:nvSpPr>
                <p:spPr>
                  <a:xfrm>
                    <a:off x="5505148" y="3810766"/>
                    <a:ext cx="1676672" cy="67006"/>
                  </a:xfrm>
                  <a:custGeom>
                    <a:avLst/>
                    <a:gdLst>
                      <a:gd name="connsiteX0" fmla="*/ 1391 w 1676672"/>
                      <a:gd name="connsiteY0" fmla="*/ 42071 h 67006"/>
                      <a:gd name="connsiteX1" fmla="*/ 43322 w 1676672"/>
                      <a:gd name="connsiteY1" fmla="*/ 67006 h 67006"/>
                      <a:gd name="connsiteX2" fmla="*/ 1644447 w 1676672"/>
                      <a:gd name="connsiteY2" fmla="*/ 56359 h 67006"/>
                      <a:gd name="connsiteX3" fmla="*/ 1676665 w 1676672"/>
                      <a:gd name="connsiteY3" fmla="*/ 30491 h 67006"/>
                      <a:gd name="connsiteX4" fmla="*/ 1644353 w 1676672"/>
                      <a:gd name="connsiteY4" fmla="*/ 5697 h 67006"/>
                      <a:gd name="connsiteX5" fmla="*/ 43182 w 1676672"/>
                      <a:gd name="connsiteY5" fmla="*/ 0 h 67006"/>
                      <a:gd name="connsiteX6" fmla="*/ 1438 w 1676672"/>
                      <a:gd name="connsiteY6" fmla="*/ 42025 h 67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76672" h="67006">
                        <a:moveTo>
                          <a:pt x="1391" y="42071"/>
                        </a:moveTo>
                        <a:cubicBezTo>
                          <a:pt x="6388" y="56873"/>
                          <a:pt x="23664" y="67146"/>
                          <a:pt x="43322" y="67006"/>
                        </a:cubicBezTo>
                        <a:lnTo>
                          <a:pt x="1644447" y="56359"/>
                        </a:lnTo>
                        <a:cubicBezTo>
                          <a:pt x="1662564" y="56219"/>
                          <a:pt x="1677039" y="44593"/>
                          <a:pt x="1676665" y="30491"/>
                        </a:cubicBezTo>
                        <a:cubicBezTo>
                          <a:pt x="1676292" y="16763"/>
                          <a:pt x="1661957" y="5790"/>
                          <a:pt x="1644353" y="5697"/>
                        </a:cubicBezTo>
                        <a:lnTo>
                          <a:pt x="43182" y="0"/>
                        </a:lnTo>
                        <a:cubicBezTo>
                          <a:pt x="14933" y="-93"/>
                          <a:pt x="-5753" y="20732"/>
                          <a:pt x="1438" y="4202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BE"/>
                  </a:p>
                </p:txBody>
              </p:sp>
              <p:sp>
                <p:nvSpPr>
                  <p:cNvPr id="58" name="Forme libre : forme 57">
                    <a:extLst>
                      <a:ext uri="{FF2B5EF4-FFF2-40B4-BE49-F238E27FC236}">
                        <a16:creationId xmlns:a16="http://schemas.microsoft.com/office/drawing/2014/main" id="{F9956305-7DFD-438A-4EE0-E0DA7C3EE2A7}"/>
                      </a:ext>
                    </a:extLst>
                  </p:cNvPr>
                  <p:cNvSpPr/>
                  <p:nvPr/>
                </p:nvSpPr>
                <p:spPr>
                  <a:xfrm>
                    <a:off x="5505148" y="4099893"/>
                    <a:ext cx="1676672" cy="66960"/>
                  </a:xfrm>
                  <a:custGeom>
                    <a:avLst/>
                    <a:gdLst>
                      <a:gd name="connsiteX0" fmla="*/ 1391 w 1676672"/>
                      <a:gd name="connsiteY0" fmla="*/ 42025 h 66960"/>
                      <a:gd name="connsiteX1" fmla="*/ 43322 w 1676672"/>
                      <a:gd name="connsiteY1" fmla="*/ 66959 h 66960"/>
                      <a:gd name="connsiteX2" fmla="*/ 1644447 w 1676672"/>
                      <a:gd name="connsiteY2" fmla="*/ 56313 h 66960"/>
                      <a:gd name="connsiteX3" fmla="*/ 1676665 w 1676672"/>
                      <a:gd name="connsiteY3" fmla="*/ 30445 h 66960"/>
                      <a:gd name="connsiteX4" fmla="*/ 1644353 w 1676672"/>
                      <a:gd name="connsiteY4" fmla="*/ 5697 h 66960"/>
                      <a:gd name="connsiteX5" fmla="*/ 43182 w 1676672"/>
                      <a:gd name="connsiteY5" fmla="*/ 0 h 66960"/>
                      <a:gd name="connsiteX6" fmla="*/ 1438 w 1676672"/>
                      <a:gd name="connsiteY6" fmla="*/ 42025 h 669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76672" h="66960">
                        <a:moveTo>
                          <a:pt x="1391" y="42025"/>
                        </a:moveTo>
                        <a:cubicBezTo>
                          <a:pt x="6388" y="56826"/>
                          <a:pt x="23664" y="67099"/>
                          <a:pt x="43322" y="66959"/>
                        </a:cubicBezTo>
                        <a:lnTo>
                          <a:pt x="1644447" y="56313"/>
                        </a:lnTo>
                        <a:cubicBezTo>
                          <a:pt x="1662564" y="56173"/>
                          <a:pt x="1677039" y="44546"/>
                          <a:pt x="1676665" y="30445"/>
                        </a:cubicBezTo>
                        <a:cubicBezTo>
                          <a:pt x="1676292" y="16717"/>
                          <a:pt x="1661957" y="5744"/>
                          <a:pt x="1644353" y="5697"/>
                        </a:cubicBezTo>
                        <a:lnTo>
                          <a:pt x="43182" y="0"/>
                        </a:lnTo>
                        <a:cubicBezTo>
                          <a:pt x="14933" y="-93"/>
                          <a:pt x="-5753" y="20732"/>
                          <a:pt x="1438" y="4202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BE"/>
                  </a:p>
                </p:txBody>
              </p:sp>
              <p:sp>
                <p:nvSpPr>
                  <p:cNvPr id="59" name="Forme libre : forme 58">
                    <a:extLst>
                      <a:ext uri="{FF2B5EF4-FFF2-40B4-BE49-F238E27FC236}">
                        <a16:creationId xmlns:a16="http://schemas.microsoft.com/office/drawing/2014/main" id="{B622D408-7F14-E803-13A3-66CB8A079B6D}"/>
                      </a:ext>
                    </a:extLst>
                  </p:cNvPr>
                  <p:cNvSpPr/>
                  <p:nvPr/>
                </p:nvSpPr>
                <p:spPr>
                  <a:xfrm>
                    <a:off x="5505148" y="4388973"/>
                    <a:ext cx="1676672" cy="66960"/>
                  </a:xfrm>
                  <a:custGeom>
                    <a:avLst/>
                    <a:gdLst>
                      <a:gd name="connsiteX0" fmla="*/ 1391 w 1676672"/>
                      <a:gd name="connsiteY0" fmla="*/ 42025 h 66960"/>
                      <a:gd name="connsiteX1" fmla="*/ 43322 w 1676672"/>
                      <a:gd name="connsiteY1" fmla="*/ 66959 h 66960"/>
                      <a:gd name="connsiteX2" fmla="*/ 1644447 w 1676672"/>
                      <a:gd name="connsiteY2" fmla="*/ 56313 h 66960"/>
                      <a:gd name="connsiteX3" fmla="*/ 1676665 w 1676672"/>
                      <a:gd name="connsiteY3" fmla="*/ 30444 h 66960"/>
                      <a:gd name="connsiteX4" fmla="*/ 1644353 w 1676672"/>
                      <a:gd name="connsiteY4" fmla="*/ 5697 h 66960"/>
                      <a:gd name="connsiteX5" fmla="*/ 43182 w 1676672"/>
                      <a:gd name="connsiteY5" fmla="*/ 0 h 66960"/>
                      <a:gd name="connsiteX6" fmla="*/ 1438 w 1676672"/>
                      <a:gd name="connsiteY6" fmla="*/ 42025 h 669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76672" h="66960">
                        <a:moveTo>
                          <a:pt x="1391" y="42025"/>
                        </a:moveTo>
                        <a:cubicBezTo>
                          <a:pt x="6388" y="56826"/>
                          <a:pt x="23664" y="67099"/>
                          <a:pt x="43322" y="66959"/>
                        </a:cubicBezTo>
                        <a:lnTo>
                          <a:pt x="1644447" y="56313"/>
                        </a:lnTo>
                        <a:cubicBezTo>
                          <a:pt x="1662564" y="56173"/>
                          <a:pt x="1677039" y="44546"/>
                          <a:pt x="1676665" y="30444"/>
                        </a:cubicBezTo>
                        <a:cubicBezTo>
                          <a:pt x="1676292" y="16716"/>
                          <a:pt x="1661957" y="5744"/>
                          <a:pt x="1644353" y="5697"/>
                        </a:cubicBezTo>
                        <a:lnTo>
                          <a:pt x="43182" y="0"/>
                        </a:lnTo>
                        <a:cubicBezTo>
                          <a:pt x="14933" y="-93"/>
                          <a:pt x="-5753" y="20732"/>
                          <a:pt x="1438" y="4202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BE"/>
                  </a:p>
                </p:txBody>
              </p:sp>
              <p:sp>
                <p:nvSpPr>
                  <p:cNvPr id="60" name="Forme libre : forme 59">
                    <a:extLst>
                      <a:ext uri="{FF2B5EF4-FFF2-40B4-BE49-F238E27FC236}">
                        <a16:creationId xmlns:a16="http://schemas.microsoft.com/office/drawing/2014/main" id="{10593847-DC68-59E4-9E7D-BE64F07B95CB}"/>
                      </a:ext>
                    </a:extLst>
                  </p:cNvPr>
                  <p:cNvSpPr/>
                  <p:nvPr/>
                </p:nvSpPr>
                <p:spPr>
                  <a:xfrm>
                    <a:off x="5505148" y="4678007"/>
                    <a:ext cx="1676672" cy="67007"/>
                  </a:xfrm>
                  <a:custGeom>
                    <a:avLst/>
                    <a:gdLst>
                      <a:gd name="connsiteX0" fmla="*/ 1391 w 1676672"/>
                      <a:gd name="connsiteY0" fmla="*/ 42071 h 67007"/>
                      <a:gd name="connsiteX1" fmla="*/ 1391 w 1676672"/>
                      <a:gd name="connsiteY1" fmla="*/ 42071 h 67007"/>
                      <a:gd name="connsiteX2" fmla="*/ 43322 w 1676672"/>
                      <a:gd name="connsiteY2" fmla="*/ 67006 h 67007"/>
                      <a:gd name="connsiteX3" fmla="*/ 1644447 w 1676672"/>
                      <a:gd name="connsiteY3" fmla="*/ 56360 h 67007"/>
                      <a:gd name="connsiteX4" fmla="*/ 1676665 w 1676672"/>
                      <a:gd name="connsiteY4" fmla="*/ 30491 h 67007"/>
                      <a:gd name="connsiteX5" fmla="*/ 1644353 w 1676672"/>
                      <a:gd name="connsiteY5" fmla="*/ 5697 h 67007"/>
                      <a:gd name="connsiteX6" fmla="*/ 43182 w 1676672"/>
                      <a:gd name="connsiteY6" fmla="*/ 0 h 67007"/>
                      <a:gd name="connsiteX7" fmla="*/ 1438 w 1676672"/>
                      <a:gd name="connsiteY7" fmla="*/ 42025 h 67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676672" h="67007">
                        <a:moveTo>
                          <a:pt x="1391" y="42071"/>
                        </a:moveTo>
                        <a:lnTo>
                          <a:pt x="1391" y="42071"/>
                        </a:lnTo>
                        <a:cubicBezTo>
                          <a:pt x="6388" y="56873"/>
                          <a:pt x="23664" y="67146"/>
                          <a:pt x="43322" y="67006"/>
                        </a:cubicBezTo>
                        <a:lnTo>
                          <a:pt x="1644447" y="56360"/>
                        </a:lnTo>
                        <a:cubicBezTo>
                          <a:pt x="1662564" y="56220"/>
                          <a:pt x="1677039" y="44593"/>
                          <a:pt x="1676665" y="30491"/>
                        </a:cubicBezTo>
                        <a:cubicBezTo>
                          <a:pt x="1676292" y="16763"/>
                          <a:pt x="1661957" y="5790"/>
                          <a:pt x="1644353" y="5697"/>
                        </a:cubicBezTo>
                        <a:lnTo>
                          <a:pt x="43182" y="0"/>
                        </a:lnTo>
                        <a:cubicBezTo>
                          <a:pt x="14933" y="-93"/>
                          <a:pt x="-5753" y="20732"/>
                          <a:pt x="1438" y="4202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6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BE"/>
                  </a:p>
                </p:txBody>
              </p:sp>
            </p:grpSp>
          </p:grpSp>
          <p:sp>
            <p:nvSpPr>
              <p:cNvPr id="38" name="Forme libre : forme 37">
                <a:extLst>
                  <a:ext uri="{FF2B5EF4-FFF2-40B4-BE49-F238E27FC236}">
                    <a16:creationId xmlns:a16="http://schemas.microsoft.com/office/drawing/2014/main" id="{5B9E2FD2-F2C6-CAA3-E17D-B4B666D8D233}"/>
                  </a:ext>
                </a:extLst>
              </p:cNvPr>
              <p:cNvSpPr/>
              <p:nvPr/>
            </p:nvSpPr>
            <p:spPr>
              <a:xfrm>
                <a:off x="6177359" y="1638289"/>
                <a:ext cx="289701" cy="310803"/>
              </a:xfrm>
              <a:custGeom>
                <a:avLst/>
                <a:gdLst>
                  <a:gd name="connsiteX0" fmla="*/ 229153 w 289701"/>
                  <a:gd name="connsiteY0" fmla="*/ 41428 h 310803"/>
                  <a:gd name="connsiteX1" fmla="*/ 59609 w 289701"/>
                  <a:gd name="connsiteY1" fmla="*/ 7202 h 310803"/>
                  <a:gd name="connsiteX2" fmla="*/ 354 w 289701"/>
                  <a:gd name="connsiteY2" fmla="*/ 94892 h 310803"/>
                  <a:gd name="connsiteX3" fmla="*/ 18378 w 289701"/>
                  <a:gd name="connsiteY3" fmla="*/ 291753 h 310803"/>
                  <a:gd name="connsiteX4" fmla="*/ 232982 w 289701"/>
                  <a:gd name="connsiteY4" fmla="*/ 310804 h 310803"/>
                  <a:gd name="connsiteX5" fmla="*/ 229153 w 289701"/>
                  <a:gd name="connsiteY5" fmla="*/ 41475 h 310803"/>
                  <a:gd name="connsiteX6" fmla="*/ 134785 w 289701"/>
                  <a:gd name="connsiteY6" fmla="*/ 200233 h 310803"/>
                  <a:gd name="connsiteX7" fmla="*/ 81274 w 289701"/>
                  <a:gd name="connsiteY7" fmla="*/ 146722 h 310803"/>
                  <a:gd name="connsiteX8" fmla="*/ 134785 w 289701"/>
                  <a:gd name="connsiteY8" fmla="*/ 93211 h 310803"/>
                  <a:gd name="connsiteX9" fmla="*/ 188296 w 289701"/>
                  <a:gd name="connsiteY9" fmla="*/ 146722 h 310803"/>
                  <a:gd name="connsiteX10" fmla="*/ 134785 w 289701"/>
                  <a:gd name="connsiteY10" fmla="*/ 200233 h 310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9701" h="310803">
                    <a:moveTo>
                      <a:pt x="229153" y="41428"/>
                    </a:moveTo>
                    <a:cubicBezTo>
                      <a:pt x="160840" y="-6106"/>
                      <a:pt x="101446" y="-5172"/>
                      <a:pt x="59609" y="7202"/>
                    </a:cubicBezTo>
                    <a:cubicBezTo>
                      <a:pt x="21460" y="18455"/>
                      <a:pt x="-3288" y="55296"/>
                      <a:pt x="354" y="94892"/>
                    </a:cubicBezTo>
                    <a:lnTo>
                      <a:pt x="18378" y="291753"/>
                    </a:lnTo>
                    <a:lnTo>
                      <a:pt x="232982" y="310804"/>
                    </a:lnTo>
                    <a:cubicBezTo>
                      <a:pt x="232982" y="310804"/>
                      <a:pt x="363117" y="134675"/>
                      <a:pt x="229153" y="41475"/>
                    </a:cubicBezTo>
                    <a:close/>
                    <a:moveTo>
                      <a:pt x="134785" y="200233"/>
                    </a:moveTo>
                    <a:cubicBezTo>
                      <a:pt x="105228" y="200233"/>
                      <a:pt x="81274" y="176279"/>
                      <a:pt x="81274" y="146722"/>
                    </a:cubicBezTo>
                    <a:cubicBezTo>
                      <a:pt x="81274" y="117165"/>
                      <a:pt x="105228" y="93211"/>
                      <a:pt x="134785" y="93211"/>
                    </a:cubicBezTo>
                    <a:cubicBezTo>
                      <a:pt x="164342" y="93211"/>
                      <a:pt x="188296" y="117165"/>
                      <a:pt x="188296" y="146722"/>
                    </a:cubicBezTo>
                    <a:cubicBezTo>
                      <a:pt x="188296" y="176279"/>
                      <a:pt x="164342" y="200233"/>
                      <a:pt x="134785" y="200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6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9" name="Forme libre : forme 38">
                <a:extLst>
                  <a:ext uri="{FF2B5EF4-FFF2-40B4-BE49-F238E27FC236}">
                    <a16:creationId xmlns:a16="http://schemas.microsoft.com/office/drawing/2014/main" id="{DB312BAB-9FC9-0CB1-A0C4-052F2F35A141}"/>
                  </a:ext>
                </a:extLst>
              </p:cNvPr>
              <p:cNvSpPr/>
              <p:nvPr/>
            </p:nvSpPr>
            <p:spPr>
              <a:xfrm>
                <a:off x="6203902" y="1667081"/>
                <a:ext cx="139363" cy="180125"/>
              </a:xfrm>
              <a:custGeom>
                <a:avLst/>
                <a:gdLst>
                  <a:gd name="connsiteX0" fmla="*/ 13314 w 139363"/>
                  <a:gd name="connsiteY0" fmla="*/ 180125 h 180125"/>
                  <a:gd name="connsiteX1" fmla="*/ 8178 w 139363"/>
                  <a:gd name="connsiteY1" fmla="*/ 175409 h 180125"/>
                  <a:gd name="connsiteX2" fmla="*/ 5283 w 139363"/>
                  <a:gd name="connsiteY2" fmla="*/ 144078 h 180125"/>
                  <a:gd name="connsiteX3" fmla="*/ 9952 w 139363"/>
                  <a:gd name="connsiteY3" fmla="*/ 138428 h 180125"/>
                  <a:gd name="connsiteX4" fmla="*/ 15602 w 139363"/>
                  <a:gd name="connsiteY4" fmla="*/ 143097 h 180125"/>
                  <a:gd name="connsiteX5" fmla="*/ 18497 w 139363"/>
                  <a:gd name="connsiteY5" fmla="*/ 174429 h 180125"/>
                  <a:gd name="connsiteX6" fmla="*/ 13828 w 139363"/>
                  <a:gd name="connsiteY6" fmla="*/ 180079 h 180125"/>
                  <a:gd name="connsiteX7" fmla="*/ 13361 w 139363"/>
                  <a:gd name="connsiteY7" fmla="*/ 180079 h 180125"/>
                  <a:gd name="connsiteX8" fmla="*/ 7664 w 139363"/>
                  <a:gd name="connsiteY8" fmla="*/ 118677 h 180125"/>
                  <a:gd name="connsiteX9" fmla="*/ 2528 w 139363"/>
                  <a:gd name="connsiteY9" fmla="*/ 113961 h 180125"/>
                  <a:gd name="connsiteX10" fmla="*/ 333 w 139363"/>
                  <a:gd name="connsiteY10" fmla="*/ 90147 h 180125"/>
                  <a:gd name="connsiteX11" fmla="*/ 56786 w 139363"/>
                  <a:gd name="connsiteY11" fmla="*/ 6612 h 180125"/>
                  <a:gd name="connsiteX12" fmla="*/ 135231 w 139363"/>
                  <a:gd name="connsiteY12" fmla="*/ 3390 h 180125"/>
                  <a:gd name="connsiteX13" fmla="*/ 139247 w 139363"/>
                  <a:gd name="connsiteY13" fmla="*/ 9507 h 180125"/>
                  <a:gd name="connsiteX14" fmla="*/ 133130 w 139363"/>
                  <a:gd name="connsiteY14" fmla="*/ 13523 h 180125"/>
                  <a:gd name="connsiteX15" fmla="*/ 59728 w 139363"/>
                  <a:gd name="connsiteY15" fmla="*/ 16511 h 180125"/>
                  <a:gd name="connsiteX16" fmla="*/ 10653 w 139363"/>
                  <a:gd name="connsiteY16" fmla="*/ 89166 h 180125"/>
                  <a:gd name="connsiteX17" fmla="*/ 12847 w 139363"/>
                  <a:gd name="connsiteY17" fmla="*/ 112980 h 180125"/>
                  <a:gd name="connsiteX18" fmla="*/ 8178 w 139363"/>
                  <a:gd name="connsiteY18" fmla="*/ 118630 h 180125"/>
                  <a:gd name="connsiteX19" fmla="*/ 7711 w 139363"/>
                  <a:gd name="connsiteY19" fmla="*/ 118630 h 18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39363" h="180125">
                    <a:moveTo>
                      <a:pt x="13314" y="180125"/>
                    </a:moveTo>
                    <a:cubicBezTo>
                      <a:pt x="10653" y="180125"/>
                      <a:pt x="8411" y="178118"/>
                      <a:pt x="8178" y="175409"/>
                    </a:cubicBezTo>
                    <a:lnTo>
                      <a:pt x="5283" y="144078"/>
                    </a:lnTo>
                    <a:cubicBezTo>
                      <a:pt x="5003" y="141230"/>
                      <a:pt x="7104" y="138708"/>
                      <a:pt x="9952" y="138428"/>
                    </a:cubicBezTo>
                    <a:cubicBezTo>
                      <a:pt x="12847" y="138148"/>
                      <a:pt x="15322" y="140249"/>
                      <a:pt x="15602" y="143097"/>
                    </a:cubicBezTo>
                    <a:lnTo>
                      <a:pt x="18497" y="174429"/>
                    </a:lnTo>
                    <a:cubicBezTo>
                      <a:pt x="18777" y="177277"/>
                      <a:pt x="16676" y="179799"/>
                      <a:pt x="13828" y="180079"/>
                    </a:cubicBezTo>
                    <a:cubicBezTo>
                      <a:pt x="13688" y="180079"/>
                      <a:pt x="13501" y="180079"/>
                      <a:pt x="13361" y="180079"/>
                    </a:cubicBezTo>
                    <a:close/>
                    <a:moveTo>
                      <a:pt x="7664" y="118677"/>
                    </a:moveTo>
                    <a:cubicBezTo>
                      <a:pt x="5003" y="118677"/>
                      <a:pt x="2762" y="116669"/>
                      <a:pt x="2528" y="113961"/>
                    </a:cubicBezTo>
                    <a:lnTo>
                      <a:pt x="333" y="90147"/>
                    </a:lnTo>
                    <a:cubicBezTo>
                      <a:pt x="-3122" y="52418"/>
                      <a:pt x="20598" y="17305"/>
                      <a:pt x="56786" y="6612"/>
                    </a:cubicBezTo>
                    <a:cubicBezTo>
                      <a:pt x="82421" y="-952"/>
                      <a:pt x="108803" y="-2026"/>
                      <a:pt x="135231" y="3390"/>
                    </a:cubicBezTo>
                    <a:cubicBezTo>
                      <a:pt x="138033" y="3950"/>
                      <a:pt x="139854" y="6705"/>
                      <a:pt x="139247" y="9507"/>
                    </a:cubicBezTo>
                    <a:cubicBezTo>
                      <a:pt x="138687" y="12309"/>
                      <a:pt x="135978" y="14083"/>
                      <a:pt x="133130" y="13523"/>
                    </a:cubicBezTo>
                    <a:cubicBezTo>
                      <a:pt x="108382" y="8433"/>
                      <a:pt x="83682" y="9460"/>
                      <a:pt x="59728" y="16511"/>
                    </a:cubicBezTo>
                    <a:cubicBezTo>
                      <a:pt x="28303" y="25803"/>
                      <a:pt x="7664" y="56341"/>
                      <a:pt x="10653" y="89166"/>
                    </a:cubicBezTo>
                    <a:lnTo>
                      <a:pt x="12847" y="112980"/>
                    </a:lnTo>
                    <a:cubicBezTo>
                      <a:pt x="13128" y="115828"/>
                      <a:pt x="11026" y="118350"/>
                      <a:pt x="8178" y="118630"/>
                    </a:cubicBezTo>
                    <a:cubicBezTo>
                      <a:pt x="8038" y="118630"/>
                      <a:pt x="7851" y="118630"/>
                      <a:pt x="7711" y="118630"/>
                    </a:cubicBezTo>
                    <a:close/>
                  </a:path>
                </a:pathLst>
              </a:custGeom>
              <a:solidFill>
                <a:srgbClr val="91B3FA"/>
              </a:solidFill>
              <a:ln w="46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0" name="Forme libre : forme 39">
                <a:extLst>
                  <a:ext uri="{FF2B5EF4-FFF2-40B4-BE49-F238E27FC236}">
                    <a16:creationId xmlns:a16="http://schemas.microsoft.com/office/drawing/2014/main" id="{FC2DF172-93B0-42A4-577C-30BDD303BFA4}"/>
                  </a:ext>
                </a:extLst>
              </p:cNvPr>
              <p:cNvSpPr/>
              <p:nvPr/>
            </p:nvSpPr>
            <p:spPr>
              <a:xfrm>
                <a:off x="5902875" y="1897833"/>
                <a:ext cx="807145" cy="173736"/>
              </a:xfrm>
              <a:custGeom>
                <a:avLst/>
                <a:gdLst>
                  <a:gd name="connsiteX0" fmla="*/ 0 w 807145"/>
                  <a:gd name="connsiteY0" fmla="*/ 159401 h 173736"/>
                  <a:gd name="connsiteX1" fmla="*/ 0 w 807145"/>
                  <a:gd name="connsiteY1" fmla="*/ 60411 h 173736"/>
                  <a:gd name="connsiteX2" fmla="*/ 62476 w 807145"/>
                  <a:gd name="connsiteY2" fmla="*/ 36 h 173736"/>
                  <a:gd name="connsiteX3" fmla="*/ 744810 w 807145"/>
                  <a:gd name="connsiteY3" fmla="*/ 23430 h 173736"/>
                  <a:gd name="connsiteX4" fmla="*/ 801449 w 807145"/>
                  <a:gd name="connsiteY4" fmla="*/ 78621 h 173736"/>
                  <a:gd name="connsiteX5" fmla="*/ 807146 w 807145"/>
                  <a:gd name="connsiteY5" fmla="*/ 173736 h 173736"/>
                  <a:gd name="connsiteX6" fmla="*/ 0 w 807145"/>
                  <a:gd name="connsiteY6" fmla="*/ 159401 h 173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7145" h="173736">
                    <a:moveTo>
                      <a:pt x="0" y="159401"/>
                    </a:moveTo>
                    <a:lnTo>
                      <a:pt x="0" y="60411"/>
                    </a:lnTo>
                    <a:cubicBezTo>
                      <a:pt x="0" y="26231"/>
                      <a:pt x="28296" y="-1131"/>
                      <a:pt x="62476" y="36"/>
                    </a:cubicBezTo>
                    <a:lnTo>
                      <a:pt x="744810" y="23430"/>
                    </a:lnTo>
                    <a:cubicBezTo>
                      <a:pt x="775114" y="24457"/>
                      <a:pt x="799628" y="48364"/>
                      <a:pt x="801449" y="78621"/>
                    </a:cubicBezTo>
                    <a:lnTo>
                      <a:pt x="807146" y="173736"/>
                    </a:lnTo>
                    <a:lnTo>
                      <a:pt x="0" y="159401"/>
                    </a:lnTo>
                    <a:close/>
                  </a:path>
                </a:pathLst>
              </a:custGeom>
              <a:solidFill>
                <a:schemeClr val="accent1"/>
              </a:solidFill>
              <a:ln w="46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1" name="Forme libre : forme 40">
                <a:extLst>
                  <a:ext uri="{FF2B5EF4-FFF2-40B4-BE49-F238E27FC236}">
                    <a16:creationId xmlns:a16="http://schemas.microsoft.com/office/drawing/2014/main" id="{7FB425E2-4F67-EEC7-C0A0-E953F7376681}"/>
                  </a:ext>
                </a:extLst>
              </p:cNvPr>
              <p:cNvSpPr/>
              <p:nvPr/>
            </p:nvSpPr>
            <p:spPr>
              <a:xfrm>
                <a:off x="6122802" y="1924858"/>
                <a:ext cx="39689" cy="10365"/>
              </a:xfrm>
              <a:custGeom>
                <a:avLst/>
                <a:gdLst>
                  <a:gd name="connsiteX0" fmla="*/ 34507 w 39689"/>
                  <a:gd name="connsiteY0" fmla="*/ 10366 h 10365"/>
                  <a:gd name="connsiteX1" fmla="*/ 5183 w 39689"/>
                  <a:gd name="connsiteY1" fmla="*/ 10366 h 10365"/>
                  <a:gd name="connsiteX2" fmla="*/ 0 w 39689"/>
                  <a:gd name="connsiteY2" fmla="*/ 5183 h 10365"/>
                  <a:gd name="connsiteX3" fmla="*/ 5183 w 39689"/>
                  <a:gd name="connsiteY3" fmla="*/ 0 h 10365"/>
                  <a:gd name="connsiteX4" fmla="*/ 34507 w 39689"/>
                  <a:gd name="connsiteY4" fmla="*/ 0 h 10365"/>
                  <a:gd name="connsiteX5" fmla="*/ 39690 w 39689"/>
                  <a:gd name="connsiteY5" fmla="*/ 5183 h 10365"/>
                  <a:gd name="connsiteX6" fmla="*/ 34507 w 39689"/>
                  <a:gd name="connsiteY6" fmla="*/ 10366 h 10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689" h="10365">
                    <a:moveTo>
                      <a:pt x="34507" y="10366"/>
                    </a:moveTo>
                    <a:lnTo>
                      <a:pt x="5183" y="10366"/>
                    </a:lnTo>
                    <a:cubicBezTo>
                      <a:pt x="2335" y="10366"/>
                      <a:pt x="0" y="8031"/>
                      <a:pt x="0" y="5183"/>
                    </a:cubicBezTo>
                    <a:cubicBezTo>
                      <a:pt x="0" y="2335"/>
                      <a:pt x="2335" y="0"/>
                      <a:pt x="5183" y="0"/>
                    </a:cubicBezTo>
                    <a:lnTo>
                      <a:pt x="34507" y="0"/>
                    </a:lnTo>
                    <a:cubicBezTo>
                      <a:pt x="37355" y="0"/>
                      <a:pt x="39690" y="2335"/>
                      <a:pt x="39690" y="5183"/>
                    </a:cubicBezTo>
                    <a:cubicBezTo>
                      <a:pt x="39690" y="8031"/>
                      <a:pt x="37355" y="10366"/>
                      <a:pt x="34507" y="10366"/>
                    </a:cubicBezTo>
                    <a:close/>
                  </a:path>
                </a:pathLst>
              </a:custGeom>
              <a:solidFill>
                <a:srgbClr val="91B3FA"/>
              </a:solidFill>
              <a:ln w="46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2" name="Forme libre : forme 41">
                <a:extLst>
                  <a:ext uri="{FF2B5EF4-FFF2-40B4-BE49-F238E27FC236}">
                    <a16:creationId xmlns:a16="http://schemas.microsoft.com/office/drawing/2014/main" id="{17F8C51D-E786-6E75-B7F9-93AE51E6B59B}"/>
                  </a:ext>
                </a:extLst>
              </p:cNvPr>
              <p:cNvSpPr/>
              <p:nvPr/>
            </p:nvSpPr>
            <p:spPr>
              <a:xfrm>
                <a:off x="5934626" y="1924905"/>
                <a:ext cx="169124" cy="101325"/>
              </a:xfrm>
              <a:custGeom>
                <a:avLst/>
                <a:gdLst>
                  <a:gd name="connsiteX0" fmla="*/ 5183 w 169124"/>
                  <a:gd name="connsiteY0" fmla="*/ 101278 h 101325"/>
                  <a:gd name="connsiteX1" fmla="*/ 0 w 169124"/>
                  <a:gd name="connsiteY1" fmla="*/ 96095 h 101325"/>
                  <a:gd name="connsiteX2" fmla="*/ 0 w 169124"/>
                  <a:gd name="connsiteY2" fmla="*/ 56079 h 101325"/>
                  <a:gd name="connsiteX3" fmla="*/ 56079 w 169124"/>
                  <a:gd name="connsiteY3" fmla="*/ 0 h 101325"/>
                  <a:gd name="connsiteX4" fmla="*/ 163941 w 169124"/>
                  <a:gd name="connsiteY4" fmla="*/ 0 h 101325"/>
                  <a:gd name="connsiteX5" fmla="*/ 169124 w 169124"/>
                  <a:gd name="connsiteY5" fmla="*/ 5183 h 101325"/>
                  <a:gd name="connsiteX6" fmla="*/ 163941 w 169124"/>
                  <a:gd name="connsiteY6" fmla="*/ 10366 h 101325"/>
                  <a:gd name="connsiteX7" fmla="*/ 56079 w 169124"/>
                  <a:gd name="connsiteY7" fmla="*/ 10366 h 101325"/>
                  <a:gd name="connsiteX8" fmla="*/ 10319 w 169124"/>
                  <a:gd name="connsiteY8" fmla="*/ 56126 h 101325"/>
                  <a:gd name="connsiteX9" fmla="*/ 10319 w 169124"/>
                  <a:gd name="connsiteY9" fmla="*/ 96142 h 101325"/>
                  <a:gd name="connsiteX10" fmla="*/ 5136 w 169124"/>
                  <a:gd name="connsiteY10" fmla="*/ 101325 h 101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9124" h="101325">
                    <a:moveTo>
                      <a:pt x="5183" y="101278"/>
                    </a:moveTo>
                    <a:cubicBezTo>
                      <a:pt x="2335" y="101278"/>
                      <a:pt x="0" y="98944"/>
                      <a:pt x="0" y="96095"/>
                    </a:cubicBezTo>
                    <a:lnTo>
                      <a:pt x="0" y="56079"/>
                    </a:lnTo>
                    <a:cubicBezTo>
                      <a:pt x="0" y="25121"/>
                      <a:pt x="25168" y="0"/>
                      <a:pt x="56079" y="0"/>
                    </a:cubicBezTo>
                    <a:lnTo>
                      <a:pt x="163941" y="0"/>
                    </a:lnTo>
                    <a:cubicBezTo>
                      <a:pt x="166790" y="0"/>
                      <a:pt x="169124" y="2335"/>
                      <a:pt x="169124" y="5183"/>
                    </a:cubicBezTo>
                    <a:cubicBezTo>
                      <a:pt x="169124" y="8031"/>
                      <a:pt x="166790" y="10366"/>
                      <a:pt x="163941" y="10366"/>
                    </a:cubicBezTo>
                    <a:lnTo>
                      <a:pt x="56079" y="10366"/>
                    </a:lnTo>
                    <a:cubicBezTo>
                      <a:pt x="30864" y="10366"/>
                      <a:pt x="10319" y="30911"/>
                      <a:pt x="10319" y="56126"/>
                    </a:cubicBezTo>
                    <a:lnTo>
                      <a:pt x="10319" y="96142"/>
                    </a:lnTo>
                    <a:cubicBezTo>
                      <a:pt x="10319" y="98990"/>
                      <a:pt x="7985" y="101325"/>
                      <a:pt x="5136" y="101325"/>
                    </a:cubicBezTo>
                    <a:close/>
                  </a:path>
                </a:pathLst>
              </a:custGeom>
              <a:solidFill>
                <a:srgbClr val="91B3FA"/>
              </a:solidFill>
              <a:ln w="46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3" name="Forme libre : forme 42">
                <a:extLst>
                  <a:ext uri="{FF2B5EF4-FFF2-40B4-BE49-F238E27FC236}">
                    <a16:creationId xmlns:a16="http://schemas.microsoft.com/office/drawing/2014/main" id="{630A389E-C8FC-C6AC-05DB-C2C70655F331}"/>
                  </a:ext>
                </a:extLst>
              </p:cNvPr>
              <p:cNvSpPr/>
              <p:nvPr/>
            </p:nvSpPr>
            <p:spPr>
              <a:xfrm>
                <a:off x="5622188" y="2021000"/>
                <a:ext cx="1349142" cy="167630"/>
              </a:xfrm>
              <a:custGeom>
                <a:avLst/>
                <a:gdLst>
                  <a:gd name="connsiteX0" fmla="*/ 2673 w 1349142"/>
                  <a:gd name="connsiteY0" fmla="*/ 61215 h 167630"/>
                  <a:gd name="connsiteX1" fmla="*/ 66877 w 1349142"/>
                  <a:gd name="connsiteY1" fmla="*/ 0 h 167630"/>
                  <a:gd name="connsiteX2" fmla="*/ 1260086 w 1349142"/>
                  <a:gd name="connsiteY2" fmla="*/ 0 h 167630"/>
                  <a:gd name="connsiteX3" fmla="*/ 1346982 w 1349142"/>
                  <a:gd name="connsiteY3" fmla="*/ 73122 h 167630"/>
                  <a:gd name="connsiteX4" fmla="*/ 1348009 w 1349142"/>
                  <a:gd name="connsiteY4" fmla="*/ 78959 h 167630"/>
                  <a:gd name="connsiteX5" fmla="*/ 1273393 w 1349142"/>
                  <a:gd name="connsiteY5" fmla="*/ 167630 h 167630"/>
                  <a:gd name="connsiteX6" fmla="*/ 49227 w 1349142"/>
                  <a:gd name="connsiteY6" fmla="*/ 167630 h 167630"/>
                  <a:gd name="connsiteX7" fmla="*/ 58 w 1349142"/>
                  <a:gd name="connsiteY7" fmla="*/ 116034 h 167630"/>
                  <a:gd name="connsiteX8" fmla="*/ 2673 w 1349142"/>
                  <a:gd name="connsiteY8" fmla="*/ 61262 h 16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9142" h="167630">
                    <a:moveTo>
                      <a:pt x="2673" y="61215"/>
                    </a:moveTo>
                    <a:cubicBezTo>
                      <a:pt x="4307" y="26942"/>
                      <a:pt x="32604" y="0"/>
                      <a:pt x="66877" y="0"/>
                    </a:cubicBezTo>
                    <a:lnTo>
                      <a:pt x="1260086" y="0"/>
                    </a:lnTo>
                    <a:cubicBezTo>
                      <a:pt x="1302997" y="0"/>
                      <a:pt x="1339651" y="30864"/>
                      <a:pt x="1346982" y="73122"/>
                    </a:cubicBezTo>
                    <a:lnTo>
                      <a:pt x="1348009" y="78959"/>
                    </a:lnTo>
                    <a:cubicBezTo>
                      <a:pt x="1356041" y="125279"/>
                      <a:pt x="1320367" y="167630"/>
                      <a:pt x="1273393" y="167630"/>
                    </a:cubicBezTo>
                    <a:lnTo>
                      <a:pt x="49227" y="167630"/>
                    </a:lnTo>
                    <a:cubicBezTo>
                      <a:pt x="21117" y="167630"/>
                      <a:pt x="-1296" y="144096"/>
                      <a:pt x="58" y="116034"/>
                    </a:cubicBezTo>
                    <a:lnTo>
                      <a:pt x="2673" y="61262"/>
                    </a:lnTo>
                    <a:close/>
                  </a:path>
                </a:pathLst>
              </a:custGeom>
              <a:solidFill>
                <a:schemeClr val="accent6"/>
              </a:solidFill>
              <a:ln w="46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grpSp>
          <p:nvGrpSpPr>
            <p:cNvPr id="13" name="Graphique 4">
              <a:extLst>
                <a:ext uri="{FF2B5EF4-FFF2-40B4-BE49-F238E27FC236}">
                  <a16:creationId xmlns:a16="http://schemas.microsoft.com/office/drawing/2014/main" id="{D5F79485-83B2-CBAB-FD63-E94765835FDD}"/>
                </a:ext>
              </a:extLst>
            </p:cNvPr>
            <p:cNvGrpSpPr/>
            <p:nvPr/>
          </p:nvGrpSpPr>
          <p:grpSpPr>
            <a:xfrm>
              <a:off x="4391683" y="3296238"/>
              <a:ext cx="3451369" cy="1961596"/>
              <a:chOff x="4391683" y="3296238"/>
              <a:chExt cx="3451369" cy="1961596"/>
            </a:xfrm>
          </p:grpSpPr>
          <p:grpSp>
            <p:nvGrpSpPr>
              <p:cNvPr id="14" name="Graphique 4">
                <a:extLst>
                  <a:ext uri="{FF2B5EF4-FFF2-40B4-BE49-F238E27FC236}">
                    <a16:creationId xmlns:a16="http://schemas.microsoft.com/office/drawing/2014/main" id="{E80B39BE-3565-BD21-B9F1-028E506DFAB1}"/>
                  </a:ext>
                </a:extLst>
              </p:cNvPr>
              <p:cNvGrpSpPr/>
              <p:nvPr/>
            </p:nvGrpSpPr>
            <p:grpSpPr>
              <a:xfrm>
                <a:off x="4391683" y="4774196"/>
                <a:ext cx="1781314" cy="410950"/>
                <a:chOff x="4391683" y="4774196"/>
                <a:chExt cx="1781314" cy="410950"/>
              </a:xfrm>
            </p:grpSpPr>
            <p:sp>
              <p:nvSpPr>
                <p:cNvPr id="30" name="Forme libre : forme 29">
                  <a:extLst>
                    <a:ext uri="{FF2B5EF4-FFF2-40B4-BE49-F238E27FC236}">
                      <a16:creationId xmlns:a16="http://schemas.microsoft.com/office/drawing/2014/main" id="{74357D07-B436-B5B1-0584-2563B46939FE}"/>
                    </a:ext>
                  </a:extLst>
                </p:cNvPr>
                <p:cNvSpPr/>
                <p:nvPr/>
              </p:nvSpPr>
              <p:spPr>
                <a:xfrm>
                  <a:off x="4427403" y="4785356"/>
                  <a:ext cx="1715383" cy="399790"/>
                </a:xfrm>
                <a:custGeom>
                  <a:avLst/>
                  <a:gdLst>
                    <a:gd name="connsiteX0" fmla="*/ 0 w 1715383"/>
                    <a:gd name="connsiteY0" fmla="*/ 0 h 399790"/>
                    <a:gd name="connsiteX1" fmla="*/ 1715383 w 1715383"/>
                    <a:gd name="connsiteY1" fmla="*/ 0 h 399790"/>
                    <a:gd name="connsiteX2" fmla="*/ 1715383 w 1715383"/>
                    <a:gd name="connsiteY2" fmla="*/ 399791 h 399790"/>
                    <a:gd name="connsiteX3" fmla="*/ 0 w 1715383"/>
                    <a:gd name="connsiteY3" fmla="*/ 399791 h 399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5383" h="399790">
                      <a:moveTo>
                        <a:pt x="0" y="0"/>
                      </a:moveTo>
                      <a:lnTo>
                        <a:pt x="1715383" y="0"/>
                      </a:lnTo>
                      <a:lnTo>
                        <a:pt x="1715383" y="399791"/>
                      </a:lnTo>
                      <a:lnTo>
                        <a:pt x="0" y="399791"/>
                      </a:lnTo>
                      <a:close/>
                    </a:path>
                  </a:pathLst>
                </a:custGeom>
                <a:solidFill>
                  <a:srgbClr val="09005D"/>
                </a:solidFill>
                <a:ln w="46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BE"/>
                </a:p>
              </p:txBody>
            </p:sp>
            <p:sp>
              <p:nvSpPr>
                <p:cNvPr id="31" name="Forme libre : forme 30">
                  <a:extLst>
                    <a:ext uri="{FF2B5EF4-FFF2-40B4-BE49-F238E27FC236}">
                      <a16:creationId xmlns:a16="http://schemas.microsoft.com/office/drawing/2014/main" id="{95EF0626-BA6E-20D9-81EE-32481B63646A}"/>
                    </a:ext>
                  </a:extLst>
                </p:cNvPr>
                <p:cNvSpPr/>
                <p:nvPr/>
              </p:nvSpPr>
              <p:spPr>
                <a:xfrm>
                  <a:off x="4391683" y="5006076"/>
                  <a:ext cx="1781314" cy="153528"/>
                </a:xfrm>
                <a:custGeom>
                  <a:avLst/>
                  <a:gdLst>
                    <a:gd name="connsiteX0" fmla="*/ 0 w 1781314"/>
                    <a:gd name="connsiteY0" fmla="*/ 0 h 153528"/>
                    <a:gd name="connsiteX1" fmla="*/ 1781315 w 1781314"/>
                    <a:gd name="connsiteY1" fmla="*/ 0 h 153528"/>
                    <a:gd name="connsiteX2" fmla="*/ 1781315 w 1781314"/>
                    <a:gd name="connsiteY2" fmla="*/ 129388 h 153528"/>
                    <a:gd name="connsiteX3" fmla="*/ 1757174 w 1781314"/>
                    <a:gd name="connsiteY3" fmla="*/ 153529 h 153528"/>
                    <a:gd name="connsiteX4" fmla="*/ 36094 w 1781314"/>
                    <a:gd name="connsiteY4" fmla="*/ 153529 h 153528"/>
                    <a:gd name="connsiteX5" fmla="*/ 0 w 1781314"/>
                    <a:gd name="connsiteY5" fmla="*/ 117388 h 153528"/>
                    <a:gd name="connsiteX6" fmla="*/ 0 w 1781314"/>
                    <a:gd name="connsiteY6" fmla="*/ 0 h 153528"/>
                    <a:gd name="connsiteX7" fmla="*/ 0 w 1781314"/>
                    <a:gd name="connsiteY7" fmla="*/ 0 h 153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81314" h="153528">
                      <a:moveTo>
                        <a:pt x="0" y="0"/>
                      </a:moveTo>
                      <a:lnTo>
                        <a:pt x="1781315" y="0"/>
                      </a:lnTo>
                      <a:lnTo>
                        <a:pt x="1781315" y="129388"/>
                      </a:lnTo>
                      <a:cubicBezTo>
                        <a:pt x="1781315" y="142696"/>
                        <a:pt x="1770482" y="153529"/>
                        <a:pt x="1757174" y="153529"/>
                      </a:cubicBezTo>
                      <a:lnTo>
                        <a:pt x="36094" y="153529"/>
                      </a:lnTo>
                      <a:cubicBezTo>
                        <a:pt x="16203" y="153482"/>
                        <a:pt x="0" y="137326"/>
                        <a:pt x="0" y="117388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46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BE"/>
                </a:p>
              </p:txBody>
            </p:sp>
            <p:sp>
              <p:nvSpPr>
                <p:cNvPr id="32" name="Forme libre : forme 31">
                  <a:extLst>
                    <a:ext uri="{FF2B5EF4-FFF2-40B4-BE49-F238E27FC236}">
                      <a16:creationId xmlns:a16="http://schemas.microsoft.com/office/drawing/2014/main" id="{478CABFE-2859-D0C5-67A6-D6B7DE715C96}"/>
                    </a:ext>
                  </a:extLst>
                </p:cNvPr>
                <p:cNvSpPr/>
                <p:nvPr/>
              </p:nvSpPr>
              <p:spPr>
                <a:xfrm>
                  <a:off x="4391683" y="4831769"/>
                  <a:ext cx="1781314" cy="153528"/>
                </a:xfrm>
                <a:custGeom>
                  <a:avLst/>
                  <a:gdLst>
                    <a:gd name="connsiteX0" fmla="*/ 0 w 1781314"/>
                    <a:gd name="connsiteY0" fmla="*/ 0 h 153528"/>
                    <a:gd name="connsiteX1" fmla="*/ 1781315 w 1781314"/>
                    <a:gd name="connsiteY1" fmla="*/ 0 h 153528"/>
                    <a:gd name="connsiteX2" fmla="*/ 1781315 w 1781314"/>
                    <a:gd name="connsiteY2" fmla="*/ 117715 h 153528"/>
                    <a:gd name="connsiteX3" fmla="*/ 1745501 w 1781314"/>
                    <a:gd name="connsiteY3" fmla="*/ 153529 h 153528"/>
                    <a:gd name="connsiteX4" fmla="*/ 44686 w 1781314"/>
                    <a:gd name="connsiteY4" fmla="*/ 153529 h 153528"/>
                    <a:gd name="connsiteX5" fmla="*/ 0 w 1781314"/>
                    <a:gd name="connsiteY5" fmla="*/ 108843 h 153528"/>
                    <a:gd name="connsiteX6" fmla="*/ 0 w 1781314"/>
                    <a:gd name="connsiteY6" fmla="*/ 0 h 153528"/>
                    <a:gd name="connsiteX7" fmla="*/ 0 w 1781314"/>
                    <a:gd name="connsiteY7" fmla="*/ 0 h 153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81314" h="153528">
                      <a:moveTo>
                        <a:pt x="0" y="0"/>
                      </a:moveTo>
                      <a:lnTo>
                        <a:pt x="1781315" y="0"/>
                      </a:lnTo>
                      <a:lnTo>
                        <a:pt x="1781315" y="117715"/>
                      </a:lnTo>
                      <a:cubicBezTo>
                        <a:pt x="1781315" y="137466"/>
                        <a:pt x="1765252" y="153529"/>
                        <a:pt x="1745501" y="153529"/>
                      </a:cubicBezTo>
                      <a:lnTo>
                        <a:pt x="44686" y="153529"/>
                      </a:lnTo>
                      <a:cubicBezTo>
                        <a:pt x="20032" y="153529"/>
                        <a:pt x="0" y="133497"/>
                        <a:pt x="0" y="108843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46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BE"/>
                </a:p>
              </p:txBody>
            </p:sp>
            <p:sp>
              <p:nvSpPr>
                <p:cNvPr id="33" name="Forme libre : forme 32">
                  <a:extLst>
                    <a:ext uri="{FF2B5EF4-FFF2-40B4-BE49-F238E27FC236}">
                      <a16:creationId xmlns:a16="http://schemas.microsoft.com/office/drawing/2014/main" id="{168E2955-5330-8C7F-A52D-F0B9CEBC512F}"/>
                    </a:ext>
                  </a:extLst>
                </p:cNvPr>
                <p:cNvSpPr/>
                <p:nvPr/>
              </p:nvSpPr>
              <p:spPr>
                <a:xfrm>
                  <a:off x="4391683" y="4774196"/>
                  <a:ext cx="1781314" cy="57573"/>
                </a:xfrm>
                <a:custGeom>
                  <a:avLst/>
                  <a:gdLst>
                    <a:gd name="connsiteX0" fmla="*/ 36888 w 1781314"/>
                    <a:gd name="connsiteY0" fmla="*/ 0 h 57573"/>
                    <a:gd name="connsiteX1" fmla="*/ 1743960 w 1781314"/>
                    <a:gd name="connsiteY1" fmla="*/ 0 h 57573"/>
                    <a:gd name="connsiteX2" fmla="*/ 1781315 w 1781314"/>
                    <a:gd name="connsiteY2" fmla="*/ 37355 h 57573"/>
                    <a:gd name="connsiteX3" fmla="*/ 1781315 w 1781314"/>
                    <a:gd name="connsiteY3" fmla="*/ 57573 h 57573"/>
                    <a:gd name="connsiteX4" fmla="*/ 0 w 1781314"/>
                    <a:gd name="connsiteY4" fmla="*/ 57573 h 57573"/>
                    <a:gd name="connsiteX5" fmla="*/ 0 w 1781314"/>
                    <a:gd name="connsiteY5" fmla="*/ 36888 h 57573"/>
                    <a:gd name="connsiteX6" fmla="*/ 36888 w 1781314"/>
                    <a:gd name="connsiteY6" fmla="*/ 0 h 57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81314" h="57573">
                      <a:moveTo>
                        <a:pt x="36888" y="0"/>
                      </a:moveTo>
                      <a:lnTo>
                        <a:pt x="1743960" y="0"/>
                      </a:lnTo>
                      <a:cubicBezTo>
                        <a:pt x="1764599" y="0"/>
                        <a:pt x="1781315" y="16716"/>
                        <a:pt x="1781315" y="37355"/>
                      </a:cubicBezTo>
                      <a:lnTo>
                        <a:pt x="1781315" y="57573"/>
                      </a:lnTo>
                      <a:lnTo>
                        <a:pt x="0" y="57573"/>
                      </a:lnTo>
                      <a:lnTo>
                        <a:pt x="0" y="36888"/>
                      </a:lnTo>
                      <a:cubicBezTo>
                        <a:pt x="0" y="16529"/>
                        <a:pt x="16530" y="0"/>
                        <a:pt x="36888" y="0"/>
                      </a:cubicBezTo>
                      <a:close/>
                    </a:path>
                  </a:pathLst>
                </a:custGeom>
                <a:solidFill>
                  <a:srgbClr val="09005D"/>
                </a:solidFill>
                <a:ln w="46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BE"/>
                </a:p>
              </p:txBody>
            </p:sp>
          </p:grpSp>
          <p:grpSp>
            <p:nvGrpSpPr>
              <p:cNvPr id="15" name="Graphique 4">
                <a:extLst>
                  <a:ext uri="{FF2B5EF4-FFF2-40B4-BE49-F238E27FC236}">
                    <a16:creationId xmlns:a16="http://schemas.microsoft.com/office/drawing/2014/main" id="{FDC926AF-11C4-ECB1-F66C-0692D6EB3B02}"/>
                  </a:ext>
                </a:extLst>
              </p:cNvPr>
              <p:cNvGrpSpPr/>
              <p:nvPr/>
            </p:nvGrpSpPr>
            <p:grpSpPr>
              <a:xfrm>
                <a:off x="4884426" y="3296238"/>
                <a:ext cx="2958625" cy="1961596"/>
                <a:chOff x="4884426" y="3296238"/>
                <a:chExt cx="2958625" cy="1961596"/>
              </a:xfrm>
            </p:grpSpPr>
            <p:sp>
              <p:nvSpPr>
                <p:cNvPr id="16" name="Forme libre : forme 15">
                  <a:extLst>
                    <a:ext uri="{FF2B5EF4-FFF2-40B4-BE49-F238E27FC236}">
                      <a16:creationId xmlns:a16="http://schemas.microsoft.com/office/drawing/2014/main" id="{F0AD3A27-1B0E-F340-0386-A5BB9604359B}"/>
                    </a:ext>
                  </a:extLst>
                </p:cNvPr>
                <p:cNvSpPr/>
                <p:nvPr/>
              </p:nvSpPr>
              <p:spPr>
                <a:xfrm rot="-3844199">
                  <a:off x="7544512" y="4969392"/>
                  <a:ext cx="269982" cy="232440"/>
                </a:xfrm>
                <a:custGeom>
                  <a:avLst/>
                  <a:gdLst>
                    <a:gd name="connsiteX0" fmla="*/ 269983 w 269982"/>
                    <a:gd name="connsiteY0" fmla="*/ 116220 h 232440"/>
                    <a:gd name="connsiteX1" fmla="*/ 134991 w 269982"/>
                    <a:gd name="connsiteY1" fmla="*/ 232441 h 232440"/>
                    <a:gd name="connsiteX2" fmla="*/ 0 w 269982"/>
                    <a:gd name="connsiteY2" fmla="*/ 116220 h 232440"/>
                    <a:gd name="connsiteX3" fmla="*/ 134991 w 269982"/>
                    <a:gd name="connsiteY3" fmla="*/ 0 h 232440"/>
                    <a:gd name="connsiteX4" fmla="*/ 269983 w 269982"/>
                    <a:gd name="connsiteY4" fmla="*/ 116220 h 232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9982" h="232440">
                      <a:moveTo>
                        <a:pt x="269983" y="116220"/>
                      </a:moveTo>
                      <a:cubicBezTo>
                        <a:pt x="269983" y="180407"/>
                        <a:pt x="209545" y="232441"/>
                        <a:pt x="134991" y="232441"/>
                      </a:cubicBezTo>
                      <a:cubicBezTo>
                        <a:pt x="60438" y="232441"/>
                        <a:pt x="0" y="180407"/>
                        <a:pt x="0" y="116220"/>
                      </a:cubicBezTo>
                      <a:cubicBezTo>
                        <a:pt x="0" y="52034"/>
                        <a:pt x="60438" y="0"/>
                        <a:pt x="134991" y="0"/>
                      </a:cubicBezTo>
                      <a:cubicBezTo>
                        <a:pt x="209545" y="0"/>
                        <a:pt x="269983" y="52034"/>
                        <a:pt x="269983" y="1162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6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BE"/>
                </a:p>
              </p:txBody>
            </p:sp>
            <p:sp>
              <p:nvSpPr>
                <p:cNvPr id="17" name="Forme libre : forme 16">
                  <a:extLst>
                    <a:ext uri="{FF2B5EF4-FFF2-40B4-BE49-F238E27FC236}">
                      <a16:creationId xmlns:a16="http://schemas.microsoft.com/office/drawing/2014/main" id="{08E3484B-A400-9102-0027-F1C044FBE61E}"/>
                    </a:ext>
                  </a:extLst>
                </p:cNvPr>
                <p:cNvSpPr/>
                <p:nvPr/>
              </p:nvSpPr>
              <p:spPr>
                <a:xfrm rot="-3844199">
                  <a:off x="7494319" y="4982856"/>
                  <a:ext cx="152734" cy="99830"/>
                </a:xfrm>
                <a:custGeom>
                  <a:avLst/>
                  <a:gdLst>
                    <a:gd name="connsiteX0" fmla="*/ 123551 w 152734"/>
                    <a:gd name="connsiteY0" fmla="*/ 0 h 99830"/>
                    <a:gd name="connsiteX1" fmla="*/ 152735 w 152734"/>
                    <a:gd name="connsiteY1" fmla="*/ 29184 h 99830"/>
                    <a:gd name="connsiteX2" fmla="*/ 152735 w 152734"/>
                    <a:gd name="connsiteY2" fmla="*/ 70647 h 99830"/>
                    <a:gd name="connsiteX3" fmla="*/ 123551 w 152734"/>
                    <a:gd name="connsiteY3" fmla="*/ 99831 h 99830"/>
                    <a:gd name="connsiteX4" fmla="*/ 29183 w 152734"/>
                    <a:gd name="connsiteY4" fmla="*/ 99831 h 99830"/>
                    <a:gd name="connsiteX5" fmla="*/ 0 w 152734"/>
                    <a:gd name="connsiteY5" fmla="*/ 70647 h 99830"/>
                    <a:gd name="connsiteX6" fmla="*/ 0 w 152734"/>
                    <a:gd name="connsiteY6" fmla="*/ 29184 h 99830"/>
                    <a:gd name="connsiteX7" fmla="*/ 29183 w 152734"/>
                    <a:gd name="connsiteY7" fmla="*/ 0 h 9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2734" h="99830">
                      <a:moveTo>
                        <a:pt x="123551" y="0"/>
                      </a:moveTo>
                      <a:cubicBezTo>
                        <a:pt x="139669" y="0"/>
                        <a:pt x="152735" y="13066"/>
                        <a:pt x="152735" y="29184"/>
                      </a:cubicBezTo>
                      <a:lnTo>
                        <a:pt x="152735" y="70647"/>
                      </a:lnTo>
                      <a:cubicBezTo>
                        <a:pt x="152735" y="86765"/>
                        <a:pt x="139669" y="99831"/>
                        <a:pt x="123551" y="99831"/>
                      </a:cubicBezTo>
                      <a:lnTo>
                        <a:pt x="29183" y="99831"/>
                      </a:lnTo>
                      <a:cubicBezTo>
                        <a:pt x="13066" y="99831"/>
                        <a:pt x="0" y="86765"/>
                        <a:pt x="0" y="70647"/>
                      </a:cubicBezTo>
                      <a:lnTo>
                        <a:pt x="0" y="29184"/>
                      </a:lnTo>
                      <a:cubicBezTo>
                        <a:pt x="0" y="13066"/>
                        <a:pt x="13066" y="0"/>
                        <a:pt x="2918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6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BE"/>
                </a:p>
              </p:txBody>
            </p:sp>
            <p:sp>
              <p:nvSpPr>
                <p:cNvPr id="18" name="Forme libre : forme 17">
                  <a:extLst>
                    <a:ext uri="{FF2B5EF4-FFF2-40B4-BE49-F238E27FC236}">
                      <a16:creationId xmlns:a16="http://schemas.microsoft.com/office/drawing/2014/main" id="{77E8B703-9CF4-3412-40B1-5E3462C606FC}"/>
                    </a:ext>
                  </a:extLst>
                </p:cNvPr>
                <p:cNvSpPr/>
                <p:nvPr/>
              </p:nvSpPr>
              <p:spPr>
                <a:xfrm>
                  <a:off x="5804896" y="4115988"/>
                  <a:ext cx="1766128" cy="994921"/>
                </a:xfrm>
                <a:custGeom>
                  <a:avLst/>
                  <a:gdLst>
                    <a:gd name="connsiteX0" fmla="*/ 1764567 w 1766128"/>
                    <a:gd name="connsiteY0" fmla="*/ 819394 h 994921"/>
                    <a:gd name="connsiteX1" fmla="*/ 1693079 w 1766128"/>
                    <a:gd name="connsiteY1" fmla="*/ 965639 h 994921"/>
                    <a:gd name="connsiteX2" fmla="*/ 1609731 w 1766128"/>
                    <a:gd name="connsiteY2" fmla="*/ 993095 h 994921"/>
                    <a:gd name="connsiteX3" fmla="*/ 56001 w 1766128"/>
                    <a:gd name="connsiteY3" fmla="*/ 197389 h 994921"/>
                    <a:gd name="connsiteX4" fmla="*/ 6179 w 1766128"/>
                    <a:gd name="connsiteY4" fmla="*/ 109324 h 994921"/>
                    <a:gd name="connsiteX5" fmla="*/ 48670 w 1766128"/>
                    <a:gd name="connsiteY5" fmla="*/ 21914 h 994921"/>
                    <a:gd name="connsiteX6" fmla="*/ 156532 w 1766128"/>
                    <a:gd name="connsiteY6" fmla="*/ 22381 h 994921"/>
                    <a:gd name="connsiteX7" fmla="*/ 1737298 w 1766128"/>
                    <a:gd name="connsiteY7" fmla="*/ 739735 h 994921"/>
                    <a:gd name="connsiteX8" fmla="*/ 1764614 w 1766128"/>
                    <a:gd name="connsiteY8" fmla="*/ 819394 h 994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66128" h="994921">
                      <a:moveTo>
                        <a:pt x="1764567" y="819394"/>
                      </a:moveTo>
                      <a:cubicBezTo>
                        <a:pt x="1753968" y="873839"/>
                        <a:pt x="1729780" y="922447"/>
                        <a:pt x="1693079" y="965639"/>
                      </a:cubicBezTo>
                      <a:cubicBezTo>
                        <a:pt x="1673235" y="988985"/>
                        <a:pt x="1641389" y="999445"/>
                        <a:pt x="1609731" y="993095"/>
                      </a:cubicBezTo>
                      <a:cubicBezTo>
                        <a:pt x="1306923" y="932299"/>
                        <a:pt x="672310" y="540073"/>
                        <a:pt x="56001" y="197389"/>
                      </a:cubicBezTo>
                      <a:cubicBezTo>
                        <a:pt x="15144" y="174695"/>
                        <a:pt x="-13059" y="148921"/>
                        <a:pt x="6179" y="109324"/>
                      </a:cubicBezTo>
                      <a:lnTo>
                        <a:pt x="48670" y="21914"/>
                      </a:lnTo>
                      <a:cubicBezTo>
                        <a:pt x="67815" y="-17402"/>
                        <a:pt x="113574" y="4731"/>
                        <a:pt x="156532" y="22381"/>
                      </a:cubicBezTo>
                      <a:cubicBezTo>
                        <a:pt x="808469" y="290216"/>
                        <a:pt x="1499908" y="523684"/>
                        <a:pt x="1737298" y="739735"/>
                      </a:cubicBezTo>
                      <a:cubicBezTo>
                        <a:pt x="1760085" y="760467"/>
                        <a:pt x="1770217" y="790678"/>
                        <a:pt x="1764614" y="81939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6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BE"/>
                </a:p>
              </p:txBody>
            </p:sp>
            <p:sp>
              <p:nvSpPr>
                <p:cNvPr id="19" name="Forme libre : forme 18">
                  <a:extLst>
                    <a:ext uri="{FF2B5EF4-FFF2-40B4-BE49-F238E27FC236}">
                      <a16:creationId xmlns:a16="http://schemas.microsoft.com/office/drawing/2014/main" id="{2F1C9B52-B85F-8C08-B1BD-86D4FCC9A90D}"/>
                    </a:ext>
                  </a:extLst>
                </p:cNvPr>
                <p:cNvSpPr/>
                <p:nvPr/>
              </p:nvSpPr>
              <p:spPr>
                <a:xfrm rot="-3844199">
                  <a:off x="5661120" y="4123865"/>
                  <a:ext cx="346840" cy="101511"/>
                </a:xfrm>
                <a:custGeom>
                  <a:avLst/>
                  <a:gdLst>
                    <a:gd name="connsiteX0" fmla="*/ 318824 w 346840"/>
                    <a:gd name="connsiteY0" fmla="*/ 0 h 101511"/>
                    <a:gd name="connsiteX1" fmla="*/ 346840 w 346840"/>
                    <a:gd name="connsiteY1" fmla="*/ 28016 h 101511"/>
                    <a:gd name="connsiteX2" fmla="*/ 346840 w 346840"/>
                    <a:gd name="connsiteY2" fmla="*/ 73496 h 101511"/>
                    <a:gd name="connsiteX3" fmla="*/ 318824 w 346840"/>
                    <a:gd name="connsiteY3" fmla="*/ 101512 h 101511"/>
                    <a:gd name="connsiteX4" fmla="*/ 28016 w 346840"/>
                    <a:gd name="connsiteY4" fmla="*/ 101512 h 101511"/>
                    <a:gd name="connsiteX5" fmla="*/ 0 w 346840"/>
                    <a:gd name="connsiteY5" fmla="*/ 73496 h 101511"/>
                    <a:gd name="connsiteX6" fmla="*/ 0 w 346840"/>
                    <a:gd name="connsiteY6" fmla="*/ 28016 h 101511"/>
                    <a:gd name="connsiteX7" fmla="*/ 28016 w 346840"/>
                    <a:gd name="connsiteY7" fmla="*/ 0 h 101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6840" h="101511">
                      <a:moveTo>
                        <a:pt x="318824" y="0"/>
                      </a:moveTo>
                      <a:cubicBezTo>
                        <a:pt x="334297" y="0"/>
                        <a:pt x="346840" y="12543"/>
                        <a:pt x="346840" y="28016"/>
                      </a:cubicBezTo>
                      <a:lnTo>
                        <a:pt x="346840" y="73496"/>
                      </a:lnTo>
                      <a:cubicBezTo>
                        <a:pt x="346840" y="88969"/>
                        <a:pt x="334297" y="101512"/>
                        <a:pt x="318824" y="101512"/>
                      </a:cubicBezTo>
                      <a:lnTo>
                        <a:pt x="28016" y="101512"/>
                      </a:lnTo>
                      <a:cubicBezTo>
                        <a:pt x="12543" y="101512"/>
                        <a:pt x="0" y="88969"/>
                        <a:pt x="0" y="73496"/>
                      </a:cubicBezTo>
                      <a:lnTo>
                        <a:pt x="0" y="28016"/>
                      </a:lnTo>
                      <a:cubicBezTo>
                        <a:pt x="0" y="12543"/>
                        <a:pt x="12543" y="0"/>
                        <a:pt x="28016" y="0"/>
                      </a:cubicBezTo>
                      <a:close/>
                    </a:path>
                  </a:pathLst>
                </a:custGeom>
                <a:solidFill>
                  <a:srgbClr val="09005D"/>
                </a:solidFill>
                <a:ln w="46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BE"/>
                </a:p>
              </p:txBody>
            </p:sp>
            <p:sp>
              <p:nvSpPr>
                <p:cNvPr id="20" name="Forme libre : forme 19">
                  <a:extLst>
                    <a:ext uri="{FF2B5EF4-FFF2-40B4-BE49-F238E27FC236}">
                      <a16:creationId xmlns:a16="http://schemas.microsoft.com/office/drawing/2014/main" id="{391EDE09-C58C-1655-3A17-456DC93FC85B}"/>
                    </a:ext>
                  </a:extLst>
                </p:cNvPr>
                <p:cNvSpPr/>
                <p:nvPr/>
              </p:nvSpPr>
              <p:spPr>
                <a:xfrm rot="-3844199">
                  <a:off x="5019728" y="3827688"/>
                  <a:ext cx="346840" cy="101511"/>
                </a:xfrm>
                <a:custGeom>
                  <a:avLst/>
                  <a:gdLst>
                    <a:gd name="connsiteX0" fmla="*/ 318824 w 346840"/>
                    <a:gd name="connsiteY0" fmla="*/ 0 h 101511"/>
                    <a:gd name="connsiteX1" fmla="*/ 346840 w 346840"/>
                    <a:gd name="connsiteY1" fmla="*/ 28016 h 101511"/>
                    <a:gd name="connsiteX2" fmla="*/ 346840 w 346840"/>
                    <a:gd name="connsiteY2" fmla="*/ 73496 h 101511"/>
                    <a:gd name="connsiteX3" fmla="*/ 318824 w 346840"/>
                    <a:gd name="connsiteY3" fmla="*/ 101512 h 101511"/>
                    <a:gd name="connsiteX4" fmla="*/ 28016 w 346840"/>
                    <a:gd name="connsiteY4" fmla="*/ 101512 h 101511"/>
                    <a:gd name="connsiteX5" fmla="*/ 0 w 346840"/>
                    <a:gd name="connsiteY5" fmla="*/ 73496 h 101511"/>
                    <a:gd name="connsiteX6" fmla="*/ 0 w 346840"/>
                    <a:gd name="connsiteY6" fmla="*/ 28016 h 101511"/>
                    <a:gd name="connsiteX7" fmla="*/ 28016 w 346840"/>
                    <a:gd name="connsiteY7" fmla="*/ 0 h 101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6840" h="101511">
                      <a:moveTo>
                        <a:pt x="318824" y="0"/>
                      </a:moveTo>
                      <a:cubicBezTo>
                        <a:pt x="334297" y="0"/>
                        <a:pt x="346840" y="12543"/>
                        <a:pt x="346840" y="28016"/>
                      </a:cubicBezTo>
                      <a:lnTo>
                        <a:pt x="346840" y="73496"/>
                      </a:lnTo>
                      <a:cubicBezTo>
                        <a:pt x="346840" y="88969"/>
                        <a:pt x="334297" y="101512"/>
                        <a:pt x="318824" y="101512"/>
                      </a:cubicBezTo>
                      <a:lnTo>
                        <a:pt x="28016" y="101512"/>
                      </a:lnTo>
                      <a:cubicBezTo>
                        <a:pt x="12543" y="101512"/>
                        <a:pt x="0" y="88969"/>
                        <a:pt x="0" y="73496"/>
                      </a:cubicBezTo>
                      <a:lnTo>
                        <a:pt x="0" y="28016"/>
                      </a:lnTo>
                      <a:cubicBezTo>
                        <a:pt x="0" y="12543"/>
                        <a:pt x="12543" y="0"/>
                        <a:pt x="280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6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BE"/>
                </a:p>
              </p:txBody>
            </p:sp>
            <p:sp>
              <p:nvSpPr>
                <p:cNvPr id="21" name="Forme libre : forme 20">
                  <a:extLst>
                    <a:ext uri="{FF2B5EF4-FFF2-40B4-BE49-F238E27FC236}">
                      <a16:creationId xmlns:a16="http://schemas.microsoft.com/office/drawing/2014/main" id="{603C0D05-B18A-3E0C-D81E-733BFA3F20AC}"/>
                    </a:ext>
                  </a:extLst>
                </p:cNvPr>
                <p:cNvSpPr/>
                <p:nvPr/>
              </p:nvSpPr>
              <p:spPr>
                <a:xfrm rot="-3844199">
                  <a:off x="4948761" y="3719877"/>
                  <a:ext cx="1042621" cy="706381"/>
                </a:xfrm>
                <a:custGeom>
                  <a:avLst/>
                  <a:gdLst>
                    <a:gd name="connsiteX0" fmla="*/ 0 w 1042621"/>
                    <a:gd name="connsiteY0" fmla="*/ 0 h 706381"/>
                    <a:gd name="connsiteX1" fmla="*/ 1042622 w 1042621"/>
                    <a:gd name="connsiteY1" fmla="*/ 0 h 706381"/>
                    <a:gd name="connsiteX2" fmla="*/ 1042622 w 1042621"/>
                    <a:gd name="connsiteY2" fmla="*/ 706381 h 706381"/>
                    <a:gd name="connsiteX3" fmla="*/ 0 w 1042621"/>
                    <a:gd name="connsiteY3" fmla="*/ 706381 h 706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2621" h="706381">
                      <a:moveTo>
                        <a:pt x="0" y="0"/>
                      </a:moveTo>
                      <a:lnTo>
                        <a:pt x="1042622" y="0"/>
                      </a:lnTo>
                      <a:lnTo>
                        <a:pt x="1042622" y="706381"/>
                      </a:lnTo>
                      <a:lnTo>
                        <a:pt x="0" y="70638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46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BE"/>
                </a:p>
              </p:txBody>
            </p:sp>
            <p:sp>
              <p:nvSpPr>
                <p:cNvPr id="22" name="Forme libre : forme 21">
                  <a:extLst>
                    <a:ext uri="{FF2B5EF4-FFF2-40B4-BE49-F238E27FC236}">
                      <a16:creationId xmlns:a16="http://schemas.microsoft.com/office/drawing/2014/main" id="{E360CBBC-A701-5EB3-6292-CE664A0BD527}"/>
                    </a:ext>
                  </a:extLst>
                </p:cNvPr>
                <p:cNvSpPr/>
                <p:nvPr/>
              </p:nvSpPr>
              <p:spPr>
                <a:xfrm rot="-3844199">
                  <a:off x="5171908" y="4198179"/>
                  <a:ext cx="131115" cy="706381"/>
                </a:xfrm>
                <a:custGeom>
                  <a:avLst/>
                  <a:gdLst>
                    <a:gd name="connsiteX0" fmla="*/ 0 w 131115"/>
                    <a:gd name="connsiteY0" fmla="*/ 0 h 706381"/>
                    <a:gd name="connsiteX1" fmla="*/ 131116 w 131115"/>
                    <a:gd name="connsiteY1" fmla="*/ 0 h 706381"/>
                    <a:gd name="connsiteX2" fmla="*/ 131116 w 131115"/>
                    <a:gd name="connsiteY2" fmla="*/ 706381 h 706381"/>
                    <a:gd name="connsiteX3" fmla="*/ 0 w 131115"/>
                    <a:gd name="connsiteY3" fmla="*/ 706381 h 706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1115" h="706381">
                      <a:moveTo>
                        <a:pt x="0" y="0"/>
                      </a:moveTo>
                      <a:lnTo>
                        <a:pt x="131116" y="0"/>
                      </a:lnTo>
                      <a:lnTo>
                        <a:pt x="131116" y="706381"/>
                      </a:lnTo>
                      <a:lnTo>
                        <a:pt x="0" y="706381"/>
                      </a:lnTo>
                      <a:close/>
                    </a:path>
                  </a:pathLst>
                </a:custGeom>
                <a:solidFill>
                  <a:srgbClr val="09005D"/>
                </a:solidFill>
                <a:ln w="46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BE"/>
                </a:p>
              </p:txBody>
            </p:sp>
            <p:sp>
              <p:nvSpPr>
                <p:cNvPr id="23" name="Forme libre : forme 22">
                  <a:extLst>
                    <a:ext uri="{FF2B5EF4-FFF2-40B4-BE49-F238E27FC236}">
                      <a16:creationId xmlns:a16="http://schemas.microsoft.com/office/drawing/2014/main" id="{65605860-1E3C-BD3E-7CA1-D8EEFBC7E78D}"/>
                    </a:ext>
                  </a:extLst>
                </p:cNvPr>
                <p:cNvSpPr/>
                <p:nvPr/>
              </p:nvSpPr>
              <p:spPr>
                <a:xfrm>
                  <a:off x="4884426" y="4402748"/>
                  <a:ext cx="667919" cy="390452"/>
                </a:xfrm>
                <a:custGeom>
                  <a:avLst/>
                  <a:gdLst>
                    <a:gd name="connsiteX0" fmla="*/ 667873 w 667919"/>
                    <a:gd name="connsiteY0" fmla="*/ 308925 h 390452"/>
                    <a:gd name="connsiteX1" fmla="*/ 639390 w 667919"/>
                    <a:gd name="connsiteY1" fmla="*/ 367526 h 390452"/>
                    <a:gd name="connsiteX2" fmla="*/ 591155 w 667919"/>
                    <a:gd name="connsiteY2" fmla="*/ 388771 h 390452"/>
                    <a:gd name="connsiteX3" fmla="*/ 17104 w 667919"/>
                    <a:gd name="connsiteY3" fmla="*/ 109263 h 390452"/>
                    <a:gd name="connsiteX4" fmla="*/ 4030 w 667919"/>
                    <a:gd name="connsiteY4" fmla="*/ 58834 h 390452"/>
                    <a:gd name="connsiteX5" fmla="*/ 32653 w 667919"/>
                    <a:gd name="connsiteY5" fmla="*/ 0 h 390452"/>
                    <a:gd name="connsiteX6" fmla="*/ 667919 w 667919"/>
                    <a:gd name="connsiteY6" fmla="*/ 308925 h 390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7919" h="390452">
                      <a:moveTo>
                        <a:pt x="667873" y="308925"/>
                      </a:moveTo>
                      <a:lnTo>
                        <a:pt x="639390" y="367526"/>
                      </a:lnTo>
                      <a:cubicBezTo>
                        <a:pt x="630658" y="385456"/>
                        <a:pt x="610253" y="394421"/>
                        <a:pt x="591155" y="388771"/>
                      </a:cubicBezTo>
                      <a:cubicBezTo>
                        <a:pt x="393127" y="329984"/>
                        <a:pt x="201497" y="238324"/>
                        <a:pt x="17104" y="109263"/>
                      </a:cubicBezTo>
                      <a:cubicBezTo>
                        <a:pt x="948" y="97963"/>
                        <a:pt x="-4562" y="76578"/>
                        <a:pt x="4030" y="58834"/>
                      </a:cubicBezTo>
                      <a:lnTo>
                        <a:pt x="32653" y="0"/>
                      </a:lnTo>
                      <a:lnTo>
                        <a:pt x="667919" y="30892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46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BE"/>
                </a:p>
              </p:txBody>
            </p:sp>
            <p:sp>
              <p:nvSpPr>
                <p:cNvPr id="24" name="Forme libre : forme 23">
                  <a:extLst>
                    <a:ext uri="{FF2B5EF4-FFF2-40B4-BE49-F238E27FC236}">
                      <a16:creationId xmlns:a16="http://schemas.microsoft.com/office/drawing/2014/main" id="{8497D776-0EBD-E9D5-6DEB-0F69A8BBE40B}"/>
                    </a:ext>
                  </a:extLst>
                </p:cNvPr>
                <p:cNvSpPr/>
                <p:nvPr/>
              </p:nvSpPr>
              <p:spPr>
                <a:xfrm>
                  <a:off x="4917781" y="4294140"/>
                  <a:ext cx="692697" cy="376114"/>
                </a:xfrm>
                <a:custGeom>
                  <a:avLst/>
                  <a:gdLst>
                    <a:gd name="connsiteX0" fmla="*/ 689757 w 692697"/>
                    <a:gd name="connsiteY0" fmla="*/ 347493 h 376114"/>
                    <a:gd name="connsiteX1" fmla="*/ 683827 w 692697"/>
                    <a:gd name="connsiteY1" fmla="*/ 359680 h 376114"/>
                    <a:gd name="connsiteX2" fmla="*/ 644838 w 692697"/>
                    <a:gd name="connsiteY2" fmla="*/ 373174 h 376114"/>
                    <a:gd name="connsiteX3" fmla="*/ 16435 w 692697"/>
                    <a:gd name="connsiteY3" fmla="*/ 67611 h 376114"/>
                    <a:gd name="connsiteX4" fmla="*/ 2940 w 692697"/>
                    <a:gd name="connsiteY4" fmla="*/ 28622 h 376114"/>
                    <a:gd name="connsiteX5" fmla="*/ 8871 w 692697"/>
                    <a:gd name="connsiteY5" fmla="*/ 16435 h 376114"/>
                    <a:gd name="connsiteX6" fmla="*/ 47860 w 692697"/>
                    <a:gd name="connsiteY6" fmla="*/ 2940 h 376114"/>
                    <a:gd name="connsiteX7" fmla="*/ 676262 w 692697"/>
                    <a:gd name="connsiteY7" fmla="*/ 308503 h 376114"/>
                    <a:gd name="connsiteX8" fmla="*/ 689757 w 692697"/>
                    <a:gd name="connsiteY8" fmla="*/ 347493 h 376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92697" h="376114">
                      <a:moveTo>
                        <a:pt x="689757" y="347493"/>
                      </a:moveTo>
                      <a:lnTo>
                        <a:pt x="683827" y="359680"/>
                      </a:lnTo>
                      <a:cubicBezTo>
                        <a:pt x="676776" y="374155"/>
                        <a:pt x="659313" y="380225"/>
                        <a:pt x="644838" y="373174"/>
                      </a:cubicBezTo>
                      <a:lnTo>
                        <a:pt x="16435" y="67611"/>
                      </a:lnTo>
                      <a:cubicBezTo>
                        <a:pt x="1960" y="60560"/>
                        <a:pt x="-4110" y="43097"/>
                        <a:pt x="2940" y="28622"/>
                      </a:cubicBezTo>
                      <a:lnTo>
                        <a:pt x="8871" y="16435"/>
                      </a:lnTo>
                      <a:cubicBezTo>
                        <a:pt x="15921" y="1960"/>
                        <a:pt x="33385" y="-4110"/>
                        <a:pt x="47860" y="2940"/>
                      </a:cubicBezTo>
                      <a:lnTo>
                        <a:pt x="676262" y="308503"/>
                      </a:lnTo>
                      <a:cubicBezTo>
                        <a:pt x="690737" y="315554"/>
                        <a:pt x="696808" y="333017"/>
                        <a:pt x="689757" y="347493"/>
                      </a:cubicBezTo>
                      <a:close/>
                    </a:path>
                  </a:pathLst>
                </a:custGeom>
                <a:solidFill>
                  <a:srgbClr val="09005D"/>
                </a:solidFill>
                <a:ln w="46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BE"/>
                </a:p>
              </p:txBody>
            </p:sp>
            <p:sp>
              <p:nvSpPr>
                <p:cNvPr id="25" name="Forme libre : forme 24">
                  <a:extLst>
                    <a:ext uri="{FF2B5EF4-FFF2-40B4-BE49-F238E27FC236}">
                      <a16:creationId xmlns:a16="http://schemas.microsoft.com/office/drawing/2014/main" id="{7027094C-5244-F85A-B2A3-C7C8D99A700A}"/>
                    </a:ext>
                  </a:extLst>
                </p:cNvPr>
                <p:cNvSpPr/>
                <p:nvPr/>
              </p:nvSpPr>
              <p:spPr>
                <a:xfrm>
                  <a:off x="4920969" y="4301764"/>
                  <a:ext cx="686227" cy="360866"/>
                </a:xfrm>
                <a:custGeom>
                  <a:avLst/>
                  <a:gdLst>
                    <a:gd name="connsiteX0" fmla="*/ 683580 w 686227"/>
                    <a:gd name="connsiteY0" fmla="*/ 345985 h 360866"/>
                    <a:gd name="connsiteX1" fmla="*/ 683580 w 686227"/>
                    <a:gd name="connsiteY1" fmla="*/ 345985 h 360866"/>
                    <a:gd name="connsiteX2" fmla="*/ 648233 w 686227"/>
                    <a:gd name="connsiteY2" fmla="*/ 358219 h 360866"/>
                    <a:gd name="connsiteX3" fmla="*/ 14881 w 686227"/>
                    <a:gd name="connsiteY3" fmla="*/ 50228 h 360866"/>
                    <a:gd name="connsiteX4" fmla="*/ 2647 w 686227"/>
                    <a:gd name="connsiteY4" fmla="*/ 14881 h 360866"/>
                    <a:gd name="connsiteX5" fmla="*/ 2647 w 686227"/>
                    <a:gd name="connsiteY5" fmla="*/ 14881 h 360866"/>
                    <a:gd name="connsiteX6" fmla="*/ 37994 w 686227"/>
                    <a:gd name="connsiteY6" fmla="*/ 2647 h 360866"/>
                    <a:gd name="connsiteX7" fmla="*/ 671347 w 686227"/>
                    <a:gd name="connsiteY7" fmla="*/ 310638 h 360866"/>
                    <a:gd name="connsiteX8" fmla="*/ 683580 w 686227"/>
                    <a:gd name="connsiteY8" fmla="*/ 345985 h 360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86227" h="360866">
                      <a:moveTo>
                        <a:pt x="683580" y="345985"/>
                      </a:moveTo>
                      <a:lnTo>
                        <a:pt x="683580" y="345985"/>
                      </a:lnTo>
                      <a:cubicBezTo>
                        <a:pt x="677183" y="359106"/>
                        <a:pt x="661354" y="364569"/>
                        <a:pt x="648233" y="358219"/>
                      </a:cubicBezTo>
                      <a:lnTo>
                        <a:pt x="14881" y="50228"/>
                      </a:lnTo>
                      <a:cubicBezTo>
                        <a:pt x="1760" y="43831"/>
                        <a:pt x="-3703" y="28002"/>
                        <a:pt x="2647" y="14881"/>
                      </a:cubicBezTo>
                      <a:lnTo>
                        <a:pt x="2647" y="14881"/>
                      </a:lnTo>
                      <a:cubicBezTo>
                        <a:pt x="9044" y="1760"/>
                        <a:pt x="24873" y="-3703"/>
                        <a:pt x="37994" y="2647"/>
                      </a:cubicBezTo>
                      <a:lnTo>
                        <a:pt x="671347" y="310638"/>
                      </a:lnTo>
                      <a:cubicBezTo>
                        <a:pt x="684467" y="317035"/>
                        <a:pt x="689931" y="332865"/>
                        <a:pt x="683580" y="3459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6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BE"/>
                </a:p>
              </p:txBody>
            </p:sp>
            <p:sp>
              <p:nvSpPr>
                <p:cNvPr id="26" name="Forme libre : forme 25">
                  <a:extLst>
                    <a:ext uri="{FF2B5EF4-FFF2-40B4-BE49-F238E27FC236}">
                      <a16:creationId xmlns:a16="http://schemas.microsoft.com/office/drawing/2014/main" id="{D2B66960-B809-5A4C-1AF3-EDCEBCA232D7}"/>
                    </a:ext>
                  </a:extLst>
                </p:cNvPr>
                <p:cNvSpPr/>
                <p:nvPr/>
              </p:nvSpPr>
              <p:spPr>
                <a:xfrm rot="6955801">
                  <a:off x="5664862" y="3184675"/>
                  <a:ext cx="131115" cy="706381"/>
                </a:xfrm>
                <a:custGeom>
                  <a:avLst/>
                  <a:gdLst>
                    <a:gd name="connsiteX0" fmla="*/ 0 w 131115"/>
                    <a:gd name="connsiteY0" fmla="*/ 0 h 706381"/>
                    <a:gd name="connsiteX1" fmla="*/ 131116 w 131115"/>
                    <a:gd name="connsiteY1" fmla="*/ 0 h 706381"/>
                    <a:gd name="connsiteX2" fmla="*/ 131116 w 131115"/>
                    <a:gd name="connsiteY2" fmla="*/ 706381 h 706381"/>
                    <a:gd name="connsiteX3" fmla="*/ 0 w 131115"/>
                    <a:gd name="connsiteY3" fmla="*/ 706381 h 706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1115" h="706381">
                      <a:moveTo>
                        <a:pt x="0" y="0"/>
                      </a:moveTo>
                      <a:lnTo>
                        <a:pt x="131116" y="0"/>
                      </a:lnTo>
                      <a:lnTo>
                        <a:pt x="131116" y="706381"/>
                      </a:lnTo>
                      <a:lnTo>
                        <a:pt x="0" y="706381"/>
                      </a:lnTo>
                      <a:close/>
                    </a:path>
                  </a:pathLst>
                </a:custGeom>
                <a:solidFill>
                  <a:srgbClr val="09005D"/>
                </a:solidFill>
                <a:ln w="46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BE"/>
                </a:p>
              </p:txBody>
            </p:sp>
            <p:sp>
              <p:nvSpPr>
                <p:cNvPr id="27" name="Forme libre : forme 26">
                  <a:extLst>
                    <a:ext uri="{FF2B5EF4-FFF2-40B4-BE49-F238E27FC236}">
                      <a16:creationId xmlns:a16="http://schemas.microsoft.com/office/drawing/2014/main" id="{15531281-3842-8713-6DB9-6464ECAAE131}"/>
                    </a:ext>
                  </a:extLst>
                </p:cNvPr>
                <p:cNvSpPr/>
                <p:nvPr/>
              </p:nvSpPr>
              <p:spPr>
                <a:xfrm>
                  <a:off x="5415533" y="3296238"/>
                  <a:ext cx="667860" cy="390323"/>
                </a:xfrm>
                <a:custGeom>
                  <a:avLst/>
                  <a:gdLst>
                    <a:gd name="connsiteX0" fmla="*/ 635267 w 667860"/>
                    <a:gd name="connsiteY0" fmla="*/ 390324 h 390323"/>
                    <a:gd name="connsiteX1" fmla="*/ 663750 w 667860"/>
                    <a:gd name="connsiteY1" fmla="*/ 331723 h 390323"/>
                    <a:gd name="connsiteX2" fmla="*/ 650676 w 667860"/>
                    <a:gd name="connsiteY2" fmla="*/ 280687 h 390323"/>
                    <a:gd name="connsiteX3" fmla="*/ 76344 w 667860"/>
                    <a:gd name="connsiteY3" fmla="*/ 1739 h 390323"/>
                    <a:gd name="connsiteX4" fmla="*/ 28623 w 667860"/>
                    <a:gd name="connsiteY4" fmla="*/ 22565 h 390323"/>
                    <a:gd name="connsiteX5" fmla="*/ 0 w 667860"/>
                    <a:gd name="connsiteY5" fmla="*/ 81399 h 390323"/>
                    <a:gd name="connsiteX6" fmla="*/ 635267 w 667860"/>
                    <a:gd name="connsiteY6" fmla="*/ 390324 h 390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7860" h="390323">
                      <a:moveTo>
                        <a:pt x="635267" y="390324"/>
                      </a:moveTo>
                      <a:lnTo>
                        <a:pt x="663750" y="331723"/>
                      </a:lnTo>
                      <a:cubicBezTo>
                        <a:pt x="672482" y="313793"/>
                        <a:pt x="666925" y="292220"/>
                        <a:pt x="650676" y="280687"/>
                      </a:cubicBezTo>
                      <a:cubicBezTo>
                        <a:pt x="482158" y="161245"/>
                        <a:pt x="291695" y="67064"/>
                        <a:pt x="76344" y="1739"/>
                      </a:cubicBezTo>
                      <a:cubicBezTo>
                        <a:pt x="57480" y="-4004"/>
                        <a:pt x="37261" y="4868"/>
                        <a:pt x="28623" y="22565"/>
                      </a:cubicBezTo>
                      <a:lnTo>
                        <a:pt x="0" y="81399"/>
                      </a:lnTo>
                      <a:lnTo>
                        <a:pt x="635267" y="3903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46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BE"/>
                </a:p>
              </p:txBody>
            </p:sp>
            <p:sp>
              <p:nvSpPr>
                <p:cNvPr id="28" name="Forme libre : forme 27">
                  <a:extLst>
                    <a:ext uri="{FF2B5EF4-FFF2-40B4-BE49-F238E27FC236}">
                      <a16:creationId xmlns:a16="http://schemas.microsoft.com/office/drawing/2014/main" id="{A65CF48B-CBBE-1559-DFA0-4CC1BCF32804}"/>
                    </a:ext>
                  </a:extLst>
                </p:cNvPr>
                <p:cNvSpPr/>
                <p:nvPr/>
              </p:nvSpPr>
              <p:spPr>
                <a:xfrm>
                  <a:off x="5346000" y="3413537"/>
                  <a:ext cx="692713" cy="376130"/>
                </a:xfrm>
                <a:custGeom>
                  <a:avLst/>
                  <a:gdLst>
                    <a:gd name="connsiteX0" fmla="*/ 683835 w 692713"/>
                    <a:gd name="connsiteY0" fmla="*/ 359688 h 376130"/>
                    <a:gd name="connsiteX1" fmla="*/ 689765 w 692713"/>
                    <a:gd name="connsiteY1" fmla="*/ 347501 h 376130"/>
                    <a:gd name="connsiteX2" fmla="*/ 676270 w 692713"/>
                    <a:gd name="connsiteY2" fmla="*/ 308512 h 376130"/>
                    <a:gd name="connsiteX3" fmla="*/ 47868 w 692713"/>
                    <a:gd name="connsiteY3" fmla="*/ 2949 h 376130"/>
                    <a:gd name="connsiteX4" fmla="*/ 8879 w 692713"/>
                    <a:gd name="connsiteY4" fmla="*/ 16443 h 376130"/>
                    <a:gd name="connsiteX5" fmla="*/ 2948 w 692713"/>
                    <a:gd name="connsiteY5" fmla="*/ 28630 h 376130"/>
                    <a:gd name="connsiteX6" fmla="*/ 16443 w 692713"/>
                    <a:gd name="connsiteY6" fmla="*/ 67619 h 376130"/>
                    <a:gd name="connsiteX7" fmla="*/ 644846 w 692713"/>
                    <a:gd name="connsiteY7" fmla="*/ 373182 h 376130"/>
                    <a:gd name="connsiteX8" fmla="*/ 683835 w 692713"/>
                    <a:gd name="connsiteY8" fmla="*/ 359688 h 376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92713" h="376130">
                      <a:moveTo>
                        <a:pt x="683835" y="359688"/>
                      </a:moveTo>
                      <a:lnTo>
                        <a:pt x="689765" y="347501"/>
                      </a:lnTo>
                      <a:cubicBezTo>
                        <a:pt x="696816" y="333026"/>
                        <a:pt x="690792" y="315562"/>
                        <a:pt x="676270" y="308512"/>
                      </a:cubicBezTo>
                      <a:lnTo>
                        <a:pt x="47868" y="2949"/>
                      </a:lnTo>
                      <a:cubicBezTo>
                        <a:pt x="33393" y="-4102"/>
                        <a:pt x="15929" y="1921"/>
                        <a:pt x="8879" y="16443"/>
                      </a:cubicBezTo>
                      <a:lnTo>
                        <a:pt x="2948" y="28630"/>
                      </a:lnTo>
                      <a:cubicBezTo>
                        <a:pt x="-4102" y="43105"/>
                        <a:pt x="1921" y="60568"/>
                        <a:pt x="16443" y="67619"/>
                      </a:cubicBezTo>
                      <a:lnTo>
                        <a:pt x="644846" y="373182"/>
                      </a:lnTo>
                      <a:cubicBezTo>
                        <a:pt x="659321" y="380233"/>
                        <a:pt x="676784" y="374209"/>
                        <a:pt x="683835" y="359688"/>
                      </a:cubicBezTo>
                      <a:close/>
                    </a:path>
                  </a:pathLst>
                </a:custGeom>
                <a:solidFill>
                  <a:srgbClr val="09005D"/>
                </a:solidFill>
                <a:ln w="46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BE"/>
                </a:p>
              </p:txBody>
            </p:sp>
            <p:sp>
              <p:nvSpPr>
                <p:cNvPr id="29" name="Forme libre : forme 28">
                  <a:extLst>
                    <a:ext uri="{FF2B5EF4-FFF2-40B4-BE49-F238E27FC236}">
                      <a16:creationId xmlns:a16="http://schemas.microsoft.com/office/drawing/2014/main" id="{6E800140-DEFB-C951-72A8-25658EBC3C59}"/>
                    </a:ext>
                  </a:extLst>
                </p:cNvPr>
                <p:cNvSpPr/>
                <p:nvPr/>
              </p:nvSpPr>
              <p:spPr>
                <a:xfrm>
                  <a:off x="5349168" y="3421141"/>
                  <a:ext cx="686284" cy="360923"/>
                </a:xfrm>
                <a:custGeom>
                  <a:avLst/>
                  <a:gdLst>
                    <a:gd name="connsiteX0" fmla="*/ 683609 w 686284"/>
                    <a:gd name="connsiteY0" fmla="*/ 346014 h 360923"/>
                    <a:gd name="connsiteX1" fmla="*/ 683609 w 686284"/>
                    <a:gd name="connsiteY1" fmla="*/ 346014 h 360923"/>
                    <a:gd name="connsiteX2" fmla="*/ 671375 w 686284"/>
                    <a:gd name="connsiteY2" fmla="*/ 310667 h 360923"/>
                    <a:gd name="connsiteX3" fmla="*/ 38023 w 686284"/>
                    <a:gd name="connsiteY3" fmla="*/ 2676 h 360923"/>
                    <a:gd name="connsiteX4" fmla="*/ 2676 w 686284"/>
                    <a:gd name="connsiteY4" fmla="*/ 14909 h 360923"/>
                    <a:gd name="connsiteX5" fmla="*/ 2676 w 686284"/>
                    <a:gd name="connsiteY5" fmla="*/ 14909 h 360923"/>
                    <a:gd name="connsiteX6" fmla="*/ 14909 w 686284"/>
                    <a:gd name="connsiteY6" fmla="*/ 50256 h 360923"/>
                    <a:gd name="connsiteX7" fmla="*/ 648262 w 686284"/>
                    <a:gd name="connsiteY7" fmla="*/ 358248 h 360923"/>
                    <a:gd name="connsiteX8" fmla="*/ 683609 w 686284"/>
                    <a:gd name="connsiteY8" fmla="*/ 346014 h 360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86284" h="360923">
                      <a:moveTo>
                        <a:pt x="683609" y="346014"/>
                      </a:moveTo>
                      <a:lnTo>
                        <a:pt x="683609" y="346014"/>
                      </a:lnTo>
                      <a:cubicBezTo>
                        <a:pt x="690006" y="332893"/>
                        <a:pt x="684543" y="317064"/>
                        <a:pt x="671375" y="310667"/>
                      </a:cubicBezTo>
                      <a:lnTo>
                        <a:pt x="38023" y="2676"/>
                      </a:lnTo>
                      <a:cubicBezTo>
                        <a:pt x="24902" y="-3721"/>
                        <a:pt x="9073" y="1742"/>
                        <a:pt x="2676" y="14909"/>
                      </a:cubicBezTo>
                      <a:lnTo>
                        <a:pt x="2676" y="14909"/>
                      </a:lnTo>
                      <a:cubicBezTo>
                        <a:pt x="-3721" y="28030"/>
                        <a:pt x="1742" y="43859"/>
                        <a:pt x="14909" y="50256"/>
                      </a:cubicBezTo>
                      <a:lnTo>
                        <a:pt x="648262" y="358248"/>
                      </a:lnTo>
                      <a:cubicBezTo>
                        <a:pt x="661383" y="364645"/>
                        <a:pt x="677212" y="359181"/>
                        <a:pt x="683609" y="34601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6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BE"/>
                </a:p>
              </p:txBody>
            </p:sp>
          </p:grpSp>
        </p:grpSp>
      </p:grp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CCA118-DFDA-B1FB-AC66-92972D220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27/06/2023</a:t>
            </a:r>
            <a:endParaRPr lang="fr-BE" dirty="0"/>
          </a:p>
        </p:txBody>
      </p:sp>
      <p:pic>
        <p:nvPicPr>
          <p:cNvPr id="61" name="Image 6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3011" cy="150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0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08502" y="172167"/>
            <a:ext cx="8576024" cy="1156112"/>
          </a:xfrm>
          <a:prstGeom prst="rect">
            <a:avLst/>
          </a:prstGeom>
          <a:solidFill>
            <a:srgbClr val="0263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BE23BF0-F307-3C5A-02CB-EF1FADD25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293" y="365125"/>
            <a:ext cx="7052753" cy="627652"/>
          </a:xfrm>
        </p:spPr>
        <p:txBody>
          <a:bodyPr/>
          <a:lstStyle/>
          <a:p>
            <a:pPr algn="ctr"/>
            <a:r>
              <a:rPr lang="fr-FR" dirty="0"/>
              <a:t> </a:t>
            </a:r>
            <a:r>
              <a:rPr lang="fr-FR" dirty="0">
                <a:solidFill>
                  <a:schemeClr val="bg1"/>
                </a:solidFill>
              </a:rPr>
              <a:t>Comment ça fonctionne ? 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  <a:latin typeface="Candara Light" panose="020E0502030303020204" pitchFamily="34" charset="0"/>
              </a:rPr>
              <a:t>« Contrôle »</a:t>
            </a:r>
            <a:endParaRPr lang="fr-BE" dirty="0">
              <a:solidFill>
                <a:schemeClr val="bg1"/>
              </a:solidFill>
              <a:latin typeface="Candara Light" panose="020E0502030303020204" pitchFamily="34" charset="0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F56E183-A109-C0D1-E5FD-98F342332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72FC-FB28-452F-93A0-0862028795B6}" type="slidenum">
              <a:rPr lang="fr-BE" smtClean="0"/>
              <a:t>7</a:t>
            </a:fld>
            <a:endParaRPr lang="fr-B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CCA118-DFDA-B1FB-AC66-92972D220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27/06/2023</a:t>
            </a:r>
            <a:endParaRPr lang="fr-BE" dirty="0"/>
          </a:p>
        </p:txBody>
      </p:sp>
      <p:pic>
        <p:nvPicPr>
          <p:cNvPr id="61" name="Image 6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3011" cy="1500577"/>
          </a:xfrm>
          <a:prstGeom prst="rect">
            <a:avLst/>
          </a:prstGeom>
        </p:spPr>
      </p:pic>
      <p:sp>
        <p:nvSpPr>
          <p:cNvPr id="3" name="Organigramme : Données stockées 2"/>
          <p:cNvSpPr/>
          <p:nvPr/>
        </p:nvSpPr>
        <p:spPr>
          <a:xfrm rot="10800000">
            <a:off x="8430618" y="172167"/>
            <a:ext cx="2006607" cy="1156112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val 37">
            <a:extLst>
              <a:ext uri="{FF2B5EF4-FFF2-40B4-BE49-F238E27FC236}">
                <a16:creationId xmlns:a16="http://schemas.microsoft.com/office/drawing/2014/main" id="{31833CE8-D807-4437-B78B-BE1374257EC7}"/>
              </a:ext>
            </a:extLst>
          </p:cNvPr>
          <p:cNvSpPr/>
          <p:nvPr/>
        </p:nvSpPr>
        <p:spPr>
          <a:xfrm>
            <a:off x="4270570" y="1776360"/>
            <a:ext cx="3665430" cy="3665430"/>
          </a:xfrm>
          <a:prstGeom prst="ellipse">
            <a:avLst/>
          </a:prstGeom>
          <a:solidFill>
            <a:srgbClr val="0263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" name="Picture 46" descr="A picture containing text, person, indoor, people&#10;&#10;Description automatically generated">
            <a:extLst>
              <a:ext uri="{FF2B5EF4-FFF2-40B4-BE49-F238E27FC236}">
                <a16:creationId xmlns:a16="http://schemas.microsoft.com/office/drawing/2014/main" id="{0DE8FA45-C1F7-4507-9956-25648BC669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1" t="3314" r="15739" b="5199"/>
          <a:stretch/>
        </p:blipFill>
        <p:spPr>
          <a:xfrm>
            <a:off x="4588645" y="2094435"/>
            <a:ext cx="3029282" cy="3029282"/>
          </a:xfrm>
          <a:custGeom>
            <a:avLst/>
            <a:gdLst>
              <a:gd name="connsiteX0" fmla="*/ 1514641 w 3029282"/>
              <a:gd name="connsiteY0" fmla="*/ 0 h 3029282"/>
              <a:gd name="connsiteX1" fmla="*/ 3029282 w 3029282"/>
              <a:gd name="connsiteY1" fmla="*/ 1514641 h 3029282"/>
              <a:gd name="connsiteX2" fmla="*/ 1514641 w 3029282"/>
              <a:gd name="connsiteY2" fmla="*/ 3029282 h 3029282"/>
              <a:gd name="connsiteX3" fmla="*/ 0 w 3029282"/>
              <a:gd name="connsiteY3" fmla="*/ 1514641 h 3029282"/>
              <a:gd name="connsiteX4" fmla="*/ 1514641 w 3029282"/>
              <a:gd name="connsiteY4" fmla="*/ 0 h 302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9282" h="3029282">
                <a:moveTo>
                  <a:pt x="1514641" y="0"/>
                </a:moveTo>
                <a:cubicBezTo>
                  <a:pt x="2351154" y="0"/>
                  <a:pt x="3029282" y="678128"/>
                  <a:pt x="3029282" y="1514641"/>
                </a:cubicBezTo>
                <a:cubicBezTo>
                  <a:pt x="3029282" y="2351154"/>
                  <a:pt x="2351154" y="3029282"/>
                  <a:pt x="1514641" y="3029282"/>
                </a:cubicBezTo>
                <a:cubicBezTo>
                  <a:pt x="678128" y="3029282"/>
                  <a:pt x="0" y="2351154"/>
                  <a:pt x="0" y="1514641"/>
                </a:cubicBezTo>
                <a:cubicBezTo>
                  <a:pt x="0" y="678128"/>
                  <a:pt x="678128" y="0"/>
                  <a:pt x="1514641" y="0"/>
                </a:cubicBezTo>
                <a:close/>
              </a:path>
            </a:pathLst>
          </a:custGeom>
        </p:spPr>
      </p:pic>
      <p:sp>
        <p:nvSpPr>
          <p:cNvPr id="11" name="Oval 38">
            <a:extLst>
              <a:ext uri="{FF2B5EF4-FFF2-40B4-BE49-F238E27FC236}">
                <a16:creationId xmlns:a16="http://schemas.microsoft.com/office/drawing/2014/main" id="{B7F904BA-60E2-4852-ACDD-3F99ED9A6A24}"/>
              </a:ext>
            </a:extLst>
          </p:cNvPr>
          <p:cNvSpPr/>
          <p:nvPr/>
        </p:nvSpPr>
        <p:spPr>
          <a:xfrm>
            <a:off x="4588645" y="2094435"/>
            <a:ext cx="3029281" cy="3029281"/>
          </a:xfrm>
          <a:prstGeom prst="ellipse">
            <a:avLst/>
          </a:prstGeom>
          <a:solidFill>
            <a:srgbClr val="121888">
              <a:alpha val="8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FC1FEA20-2C6D-481F-A577-F6CBA2DBB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7612" y="1852368"/>
            <a:ext cx="918528" cy="918528"/>
          </a:xfrm>
          <a:prstGeom prst="ellipse">
            <a:avLst/>
          </a:prstGeom>
          <a:solidFill>
            <a:schemeClr val="tx2"/>
          </a:solidFill>
          <a:ln w="317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Oval 11">
            <a:extLst>
              <a:ext uri="{FF2B5EF4-FFF2-40B4-BE49-F238E27FC236}">
                <a16:creationId xmlns:a16="http://schemas.microsoft.com/office/drawing/2014/main" id="{6DD6F18D-68E6-4099-8BB4-E907E40A5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2189" y="1852368"/>
            <a:ext cx="923767" cy="918528"/>
          </a:xfrm>
          <a:prstGeom prst="ellipse">
            <a:avLst/>
          </a:prstGeom>
          <a:solidFill>
            <a:schemeClr val="tx2"/>
          </a:solidFill>
          <a:ln w="317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F595C2E6-8D84-48E0-95F1-DCF454213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7612" y="4540057"/>
            <a:ext cx="918528" cy="918528"/>
          </a:xfrm>
          <a:prstGeom prst="ellipse">
            <a:avLst/>
          </a:prstGeom>
          <a:solidFill>
            <a:schemeClr val="tx2"/>
          </a:solidFill>
          <a:ln w="317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Oval 13">
            <a:extLst>
              <a:ext uri="{FF2B5EF4-FFF2-40B4-BE49-F238E27FC236}">
                <a16:creationId xmlns:a16="http://schemas.microsoft.com/office/drawing/2014/main" id="{DE90E55C-58B6-49AE-86D3-0604EDF64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2189" y="4540057"/>
            <a:ext cx="923767" cy="918528"/>
          </a:xfrm>
          <a:prstGeom prst="ellipse">
            <a:avLst/>
          </a:prstGeom>
          <a:solidFill>
            <a:schemeClr val="tx2"/>
          </a:solidFill>
          <a:ln w="317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6E51AAC2-BDE3-4852-A5C4-F27D72267F8C}"/>
              </a:ext>
            </a:extLst>
          </p:cNvPr>
          <p:cNvSpPr txBox="1"/>
          <p:nvPr/>
        </p:nvSpPr>
        <p:spPr>
          <a:xfrm>
            <a:off x="617725" y="4752466"/>
            <a:ext cx="3048481" cy="147732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Cette méthode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 de contrôle exige </a:t>
            </a:r>
            <a:r>
              <a:rPr kumimoji="0" lang="fr-FR" sz="16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une 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interconnexion entre le système</a:t>
            </a:r>
            <a:r>
              <a:rPr lang="fr-FR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d’information du partenaire et le SNECA. C’est la méthode préconisée pour des contrôles de masse.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B24AAB09-F689-493D-BB02-7004E621C18C}"/>
              </a:ext>
            </a:extLst>
          </p:cNvPr>
          <p:cNvSpPr txBox="1"/>
          <p:nvPr/>
        </p:nvSpPr>
        <p:spPr>
          <a:xfrm>
            <a:off x="587375" y="4046920"/>
            <a:ext cx="2978615" cy="624627"/>
          </a:xfrm>
          <a:prstGeom prst="roundRect">
            <a:avLst>
              <a:gd name="adj" fmla="val 50000"/>
            </a:avLst>
          </a:prstGeom>
          <a:solidFill>
            <a:srgbClr val="026396"/>
          </a:solidFill>
          <a:ln w="6350">
            <a:noFill/>
            <a:prstDash val="dash"/>
          </a:ln>
        </p:spPr>
        <p:txBody>
          <a:bodyPr wrap="square" lIns="0" tIns="0" rIns="0" bIns="0" rtlCol="0" anchor="ctr" anchorCtr="0">
            <a:noAutofit/>
          </a:bodyPr>
          <a:lstStyle/>
          <a:p>
            <a:pPr lvl="0" algn="ctr">
              <a:defRPr/>
            </a:pPr>
            <a:r>
              <a:rPr lang="fr-FR" b="1" kern="0" dirty="0">
                <a:solidFill>
                  <a:schemeClr val="bg1"/>
                </a:solidFill>
                <a:latin typeface="Georgia" panose="02040502050405020303" pitchFamily="18" charset="0"/>
              </a:rPr>
              <a:t>Contrôle Direct System</a:t>
            </a: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70CECCC8-7E85-4E41-B8A7-03DFB8C3BD3E}"/>
              </a:ext>
            </a:extLst>
          </p:cNvPr>
          <p:cNvSpPr txBox="1"/>
          <p:nvPr/>
        </p:nvSpPr>
        <p:spPr>
          <a:xfrm>
            <a:off x="617725" y="2340347"/>
            <a:ext cx="2948265" cy="147732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C’est la méthode de contrôle la plus rapide et simple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. Elle consiste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 à scanner le code QR en utilisant un lecteur. </a:t>
            </a:r>
            <a:r>
              <a:rPr lang="fr-FR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Elle peut se faire soit en ligne, </a:t>
            </a:r>
            <a:r>
              <a:rPr lang="fr-FR" sz="1600" kern="0" dirty="0">
                <a:latin typeface="Century Gothic" panose="020B0502020202020204" pitchFamily="34" charset="0"/>
              </a:rPr>
              <a:t>soit hors ligne (en offline).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20CA96FE-5CF8-4EC5-B04F-FE69D64F9036}"/>
              </a:ext>
            </a:extLst>
          </p:cNvPr>
          <p:cNvSpPr txBox="1"/>
          <p:nvPr/>
        </p:nvSpPr>
        <p:spPr>
          <a:xfrm>
            <a:off x="587375" y="1622654"/>
            <a:ext cx="2978615" cy="624627"/>
          </a:xfrm>
          <a:prstGeom prst="roundRect">
            <a:avLst>
              <a:gd name="adj" fmla="val 50000"/>
            </a:avLst>
          </a:prstGeom>
          <a:solidFill>
            <a:srgbClr val="026396"/>
          </a:solidFill>
          <a:ln w="6350">
            <a:noFill/>
            <a:prstDash val="dash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>
                <a:solidFill>
                  <a:schemeClr val="bg1"/>
                </a:solidFill>
                <a:latin typeface="Georgia" panose="02040502050405020303" pitchFamily="18" charset="0"/>
              </a:rPr>
              <a:t>Contrôle par scan </a:t>
            </a:r>
            <a:r>
              <a:rPr lang="fr-FR" b="1" kern="0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fr-FR" b="1" kern="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fr-FR" b="1" kern="0" dirty="0" smtClean="0">
                <a:solidFill>
                  <a:schemeClr val="bg1"/>
                </a:solidFill>
                <a:latin typeface="Georgia" panose="02040502050405020303" pitchFamily="18" charset="0"/>
              </a:rPr>
              <a:t>QR </a:t>
            </a:r>
            <a:r>
              <a:rPr lang="fr-FR" b="1" kern="0" dirty="0">
                <a:solidFill>
                  <a:schemeClr val="bg1"/>
                </a:solidFill>
                <a:latin typeface="Georgia" panose="02040502050405020303" pitchFamily="18" charset="0"/>
              </a:rPr>
              <a:t>code</a:t>
            </a:r>
            <a:endParaRPr kumimoji="0" lang="fr-FR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90697C37-C4C9-432B-9AB1-A5DD27104B53}"/>
              </a:ext>
            </a:extLst>
          </p:cNvPr>
          <p:cNvSpPr txBox="1"/>
          <p:nvPr/>
        </p:nvSpPr>
        <p:spPr>
          <a:xfrm>
            <a:off x="8629718" y="2340347"/>
            <a:ext cx="2948264" cy="147732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Contrôle par SMS</a:t>
            </a:r>
            <a:r>
              <a:rPr lang="fr-FR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, une méthode recommandée quand  on ne peut utiliser un smartphone, un PDA ou un POS et en cas d’absence d’internet mobile.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76DB8712-468F-4F33-AF0E-5DE8180E8F46}"/>
              </a:ext>
            </a:extLst>
          </p:cNvPr>
          <p:cNvSpPr txBox="1"/>
          <p:nvPr/>
        </p:nvSpPr>
        <p:spPr>
          <a:xfrm>
            <a:off x="8599368" y="1622654"/>
            <a:ext cx="2978614" cy="624627"/>
          </a:xfrm>
          <a:prstGeom prst="roundRect">
            <a:avLst>
              <a:gd name="adj" fmla="val 50000"/>
            </a:avLst>
          </a:prstGeom>
          <a:solidFill>
            <a:srgbClr val="026396"/>
          </a:solidFill>
          <a:ln w="6350">
            <a:noFill/>
            <a:prstDash val="dash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>
                <a:solidFill>
                  <a:schemeClr val="bg1"/>
                </a:solidFill>
                <a:latin typeface="Georgia" panose="02040502050405020303" pitchFamily="18" charset="0"/>
              </a:rPr>
              <a:t>Contrôle par USSD</a:t>
            </a:r>
            <a:endParaRPr kumimoji="0" lang="fr-FR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0A31FAB7-625B-4E50-9485-DFDFD6BD28FE}"/>
              </a:ext>
            </a:extLst>
          </p:cNvPr>
          <p:cNvSpPr txBox="1"/>
          <p:nvPr/>
        </p:nvSpPr>
        <p:spPr>
          <a:xfrm>
            <a:off x="8629718" y="4752462"/>
            <a:ext cx="2948264" cy="147732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Contrôle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 en ligne consistant soit à charger le certificat électronique</a:t>
            </a:r>
            <a:r>
              <a:rPr lang="fr-FR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, soit à référencer son numéro dans le serveur de contrôle en ligne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23" name="TextBox 21">
            <a:extLst>
              <a:ext uri="{FF2B5EF4-FFF2-40B4-BE49-F238E27FC236}">
                <a16:creationId xmlns:a16="http://schemas.microsoft.com/office/drawing/2014/main" id="{286BA2C7-C5E4-4532-8343-26F699AEBB4A}"/>
              </a:ext>
            </a:extLst>
          </p:cNvPr>
          <p:cNvSpPr txBox="1"/>
          <p:nvPr/>
        </p:nvSpPr>
        <p:spPr>
          <a:xfrm>
            <a:off x="8599368" y="4046917"/>
            <a:ext cx="2978614" cy="624627"/>
          </a:xfrm>
          <a:prstGeom prst="roundRect">
            <a:avLst>
              <a:gd name="adj" fmla="val 50000"/>
            </a:avLst>
          </a:prstGeom>
          <a:solidFill>
            <a:srgbClr val="026396"/>
          </a:solidFill>
          <a:ln w="6350">
            <a:noFill/>
            <a:prstDash val="dash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>
                <a:solidFill>
                  <a:schemeClr val="bg1"/>
                </a:solidFill>
                <a:latin typeface="Georgia" panose="02040502050405020303" pitchFamily="18" charset="0"/>
              </a:rPr>
              <a:t>Contrôle chargement document en ligne</a:t>
            </a:r>
            <a:endParaRPr kumimoji="0" lang="fr-FR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F3E58F6-BEAF-45F2-96F0-5FA774B0CE31}"/>
              </a:ext>
            </a:extLst>
          </p:cNvPr>
          <p:cNvGrpSpPr/>
          <p:nvPr/>
        </p:nvGrpSpPr>
        <p:grpSpPr>
          <a:xfrm>
            <a:off x="4588677" y="2127403"/>
            <a:ext cx="396399" cy="368459"/>
            <a:chOff x="6276975" y="3981450"/>
            <a:chExt cx="360363" cy="334963"/>
          </a:xfrm>
          <a:solidFill>
            <a:schemeClr val="bg1"/>
          </a:solidFill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5" name="Freeform 98">
              <a:extLst>
                <a:ext uri="{FF2B5EF4-FFF2-40B4-BE49-F238E27FC236}">
                  <a16:creationId xmlns:a16="http://schemas.microsoft.com/office/drawing/2014/main" id="{C83F6E83-EED3-4A95-8A63-D80E41A7F2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2238" y="3981450"/>
              <a:ext cx="165100" cy="334963"/>
            </a:xfrm>
            <a:custGeom>
              <a:avLst/>
              <a:gdLst>
                <a:gd name="T0" fmla="*/ 14 w 44"/>
                <a:gd name="T1" fmla="*/ 37 h 89"/>
                <a:gd name="T2" fmla="*/ 12 w 44"/>
                <a:gd name="T3" fmla="*/ 39 h 89"/>
                <a:gd name="T4" fmla="*/ 10 w 44"/>
                <a:gd name="T5" fmla="*/ 37 h 89"/>
                <a:gd name="T6" fmla="*/ 0 w 44"/>
                <a:gd name="T7" fmla="*/ 31 h 89"/>
                <a:gd name="T8" fmla="*/ 0 w 44"/>
                <a:gd name="T9" fmla="*/ 67 h 89"/>
                <a:gd name="T10" fmla="*/ 22 w 44"/>
                <a:gd name="T11" fmla="*/ 89 h 89"/>
                <a:gd name="T12" fmla="*/ 44 w 44"/>
                <a:gd name="T13" fmla="*/ 67 h 89"/>
                <a:gd name="T14" fmla="*/ 40 w 44"/>
                <a:gd name="T15" fmla="*/ 54 h 89"/>
                <a:gd name="T16" fmla="*/ 28 w 44"/>
                <a:gd name="T17" fmla="*/ 26 h 89"/>
                <a:gd name="T18" fmla="*/ 27 w 44"/>
                <a:gd name="T19" fmla="*/ 26 h 89"/>
                <a:gd name="T20" fmla="*/ 22 w 44"/>
                <a:gd name="T21" fmla="*/ 20 h 89"/>
                <a:gd name="T22" fmla="*/ 16 w 44"/>
                <a:gd name="T23" fmla="*/ 5 h 89"/>
                <a:gd name="T24" fmla="*/ 15 w 44"/>
                <a:gd name="T25" fmla="*/ 4 h 89"/>
                <a:gd name="T26" fmla="*/ 1 w 44"/>
                <a:gd name="T27" fmla="*/ 4 h 89"/>
                <a:gd name="T28" fmla="*/ 0 w 44"/>
                <a:gd name="T29" fmla="*/ 5 h 89"/>
                <a:gd name="T30" fmla="*/ 0 w 44"/>
                <a:gd name="T31" fmla="*/ 27 h 89"/>
                <a:gd name="T32" fmla="*/ 14 w 44"/>
                <a:gd name="T33" fmla="*/ 37 h 89"/>
                <a:gd name="T34" fmla="*/ 22 w 44"/>
                <a:gd name="T35" fmla="*/ 85 h 89"/>
                <a:gd name="T36" fmla="*/ 4 w 44"/>
                <a:gd name="T37" fmla="*/ 67 h 89"/>
                <a:gd name="T38" fmla="*/ 22 w 44"/>
                <a:gd name="T39" fmla="*/ 49 h 89"/>
                <a:gd name="T40" fmla="*/ 40 w 44"/>
                <a:gd name="T41" fmla="*/ 67 h 89"/>
                <a:gd name="T42" fmla="*/ 22 w 44"/>
                <a:gd name="T43" fmla="*/ 8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89">
                  <a:moveTo>
                    <a:pt x="14" y="37"/>
                  </a:moveTo>
                  <a:cubicBezTo>
                    <a:pt x="14" y="38"/>
                    <a:pt x="13" y="39"/>
                    <a:pt x="12" y="39"/>
                  </a:cubicBezTo>
                  <a:cubicBezTo>
                    <a:pt x="11" y="39"/>
                    <a:pt x="10" y="38"/>
                    <a:pt x="10" y="37"/>
                  </a:cubicBezTo>
                  <a:cubicBezTo>
                    <a:pt x="10" y="35"/>
                    <a:pt x="6" y="32"/>
                    <a:pt x="0" y="31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34" y="89"/>
                    <a:pt x="44" y="79"/>
                    <a:pt x="44" y="67"/>
                  </a:cubicBezTo>
                  <a:cubicBezTo>
                    <a:pt x="44" y="62"/>
                    <a:pt x="42" y="58"/>
                    <a:pt x="40" y="54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7" y="26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5" y="4"/>
                  </a:cubicBezTo>
                  <a:cubicBezTo>
                    <a:pt x="12" y="0"/>
                    <a:pt x="4" y="0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8" y="28"/>
                    <a:pt x="14" y="32"/>
                    <a:pt x="14" y="37"/>
                  </a:cubicBezTo>
                  <a:close/>
                  <a:moveTo>
                    <a:pt x="22" y="85"/>
                  </a:moveTo>
                  <a:cubicBezTo>
                    <a:pt x="12" y="85"/>
                    <a:pt x="4" y="77"/>
                    <a:pt x="4" y="67"/>
                  </a:cubicBezTo>
                  <a:cubicBezTo>
                    <a:pt x="4" y="57"/>
                    <a:pt x="12" y="49"/>
                    <a:pt x="22" y="49"/>
                  </a:cubicBezTo>
                  <a:cubicBezTo>
                    <a:pt x="32" y="49"/>
                    <a:pt x="40" y="57"/>
                    <a:pt x="40" y="67"/>
                  </a:cubicBezTo>
                  <a:cubicBezTo>
                    <a:pt x="40" y="77"/>
                    <a:pt x="32" y="85"/>
                    <a:pt x="22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99">
              <a:extLst>
                <a:ext uri="{FF2B5EF4-FFF2-40B4-BE49-F238E27FC236}">
                  <a16:creationId xmlns:a16="http://schemas.microsoft.com/office/drawing/2014/main" id="{7038AB00-7A10-4947-BB76-2C3A01C710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76975" y="3981450"/>
              <a:ext cx="165100" cy="334963"/>
            </a:xfrm>
            <a:custGeom>
              <a:avLst/>
              <a:gdLst>
                <a:gd name="T0" fmla="*/ 0 w 44"/>
                <a:gd name="T1" fmla="*/ 67 h 89"/>
                <a:gd name="T2" fmla="*/ 22 w 44"/>
                <a:gd name="T3" fmla="*/ 89 h 89"/>
                <a:gd name="T4" fmla="*/ 44 w 44"/>
                <a:gd name="T5" fmla="*/ 67 h 89"/>
                <a:gd name="T6" fmla="*/ 44 w 44"/>
                <a:gd name="T7" fmla="*/ 31 h 89"/>
                <a:gd name="T8" fmla="*/ 34 w 44"/>
                <a:gd name="T9" fmla="*/ 37 h 89"/>
                <a:gd name="T10" fmla="*/ 32 w 44"/>
                <a:gd name="T11" fmla="*/ 39 h 89"/>
                <a:gd name="T12" fmla="*/ 30 w 44"/>
                <a:gd name="T13" fmla="*/ 37 h 89"/>
                <a:gd name="T14" fmla="*/ 44 w 44"/>
                <a:gd name="T15" fmla="*/ 27 h 89"/>
                <a:gd name="T16" fmla="*/ 44 w 44"/>
                <a:gd name="T17" fmla="*/ 5 h 89"/>
                <a:gd name="T18" fmla="*/ 43 w 44"/>
                <a:gd name="T19" fmla="*/ 4 h 89"/>
                <a:gd name="T20" fmla="*/ 29 w 44"/>
                <a:gd name="T21" fmla="*/ 4 h 89"/>
                <a:gd name="T22" fmla="*/ 28 w 44"/>
                <a:gd name="T23" fmla="*/ 4 h 89"/>
                <a:gd name="T24" fmla="*/ 22 w 44"/>
                <a:gd name="T25" fmla="*/ 20 h 89"/>
                <a:gd name="T26" fmla="*/ 17 w 44"/>
                <a:gd name="T27" fmla="*/ 26 h 89"/>
                <a:gd name="T28" fmla="*/ 16 w 44"/>
                <a:gd name="T29" fmla="*/ 26 h 89"/>
                <a:gd name="T30" fmla="*/ 4 w 44"/>
                <a:gd name="T31" fmla="*/ 54 h 89"/>
                <a:gd name="T32" fmla="*/ 0 w 44"/>
                <a:gd name="T33" fmla="*/ 67 h 89"/>
                <a:gd name="T34" fmla="*/ 22 w 44"/>
                <a:gd name="T35" fmla="*/ 85 h 89"/>
                <a:gd name="T36" fmla="*/ 4 w 44"/>
                <a:gd name="T37" fmla="*/ 67 h 89"/>
                <a:gd name="T38" fmla="*/ 22 w 44"/>
                <a:gd name="T39" fmla="*/ 49 h 89"/>
                <a:gd name="T40" fmla="*/ 40 w 44"/>
                <a:gd name="T41" fmla="*/ 67 h 89"/>
                <a:gd name="T42" fmla="*/ 22 w 44"/>
                <a:gd name="T43" fmla="*/ 8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89">
                  <a:moveTo>
                    <a:pt x="0" y="67"/>
                  </a:moveTo>
                  <a:cubicBezTo>
                    <a:pt x="0" y="79"/>
                    <a:pt x="10" y="89"/>
                    <a:pt x="22" y="89"/>
                  </a:cubicBezTo>
                  <a:cubicBezTo>
                    <a:pt x="34" y="89"/>
                    <a:pt x="44" y="79"/>
                    <a:pt x="44" y="67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38" y="32"/>
                    <a:pt x="34" y="35"/>
                    <a:pt x="34" y="37"/>
                  </a:cubicBezTo>
                  <a:cubicBezTo>
                    <a:pt x="34" y="38"/>
                    <a:pt x="33" y="39"/>
                    <a:pt x="32" y="39"/>
                  </a:cubicBezTo>
                  <a:cubicBezTo>
                    <a:pt x="31" y="39"/>
                    <a:pt x="30" y="38"/>
                    <a:pt x="30" y="37"/>
                  </a:cubicBezTo>
                  <a:cubicBezTo>
                    <a:pt x="30" y="32"/>
                    <a:pt x="36" y="28"/>
                    <a:pt x="44" y="27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4"/>
                    <a:pt x="43" y="4"/>
                  </a:cubicBezTo>
                  <a:cubicBezTo>
                    <a:pt x="40" y="0"/>
                    <a:pt x="32" y="0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8"/>
                    <a:pt x="0" y="62"/>
                    <a:pt x="0" y="67"/>
                  </a:cubicBezTo>
                  <a:close/>
                  <a:moveTo>
                    <a:pt x="22" y="85"/>
                  </a:moveTo>
                  <a:cubicBezTo>
                    <a:pt x="12" y="85"/>
                    <a:pt x="4" y="77"/>
                    <a:pt x="4" y="67"/>
                  </a:cubicBezTo>
                  <a:cubicBezTo>
                    <a:pt x="4" y="57"/>
                    <a:pt x="12" y="49"/>
                    <a:pt x="22" y="49"/>
                  </a:cubicBezTo>
                  <a:cubicBezTo>
                    <a:pt x="32" y="49"/>
                    <a:pt x="40" y="57"/>
                    <a:pt x="40" y="67"/>
                  </a:cubicBezTo>
                  <a:cubicBezTo>
                    <a:pt x="40" y="77"/>
                    <a:pt x="32" y="85"/>
                    <a:pt x="22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100">
              <a:extLst>
                <a:ext uri="{FF2B5EF4-FFF2-40B4-BE49-F238E27FC236}">
                  <a16:creationId xmlns:a16="http://schemas.microsoft.com/office/drawing/2014/main" id="{3F3E8D58-C266-448A-B6D9-64C28BD5B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7138" y="4181475"/>
              <a:ext cx="58738" cy="60325"/>
            </a:xfrm>
            <a:custGeom>
              <a:avLst/>
              <a:gdLst>
                <a:gd name="T0" fmla="*/ 14 w 16"/>
                <a:gd name="T1" fmla="*/ 4 h 16"/>
                <a:gd name="T2" fmla="*/ 16 w 16"/>
                <a:gd name="T3" fmla="*/ 2 h 16"/>
                <a:gd name="T4" fmla="*/ 14 w 16"/>
                <a:gd name="T5" fmla="*/ 0 h 16"/>
                <a:gd name="T6" fmla="*/ 0 w 16"/>
                <a:gd name="T7" fmla="*/ 14 h 16"/>
                <a:gd name="T8" fmla="*/ 2 w 16"/>
                <a:gd name="T9" fmla="*/ 16 h 16"/>
                <a:gd name="T10" fmla="*/ 4 w 16"/>
                <a:gd name="T11" fmla="*/ 14 h 16"/>
                <a:gd name="T12" fmla="*/ 14 w 16"/>
                <a:gd name="T1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6">
                  <a:moveTo>
                    <a:pt x="14" y="4"/>
                  </a:move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3" y="16"/>
                    <a:pt x="4" y="15"/>
                    <a:pt x="4" y="14"/>
                  </a:cubicBezTo>
                  <a:cubicBezTo>
                    <a:pt x="4" y="9"/>
                    <a:pt x="8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101">
              <a:extLst>
                <a:ext uri="{FF2B5EF4-FFF2-40B4-BE49-F238E27FC236}">
                  <a16:creationId xmlns:a16="http://schemas.microsoft.com/office/drawing/2014/main" id="{C369F4BF-9358-4B37-9FD4-08470507D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2400" y="4181475"/>
              <a:ext cx="58738" cy="60325"/>
            </a:xfrm>
            <a:custGeom>
              <a:avLst/>
              <a:gdLst>
                <a:gd name="T0" fmla="*/ 14 w 16"/>
                <a:gd name="T1" fmla="*/ 4 h 16"/>
                <a:gd name="T2" fmla="*/ 16 w 16"/>
                <a:gd name="T3" fmla="*/ 2 h 16"/>
                <a:gd name="T4" fmla="*/ 14 w 16"/>
                <a:gd name="T5" fmla="*/ 0 h 16"/>
                <a:gd name="T6" fmla="*/ 0 w 16"/>
                <a:gd name="T7" fmla="*/ 14 h 16"/>
                <a:gd name="T8" fmla="*/ 2 w 16"/>
                <a:gd name="T9" fmla="*/ 16 h 16"/>
                <a:gd name="T10" fmla="*/ 4 w 16"/>
                <a:gd name="T11" fmla="*/ 14 h 16"/>
                <a:gd name="T12" fmla="*/ 14 w 16"/>
                <a:gd name="T1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6">
                  <a:moveTo>
                    <a:pt x="14" y="4"/>
                  </a:move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3" y="16"/>
                    <a:pt x="4" y="15"/>
                    <a:pt x="4" y="14"/>
                  </a:cubicBezTo>
                  <a:cubicBezTo>
                    <a:pt x="4" y="9"/>
                    <a:pt x="8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7446F32-3EA1-4FDB-ABAA-4FC9F7EDEEE4}"/>
              </a:ext>
            </a:extLst>
          </p:cNvPr>
          <p:cNvGrpSpPr/>
          <p:nvPr/>
        </p:nvGrpSpPr>
        <p:grpSpPr>
          <a:xfrm>
            <a:off x="7266053" y="2183894"/>
            <a:ext cx="436039" cy="255477"/>
            <a:chOff x="4113213" y="4046538"/>
            <a:chExt cx="360363" cy="211138"/>
          </a:xfrm>
          <a:solidFill>
            <a:schemeClr val="bg1"/>
          </a:solidFill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30" name="Freeform 84">
              <a:extLst>
                <a:ext uri="{FF2B5EF4-FFF2-40B4-BE49-F238E27FC236}">
                  <a16:creationId xmlns:a16="http://schemas.microsoft.com/office/drawing/2014/main" id="{DFF8C502-4611-4173-9C42-88F100F14C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213" y="4098925"/>
              <a:ext cx="104775" cy="104775"/>
            </a:xfrm>
            <a:custGeom>
              <a:avLst/>
              <a:gdLst>
                <a:gd name="T0" fmla="*/ 14 w 28"/>
                <a:gd name="T1" fmla="*/ 28 h 28"/>
                <a:gd name="T2" fmla="*/ 28 w 28"/>
                <a:gd name="T3" fmla="*/ 14 h 28"/>
                <a:gd name="T4" fmla="*/ 14 w 28"/>
                <a:gd name="T5" fmla="*/ 0 h 28"/>
                <a:gd name="T6" fmla="*/ 0 w 28"/>
                <a:gd name="T7" fmla="*/ 14 h 28"/>
                <a:gd name="T8" fmla="*/ 14 w 28"/>
                <a:gd name="T9" fmla="*/ 28 h 28"/>
                <a:gd name="T10" fmla="*/ 6 w 28"/>
                <a:gd name="T11" fmla="*/ 12 h 28"/>
                <a:gd name="T12" fmla="*/ 8 w 28"/>
                <a:gd name="T13" fmla="*/ 14 h 28"/>
                <a:gd name="T14" fmla="*/ 14 w 28"/>
                <a:gd name="T15" fmla="*/ 20 h 28"/>
                <a:gd name="T16" fmla="*/ 20 w 28"/>
                <a:gd name="T17" fmla="*/ 14 h 28"/>
                <a:gd name="T18" fmla="*/ 14 w 28"/>
                <a:gd name="T19" fmla="*/ 8 h 28"/>
                <a:gd name="T20" fmla="*/ 12 w 28"/>
                <a:gd name="T21" fmla="*/ 6 h 28"/>
                <a:gd name="T22" fmla="*/ 14 w 28"/>
                <a:gd name="T23" fmla="*/ 4 h 28"/>
                <a:gd name="T24" fmla="*/ 24 w 28"/>
                <a:gd name="T25" fmla="*/ 14 h 28"/>
                <a:gd name="T26" fmla="*/ 14 w 28"/>
                <a:gd name="T27" fmla="*/ 24 h 28"/>
                <a:gd name="T28" fmla="*/ 4 w 28"/>
                <a:gd name="T29" fmla="*/ 14 h 28"/>
                <a:gd name="T30" fmla="*/ 6 w 28"/>
                <a:gd name="T31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22" y="28"/>
                    <a:pt x="28" y="22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  <a:moveTo>
                    <a:pt x="6" y="12"/>
                  </a:moveTo>
                  <a:cubicBezTo>
                    <a:pt x="7" y="12"/>
                    <a:pt x="8" y="13"/>
                    <a:pt x="8" y="14"/>
                  </a:cubicBez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20" y="17"/>
                    <a:pt x="20" y="14"/>
                  </a:cubicBezTo>
                  <a:cubicBezTo>
                    <a:pt x="20" y="11"/>
                    <a:pt x="17" y="8"/>
                    <a:pt x="14" y="8"/>
                  </a:cubicBezTo>
                  <a:cubicBezTo>
                    <a:pt x="13" y="8"/>
                    <a:pt x="12" y="7"/>
                    <a:pt x="12" y="6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20" y="4"/>
                    <a:pt x="24" y="8"/>
                    <a:pt x="24" y="14"/>
                  </a:cubicBezTo>
                  <a:cubicBezTo>
                    <a:pt x="24" y="20"/>
                    <a:pt x="20" y="24"/>
                    <a:pt x="14" y="24"/>
                  </a:cubicBezTo>
                  <a:cubicBezTo>
                    <a:pt x="8" y="24"/>
                    <a:pt x="4" y="20"/>
                    <a:pt x="4" y="14"/>
                  </a:cubicBezTo>
                  <a:cubicBezTo>
                    <a:pt x="4" y="13"/>
                    <a:pt x="5" y="12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85">
              <a:extLst>
                <a:ext uri="{FF2B5EF4-FFF2-40B4-BE49-F238E27FC236}">
                  <a16:creationId xmlns:a16="http://schemas.microsoft.com/office/drawing/2014/main" id="{BA67F471-2078-4D9E-A960-75B003F7DE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3213" y="4046538"/>
              <a:ext cx="360363" cy="211138"/>
            </a:xfrm>
            <a:custGeom>
              <a:avLst/>
              <a:gdLst>
                <a:gd name="T0" fmla="*/ 0 w 96"/>
                <a:gd name="T1" fmla="*/ 29 h 56"/>
                <a:gd name="T2" fmla="*/ 48 w 96"/>
                <a:gd name="T3" fmla="*/ 56 h 56"/>
                <a:gd name="T4" fmla="*/ 96 w 96"/>
                <a:gd name="T5" fmla="*/ 29 h 56"/>
                <a:gd name="T6" fmla="*/ 96 w 96"/>
                <a:gd name="T7" fmla="*/ 27 h 56"/>
                <a:gd name="T8" fmla="*/ 48 w 96"/>
                <a:gd name="T9" fmla="*/ 0 h 56"/>
                <a:gd name="T10" fmla="*/ 0 w 96"/>
                <a:gd name="T11" fmla="*/ 27 h 56"/>
                <a:gd name="T12" fmla="*/ 0 w 96"/>
                <a:gd name="T13" fmla="*/ 29 h 56"/>
                <a:gd name="T14" fmla="*/ 48 w 96"/>
                <a:gd name="T15" fmla="*/ 10 h 56"/>
                <a:gd name="T16" fmla="*/ 66 w 96"/>
                <a:gd name="T17" fmla="*/ 28 h 56"/>
                <a:gd name="T18" fmla="*/ 48 w 96"/>
                <a:gd name="T19" fmla="*/ 46 h 56"/>
                <a:gd name="T20" fmla="*/ 30 w 96"/>
                <a:gd name="T21" fmla="*/ 28 h 56"/>
                <a:gd name="T22" fmla="*/ 48 w 96"/>
                <a:gd name="T23" fmla="*/ 1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56">
                  <a:moveTo>
                    <a:pt x="0" y="29"/>
                  </a:moveTo>
                  <a:cubicBezTo>
                    <a:pt x="1" y="30"/>
                    <a:pt x="22" y="56"/>
                    <a:pt x="48" y="56"/>
                  </a:cubicBezTo>
                  <a:cubicBezTo>
                    <a:pt x="74" y="56"/>
                    <a:pt x="95" y="30"/>
                    <a:pt x="96" y="29"/>
                  </a:cubicBezTo>
                  <a:cubicBezTo>
                    <a:pt x="96" y="29"/>
                    <a:pt x="96" y="27"/>
                    <a:pt x="96" y="27"/>
                  </a:cubicBezTo>
                  <a:cubicBezTo>
                    <a:pt x="95" y="26"/>
                    <a:pt x="74" y="0"/>
                    <a:pt x="48" y="0"/>
                  </a:cubicBezTo>
                  <a:cubicBezTo>
                    <a:pt x="22" y="0"/>
                    <a:pt x="1" y="26"/>
                    <a:pt x="0" y="27"/>
                  </a:cubicBezTo>
                  <a:cubicBezTo>
                    <a:pt x="0" y="27"/>
                    <a:pt x="0" y="29"/>
                    <a:pt x="0" y="29"/>
                  </a:cubicBezTo>
                  <a:close/>
                  <a:moveTo>
                    <a:pt x="48" y="10"/>
                  </a:moveTo>
                  <a:cubicBezTo>
                    <a:pt x="58" y="10"/>
                    <a:pt x="66" y="18"/>
                    <a:pt x="66" y="28"/>
                  </a:cubicBezTo>
                  <a:cubicBezTo>
                    <a:pt x="66" y="38"/>
                    <a:pt x="58" y="46"/>
                    <a:pt x="48" y="46"/>
                  </a:cubicBezTo>
                  <a:cubicBezTo>
                    <a:pt x="38" y="46"/>
                    <a:pt x="30" y="38"/>
                    <a:pt x="30" y="28"/>
                  </a:cubicBezTo>
                  <a:cubicBezTo>
                    <a:pt x="30" y="18"/>
                    <a:pt x="38" y="10"/>
                    <a:pt x="4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5EC326E-B265-4171-B5C7-C9C0320C2F0F}"/>
              </a:ext>
            </a:extLst>
          </p:cNvPr>
          <p:cNvGrpSpPr/>
          <p:nvPr/>
        </p:nvGrpSpPr>
        <p:grpSpPr>
          <a:xfrm>
            <a:off x="4588677" y="4800248"/>
            <a:ext cx="396398" cy="398146"/>
            <a:chOff x="5554663" y="3971925"/>
            <a:chExt cx="360362" cy="361951"/>
          </a:xfrm>
          <a:solidFill>
            <a:schemeClr val="bg1"/>
          </a:solidFill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030E7E71-E73B-4A37-A3B1-7F330E996B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4663" y="4078288"/>
              <a:ext cx="255588" cy="255588"/>
            </a:xfrm>
            <a:custGeom>
              <a:avLst/>
              <a:gdLst>
                <a:gd name="T0" fmla="*/ 67 w 68"/>
                <a:gd name="T1" fmla="*/ 41 h 68"/>
                <a:gd name="T2" fmla="*/ 62 w 68"/>
                <a:gd name="T3" fmla="*/ 38 h 68"/>
                <a:gd name="T4" fmla="*/ 62 w 68"/>
                <a:gd name="T5" fmla="*/ 34 h 68"/>
                <a:gd name="T6" fmla="*/ 62 w 68"/>
                <a:gd name="T7" fmla="*/ 30 h 68"/>
                <a:gd name="T8" fmla="*/ 67 w 68"/>
                <a:gd name="T9" fmla="*/ 27 h 68"/>
                <a:gd name="T10" fmla="*/ 67 w 68"/>
                <a:gd name="T11" fmla="*/ 24 h 68"/>
                <a:gd name="T12" fmla="*/ 59 w 68"/>
                <a:gd name="T13" fmla="*/ 10 h 68"/>
                <a:gd name="T14" fmla="*/ 58 w 68"/>
                <a:gd name="T15" fmla="*/ 9 h 68"/>
                <a:gd name="T16" fmla="*/ 57 w 68"/>
                <a:gd name="T17" fmla="*/ 9 h 68"/>
                <a:gd name="T18" fmla="*/ 52 w 68"/>
                <a:gd name="T19" fmla="*/ 12 h 68"/>
                <a:gd name="T20" fmla="*/ 44 w 68"/>
                <a:gd name="T21" fmla="*/ 8 h 68"/>
                <a:gd name="T22" fmla="*/ 44 w 68"/>
                <a:gd name="T23" fmla="*/ 2 h 68"/>
                <a:gd name="T24" fmla="*/ 42 w 68"/>
                <a:gd name="T25" fmla="*/ 0 h 68"/>
                <a:gd name="T26" fmla="*/ 26 w 68"/>
                <a:gd name="T27" fmla="*/ 0 h 68"/>
                <a:gd name="T28" fmla="*/ 24 w 68"/>
                <a:gd name="T29" fmla="*/ 2 h 68"/>
                <a:gd name="T30" fmla="*/ 24 w 68"/>
                <a:gd name="T31" fmla="*/ 8 h 68"/>
                <a:gd name="T32" fmla="*/ 17 w 68"/>
                <a:gd name="T33" fmla="*/ 12 h 68"/>
                <a:gd name="T34" fmla="*/ 11 w 68"/>
                <a:gd name="T35" fmla="*/ 9 h 68"/>
                <a:gd name="T36" fmla="*/ 9 w 68"/>
                <a:gd name="T37" fmla="*/ 10 h 68"/>
                <a:gd name="T38" fmla="*/ 1 w 68"/>
                <a:gd name="T39" fmla="*/ 24 h 68"/>
                <a:gd name="T40" fmla="*/ 0 w 68"/>
                <a:gd name="T41" fmla="*/ 25 h 68"/>
                <a:gd name="T42" fmla="*/ 1 w 68"/>
                <a:gd name="T43" fmla="*/ 27 h 68"/>
                <a:gd name="T44" fmla="*/ 6 w 68"/>
                <a:gd name="T45" fmla="*/ 30 h 68"/>
                <a:gd name="T46" fmla="*/ 6 w 68"/>
                <a:gd name="T47" fmla="*/ 34 h 68"/>
                <a:gd name="T48" fmla="*/ 6 w 68"/>
                <a:gd name="T49" fmla="*/ 38 h 68"/>
                <a:gd name="T50" fmla="*/ 1 w 68"/>
                <a:gd name="T51" fmla="*/ 41 h 68"/>
                <a:gd name="T52" fmla="*/ 1 w 68"/>
                <a:gd name="T53" fmla="*/ 44 h 68"/>
                <a:gd name="T54" fmla="*/ 9 w 68"/>
                <a:gd name="T55" fmla="*/ 58 h 68"/>
                <a:gd name="T56" fmla="*/ 11 w 68"/>
                <a:gd name="T57" fmla="*/ 59 h 68"/>
                <a:gd name="T58" fmla="*/ 17 w 68"/>
                <a:gd name="T59" fmla="*/ 56 h 68"/>
                <a:gd name="T60" fmla="*/ 24 w 68"/>
                <a:gd name="T61" fmla="*/ 60 h 68"/>
                <a:gd name="T62" fmla="*/ 24 w 68"/>
                <a:gd name="T63" fmla="*/ 66 h 68"/>
                <a:gd name="T64" fmla="*/ 26 w 68"/>
                <a:gd name="T65" fmla="*/ 68 h 68"/>
                <a:gd name="T66" fmla="*/ 42 w 68"/>
                <a:gd name="T67" fmla="*/ 68 h 68"/>
                <a:gd name="T68" fmla="*/ 44 w 68"/>
                <a:gd name="T69" fmla="*/ 66 h 68"/>
                <a:gd name="T70" fmla="*/ 44 w 68"/>
                <a:gd name="T71" fmla="*/ 60 h 68"/>
                <a:gd name="T72" fmla="*/ 52 w 68"/>
                <a:gd name="T73" fmla="*/ 56 h 68"/>
                <a:gd name="T74" fmla="*/ 57 w 68"/>
                <a:gd name="T75" fmla="*/ 59 h 68"/>
                <a:gd name="T76" fmla="*/ 58 w 68"/>
                <a:gd name="T77" fmla="*/ 59 h 68"/>
                <a:gd name="T78" fmla="*/ 60 w 68"/>
                <a:gd name="T79" fmla="*/ 58 h 68"/>
                <a:gd name="T80" fmla="*/ 68 w 68"/>
                <a:gd name="T81" fmla="*/ 44 h 68"/>
                <a:gd name="T82" fmla="*/ 67 w 68"/>
                <a:gd name="T83" fmla="*/ 41 h 68"/>
                <a:gd name="T84" fmla="*/ 34 w 68"/>
                <a:gd name="T85" fmla="*/ 48 h 68"/>
                <a:gd name="T86" fmla="*/ 20 w 68"/>
                <a:gd name="T87" fmla="*/ 34 h 68"/>
                <a:gd name="T88" fmla="*/ 34 w 68"/>
                <a:gd name="T89" fmla="*/ 20 h 68"/>
                <a:gd name="T90" fmla="*/ 48 w 68"/>
                <a:gd name="T91" fmla="*/ 34 h 68"/>
                <a:gd name="T92" fmla="*/ 34 w 68"/>
                <a:gd name="T93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68">
                  <a:moveTo>
                    <a:pt x="67" y="41"/>
                  </a:moveTo>
                  <a:cubicBezTo>
                    <a:pt x="62" y="38"/>
                    <a:pt x="62" y="38"/>
                    <a:pt x="62" y="38"/>
                  </a:cubicBezTo>
                  <a:cubicBezTo>
                    <a:pt x="62" y="37"/>
                    <a:pt x="62" y="35"/>
                    <a:pt x="62" y="34"/>
                  </a:cubicBezTo>
                  <a:cubicBezTo>
                    <a:pt x="62" y="33"/>
                    <a:pt x="62" y="31"/>
                    <a:pt x="62" y="30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8" y="26"/>
                    <a:pt x="68" y="25"/>
                    <a:pt x="67" y="24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9" y="9"/>
                    <a:pt x="58" y="9"/>
                  </a:cubicBezTo>
                  <a:cubicBezTo>
                    <a:pt x="58" y="9"/>
                    <a:pt x="57" y="9"/>
                    <a:pt x="57" y="9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47" y="9"/>
                    <a:pt x="44" y="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4" y="1"/>
                    <a:pt x="24" y="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2" y="9"/>
                    <a:pt x="19" y="10"/>
                    <a:pt x="17" y="12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9" y="9"/>
                    <a:pt x="9" y="10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6"/>
                    <a:pt x="1" y="26"/>
                    <a:pt x="1" y="27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3"/>
                    <a:pt x="6" y="34"/>
                  </a:cubicBezTo>
                  <a:cubicBezTo>
                    <a:pt x="6" y="35"/>
                    <a:pt x="6" y="37"/>
                    <a:pt x="6" y="3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3"/>
                    <a:pt x="1" y="44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9"/>
                    <a:pt x="10" y="59"/>
                    <a:pt x="11" y="59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9" y="58"/>
                    <a:pt x="22" y="59"/>
                    <a:pt x="24" y="60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7"/>
                    <a:pt x="25" y="68"/>
                    <a:pt x="26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3" y="68"/>
                    <a:pt x="44" y="67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7" y="59"/>
                    <a:pt x="50" y="58"/>
                    <a:pt x="52" y="56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8" y="59"/>
                    <a:pt x="58" y="59"/>
                  </a:cubicBezTo>
                  <a:cubicBezTo>
                    <a:pt x="59" y="59"/>
                    <a:pt x="59" y="58"/>
                    <a:pt x="60" y="58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3"/>
                    <a:pt x="68" y="42"/>
                    <a:pt x="67" y="41"/>
                  </a:cubicBezTo>
                  <a:close/>
                  <a:moveTo>
                    <a:pt x="34" y="48"/>
                  </a:moveTo>
                  <a:cubicBezTo>
                    <a:pt x="26" y="48"/>
                    <a:pt x="20" y="42"/>
                    <a:pt x="20" y="34"/>
                  </a:cubicBezTo>
                  <a:cubicBezTo>
                    <a:pt x="20" y="26"/>
                    <a:pt x="26" y="20"/>
                    <a:pt x="34" y="20"/>
                  </a:cubicBezTo>
                  <a:cubicBezTo>
                    <a:pt x="42" y="20"/>
                    <a:pt x="48" y="26"/>
                    <a:pt x="48" y="34"/>
                  </a:cubicBezTo>
                  <a:cubicBezTo>
                    <a:pt x="48" y="42"/>
                    <a:pt x="42" y="48"/>
                    <a:pt x="3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37FA105D-2FD9-4A55-B242-5C6D406CD1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5800" y="3971925"/>
              <a:ext cx="149225" cy="150813"/>
            </a:xfrm>
            <a:custGeom>
              <a:avLst/>
              <a:gdLst>
                <a:gd name="T0" fmla="*/ 39 w 40"/>
                <a:gd name="T1" fmla="*/ 24 h 40"/>
                <a:gd name="T2" fmla="*/ 36 w 40"/>
                <a:gd name="T3" fmla="*/ 22 h 40"/>
                <a:gd name="T4" fmla="*/ 36 w 40"/>
                <a:gd name="T5" fmla="*/ 20 h 40"/>
                <a:gd name="T6" fmla="*/ 36 w 40"/>
                <a:gd name="T7" fmla="*/ 18 h 40"/>
                <a:gd name="T8" fmla="*/ 39 w 40"/>
                <a:gd name="T9" fmla="*/ 16 h 40"/>
                <a:gd name="T10" fmla="*/ 39 w 40"/>
                <a:gd name="T11" fmla="*/ 13 h 40"/>
                <a:gd name="T12" fmla="*/ 35 w 40"/>
                <a:gd name="T13" fmla="*/ 7 h 40"/>
                <a:gd name="T14" fmla="*/ 34 w 40"/>
                <a:gd name="T15" fmla="*/ 6 h 40"/>
                <a:gd name="T16" fmla="*/ 33 w 40"/>
                <a:gd name="T17" fmla="*/ 6 h 40"/>
                <a:gd name="T18" fmla="*/ 30 w 40"/>
                <a:gd name="T19" fmla="*/ 7 h 40"/>
                <a:gd name="T20" fmla="*/ 26 w 40"/>
                <a:gd name="T21" fmla="*/ 5 h 40"/>
                <a:gd name="T22" fmla="*/ 26 w 40"/>
                <a:gd name="T23" fmla="*/ 2 h 40"/>
                <a:gd name="T24" fmla="*/ 24 w 40"/>
                <a:gd name="T25" fmla="*/ 0 h 40"/>
                <a:gd name="T26" fmla="*/ 16 w 40"/>
                <a:gd name="T27" fmla="*/ 0 h 40"/>
                <a:gd name="T28" fmla="*/ 14 w 40"/>
                <a:gd name="T29" fmla="*/ 2 h 40"/>
                <a:gd name="T30" fmla="*/ 14 w 40"/>
                <a:gd name="T31" fmla="*/ 5 h 40"/>
                <a:gd name="T32" fmla="*/ 10 w 40"/>
                <a:gd name="T33" fmla="*/ 7 h 40"/>
                <a:gd name="T34" fmla="*/ 8 w 40"/>
                <a:gd name="T35" fmla="*/ 6 h 40"/>
                <a:gd name="T36" fmla="*/ 5 w 40"/>
                <a:gd name="T37" fmla="*/ 7 h 40"/>
                <a:gd name="T38" fmla="*/ 1 w 40"/>
                <a:gd name="T39" fmla="*/ 13 h 40"/>
                <a:gd name="T40" fmla="*/ 1 w 40"/>
                <a:gd name="T41" fmla="*/ 15 h 40"/>
                <a:gd name="T42" fmla="*/ 1 w 40"/>
                <a:gd name="T43" fmla="*/ 16 h 40"/>
                <a:gd name="T44" fmla="*/ 4 w 40"/>
                <a:gd name="T45" fmla="*/ 18 h 40"/>
                <a:gd name="T46" fmla="*/ 4 w 40"/>
                <a:gd name="T47" fmla="*/ 20 h 40"/>
                <a:gd name="T48" fmla="*/ 4 w 40"/>
                <a:gd name="T49" fmla="*/ 22 h 40"/>
                <a:gd name="T50" fmla="*/ 1 w 40"/>
                <a:gd name="T51" fmla="*/ 24 h 40"/>
                <a:gd name="T52" fmla="*/ 1 w 40"/>
                <a:gd name="T53" fmla="*/ 25 h 40"/>
                <a:gd name="T54" fmla="*/ 1 w 40"/>
                <a:gd name="T55" fmla="*/ 27 h 40"/>
                <a:gd name="T56" fmla="*/ 5 w 40"/>
                <a:gd name="T57" fmla="*/ 33 h 40"/>
                <a:gd name="T58" fmla="*/ 7 w 40"/>
                <a:gd name="T59" fmla="*/ 34 h 40"/>
                <a:gd name="T60" fmla="*/ 10 w 40"/>
                <a:gd name="T61" fmla="*/ 33 h 40"/>
                <a:gd name="T62" fmla="*/ 14 w 40"/>
                <a:gd name="T63" fmla="*/ 35 h 40"/>
                <a:gd name="T64" fmla="*/ 14 w 40"/>
                <a:gd name="T65" fmla="*/ 38 h 40"/>
                <a:gd name="T66" fmla="*/ 16 w 40"/>
                <a:gd name="T67" fmla="*/ 40 h 40"/>
                <a:gd name="T68" fmla="*/ 24 w 40"/>
                <a:gd name="T69" fmla="*/ 40 h 40"/>
                <a:gd name="T70" fmla="*/ 26 w 40"/>
                <a:gd name="T71" fmla="*/ 38 h 40"/>
                <a:gd name="T72" fmla="*/ 26 w 40"/>
                <a:gd name="T73" fmla="*/ 35 h 40"/>
                <a:gd name="T74" fmla="*/ 30 w 40"/>
                <a:gd name="T75" fmla="*/ 33 h 40"/>
                <a:gd name="T76" fmla="*/ 33 w 40"/>
                <a:gd name="T77" fmla="*/ 34 h 40"/>
                <a:gd name="T78" fmla="*/ 34 w 40"/>
                <a:gd name="T79" fmla="*/ 34 h 40"/>
                <a:gd name="T80" fmla="*/ 35 w 40"/>
                <a:gd name="T81" fmla="*/ 33 h 40"/>
                <a:gd name="T82" fmla="*/ 39 w 40"/>
                <a:gd name="T83" fmla="*/ 27 h 40"/>
                <a:gd name="T84" fmla="*/ 39 w 40"/>
                <a:gd name="T85" fmla="*/ 24 h 40"/>
                <a:gd name="T86" fmla="*/ 20 w 40"/>
                <a:gd name="T87" fmla="*/ 28 h 40"/>
                <a:gd name="T88" fmla="*/ 12 w 40"/>
                <a:gd name="T89" fmla="*/ 20 h 40"/>
                <a:gd name="T90" fmla="*/ 20 w 40"/>
                <a:gd name="T91" fmla="*/ 12 h 40"/>
                <a:gd name="T92" fmla="*/ 28 w 40"/>
                <a:gd name="T93" fmla="*/ 20 h 40"/>
                <a:gd name="T94" fmla="*/ 20 w 40"/>
                <a:gd name="T95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39" y="24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36" y="21"/>
                    <a:pt x="36" y="21"/>
                    <a:pt x="36" y="20"/>
                  </a:cubicBezTo>
                  <a:cubicBezTo>
                    <a:pt x="36" y="19"/>
                    <a:pt x="36" y="19"/>
                    <a:pt x="36" y="18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6"/>
                    <a:pt x="40" y="14"/>
                    <a:pt x="39" y="13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6"/>
                    <a:pt x="35" y="6"/>
                    <a:pt x="34" y="6"/>
                  </a:cubicBezTo>
                  <a:cubicBezTo>
                    <a:pt x="34" y="5"/>
                    <a:pt x="33" y="6"/>
                    <a:pt x="33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6"/>
                    <a:pt x="28" y="6"/>
                    <a:pt x="26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1"/>
                    <a:pt x="14" y="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2" y="7"/>
                    <a:pt x="10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5" y="6"/>
                    <a:pt x="5" y="7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20"/>
                  </a:cubicBezTo>
                  <a:cubicBezTo>
                    <a:pt x="4" y="21"/>
                    <a:pt x="4" y="21"/>
                    <a:pt x="4" y="22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0" y="26"/>
                    <a:pt x="0" y="26"/>
                    <a:pt x="1" y="27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4"/>
                    <a:pt x="6" y="35"/>
                    <a:pt x="7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2" y="33"/>
                    <a:pt x="13" y="34"/>
                    <a:pt x="14" y="3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5" y="40"/>
                    <a:pt x="16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40"/>
                    <a:pt x="26" y="39"/>
                    <a:pt x="26" y="38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8" y="34"/>
                    <a:pt x="29" y="34"/>
                    <a:pt x="30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4" y="35"/>
                    <a:pt x="34" y="34"/>
                  </a:cubicBezTo>
                  <a:cubicBezTo>
                    <a:pt x="35" y="34"/>
                    <a:pt x="35" y="34"/>
                    <a:pt x="35" y="33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6"/>
                    <a:pt x="40" y="24"/>
                    <a:pt x="39" y="24"/>
                  </a:cubicBezTo>
                  <a:close/>
                  <a:moveTo>
                    <a:pt x="20" y="28"/>
                  </a:moveTo>
                  <a:cubicBezTo>
                    <a:pt x="16" y="28"/>
                    <a:pt x="12" y="24"/>
                    <a:pt x="12" y="20"/>
                  </a:cubicBezTo>
                  <a:cubicBezTo>
                    <a:pt x="12" y="16"/>
                    <a:pt x="16" y="12"/>
                    <a:pt x="20" y="12"/>
                  </a:cubicBezTo>
                  <a:cubicBezTo>
                    <a:pt x="24" y="12"/>
                    <a:pt x="28" y="16"/>
                    <a:pt x="28" y="20"/>
                  </a:cubicBezTo>
                  <a:cubicBezTo>
                    <a:pt x="28" y="24"/>
                    <a:pt x="24" y="28"/>
                    <a:pt x="2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14C1655-4BC5-42B8-9341-A28E92A90CE0}"/>
              </a:ext>
            </a:extLst>
          </p:cNvPr>
          <p:cNvGrpSpPr/>
          <p:nvPr/>
        </p:nvGrpSpPr>
        <p:grpSpPr>
          <a:xfrm>
            <a:off x="7303891" y="4818346"/>
            <a:ext cx="360363" cy="361950"/>
            <a:chOff x="4833938" y="3970338"/>
            <a:chExt cx="360363" cy="361950"/>
          </a:xfrm>
          <a:solidFill>
            <a:schemeClr val="bg1"/>
          </a:solidFill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36" name="Freeform 55">
              <a:extLst>
                <a:ext uri="{FF2B5EF4-FFF2-40B4-BE49-F238E27FC236}">
                  <a16:creationId xmlns:a16="http://schemas.microsoft.com/office/drawing/2014/main" id="{ED72C99E-4053-4379-86D0-FA1964C5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38" y="4030663"/>
              <a:ext cx="300038" cy="301625"/>
            </a:xfrm>
            <a:custGeom>
              <a:avLst/>
              <a:gdLst>
                <a:gd name="T0" fmla="*/ 14 w 80"/>
                <a:gd name="T1" fmla="*/ 72 h 80"/>
                <a:gd name="T2" fmla="*/ 8 w 80"/>
                <a:gd name="T3" fmla="*/ 66 h 80"/>
                <a:gd name="T4" fmla="*/ 8 w 80"/>
                <a:gd name="T5" fmla="*/ 0 h 80"/>
                <a:gd name="T6" fmla="*/ 2 w 80"/>
                <a:gd name="T7" fmla="*/ 0 h 80"/>
                <a:gd name="T8" fmla="*/ 0 w 80"/>
                <a:gd name="T9" fmla="*/ 2 h 80"/>
                <a:gd name="T10" fmla="*/ 0 w 80"/>
                <a:gd name="T11" fmla="*/ 78 h 80"/>
                <a:gd name="T12" fmla="*/ 2 w 80"/>
                <a:gd name="T13" fmla="*/ 80 h 80"/>
                <a:gd name="T14" fmla="*/ 78 w 80"/>
                <a:gd name="T15" fmla="*/ 80 h 80"/>
                <a:gd name="T16" fmla="*/ 80 w 80"/>
                <a:gd name="T17" fmla="*/ 78 h 80"/>
                <a:gd name="T18" fmla="*/ 80 w 80"/>
                <a:gd name="T19" fmla="*/ 72 h 80"/>
                <a:gd name="T20" fmla="*/ 14 w 80"/>
                <a:gd name="T21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80">
                  <a:moveTo>
                    <a:pt x="14" y="72"/>
                  </a:moveTo>
                  <a:cubicBezTo>
                    <a:pt x="11" y="72"/>
                    <a:pt x="8" y="69"/>
                    <a:pt x="8" y="6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1" y="80"/>
                    <a:pt x="2" y="80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9" y="80"/>
                    <a:pt x="80" y="79"/>
                    <a:pt x="80" y="78"/>
                  </a:cubicBezTo>
                  <a:cubicBezTo>
                    <a:pt x="80" y="72"/>
                    <a:pt x="80" y="72"/>
                    <a:pt x="80" y="72"/>
                  </a:cubicBezTo>
                  <a:lnTo>
                    <a:pt x="14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56">
              <a:extLst>
                <a:ext uri="{FF2B5EF4-FFF2-40B4-BE49-F238E27FC236}">
                  <a16:creationId xmlns:a16="http://schemas.microsoft.com/office/drawing/2014/main" id="{73252BA5-7800-4F7C-BACC-F127469C02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8388" y="3970338"/>
              <a:ext cx="315913" cy="317500"/>
            </a:xfrm>
            <a:custGeom>
              <a:avLst/>
              <a:gdLst>
                <a:gd name="T0" fmla="*/ 82 w 84"/>
                <a:gd name="T1" fmla="*/ 0 h 84"/>
                <a:gd name="T2" fmla="*/ 2 w 84"/>
                <a:gd name="T3" fmla="*/ 0 h 84"/>
                <a:gd name="T4" fmla="*/ 0 w 84"/>
                <a:gd name="T5" fmla="*/ 2 h 84"/>
                <a:gd name="T6" fmla="*/ 0 w 84"/>
                <a:gd name="T7" fmla="*/ 82 h 84"/>
                <a:gd name="T8" fmla="*/ 2 w 84"/>
                <a:gd name="T9" fmla="*/ 84 h 84"/>
                <a:gd name="T10" fmla="*/ 82 w 84"/>
                <a:gd name="T11" fmla="*/ 84 h 84"/>
                <a:gd name="T12" fmla="*/ 84 w 84"/>
                <a:gd name="T13" fmla="*/ 82 h 84"/>
                <a:gd name="T14" fmla="*/ 84 w 84"/>
                <a:gd name="T15" fmla="*/ 2 h 84"/>
                <a:gd name="T16" fmla="*/ 82 w 84"/>
                <a:gd name="T17" fmla="*/ 0 h 84"/>
                <a:gd name="T18" fmla="*/ 40 w 84"/>
                <a:gd name="T19" fmla="*/ 68 h 84"/>
                <a:gd name="T20" fmla="*/ 16 w 84"/>
                <a:gd name="T21" fmla="*/ 68 h 84"/>
                <a:gd name="T22" fmla="*/ 14 w 84"/>
                <a:gd name="T23" fmla="*/ 66 h 84"/>
                <a:gd name="T24" fmla="*/ 16 w 84"/>
                <a:gd name="T25" fmla="*/ 64 h 84"/>
                <a:gd name="T26" fmla="*/ 40 w 84"/>
                <a:gd name="T27" fmla="*/ 64 h 84"/>
                <a:gd name="T28" fmla="*/ 42 w 84"/>
                <a:gd name="T29" fmla="*/ 66 h 84"/>
                <a:gd name="T30" fmla="*/ 40 w 84"/>
                <a:gd name="T31" fmla="*/ 68 h 84"/>
                <a:gd name="T32" fmla="*/ 68 w 84"/>
                <a:gd name="T33" fmla="*/ 60 h 84"/>
                <a:gd name="T34" fmla="*/ 16 w 84"/>
                <a:gd name="T35" fmla="*/ 60 h 84"/>
                <a:gd name="T36" fmla="*/ 14 w 84"/>
                <a:gd name="T37" fmla="*/ 58 h 84"/>
                <a:gd name="T38" fmla="*/ 16 w 84"/>
                <a:gd name="T39" fmla="*/ 56 h 84"/>
                <a:gd name="T40" fmla="*/ 68 w 84"/>
                <a:gd name="T41" fmla="*/ 56 h 84"/>
                <a:gd name="T42" fmla="*/ 70 w 84"/>
                <a:gd name="T43" fmla="*/ 58 h 84"/>
                <a:gd name="T44" fmla="*/ 68 w 84"/>
                <a:gd name="T45" fmla="*/ 60 h 84"/>
                <a:gd name="T46" fmla="*/ 68 w 84"/>
                <a:gd name="T47" fmla="*/ 52 h 84"/>
                <a:gd name="T48" fmla="*/ 16 w 84"/>
                <a:gd name="T49" fmla="*/ 52 h 84"/>
                <a:gd name="T50" fmla="*/ 14 w 84"/>
                <a:gd name="T51" fmla="*/ 50 h 84"/>
                <a:gd name="T52" fmla="*/ 16 w 84"/>
                <a:gd name="T53" fmla="*/ 48 h 84"/>
                <a:gd name="T54" fmla="*/ 68 w 84"/>
                <a:gd name="T55" fmla="*/ 48 h 84"/>
                <a:gd name="T56" fmla="*/ 70 w 84"/>
                <a:gd name="T57" fmla="*/ 50 h 84"/>
                <a:gd name="T58" fmla="*/ 68 w 84"/>
                <a:gd name="T59" fmla="*/ 52 h 84"/>
                <a:gd name="T60" fmla="*/ 68 w 84"/>
                <a:gd name="T61" fmla="*/ 44 h 84"/>
                <a:gd name="T62" fmla="*/ 16 w 84"/>
                <a:gd name="T63" fmla="*/ 44 h 84"/>
                <a:gd name="T64" fmla="*/ 14 w 84"/>
                <a:gd name="T65" fmla="*/ 42 h 84"/>
                <a:gd name="T66" fmla="*/ 16 w 84"/>
                <a:gd name="T67" fmla="*/ 40 h 84"/>
                <a:gd name="T68" fmla="*/ 68 w 84"/>
                <a:gd name="T69" fmla="*/ 40 h 84"/>
                <a:gd name="T70" fmla="*/ 70 w 84"/>
                <a:gd name="T71" fmla="*/ 42 h 84"/>
                <a:gd name="T72" fmla="*/ 68 w 84"/>
                <a:gd name="T73" fmla="*/ 44 h 84"/>
                <a:gd name="T74" fmla="*/ 68 w 84"/>
                <a:gd name="T75" fmla="*/ 36 h 84"/>
                <a:gd name="T76" fmla="*/ 16 w 84"/>
                <a:gd name="T77" fmla="*/ 36 h 84"/>
                <a:gd name="T78" fmla="*/ 14 w 84"/>
                <a:gd name="T79" fmla="*/ 34 h 84"/>
                <a:gd name="T80" fmla="*/ 16 w 84"/>
                <a:gd name="T81" fmla="*/ 32 h 84"/>
                <a:gd name="T82" fmla="*/ 68 w 84"/>
                <a:gd name="T83" fmla="*/ 32 h 84"/>
                <a:gd name="T84" fmla="*/ 70 w 84"/>
                <a:gd name="T85" fmla="*/ 34 h 84"/>
                <a:gd name="T86" fmla="*/ 68 w 84"/>
                <a:gd name="T87" fmla="*/ 36 h 84"/>
                <a:gd name="T88" fmla="*/ 68 w 84"/>
                <a:gd name="T89" fmla="*/ 28 h 84"/>
                <a:gd name="T90" fmla="*/ 16 w 84"/>
                <a:gd name="T91" fmla="*/ 28 h 84"/>
                <a:gd name="T92" fmla="*/ 14 w 84"/>
                <a:gd name="T93" fmla="*/ 26 h 84"/>
                <a:gd name="T94" fmla="*/ 16 w 84"/>
                <a:gd name="T95" fmla="*/ 24 h 84"/>
                <a:gd name="T96" fmla="*/ 68 w 84"/>
                <a:gd name="T97" fmla="*/ 24 h 84"/>
                <a:gd name="T98" fmla="*/ 70 w 84"/>
                <a:gd name="T99" fmla="*/ 26 h 84"/>
                <a:gd name="T100" fmla="*/ 68 w 84"/>
                <a:gd name="T101" fmla="*/ 28 h 84"/>
                <a:gd name="T102" fmla="*/ 68 w 84"/>
                <a:gd name="T103" fmla="*/ 20 h 84"/>
                <a:gd name="T104" fmla="*/ 16 w 84"/>
                <a:gd name="T105" fmla="*/ 20 h 84"/>
                <a:gd name="T106" fmla="*/ 14 w 84"/>
                <a:gd name="T107" fmla="*/ 18 h 84"/>
                <a:gd name="T108" fmla="*/ 16 w 84"/>
                <a:gd name="T109" fmla="*/ 16 h 84"/>
                <a:gd name="T110" fmla="*/ 68 w 84"/>
                <a:gd name="T111" fmla="*/ 16 h 84"/>
                <a:gd name="T112" fmla="*/ 70 w 84"/>
                <a:gd name="T113" fmla="*/ 18 h 84"/>
                <a:gd name="T114" fmla="*/ 68 w 84"/>
                <a:gd name="T11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4" h="84">
                  <a:moveTo>
                    <a:pt x="8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1" y="84"/>
                    <a:pt x="2" y="84"/>
                  </a:cubicBezTo>
                  <a:cubicBezTo>
                    <a:pt x="82" y="84"/>
                    <a:pt x="82" y="84"/>
                    <a:pt x="82" y="84"/>
                  </a:cubicBezTo>
                  <a:cubicBezTo>
                    <a:pt x="83" y="84"/>
                    <a:pt x="84" y="83"/>
                    <a:pt x="84" y="82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4" y="1"/>
                    <a:pt x="83" y="0"/>
                    <a:pt x="82" y="0"/>
                  </a:cubicBezTo>
                  <a:close/>
                  <a:moveTo>
                    <a:pt x="40" y="68"/>
                  </a:moveTo>
                  <a:cubicBezTo>
                    <a:pt x="16" y="68"/>
                    <a:pt x="16" y="68"/>
                    <a:pt x="16" y="68"/>
                  </a:cubicBezTo>
                  <a:cubicBezTo>
                    <a:pt x="15" y="68"/>
                    <a:pt x="14" y="67"/>
                    <a:pt x="14" y="66"/>
                  </a:cubicBezTo>
                  <a:cubicBezTo>
                    <a:pt x="14" y="65"/>
                    <a:pt x="15" y="64"/>
                    <a:pt x="16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1" y="64"/>
                    <a:pt x="42" y="65"/>
                    <a:pt x="42" y="66"/>
                  </a:cubicBezTo>
                  <a:cubicBezTo>
                    <a:pt x="42" y="67"/>
                    <a:pt x="41" y="68"/>
                    <a:pt x="40" y="68"/>
                  </a:cubicBezTo>
                  <a:close/>
                  <a:moveTo>
                    <a:pt x="68" y="60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15" y="60"/>
                    <a:pt x="14" y="59"/>
                    <a:pt x="14" y="58"/>
                  </a:cubicBezTo>
                  <a:cubicBezTo>
                    <a:pt x="14" y="57"/>
                    <a:pt x="15" y="56"/>
                    <a:pt x="16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9" y="56"/>
                    <a:pt x="70" y="57"/>
                    <a:pt x="70" y="58"/>
                  </a:cubicBezTo>
                  <a:cubicBezTo>
                    <a:pt x="70" y="59"/>
                    <a:pt x="69" y="60"/>
                    <a:pt x="68" y="60"/>
                  </a:cubicBezTo>
                  <a:close/>
                  <a:moveTo>
                    <a:pt x="68" y="52"/>
                  </a:moveTo>
                  <a:cubicBezTo>
                    <a:pt x="16" y="52"/>
                    <a:pt x="16" y="52"/>
                    <a:pt x="16" y="52"/>
                  </a:cubicBezTo>
                  <a:cubicBezTo>
                    <a:pt x="15" y="52"/>
                    <a:pt x="14" y="51"/>
                    <a:pt x="14" y="50"/>
                  </a:cubicBezTo>
                  <a:cubicBezTo>
                    <a:pt x="14" y="49"/>
                    <a:pt x="15" y="48"/>
                    <a:pt x="16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9" y="48"/>
                    <a:pt x="70" y="49"/>
                    <a:pt x="70" y="50"/>
                  </a:cubicBezTo>
                  <a:cubicBezTo>
                    <a:pt x="70" y="51"/>
                    <a:pt x="69" y="52"/>
                    <a:pt x="68" y="52"/>
                  </a:cubicBezTo>
                  <a:close/>
                  <a:moveTo>
                    <a:pt x="68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5" y="44"/>
                    <a:pt x="14" y="43"/>
                    <a:pt x="14" y="42"/>
                  </a:cubicBezTo>
                  <a:cubicBezTo>
                    <a:pt x="14" y="41"/>
                    <a:pt x="15" y="40"/>
                    <a:pt x="16" y="40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9" y="40"/>
                    <a:pt x="70" y="41"/>
                    <a:pt x="70" y="42"/>
                  </a:cubicBezTo>
                  <a:cubicBezTo>
                    <a:pt x="70" y="43"/>
                    <a:pt x="69" y="44"/>
                    <a:pt x="68" y="44"/>
                  </a:cubicBezTo>
                  <a:close/>
                  <a:moveTo>
                    <a:pt x="68" y="36"/>
                  </a:move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4" y="35"/>
                    <a:pt x="14" y="34"/>
                  </a:cubicBezTo>
                  <a:cubicBezTo>
                    <a:pt x="14" y="33"/>
                    <a:pt x="15" y="32"/>
                    <a:pt x="16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9" y="32"/>
                    <a:pt x="70" y="33"/>
                    <a:pt x="70" y="34"/>
                  </a:cubicBezTo>
                  <a:cubicBezTo>
                    <a:pt x="70" y="35"/>
                    <a:pt x="69" y="36"/>
                    <a:pt x="68" y="36"/>
                  </a:cubicBezTo>
                  <a:close/>
                  <a:moveTo>
                    <a:pt x="68" y="28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4" y="27"/>
                    <a:pt x="14" y="26"/>
                  </a:cubicBezTo>
                  <a:cubicBezTo>
                    <a:pt x="14" y="25"/>
                    <a:pt x="15" y="24"/>
                    <a:pt x="16" y="2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9" y="24"/>
                    <a:pt x="70" y="25"/>
                    <a:pt x="70" y="26"/>
                  </a:cubicBezTo>
                  <a:cubicBezTo>
                    <a:pt x="70" y="27"/>
                    <a:pt x="69" y="28"/>
                    <a:pt x="68" y="28"/>
                  </a:cubicBezTo>
                  <a:close/>
                  <a:moveTo>
                    <a:pt x="68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5" y="20"/>
                    <a:pt x="14" y="19"/>
                    <a:pt x="14" y="18"/>
                  </a:cubicBezTo>
                  <a:cubicBezTo>
                    <a:pt x="14" y="17"/>
                    <a:pt x="15" y="16"/>
                    <a:pt x="16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6"/>
                    <a:pt x="70" y="17"/>
                    <a:pt x="70" y="18"/>
                  </a:cubicBezTo>
                  <a:cubicBezTo>
                    <a:pt x="70" y="19"/>
                    <a:pt x="69" y="20"/>
                    <a:pt x="6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8" name="Oval 39">
            <a:extLst>
              <a:ext uri="{FF2B5EF4-FFF2-40B4-BE49-F238E27FC236}">
                <a16:creationId xmlns:a16="http://schemas.microsoft.com/office/drawing/2014/main" id="{F331A8DC-52F6-4031-AC04-C7D5DF0CE061}"/>
              </a:ext>
            </a:extLst>
          </p:cNvPr>
          <p:cNvSpPr/>
          <p:nvPr/>
        </p:nvSpPr>
        <p:spPr>
          <a:xfrm>
            <a:off x="4289186" y="1847717"/>
            <a:ext cx="336177" cy="336177"/>
          </a:xfrm>
          <a:prstGeom prst="ellipse">
            <a:avLst/>
          </a:prstGeom>
          <a:solidFill>
            <a:srgbClr val="F2D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Georgia" panose="02040502050405020303" pitchFamily="18" charset="0"/>
              </a:rPr>
              <a:t>1</a:t>
            </a:r>
            <a:endParaRPr lang="en-ID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9" name="Oval 40">
            <a:extLst>
              <a:ext uri="{FF2B5EF4-FFF2-40B4-BE49-F238E27FC236}">
                <a16:creationId xmlns:a16="http://schemas.microsoft.com/office/drawing/2014/main" id="{B2ADB447-9367-4459-A735-3171D9C59A14}"/>
              </a:ext>
            </a:extLst>
          </p:cNvPr>
          <p:cNvSpPr/>
          <p:nvPr/>
        </p:nvSpPr>
        <p:spPr>
          <a:xfrm>
            <a:off x="7670561" y="1847717"/>
            <a:ext cx="336177" cy="336177"/>
          </a:xfrm>
          <a:prstGeom prst="ellipse">
            <a:avLst/>
          </a:prstGeom>
          <a:solidFill>
            <a:srgbClr val="F2D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Georgia" panose="02040502050405020303" pitchFamily="18" charset="0"/>
              </a:rPr>
              <a:t>2</a:t>
            </a:r>
            <a:endParaRPr lang="en-ID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40" name="Oval 41">
            <a:extLst>
              <a:ext uri="{FF2B5EF4-FFF2-40B4-BE49-F238E27FC236}">
                <a16:creationId xmlns:a16="http://schemas.microsoft.com/office/drawing/2014/main" id="{03D8305C-F0FB-4A34-BF9B-49DA6B40E27C}"/>
              </a:ext>
            </a:extLst>
          </p:cNvPr>
          <p:cNvSpPr/>
          <p:nvPr/>
        </p:nvSpPr>
        <p:spPr>
          <a:xfrm>
            <a:off x="4289186" y="5190992"/>
            <a:ext cx="336177" cy="336177"/>
          </a:xfrm>
          <a:prstGeom prst="ellipse">
            <a:avLst/>
          </a:prstGeom>
          <a:solidFill>
            <a:srgbClr val="F2D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Georgia" panose="02040502050405020303" pitchFamily="18" charset="0"/>
              </a:rPr>
              <a:t>4</a:t>
            </a:r>
            <a:endParaRPr lang="en-ID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41" name="Oval 42">
            <a:extLst>
              <a:ext uri="{FF2B5EF4-FFF2-40B4-BE49-F238E27FC236}">
                <a16:creationId xmlns:a16="http://schemas.microsoft.com/office/drawing/2014/main" id="{F1E602D8-300C-4532-969C-21CFE5559610}"/>
              </a:ext>
            </a:extLst>
          </p:cNvPr>
          <p:cNvSpPr/>
          <p:nvPr/>
        </p:nvSpPr>
        <p:spPr>
          <a:xfrm>
            <a:off x="7670561" y="5190992"/>
            <a:ext cx="336177" cy="336177"/>
          </a:xfrm>
          <a:prstGeom prst="ellipse">
            <a:avLst/>
          </a:prstGeom>
          <a:solidFill>
            <a:srgbClr val="F2D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Georgia" panose="02040502050405020303" pitchFamily="18" charset="0"/>
              </a:rPr>
              <a:t>3</a:t>
            </a:r>
            <a:endParaRPr lang="en-ID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grpSp>
        <p:nvGrpSpPr>
          <p:cNvPr id="42" name="Group 48">
            <a:extLst>
              <a:ext uri="{FF2B5EF4-FFF2-40B4-BE49-F238E27FC236}">
                <a16:creationId xmlns:a16="http://schemas.microsoft.com/office/drawing/2014/main" id="{26B424C1-C045-4ADA-9C3A-B83EB2ECCDE1}"/>
              </a:ext>
            </a:extLst>
          </p:cNvPr>
          <p:cNvGrpSpPr/>
          <p:nvPr/>
        </p:nvGrpSpPr>
        <p:grpSpPr>
          <a:xfrm>
            <a:off x="5571753" y="3075203"/>
            <a:ext cx="1063064" cy="1067745"/>
            <a:chOff x="6997700" y="3970338"/>
            <a:chExt cx="360363" cy="361950"/>
          </a:xfrm>
          <a:solidFill>
            <a:schemeClr val="bg1"/>
          </a:solidFill>
        </p:grpSpPr>
        <p:sp>
          <p:nvSpPr>
            <p:cNvPr id="44" name="Freeform 132">
              <a:extLst>
                <a:ext uri="{FF2B5EF4-FFF2-40B4-BE49-F238E27FC236}">
                  <a16:creationId xmlns:a16="http://schemas.microsoft.com/office/drawing/2014/main" id="{09D20DAA-AC97-40D2-9426-19620F6ECA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7700" y="3970338"/>
              <a:ext cx="255588" cy="331788"/>
            </a:xfrm>
            <a:custGeom>
              <a:avLst/>
              <a:gdLst>
                <a:gd name="T0" fmla="*/ 48 w 68"/>
                <a:gd name="T1" fmla="*/ 69 h 88"/>
                <a:gd name="T2" fmla="*/ 68 w 68"/>
                <a:gd name="T3" fmla="*/ 48 h 88"/>
                <a:gd name="T4" fmla="*/ 68 w 68"/>
                <a:gd name="T5" fmla="*/ 22 h 88"/>
                <a:gd name="T6" fmla="*/ 67 w 68"/>
                <a:gd name="T7" fmla="*/ 21 h 88"/>
                <a:gd name="T8" fmla="*/ 47 w 68"/>
                <a:gd name="T9" fmla="*/ 1 h 88"/>
                <a:gd name="T10" fmla="*/ 46 w 68"/>
                <a:gd name="T11" fmla="*/ 0 h 88"/>
                <a:gd name="T12" fmla="*/ 2 w 68"/>
                <a:gd name="T13" fmla="*/ 0 h 88"/>
                <a:gd name="T14" fmla="*/ 0 w 68"/>
                <a:gd name="T15" fmla="*/ 2 h 88"/>
                <a:gd name="T16" fmla="*/ 0 w 68"/>
                <a:gd name="T17" fmla="*/ 86 h 88"/>
                <a:gd name="T18" fmla="*/ 2 w 68"/>
                <a:gd name="T19" fmla="*/ 88 h 88"/>
                <a:gd name="T20" fmla="*/ 60 w 68"/>
                <a:gd name="T21" fmla="*/ 88 h 88"/>
                <a:gd name="T22" fmla="*/ 48 w 68"/>
                <a:gd name="T23" fmla="*/ 69 h 88"/>
                <a:gd name="T24" fmla="*/ 46 w 68"/>
                <a:gd name="T25" fmla="*/ 2 h 88"/>
                <a:gd name="T26" fmla="*/ 66 w 68"/>
                <a:gd name="T27" fmla="*/ 22 h 88"/>
                <a:gd name="T28" fmla="*/ 46 w 68"/>
                <a:gd name="T29" fmla="*/ 22 h 88"/>
                <a:gd name="T30" fmla="*/ 46 w 68"/>
                <a:gd name="T31" fmla="*/ 2 h 88"/>
                <a:gd name="T32" fmla="*/ 14 w 68"/>
                <a:gd name="T33" fmla="*/ 24 h 88"/>
                <a:gd name="T34" fmla="*/ 32 w 68"/>
                <a:gd name="T35" fmla="*/ 24 h 88"/>
                <a:gd name="T36" fmla="*/ 34 w 68"/>
                <a:gd name="T37" fmla="*/ 26 h 88"/>
                <a:gd name="T38" fmla="*/ 32 w 68"/>
                <a:gd name="T39" fmla="*/ 28 h 88"/>
                <a:gd name="T40" fmla="*/ 14 w 68"/>
                <a:gd name="T41" fmla="*/ 28 h 88"/>
                <a:gd name="T42" fmla="*/ 12 w 68"/>
                <a:gd name="T43" fmla="*/ 26 h 88"/>
                <a:gd name="T44" fmla="*/ 14 w 68"/>
                <a:gd name="T45" fmla="*/ 24 h 88"/>
                <a:gd name="T46" fmla="*/ 34 w 68"/>
                <a:gd name="T47" fmla="*/ 64 h 88"/>
                <a:gd name="T48" fmla="*/ 14 w 68"/>
                <a:gd name="T49" fmla="*/ 64 h 88"/>
                <a:gd name="T50" fmla="*/ 12 w 68"/>
                <a:gd name="T51" fmla="*/ 62 h 88"/>
                <a:gd name="T52" fmla="*/ 14 w 68"/>
                <a:gd name="T53" fmla="*/ 60 h 88"/>
                <a:gd name="T54" fmla="*/ 34 w 68"/>
                <a:gd name="T55" fmla="*/ 60 h 88"/>
                <a:gd name="T56" fmla="*/ 36 w 68"/>
                <a:gd name="T57" fmla="*/ 62 h 88"/>
                <a:gd name="T58" fmla="*/ 34 w 68"/>
                <a:gd name="T59" fmla="*/ 64 h 88"/>
                <a:gd name="T60" fmla="*/ 38 w 68"/>
                <a:gd name="T61" fmla="*/ 52 h 88"/>
                <a:gd name="T62" fmla="*/ 14 w 68"/>
                <a:gd name="T63" fmla="*/ 52 h 88"/>
                <a:gd name="T64" fmla="*/ 12 w 68"/>
                <a:gd name="T65" fmla="*/ 50 h 88"/>
                <a:gd name="T66" fmla="*/ 14 w 68"/>
                <a:gd name="T67" fmla="*/ 48 h 88"/>
                <a:gd name="T68" fmla="*/ 38 w 68"/>
                <a:gd name="T69" fmla="*/ 48 h 88"/>
                <a:gd name="T70" fmla="*/ 40 w 68"/>
                <a:gd name="T71" fmla="*/ 50 h 88"/>
                <a:gd name="T72" fmla="*/ 38 w 68"/>
                <a:gd name="T73" fmla="*/ 52 h 88"/>
                <a:gd name="T74" fmla="*/ 46 w 68"/>
                <a:gd name="T75" fmla="*/ 40 h 88"/>
                <a:gd name="T76" fmla="*/ 14 w 68"/>
                <a:gd name="T77" fmla="*/ 40 h 88"/>
                <a:gd name="T78" fmla="*/ 12 w 68"/>
                <a:gd name="T79" fmla="*/ 38 h 88"/>
                <a:gd name="T80" fmla="*/ 14 w 68"/>
                <a:gd name="T81" fmla="*/ 36 h 88"/>
                <a:gd name="T82" fmla="*/ 46 w 68"/>
                <a:gd name="T83" fmla="*/ 36 h 88"/>
                <a:gd name="T84" fmla="*/ 48 w 68"/>
                <a:gd name="T85" fmla="*/ 38 h 88"/>
                <a:gd name="T86" fmla="*/ 46 w 68"/>
                <a:gd name="T87" fmla="*/ 4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8" h="88">
                  <a:moveTo>
                    <a:pt x="48" y="69"/>
                  </a:moveTo>
                  <a:cubicBezTo>
                    <a:pt x="48" y="58"/>
                    <a:pt x="57" y="49"/>
                    <a:pt x="68" y="48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8" y="21"/>
                    <a:pt x="68" y="21"/>
                    <a:pt x="67" y="2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7"/>
                    <a:pt x="1" y="88"/>
                    <a:pt x="2" y="88"/>
                  </a:cubicBezTo>
                  <a:cubicBezTo>
                    <a:pt x="60" y="88"/>
                    <a:pt x="60" y="88"/>
                    <a:pt x="60" y="88"/>
                  </a:cubicBezTo>
                  <a:cubicBezTo>
                    <a:pt x="53" y="84"/>
                    <a:pt x="48" y="77"/>
                    <a:pt x="48" y="69"/>
                  </a:cubicBezTo>
                  <a:close/>
                  <a:moveTo>
                    <a:pt x="46" y="2"/>
                  </a:moveTo>
                  <a:cubicBezTo>
                    <a:pt x="66" y="22"/>
                    <a:pt x="66" y="22"/>
                    <a:pt x="66" y="22"/>
                  </a:cubicBezTo>
                  <a:cubicBezTo>
                    <a:pt x="46" y="22"/>
                    <a:pt x="46" y="22"/>
                    <a:pt x="46" y="22"/>
                  </a:cubicBezTo>
                  <a:lnTo>
                    <a:pt x="46" y="2"/>
                  </a:lnTo>
                  <a:close/>
                  <a:moveTo>
                    <a:pt x="14" y="24"/>
                  </a:moveTo>
                  <a:cubicBezTo>
                    <a:pt x="32" y="24"/>
                    <a:pt x="32" y="24"/>
                    <a:pt x="32" y="24"/>
                  </a:cubicBezTo>
                  <a:cubicBezTo>
                    <a:pt x="33" y="24"/>
                    <a:pt x="34" y="25"/>
                    <a:pt x="34" y="26"/>
                  </a:cubicBezTo>
                  <a:cubicBezTo>
                    <a:pt x="34" y="27"/>
                    <a:pt x="33" y="28"/>
                    <a:pt x="32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8"/>
                    <a:pt x="12" y="27"/>
                    <a:pt x="12" y="26"/>
                  </a:cubicBezTo>
                  <a:cubicBezTo>
                    <a:pt x="12" y="25"/>
                    <a:pt x="13" y="24"/>
                    <a:pt x="14" y="24"/>
                  </a:cubicBezTo>
                  <a:close/>
                  <a:moveTo>
                    <a:pt x="34" y="64"/>
                  </a:moveTo>
                  <a:cubicBezTo>
                    <a:pt x="14" y="64"/>
                    <a:pt x="14" y="64"/>
                    <a:pt x="14" y="64"/>
                  </a:cubicBezTo>
                  <a:cubicBezTo>
                    <a:pt x="13" y="64"/>
                    <a:pt x="12" y="63"/>
                    <a:pt x="12" y="62"/>
                  </a:cubicBezTo>
                  <a:cubicBezTo>
                    <a:pt x="12" y="61"/>
                    <a:pt x="13" y="60"/>
                    <a:pt x="1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5" y="60"/>
                    <a:pt x="36" y="61"/>
                    <a:pt x="36" y="62"/>
                  </a:cubicBezTo>
                  <a:cubicBezTo>
                    <a:pt x="36" y="63"/>
                    <a:pt x="35" y="64"/>
                    <a:pt x="34" y="64"/>
                  </a:cubicBezTo>
                  <a:close/>
                  <a:moveTo>
                    <a:pt x="38" y="52"/>
                  </a:moveTo>
                  <a:cubicBezTo>
                    <a:pt x="14" y="52"/>
                    <a:pt x="14" y="52"/>
                    <a:pt x="14" y="52"/>
                  </a:cubicBezTo>
                  <a:cubicBezTo>
                    <a:pt x="13" y="52"/>
                    <a:pt x="12" y="51"/>
                    <a:pt x="12" y="50"/>
                  </a:cubicBezTo>
                  <a:cubicBezTo>
                    <a:pt x="12" y="49"/>
                    <a:pt x="13" y="48"/>
                    <a:pt x="14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9" y="48"/>
                    <a:pt x="40" y="49"/>
                    <a:pt x="40" y="50"/>
                  </a:cubicBezTo>
                  <a:cubicBezTo>
                    <a:pt x="40" y="51"/>
                    <a:pt x="39" y="52"/>
                    <a:pt x="38" y="52"/>
                  </a:cubicBezTo>
                  <a:close/>
                  <a:moveTo>
                    <a:pt x="46" y="40"/>
                  </a:moveTo>
                  <a:cubicBezTo>
                    <a:pt x="14" y="40"/>
                    <a:pt x="14" y="40"/>
                    <a:pt x="14" y="40"/>
                  </a:cubicBezTo>
                  <a:cubicBezTo>
                    <a:pt x="13" y="40"/>
                    <a:pt x="12" y="39"/>
                    <a:pt x="12" y="38"/>
                  </a:cubicBezTo>
                  <a:cubicBezTo>
                    <a:pt x="12" y="37"/>
                    <a:pt x="13" y="36"/>
                    <a:pt x="14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7" y="36"/>
                    <a:pt x="48" y="37"/>
                    <a:pt x="48" y="38"/>
                  </a:cubicBezTo>
                  <a:cubicBezTo>
                    <a:pt x="48" y="39"/>
                    <a:pt x="47" y="40"/>
                    <a:pt x="4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133">
              <a:extLst>
                <a:ext uri="{FF2B5EF4-FFF2-40B4-BE49-F238E27FC236}">
                  <a16:creationId xmlns:a16="http://schemas.microsoft.com/office/drawing/2014/main" id="{BDD95368-53F7-43AB-A5E6-372E498BDF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2963" y="4165600"/>
              <a:ext cx="165100" cy="166688"/>
            </a:xfrm>
            <a:custGeom>
              <a:avLst/>
              <a:gdLst>
                <a:gd name="T0" fmla="*/ 43 w 44"/>
                <a:gd name="T1" fmla="*/ 41 h 44"/>
                <a:gd name="T2" fmla="*/ 31 w 44"/>
                <a:gd name="T3" fmla="*/ 28 h 44"/>
                <a:gd name="T4" fmla="*/ 34 w 44"/>
                <a:gd name="T5" fmla="*/ 17 h 44"/>
                <a:gd name="T6" fmla="*/ 17 w 44"/>
                <a:gd name="T7" fmla="*/ 0 h 44"/>
                <a:gd name="T8" fmla="*/ 0 w 44"/>
                <a:gd name="T9" fmla="*/ 17 h 44"/>
                <a:gd name="T10" fmla="*/ 17 w 44"/>
                <a:gd name="T11" fmla="*/ 34 h 44"/>
                <a:gd name="T12" fmla="*/ 28 w 44"/>
                <a:gd name="T13" fmla="*/ 31 h 44"/>
                <a:gd name="T14" fmla="*/ 41 w 44"/>
                <a:gd name="T15" fmla="*/ 43 h 44"/>
                <a:gd name="T16" fmla="*/ 42 w 44"/>
                <a:gd name="T17" fmla="*/ 44 h 44"/>
                <a:gd name="T18" fmla="*/ 43 w 44"/>
                <a:gd name="T19" fmla="*/ 43 h 44"/>
                <a:gd name="T20" fmla="*/ 43 w 44"/>
                <a:gd name="T21" fmla="*/ 41 h 44"/>
                <a:gd name="T22" fmla="*/ 4 w 44"/>
                <a:gd name="T23" fmla="*/ 17 h 44"/>
                <a:gd name="T24" fmla="*/ 17 w 44"/>
                <a:gd name="T25" fmla="*/ 4 h 44"/>
                <a:gd name="T26" fmla="*/ 30 w 44"/>
                <a:gd name="T27" fmla="*/ 17 h 44"/>
                <a:gd name="T28" fmla="*/ 17 w 44"/>
                <a:gd name="T29" fmla="*/ 30 h 44"/>
                <a:gd name="T30" fmla="*/ 4 w 44"/>
                <a:gd name="T31" fmla="*/ 1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44">
                  <a:moveTo>
                    <a:pt x="43" y="41"/>
                  </a:moveTo>
                  <a:cubicBezTo>
                    <a:pt x="31" y="28"/>
                    <a:pt x="31" y="28"/>
                    <a:pt x="31" y="28"/>
                  </a:cubicBezTo>
                  <a:cubicBezTo>
                    <a:pt x="33" y="25"/>
                    <a:pt x="34" y="21"/>
                    <a:pt x="34" y="17"/>
                  </a:cubicBezTo>
                  <a:cubicBezTo>
                    <a:pt x="34" y="8"/>
                    <a:pt x="2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4"/>
                    <a:pt x="17" y="34"/>
                  </a:cubicBezTo>
                  <a:cubicBezTo>
                    <a:pt x="21" y="34"/>
                    <a:pt x="25" y="33"/>
                    <a:pt x="28" y="31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44"/>
                    <a:pt x="41" y="44"/>
                    <a:pt x="42" y="44"/>
                  </a:cubicBezTo>
                  <a:cubicBezTo>
                    <a:pt x="43" y="44"/>
                    <a:pt x="43" y="44"/>
                    <a:pt x="43" y="43"/>
                  </a:cubicBezTo>
                  <a:cubicBezTo>
                    <a:pt x="44" y="43"/>
                    <a:pt x="44" y="41"/>
                    <a:pt x="43" y="41"/>
                  </a:cubicBezTo>
                  <a:close/>
                  <a:moveTo>
                    <a:pt x="4" y="17"/>
                  </a:moveTo>
                  <a:cubicBezTo>
                    <a:pt x="4" y="10"/>
                    <a:pt x="10" y="4"/>
                    <a:pt x="17" y="4"/>
                  </a:cubicBezTo>
                  <a:cubicBezTo>
                    <a:pt x="25" y="4"/>
                    <a:pt x="30" y="10"/>
                    <a:pt x="30" y="17"/>
                  </a:cubicBezTo>
                  <a:cubicBezTo>
                    <a:pt x="30" y="25"/>
                    <a:pt x="25" y="30"/>
                    <a:pt x="17" y="30"/>
                  </a:cubicBezTo>
                  <a:cubicBezTo>
                    <a:pt x="10" y="30"/>
                    <a:pt x="4" y="25"/>
                    <a:pt x="4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06708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E23BF0-F307-3C5A-02CB-EF1FADD25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293" y="365125"/>
            <a:ext cx="7052753" cy="627652"/>
          </a:xfrm>
        </p:spPr>
        <p:txBody>
          <a:bodyPr/>
          <a:lstStyle/>
          <a:p>
            <a:pPr algn="ctr"/>
            <a:r>
              <a:rPr lang="fr-FR" dirty="0"/>
              <a:t> </a:t>
            </a:r>
            <a:r>
              <a:rPr lang="fr-FR" dirty="0">
                <a:solidFill>
                  <a:schemeClr val="bg1"/>
                </a:solidFill>
              </a:rPr>
              <a:t>Cas d’utilisation avec la douane  « </a:t>
            </a:r>
            <a:r>
              <a:rPr lang="fr-FR" dirty="0">
                <a:solidFill>
                  <a:schemeClr val="bg1"/>
                </a:solidFill>
                <a:latin typeface="Candara Light" panose="020E0502030303020204" pitchFamily="34" charset="0"/>
              </a:rPr>
              <a:t>Contrôle »</a:t>
            </a:r>
            <a:endParaRPr lang="fr-BE" dirty="0">
              <a:solidFill>
                <a:schemeClr val="bg1"/>
              </a:solidFill>
              <a:latin typeface="Candara Light" panose="020E0502030303020204" pitchFamily="34" charset="0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F56E183-A109-C0D1-E5FD-98F342332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72FC-FB28-452F-93A0-0862028795B6}" type="slidenum">
              <a:rPr lang="fr-BE" smtClean="0"/>
              <a:t>8</a:t>
            </a:fld>
            <a:endParaRPr lang="fr-B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CCA118-DFDA-B1FB-AC66-92972D220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27/06/2023</a:t>
            </a:r>
            <a:endParaRPr lang="fr-BE" dirty="0"/>
          </a:p>
        </p:txBody>
      </p:sp>
      <p:sp>
        <p:nvSpPr>
          <p:cNvPr id="3" name="Organigramme : Données stockées 2"/>
          <p:cNvSpPr/>
          <p:nvPr/>
        </p:nvSpPr>
        <p:spPr>
          <a:xfrm rot="10800000">
            <a:off x="8430618" y="172167"/>
            <a:ext cx="2006607" cy="1156112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CCDC5B8E-6F72-4E8A-BD43-D575D91EA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4" y="1914499"/>
            <a:ext cx="2976995" cy="4027928"/>
          </a:xfrm>
          <a:solidFill>
            <a:schemeClr val="tx2"/>
          </a:solidFill>
        </p:spPr>
        <p:txBody>
          <a:bodyPr/>
          <a:lstStyle/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r-FR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Clr>
                <a:schemeClr val="bg1"/>
              </a:buClr>
              <a:buNone/>
            </a:pPr>
            <a:r>
              <a:rPr lang="fr-FR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Points de contrôle avec SNECA </a:t>
            </a:r>
            <a:r>
              <a:rPr lang="fr-F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: </a:t>
            </a:r>
            <a:endParaRPr lang="fr-F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r-FR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Existence </a:t>
            </a:r>
            <a:r>
              <a:rPr lang="fr-F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du certificat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Validité du certificat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Disponibilité du certificat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Propriété du certificat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Valeur pondérale</a:t>
            </a:r>
          </a:p>
          <a:p>
            <a:pPr marL="0" indent="0">
              <a:buNone/>
            </a:pPr>
            <a:r>
              <a:rPr lang="fr-F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D’autres contrôles de cohérence sont faits à </a:t>
            </a:r>
            <a:r>
              <a:rPr lang="fr-F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postériori (</a:t>
            </a:r>
            <a:r>
              <a:rPr lang="fr-F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valeur </a:t>
            </a:r>
            <a:r>
              <a:rPr lang="fr-F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FOB, marchandises, etc.)</a:t>
            </a:r>
            <a:endParaRPr lang="fr-FR" sz="1600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11" name="Image 10" descr="arca 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96999" y="1335245"/>
            <a:ext cx="8890201" cy="55227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08502" y="172167"/>
            <a:ext cx="10456564" cy="1156112"/>
          </a:xfrm>
          <a:prstGeom prst="rect">
            <a:avLst/>
          </a:prstGeom>
          <a:solidFill>
            <a:srgbClr val="0263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5BE23BF0-F307-3C5A-02CB-EF1FADD25D73}"/>
              </a:ext>
            </a:extLst>
          </p:cNvPr>
          <p:cNvSpPr txBox="1">
            <a:spLocks/>
          </p:cNvSpPr>
          <p:nvPr/>
        </p:nvSpPr>
        <p:spPr>
          <a:xfrm>
            <a:off x="1477293" y="365125"/>
            <a:ext cx="9101492" cy="473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 smtClean="0"/>
              <a:t> </a:t>
            </a:r>
            <a:r>
              <a:rPr lang="fr-FR" dirty="0" smtClean="0">
                <a:solidFill>
                  <a:schemeClr val="bg1"/>
                </a:solidFill>
              </a:rPr>
              <a:t>Cas pratique : Exigence certificat dans le système douanier</a:t>
            </a:r>
            <a:r>
              <a:rPr lang="fr-FR" dirty="0" smtClean="0"/>
              <a:t/>
            </a:r>
            <a:br>
              <a:rPr lang="fr-FR" dirty="0" smtClean="0"/>
            </a:br>
            <a:endParaRPr lang="fr-BE" dirty="0">
              <a:latin typeface="+mn-lt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3011" cy="1500577"/>
          </a:xfrm>
          <a:prstGeom prst="rect">
            <a:avLst/>
          </a:prstGeom>
        </p:spPr>
      </p:pic>
      <p:sp>
        <p:nvSpPr>
          <p:cNvPr id="14" name="Pentagone 13"/>
          <p:cNvSpPr/>
          <p:nvPr/>
        </p:nvSpPr>
        <p:spPr>
          <a:xfrm flipH="1">
            <a:off x="10578785" y="165201"/>
            <a:ext cx="1386349" cy="1163077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38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E23BF0-F307-3C5A-02CB-EF1FADD25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293" y="365125"/>
            <a:ext cx="7052753" cy="627652"/>
          </a:xfrm>
        </p:spPr>
        <p:txBody>
          <a:bodyPr/>
          <a:lstStyle/>
          <a:p>
            <a:pPr algn="ctr"/>
            <a:r>
              <a:rPr lang="fr-FR" dirty="0"/>
              <a:t> </a:t>
            </a:r>
            <a:r>
              <a:rPr lang="fr-FR" dirty="0">
                <a:solidFill>
                  <a:schemeClr val="bg1"/>
                </a:solidFill>
              </a:rPr>
              <a:t>Cas d’utilisation avec la douane  « </a:t>
            </a:r>
            <a:r>
              <a:rPr lang="fr-FR" dirty="0">
                <a:solidFill>
                  <a:schemeClr val="bg1"/>
                </a:solidFill>
                <a:latin typeface="Candara Light" panose="020E0502030303020204" pitchFamily="34" charset="0"/>
              </a:rPr>
              <a:t>Contrôle »</a:t>
            </a:r>
            <a:endParaRPr lang="fr-BE" dirty="0">
              <a:solidFill>
                <a:schemeClr val="bg1"/>
              </a:solidFill>
              <a:latin typeface="Candara Light" panose="020E0502030303020204" pitchFamily="34" charset="0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F56E183-A109-C0D1-E5FD-98F342332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72FC-FB28-452F-93A0-0862028795B6}" type="slidenum">
              <a:rPr lang="fr-BE" smtClean="0"/>
              <a:t>9</a:t>
            </a:fld>
            <a:endParaRPr lang="fr-B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CCA118-DFDA-B1FB-AC66-92972D220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27/06/2023</a:t>
            </a:r>
            <a:endParaRPr lang="fr-BE" dirty="0"/>
          </a:p>
        </p:txBody>
      </p:sp>
      <p:sp>
        <p:nvSpPr>
          <p:cNvPr id="3" name="Organigramme : Données stockées 2"/>
          <p:cNvSpPr/>
          <p:nvPr/>
        </p:nvSpPr>
        <p:spPr>
          <a:xfrm rot="10800000">
            <a:off x="8430618" y="172167"/>
            <a:ext cx="2006607" cy="1156112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CCDC5B8E-6F72-4E8A-BD43-D575D91EA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4" y="1914499"/>
            <a:ext cx="2976995" cy="4027928"/>
          </a:xfrm>
          <a:solidFill>
            <a:schemeClr val="tx2"/>
          </a:solidFill>
        </p:spPr>
        <p:txBody>
          <a:bodyPr/>
          <a:lstStyle/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r-FR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Clr>
                <a:schemeClr val="bg1"/>
              </a:buClr>
              <a:buNone/>
            </a:pPr>
            <a:r>
              <a:rPr lang="fr-FR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Points de contrôle avec SNECA </a:t>
            </a:r>
            <a:r>
              <a:rPr lang="fr-F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: </a:t>
            </a:r>
            <a:endParaRPr lang="fr-F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r-FR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Existence </a:t>
            </a:r>
            <a:r>
              <a:rPr lang="fr-F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du certificat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Validité du certificat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Disponibilité du certificat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Propriété du certificat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Valeur pondérale</a:t>
            </a:r>
          </a:p>
          <a:p>
            <a:pPr marL="0" indent="0">
              <a:buNone/>
            </a:pPr>
            <a:r>
              <a:rPr lang="fr-F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D’autres contrôles de cohérence sont faits à </a:t>
            </a:r>
            <a:r>
              <a:rPr lang="fr-F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postériori (</a:t>
            </a:r>
            <a:r>
              <a:rPr lang="fr-F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valeur </a:t>
            </a:r>
            <a:r>
              <a:rPr lang="fr-F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FOB, marchandises, etc.)</a:t>
            </a:r>
            <a:endParaRPr lang="fr-FR" sz="1600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8502" y="172167"/>
            <a:ext cx="10456564" cy="1156112"/>
          </a:xfrm>
          <a:prstGeom prst="rect">
            <a:avLst/>
          </a:prstGeom>
          <a:solidFill>
            <a:srgbClr val="0263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5BE23BF0-F307-3C5A-02CB-EF1FADD25D73}"/>
              </a:ext>
            </a:extLst>
          </p:cNvPr>
          <p:cNvSpPr txBox="1">
            <a:spLocks/>
          </p:cNvSpPr>
          <p:nvPr/>
        </p:nvSpPr>
        <p:spPr>
          <a:xfrm>
            <a:off x="1477293" y="365125"/>
            <a:ext cx="9101492" cy="473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 smtClean="0"/>
              <a:t> </a:t>
            </a:r>
            <a:r>
              <a:rPr lang="fr-FR" sz="2400" dirty="0" smtClean="0">
                <a:solidFill>
                  <a:schemeClr val="bg1"/>
                </a:solidFill>
              </a:rPr>
              <a:t>Cas pratique : Amendes générées en cas  défaut d’assurance par le système douanier</a:t>
            </a:r>
            <a:r>
              <a:rPr lang="fr-FR" dirty="0" smtClean="0"/>
              <a:t/>
            </a:r>
            <a:br>
              <a:rPr lang="fr-FR" dirty="0" smtClean="0"/>
            </a:br>
            <a:endParaRPr lang="fr-BE" dirty="0">
              <a:latin typeface="+mn-lt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3011" cy="1500577"/>
          </a:xfrm>
          <a:prstGeom prst="rect">
            <a:avLst/>
          </a:prstGeom>
        </p:spPr>
      </p:pic>
      <p:sp>
        <p:nvSpPr>
          <p:cNvPr id="14" name="Pentagone 13"/>
          <p:cNvSpPr/>
          <p:nvPr/>
        </p:nvSpPr>
        <p:spPr>
          <a:xfrm flipH="1">
            <a:off x="10578785" y="165201"/>
            <a:ext cx="1386349" cy="1163077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C:\Users\Lenovo\Pictures\arca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827" y="1500577"/>
            <a:ext cx="8395570" cy="4762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549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16">
      <a:dk1>
        <a:sysClr val="windowText" lastClr="000000"/>
      </a:dk1>
      <a:lt1>
        <a:sysClr val="window" lastClr="FFFFFF"/>
      </a:lt1>
      <a:dk2>
        <a:srgbClr val="1A7FA4"/>
      </a:dk2>
      <a:lt2>
        <a:srgbClr val="126886"/>
      </a:lt2>
      <a:accent1>
        <a:srgbClr val="435581"/>
      </a:accent1>
      <a:accent2>
        <a:srgbClr val="F6EC3D"/>
      </a:accent2>
      <a:accent3>
        <a:srgbClr val="CEAD3A"/>
      </a:accent3>
      <a:accent4>
        <a:srgbClr val="A6252C"/>
      </a:accent4>
      <a:accent5>
        <a:srgbClr val="84161E"/>
      </a:accent5>
      <a:accent6>
        <a:srgbClr val="44546A"/>
      </a:accent6>
      <a:hlink>
        <a:srgbClr val="0563C1"/>
      </a:hlink>
      <a:folHlink>
        <a:srgbClr val="954F72"/>
      </a:folHlink>
    </a:clrScheme>
    <a:fontScheme name="Personnalisé 17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Personnalisé 16">
      <a:dk1>
        <a:sysClr val="windowText" lastClr="000000"/>
      </a:dk1>
      <a:lt1>
        <a:sysClr val="window" lastClr="FFFFFF"/>
      </a:lt1>
      <a:dk2>
        <a:srgbClr val="1A7FA4"/>
      </a:dk2>
      <a:lt2>
        <a:srgbClr val="126886"/>
      </a:lt2>
      <a:accent1>
        <a:srgbClr val="435581"/>
      </a:accent1>
      <a:accent2>
        <a:srgbClr val="F6EC3D"/>
      </a:accent2>
      <a:accent3>
        <a:srgbClr val="CEAD3A"/>
      </a:accent3>
      <a:accent4>
        <a:srgbClr val="A6252C"/>
      </a:accent4>
      <a:accent5>
        <a:srgbClr val="84161E"/>
      </a:accent5>
      <a:accent6>
        <a:srgbClr val="44546A"/>
      </a:accent6>
      <a:hlink>
        <a:srgbClr val="0563C1"/>
      </a:hlink>
      <a:folHlink>
        <a:srgbClr val="954F72"/>
      </a:folHlink>
    </a:clrScheme>
    <a:fontScheme name="Personnalisé 17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10469</TotalTime>
  <Words>938</Words>
  <Application>Microsoft Office PowerPoint</Application>
  <PresentationFormat>Grand écran</PresentationFormat>
  <Paragraphs>127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7" baseType="lpstr">
      <vt:lpstr>Arial</vt:lpstr>
      <vt:lpstr>Arial Rounded MT Bold</vt:lpstr>
      <vt:lpstr>Bahnschrift SemiCondensed</vt:lpstr>
      <vt:lpstr>Calibri</vt:lpstr>
      <vt:lpstr>Candara Light</vt:lpstr>
      <vt:lpstr>Century Gothic</vt:lpstr>
      <vt:lpstr>Georgia</vt:lpstr>
      <vt:lpstr>Roboto</vt:lpstr>
      <vt:lpstr>Roboto Black</vt:lpstr>
      <vt:lpstr>Segoe UI</vt:lpstr>
      <vt:lpstr>Segoe UI Black</vt:lpstr>
      <vt:lpstr>Thème Office</vt:lpstr>
      <vt:lpstr>1_Thème Office</vt:lpstr>
      <vt:lpstr>LE SNECA OU LA REVOLUTION DIGITALE DANS LE SECTEUR DES ASSURANCES EN RDC</vt:lpstr>
      <vt:lpstr>Présentation PowerPoint</vt:lpstr>
      <vt:lpstr>Introduction</vt:lpstr>
      <vt:lpstr>Présentation PowerPoint</vt:lpstr>
      <vt:lpstr> À quels besoins répond le SNECA ? </vt:lpstr>
      <vt:lpstr> De l’obligation d’assurance en République Démocratique du Congo </vt:lpstr>
      <vt:lpstr> Comment ça fonctionne ?  « Contrôle »</vt:lpstr>
      <vt:lpstr> Cas d’utilisation avec la douane  « Contrôle »</vt:lpstr>
      <vt:lpstr> Cas d’utilisation avec la douane  « Contrôle »</vt:lpstr>
      <vt:lpstr> Comment ça fonctionne ? « Reporting »</vt:lpstr>
      <vt:lpstr> Comment ça fonctionne ? « Reporting »</vt:lpstr>
      <vt:lpstr> Que retenir du SNECA  ? « Intégration des assurances obligatoires »</vt:lpstr>
      <vt:lpstr> Que retenir du SNECA  ? « Impacts »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PPTXXL - contact@pptxxl.be</dc:creator>
  <cp:lastModifiedBy>TEMPE François (SGACPR DAI)</cp:lastModifiedBy>
  <cp:revision>296</cp:revision>
  <cp:lastPrinted>2023-08-18T15:39:13Z</cp:lastPrinted>
  <dcterms:created xsi:type="dcterms:W3CDTF">2022-06-21T07:31:08Z</dcterms:created>
  <dcterms:modified xsi:type="dcterms:W3CDTF">2023-08-18T16:40:14Z</dcterms:modified>
</cp:coreProperties>
</file>