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3.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omments/modernComment_242_4A6BD3AD.xml" ContentType="application/vnd.ms-powerpoint.comments+xml"/>
  <Override PartName="/ppt/comments/modernComment_234_AEAA0306.xml" ContentType="application/vnd.ms-powerpoint.comments+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2">
  <p:sldMasterIdLst>
    <p:sldMasterId id="2147483671" r:id="rId5"/>
    <p:sldMasterId id="2147483673" r:id="rId6"/>
    <p:sldMasterId id="2147483681" r:id="rId7"/>
    <p:sldMasterId id="2147483694" r:id="rId8"/>
  </p:sldMasterIdLst>
  <p:notesMasterIdLst>
    <p:notesMasterId r:id="rId25"/>
  </p:notesMasterIdLst>
  <p:handoutMasterIdLst>
    <p:handoutMasterId r:id="rId26"/>
  </p:handoutMasterIdLst>
  <p:sldIdLst>
    <p:sldId id="296" r:id="rId9"/>
    <p:sldId id="508" r:id="rId10"/>
    <p:sldId id="587" r:id="rId11"/>
    <p:sldId id="572" r:id="rId12"/>
    <p:sldId id="581" r:id="rId13"/>
    <p:sldId id="573" r:id="rId14"/>
    <p:sldId id="583" r:id="rId15"/>
    <p:sldId id="584" r:id="rId16"/>
    <p:sldId id="585" r:id="rId17"/>
    <p:sldId id="586" r:id="rId18"/>
    <p:sldId id="578" r:id="rId19"/>
    <p:sldId id="579" r:id="rId20"/>
    <p:sldId id="562" r:id="rId21"/>
    <p:sldId id="564" r:id="rId22"/>
    <p:sldId id="580" r:id="rId23"/>
    <p:sldId id="588" r:id="rId24"/>
  </p:sldIdLst>
  <p:sldSz cx="12192000" cy="6858000"/>
  <p:notesSz cx="6811963" cy="99425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3" orient="horz" pos="2160">
          <p15:clr>
            <a:srgbClr val="A4A3A4"/>
          </p15:clr>
        </p15:guide>
        <p15:guide id="4" pos="384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AF3E141-2E7F-75E9-638C-F80531D62D7A}" name="Dixon, Jonathan" initials="DJ" userId="S::Jonathan.Dixon@bis.org::e3a6124b-08aa-489f-8c30-378cdd0944cf" providerId="AD"/>
  <p188:author id="{05430EA9-BFF3-A49A-87B4-F2FDE26B9E31}" name="Ohara, Yasuaki" initials="OY" userId="S::Yasuaki.Ohara@bis.org::0ff15e6a-318b-4d73-b935-8b19a0346d8e" providerId="AD"/>
  <p188:author id="{AA607DA9-94E5-4CF9-1CC5-4DAC1DC61485}" name="van Voorden, Hanne" initials="vVH" userId="S::Hanne.vanVoorden@bis.org::757f3107-e6a8-4786-be38-890cc7076d11" providerId="AD"/>
  <p188:author id="{AF7F63AC-1311-654A-969D-35225AC7F547}" name="Perry, Joe" initials="PJ" userId="S::Joe.Perry@bis.org::020414e7-2c3d-4ec7-bf34-78b8708b88cd"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Perry, Joe" initials="PJ" lastIdx="14" clrIdx="0">
    <p:extLst>
      <p:ext uri="{19B8F6BF-5375-455C-9EA6-DF929625EA0E}">
        <p15:presenceInfo xmlns:p15="http://schemas.microsoft.com/office/powerpoint/2012/main" userId="S::Joe.Perry@bis.org::020414e7-2c3d-4ec7-bf34-78b8708b88cd" providerId="AD"/>
      </p:ext>
    </p:extLst>
  </p:cmAuthor>
  <p:cmAuthor id="2" name="van Voorden, Hanne" initials="vVH" lastIdx="16" clrIdx="1">
    <p:extLst>
      <p:ext uri="{19B8F6BF-5375-455C-9EA6-DF929625EA0E}">
        <p15:presenceInfo xmlns:p15="http://schemas.microsoft.com/office/powerpoint/2012/main" userId="S::Hanne.vanVoorden@bis.org::757f3107-e6a8-4786-be38-890cc7076d11" providerId="AD"/>
      </p:ext>
    </p:extLst>
  </p:cmAuthor>
  <p:cmAuthor id="3" name="Frost, Elisa" initials="FE" lastIdx="7" clrIdx="2">
    <p:extLst>
      <p:ext uri="{19B8F6BF-5375-455C-9EA6-DF929625EA0E}">
        <p15:presenceInfo xmlns:p15="http://schemas.microsoft.com/office/powerpoint/2012/main" userId="S::Elisa.Frost@bis.org::4a1c90d6-0032-463b-ab3b-26028d09acee" providerId="AD"/>
      </p:ext>
    </p:extLst>
  </p:cmAuthor>
  <p:cmAuthor id="4" name="Clowes-Haug, Melanie" initials="MCH" lastIdx="13" clrIdx="3">
    <p:extLst>
      <p:ext uri="{19B8F6BF-5375-455C-9EA6-DF929625EA0E}">
        <p15:presenceInfo xmlns:p15="http://schemas.microsoft.com/office/powerpoint/2012/main" userId="Clowes-Haug, Melani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8AAE1"/>
    <a:srgbClr val="FBCD26"/>
    <a:srgbClr val="C9EAF7"/>
    <a:srgbClr val="00A2EA"/>
    <a:srgbClr val="FF72C4"/>
    <a:srgbClr val="C9E8FB"/>
    <a:srgbClr val="FFFAEB"/>
    <a:srgbClr val="FD6926"/>
    <a:srgbClr val="70B34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173" autoAdjust="0"/>
    <p:restoredTop sz="93864" autoAdjust="0"/>
  </p:normalViewPr>
  <p:slideViewPr>
    <p:cSldViewPr snapToObjects="1">
      <p:cViewPr varScale="1">
        <p:scale>
          <a:sx n="69" d="100"/>
          <a:sy n="69" d="100"/>
        </p:scale>
        <p:origin x="91" y="187"/>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snapToObjects="1" showGuides="1">
      <p:cViewPr varScale="1">
        <p:scale>
          <a:sx n="51" d="100"/>
          <a:sy n="51" d="100"/>
        </p:scale>
        <p:origin x="2692" y="2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4.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3.xml"/><Relationship Id="rId7" Type="http://schemas.openxmlformats.org/officeDocument/2006/relationships/slideMaster" Target="slideMasters/slideMaster3.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3.xml"/><Relationship Id="rId24" Type="http://schemas.openxmlformats.org/officeDocument/2006/relationships/slide" Target="slides/slide16.xml"/><Relationship Id="rId32" Type="http://schemas.microsoft.com/office/2018/10/relationships/authors" Target="authors.xml"/><Relationship Id="rId5" Type="http://schemas.openxmlformats.org/officeDocument/2006/relationships/slideMaster" Target="slideMasters/slideMaster1.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presProps" Target="presProps.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commentAuthors" Target="commentAuthors.xml"/><Relationship Id="rId30" Type="http://schemas.openxmlformats.org/officeDocument/2006/relationships/theme" Target="theme/theme1.xml"/></Relationships>
</file>

<file path=ppt/comments/modernComment_234_AEAA0306.xml><?xml version="1.0" encoding="utf-8"?>
<p188:cmLst xmlns:a="http://schemas.openxmlformats.org/drawingml/2006/main" xmlns:r="http://schemas.openxmlformats.org/officeDocument/2006/relationships" xmlns:p188="http://schemas.microsoft.com/office/powerpoint/2018/8/main">
  <p188:cm id="{A4D6472B-6E5F-4D11-B86D-F2820618ACEE}" authorId="{05430EA9-BFF3-A49A-87B4-F2FDE26B9E31}" created="2023-06-02T13:57:15.471">
    <pc:sldMkLst xmlns:pc="http://schemas.microsoft.com/office/powerpoint/2013/main/command">
      <pc:docMk/>
      <pc:sldMk cId="2930377478" sldId="564"/>
    </pc:sldMkLst>
    <p188:txBody>
      <a:bodyPr/>
      <a:lstStyle/>
      <a:p>
        <a:r>
          <a:rPr lang="en-GB"/>
          <a:t>I am suggesting to count NCIGF and NOLHGA who submitted all comments jointly as two stakeholders. This will lead to 16 stakeholders, rather than 15.</a:t>
        </a:r>
      </a:p>
    </p188:txBody>
  </p188:cm>
</p188:cmLst>
</file>

<file path=ppt/comments/modernComment_242_4A6BD3AD.xml><?xml version="1.0" encoding="utf-8"?>
<p188:cmLst xmlns:a="http://schemas.openxmlformats.org/drawingml/2006/main" xmlns:r="http://schemas.openxmlformats.org/officeDocument/2006/relationships" xmlns:p188="http://schemas.microsoft.com/office/powerpoint/2018/8/main">
  <p188:cm id="{E1E2EFF5-D7AE-4E82-8E06-1429F5E157C5}" authorId="{05430EA9-BFF3-A49A-87B4-F2FDE26B9E31}" created="2023-06-02T13:54:42.504">
    <ac:deMkLst xmlns:ac="http://schemas.microsoft.com/office/drawing/2013/main/command">
      <pc:docMk xmlns:pc="http://schemas.microsoft.com/office/powerpoint/2013/main/command"/>
      <pc:sldMk xmlns:pc="http://schemas.microsoft.com/office/powerpoint/2013/main/command" cId="1248580525" sldId="578"/>
      <ac:spMk id="4" creationId="{6E18BFCD-960B-546E-FAA6-2D5B04ADF172}"/>
    </ac:deMkLst>
    <p188:txBody>
      <a:bodyPr/>
      <a:lstStyle/>
      <a:p>
        <a:r>
          <a:rPr lang="en-GB"/>
          <a:t>I elaborated a bit more on the timeframe for the purpose of presentation to PDC and MPC members, though this may naturally be subject to change depending on progress of overall project.</a:t>
        </a:r>
      </a:p>
    </p188:txBody>
  </p188:cm>
</p188: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id="{3A646743-97A1-5F40-B06A-83F37D1C0302}"/>
              </a:ext>
            </a:extLst>
          </p:cNvPr>
          <p:cNvSpPr>
            <a:spLocks noGrp="1"/>
          </p:cNvSpPr>
          <p:nvPr>
            <p:ph type="hdr" sz="quarter"/>
          </p:nvPr>
        </p:nvSpPr>
        <p:spPr>
          <a:xfrm>
            <a:off x="0" y="0"/>
            <a:ext cx="2951851" cy="498852"/>
          </a:xfrm>
          <a:prstGeom prst="rect">
            <a:avLst/>
          </a:prstGeom>
        </p:spPr>
        <p:txBody>
          <a:bodyPr vert="horz" lIns="91440" tIns="45720" rIns="91440" bIns="45720" rtlCol="0"/>
          <a:lstStyle>
            <a:lvl1pPr algn="l">
              <a:defRPr sz="1200"/>
            </a:lvl1pPr>
          </a:lstStyle>
          <a:p>
            <a:endParaRPr lang="de-DE"/>
          </a:p>
        </p:txBody>
      </p:sp>
      <p:sp>
        <p:nvSpPr>
          <p:cNvPr id="3" name="Datumsplatzhalter 2">
            <a:extLst>
              <a:ext uri="{FF2B5EF4-FFF2-40B4-BE49-F238E27FC236}">
                <a16:creationId xmlns:a16="http://schemas.microsoft.com/office/drawing/2014/main" id="{F1A7F179-3AFE-C944-B698-6BEA2908F283}"/>
              </a:ext>
            </a:extLst>
          </p:cNvPr>
          <p:cNvSpPr>
            <a:spLocks noGrp="1"/>
          </p:cNvSpPr>
          <p:nvPr>
            <p:ph type="dt" sz="quarter" idx="1"/>
          </p:nvPr>
        </p:nvSpPr>
        <p:spPr>
          <a:xfrm>
            <a:off x="3858536" y="0"/>
            <a:ext cx="2951851" cy="498852"/>
          </a:xfrm>
          <a:prstGeom prst="rect">
            <a:avLst/>
          </a:prstGeom>
        </p:spPr>
        <p:txBody>
          <a:bodyPr vert="horz" lIns="91440" tIns="45720" rIns="91440" bIns="45720" rtlCol="0"/>
          <a:lstStyle>
            <a:lvl1pPr algn="r">
              <a:defRPr sz="1200"/>
            </a:lvl1pPr>
          </a:lstStyle>
          <a:p>
            <a:fld id="{6CCE1B7D-B47D-A445-85E8-0FD400E5DC13}" type="datetimeFigureOut">
              <a:rPr lang="de-DE" smtClean="0"/>
              <a:t>10.07.2023</a:t>
            </a:fld>
            <a:endParaRPr lang="de-DE"/>
          </a:p>
        </p:txBody>
      </p:sp>
      <p:sp>
        <p:nvSpPr>
          <p:cNvPr id="4" name="Fußzeilenplatzhalter 3">
            <a:extLst>
              <a:ext uri="{FF2B5EF4-FFF2-40B4-BE49-F238E27FC236}">
                <a16:creationId xmlns:a16="http://schemas.microsoft.com/office/drawing/2014/main" id="{642FFF1A-D08C-A843-A357-8BE8FB6ABC10}"/>
              </a:ext>
            </a:extLst>
          </p:cNvPr>
          <p:cNvSpPr>
            <a:spLocks noGrp="1"/>
          </p:cNvSpPr>
          <p:nvPr>
            <p:ph type="ftr" sz="quarter" idx="2"/>
          </p:nvPr>
        </p:nvSpPr>
        <p:spPr>
          <a:xfrm>
            <a:off x="0" y="9443662"/>
            <a:ext cx="2951851" cy="498851"/>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a:extLst>
              <a:ext uri="{FF2B5EF4-FFF2-40B4-BE49-F238E27FC236}">
                <a16:creationId xmlns:a16="http://schemas.microsoft.com/office/drawing/2014/main" id="{0FAD43FA-BF00-B74E-984B-6F70343A139B}"/>
              </a:ext>
            </a:extLst>
          </p:cNvPr>
          <p:cNvSpPr>
            <a:spLocks noGrp="1"/>
          </p:cNvSpPr>
          <p:nvPr>
            <p:ph type="sldNum" sz="quarter" idx="3"/>
          </p:nvPr>
        </p:nvSpPr>
        <p:spPr>
          <a:xfrm>
            <a:off x="3858536" y="9443662"/>
            <a:ext cx="2951851" cy="498851"/>
          </a:xfrm>
          <a:prstGeom prst="rect">
            <a:avLst/>
          </a:prstGeom>
        </p:spPr>
        <p:txBody>
          <a:bodyPr vert="horz" lIns="91440" tIns="45720" rIns="91440" bIns="45720" rtlCol="0" anchor="b"/>
          <a:lstStyle>
            <a:lvl1pPr algn="r">
              <a:defRPr sz="1200"/>
            </a:lvl1pPr>
          </a:lstStyle>
          <a:p>
            <a:fld id="{DADF87FB-9501-344D-BAEF-791F900B2EF8}" type="slidenum">
              <a:rPr lang="de-DE" smtClean="0"/>
              <a:t>‹N°›</a:t>
            </a:fld>
            <a:endParaRPr lang="de-DE"/>
          </a:p>
        </p:txBody>
      </p:sp>
    </p:spTree>
    <p:extLst>
      <p:ext uri="{BB962C8B-B14F-4D97-AF65-F5344CB8AC3E}">
        <p14:creationId xmlns:p14="http://schemas.microsoft.com/office/powerpoint/2010/main" val="9265068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851" cy="49885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8536" y="0"/>
            <a:ext cx="2951851" cy="498852"/>
          </a:xfrm>
          <a:prstGeom prst="rect">
            <a:avLst/>
          </a:prstGeom>
        </p:spPr>
        <p:txBody>
          <a:bodyPr vert="horz" lIns="91440" tIns="45720" rIns="91440" bIns="45720" rtlCol="0"/>
          <a:lstStyle>
            <a:lvl1pPr algn="r">
              <a:defRPr sz="1200"/>
            </a:lvl1pPr>
          </a:lstStyle>
          <a:p>
            <a:fld id="{78DC5533-A002-8049-9DF0-60A6ECEA6E71}" type="datetimeFigureOut">
              <a:rPr lang="en-US" smtClean="0"/>
              <a:t>7/10/2023</a:t>
            </a:fld>
            <a:endParaRPr lang="en-US"/>
          </a:p>
        </p:txBody>
      </p:sp>
      <p:sp>
        <p:nvSpPr>
          <p:cNvPr id="4" name="Slide Image Placeholder 3"/>
          <p:cNvSpPr>
            <a:spLocks noGrp="1" noRot="1" noChangeAspect="1"/>
          </p:cNvSpPr>
          <p:nvPr>
            <p:ph type="sldImg" idx="2"/>
          </p:nvPr>
        </p:nvSpPr>
        <p:spPr>
          <a:xfrm>
            <a:off x="423863" y="1243013"/>
            <a:ext cx="5964237" cy="33559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1197" y="4784835"/>
            <a:ext cx="5449570" cy="391486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43662"/>
            <a:ext cx="2951851" cy="498851"/>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8536" y="9443662"/>
            <a:ext cx="2951851" cy="498851"/>
          </a:xfrm>
          <a:prstGeom prst="rect">
            <a:avLst/>
          </a:prstGeom>
        </p:spPr>
        <p:txBody>
          <a:bodyPr vert="horz" lIns="91440" tIns="45720" rIns="91440" bIns="45720" rtlCol="0" anchor="b"/>
          <a:lstStyle>
            <a:lvl1pPr algn="r">
              <a:defRPr sz="1200"/>
            </a:lvl1pPr>
          </a:lstStyle>
          <a:p>
            <a:fld id="{2A92540D-0550-4A4A-A190-E47F1AE386C7}" type="slidenum">
              <a:rPr lang="en-US" smtClean="0"/>
              <a:t>‹N°›</a:t>
            </a:fld>
            <a:endParaRPr lang="en-US"/>
          </a:p>
        </p:txBody>
      </p:sp>
    </p:spTree>
    <p:extLst>
      <p:ext uri="{BB962C8B-B14F-4D97-AF65-F5344CB8AC3E}">
        <p14:creationId xmlns:p14="http://schemas.microsoft.com/office/powerpoint/2010/main" val="29863983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A92540D-0550-4A4A-A190-E47F1AE386C7}" type="slidenum">
              <a:rPr lang="en-US" smtClean="0"/>
              <a:t>4</a:t>
            </a:fld>
            <a:endParaRPr lang="en-US"/>
          </a:p>
        </p:txBody>
      </p:sp>
    </p:spTree>
    <p:extLst>
      <p:ext uri="{BB962C8B-B14F-4D97-AF65-F5344CB8AC3E}">
        <p14:creationId xmlns:p14="http://schemas.microsoft.com/office/powerpoint/2010/main" val="756798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A92540D-0550-4A4A-A190-E47F1AE386C7}" type="slidenum">
              <a:rPr lang="en-US" smtClean="0"/>
              <a:t>5</a:t>
            </a:fld>
            <a:endParaRPr lang="en-US"/>
          </a:p>
        </p:txBody>
      </p:sp>
    </p:spTree>
    <p:extLst>
      <p:ext uri="{BB962C8B-B14F-4D97-AF65-F5344CB8AC3E}">
        <p14:creationId xmlns:p14="http://schemas.microsoft.com/office/powerpoint/2010/main" val="29404574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A92540D-0550-4A4A-A190-E47F1AE386C7}" type="slidenum">
              <a:rPr lang="en-US" smtClean="0"/>
              <a:t>11</a:t>
            </a:fld>
            <a:endParaRPr lang="en-US"/>
          </a:p>
        </p:txBody>
      </p:sp>
    </p:spTree>
    <p:extLst>
      <p:ext uri="{BB962C8B-B14F-4D97-AF65-F5344CB8AC3E}">
        <p14:creationId xmlns:p14="http://schemas.microsoft.com/office/powerpoint/2010/main" val="4479854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A92540D-0550-4A4A-A190-E47F1AE386C7}" type="slidenum">
              <a:rPr lang="en-US" smtClean="0"/>
              <a:t>14</a:t>
            </a:fld>
            <a:endParaRPr lang="en-US"/>
          </a:p>
        </p:txBody>
      </p:sp>
    </p:spTree>
    <p:extLst>
      <p:ext uri="{BB962C8B-B14F-4D97-AF65-F5344CB8AC3E}">
        <p14:creationId xmlns:p14="http://schemas.microsoft.com/office/powerpoint/2010/main" val="15373375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3" Type="http://schemas.openxmlformats.org/officeDocument/2006/relationships/hyperlink" Target="mailto:iais@bis.org" TargetMode="External"/><Relationship Id="rId2" Type="http://schemas.openxmlformats.org/officeDocument/2006/relationships/hyperlink" Target="https://extranet.iaisweb.org/page/governing-documents/confidentiality-policy" TargetMode="External"/><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C_Title-Slide_Headline-in-colour">
    <p:spTree>
      <p:nvGrpSpPr>
        <p:cNvPr id="1" name=""/>
        <p:cNvGrpSpPr/>
        <p:nvPr/>
      </p:nvGrpSpPr>
      <p:grpSpPr>
        <a:xfrm>
          <a:off x="0" y="0"/>
          <a:ext cx="0" cy="0"/>
          <a:chOff x="0" y="0"/>
          <a:chExt cx="0" cy="0"/>
        </a:xfrm>
      </p:grpSpPr>
      <p:sp>
        <p:nvSpPr>
          <p:cNvPr id="27" name="Textplatzhalter 21">
            <a:extLst>
              <a:ext uri="{FF2B5EF4-FFF2-40B4-BE49-F238E27FC236}">
                <a16:creationId xmlns:a16="http://schemas.microsoft.com/office/drawing/2014/main" id="{B08F0069-AEFE-5448-9536-E4ED9624015C}"/>
              </a:ext>
            </a:extLst>
          </p:cNvPr>
          <p:cNvSpPr>
            <a:spLocks noGrp="1"/>
          </p:cNvSpPr>
          <p:nvPr>
            <p:ph type="body" sz="quarter" idx="15" hasCustomPrompt="1"/>
          </p:nvPr>
        </p:nvSpPr>
        <p:spPr>
          <a:xfrm>
            <a:off x="385851" y="1818687"/>
            <a:ext cx="9136107" cy="1012825"/>
          </a:xfrm>
          <a:prstGeom prst="rect">
            <a:avLst/>
          </a:prstGeom>
        </p:spPr>
        <p:txBody>
          <a:bodyPr/>
          <a:lstStyle>
            <a:lvl1pPr marL="0" indent="0">
              <a:buNone/>
              <a:defRPr sz="6000">
                <a:solidFill>
                  <a:schemeClr val="accent1"/>
                </a:solidFill>
                <a:latin typeface="Arial" panose="020B0604020202020204" pitchFamily="34" charset="0"/>
                <a:ea typeface="Tahoma" panose="020B0604030504040204" pitchFamily="34" charset="0"/>
                <a:cs typeface="Arial" panose="020B0604020202020204" pitchFamily="34" charset="0"/>
              </a:defRPr>
            </a:lvl1pPr>
          </a:lstStyle>
          <a:p>
            <a:r>
              <a:rPr lang="en-GB" noProof="0" dirty="0"/>
              <a:t>Click to edit title</a:t>
            </a:r>
          </a:p>
        </p:txBody>
      </p:sp>
      <p:sp>
        <p:nvSpPr>
          <p:cNvPr id="28" name="Textplatzhalter 24">
            <a:extLst>
              <a:ext uri="{FF2B5EF4-FFF2-40B4-BE49-F238E27FC236}">
                <a16:creationId xmlns:a16="http://schemas.microsoft.com/office/drawing/2014/main" id="{379AB550-A43C-F542-9677-AF679DED5306}"/>
              </a:ext>
            </a:extLst>
          </p:cNvPr>
          <p:cNvSpPr>
            <a:spLocks noGrp="1"/>
          </p:cNvSpPr>
          <p:nvPr>
            <p:ph type="body" sz="quarter" idx="16" hasCustomPrompt="1"/>
          </p:nvPr>
        </p:nvSpPr>
        <p:spPr>
          <a:xfrm>
            <a:off x="411163" y="2831601"/>
            <a:ext cx="8170282" cy="1884362"/>
          </a:xfrm>
          <a:prstGeom prst="rect">
            <a:avLst/>
          </a:prstGeom>
        </p:spPr>
        <p:txBody>
          <a:bodyPr/>
          <a:lstStyle>
            <a:lvl1pPr marL="0" indent="0">
              <a:buNone/>
              <a:defRPr sz="3000">
                <a:latin typeface="Arial" panose="020B0604020202020204" pitchFamily="34" charset="0"/>
                <a:ea typeface="Tahoma" panose="020B0604030504040204" pitchFamily="34" charset="0"/>
                <a:cs typeface="Arial" panose="020B0604020202020204" pitchFamily="34" charset="0"/>
              </a:defRPr>
            </a:lvl1pPr>
          </a:lstStyle>
          <a:p>
            <a:r>
              <a:rPr lang="en-GB" dirty="0"/>
              <a:t>Click to edit text, 26 pt. This second-level title is optional: use it to add more context and/or storytelling. Write max. 3 lines. </a:t>
            </a:r>
          </a:p>
        </p:txBody>
      </p:sp>
      <p:sp>
        <p:nvSpPr>
          <p:cNvPr id="13" name="Textplatzhalter 11">
            <a:extLst>
              <a:ext uri="{FF2B5EF4-FFF2-40B4-BE49-F238E27FC236}">
                <a16:creationId xmlns:a16="http://schemas.microsoft.com/office/drawing/2014/main" id="{B839253C-3A4B-ED4B-832A-1DF52842EECD}"/>
              </a:ext>
            </a:extLst>
          </p:cNvPr>
          <p:cNvSpPr>
            <a:spLocks noGrp="1"/>
          </p:cNvSpPr>
          <p:nvPr>
            <p:ph type="body" sz="quarter" idx="18" hasCustomPrompt="1"/>
          </p:nvPr>
        </p:nvSpPr>
        <p:spPr>
          <a:xfrm>
            <a:off x="427038" y="5218882"/>
            <a:ext cx="5945500" cy="317549"/>
          </a:xfrm>
          <a:prstGeom prst="rect">
            <a:avLst/>
          </a:prstGeom>
        </p:spPr>
        <p:txBody>
          <a:bodyPr/>
          <a:lstStyle>
            <a:lvl1pPr marL="0" indent="0">
              <a:buNone/>
              <a:defRPr sz="1600">
                <a:latin typeface="Arial" panose="020B0604020202020204" pitchFamily="34" charset="0"/>
                <a:ea typeface="Tahoma" panose="020B0604030504040204" pitchFamily="34" charset="0"/>
                <a:cs typeface="Arial" panose="020B0604020202020204" pitchFamily="34" charset="0"/>
              </a:defRPr>
            </a:lvl1pPr>
          </a:lstStyle>
          <a:p>
            <a:r>
              <a:rPr lang="en-GB" noProof="0" dirty="0"/>
              <a:t>(Sub)committee</a:t>
            </a:r>
          </a:p>
        </p:txBody>
      </p:sp>
      <p:sp>
        <p:nvSpPr>
          <p:cNvPr id="15" name="Textplatzhalter 11">
            <a:extLst>
              <a:ext uri="{FF2B5EF4-FFF2-40B4-BE49-F238E27FC236}">
                <a16:creationId xmlns:a16="http://schemas.microsoft.com/office/drawing/2014/main" id="{245C1E09-72CD-6347-895D-733B91D5936D}"/>
              </a:ext>
            </a:extLst>
          </p:cNvPr>
          <p:cNvSpPr>
            <a:spLocks noGrp="1"/>
          </p:cNvSpPr>
          <p:nvPr>
            <p:ph type="body" sz="quarter" idx="19" hasCustomPrompt="1"/>
          </p:nvPr>
        </p:nvSpPr>
        <p:spPr>
          <a:xfrm>
            <a:off x="423863" y="5536432"/>
            <a:ext cx="5945500" cy="315662"/>
          </a:xfrm>
          <a:prstGeom prst="rect">
            <a:avLst/>
          </a:prstGeom>
        </p:spPr>
        <p:txBody>
          <a:bodyPr/>
          <a:lstStyle>
            <a:lvl1pPr marL="0" indent="0">
              <a:buNone/>
              <a:defRPr sz="1600">
                <a:latin typeface="Arial" panose="020B0604020202020204" pitchFamily="34" charset="0"/>
                <a:ea typeface="Tahoma" panose="020B0604030504040204" pitchFamily="34" charset="0"/>
                <a:cs typeface="Arial" panose="020B0604020202020204" pitchFamily="34" charset="0"/>
              </a:defRPr>
            </a:lvl1pPr>
          </a:lstStyle>
          <a:p>
            <a:r>
              <a:rPr lang="en-GB" noProof="0" dirty="0"/>
              <a:t>Location, 16 August 2021</a:t>
            </a:r>
          </a:p>
        </p:txBody>
      </p:sp>
      <p:sp>
        <p:nvSpPr>
          <p:cNvPr id="18" name="Textplatzhalter 11">
            <a:extLst>
              <a:ext uri="{FF2B5EF4-FFF2-40B4-BE49-F238E27FC236}">
                <a16:creationId xmlns:a16="http://schemas.microsoft.com/office/drawing/2014/main" id="{033F26CF-A316-3145-ACDA-05628AF2CA05}"/>
              </a:ext>
            </a:extLst>
          </p:cNvPr>
          <p:cNvSpPr>
            <a:spLocks noGrp="1"/>
          </p:cNvSpPr>
          <p:nvPr>
            <p:ph type="body" sz="quarter" idx="22" hasCustomPrompt="1"/>
          </p:nvPr>
        </p:nvSpPr>
        <p:spPr>
          <a:xfrm>
            <a:off x="427038" y="4649874"/>
            <a:ext cx="5945500" cy="317549"/>
          </a:xfrm>
          <a:prstGeom prst="rect">
            <a:avLst/>
          </a:prstGeom>
        </p:spPr>
        <p:txBody>
          <a:bodyPr/>
          <a:lstStyle>
            <a:lvl1pPr marL="0" indent="0">
              <a:buNone/>
              <a:defRPr sz="1600">
                <a:latin typeface="Arial" panose="020B0604020202020204" pitchFamily="34" charset="0"/>
                <a:ea typeface="Tahoma" panose="020B0604030504040204" pitchFamily="34" charset="0"/>
                <a:cs typeface="Arial" panose="020B0604020202020204" pitchFamily="34" charset="0"/>
              </a:defRPr>
            </a:lvl1pPr>
          </a:lstStyle>
          <a:p>
            <a:r>
              <a:rPr lang="en-GB" noProof="0" dirty="0"/>
              <a:t>Document #</a:t>
            </a:r>
          </a:p>
        </p:txBody>
      </p:sp>
      <p:cxnSp>
        <p:nvCxnSpPr>
          <p:cNvPr id="19" name="Straight Connector 8">
            <a:extLst>
              <a:ext uri="{FF2B5EF4-FFF2-40B4-BE49-F238E27FC236}">
                <a16:creationId xmlns:a16="http://schemas.microsoft.com/office/drawing/2014/main" id="{FD72BB42-4CFD-7B45-AFE3-A693220826BA}"/>
              </a:ext>
            </a:extLst>
          </p:cNvPr>
          <p:cNvCxnSpPr>
            <a:cxnSpLocks/>
          </p:cNvCxnSpPr>
          <p:nvPr userDrawn="1"/>
        </p:nvCxnSpPr>
        <p:spPr>
          <a:xfrm>
            <a:off x="515938" y="6177280"/>
            <a:ext cx="11160125"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2346142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B_Title-Slide_No-Imag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BC97EC6-B91F-E347-88A0-9DA711D41ACF}"/>
              </a:ext>
            </a:extLst>
          </p:cNvPr>
          <p:cNvSpPr/>
          <p:nvPr userDrawn="1"/>
        </p:nvSpPr>
        <p:spPr>
          <a:xfrm>
            <a:off x="0" y="1097125"/>
            <a:ext cx="12192000" cy="5762531"/>
          </a:xfrm>
          <a:prstGeom prst="rect">
            <a:avLst/>
          </a:prstGeom>
          <a:solidFill>
            <a:srgbClr val="28AAE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noProof="0">
              <a:ln>
                <a:noFill/>
              </a:ln>
              <a:latin typeface="Arial" panose="020B0604020202020204" pitchFamily="34" charset="0"/>
              <a:cs typeface="Arial" panose="020B0604020202020204" pitchFamily="34" charset="0"/>
            </a:endParaRPr>
          </a:p>
        </p:txBody>
      </p:sp>
      <p:sp>
        <p:nvSpPr>
          <p:cNvPr id="9" name="Textplatzhalter 11">
            <a:extLst>
              <a:ext uri="{FF2B5EF4-FFF2-40B4-BE49-F238E27FC236}">
                <a16:creationId xmlns:a16="http://schemas.microsoft.com/office/drawing/2014/main" id="{4F97F625-3AD9-9348-8607-CFA74083AEED}"/>
              </a:ext>
            </a:extLst>
          </p:cNvPr>
          <p:cNvSpPr>
            <a:spLocks noGrp="1"/>
          </p:cNvSpPr>
          <p:nvPr>
            <p:ph type="body" sz="quarter" idx="13" hasCustomPrompt="1"/>
          </p:nvPr>
        </p:nvSpPr>
        <p:spPr>
          <a:xfrm>
            <a:off x="416505" y="5636541"/>
            <a:ext cx="5945500" cy="317549"/>
          </a:xfrm>
          <a:prstGeom prst="rect">
            <a:avLst/>
          </a:prstGeom>
        </p:spPr>
        <p:txBody>
          <a:bodyPr/>
          <a:lstStyle>
            <a:lvl1pPr marL="0" indent="0">
              <a:buNone/>
              <a:defRPr sz="1600">
                <a:latin typeface="Arial" panose="020B0604020202020204" pitchFamily="34" charset="0"/>
                <a:ea typeface="Tahoma" panose="020B0604030504040204" pitchFamily="34" charset="0"/>
                <a:cs typeface="Arial" panose="020B0604020202020204" pitchFamily="34" charset="0"/>
              </a:defRPr>
            </a:lvl1pPr>
          </a:lstStyle>
          <a:p>
            <a:r>
              <a:rPr lang="en-GB" noProof="0" dirty="0"/>
              <a:t>(Sub)committee</a:t>
            </a:r>
          </a:p>
        </p:txBody>
      </p:sp>
      <p:sp>
        <p:nvSpPr>
          <p:cNvPr id="10" name="Textplatzhalter 11">
            <a:extLst>
              <a:ext uri="{FF2B5EF4-FFF2-40B4-BE49-F238E27FC236}">
                <a16:creationId xmlns:a16="http://schemas.microsoft.com/office/drawing/2014/main" id="{8631E811-DA1A-2D4D-9825-B126A036574F}"/>
              </a:ext>
            </a:extLst>
          </p:cNvPr>
          <p:cNvSpPr>
            <a:spLocks noGrp="1"/>
          </p:cNvSpPr>
          <p:nvPr>
            <p:ph type="body" sz="quarter" idx="14" hasCustomPrompt="1"/>
          </p:nvPr>
        </p:nvSpPr>
        <p:spPr>
          <a:xfrm>
            <a:off x="413330" y="5954091"/>
            <a:ext cx="5945500" cy="315662"/>
          </a:xfrm>
          <a:prstGeom prst="rect">
            <a:avLst/>
          </a:prstGeom>
        </p:spPr>
        <p:txBody>
          <a:bodyPr/>
          <a:lstStyle>
            <a:lvl1pPr marL="0" indent="0">
              <a:buNone/>
              <a:defRPr sz="1600">
                <a:latin typeface="Arial" panose="020B0604020202020204" pitchFamily="34" charset="0"/>
                <a:ea typeface="Tahoma" panose="020B0604030504040204" pitchFamily="34" charset="0"/>
                <a:cs typeface="Arial" panose="020B0604020202020204" pitchFamily="34" charset="0"/>
              </a:defRPr>
            </a:lvl1pPr>
          </a:lstStyle>
          <a:p>
            <a:r>
              <a:rPr lang="en-GB" noProof="0" dirty="0"/>
              <a:t>Location, 16 August 2023</a:t>
            </a:r>
          </a:p>
        </p:txBody>
      </p:sp>
      <p:sp>
        <p:nvSpPr>
          <p:cNvPr id="11" name="Textplatzhalter 21">
            <a:extLst>
              <a:ext uri="{FF2B5EF4-FFF2-40B4-BE49-F238E27FC236}">
                <a16:creationId xmlns:a16="http://schemas.microsoft.com/office/drawing/2014/main" id="{7CD7C717-C357-4845-BE1B-241EC829BB09}"/>
              </a:ext>
            </a:extLst>
          </p:cNvPr>
          <p:cNvSpPr>
            <a:spLocks noGrp="1"/>
          </p:cNvSpPr>
          <p:nvPr>
            <p:ph type="body" sz="quarter" idx="15" hasCustomPrompt="1"/>
          </p:nvPr>
        </p:nvSpPr>
        <p:spPr>
          <a:xfrm>
            <a:off x="477944" y="2284324"/>
            <a:ext cx="7250112" cy="1012825"/>
          </a:xfrm>
          <a:prstGeom prst="rect">
            <a:avLst/>
          </a:prstGeom>
        </p:spPr>
        <p:txBody>
          <a:bodyPr lIns="0"/>
          <a:lstStyle>
            <a:lvl1pPr marL="0" indent="0">
              <a:buNone/>
              <a:defRPr sz="6000">
                <a:latin typeface="Arial" panose="020B0604020202020204" pitchFamily="34" charset="0"/>
                <a:ea typeface="Tahoma" panose="020B0604030504040204" pitchFamily="34" charset="0"/>
                <a:cs typeface="Arial" panose="020B0604020202020204" pitchFamily="34" charset="0"/>
              </a:defRPr>
            </a:lvl1pPr>
          </a:lstStyle>
          <a:p>
            <a:r>
              <a:rPr lang="en-GB" noProof="0" dirty="0"/>
              <a:t>Click to edit title</a:t>
            </a:r>
          </a:p>
        </p:txBody>
      </p:sp>
      <p:sp>
        <p:nvSpPr>
          <p:cNvPr id="14" name="Textplatzhalter 24">
            <a:extLst>
              <a:ext uri="{FF2B5EF4-FFF2-40B4-BE49-F238E27FC236}">
                <a16:creationId xmlns:a16="http://schemas.microsoft.com/office/drawing/2014/main" id="{F681B7EB-8D2A-C347-88AE-0F37EDDFBAF3}"/>
              </a:ext>
            </a:extLst>
          </p:cNvPr>
          <p:cNvSpPr>
            <a:spLocks noGrp="1"/>
          </p:cNvSpPr>
          <p:nvPr>
            <p:ph type="body" sz="quarter" idx="16" hasCustomPrompt="1"/>
          </p:nvPr>
        </p:nvSpPr>
        <p:spPr>
          <a:xfrm>
            <a:off x="496982" y="3297238"/>
            <a:ext cx="7231074" cy="1884362"/>
          </a:xfrm>
          <a:prstGeom prst="rect">
            <a:avLst/>
          </a:prstGeom>
        </p:spPr>
        <p:txBody>
          <a:bodyPr lIns="0"/>
          <a:lstStyle>
            <a:lvl1pPr marL="0" indent="0">
              <a:buNone/>
              <a:defRPr sz="3000">
                <a:latin typeface="Arial" panose="020B0604020202020204" pitchFamily="34" charset="0"/>
                <a:ea typeface="Tahoma" panose="020B0604030504040204" pitchFamily="34" charset="0"/>
                <a:cs typeface="Arial" panose="020B0604020202020204" pitchFamily="34" charset="0"/>
              </a:defRPr>
            </a:lvl1pPr>
          </a:lstStyle>
          <a:p>
            <a:r>
              <a:rPr lang="en-GB" dirty="0"/>
              <a:t>Click to edit text, 26 pt. This second-level title is optional: use it to add more context and/or storytelling. Write max. 3 lines. </a:t>
            </a:r>
          </a:p>
        </p:txBody>
      </p:sp>
      <p:sp>
        <p:nvSpPr>
          <p:cNvPr id="12" name="Textplatzhalter 11">
            <a:extLst>
              <a:ext uri="{FF2B5EF4-FFF2-40B4-BE49-F238E27FC236}">
                <a16:creationId xmlns:a16="http://schemas.microsoft.com/office/drawing/2014/main" id="{A4449B5C-A685-8A42-8F70-017886C8FA68}"/>
              </a:ext>
            </a:extLst>
          </p:cNvPr>
          <p:cNvSpPr>
            <a:spLocks noGrp="1"/>
          </p:cNvSpPr>
          <p:nvPr>
            <p:ph type="body" sz="quarter" idx="17" hasCustomPrompt="1"/>
          </p:nvPr>
        </p:nvSpPr>
        <p:spPr>
          <a:xfrm>
            <a:off x="416505" y="5113425"/>
            <a:ext cx="5945500" cy="317549"/>
          </a:xfrm>
          <a:prstGeom prst="rect">
            <a:avLst/>
          </a:prstGeom>
        </p:spPr>
        <p:txBody>
          <a:bodyPr/>
          <a:lstStyle>
            <a:lvl1pPr marL="0" indent="0">
              <a:buNone/>
              <a:defRPr sz="1600">
                <a:latin typeface="Arial" panose="020B0604020202020204" pitchFamily="34" charset="0"/>
                <a:ea typeface="Tahoma" panose="020B0604030504040204" pitchFamily="34" charset="0"/>
                <a:cs typeface="Arial" panose="020B0604020202020204" pitchFamily="34" charset="0"/>
              </a:defRPr>
            </a:lvl1pPr>
          </a:lstStyle>
          <a:p>
            <a:r>
              <a:rPr lang="en-GB" noProof="0" dirty="0"/>
              <a:t>Document #</a:t>
            </a:r>
          </a:p>
        </p:txBody>
      </p:sp>
      <p:pic>
        <p:nvPicPr>
          <p:cNvPr id="15" name="Picture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1395" y="320544"/>
            <a:ext cx="1641600" cy="488213"/>
          </a:xfrm>
          <a:prstGeom prst="rect">
            <a:avLst/>
          </a:prstGeom>
        </p:spPr>
      </p:pic>
    </p:spTree>
    <p:extLst>
      <p:ext uri="{BB962C8B-B14F-4D97-AF65-F5344CB8AC3E}">
        <p14:creationId xmlns:p14="http://schemas.microsoft.com/office/powerpoint/2010/main" val="19882737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A_Agenda">
    <p:spTree>
      <p:nvGrpSpPr>
        <p:cNvPr id="1" name=""/>
        <p:cNvGrpSpPr/>
        <p:nvPr/>
      </p:nvGrpSpPr>
      <p:grpSpPr>
        <a:xfrm>
          <a:off x="0" y="0"/>
          <a:ext cx="0" cy="0"/>
          <a:chOff x="0" y="0"/>
          <a:chExt cx="0" cy="0"/>
        </a:xfrm>
      </p:grpSpPr>
      <p:sp>
        <p:nvSpPr>
          <p:cNvPr id="9" name="Textplatzhalter 2">
            <a:extLst>
              <a:ext uri="{FF2B5EF4-FFF2-40B4-BE49-F238E27FC236}">
                <a16:creationId xmlns:a16="http://schemas.microsoft.com/office/drawing/2014/main" id="{F8346CBB-DA72-1540-A3EA-4B1750179571}"/>
              </a:ext>
            </a:extLst>
          </p:cNvPr>
          <p:cNvSpPr>
            <a:spLocks noGrp="1"/>
          </p:cNvSpPr>
          <p:nvPr>
            <p:ph type="body" sz="quarter" idx="10" hasCustomPrompt="1"/>
          </p:nvPr>
        </p:nvSpPr>
        <p:spPr>
          <a:xfrm>
            <a:off x="480491" y="283223"/>
            <a:ext cx="11160125" cy="766615"/>
          </a:xfrm>
          <a:prstGeom prst="rect">
            <a:avLst/>
          </a:prstGeom>
        </p:spPr>
        <p:txBody>
          <a:bodyPr lIns="0"/>
          <a:lstStyle>
            <a:lvl1pPr marL="0" indent="0">
              <a:buNone/>
              <a:defRPr sz="4000">
                <a:latin typeface="Arial" panose="020B0604020202020204" pitchFamily="34" charset="0"/>
                <a:ea typeface="Tahoma" panose="020B0604030504040204" pitchFamily="34" charset="0"/>
                <a:cs typeface="Arial" panose="020B0604020202020204" pitchFamily="34" charset="0"/>
              </a:defRPr>
            </a:lvl1pPr>
          </a:lstStyle>
          <a:p>
            <a:r>
              <a:rPr lang="en-GB" noProof="0" dirty="0"/>
              <a:t>Agenda</a:t>
            </a:r>
          </a:p>
        </p:txBody>
      </p:sp>
      <p:sp>
        <p:nvSpPr>
          <p:cNvPr id="12" name="Textplatzhalter 10">
            <a:extLst>
              <a:ext uri="{FF2B5EF4-FFF2-40B4-BE49-F238E27FC236}">
                <a16:creationId xmlns:a16="http://schemas.microsoft.com/office/drawing/2014/main" id="{8DB4CF87-C2EF-394C-9F08-8E4C005B43D7}"/>
              </a:ext>
            </a:extLst>
          </p:cNvPr>
          <p:cNvSpPr>
            <a:spLocks noGrp="1"/>
          </p:cNvSpPr>
          <p:nvPr>
            <p:ph type="body" sz="quarter" idx="11" hasCustomPrompt="1"/>
          </p:nvPr>
        </p:nvSpPr>
        <p:spPr>
          <a:xfrm>
            <a:off x="515938" y="1647237"/>
            <a:ext cx="5184775" cy="3839163"/>
          </a:xfrm>
          <a:prstGeom prst="rect">
            <a:avLst/>
          </a:prstGeom>
        </p:spPr>
        <p:txBody>
          <a:bodyPr lIns="0"/>
          <a:lstStyle>
            <a:lvl1pPr marL="514350" indent="-514350">
              <a:lnSpc>
                <a:spcPct val="150000"/>
              </a:lnSpc>
              <a:spcBef>
                <a:spcPts val="0"/>
              </a:spcBef>
              <a:buFont typeface="+mj-lt"/>
              <a:buAutoNum type="arabicPeriod"/>
              <a:defRPr sz="2400">
                <a:latin typeface="Arial" panose="020B0604020202020204" pitchFamily="34" charset="0"/>
                <a:ea typeface="Tahoma" panose="020B0604030504040204" pitchFamily="34" charset="0"/>
                <a:cs typeface="Arial" panose="020B0604020202020204" pitchFamily="34" charset="0"/>
              </a:defRPr>
            </a:lvl1pPr>
          </a:lstStyle>
          <a:p>
            <a:r>
              <a:rPr lang="en-GB" noProof="0" dirty="0"/>
              <a:t>Lorem ipsum
</a:t>
            </a:r>
            <a:r>
              <a:rPr lang="en-GB" noProof="0" dirty="0" err="1"/>
              <a:t>Voluptate</a:t>
            </a:r>
            <a:r>
              <a:rPr lang="en-GB" noProof="0" dirty="0"/>
              <a:t> </a:t>
            </a:r>
            <a:r>
              <a:rPr lang="en-GB" noProof="0" dirty="0" err="1"/>
              <a:t>velit</a:t>
            </a:r>
            <a:endParaRPr lang="en-GB" noProof="0" dirty="0"/>
          </a:p>
          <a:p>
            <a:r>
              <a:rPr lang="en-GB" noProof="0" dirty="0" err="1"/>
              <a:t>Duis</a:t>
            </a:r>
            <a:r>
              <a:rPr lang="en-GB" noProof="0" dirty="0"/>
              <a:t> </a:t>
            </a:r>
            <a:r>
              <a:rPr lang="en-GB" noProof="0" dirty="0" err="1"/>
              <a:t>aute</a:t>
            </a:r>
            <a:r>
              <a:rPr lang="en-GB" noProof="0" dirty="0"/>
              <a:t> </a:t>
            </a:r>
            <a:r>
              <a:rPr lang="en-GB" noProof="0" dirty="0" err="1"/>
              <a:t>irure</a:t>
            </a:r>
            <a:endParaRPr lang="en-GB" noProof="0" dirty="0"/>
          </a:p>
          <a:p>
            <a:r>
              <a:rPr lang="en-GB" noProof="0" dirty="0" err="1"/>
              <a:t>Excepteur</a:t>
            </a:r>
            <a:r>
              <a:rPr lang="en-GB" noProof="0" dirty="0"/>
              <a:t> </a:t>
            </a:r>
            <a:r>
              <a:rPr lang="en-GB" noProof="0" dirty="0" err="1"/>
              <a:t>sint</a:t>
            </a:r>
            <a:endParaRPr lang="en-GB" noProof="0" dirty="0"/>
          </a:p>
          <a:p>
            <a:r>
              <a:rPr lang="en-GB" noProof="0" dirty="0" err="1"/>
              <a:t>Sunt</a:t>
            </a:r>
            <a:r>
              <a:rPr lang="en-GB" noProof="0" dirty="0"/>
              <a:t> in culpa</a:t>
            </a:r>
          </a:p>
        </p:txBody>
      </p:sp>
      <p:sp>
        <p:nvSpPr>
          <p:cNvPr id="14" name="Textplatzhalter 10">
            <a:extLst>
              <a:ext uri="{FF2B5EF4-FFF2-40B4-BE49-F238E27FC236}">
                <a16:creationId xmlns:a16="http://schemas.microsoft.com/office/drawing/2014/main" id="{A439C11F-38F3-0044-AD93-27F7D7A5BAF6}"/>
              </a:ext>
            </a:extLst>
          </p:cNvPr>
          <p:cNvSpPr>
            <a:spLocks noGrp="1"/>
          </p:cNvSpPr>
          <p:nvPr>
            <p:ph type="body" sz="quarter" idx="12" hasCustomPrompt="1"/>
          </p:nvPr>
        </p:nvSpPr>
        <p:spPr>
          <a:xfrm>
            <a:off x="6096001" y="1647237"/>
            <a:ext cx="5580061" cy="3839163"/>
          </a:xfrm>
          <a:prstGeom prst="rect">
            <a:avLst/>
          </a:prstGeom>
        </p:spPr>
        <p:txBody>
          <a:bodyPr lIns="0"/>
          <a:lstStyle>
            <a:lvl1pPr marL="514350" indent="-514350">
              <a:lnSpc>
                <a:spcPct val="150000"/>
              </a:lnSpc>
              <a:spcBef>
                <a:spcPts val="0"/>
              </a:spcBef>
              <a:buFont typeface="+mj-lt"/>
              <a:buAutoNum type="arabicPeriod" startAt="6"/>
              <a:defRPr sz="2400">
                <a:latin typeface="Arial" panose="020B0604020202020204" pitchFamily="34" charset="0"/>
                <a:ea typeface="Tahoma" panose="020B0604030504040204" pitchFamily="34" charset="0"/>
                <a:cs typeface="Arial" panose="020B0604020202020204" pitchFamily="34" charset="0"/>
              </a:defRPr>
            </a:lvl1pPr>
          </a:lstStyle>
          <a:p>
            <a:r>
              <a:rPr lang="en-GB" noProof="0" dirty="0"/>
              <a:t>Lorem ipsum
</a:t>
            </a:r>
            <a:r>
              <a:rPr lang="en-GB" noProof="0" dirty="0" err="1"/>
              <a:t>Voluptate</a:t>
            </a:r>
            <a:r>
              <a:rPr lang="en-GB" noProof="0" dirty="0"/>
              <a:t> </a:t>
            </a:r>
            <a:r>
              <a:rPr lang="en-GB" noProof="0" dirty="0" err="1"/>
              <a:t>velit</a:t>
            </a:r>
            <a:endParaRPr lang="en-GB" noProof="0" dirty="0"/>
          </a:p>
          <a:p>
            <a:r>
              <a:rPr lang="en-GB" noProof="0" dirty="0" err="1"/>
              <a:t>Duis</a:t>
            </a:r>
            <a:r>
              <a:rPr lang="en-GB" noProof="0" dirty="0"/>
              <a:t> </a:t>
            </a:r>
            <a:r>
              <a:rPr lang="en-GB" noProof="0" dirty="0" err="1"/>
              <a:t>aute</a:t>
            </a:r>
            <a:r>
              <a:rPr lang="en-GB" noProof="0" dirty="0"/>
              <a:t> </a:t>
            </a:r>
            <a:r>
              <a:rPr lang="en-GB" noProof="0" dirty="0" err="1"/>
              <a:t>irure</a:t>
            </a:r>
            <a:endParaRPr lang="en-GB" noProof="0" dirty="0"/>
          </a:p>
          <a:p>
            <a:r>
              <a:rPr lang="en-GB" noProof="0" dirty="0" err="1"/>
              <a:t>Excepteur</a:t>
            </a:r>
            <a:r>
              <a:rPr lang="en-GB" noProof="0" dirty="0"/>
              <a:t> </a:t>
            </a:r>
            <a:r>
              <a:rPr lang="en-GB" noProof="0" dirty="0" err="1"/>
              <a:t>sint</a:t>
            </a:r>
            <a:endParaRPr lang="en-GB" noProof="0" dirty="0"/>
          </a:p>
          <a:p>
            <a:r>
              <a:rPr lang="en-GB" noProof="0" dirty="0" err="1"/>
              <a:t>Sunt</a:t>
            </a:r>
            <a:r>
              <a:rPr lang="en-GB" noProof="0" dirty="0"/>
              <a:t> in culpa</a:t>
            </a:r>
          </a:p>
        </p:txBody>
      </p:sp>
      <p:sp>
        <p:nvSpPr>
          <p:cNvPr id="8" name="Fußzeilenplatzhalter 1">
            <a:extLst>
              <a:ext uri="{FF2B5EF4-FFF2-40B4-BE49-F238E27FC236}">
                <a16:creationId xmlns:a16="http://schemas.microsoft.com/office/drawing/2014/main" id="{2B0991E9-E468-4D42-9D8E-732E5B0B65AA}"/>
              </a:ext>
            </a:extLst>
          </p:cNvPr>
          <p:cNvSpPr>
            <a:spLocks noGrp="1"/>
          </p:cNvSpPr>
          <p:nvPr>
            <p:ph type="ftr" sz="quarter" idx="3"/>
          </p:nvPr>
        </p:nvSpPr>
        <p:spPr>
          <a:xfrm>
            <a:off x="7099205" y="6395641"/>
            <a:ext cx="4683369" cy="365125"/>
          </a:xfrm>
          <a:prstGeom prst="rect">
            <a:avLst/>
          </a:prstGeom>
        </p:spPr>
        <p:txBody>
          <a:bodyPr vert="horz" lIns="91440" tIns="45720" rIns="91440" bIns="45720" rtlCol="0" anchor="ctr"/>
          <a:lstStyle>
            <a:lvl1pPr algn="r">
              <a:defRPr sz="800">
                <a:solidFill>
                  <a:schemeClr val="tx1">
                    <a:tint val="75000"/>
                  </a:schemeClr>
                </a:solidFill>
                <a:latin typeface="Arial" panose="020B0604020202020204" pitchFamily="34" charset="0"/>
                <a:cs typeface="Arial" panose="020B0604020202020204" pitchFamily="34" charset="0"/>
              </a:defRPr>
            </a:lvl1pPr>
          </a:lstStyle>
          <a:p>
            <a:fld id="{29B4847B-DE47-40DC-A209-3CBF119E0F5A}" type="slidenum">
              <a:rPr lang="en-GB" smtClean="0">
                <a:solidFill>
                  <a:schemeClr val="tx1"/>
                </a:solidFill>
                <a:ea typeface="Tahoma" panose="020B0604030504040204" pitchFamily="34" charset="0"/>
              </a:rPr>
              <a:pPr/>
              <a:t>‹N°›</a:t>
            </a:fld>
            <a:r>
              <a:rPr lang="en-GB" dirty="0">
                <a:solidFill>
                  <a:schemeClr val="tx1"/>
                </a:solidFill>
                <a:ea typeface="Tahoma" panose="020B0604030504040204" pitchFamily="34" charset="0"/>
              </a:rPr>
              <a:t> </a:t>
            </a:r>
            <a:endParaRPr lang="en-GB" dirty="0"/>
          </a:p>
        </p:txBody>
      </p:sp>
    </p:spTree>
    <p:extLst>
      <p:ext uri="{BB962C8B-B14F-4D97-AF65-F5344CB8AC3E}">
        <p14:creationId xmlns:p14="http://schemas.microsoft.com/office/powerpoint/2010/main" val="38015516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B_Agenda-with-coloured-areas">
    <p:spTree>
      <p:nvGrpSpPr>
        <p:cNvPr id="1" name=""/>
        <p:cNvGrpSpPr/>
        <p:nvPr/>
      </p:nvGrpSpPr>
      <p:grpSpPr>
        <a:xfrm>
          <a:off x="0" y="0"/>
          <a:ext cx="0" cy="0"/>
          <a:chOff x="0" y="0"/>
          <a:chExt cx="0" cy="0"/>
        </a:xfrm>
      </p:grpSpPr>
      <p:sp>
        <p:nvSpPr>
          <p:cNvPr id="6" name="Rectangle 24">
            <a:extLst>
              <a:ext uri="{FF2B5EF4-FFF2-40B4-BE49-F238E27FC236}">
                <a16:creationId xmlns:a16="http://schemas.microsoft.com/office/drawing/2014/main" id="{B1AAC864-CDA5-4B4B-9756-37442F3E2FB5}"/>
              </a:ext>
            </a:extLst>
          </p:cNvPr>
          <p:cNvSpPr/>
          <p:nvPr userDrawn="1"/>
        </p:nvSpPr>
        <p:spPr>
          <a:xfrm>
            <a:off x="515939" y="1089025"/>
            <a:ext cx="2523568" cy="4585552"/>
          </a:xfrm>
          <a:prstGeom prst="rect">
            <a:avLst/>
          </a:prstGeom>
          <a:solidFill>
            <a:srgbClr val="28AAE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noProof="0">
              <a:ln>
                <a:noFill/>
              </a:ln>
            </a:endParaRPr>
          </a:p>
        </p:txBody>
      </p:sp>
      <p:pic>
        <p:nvPicPr>
          <p:cNvPr id="12" name="Picture 23">
            <a:extLst>
              <a:ext uri="{FF2B5EF4-FFF2-40B4-BE49-F238E27FC236}">
                <a16:creationId xmlns:a16="http://schemas.microsoft.com/office/drawing/2014/main" id="{51118B49-64AC-8C49-BD21-D5BCC18D5C23}"/>
              </a:ext>
            </a:extLst>
          </p:cNvPr>
          <p:cNvPicPr>
            <a:picLocks noChangeAspect="1"/>
          </p:cNvPicPr>
          <p:nvPr userDrawn="1"/>
        </p:nvPicPr>
        <p:blipFill rotWithShape="1">
          <a:blip r:embed="rId2"/>
          <a:srcRect l="9513" t="18093" r="17357"/>
          <a:stretch/>
        </p:blipFill>
        <p:spPr>
          <a:xfrm>
            <a:off x="773670" y="2452972"/>
            <a:ext cx="2008106" cy="1385003"/>
          </a:xfrm>
          <a:prstGeom prst="rect">
            <a:avLst/>
          </a:prstGeom>
        </p:spPr>
      </p:pic>
      <p:sp>
        <p:nvSpPr>
          <p:cNvPr id="13" name="Rectangle 22">
            <a:extLst>
              <a:ext uri="{FF2B5EF4-FFF2-40B4-BE49-F238E27FC236}">
                <a16:creationId xmlns:a16="http://schemas.microsoft.com/office/drawing/2014/main" id="{72A46405-EB65-124F-AFAF-FD7642D570D8}"/>
              </a:ext>
            </a:extLst>
          </p:cNvPr>
          <p:cNvSpPr/>
          <p:nvPr userDrawn="1"/>
        </p:nvSpPr>
        <p:spPr>
          <a:xfrm>
            <a:off x="2813848" y="1089025"/>
            <a:ext cx="8862216" cy="4585552"/>
          </a:xfrm>
          <a:prstGeom prst="rect">
            <a:avLst/>
          </a:prstGeom>
          <a:solidFill>
            <a:srgbClr val="28AAE1">
              <a:alpha val="25000"/>
            </a:srgb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noProof="0">
              <a:ln>
                <a:noFill/>
              </a:ln>
            </a:endParaRPr>
          </a:p>
        </p:txBody>
      </p:sp>
      <p:sp>
        <p:nvSpPr>
          <p:cNvPr id="22" name="Textplatzhalter 10">
            <a:extLst>
              <a:ext uri="{FF2B5EF4-FFF2-40B4-BE49-F238E27FC236}">
                <a16:creationId xmlns:a16="http://schemas.microsoft.com/office/drawing/2014/main" id="{8E693263-6E28-ED4B-BB59-5DE674F2393E}"/>
              </a:ext>
            </a:extLst>
          </p:cNvPr>
          <p:cNvSpPr>
            <a:spLocks noGrp="1"/>
          </p:cNvSpPr>
          <p:nvPr>
            <p:ph type="body" sz="quarter" idx="11" hasCustomPrompt="1"/>
          </p:nvPr>
        </p:nvSpPr>
        <p:spPr>
          <a:xfrm>
            <a:off x="3169371" y="2055130"/>
            <a:ext cx="4068000" cy="2973617"/>
          </a:xfrm>
          <a:prstGeom prst="rect">
            <a:avLst/>
          </a:prstGeom>
        </p:spPr>
        <p:txBody>
          <a:bodyPr/>
          <a:lstStyle>
            <a:lvl1pPr marL="514350" indent="-514350">
              <a:lnSpc>
                <a:spcPct val="150000"/>
              </a:lnSpc>
              <a:spcBef>
                <a:spcPts val="0"/>
              </a:spcBef>
              <a:buFont typeface="+mj-lt"/>
              <a:buAutoNum type="arabicPeriod"/>
              <a:defRPr sz="2200">
                <a:latin typeface="Arial" panose="020B0604020202020204" pitchFamily="34" charset="0"/>
                <a:ea typeface="Tahoma" panose="020B0604030504040204" pitchFamily="34" charset="0"/>
                <a:cs typeface="Arial" panose="020B0604020202020204" pitchFamily="34" charset="0"/>
              </a:defRPr>
            </a:lvl1pPr>
          </a:lstStyle>
          <a:p>
            <a:r>
              <a:rPr lang="en-GB" noProof="0" dirty="0"/>
              <a:t>Lorem ipsum
</a:t>
            </a:r>
            <a:r>
              <a:rPr lang="en-GB" noProof="0" dirty="0" err="1"/>
              <a:t>Voluptate</a:t>
            </a:r>
            <a:r>
              <a:rPr lang="en-GB" noProof="0" dirty="0"/>
              <a:t> </a:t>
            </a:r>
            <a:r>
              <a:rPr lang="en-GB" noProof="0" dirty="0" err="1"/>
              <a:t>velit</a:t>
            </a:r>
            <a:endParaRPr lang="en-GB" noProof="0" dirty="0"/>
          </a:p>
          <a:p>
            <a:r>
              <a:rPr lang="en-GB" noProof="0" dirty="0"/>
              <a:t>Duis </a:t>
            </a:r>
            <a:r>
              <a:rPr lang="en-GB" noProof="0" dirty="0" err="1"/>
              <a:t>aute</a:t>
            </a:r>
            <a:r>
              <a:rPr lang="en-GB" noProof="0" dirty="0"/>
              <a:t> </a:t>
            </a:r>
            <a:r>
              <a:rPr lang="en-GB" noProof="0" dirty="0" err="1"/>
              <a:t>irure</a:t>
            </a:r>
            <a:endParaRPr lang="en-GB" noProof="0" dirty="0"/>
          </a:p>
          <a:p>
            <a:r>
              <a:rPr lang="en-GB" noProof="0" dirty="0" err="1"/>
              <a:t>Excepteur</a:t>
            </a:r>
            <a:r>
              <a:rPr lang="en-GB" noProof="0" dirty="0"/>
              <a:t> </a:t>
            </a:r>
            <a:r>
              <a:rPr lang="en-GB" noProof="0" dirty="0" err="1"/>
              <a:t>sint</a:t>
            </a:r>
            <a:endParaRPr lang="en-GB" noProof="0" dirty="0"/>
          </a:p>
          <a:p>
            <a:r>
              <a:rPr lang="en-GB" noProof="0" dirty="0"/>
              <a:t>Sunt in culpa</a:t>
            </a:r>
          </a:p>
        </p:txBody>
      </p:sp>
      <p:sp>
        <p:nvSpPr>
          <p:cNvPr id="23" name="Textplatzhalter 10">
            <a:extLst>
              <a:ext uri="{FF2B5EF4-FFF2-40B4-BE49-F238E27FC236}">
                <a16:creationId xmlns:a16="http://schemas.microsoft.com/office/drawing/2014/main" id="{CFB4DA4F-67A5-8842-90E1-7B9568C42F91}"/>
              </a:ext>
            </a:extLst>
          </p:cNvPr>
          <p:cNvSpPr>
            <a:spLocks noGrp="1"/>
          </p:cNvSpPr>
          <p:nvPr>
            <p:ph type="body" sz="quarter" idx="12" hasCustomPrompt="1"/>
          </p:nvPr>
        </p:nvSpPr>
        <p:spPr>
          <a:xfrm>
            <a:off x="7525226" y="2055130"/>
            <a:ext cx="4068000" cy="2973617"/>
          </a:xfrm>
          <a:prstGeom prst="rect">
            <a:avLst/>
          </a:prstGeom>
        </p:spPr>
        <p:txBody>
          <a:bodyPr/>
          <a:lstStyle>
            <a:lvl1pPr marL="514350" indent="-514350">
              <a:lnSpc>
                <a:spcPct val="150000"/>
              </a:lnSpc>
              <a:spcBef>
                <a:spcPts val="0"/>
              </a:spcBef>
              <a:buFont typeface="+mj-lt"/>
              <a:buAutoNum type="arabicPeriod" startAt="6"/>
              <a:defRPr sz="2200">
                <a:latin typeface="Arial" panose="020B0604020202020204" pitchFamily="34" charset="0"/>
                <a:ea typeface="Tahoma" panose="020B0604030504040204" pitchFamily="34" charset="0"/>
                <a:cs typeface="Arial" panose="020B0604020202020204" pitchFamily="34" charset="0"/>
              </a:defRPr>
            </a:lvl1pPr>
          </a:lstStyle>
          <a:p>
            <a:r>
              <a:rPr lang="en-GB" noProof="0" dirty="0"/>
              <a:t>Lorem ipsum
</a:t>
            </a:r>
            <a:r>
              <a:rPr lang="en-GB" noProof="0" dirty="0" err="1"/>
              <a:t>Voluptate</a:t>
            </a:r>
            <a:r>
              <a:rPr lang="en-GB" noProof="0" dirty="0"/>
              <a:t> </a:t>
            </a:r>
            <a:r>
              <a:rPr lang="en-GB" noProof="0" dirty="0" err="1"/>
              <a:t>velit</a:t>
            </a:r>
            <a:endParaRPr lang="en-GB" noProof="0" dirty="0"/>
          </a:p>
          <a:p>
            <a:r>
              <a:rPr lang="en-GB" noProof="0" dirty="0"/>
              <a:t>Duis </a:t>
            </a:r>
            <a:r>
              <a:rPr lang="en-GB" noProof="0" dirty="0" err="1"/>
              <a:t>aute</a:t>
            </a:r>
            <a:r>
              <a:rPr lang="en-GB" noProof="0" dirty="0"/>
              <a:t> </a:t>
            </a:r>
            <a:r>
              <a:rPr lang="en-GB" noProof="0" dirty="0" err="1"/>
              <a:t>irure</a:t>
            </a:r>
            <a:endParaRPr lang="en-GB" noProof="0" dirty="0"/>
          </a:p>
          <a:p>
            <a:r>
              <a:rPr lang="en-GB" noProof="0" dirty="0" err="1"/>
              <a:t>Excepteur</a:t>
            </a:r>
            <a:r>
              <a:rPr lang="en-GB" noProof="0" dirty="0"/>
              <a:t> </a:t>
            </a:r>
            <a:r>
              <a:rPr lang="en-GB" noProof="0" dirty="0" err="1"/>
              <a:t>sint</a:t>
            </a:r>
            <a:endParaRPr lang="en-GB" noProof="0" dirty="0"/>
          </a:p>
          <a:p>
            <a:r>
              <a:rPr lang="en-GB" noProof="0" dirty="0"/>
              <a:t>Sunt in culpa</a:t>
            </a:r>
          </a:p>
        </p:txBody>
      </p:sp>
      <p:sp>
        <p:nvSpPr>
          <p:cNvPr id="16" name="Textplatzhalter 2">
            <a:extLst>
              <a:ext uri="{FF2B5EF4-FFF2-40B4-BE49-F238E27FC236}">
                <a16:creationId xmlns:a16="http://schemas.microsoft.com/office/drawing/2014/main" id="{3A993986-D944-D242-B78F-5C15538FACCD}"/>
              </a:ext>
            </a:extLst>
          </p:cNvPr>
          <p:cNvSpPr>
            <a:spLocks noGrp="1"/>
          </p:cNvSpPr>
          <p:nvPr>
            <p:ph type="body" sz="quarter" idx="13" hasCustomPrompt="1"/>
          </p:nvPr>
        </p:nvSpPr>
        <p:spPr>
          <a:xfrm>
            <a:off x="990986" y="3606354"/>
            <a:ext cx="1573475" cy="581334"/>
          </a:xfrm>
          <a:prstGeom prst="rect">
            <a:avLst/>
          </a:prstGeom>
        </p:spPr>
        <p:txBody>
          <a:bodyPr lIns="90000"/>
          <a:lstStyle>
            <a:lvl1pPr marL="0" indent="0" algn="ctr">
              <a:buNone/>
              <a:defRPr sz="2800">
                <a:latin typeface="Arial" panose="020B0604020202020204" pitchFamily="34" charset="0"/>
                <a:ea typeface="Tahoma" panose="020B0604030504040204" pitchFamily="34" charset="0"/>
                <a:cs typeface="Arial" panose="020B0604020202020204" pitchFamily="34" charset="0"/>
              </a:defRPr>
            </a:lvl1pPr>
          </a:lstStyle>
          <a:p>
            <a:r>
              <a:rPr lang="en-GB" noProof="0" dirty="0"/>
              <a:t>Agenda</a:t>
            </a:r>
          </a:p>
        </p:txBody>
      </p:sp>
      <p:sp>
        <p:nvSpPr>
          <p:cNvPr id="18" name="Textplatzhalter 2">
            <a:extLst>
              <a:ext uri="{FF2B5EF4-FFF2-40B4-BE49-F238E27FC236}">
                <a16:creationId xmlns:a16="http://schemas.microsoft.com/office/drawing/2014/main" id="{4B37930C-2E47-AA4F-8C1F-B8122DA8D269}"/>
              </a:ext>
            </a:extLst>
          </p:cNvPr>
          <p:cNvSpPr>
            <a:spLocks noGrp="1"/>
          </p:cNvSpPr>
          <p:nvPr>
            <p:ph type="body" sz="quarter" idx="10" hasCustomPrompt="1"/>
          </p:nvPr>
        </p:nvSpPr>
        <p:spPr>
          <a:xfrm>
            <a:off x="479376" y="283223"/>
            <a:ext cx="11183988" cy="766615"/>
          </a:xfrm>
          <a:prstGeom prst="rect">
            <a:avLst/>
          </a:prstGeom>
        </p:spPr>
        <p:txBody>
          <a:bodyPr lIns="0"/>
          <a:lstStyle>
            <a:lvl1pPr marL="0" indent="0">
              <a:buNone/>
              <a:defRPr sz="4000">
                <a:latin typeface="Arial" panose="020B0604020202020204" pitchFamily="34" charset="0"/>
                <a:ea typeface="Tahoma" panose="020B0604030504040204" pitchFamily="34" charset="0"/>
                <a:cs typeface="Arial" panose="020B0604020202020204" pitchFamily="34" charset="0"/>
              </a:defRPr>
            </a:lvl1pPr>
          </a:lstStyle>
          <a:p>
            <a:r>
              <a:rPr lang="en-GB" noProof="0" dirty="0"/>
              <a:t>Meeting title</a:t>
            </a:r>
          </a:p>
        </p:txBody>
      </p:sp>
      <p:sp>
        <p:nvSpPr>
          <p:cNvPr id="15" name="Fußzeilenplatzhalter 1">
            <a:extLst>
              <a:ext uri="{FF2B5EF4-FFF2-40B4-BE49-F238E27FC236}">
                <a16:creationId xmlns:a16="http://schemas.microsoft.com/office/drawing/2014/main" id="{11F2DE67-0D19-0B4E-944D-1F8C0BE92E62}"/>
              </a:ext>
            </a:extLst>
          </p:cNvPr>
          <p:cNvSpPr>
            <a:spLocks noGrp="1"/>
          </p:cNvSpPr>
          <p:nvPr>
            <p:ph type="ftr" sz="quarter" idx="3"/>
          </p:nvPr>
        </p:nvSpPr>
        <p:spPr>
          <a:xfrm>
            <a:off x="7099205" y="6395641"/>
            <a:ext cx="4683369" cy="365125"/>
          </a:xfrm>
          <a:prstGeom prst="rect">
            <a:avLst/>
          </a:prstGeom>
        </p:spPr>
        <p:txBody>
          <a:bodyPr vert="horz" lIns="91440" tIns="45720" rIns="91440" bIns="45720" rtlCol="0" anchor="ctr"/>
          <a:lstStyle>
            <a:lvl1pPr algn="r">
              <a:defRPr sz="800">
                <a:solidFill>
                  <a:schemeClr val="tx1">
                    <a:tint val="75000"/>
                  </a:schemeClr>
                </a:solidFill>
                <a:latin typeface="Arial" panose="020B0604020202020204" pitchFamily="34" charset="0"/>
                <a:cs typeface="Arial" panose="020B0604020202020204" pitchFamily="34" charset="0"/>
              </a:defRPr>
            </a:lvl1pPr>
          </a:lstStyle>
          <a:p>
            <a:fld id="{305B4DFC-0DDE-4A1F-B9A8-FE90F8FA8D28}" type="slidenum">
              <a:rPr lang="en-GB" smtClean="0">
                <a:solidFill>
                  <a:schemeClr val="tx1"/>
                </a:solidFill>
                <a:ea typeface="Tahoma" panose="020B0604030504040204" pitchFamily="34" charset="0"/>
              </a:rPr>
              <a:pPr/>
              <a:t>‹N°›</a:t>
            </a:fld>
            <a:r>
              <a:rPr lang="en-GB" dirty="0">
                <a:solidFill>
                  <a:schemeClr val="tx1"/>
                </a:solidFill>
                <a:ea typeface="Tahoma" panose="020B0604030504040204" pitchFamily="34" charset="0"/>
              </a:rPr>
              <a:t> </a:t>
            </a:r>
            <a:endParaRPr lang="en-GB" dirty="0"/>
          </a:p>
        </p:txBody>
      </p:sp>
    </p:spTree>
    <p:extLst>
      <p:ext uri="{BB962C8B-B14F-4D97-AF65-F5344CB8AC3E}">
        <p14:creationId xmlns:p14="http://schemas.microsoft.com/office/powerpoint/2010/main" val="34601505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_Title-and-content">
    <p:spTree>
      <p:nvGrpSpPr>
        <p:cNvPr id="1" name=""/>
        <p:cNvGrpSpPr/>
        <p:nvPr/>
      </p:nvGrpSpPr>
      <p:grpSpPr>
        <a:xfrm>
          <a:off x="0" y="0"/>
          <a:ext cx="0" cy="0"/>
          <a:chOff x="0" y="0"/>
          <a:chExt cx="0" cy="0"/>
        </a:xfrm>
      </p:grpSpPr>
      <p:sp>
        <p:nvSpPr>
          <p:cNvPr id="10" name="Textplatzhalter 2">
            <a:extLst>
              <a:ext uri="{FF2B5EF4-FFF2-40B4-BE49-F238E27FC236}">
                <a16:creationId xmlns:a16="http://schemas.microsoft.com/office/drawing/2014/main" id="{A4C89628-6AE5-F949-AECB-7D606A6EA65A}"/>
              </a:ext>
            </a:extLst>
          </p:cNvPr>
          <p:cNvSpPr>
            <a:spLocks noGrp="1"/>
          </p:cNvSpPr>
          <p:nvPr>
            <p:ph type="body" sz="quarter" idx="10" hasCustomPrompt="1"/>
          </p:nvPr>
        </p:nvSpPr>
        <p:spPr>
          <a:xfrm>
            <a:off x="479375" y="283223"/>
            <a:ext cx="11196687" cy="766615"/>
          </a:xfrm>
          <a:prstGeom prst="rect">
            <a:avLst/>
          </a:prstGeom>
        </p:spPr>
        <p:txBody>
          <a:bodyPr lIns="0"/>
          <a:lstStyle>
            <a:lvl1pPr marL="0" indent="0">
              <a:buNone/>
              <a:defRPr sz="4000">
                <a:latin typeface="Arial" panose="020B0604020202020204" pitchFamily="34" charset="0"/>
                <a:ea typeface="Tahoma" panose="020B0604030504040204" pitchFamily="34" charset="0"/>
                <a:cs typeface="Arial" panose="020B0604020202020204" pitchFamily="34" charset="0"/>
              </a:defRPr>
            </a:lvl1pPr>
          </a:lstStyle>
          <a:p>
            <a:r>
              <a:rPr lang="en-GB" noProof="0" dirty="0"/>
              <a:t>Title</a:t>
            </a:r>
          </a:p>
        </p:txBody>
      </p:sp>
      <p:sp>
        <p:nvSpPr>
          <p:cNvPr id="6" name="Fußzeilenplatzhalter 1">
            <a:extLst>
              <a:ext uri="{FF2B5EF4-FFF2-40B4-BE49-F238E27FC236}">
                <a16:creationId xmlns:a16="http://schemas.microsoft.com/office/drawing/2014/main" id="{1F6E1DB2-4AF3-EF4E-BC0A-545B18868AD7}"/>
              </a:ext>
            </a:extLst>
          </p:cNvPr>
          <p:cNvSpPr>
            <a:spLocks noGrp="1"/>
          </p:cNvSpPr>
          <p:nvPr>
            <p:ph type="ftr" sz="quarter" idx="3"/>
          </p:nvPr>
        </p:nvSpPr>
        <p:spPr>
          <a:xfrm>
            <a:off x="7099205" y="6395641"/>
            <a:ext cx="4683369" cy="365125"/>
          </a:xfrm>
          <a:prstGeom prst="rect">
            <a:avLst/>
          </a:prstGeom>
        </p:spPr>
        <p:txBody>
          <a:bodyPr vert="horz" lIns="91440" tIns="45720" rIns="91440" bIns="45720" rtlCol="0" anchor="ctr"/>
          <a:lstStyle>
            <a:lvl1pPr algn="r">
              <a:defRPr sz="800">
                <a:solidFill>
                  <a:schemeClr val="tx1">
                    <a:tint val="75000"/>
                  </a:schemeClr>
                </a:solidFill>
                <a:latin typeface="Arial" panose="020B0604020202020204" pitchFamily="34" charset="0"/>
                <a:cs typeface="Arial" panose="020B0604020202020204" pitchFamily="34" charset="0"/>
              </a:defRPr>
            </a:lvl1pPr>
          </a:lstStyle>
          <a:p>
            <a:fld id="{689C2C1A-EB67-463D-B63E-35F7E5E44247}" type="slidenum">
              <a:rPr lang="en-GB" smtClean="0">
                <a:solidFill>
                  <a:schemeClr val="tx1"/>
                </a:solidFill>
                <a:ea typeface="Tahoma" panose="020B0604030504040204" pitchFamily="34" charset="0"/>
              </a:rPr>
              <a:pPr/>
              <a:t>‹N°›</a:t>
            </a:fld>
            <a:r>
              <a:rPr lang="en-GB" dirty="0">
                <a:solidFill>
                  <a:schemeClr val="tx1"/>
                </a:solidFill>
                <a:ea typeface="Tahoma" panose="020B0604030504040204" pitchFamily="34" charset="0"/>
              </a:rPr>
              <a:t> </a:t>
            </a:r>
            <a:endParaRPr lang="en-GB" dirty="0"/>
          </a:p>
        </p:txBody>
      </p:sp>
      <p:sp>
        <p:nvSpPr>
          <p:cNvPr id="7" name="Textplatzhalter 10">
            <a:extLst>
              <a:ext uri="{FF2B5EF4-FFF2-40B4-BE49-F238E27FC236}">
                <a16:creationId xmlns:a16="http://schemas.microsoft.com/office/drawing/2014/main" id="{ADAE0BBE-1742-BC41-BC7E-FD230B781A48}"/>
              </a:ext>
            </a:extLst>
          </p:cNvPr>
          <p:cNvSpPr>
            <a:spLocks noGrp="1"/>
          </p:cNvSpPr>
          <p:nvPr>
            <p:ph type="body" sz="quarter" idx="11" hasCustomPrompt="1"/>
          </p:nvPr>
        </p:nvSpPr>
        <p:spPr>
          <a:xfrm>
            <a:off x="515937" y="1635126"/>
            <a:ext cx="11160125" cy="4353892"/>
          </a:xfrm>
          <a:prstGeom prst="rect">
            <a:avLst/>
          </a:prstGeom>
        </p:spPr>
        <p:txBody>
          <a:bodyPr lIns="0"/>
          <a:lstStyle>
            <a:lvl1pPr marL="514350" indent="-514350">
              <a:lnSpc>
                <a:spcPts val="3200"/>
              </a:lnSpc>
              <a:spcBef>
                <a:spcPts val="400"/>
              </a:spcBef>
              <a:buFont typeface="Arial" panose="020B0604020202020204" pitchFamily="34" charset="0"/>
              <a:buChar char="•"/>
              <a:defRPr sz="2200">
                <a:latin typeface="Arial" panose="020B0604020202020204" pitchFamily="34" charset="0"/>
                <a:ea typeface="Tahoma" panose="020B0604030504040204" pitchFamily="34" charset="0"/>
                <a:cs typeface="Arial" panose="020B0604020202020204" pitchFamily="34" charset="0"/>
              </a:defRPr>
            </a:lvl1pPr>
            <a:lvl2pPr marL="877887" indent="-342900">
              <a:buFont typeface="Symbol" panose="05050102010706020507" pitchFamily="18" charset="2"/>
              <a:buChar char=""/>
              <a:defRPr lang="de-DE" sz="2200" kern="1200" dirty="0">
                <a:solidFill>
                  <a:schemeClr val="tx1"/>
                </a:solidFill>
                <a:latin typeface="Arial" panose="020B0604020202020204" pitchFamily="34" charset="0"/>
                <a:ea typeface="Tahoma" panose="020B0604030504040204" pitchFamily="34" charset="0"/>
                <a:cs typeface="Arial" panose="020B0604020202020204" pitchFamily="34" charset="0"/>
              </a:defRPr>
            </a:lvl2pPr>
            <a:lvl3pPr marL="1200150" indent="-285750">
              <a:buFont typeface="Arial" panose="020B0604020202020204" pitchFamily="34" charset="0"/>
              <a:buChar char="▪"/>
              <a:defRPr sz="1800">
                <a:latin typeface="Arial" panose="020B0604020202020204" pitchFamily="34" charset="0"/>
                <a:ea typeface="Tahoma" panose="020B0604030504040204" pitchFamily="34" charset="0"/>
                <a:cs typeface="Arial" panose="020B0604020202020204" pitchFamily="34" charset="0"/>
              </a:defRPr>
            </a:lvl3pPr>
          </a:lstStyle>
          <a:p>
            <a:r>
              <a:rPr lang="en-GB" noProof="0" dirty="0"/>
              <a:t>Lorem </a:t>
            </a:r>
            <a:r>
              <a:rPr lang="en-GB" noProof="0" dirty="0" err="1"/>
              <a:t>ipsumdsad</a:t>
            </a:r>
            <a:r>
              <a:rPr lang="en-GB" noProof="0" dirty="0"/>
              <a:t>
</a:t>
            </a:r>
            <a:r>
              <a:rPr lang="en-GB" noProof="0" dirty="0" err="1"/>
              <a:t>Voluptate</a:t>
            </a:r>
            <a:r>
              <a:rPr lang="en-GB" noProof="0" dirty="0"/>
              <a:t> </a:t>
            </a:r>
            <a:r>
              <a:rPr lang="en-GB" noProof="0" dirty="0" err="1"/>
              <a:t>velit</a:t>
            </a:r>
            <a:endParaRPr lang="en-GB" noProof="0" dirty="0"/>
          </a:p>
          <a:p>
            <a:pPr lvl="1"/>
            <a:r>
              <a:rPr lang="en-GB" noProof="0" dirty="0"/>
              <a:t>Lorem ipsum</a:t>
            </a:r>
          </a:p>
          <a:p>
            <a:pPr lvl="2"/>
            <a:r>
              <a:rPr lang="en-GB" noProof="0" dirty="0"/>
              <a:t>Lorem </a:t>
            </a:r>
            <a:r>
              <a:rPr lang="en-GB" noProof="0" dirty="0" err="1"/>
              <a:t>lorem</a:t>
            </a:r>
            <a:endParaRPr lang="en-GB" noProof="0" dirty="0"/>
          </a:p>
          <a:p>
            <a:r>
              <a:rPr lang="en-GB" noProof="0" dirty="0"/>
              <a:t>Duis </a:t>
            </a:r>
            <a:r>
              <a:rPr lang="en-GB" noProof="0" dirty="0" err="1"/>
              <a:t>aute</a:t>
            </a:r>
            <a:r>
              <a:rPr lang="en-GB" noProof="0" dirty="0"/>
              <a:t> </a:t>
            </a:r>
            <a:r>
              <a:rPr lang="en-GB" noProof="0" dirty="0" err="1"/>
              <a:t>irure</a:t>
            </a:r>
            <a:endParaRPr lang="en-GB" noProof="0" dirty="0"/>
          </a:p>
          <a:p>
            <a:r>
              <a:rPr lang="en-GB" noProof="0" dirty="0" err="1"/>
              <a:t>Excepteur</a:t>
            </a:r>
            <a:r>
              <a:rPr lang="en-GB" noProof="0" dirty="0"/>
              <a:t> </a:t>
            </a:r>
            <a:r>
              <a:rPr lang="en-GB" noProof="0" dirty="0" err="1"/>
              <a:t>sint</a:t>
            </a:r>
            <a:endParaRPr lang="en-GB" noProof="0" dirty="0"/>
          </a:p>
          <a:p>
            <a:r>
              <a:rPr lang="en-GB" noProof="0" dirty="0"/>
              <a:t>Sunt in culpa</a:t>
            </a:r>
          </a:p>
        </p:txBody>
      </p:sp>
    </p:spTree>
    <p:extLst>
      <p:ext uri="{BB962C8B-B14F-4D97-AF65-F5344CB8AC3E}">
        <p14:creationId xmlns:p14="http://schemas.microsoft.com/office/powerpoint/2010/main" val="3800901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4_Slide-with-two-content-blocks">
    <p:spTree>
      <p:nvGrpSpPr>
        <p:cNvPr id="1" name=""/>
        <p:cNvGrpSpPr/>
        <p:nvPr/>
      </p:nvGrpSpPr>
      <p:grpSpPr>
        <a:xfrm>
          <a:off x="0" y="0"/>
          <a:ext cx="0" cy="0"/>
          <a:chOff x="0" y="0"/>
          <a:chExt cx="0" cy="0"/>
        </a:xfrm>
      </p:grpSpPr>
      <p:sp>
        <p:nvSpPr>
          <p:cNvPr id="6" name="Textplatzhalter 10">
            <a:extLst>
              <a:ext uri="{FF2B5EF4-FFF2-40B4-BE49-F238E27FC236}">
                <a16:creationId xmlns:a16="http://schemas.microsoft.com/office/drawing/2014/main" id="{3476C79B-740C-464B-ACAE-4AB852A99672}"/>
              </a:ext>
            </a:extLst>
          </p:cNvPr>
          <p:cNvSpPr>
            <a:spLocks noGrp="1"/>
          </p:cNvSpPr>
          <p:nvPr>
            <p:ph type="body" sz="quarter" idx="11" hasCustomPrompt="1"/>
          </p:nvPr>
        </p:nvSpPr>
        <p:spPr>
          <a:xfrm>
            <a:off x="515938" y="1635126"/>
            <a:ext cx="5580062" cy="4353892"/>
          </a:xfrm>
          <a:prstGeom prst="rect">
            <a:avLst/>
          </a:prstGeom>
        </p:spPr>
        <p:txBody>
          <a:bodyPr lIns="0"/>
          <a:lstStyle>
            <a:lvl1pPr marL="514350" indent="-514350">
              <a:lnSpc>
                <a:spcPts val="3200"/>
              </a:lnSpc>
              <a:spcBef>
                <a:spcPts val="400"/>
              </a:spcBef>
              <a:buFont typeface="Arial" panose="020B0604020202020204" pitchFamily="34" charset="0"/>
              <a:buChar char="•"/>
              <a:defRPr sz="2200">
                <a:latin typeface="Arial" panose="020B0604020202020204" pitchFamily="34" charset="0"/>
                <a:ea typeface="Tahoma" panose="020B0604030504040204" pitchFamily="34" charset="0"/>
                <a:cs typeface="Arial" panose="020B0604020202020204" pitchFamily="34" charset="0"/>
              </a:defRPr>
            </a:lvl1pPr>
            <a:lvl2pPr marL="877887" indent="-342900">
              <a:buFont typeface="Symbol" panose="05050102010706020507" pitchFamily="18" charset="2"/>
              <a:buChar char="-"/>
              <a:defRPr lang="de-DE" sz="2200" kern="1200" dirty="0">
                <a:solidFill>
                  <a:schemeClr val="tx1"/>
                </a:solidFill>
                <a:latin typeface="Arial" panose="020B0604020202020204" pitchFamily="34" charset="0"/>
                <a:ea typeface="Tahoma" panose="020B0604030504040204" pitchFamily="34" charset="0"/>
                <a:cs typeface="Arial" panose="020B0604020202020204" pitchFamily="34" charset="0"/>
              </a:defRPr>
            </a:lvl2pPr>
            <a:lvl3pPr marL="1143000" indent="-228600">
              <a:buFont typeface="Arial" panose="020B0604020202020204" pitchFamily="34" charset="0"/>
              <a:buChar char="▪"/>
              <a:defRPr sz="1800">
                <a:latin typeface="Arial" panose="020B0604020202020204" pitchFamily="34" charset="0"/>
                <a:ea typeface="Tahoma" panose="020B0604030504040204" pitchFamily="34" charset="0"/>
                <a:cs typeface="Arial" panose="020B0604020202020204" pitchFamily="34" charset="0"/>
              </a:defRPr>
            </a:lvl3pPr>
          </a:lstStyle>
          <a:p>
            <a:r>
              <a:rPr lang="en-GB" noProof="0" dirty="0"/>
              <a:t>Lorem </a:t>
            </a:r>
            <a:r>
              <a:rPr lang="en-GB" noProof="0" dirty="0" err="1"/>
              <a:t>ipsumdsad</a:t>
            </a:r>
            <a:r>
              <a:rPr lang="en-GB" noProof="0" dirty="0"/>
              <a:t>
</a:t>
            </a:r>
            <a:r>
              <a:rPr lang="en-GB" noProof="0" dirty="0" err="1"/>
              <a:t>Voluptate</a:t>
            </a:r>
            <a:r>
              <a:rPr lang="en-GB" noProof="0" dirty="0"/>
              <a:t> </a:t>
            </a:r>
            <a:r>
              <a:rPr lang="en-GB" noProof="0" dirty="0" err="1"/>
              <a:t>velit</a:t>
            </a:r>
            <a:endParaRPr lang="en-GB" noProof="0" dirty="0"/>
          </a:p>
          <a:p>
            <a:pPr lvl="1"/>
            <a:r>
              <a:rPr lang="en-GB" noProof="0" dirty="0"/>
              <a:t>Lorem ipsum</a:t>
            </a:r>
          </a:p>
          <a:p>
            <a:pPr lvl="2"/>
            <a:r>
              <a:rPr lang="en-GB" noProof="0" dirty="0"/>
              <a:t>Lorem </a:t>
            </a:r>
            <a:r>
              <a:rPr lang="en-GB" noProof="0" dirty="0" err="1"/>
              <a:t>lorem</a:t>
            </a:r>
            <a:endParaRPr lang="en-GB" noProof="0" dirty="0"/>
          </a:p>
          <a:p>
            <a:r>
              <a:rPr lang="en-GB" noProof="0" dirty="0"/>
              <a:t>Duis </a:t>
            </a:r>
            <a:r>
              <a:rPr lang="en-GB" noProof="0" dirty="0" err="1"/>
              <a:t>aute</a:t>
            </a:r>
            <a:r>
              <a:rPr lang="en-GB" noProof="0" dirty="0"/>
              <a:t> </a:t>
            </a:r>
            <a:r>
              <a:rPr lang="en-GB" noProof="0" dirty="0" err="1"/>
              <a:t>irure</a:t>
            </a:r>
            <a:endParaRPr lang="en-GB" noProof="0" dirty="0"/>
          </a:p>
          <a:p>
            <a:r>
              <a:rPr lang="en-GB" noProof="0" dirty="0" err="1"/>
              <a:t>Excepteur</a:t>
            </a:r>
            <a:r>
              <a:rPr lang="en-GB" noProof="0" dirty="0"/>
              <a:t> </a:t>
            </a:r>
            <a:r>
              <a:rPr lang="en-GB" noProof="0" dirty="0" err="1"/>
              <a:t>sint</a:t>
            </a:r>
            <a:endParaRPr lang="en-GB" noProof="0" dirty="0"/>
          </a:p>
          <a:p>
            <a:r>
              <a:rPr lang="en-GB" noProof="0" dirty="0"/>
              <a:t>Sunt in culpa</a:t>
            </a:r>
          </a:p>
        </p:txBody>
      </p:sp>
      <p:sp>
        <p:nvSpPr>
          <p:cNvPr id="10" name="Textplatzhalter 10">
            <a:extLst>
              <a:ext uri="{FF2B5EF4-FFF2-40B4-BE49-F238E27FC236}">
                <a16:creationId xmlns:a16="http://schemas.microsoft.com/office/drawing/2014/main" id="{E068FC8F-E3F9-6A49-94EF-8646F3BE0972}"/>
              </a:ext>
            </a:extLst>
          </p:cNvPr>
          <p:cNvSpPr>
            <a:spLocks noGrp="1"/>
          </p:cNvSpPr>
          <p:nvPr>
            <p:ph type="body" sz="quarter" idx="12" hasCustomPrompt="1"/>
          </p:nvPr>
        </p:nvSpPr>
        <p:spPr>
          <a:xfrm>
            <a:off x="6508888" y="1635126"/>
            <a:ext cx="5167175" cy="4353892"/>
          </a:xfrm>
          <a:prstGeom prst="rect">
            <a:avLst/>
          </a:prstGeom>
        </p:spPr>
        <p:txBody>
          <a:bodyPr lIns="0"/>
          <a:lstStyle>
            <a:lvl1pPr marL="514350" indent="-514350">
              <a:lnSpc>
                <a:spcPts val="3200"/>
              </a:lnSpc>
              <a:spcBef>
                <a:spcPts val="400"/>
              </a:spcBef>
              <a:buFont typeface="Arial" panose="020B0604020202020204" pitchFamily="34" charset="0"/>
              <a:buChar char="•"/>
              <a:defRPr sz="2200">
                <a:latin typeface="Arial" panose="020B0604020202020204" pitchFamily="34" charset="0"/>
                <a:ea typeface="Tahoma" panose="020B0604030504040204" pitchFamily="34" charset="0"/>
                <a:cs typeface="Arial" panose="020B0604020202020204" pitchFamily="34" charset="0"/>
              </a:defRPr>
            </a:lvl1pPr>
            <a:lvl2pPr marL="877887" indent="-342900">
              <a:buFont typeface="Symbol" panose="05050102010706020507" pitchFamily="18" charset="2"/>
              <a:buChar char="-"/>
              <a:defRPr lang="de-DE" sz="2200" kern="1200" dirty="0">
                <a:solidFill>
                  <a:schemeClr val="tx1"/>
                </a:solidFill>
                <a:latin typeface="Arial" panose="020B0604020202020204" pitchFamily="34" charset="0"/>
                <a:ea typeface="Tahoma" panose="020B0604030504040204" pitchFamily="34" charset="0"/>
                <a:cs typeface="Arial" panose="020B0604020202020204" pitchFamily="34" charset="0"/>
              </a:defRPr>
            </a:lvl2pPr>
            <a:lvl3pPr marL="1143000" indent="-228600">
              <a:buFont typeface="Arial" panose="020B0604020202020204" pitchFamily="34" charset="0"/>
              <a:buChar char="▪"/>
              <a:defRPr sz="1800">
                <a:latin typeface="Arial" panose="020B0604020202020204" pitchFamily="34" charset="0"/>
                <a:ea typeface="Tahoma" panose="020B0604030504040204" pitchFamily="34" charset="0"/>
                <a:cs typeface="Arial" panose="020B0604020202020204" pitchFamily="34" charset="0"/>
              </a:defRPr>
            </a:lvl3pPr>
          </a:lstStyle>
          <a:p>
            <a:r>
              <a:rPr lang="en-GB" noProof="0" dirty="0"/>
              <a:t>Lorem ipsum
</a:t>
            </a:r>
            <a:r>
              <a:rPr lang="en-GB" noProof="0" dirty="0" err="1"/>
              <a:t>Voluptate</a:t>
            </a:r>
            <a:r>
              <a:rPr lang="en-GB" noProof="0" dirty="0"/>
              <a:t> </a:t>
            </a:r>
            <a:r>
              <a:rPr lang="en-GB" noProof="0" dirty="0" err="1"/>
              <a:t>velit</a:t>
            </a:r>
            <a:endParaRPr lang="en-GB" noProof="0" dirty="0"/>
          </a:p>
          <a:p>
            <a:pPr lvl="1"/>
            <a:r>
              <a:rPr lang="en-GB" noProof="0" dirty="0"/>
              <a:t>Lorem ipsum</a:t>
            </a:r>
          </a:p>
          <a:p>
            <a:pPr lvl="2"/>
            <a:r>
              <a:rPr lang="en-GB" noProof="0" dirty="0"/>
              <a:t>Lorem </a:t>
            </a:r>
            <a:r>
              <a:rPr lang="en-GB" noProof="0" dirty="0" err="1"/>
              <a:t>lorem</a:t>
            </a:r>
            <a:endParaRPr lang="en-GB" noProof="0" dirty="0"/>
          </a:p>
          <a:p>
            <a:r>
              <a:rPr lang="en-GB" noProof="0" dirty="0"/>
              <a:t>Duis </a:t>
            </a:r>
            <a:r>
              <a:rPr lang="en-GB" noProof="0" dirty="0" err="1"/>
              <a:t>aute</a:t>
            </a:r>
            <a:r>
              <a:rPr lang="en-GB" noProof="0" dirty="0"/>
              <a:t> </a:t>
            </a:r>
            <a:r>
              <a:rPr lang="en-GB" noProof="0" dirty="0" err="1"/>
              <a:t>irure</a:t>
            </a:r>
            <a:endParaRPr lang="en-GB" noProof="0" dirty="0"/>
          </a:p>
          <a:p>
            <a:r>
              <a:rPr lang="en-GB" noProof="0" dirty="0" err="1"/>
              <a:t>Excepteur</a:t>
            </a:r>
            <a:r>
              <a:rPr lang="en-GB" noProof="0" dirty="0"/>
              <a:t> </a:t>
            </a:r>
            <a:r>
              <a:rPr lang="en-GB" noProof="0" dirty="0" err="1"/>
              <a:t>sint</a:t>
            </a:r>
            <a:endParaRPr lang="en-GB" noProof="0" dirty="0"/>
          </a:p>
          <a:p>
            <a:r>
              <a:rPr lang="en-GB" noProof="0" dirty="0"/>
              <a:t>Sunt in culpa</a:t>
            </a:r>
          </a:p>
        </p:txBody>
      </p:sp>
      <p:sp>
        <p:nvSpPr>
          <p:cNvPr id="8" name="Fußzeilenplatzhalter 1">
            <a:extLst>
              <a:ext uri="{FF2B5EF4-FFF2-40B4-BE49-F238E27FC236}">
                <a16:creationId xmlns:a16="http://schemas.microsoft.com/office/drawing/2014/main" id="{0A98D855-769B-B647-99E1-FF2A59CA9CD7}"/>
              </a:ext>
            </a:extLst>
          </p:cNvPr>
          <p:cNvSpPr>
            <a:spLocks noGrp="1"/>
          </p:cNvSpPr>
          <p:nvPr>
            <p:ph type="ftr" sz="quarter" idx="3"/>
          </p:nvPr>
        </p:nvSpPr>
        <p:spPr>
          <a:xfrm>
            <a:off x="7099205" y="6395641"/>
            <a:ext cx="4683369" cy="365125"/>
          </a:xfrm>
          <a:prstGeom prst="rect">
            <a:avLst/>
          </a:prstGeom>
        </p:spPr>
        <p:txBody>
          <a:bodyPr vert="horz" lIns="91440" tIns="45720" rIns="91440" bIns="45720" rtlCol="0" anchor="ctr"/>
          <a:lstStyle>
            <a:lvl1pPr algn="r">
              <a:defRPr sz="800">
                <a:solidFill>
                  <a:schemeClr val="tx1">
                    <a:tint val="75000"/>
                  </a:schemeClr>
                </a:solidFill>
                <a:latin typeface="Arial" panose="020B0604020202020204" pitchFamily="34" charset="0"/>
                <a:cs typeface="Arial" panose="020B0604020202020204" pitchFamily="34" charset="0"/>
              </a:defRPr>
            </a:lvl1pPr>
          </a:lstStyle>
          <a:p>
            <a:fld id="{914AD055-FEF8-41AC-A671-DB5743FCA269}" type="slidenum">
              <a:rPr lang="en-GB" smtClean="0">
                <a:solidFill>
                  <a:schemeClr val="tx1"/>
                </a:solidFill>
                <a:ea typeface="Tahoma" panose="020B0604030504040204" pitchFamily="34" charset="0"/>
              </a:rPr>
              <a:pPr/>
              <a:t>‹N°›</a:t>
            </a:fld>
            <a:r>
              <a:rPr lang="en-GB" dirty="0">
                <a:solidFill>
                  <a:schemeClr val="tx1"/>
                </a:solidFill>
                <a:ea typeface="Tahoma" panose="020B0604030504040204" pitchFamily="34" charset="0"/>
              </a:rPr>
              <a:t> </a:t>
            </a:r>
            <a:endParaRPr lang="en-GB" dirty="0"/>
          </a:p>
        </p:txBody>
      </p:sp>
      <p:sp>
        <p:nvSpPr>
          <p:cNvPr id="9" name="Textplatzhalter 2">
            <a:extLst>
              <a:ext uri="{FF2B5EF4-FFF2-40B4-BE49-F238E27FC236}">
                <a16:creationId xmlns:a16="http://schemas.microsoft.com/office/drawing/2014/main" id="{F7408055-2D33-4D47-BCCD-881475248C81}"/>
              </a:ext>
            </a:extLst>
          </p:cNvPr>
          <p:cNvSpPr>
            <a:spLocks noGrp="1"/>
          </p:cNvSpPr>
          <p:nvPr>
            <p:ph type="body" sz="quarter" idx="10" hasCustomPrompt="1"/>
          </p:nvPr>
        </p:nvSpPr>
        <p:spPr>
          <a:xfrm>
            <a:off x="479376" y="283223"/>
            <a:ext cx="11130366" cy="766615"/>
          </a:xfrm>
          <a:prstGeom prst="rect">
            <a:avLst/>
          </a:prstGeom>
        </p:spPr>
        <p:txBody>
          <a:bodyPr lIns="0"/>
          <a:lstStyle>
            <a:lvl1pPr marL="0" indent="0">
              <a:buNone/>
              <a:defRPr sz="4000">
                <a:latin typeface="Arial" panose="020B0604020202020204" pitchFamily="34" charset="0"/>
                <a:ea typeface="Tahoma" panose="020B0604030504040204" pitchFamily="34" charset="0"/>
                <a:cs typeface="Arial" panose="020B0604020202020204" pitchFamily="34" charset="0"/>
              </a:defRPr>
            </a:lvl1pPr>
          </a:lstStyle>
          <a:p>
            <a:r>
              <a:rPr lang="en-GB" noProof="0" dirty="0"/>
              <a:t>Title</a:t>
            </a:r>
          </a:p>
        </p:txBody>
      </p:sp>
    </p:spTree>
    <p:extLst>
      <p:ext uri="{BB962C8B-B14F-4D97-AF65-F5344CB8AC3E}">
        <p14:creationId xmlns:p14="http://schemas.microsoft.com/office/powerpoint/2010/main" val="25472457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5A_Comparison">
    <p:spTree>
      <p:nvGrpSpPr>
        <p:cNvPr id="1" name=""/>
        <p:cNvGrpSpPr/>
        <p:nvPr/>
      </p:nvGrpSpPr>
      <p:grpSpPr>
        <a:xfrm>
          <a:off x="0" y="0"/>
          <a:ext cx="0" cy="0"/>
          <a:chOff x="0" y="0"/>
          <a:chExt cx="0" cy="0"/>
        </a:xfrm>
      </p:grpSpPr>
      <p:sp>
        <p:nvSpPr>
          <p:cNvPr id="5" name="Textplatzhalter 10">
            <a:extLst>
              <a:ext uri="{FF2B5EF4-FFF2-40B4-BE49-F238E27FC236}">
                <a16:creationId xmlns:a16="http://schemas.microsoft.com/office/drawing/2014/main" id="{05273259-69F1-B743-8A05-F1390F7A4D26}"/>
              </a:ext>
            </a:extLst>
          </p:cNvPr>
          <p:cNvSpPr>
            <a:spLocks noGrp="1"/>
          </p:cNvSpPr>
          <p:nvPr>
            <p:ph type="body" sz="quarter" idx="13" hasCustomPrompt="1"/>
          </p:nvPr>
        </p:nvSpPr>
        <p:spPr>
          <a:xfrm>
            <a:off x="512638" y="1641075"/>
            <a:ext cx="5367338" cy="526839"/>
          </a:xfrm>
          <a:prstGeom prst="rect">
            <a:avLst/>
          </a:prstGeom>
          <a:solidFill>
            <a:schemeClr val="accent1">
              <a:lumMod val="20000"/>
              <a:lumOff val="80000"/>
            </a:schemeClr>
          </a:solidFill>
        </p:spPr>
        <p:txBody>
          <a:bodyPr/>
          <a:lstStyle>
            <a:lvl1pPr marL="0" indent="0">
              <a:lnSpc>
                <a:spcPts val="3200"/>
              </a:lnSpc>
              <a:spcBef>
                <a:spcPts val="0"/>
              </a:spcBef>
              <a:buFont typeface="Arial" panose="020B0604020202020204" pitchFamily="34" charset="0"/>
              <a:buNone/>
              <a:defRPr sz="2400">
                <a:latin typeface="Arial" panose="020B0604020202020204" pitchFamily="34" charset="0"/>
                <a:ea typeface="Tahoma" panose="020B0604030504040204" pitchFamily="34" charset="0"/>
                <a:cs typeface="Arial" panose="020B0604020202020204" pitchFamily="34" charset="0"/>
              </a:defRPr>
            </a:lvl1pPr>
            <a:lvl2pPr marL="877887" indent="-342900">
              <a:defRPr lang="de-DE" sz="2400" kern="1200" dirty="0">
                <a:solidFill>
                  <a:schemeClr val="tx1"/>
                </a:solidFill>
                <a:latin typeface="+mn-lt"/>
                <a:ea typeface="+mn-ea"/>
                <a:cs typeface="+mn-cs"/>
              </a:defRPr>
            </a:lvl2pPr>
            <a:lvl3pPr>
              <a:defRPr/>
            </a:lvl3pPr>
          </a:lstStyle>
          <a:p>
            <a:r>
              <a:rPr lang="en-GB" noProof="0" dirty="0"/>
              <a:t>Lorem ipsum</a:t>
            </a:r>
          </a:p>
        </p:txBody>
      </p:sp>
      <p:sp>
        <p:nvSpPr>
          <p:cNvPr id="6" name="Textplatzhalter 10">
            <a:extLst>
              <a:ext uri="{FF2B5EF4-FFF2-40B4-BE49-F238E27FC236}">
                <a16:creationId xmlns:a16="http://schemas.microsoft.com/office/drawing/2014/main" id="{1B9B0F86-111D-824E-A4A6-B691C53F208D}"/>
              </a:ext>
            </a:extLst>
          </p:cNvPr>
          <p:cNvSpPr>
            <a:spLocks noGrp="1"/>
          </p:cNvSpPr>
          <p:nvPr>
            <p:ph type="body" sz="quarter" idx="14" hasCustomPrompt="1"/>
          </p:nvPr>
        </p:nvSpPr>
        <p:spPr>
          <a:xfrm>
            <a:off x="6344658" y="1641075"/>
            <a:ext cx="5439974" cy="526839"/>
          </a:xfrm>
          <a:prstGeom prst="rect">
            <a:avLst/>
          </a:prstGeom>
          <a:solidFill>
            <a:schemeClr val="accent1">
              <a:lumMod val="20000"/>
              <a:lumOff val="80000"/>
            </a:schemeClr>
          </a:solidFill>
        </p:spPr>
        <p:txBody>
          <a:bodyPr/>
          <a:lstStyle>
            <a:lvl1pPr marL="0" indent="0">
              <a:lnSpc>
                <a:spcPts val="3200"/>
              </a:lnSpc>
              <a:spcBef>
                <a:spcPts val="0"/>
              </a:spcBef>
              <a:buFont typeface="Arial" panose="020B0604020202020204" pitchFamily="34" charset="0"/>
              <a:buNone/>
              <a:defRPr sz="2400">
                <a:latin typeface="Arial" panose="020B0604020202020204" pitchFamily="34" charset="0"/>
                <a:ea typeface="Tahoma" panose="020B0604030504040204" pitchFamily="34" charset="0"/>
                <a:cs typeface="Arial" panose="020B0604020202020204" pitchFamily="34" charset="0"/>
              </a:defRPr>
            </a:lvl1pPr>
            <a:lvl2pPr marL="800100" indent="-265113">
              <a:tabLst/>
              <a:defRPr/>
            </a:lvl2pPr>
            <a:lvl3pPr marL="1069975" indent="-252413">
              <a:buFont typeface="Arial" panose="020B0604020202020204" pitchFamily="34" charset="0"/>
              <a:buChar char="•"/>
              <a:tabLst/>
              <a:defRPr/>
            </a:lvl3pPr>
          </a:lstStyle>
          <a:p>
            <a:r>
              <a:rPr lang="en-GB" noProof="0" dirty="0"/>
              <a:t>Lorem ipsum</a:t>
            </a:r>
          </a:p>
        </p:txBody>
      </p:sp>
      <p:sp>
        <p:nvSpPr>
          <p:cNvPr id="8" name="Textplatzhalter 10">
            <a:extLst>
              <a:ext uri="{FF2B5EF4-FFF2-40B4-BE49-F238E27FC236}">
                <a16:creationId xmlns:a16="http://schemas.microsoft.com/office/drawing/2014/main" id="{6891B3D6-AF94-574A-ADD2-29FA14C8995F}"/>
              </a:ext>
            </a:extLst>
          </p:cNvPr>
          <p:cNvSpPr>
            <a:spLocks noGrp="1"/>
          </p:cNvSpPr>
          <p:nvPr>
            <p:ph type="body" sz="quarter" idx="11" hasCustomPrompt="1"/>
          </p:nvPr>
        </p:nvSpPr>
        <p:spPr>
          <a:xfrm>
            <a:off x="512638" y="2167914"/>
            <a:ext cx="5367338" cy="3821104"/>
          </a:xfrm>
          <a:prstGeom prst="rect">
            <a:avLst/>
          </a:prstGeom>
        </p:spPr>
        <p:txBody>
          <a:bodyPr lIns="0"/>
          <a:lstStyle>
            <a:lvl1pPr marL="514350" indent="-514350" algn="l" defTabSz="914400" rtl="0" eaLnBrk="1" latinLnBrk="0" hangingPunct="1">
              <a:lnSpc>
                <a:spcPct val="150000"/>
              </a:lnSpc>
              <a:spcBef>
                <a:spcPts val="0"/>
              </a:spcBef>
              <a:buFont typeface="Arial" panose="020B0604020202020204" pitchFamily="34" charset="0"/>
              <a:buChar char="•"/>
              <a:defRPr lang="en-GB" sz="2200" kern="1200" noProof="0" dirty="0">
                <a:solidFill>
                  <a:schemeClr val="tx1"/>
                </a:solidFill>
                <a:latin typeface="Arial" panose="020B0604020202020204" pitchFamily="34" charset="0"/>
                <a:ea typeface="Tahoma" panose="020B0604030504040204" pitchFamily="34" charset="0"/>
                <a:cs typeface="Arial" panose="020B0604020202020204" pitchFamily="34" charset="0"/>
              </a:defRPr>
            </a:lvl1pPr>
            <a:lvl2pPr marL="877887" indent="-342900" algn="l" defTabSz="914400" rtl="0" eaLnBrk="1" latinLnBrk="0" hangingPunct="1">
              <a:buFont typeface="Symbol" panose="05050102010706020507" pitchFamily="18" charset="2"/>
              <a:buChar char=""/>
              <a:defRPr lang="en-GB" sz="2200" kern="1200" noProof="0" dirty="0">
                <a:solidFill>
                  <a:schemeClr val="tx1"/>
                </a:solidFill>
                <a:latin typeface="Arial" panose="020B0604020202020204" pitchFamily="34" charset="0"/>
                <a:ea typeface="Tahoma" panose="020B0604030504040204" pitchFamily="34" charset="0"/>
                <a:cs typeface="Arial" panose="020B0604020202020204" pitchFamily="34" charset="0"/>
              </a:defRPr>
            </a:lvl2pPr>
            <a:lvl3pPr marL="1143000" indent="-228600" algn="l" defTabSz="914400" rtl="0" eaLnBrk="1" latinLnBrk="0" hangingPunct="1">
              <a:buFont typeface="Arial" panose="020B0604020202020204" pitchFamily="34" charset="0"/>
              <a:buChar char="▪"/>
              <a:defRPr lang="en-GB" sz="2200" kern="1200" noProof="0" dirty="0">
                <a:solidFill>
                  <a:schemeClr val="tx1"/>
                </a:solidFill>
                <a:latin typeface="Arial" panose="020B0604020202020204" pitchFamily="34" charset="0"/>
                <a:ea typeface="Tahoma" panose="020B0604030504040204" pitchFamily="34" charset="0"/>
                <a:cs typeface="Arial" panose="020B0604020202020204" pitchFamily="34" charset="0"/>
              </a:defRPr>
            </a:lvl3pPr>
          </a:lstStyle>
          <a:p>
            <a:r>
              <a:rPr lang="en-GB" noProof="0" dirty="0"/>
              <a:t>Lorem ipsum
</a:t>
            </a:r>
            <a:r>
              <a:rPr lang="en-GB" noProof="0" dirty="0" err="1"/>
              <a:t>Voluptate</a:t>
            </a:r>
            <a:r>
              <a:rPr lang="en-GB" noProof="0" dirty="0"/>
              <a:t> </a:t>
            </a:r>
            <a:r>
              <a:rPr lang="en-GB" noProof="0" dirty="0" err="1"/>
              <a:t>velit</a:t>
            </a:r>
            <a:endParaRPr lang="en-GB" noProof="0" dirty="0"/>
          </a:p>
          <a:p>
            <a:pPr lvl="1"/>
            <a:r>
              <a:rPr lang="en-GB" noProof="0" dirty="0"/>
              <a:t>Lorem ipsum</a:t>
            </a:r>
          </a:p>
          <a:p>
            <a:pPr lvl="2"/>
            <a:r>
              <a:rPr lang="en-GB" noProof="0" dirty="0"/>
              <a:t>Lorem </a:t>
            </a:r>
            <a:r>
              <a:rPr lang="en-GB" noProof="0" dirty="0" err="1"/>
              <a:t>lorem</a:t>
            </a:r>
            <a:endParaRPr lang="en-GB" noProof="0" dirty="0"/>
          </a:p>
          <a:p>
            <a:r>
              <a:rPr lang="en-GB" noProof="0" dirty="0"/>
              <a:t>Duis </a:t>
            </a:r>
            <a:r>
              <a:rPr lang="en-GB" noProof="0" dirty="0" err="1"/>
              <a:t>aute</a:t>
            </a:r>
            <a:r>
              <a:rPr lang="en-GB" noProof="0" dirty="0"/>
              <a:t> </a:t>
            </a:r>
            <a:r>
              <a:rPr lang="en-GB" noProof="0" dirty="0" err="1"/>
              <a:t>irure</a:t>
            </a:r>
            <a:endParaRPr lang="en-GB" noProof="0" dirty="0"/>
          </a:p>
          <a:p>
            <a:r>
              <a:rPr lang="en-GB" noProof="0" dirty="0" err="1"/>
              <a:t>Excepteur</a:t>
            </a:r>
            <a:r>
              <a:rPr lang="en-GB" noProof="0" dirty="0"/>
              <a:t> </a:t>
            </a:r>
            <a:r>
              <a:rPr lang="en-GB" noProof="0" dirty="0" err="1"/>
              <a:t>sint</a:t>
            </a:r>
            <a:endParaRPr lang="en-GB" noProof="0" dirty="0"/>
          </a:p>
          <a:p>
            <a:r>
              <a:rPr lang="en-GB" noProof="0" dirty="0"/>
              <a:t>Sunt in culpa</a:t>
            </a:r>
          </a:p>
        </p:txBody>
      </p:sp>
      <p:sp>
        <p:nvSpPr>
          <p:cNvPr id="11" name="Textplatzhalter 10">
            <a:extLst>
              <a:ext uri="{FF2B5EF4-FFF2-40B4-BE49-F238E27FC236}">
                <a16:creationId xmlns:a16="http://schemas.microsoft.com/office/drawing/2014/main" id="{3B619BBD-3A14-3B43-9F95-349967D2AA70}"/>
              </a:ext>
            </a:extLst>
          </p:cNvPr>
          <p:cNvSpPr>
            <a:spLocks noGrp="1"/>
          </p:cNvSpPr>
          <p:nvPr>
            <p:ph type="body" sz="quarter" idx="15" hasCustomPrompt="1"/>
          </p:nvPr>
        </p:nvSpPr>
        <p:spPr>
          <a:xfrm>
            <a:off x="6359981" y="2167914"/>
            <a:ext cx="5367338" cy="3821104"/>
          </a:xfrm>
          <a:prstGeom prst="rect">
            <a:avLst/>
          </a:prstGeom>
        </p:spPr>
        <p:txBody>
          <a:bodyPr lIns="0"/>
          <a:lstStyle>
            <a:lvl1pPr marL="514350" indent="-514350" algn="l" defTabSz="914400" rtl="0" eaLnBrk="1" latinLnBrk="0" hangingPunct="1">
              <a:lnSpc>
                <a:spcPct val="150000"/>
              </a:lnSpc>
              <a:spcBef>
                <a:spcPts val="0"/>
              </a:spcBef>
              <a:buFont typeface="Arial" panose="020B0604020202020204" pitchFamily="34" charset="0"/>
              <a:buChar char="•"/>
              <a:defRPr lang="en-GB" sz="2200" kern="1200" noProof="0" dirty="0">
                <a:solidFill>
                  <a:schemeClr val="tx1"/>
                </a:solidFill>
                <a:latin typeface="Arial" panose="020B0604020202020204" pitchFamily="34" charset="0"/>
                <a:ea typeface="Tahoma" panose="020B0604030504040204" pitchFamily="34" charset="0"/>
                <a:cs typeface="Arial" panose="020B0604020202020204" pitchFamily="34" charset="0"/>
              </a:defRPr>
            </a:lvl1pPr>
            <a:lvl2pPr marL="877887" indent="-342900" algn="l" defTabSz="914400" rtl="0" eaLnBrk="1" latinLnBrk="0" hangingPunct="1">
              <a:buFont typeface="Symbol" panose="05050102010706020507" pitchFamily="18" charset="2"/>
              <a:buChar char=""/>
              <a:defRPr lang="en-GB" sz="2200" kern="1200" noProof="0" dirty="0">
                <a:solidFill>
                  <a:schemeClr val="tx1"/>
                </a:solidFill>
                <a:latin typeface="Arial" panose="020B0604020202020204" pitchFamily="34" charset="0"/>
                <a:ea typeface="Tahoma" panose="020B0604030504040204" pitchFamily="34" charset="0"/>
                <a:cs typeface="Arial" panose="020B0604020202020204" pitchFamily="34" charset="0"/>
              </a:defRPr>
            </a:lvl2pPr>
            <a:lvl3pPr marL="1143000" indent="-228600" algn="l" defTabSz="914400" rtl="0" eaLnBrk="1" latinLnBrk="0" hangingPunct="1">
              <a:buFont typeface="Arial" panose="020B0604020202020204" pitchFamily="34" charset="0"/>
              <a:buChar char="▪"/>
              <a:defRPr lang="en-GB" sz="2200" kern="1200" noProof="0" dirty="0">
                <a:solidFill>
                  <a:schemeClr val="tx1"/>
                </a:solidFill>
                <a:latin typeface="Arial" panose="020B0604020202020204" pitchFamily="34" charset="0"/>
                <a:ea typeface="Tahoma" panose="020B0604030504040204" pitchFamily="34" charset="0"/>
                <a:cs typeface="Arial" panose="020B0604020202020204" pitchFamily="34" charset="0"/>
              </a:defRPr>
            </a:lvl3pPr>
          </a:lstStyle>
          <a:p>
            <a:r>
              <a:rPr lang="en-GB" noProof="0" dirty="0"/>
              <a:t>Lorem ipsum
</a:t>
            </a:r>
            <a:r>
              <a:rPr lang="en-GB" noProof="0" dirty="0" err="1"/>
              <a:t>Voluptate</a:t>
            </a:r>
            <a:r>
              <a:rPr lang="en-GB" noProof="0" dirty="0"/>
              <a:t> </a:t>
            </a:r>
            <a:r>
              <a:rPr lang="en-GB" noProof="0" dirty="0" err="1"/>
              <a:t>velit</a:t>
            </a:r>
            <a:endParaRPr lang="en-GB" noProof="0" dirty="0"/>
          </a:p>
          <a:p>
            <a:pPr lvl="1"/>
            <a:r>
              <a:rPr lang="en-GB" noProof="0" dirty="0"/>
              <a:t>Lorem ipsum</a:t>
            </a:r>
          </a:p>
          <a:p>
            <a:pPr lvl="2"/>
            <a:r>
              <a:rPr lang="en-GB" noProof="0" dirty="0"/>
              <a:t>Lorem </a:t>
            </a:r>
            <a:r>
              <a:rPr lang="en-GB" noProof="0" dirty="0" err="1"/>
              <a:t>lorem</a:t>
            </a:r>
            <a:endParaRPr lang="en-GB" noProof="0" dirty="0"/>
          </a:p>
          <a:p>
            <a:r>
              <a:rPr lang="en-GB" noProof="0" dirty="0"/>
              <a:t>Duis </a:t>
            </a:r>
            <a:r>
              <a:rPr lang="en-GB" noProof="0" dirty="0" err="1"/>
              <a:t>aute</a:t>
            </a:r>
            <a:r>
              <a:rPr lang="en-GB" noProof="0" dirty="0"/>
              <a:t> </a:t>
            </a:r>
            <a:r>
              <a:rPr lang="en-GB" noProof="0" dirty="0" err="1"/>
              <a:t>irure</a:t>
            </a:r>
            <a:endParaRPr lang="en-GB" noProof="0" dirty="0"/>
          </a:p>
          <a:p>
            <a:r>
              <a:rPr lang="en-GB" noProof="0" dirty="0" err="1"/>
              <a:t>Excepteur</a:t>
            </a:r>
            <a:r>
              <a:rPr lang="en-GB" noProof="0" dirty="0"/>
              <a:t> </a:t>
            </a:r>
            <a:r>
              <a:rPr lang="en-GB" noProof="0" dirty="0" err="1"/>
              <a:t>sint</a:t>
            </a:r>
            <a:endParaRPr lang="en-GB" noProof="0" dirty="0"/>
          </a:p>
          <a:p>
            <a:r>
              <a:rPr lang="en-GB" noProof="0" dirty="0"/>
              <a:t>Sunt in culpa</a:t>
            </a:r>
          </a:p>
        </p:txBody>
      </p:sp>
      <p:sp>
        <p:nvSpPr>
          <p:cNvPr id="10" name="Fußzeilenplatzhalter 1">
            <a:extLst>
              <a:ext uri="{FF2B5EF4-FFF2-40B4-BE49-F238E27FC236}">
                <a16:creationId xmlns:a16="http://schemas.microsoft.com/office/drawing/2014/main" id="{2DCA1248-258D-F349-8843-C72312D57B66}"/>
              </a:ext>
            </a:extLst>
          </p:cNvPr>
          <p:cNvSpPr>
            <a:spLocks noGrp="1"/>
          </p:cNvSpPr>
          <p:nvPr>
            <p:ph type="ftr" sz="quarter" idx="3"/>
          </p:nvPr>
        </p:nvSpPr>
        <p:spPr>
          <a:xfrm>
            <a:off x="7099205" y="6395641"/>
            <a:ext cx="4683369" cy="365125"/>
          </a:xfrm>
          <a:prstGeom prst="rect">
            <a:avLst/>
          </a:prstGeom>
        </p:spPr>
        <p:txBody>
          <a:bodyPr vert="horz" lIns="91440" tIns="45720" rIns="91440" bIns="45720" rtlCol="0" anchor="ctr"/>
          <a:lstStyle>
            <a:lvl1pPr algn="r">
              <a:defRPr sz="800">
                <a:solidFill>
                  <a:schemeClr val="tx1">
                    <a:tint val="75000"/>
                  </a:schemeClr>
                </a:solidFill>
                <a:latin typeface="Arial" panose="020B0604020202020204" pitchFamily="34" charset="0"/>
                <a:cs typeface="Arial" panose="020B0604020202020204" pitchFamily="34" charset="0"/>
              </a:defRPr>
            </a:lvl1pPr>
          </a:lstStyle>
          <a:p>
            <a:fld id="{B2624263-BD53-4489-A911-A6C44BC35ED5}" type="slidenum">
              <a:rPr lang="en-GB" smtClean="0">
                <a:solidFill>
                  <a:schemeClr val="tx1"/>
                </a:solidFill>
                <a:ea typeface="Tahoma" panose="020B0604030504040204" pitchFamily="34" charset="0"/>
              </a:rPr>
              <a:pPr/>
              <a:t>‹N°›</a:t>
            </a:fld>
            <a:r>
              <a:rPr lang="en-GB" dirty="0">
                <a:solidFill>
                  <a:schemeClr val="tx1"/>
                </a:solidFill>
                <a:ea typeface="Tahoma" panose="020B0604030504040204" pitchFamily="34" charset="0"/>
              </a:rPr>
              <a:t> </a:t>
            </a:r>
            <a:endParaRPr lang="en-GB" dirty="0"/>
          </a:p>
        </p:txBody>
      </p:sp>
      <p:sp>
        <p:nvSpPr>
          <p:cNvPr id="12" name="Textplatzhalter 2">
            <a:extLst>
              <a:ext uri="{FF2B5EF4-FFF2-40B4-BE49-F238E27FC236}">
                <a16:creationId xmlns:a16="http://schemas.microsoft.com/office/drawing/2014/main" id="{77585298-F4AB-B84E-980C-43132DE3A900}"/>
              </a:ext>
            </a:extLst>
          </p:cNvPr>
          <p:cNvSpPr>
            <a:spLocks noGrp="1"/>
          </p:cNvSpPr>
          <p:nvPr>
            <p:ph type="body" sz="quarter" idx="10" hasCustomPrompt="1"/>
          </p:nvPr>
        </p:nvSpPr>
        <p:spPr>
          <a:xfrm>
            <a:off x="479376" y="283223"/>
            <a:ext cx="11130366" cy="766615"/>
          </a:xfrm>
          <a:prstGeom prst="rect">
            <a:avLst/>
          </a:prstGeom>
        </p:spPr>
        <p:txBody>
          <a:bodyPr lIns="0"/>
          <a:lstStyle>
            <a:lvl1pPr marL="0" indent="0">
              <a:buNone/>
              <a:defRPr sz="4000">
                <a:latin typeface="Arial" panose="020B0604020202020204" pitchFamily="34" charset="0"/>
                <a:ea typeface="Tahoma" panose="020B0604030504040204" pitchFamily="34" charset="0"/>
                <a:cs typeface="Arial" panose="020B0604020202020204" pitchFamily="34" charset="0"/>
              </a:defRPr>
            </a:lvl1pPr>
          </a:lstStyle>
          <a:p>
            <a:r>
              <a:rPr lang="en-GB" noProof="0" dirty="0"/>
              <a:t>Title</a:t>
            </a:r>
          </a:p>
        </p:txBody>
      </p:sp>
    </p:spTree>
    <p:extLst>
      <p:ext uri="{BB962C8B-B14F-4D97-AF65-F5344CB8AC3E}">
        <p14:creationId xmlns:p14="http://schemas.microsoft.com/office/powerpoint/2010/main" val="11537547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5B_Comparison">
    <p:spTree>
      <p:nvGrpSpPr>
        <p:cNvPr id="1" name=""/>
        <p:cNvGrpSpPr/>
        <p:nvPr/>
      </p:nvGrpSpPr>
      <p:grpSpPr>
        <a:xfrm>
          <a:off x="0" y="0"/>
          <a:ext cx="0" cy="0"/>
          <a:chOff x="0" y="0"/>
          <a:chExt cx="0" cy="0"/>
        </a:xfrm>
      </p:grpSpPr>
      <p:sp>
        <p:nvSpPr>
          <p:cNvPr id="5" name="Textplatzhalter 10">
            <a:extLst>
              <a:ext uri="{FF2B5EF4-FFF2-40B4-BE49-F238E27FC236}">
                <a16:creationId xmlns:a16="http://schemas.microsoft.com/office/drawing/2014/main" id="{05273259-69F1-B743-8A05-F1390F7A4D26}"/>
              </a:ext>
            </a:extLst>
          </p:cNvPr>
          <p:cNvSpPr>
            <a:spLocks noGrp="1"/>
          </p:cNvSpPr>
          <p:nvPr>
            <p:ph type="body" sz="quarter" idx="13" hasCustomPrompt="1"/>
          </p:nvPr>
        </p:nvSpPr>
        <p:spPr>
          <a:xfrm>
            <a:off x="512638" y="1641075"/>
            <a:ext cx="5367338" cy="526839"/>
          </a:xfrm>
          <a:prstGeom prst="rect">
            <a:avLst/>
          </a:prstGeom>
          <a:solidFill>
            <a:schemeClr val="accent1"/>
          </a:solidFill>
        </p:spPr>
        <p:txBody>
          <a:bodyPr/>
          <a:lstStyle>
            <a:lvl1pPr marL="0" indent="0">
              <a:lnSpc>
                <a:spcPts val="3200"/>
              </a:lnSpc>
              <a:spcBef>
                <a:spcPts val="0"/>
              </a:spcBef>
              <a:buFont typeface="Arial" panose="020B0604020202020204" pitchFamily="34" charset="0"/>
              <a:buNone/>
              <a:defRPr sz="2400">
                <a:latin typeface="Arial" panose="020B0604020202020204" pitchFamily="34" charset="0"/>
                <a:ea typeface="Tahoma" panose="020B0604030504040204" pitchFamily="34" charset="0"/>
                <a:cs typeface="Arial" panose="020B0604020202020204" pitchFamily="34" charset="0"/>
              </a:defRPr>
            </a:lvl1pPr>
            <a:lvl2pPr marL="877887" indent="-342900">
              <a:defRPr lang="de-DE" sz="2400" kern="1200" dirty="0">
                <a:solidFill>
                  <a:schemeClr val="tx1"/>
                </a:solidFill>
                <a:latin typeface="+mn-lt"/>
                <a:ea typeface="+mn-ea"/>
                <a:cs typeface="+mn-cs"/>
              </a:defRPr>
            </a:lvl2pPr>
            <a:lvl3pPr>
              <a:defRPr/>
            </a:lvl3pPr>
          </a:lstStyle>
          <a:p>
            <a:r>
              <a:rPr lang="en-GB" noProof="0" dirty="0"/>
              <a:t>Lorem ipsum</a:t>
            </a:r>
          </a:p>
        </p:txBody>
      </p:sp>
      <p:sp>
        <p:nvSpPr>
          <p:cNvPr id="6" name="Textplatzhalter 10">
            <a:extLst>
              <a:ext uri="{FF2B5EF4-FFF2-40B4-BE49-F238E27FC236}">
                <a16:creationId xmlns:a16="http://schemas.microsoft.com/office/drawing/2014/main" id="{1B9B0F86-111D-824E-A4A6-B691C53F208D}"/>
              </a:ext>
            </a:extLst>
          </p:cNvPr>
          <p:cNvSpPr>
            <a:spLocks noGrp="1"/>
          </p:cNvSpPr>
          <p:nvPr>
            <p:ph type="body" sz="quarter" idx="14" hasCustomPrompt="1"/>
          </p:nvPr>
        </p:nvSpPr>
        <p:spPr>
          <a:xfrm>
            <a:off x="6344658" y="1641075"/>
            <a:ext cx="5439974" cy="526839"/>
          </a:xfrm>
          <a:prstGeom prst="rect">
            <a:avLst/>
          </a:prstGeom>
          <a:solidFill>
            <a:schemeClr val="accent1"/>
          </a:solidFill>
        </p:spPr>
        <p:txBody>
          <a:bodyPr/>
          <a:lstStyle>
            <a:lvl1pPr marL="0" indent="0">
              <a:lnSpc>
                <a:spcPts val="3200"/>
              </a:lnSpc>
              <a:spcBef>
                <a:spcPts val="0"/>
              </a:spcBef>
              <a:buFont typeface="Arial" panose="020B0604020202020204" pitchFamily="34" charset="0"/>
              <a:buNone/>
              <a:defRPr sz="2400">
                <a:latin typeface="Arial" panose="020B0604020202020204" pitchFamily="34" charset="0"/>
                <a:ea typeface="Tahoma" panose="020B0604030504040204" pitchFamily="34" charset="0"/>
                <a:cs typeface="Arial" panose="020B0604020202020204" pitchFamily="34" charset="0"/>
              </a:defRPr>
            </a:lvl1pPr>
            <a:lvl2pPr marL="800100" indent="-265113">
              <a:tabLst/>
              <a:defRPr/>
            </a:lvl2pPr>
            <a:lvl3pPr marL="1069975" indent="-252413">
              <a:buFont typeface="Arial" panose="020B0604020202020204" pitchFamily="34" charset="0"/>
              <a:buChar char="•"/>
              <a:tabLst/>
              <a:defRPr/>
            </a:lvl3pPr>
          </a:lstStyle>
          <a:p>
            <a:r>
              <a:rPr lang="en-GB" noProof="0" dirty="0"/>
              <a:t>Lorem ipsum</a:t>
            </a:r>
          </a:p>
        </p:txBody>
      </p:sp>
      <p:sp>
        <p:nvSpPr>
          <p:cNvPr id="8" name="Textplatzhalter 10">
            <a:extLst>
              <a:ext uri="{FF2B5EF4-FFF2-40B4-BE49-F238E27FC236}">
                <a16:creationId xmlns:a16="http://schemas.microsoft.com/office/drawing/2014/main" id="{6891B3D6-AF94-574A-ADD2-29FA14C8995F}"/>
              </a:ext>
            </a:extLst>
          </p:cNvPr>
          <p:cNvSpPr>
            <a:spLocks noGrp="1"/>
          </p:cNvSpPr>
          <p:nvPr>
            <p:ph type="body" sz="quarter" idx="11" hasCustomPrompt="1"/>
          </p:nvPr>
        </p:nvSpPr>
        <p:spPr>
          <a:xfrm>
            <a:off x="512638" y="2167914"/>
            <a:ext cx="5367338" cy="3821104"/>
          </a:xfrm>
          <a:prstGeom prst="rect">
            <a:avLst/>
          </a:prstGeom>
        </p:spPr>
        <p:txBody>
          <a:bodyPr lIns="0"/>
          <a:lstStyle>
            <a:lvl1pPr marL="514350" indent="-514350">
              <a:lnSpc>
                <a:spcPct val="150000"/>
              </a:lnSpc>
              <a:spcBef>
                <a:spcPts val="0"/>
              </a:spcBef>
              <a:buFont typeface="Arial" panose="020B0604020202020204" pitchFamily="34" charset="0"/>
              <a:buChar char="•"/>
              <a:defRPr sz="2200">
                <a:latin typeface="Arial" panose="020B0604020202020204" pitchFamily="34" charset="0"/>
                <a:ea typeface="Tahoma" panose="020B0604030504040204" pitchFamily="34" charset="0"/>
                <a:cs typeface="Arial" panose="020B0604020202020204" pitchFamily="34" charset="0"/>
              </a:defRPr>
            </a:lvl1pPr>
            <a:lvl2pPr marL="877887" indent="-342900">
              <a:buFont typeface="Symbol" panose="05050102010706020507" pitchFamily="18" charset="2"/>
              <a:buChar char=""/>
              <a:defRPr lang="de-DE" sz="2200" kern="1200" dirty="0">
                <a:solidFill>
                  <a:schemeClr val="tx1"/>
                </a:solidFill>
                <a:latin typeface="Arial" panose="020B0604020202020204" pitchFamily="34" charset="0"/>
                <a:ea typeface="Tahoma" panose="020B0604030504040204" pitchFamily="34" charset="0"/>
                <a:cs typeface="Arial" panose="020B0604020202020204" pitchFamily="34" charset="0"/>
              </a:defRPr>
            </a:lvl2pPr>
            <a:lvl3pPr marL="1143000" indent="-228600">
              <a:buFont typeface="Arial" panose="020B0604020202020204" pitchFamily="34" charset="0"/>
              <a:buChar char="▪"/>
              <a:defRPr sz="1800">
                <a:latin typeface="Arial" panose="020B0604020202020204" pitchFamily="34" charset="0"/>
                <a:ea typeface="Tahoma" panose="020B0604030504040204" pitchFamily="34" charset="0"/>
                <a:cs typeface="Arial" panose="020B0604020202020204" pitchFamily="34" charset="0"/>
              </a:defRPr>
            </a:lvl3pPr>
          </a:lstStyle>
          <a:p>
            <a:r>
              <a:rPr lang="en-GB" noProof="0" dirty="0"/>
              <a:t>Lorem ipsum
</a:t>
            </a:r>
            <a:r>
              <a:rPr lang="en-GB" noProof="0" dirty="0" err="1"/>
              <a:t>Voluptate</a:t>
            </a:r>
            <a:r>
              <a:rPr lang="en-GB" noProof="0" dirty="0"/>
              <a:t> </a:t>
            </a:r>
            <a:r>
              <a:rPr lang="en-GB" noProof="0" dirty="0" err="1"/>
              <a:t>velit</a:t>
            </a:r>
            <a:endParaRPr lang="en-GB" noProof="0" dirty="0"/>
          </a:p>
          <a:p>
            <a:pPr lvl="1"/>
            <a:r>
              <a:rPr lang="en-GB" noProof="0" dirty="0"/>
              <a:t>Lorem ipsum</a:t>
            </a:r>
          </a:p>
          <a:p>
            <a:pPr lvl="2"/>
            <a:r>
              <a:rPr lang="en-GB" noProof="0" dirty="0"/>
              <a:t>Lorem </a:t>
            </a:r>
            <a:r>
              <a:rPr lang="en-GB" noProof="0" dirty="0" err="1"/>
              <a:t>lorem</a:t>
            </a:r>
            <a:endParaRPr lang="en-GB" noProof="0" dirty="0"/>
          </a:p>
          <a:p>
            <a:r>
              <a:rPr lang="en-GB" noProof="0" dirty="0"/>
              <a:t>Duis </a:t>
            </a:r>
            <a:r>
              <a:rPr lang="en-GB" noProof="0" dirty="0" err="1"/>
              <a:t>aute</a:t>
            </a:r>
            <a:r>
              <a:rPr lang="en-GB" noProof="0" dirty="0"/>
              <a:t> </a:t>
            </a:r>
            <a:r>
              <a:rPr lang="en-GB" noProof="0" dirty="0" err="1"/>
              <a:t>irure</a:t>
            </a:r>
            <a:endParaRPr lang="en-GB" noProof="0" dirty="0"/>
          </a:p>
          <a:p>
            <a:r>
              <a:rPr lang="en-GB" noProof="0" dirty="0" err="1"/>
              <a:t>Excepteur</a:t>
            </a:r>
            <a:r>
              <a:rPr lang="en-GB" noProof="0" dirty="0"/>
              <a:t> </a:t>
            </a:r>
            <a:r>
              <a:rPr lang="en-GB" noProof="0" dirty="0" err="1"/>
              <a:t>sint</a:t>
            </a:r>
            <a:endParaRPr lang="en-GB" noProof="0" dirty="0"/>
          </a:p>
          <a:p>
            <a:r>
              <a:rPr lang="en-GB" noProof="0" dirty="0"/>
              <a:t>Sunt in culpa</a:t>
            </a:r>
          </a:p>
        </p:txBody>
      </p:sp>
      <p:sp>
        <p:nvSpPr>
          <p:cNvPr id="11" name="Textplatzhalter 10">
            <a:extLst>
              <a:ext uri="{FF2B5EF4-FFF2-40B4-BE49-F238E27FC236}">
                <a16:creationId xmlns:a16="http://schemas.microsoft.com/office/drawing/2014/main" id="{3B619BBD-3A14-3B43-9F95-349967D2AA70}"/>
              </a:ext>
            </a:extLst>
          </p:cNvPr>
          <p:cNvSpPr>
            <a:spLocks noGrp="1"/>
          </p:cNvSpPr>
          <p:nvPr>
            <p:ph type="body" sz="quarter" idx="15" hasCustomPrompt="1"/>
          </p:nvPr>
        </p:nvSpPr>
        <p:spPr>
          <a:xfrm>
            <a:off x="6359981" y="2167914"/>
            <a:ext cx="5367338" cy="3821104"/>
          </a:xfrm>
          <a:prstGeom prst="rect">
            <a:avLst/>
          </a:prstGeom>
        </p:spPr>
        <p:txBody>
          <a:bodyPr lIns="0"/>
          <a:lstStyle>
            <a:lvl1pPr marL="514350" indent="-514350">
              <a:lnSpc>
                <a:spcPct val="150000"/>
              </a:lnSpc>
              <a:spcBef>
                <a:spcPts val="0"/>
              </a:spcBef>
              <a:buFont typeface="Arial" panose="020B0604020202020204" pitchFamily="34" charset="0"/>
              <a:buChar char="•"/>
              <a:defRPr sz="2200">
                <a:latin typeface="Arial" panose="020B0604020202020204" pitchFamily="34" charset="0"/>
                <a:ea typeface="Tahoma" panose="020B0604030504040204" pitchFamily="34" charset="0"/>
                <a:cs typeface="Arial" panose="020B0604020202020204" pitchFamily="34" charset="0"/>
              </a:defRPr>
            </a:lvl1pPr>
            <a:lvl2pPr marL="877887" indent="-342900">
              <a:buFont typeface="Symbol" panose="05050102010706020507" pitchFamily="18" charset="2"/>
              <a:buChar char=""/>
              <a:defRPr lang="de-DE" sz="2200" kern="1200" dirty="0">
                <a:solidFill>
                  <a:schemeClr val="tx1"/>
                </a:solidFill>
                <a:latin typeface="Arial" panose="020B0604020202020204" pitchFamily="34" charset="0"/>
                <a:ea typeface="Tahoma" panose="020B0604030504040204" pitchFamily="34" charset="0"/>
                <a:cs typeface="Arial" panose="020B0604020202020204" pitchFamily="34" charset="0"/>
              </a:defRPr>
            </a:lvl2pPr>
            <a:lvl3pPr marL="1143000" indent="-228600">
              <a:buFont typeface="Arial" panose="020B0604020202020204" pitchFamily="34" charset="0"/>
              <a:buChar char="▪"/>
              <a:defRPr sz="1800">
                <a:latin typeface="Arial" panose="020B0604020202020204" pitchFamily="34" charset="0"/>
                <a:ea typeface="Tahoma" panose="020B0604030504040204" pitchFamily="34" charset="0"/>
                <a:cs typeface="Arial" panose="020B0604020202020204" pitchFamily="34" charset="0"/>
              </a:defRPr>
            </a:lvl3pPr>
          </a:lstStyle>
          <a:p>
            <a:r>
              <a:rPr lang="en-GB" noProof="0" dirty="0"/>
              <a:t>Lorem ipsum
</a:t>
            </a:r>
            <a:r>
              <a:rPr lang="en-GB" noProof="0" dirty="0" err="1"/>
              <a:t>Voluptate</a:t>
            </a:r>
            <a:r>
              <a:rPr lang="en-GB" noProof="0" dirty="0"/>
              <a:t> </a:t>
            </a:r>
            <a:r>
              <a:rPr lang="en-GB" noProof="0" dirty="0" err="1"/>
              <a:t>velit</a:t>
            </a:r>
            <a:endParaRPr lang="en-GB" noProof="0" dirty="0"/>
          </a:p>
          <a:p>
            <a:pPr lvl="1"/>
            <a:r>
              <a:rPr lang="en-GB" noProof="0" dirty="0"/>
              <a:t>Lorem ipsum</a:t>
            </a:r>
          </a:p>
          <a:p>
            <a:pPr lvl="2"/>
            <a:r>
              <a:rPr lang="en-GB" noProof="0" dirty="0"/>
              <a:t>Lorem </a:t>
            </a:r>
            <a:r>
              <a:rPr lang="en-GB" noProof="0" dirty="0" err="1"/>
              <a:t>lorem</a:t>
            </a:r>
            <a:endParaRPr lang="en-GB" noProof="0" dirty="0"/>
          </a:p>
          <a:p>
            <a:r>
              <a:rPr lang="en-GB" noProof="0" dirty="0"/>
              <a:t>Duis </a:t>
            </a:r>
            <a:r>
              <a:rPr lang="en-GB" noProof="0" dirty="0" err="1"/>
              <a:t>aute</a:t>
            </a:r>
            <a:r>
              <a:rPr lang="en-GB" noProof="0" dirty="0"/>
              <a:t> </a:t>
            </a:r>
            <a:r>
              <a:rPr lang="en-GB" noProof="0" dirty="0" err="1"/>
              <a:t>irure</a:t>
            </a:r>
            <a:endParaRPr lang="en-GB" noProof="0" dirty="0"/>
          </a:p>
          <a:p>
            <a:r>
              <a:rPr lang="en-GB" noProof="0" dirty="0" err="1"/>
              <a:t>Excepteur</a:t>
            </a:r>
            <a:r>
              <a:rPr lang="en-GB" noProof="0" dirty="0"/>
              <a:t> </a:t>
            </a:r>
            <a:r>
              <a:rPr lang="en-GB" noProof="0" dirty="0" err="1"/>
              <a:t>sint</a:t>
            </a:r>
            <a:endParaRPr lang="en-GB" noProof="0" dirty="0"/>
          </a:p>
          <a:p>
            <a:r>
              <a:rPr lang="en-GB" noProof="0" dirty="0"/>
              <a:t>Sunt in culpa</a:t>
            </a:r>
          </a:p>
        </p:txBody>
      </p:sp>
      <p:sp>
        <p:nvSpPr>
          <p:cNvPr id="10" name="Fußzeilenplatzhalter 1">
            <a:extLst>
              <a:ext uri="{FF2B5EF4-FFF2-40B4-BE49-F238E27FC236}">
                <a16:creationId xmlns:a16="http://schemas.microsoft.com/office/drawing/2014/main" id="{2DCA1248-258D-F349-8843-C72312D57B66}"/>
              </a:ext>
            </a:extLst>
          </p:cNvPr>
          <p:cNvSpPr>
            <a:spLocks noGrp="1"/>
          </p:cNvSpPr>
          <p:nvPr>
            <p:ph type="ftr" sz="quarter" idx="3"/>
          </p:nvPr>
        </p:nvSpPr>
        <p:spPr>
          <a:xfrm>
            <a:off x="7099205" y="6395641"/>
            <a:ext cx="4683369" cy="365125"/>
          </a:xfrm>
          <a:prstGeom prst="rect">
            <a:avLst/>
          </a:prstGeom>
        </p:spPr>
        <p:txBody>
          <a:bodyPr vert="horz" lIns="91440" tIns="45720" rIns="91440" bIns="45720" rtlCol="0" anchor="ctr"/>
          <a:lstStyle>
            <a:lvl1pPr algn="r">
              <a:defRPr sz="800">
                <a:solidFill>
                  <a:schemeClr val="tx1">
                    <a:tint val="75000"/>
                  </a:schemeClr>
                </a:solidFill>
                <a:latin typeface="Arial" panose="020B0604020202020204" pitchFamily="34" charset="0"/>
                <a:cs typeface="Arial" panose="020B0604020202020204" pitchFamily="34" charset="0"/>
              </a:defRPr>
            </a:lvl1pPr>
          </a:lstStyle>
          <a:p>
            <a:fld id="{8E3C4738-0AD8-49CE-A789-E0137A461547}" type="slidenum">
              <a:rPr lang="en-GB" smtClean="0">
                <a:solidFill>
                  <a:schemeClr val="tx1"/>
                </a:solidFill>
                <a:ea typeface="Tahoma" panose="020B0604030504040204" pitchFamily="34" charset="0"/>
              </a:rPr>
              <a:pPr/>
              <a:t>‹N°›</a:t>
            </a:fld>
            <a:r>
              <a:rPr lang="en-GB" dirty="0">
                <a:solidFill>
                  <a:schemeClr val="tx1"/>
                </a:solidFill>
                <a:ea typeface="Tahoma" panose="020B0604030504040204" pitchFamily="34" charset="0"/>
              </a:rPr>
              <a:t> </a:t>
            </a:r>
            <a:endParaRPr lang="en-GB" dirty="0"/>
          </a:p>
        </p:txBody>
      </p:sp>
      <p:sp>
        <p:nvSpPr>
          <p:cNvPr id="9" name="Textplatzhalter 2">
            <a:extLst>
              <a:ext uri="{FF2B5EF4-FFF2-40B4-BE49-F238E27FC236}">
                <a16:creationId xmlns:a16="http://schemas.microsoft.com/office/drawing/2014/main" id="{D329AEA7-D0BA-644D-BCE7-8F4DD08D6C12}"/>
              </a:ext>
            </a:extLst>
          </p:cNvPr>
          <p:cNvSpPr>
            <a:spLocks noGrp="1"/>
          </p:cNvSpPr>
          <p:nvPr>
            <p:ph type="body" sz="quarter" idx="10" hasCustomPrompt="1"/>
          </p:nvPr>
        </p:nvSpPr>
        <p:spPr>
          <a:xfrm>
            <a:off x="479376" y="283223"/>
            <a:ext cx="11130366" cy="766615"/>
          </a:xfrm>
          <a:prstGeom prst="rect">
            <a:avLst/>
          </a:prstGeom>
        </p:spPr>
        <p:txBody>
          <a:bodyPr lIns="0"/>
          <a:lstStyle>
            <a:lvl1pPr marL="0" indent="0">
              <a:buNone/>
              <a:defRPr sz="4000">
                <a:latin typeface="Arial" panose="020B0604020202020204" pitchFamily="34" charset="0"/>
                <a:ea typeface="Tahoma" panose="020B0604030504040204" pitchFamily="34" charset="0"/>
                <a:cs typeface="Arial" panose="020B0604020202020204" pitchFamily="34" charset="0"/>
              </a:defRPr>
            </a:lvl1pPr>
          </a:lstStyle>
          <a:p>
            <a:r>
              <a:rPr lang="en-GB" noProof="0" dirty="0"/>
              <a:t>Title</a:t>
            </a:r>
          </a:p>
        </p:txBody>
      </p:sp>
    </p:spTree>
    <p:extLst>
      <p:ext uri="{BB962C8B-B14F-4D97-AF65-F5344CB8AC3E}">
        <p14:creationId xmlns:p14="http://schemas.microsoft.com/office/powerpoint/2010/main" val="7222475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5B_Comparison">
    <p:spTree>
      <p:nvGrpSpPr>
        <p:cNvPr id="1" name=""/>
        <p:cNvGrpSpPr/>
        <p:nvPr/>
      </p:nvGrpSpPr>
      <p:grpSpPr>
        <a:xfrm>
          <a:off x="0" y="0"/>
          <a:ext cx="0" cy="0"/>
          <a:chOff x="0" y="0"/>
          <a:chExt cx="0" cy="0"/>
        </a:xfrm>
      </p:grpSpPr>
      <p:sp>
        <p:nvSpPr>
          <p:cNvPr id="5" name="Textplatzhalter 10">
            <a:extLst>
              <a:ext uri="{FF2B5EF4-FFF2-40B4-BE49-F238E27FC236}">
                <a16:creationId xmlns:a16="http://schemas.microsoft.com/office/drawing/2014/main" id="{05273259-69F1-B743-8A05-F1390F7A4D26}"/>
              </a:ext>
            </a:extLst>
          </p:cNvPr>
          <p:cNvSpPr>
            <a:spLocks noGrp="1"/>
          </p:cNvSpPr>
          <p:nvPr>
            <p:ph type="body" sz="quarter" idx="13" hasCustomPrompt="1"/>
          </p:nvPr>
        </p:nvSpPr>
        <p:spPr>
          <a:xfrm>
            <a:off x="512638" y="1641075"/>
            <a:ext cx="5367338" cy="526839"/>
          </a:xfrm>
          <a:prstGeom prst="rect">
            <a:avLst/>
          </a:prstGeom>
          <a:solidFill>
            <a:schemeClr val="accent2">
              <a:lumMod val="20000"/>
              <a:lumOff val="80000"/>
            </a:schemeClr>
          </a:solidFill>
        </p:spPr>
        <p:txBody>
          <a:bodyPr/>
          <a:lstStyle>
            <a:lvl1pPr marL="0" indent="0">
              <a:lnSpc>
                <a:spcPts val="3200"/>
              </a:lnSpc>
              <a:spcBef>
                <a:spcPts val="0"/>
              </a:spcBef>
              <a:buFont typeface="Arial" panose="020B0604020202020204" pitchFamily="34" charset="0"/>
              <a:buNone/>
              <a:defRPr sz="2400">
                <a:latin typeface="Arial" panose="020B0604020202020204" pitchFamily="34" charset="0"/>
                <a:ea typeface="Tahoma" panose="020B0604030504040204" pitchFamily="34" charset="0"/>
                <a:cs typeface="Arial" panose="020B0604020202020204" pitchFamily="34" charset="0"/>
              </a:defRPr>
            </a:lvl1pPr>
            <a:lvl2pPr marL="877887" indent="-342900">
              <a:defRPr lang="de-DE" sz="2400" kern="1200" dirty="0">
                <a:solidFill>
                  <a:schemeClr val="tx1"/>
                </a:solidFill>
                <a:latin typeface="+mn-lt"/>
                <a:ea typeface="+mn-ea"/>
                <a:cs typeface="+mn-cs"/>
              </a:defRPr>
            </a:lvl2pPr>
            <a:lvl3pPr>
              <a:defRPr/>
            </a:lvl3pPr>
          </a:lstStyle>
          <a:p>
            <a:r>
              <a:rPr lang="en-GB" noProof="0" dirty="0"/>
              <a:t>Lorem ipsum</a:t>
            </a:r>
          </a:p>
        </p:txBody>
      </p:sp>
      <p:sp>
        <p:nvSpPr>
          <p:cNvPr id="6" name="Textplatzhalter 10">
            <a:extLst>
              <a:ext uri="{FF2B5EF4-FFF2-40B4-BE49-F238E27FC236}">
                <a16:creationId xmlns:a16="http://schemas.microsoft.com/office/drawing/2014/main" id="{1B9B0F86-111D-824E-A4A6-B691C53F208D}"/>
              </a:ext>
            </a:extLst>
          </p:cNvPr>
          <p:cNvSpPr>
            <a:spLocks noGrp="1"/>
          </p:cNvSpPr>
          <p:nvPr>
            <p:ph type="body" sz="quarter" idx="14" hasCustomPrompt="1"/>
          </p:nvPr>
        </p:nvSpPr>
        <p:spPr>
          <a:xfrm>
            <a:off x="6344658" y="1641075"/>
            <a:ext cx="5439974" cy="526839"/>
          </a:xfrm>
          <a:prstGeom prst="rect">
            <a:avLst/>
          </a:prstGeom>
          <a:solidFill>
            <a:schemeClr val="accent2">
              <a:lumMod val="20000"/>
              <a:lumOff val="80000"/>
            </a:schemeClr>
          </a:solidFill>
        </p:spPr>
        <p:txBody>
          <a:bodyPr/>
          <a:lstStyle>
            <a:lvl1pPr marL="0" indent="0">
              <a:lnSpc>
                <a:spcPts val="3200"/>
              </a:lnSpc>
              <a:spcBef>
                <a:spcPts val="0"/>
              </a:spcBef>
              <a:buFont typeface="Arial" panose="020B0604020202020204" pitchFamily="34" charset="0"/>
              <a:buNone/>
              <a:defRPr sz="2400">
                <a:latin typeface="Arial" panose="020B0604020202020204" pitchFamily="34" charset="0"/>
                <a:ea typeface="Tahoma" panose="020B0604030504040204" pitchFamily="34" charset="0"/>
                <a:cs typeface="Arial" panose="020B0604020202020204" pitchFamily="34" charset="0"/>
              </a:defRPr>
            </a:lvl1pPr>
            <a:lvl2pPr marL="800100" indent="-265113">
              <a:tabLst/>
              <a:defRPr/>
            </a:lvl2pPr>
            <a:lvl3pPr marL="1069975" indent="-252413">
              <a:buFont typeface="Arial" panose="020B0604020202020204" pitchFamily="34" charset="0"/>
              <a:buChar char="•"/>
              <a:tabLst/>
              <a:defRPr/>
            </a:lvl3pPr>
          </a:lstStyle>
          <a:p>
            <a:r>
              <a:rPr lang="en-GB" noProof="0" dirty="0"/>
              <a:t>Lorem ipsum</a:t>
            </a:r>
          </a:p>
        </p:txBody>
      </p:sp>
      <p:sp>
        <p:nvSpPr>
          <p:cNvPr id="8" name="Textplatzhalter 10">
            <a:extLst>
              <a:ext uri="{FF2B5EF4-FFF2-40B4-BE49-F238E27FC236}">
                <a16:creationId xmlns:a16="http://schemas.microsoft.com/office/drawing/2014/main" id="{6891B3D6-AF94-574A-ADD2-29FA14C8995F}"/>
              </a:ext>
            </a:extLst>
          </p:cNvPr>
          <p:cNvSpPr>
            <a:spLocks noGrp="1"/>
          </p:cNvSpPr>
          <p:nvPr>
            <p:ph type="body" sz="quarter" idx="11" hasCustomPrompt="1"/>
          </p:nvPr>
        </p:nvSpPr>
        <p:spPr>
          <a:xfrm>
            <a:off x="512638" y="2167914"/>
            <a:ext cx="5367338" cy="3821104"/>
          </a:xfrm>
          <a:prstGeom prst="rect">
            <a:avLst/>
          </a:prstGeom>
        </p:spPr>
        <p:txBody>
          <a:bodyPr lIns="0"/>
          <a:lstStyle>
            <a:lvl1pPr marL="514350" indent="-514350">
              <a:lnSpc>
                <a:spcPct val="150000"/>
              </a:lnSpc>
              <a:spcBef>
                <a:spcPts val="0"/>
              </a:spcBef>
              <a:buFont typeface="Arial" panose="020B0604020202020204" pitchFamily="34" charset="0"/>
              <a:buChar char="•"/>
              <a:defRPr sz="2200">
                <a:latin typeface="Arial" panose="020B0604020202020204" pitchFamily="34" charset="0"/>
                <a:ea typeface="Tahoma" panose="020B0604030504040204" pitchFamily="34" charset="0"/>
                <a:cs typeface="Arial" panose="020B0604020202020204" pitchFamily="34" charset="0"/>
              </a:defRPr>
            </a:lvl1pPr>
            <a:lvl2pPr marL="877887" indent="-342900">
              <a:buFont typeface="Symbol" panose="05050102010706020507" pitchFamily="18" charset="2"/>
              <a:buChar char=""/>
              <a:defRPr lang="de-DE" sz="2200" kern="1200" dirty="0">
                <a:solidFill>
                  <a:schemeClr val="tx1"/>
                </a:solidFill>
                <a:latin typeface="Arial" panose="020B0604020202020204" pitchFamily="34" charset="0"/>
                <a:ea typeface="Tahoma" panose="020B0604030504040204" pitchFamily="34" charset="0"/>
                <a:cs typeface="Arial" panose="020B0604020202020204" pitchFamily="34" charset="0"/>
              </a:defRPr>
            </a:lvl2pPr>
            <a:lvl3pPr marL="1143000" indent="-228600">
              <a:buFont typeface="Arial" panose="020B0604020202020204" pitchFamily="34" charset="0"/>
              <a:buChar char="▪"/>
              <a:defRPr sz="1800">
                <a:latin typeface="Arial" panose="020B0604020202020204" pitchFamily="34" charset="0"/>
                <a:ea typeface="Tahoma" panose="020B0604030504040204" pitchFamily="34" charset="0"/>
                <a:cs typeface="Arial" panose="020B0604020202020204" pitchFamily="34" charset="0"/>
              </a:defRPr>
            </a:lvl3pPr>
          </a:lstStyle>
          <a:p>
            <a:r>
              <a:rPr lang="en-GB" noProof="0" dirty="0"/>
              <a:t>Lorem ipsum
</a:t>
            </a:r>
            <a:r>
              <a:rPr lang="en-GB" noProof="0" dirty="0" err="1"/>
              <a:t>Voluptate</a:t>
            </a:r>
            <a:r>
              <a:rPr lang="en-GB" noProof="0" dirty="0"/>
              <a:t> </a:t>
            </a:r>
            <a:r>
              <a:rPr lang="en-GB" noProof="0" dirty="0" err="1"/>
              <a:t>velit</a:t>
            </a:r>
            <a:endParaRPr lang="en-GB" noProof="0" dirty="0"/>
          </a:p>
          <a:p>
            <a:pPr lvl="1"/>
            <a:r>
              <a:rPr lang="en-GB" noProof="0" dirty="0"/>
              <a:t>Lorem ipsum</a:t>
            </a:r>
          </a:p>
          <a:p>
            <a:pPr lvl="2"/>
            <a:r>
              <a:rPr lang="en-GB" noProof="0" dirty="0"/>
              <a:t>Lorem lorem</a:t>
            </a:r>
          </a:p>
          <a:p>
            <a:r>
              <a:rPr lang="en-GB" noProof="0" dirty="0"/>
              <a:t>Duis </a:t>
            </a:r>
            <a:r>
              <a:rPr lang="en-GB" noProof="0" dirty="0" err="1"/>
              <a:t>aute</a:t>
            </a:r>
            <a:r>
              <a:rPr lang="en-GB" noProof="0" dirty="0"/>
              <a:t> </a:t>
            </a:r>
            <a:r>
              <a:rPr lang="en-GB" noProof="0" dirty="0" err="1"/>
              <a:t>irure</a:t>
            </a:r>
            <a:endParaRPr lang="en-GB" noProof="0" dirty="0"/>
          </a:p>
          <a:p>
            <a:r>
              <a:rPr lang="en-GB" noProof="0" dirty="0" err="1"/>
              <a:t>Excepteur</a:t>
            </a:r>
            <a:r>
              <a:rPr lang="en-GB" noProof="0" dirty="0"/>
              <a:t> </a:t>
            </a:r>
            <a:r>
              <a:rPr lang="en-GB" noProof="0" dirty="0" err="1"/>
              <a:t>sint</a:t>
            </a:r>
            <a:endParaRPr lang="en-GB" noProof="0" dirty="0"/>
          </a:p>
          <a:p>
            <a:r>
              <a:rPr lang="en-GB" noProof="0" dirty="0" err="1"/>
              <a:t>Sunt</a:t>
            </a:r>
            <a:r>
              <a:rPr lang="en-GB" noProof="0" dirty="0"/>
              <a:t> in culpa</a:t>
            </a:r>
          </a:p>
        </p:txBody>
      </p:sp>
      <p:sp>
        <p:nvSpPr>
          <p:cNvPr id="11" name="Textplatzhalter 10">
            <a:extLst>
              <a:ext uri="{FF2B5EF4-FFF2-40B4-BE49-F238E27FC236}">
                <a16:creationId xmlns:a16="http://schemas.microsoft.com/office/drawing/2014/main" id="{3B619BBD-3A14-3B43-9F95-349967D2AA70}"/>
              </a:ext>
            </a:extLst>
          </p:cNvPr>
          <p:cNvSpPr>
            <a:spLocks noGrp="1"/>
          </p:cNvSpPr>
          <p:nvPr>
            <p:ph type="body" sz="quarter" idx="15" hasCustomPrompt="1"/>
          </p:nvPr>
        </p:nvSpPr>
        <p:spPr>
          <a:xfrm>
            <a:off x="6359981" y="2167914"/>
            <a:ext cx="5367338" cy="3821104"/>
          </a:xfrm>
          <a:prstGeom prst="rect">
            <a:avLst/>
          </a:prstGeom>
        </p:spPr>
        <p:txBody>
          <a:bodyPr lIns="0"/>
          <a:lstStyle>
            <a:lvl1pPr marL="514350" indent="-514350">
              <a:lnSpc>
                <a:spcPct val="150000"/>
              </a:lnSpc>
              <a:spcBef>
                <a:spcPts val="0"/>
              </a:spcBef>
              <a:buFont typeface="Arial" panose="020B0604020202020204" pitchFamily="34" charset="0"/>
              <a:buChar char="•"/>
              <a:defRPr sz="2200">
                <a:latin typeface="Arial" panose="020B0604020202020204" pitchFamily="34" charset="0"/>
                <a:ea typeface="Tahoma" panose="020B0604030504040204" pitchFamily="34" charset="0"/>
                <a:cs typeface="Arial" panose="020B0604020202020204" pitchFamily="34" charset="0"/>
              </a:defRPr>
            </a:lvl1pPr>
            <a:lvl2pPr marL="877887" indent="-342900">
              <a:buFont typeface="Symbol" panose="05050102010706020507" pitchFamily="18" charset="2"/>
              <a:buChar char=""/>
              <a:defRPr lang="de-DE" sz="2200" kern="1200" dirty="0">
                <a:solidFill>
                  <a:schemeClr val="tx1"/>
                </a:solidFill>
                <a:latin typeface="Arial" panose="020B0604020202020204" pitchFamily="34" charset="0"/>
                <a:ea typeface="Tahoma" panose="020B0604030504040204" pitchFamily="34" charset="0"/>
                <a:cs typeface="Arial" panose="020B0604020202020204" pitchFamily="34" charset="0"/>
              </a:defRPr>
            </a:lvl2pPr>
            <a:lvl3pPr marL="1200150" indent="-285750">
              <a:buFont typeface="Arial" panose="020B0604020202020204" pitchFamily="34" charset="0"/>
              <a:buChar char="▪"/>
              <a:defRPr sz="1800">
                <a:latin typeface="Arial" panose="020B0604020202020204" pitchFamily="34" charset="0"/>
                <a:ea typeface="Tahoma" panose="020B0604030504040204" pitchFamily="34" charset="0"/>
                <a:cs typeface="Arial" panose="020B0604020202020204" pitchFamily="34" charset="0"/>
              </a:defRPr>
            </a:lvl3pPr>
          </a:lstStyle>
          <a:p>
            <a:r>
              <a:rPr lang="en-GB" noProof="0" dirty="0"/>
              <a:t>Lorem ipsum
</a:t>
            </a:r>
            <a:r>
              <a:rPr lang="en-GB" noProof="0" dirty="0" err="1"/>
              <a:t>Voluptate</a:t>
            </a:r>
            <a:r>
              <a:rPr lang="en-GB" noProof="0" dirty="0"/>
              <a:t> </a:t>
            </a:r>
            <a:r>
              <a:rPr lang="en-GB" noProof="0" dirty="0" err="1"/>
              <a:t>velit</a:t>
            </a:r>
            <a:endParaRPr lang="en-GB" noProof="0" dirty="0"/>
          </a:p>
          <a:p>
            <a:pPr lvl="1"/>
            <a:r>
              <a:rPr lang="en-GB" noProof="0" dirty="0"/>
              <a:t>Lorem ipsum</a:t>
            </a:r>
          </a:p>
          <a:p>
            <a:pPr lvl="2"/>
            <a:r>
              <a:rPr lang="en-GB" noProof="0" dirty="0"/>
              <a:t>Lorem </a:t>
            </a:r>
            <a:r>
              <a:rPr lang="en-GB" noProof="0" dirty="0" err="1"/>
              <a:t>lorem</a:t>
            </a:r>
            <a:endParaRPr lang="en-GB" noProof="0" dirty="0"/>
          </a:p>
          <a:p>
            <a:r>
              <a:rPr lang="en-GB" noProof="0" dirty="0"/>
              <a:t>Duis </a:t>
            </a:r>
            <a:r>
              <a:rPr lang="en-GB" noProof="0" dirty="0" err="1"/>
              <a:t>aute</a:t>
            </a:r>
            <a:r>
              <a:rPr lang="en-GB" noProof="0" dirty="0"/>
              <a:t> </a:t>
            </a:r>
            <a:r>
              <a:rPr lang="en-GB" noProof="0" dirty="0" err="1"/>
              <a:t>irure</a:t>
            </a:r>
            <a:endParaRPr lang="en-GB" noProof="0" dirty="0"/>
          </a:p>
          <a:p>
            <a:r>
              <a:rPr lang="en-GB" noProof="0" dirty="0" err="1"/>
              <a:t>Excepteur</a:t>
            </a:r>
            <a:r>
              <a:rPr lang="en-GB" noProof="0" dirty="0"/>
              <a:t> </a:t>
            </a:r>
            <a:r>
              <a:rPr lang="en-GB" noProof="0" dirty="0" err="1"/>
              <a:t>sint</a:t>
            </a:r>
            <a:endParaRPr lang="en-GB" noProof="0" dirty="0"/>
          </a:p>
          <a:p>
            <a:r>
              <a:rPr lang="en-GB" noProof="0" dirty="0"/>
              <a:t>Sunt in culpa</a:t>
            </a:r>
          </a:p>
        </p:txBody>
      </p:sp>
      <p:sp>
        <p:nvSpPr>
          <p:cNvPr id="10" name="Fußzeilenplatzhalter 1">
            <a:extLst>
              <a:ext uri="{FF2B5EF4-FFF2-40B4-BE49-F238E27FC236}">
                <a16:creationId xmlns:a16="http://schemas.microsoft.com/office/drawing/2014/main" id="{2DCA1248-258D-F349-8843-C72312D57B66}"/>
              </a:ext>
            </a:extLst>
          </p:cNvPr>
          <p:cNvSpPr>
            <a:spLocks noGrp="1"/>
          </p:cNvSpPr>
          <p:nvPr>
            <p:ph type="ftr" sz="quarter" idx="3"/>
          </p:nvPr>
        </p:nvSpPr>
        <p:spPr>
          <a:xfrm>
            <a:off x="7099205" y="6395641"/>
            <a:ext cx="4683369" cy="365125"/>
          </a:xfrm>
          <a:prstGeom prst="rect">
            <a:avLst/>
          </a:prstGeom>
        </p:spPr>
        <p:txBody>
          <a:bodyPr vert="horz" lIns="91440" tIns="45720" rIns="91440" bIns="45720" rtlCol="0" anchor="ctr"/>
          <a:lstStyle>
            <a:lvl1pPr algn="r">
              <a:defRPr sz="800">
                <a:solidFill>
                  <a:schemeClr val="tx1">
                    <a:tint val="75000"/>
                  </a:schemeClr>
                </a:solidFill>
                <a:latin typeface="Arial" panose="020B0604020202020204" pitchFamily="34" charset="0"/>
                <a:cs typeface="Arial" panose="020B0604020202020204" pitchFamily="34" charset="0"/>
              </a:defRPr>
            </a:lvl1pPr>
          </a:lstStyle>
          <a:p>
            <a:fld id="{B2E68087-34AA-4F66-B964-C2AFE88076C4}" type="slidenum">
              <a:rPr lang="en-GB" smtClean="0">
                <a:solidFill>
                  <a:schemeClr val="tx1"/>
                </a:solidFill>
                <a:ea typeface="Tahoma" panose="020B0604030504040204" pitchFamily="34" charset="0"/>
              </a:rPr>
              <a:pPr/>
              <a:t>‹N°›</a:t>
            </a:fld>
            <a:endParaRPr lang="en-GB" dirty="0"/>
          </a:p>
        </p:txBody>
      </p:sp>
      <p:sp>
        <p:nvSpPr>
          <p:cNvPr id="9" name="Textplatzhalter 2">
            <a:extLst>
              <a:ext uri="{FF2B5EF4-FFF2-40B4-BE49-F238E27FC236}">
                <a16:creationId xmlns:a16="http://schemas.microsoft.com/office/drawing/2014/main" id="{D329AEA7-D0BA-644D-BCE7-8F4DD08D6C12}"/>
              </a:ext>
            </a:extLst>
          </p:cNvPr>
          <p:cNvSpPr>
            <a:spLocks noGrp="1"/>
          </p:cNvSpPr>
          <p:nvPr>
            <p:ph type="body" sz="quarter" idx="10" hasCustomPrompt="1"/>
          </p:nvPr>
        </p:nvSpPr>
        <p:spPr>
          <a:xfrm>
            <a:off x="479376" y="283223"/>
            <a:ext cx="11130366" cy="766615"/>
          </a:xfrm>
          <a:prstGeom prst="rect">
            <a:avLst/>
          </a:prstGeom>
        </p:spPr>
        <p:txBody>
          <a:bodyPr lIns="0"/>
          <a:lstStyle>
            <a:lvl1pPr marL="0" indent="0">
              <a:buNone/>
              <a:defRPr sz="4000">
                <a:latin typeface="Arial" panose="020B0604020202020204" pitchFamily="34" charset="0"/>
                <a:ea typeface="Tahoma" panose="020B0604030504040204" pitchFamily="34" charset="0"/>
                <a:cs typeface="Arial" panose="020B0604020202020204" pitchFamily="34" charset="0"/>
              </a:defRPr>
            </a:lvl1pPr>
          </a:lstStyle>
          <a:p>
            <a:r>
              <a:rPr lang="en-GB" noProof="0" dirty="0"/>
              <a:t>Title</a:t>
            </a:r>
          </a:p>
        </p:txBody>
      </p:sp>
    </p:spTree>
    <p:extLst>
      <p:ext uri="{BB962C8B-B14F-4D97-AF65-F5344CB8AC3E}">
        <p14:creationId xmlns:p14="http://schemas.microsoft.com/office/powerpoint/2010/main" val="393222731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5D_Comparison">
    <p:spTree>
      <p:nvGrpSpPr>
        <p:cNvPr id="1" name=""/>
        <p:cNvGrpSpPr/>
        <p:nvPr/>
      </p:nvGrpSpPr>
      <p:grpSpPr>
        <a:xfrm>
          <a:off x="0" y="0"/>
          <a:ext cx="0" cy="0"/>
          <a:chOff x="0" y="0"/>
          <a:chExt cx="0" cy="0"/>
        </a:xfrm>
      </p:grpSpPr>
      <p:sp>
        <p:nvSpPr>
          <p:cNvPr id="7" name="Textplatzhalter 10">
            <a:extLst>
              <a:ext uri="{FF2B5EF4-FFF2-40B4-BE49-F238E27FC236}">
                <a16:creationId xmlns:a16="http://schemas.microsoft.com/office/drawing/2014/main" id="{0346A140-CACF-3E4B-A2E4-7EE94535C96D}"/>
              </a:ext>
            </a:extLst>
          </p:cNvPr>
          <p:cNvSpPr>
            <a:spLocks noGrp="1"/>
          </p:cNvSpPr>
          <p:nvPr>
            <p:ph type="body" sz="quarter" idx="13" hasCustomPrompt="1"/>
          </p:nvPr>
        </p:nvSpPr>
        <p:spPr>
          <a:xfrm>
            <a:off x="512638" y="1641075"/>
            <a:ext cx="5367338" cy="526839"/>
          </a:xfrm>
          <a:prstGeom prst="rect">
            <a:avLst/>
          </a:prstGeom>
          <a:solidFill>
            <a:schemeClr val="accent3">
              <a:lumMod val="20000"/>
              <a:lumOff val="80000"/>
            </a:schemeClr>
          </a:solidFill>
        </p:spPr>
        <p:txBody>
          <a:bodyPr/>
          <a:lstStyle>
            <a:lvl1pPr marL="0" indent="0">
              <a:lnSpc>
                <a:spcPts val="3200"/>
              </a:lnSpc>
              <a:spcBef>
                <a:spcPts val="0"/>
              </a:spcBef>
              <a:buFont typeface="Arial" panose="020B0604020202020204" pitchFamily="34" charset="0"/>
              <a:buNone/>
              <a:defRPr sz="2400">
                <a:latin typeface="Arial" panose="020B0604020202020204" pitchFamily="34" charset="0"/>
                <a:ea typeface="Tahoma" panose="020B0604030504040204" pitchFamily="34" charset="0"/>
                <a:cs typeface="Arial" panose="020B0604020202020204" pitchFamily="34" charset="0"/>
              </a:defRPr>
            </a:lvl1pPr>
            <a:lvl2pPr marL="877887" indent="-342900">
              <a:defRPr lang="de-DE" sz="2400" kern="1200" dirty="0">
                <a:solidFill>
                  <a:schemeClr val="tx1"/>
                </a:solidFill>
                <a:latin typeface="+mn-lt"/>
                <a:ea typeface="+mn-ea"/>
                <a:cs typeface="+mn-cs"/>
              </a:defRPr>
            </a:lvl2pPr>
            <a:lvl3pPr>
              <a:defRPr/>
            </a:lvl3pPr>
          </a:lstStyle>
          <a:p>
            <a:r>
              <a:rPr lang="en-GB" noProof="0" dirty="0"/>
              <a:t>Lorem ipsum</a:t>
            </a:r>
          </a:p>
        </p:txBody>
      </p:sp>
      <p:sp>
        <p:nvSpPr>
          <p:cNvPr id="8" name="Textplatzhalter 10">
            <a:extLst>
              <a:ext uri="{FF2B5EF4-FFF2-40B4-BE49-F238E27FC236}">
                <a16:creationId xmlns:a16="http://schemas.microsoft.com/office/drawing/2014/main" id="{CC091564-A277-9448-9F30-DA44AD414E7E}"/>
              </a:ext>
            </a:extLst>
          </p:cNvPr>
          <p:cNvSpPr>
            <a:spLocks noGrp="1"/>
          </p:cNvSpPr>
          <p:nvPr>
            <p:ph type="body" sz="quarter" idx="14" hasCustomPrompt="1"/>
          </p:nvPr>
        </p:nvSpPr>
        <p:spPr>
          <a:xfrm>
            <a:off x="6344658" y="1641075"/>
            <a:ext cx="5439974" cy="526839"/>
          </a:xfrm>
          <a:prstGeom prst="rect">
            <a:avLst/>
          </a:prstGeom>
          <a:solidFill>
            <a:schemeClr val="accent3">
              <a:lumMod val="20000"/>
              <a:lumOff val="80000"/>
            </a:schemeClr>
          </a:solidFill>
        </p:spPr>
        <p:txBody>
          <a:bodyPr/>
          <a:lstStyle>
            <a:lvl1pPr marL="0" indent="0">
              <a:lnSpc>
                <a:spcPts val="3200"/>
              </a:lnSpc>
              <a:spcBef>
                <a:spcPts val="0"/>
              </a:spcBef>
              <a:buFont typeface="Arial" panose="020B0604020202020204" pitchFamily="34" charset="0"/>
              <a:buNone/>
              <a:defRPr sz="2400">
                <a:latin typeface="Arial" panose="020B0604020202020204" pitchFamily="34" charset="0"/>
                <a:ea typeface="Tahoma" panose="020B0604030504040204" pitchFamily="34" charset="0"/>
                <a:cs typeface="Arial" panose="020B0604020202020204" pitchFamily="34" charset="0"/>
              </a:defRPr>
            </a:lvl1pPr>
            <a:lvl2pPr marL="800100" indent="-265113">
              <a:tabLst/>
              <a:defRPr/>
            </a:lvl2pPr>
            <a:lvl3pPr marL="1069975" indent="-252413">
              <a:buFont typeface="Arial" panose="020B0604020202020204" pitchFamily="34" charset="0"/>
              <a:buChar char="•"/>
              <a:tabLst/>
              <a:defRPr/>
            </a:lvl3pPr>
          </a:lstStyle>
          <a:p>
            <a:r>
              <a:rPr lang="en-GB" noProof="0" dirty="0"/>
              <a:t>Lorem ipsum</a:t>
            </a:r>
          </a:p>
        </p:txBody>
      </p:sp>
      <p:sp>
        <p:nvSpPr>
          <p:cNvPr id="11" name="Textplatzhalter 10">
            <a:extLst>
              <a:ext uri="{FF2B5EF4-FFF2-40B4-BE49-F238E27FC236}">
                <a16:creationId xmlns:a16="http://schemas.microsoft.com/office/drawing/2014/main" id="{D8DC3122-FAFD-A047-8D85-8F863E0FE513}"/>
              </a:ext>
            </a:extLst>
          </p:cNvPr>
          <p:cNvSpPr>
            <a:spLocks noGrp="1"/>
          </p:cNvSpPr>
          <p:nvPr>
            <p:ph type="body" sz="quarter" idx="11" hasCustomPrompt="1"/>
          </p:nvPr>
        </p:nvSpPr>
        <p:spPr>
          <a:xfrm>
            <a:off x="512638" y="2167914"/>
            <a:ext cx="5367338" cy="3821104"/>
          </a:xfrm>
          <a:prstGeom prst="rect">
            <a:avLst/>
          </a:prstGeom>
        </p:spPr>
        <p:txBody>
          <a:bodyPr lIns="0"/>
          <a:lstStyle>
            <a:lvl1pPr marL="514350" indent="-514350">
              <a:lnSpc>
                <a:spcPct val="150000"/>
              </a:lnSpc>
              <a:spcBef>
                <a:spcPts val="0"/>
              </a:spcBef>
              <a:buFont typeface="Arial" panose="020B0604020202020204" pitchFamily="34" charset="0"/>
              <a:buChar char="•"/>
              <a:defRPr sz="2200">
                <a:latin typeface="Arial" panose="020B0604020202020204" pitchFamily="34" charset="0"/>
                <a:ea typeface="Tahoma" panose="020B0604030504040204" pitchFamily="34" charset="0"/>
                <a:cs typeface="Arial" panose="020B0604020202020204" pitchFamily="34" charset="0"/>
              </a:defRPr>
            </a:lvl1pPr>
            <a:lvl2pPr marL="877887" indent="-342900">
              <a:buFont typeface="Symbol" panose="05050102010706020507" pitchFamily="18" charset="2"/>
              <a:buChar char=""/>
              <a:defRPr lang="de-DE" sz="2200" kern="1200" dirty="0">
                <a:solidFill>
                  <a:schemeClr val="tx1"/>
                </a:solidFill>
                <a:latin typeface="Arial" panose="020B0604020202020204" pitchFamily="34" charset="0"/>
                <a:ea typeface="Tahoma" panose="020B0604030504040204" pitchFamily="34" charset="0"/>
                <a:cs typeface="Arial" panose="020B0604020202020204" pitchFamily="34" charset="0"/>
              </a:defRPr>
            </a:lvl2pPr>
            <a:lvl3pPr marL="1143000" indent="-228600">
              <a:buFont typeface="Arial" panose="020B0604020202020204" pitchFamily="34" charset="0"/>
              <a:buChar char="▪"/>
              <a:defRPr sz="1800">
                <a:latin typeface="Arial" panose="020B0604020202020204" pitchFamily="34" charset="0"/>
                <a:ea typeface="Tahoma" panose="020B0604030504040204" pitchFamily="34" charset="0"/>
                <a:cs typeface="Arial" panose="020B0604020202020204" pitchFamily="34" charset="0"/>
              </a:defRPr>
            </a:lvl3pPr>
          </a:lstStyle>
          <a:p>
            <a:r>
              <a:rPr lang="en-GB" noProof="0" dirty="0"/>
              <a:t>Lorem ipsum
</a:t>
            </a:r>
            <a:r>
              <a:rPr lang="en-GB" noProof="0" dirty="0" err="1"/>
              <a:t>Voluptate</a:t>
            </a:r>
            <a:r>
              <a:rPr lang="en-GB" noProof="0" dirty="0"/>
              <a:t> </a:t>
            </a:r>
            <a:r>
              <a:rPr lang="en-GB" noProof="0" dirty="0" err="1"/>
              <a:t>velit</a:t>
            </a:r>
            <a:endParaRPr lang="en-GB" noProof="0" dirty="0"/>
          </a:p>
          <a:p>
            <a:pPr lvl="1"/>
            <a:r>
              <a:rPr lang="en-GB" noProof="0" dirty="0"/>
              <a:t>Lorem ipsum</a:t>
            </a:r>
          </a:p>
          <a:p>
            <a:pPr lvl="2"/>
            <a:r>
              <a:rPr lang="en-GB" noProof="0" dirty="0"/>
              <a:t>Lorem </a:t>
            </a:r>
            <a:r>
              <a:rPr lang="en-GB" noProof="0" dirty="0" err="1"/>
              <a:t>lorem</a:t>
            </a:r>
            <a:endParaRPr lang="en-GB" noProof="0" dirty="0"/>
          </a:p>
          <a:p>
            <a:r>
              <a:rPr lang="en-GB" noProof="0" dirty="0"/>
              <a:t>Duis </a:t>
            </a:r>
            <a:r>
              <a:rPr lang="en-GB" noProof="0" dirty="0" err="1"/>
              <a:t>aute</a:t>
            </a:r>
            <a:r>
              <a:rPr lang="en-GB" noProof="0" dirty="0"/>
              <a:t> </a:t>
            </a:r>
            <a:r>
              <a:rPr lang="en-GB" noProof="0" dirty="0" err="1"/>
              <a:t>irure</a:t>
            </a:r>
            <a:endParaRPr lang="en-GB" noProof="0" dirty="0"/>
          </a:p>
          <a:p>
            <a:r>
              <a:rPr lang="en-GB" noProof="0" dirty="0" err="1"/>
              <a:t>Excepteur</a:t>
            </a:r>
            <a:r>
              <a:rPr lang="en-GB" noProof="0" dirty="0"/>
              <a:t> </a:t>
            </a:r>
            <a:r>
              <a:rPr lang="en-GB" noProof="0" dirty="0" err="1"/>
              <a:t>sint</a:t>
            </a:r>
            <a:endParaRPr lang="en-GB" noProof="0" dirty="0"/>
          </a:p>
          <a:p>
            <a:r>
              <a:rPr lang="en-GB" noProof="0" dirty="0"/>
              <a:t>Sunt in culpa</a:t>
            </a:r>
          </a:p>
        </p:txBody>
      </p:sp>
      <p:sp>
        <p:nvSpPr>
          <p:cNvPr id="13" name="Textplatzhalter 10">
            <a:extLst>
              <a:ext uri="{FF2B5EF4-FFF2-40B4-BE49-F238E27FC236}">
                <a16:creationId xmlns:a16="http://schemas.microsoft.com/office/drawing/2014/main" id="{BBC8FE8C-160A-3842-A012-E96A27DEF002}"/>
              </a:ext>
            </a:extLst>
          </p:cNvPr>
          <p:cNvSpPr>
            <a:spLocks noGrp="1"/>
          </p:cNvSpPr>
          <p:nvPr>
            <p:ph type="body" sz="quarter" idx="15" hasCustomPrompt="1"/>
          </p:nvPr>
        </p:nvSpPr>
        <p:spPr>
          <a:xfrm>
            <a:off x="6353925" y="2167914"/>
            <a:ext cx="5367338" cy="3821104"/>
          </a:xfrm>
          <a:prstGeom prst="rect">
            <a:avLst/>
          </a:prstGeom>
        </p:spPr>
        <p:txBody>
          <a:bodyPr lIns="0"/>
          <a:lstStyle>
            <a:lvl1pPr marL="514350" indent="-514350">
              <a:lnSpc>
                <a:spcPct val="150000"/>
              </a:lnSpc>
              <a:spcBef>
                <a:spcPts val="0"/>
              </a:spcBef>
              <a:buFont typeface="Arial" panose="020B0604020202020204" pitchFamily="34" charset="0"/>
              <a:buChar char="•"/>
              <a:defRPr sz="2200">
                <a:latin typeface="Arial" panose="020B0604020202020204" pitchFamily="34" charset="0"/>
                <a:ea typeface="Tahoma" panose="020B0604030504040204" pitchFamily="34" charset="0"/>
                <a:cs typeface="Arial" panose="020B0604020202020204" pitchFamily="34" charset="0"/>
              </a:defRPr>
            </a:lvl1pPr>
            <a:lvl2pPr marL="877887" indent="-342900">
              <a:buFont typeface="Symbol" panose="05050102010706020507" pitchFamily="18" charset="2"/>
              <a:buChar char=""/>
              <a:defRPr lang="de-DE" sz="2200" kern="1200" dirty="0">
                <a:solidFill>
                  <a:schemeClr val="tx1"/>
                </a:solidFill>
                <a:latin typeface="Arial" panose="020B0604020202020204" pitchFamily="34" charset="0"/>
                <a:ea typeface="Tahoma" panose="020B0604030504040204" pitchFamily="34" charset="0"/>
                <a:cs typeface="Arial" panose="020B0604020202020204" pitchFamily="34" charset="0"/>
              </a:defRPr>
            </a:lvl2pPr>
            <a:lvl3pPr marL="1143000" indent="-228600">
              <a:buFont typeface="Arial" panose="020B0604020202020204" pitchFamily="34" charset="0"/>
              <a:buChar char="▪"/>
              <a:defRPr sz="1800">
                <a:latin typeface="Arial" panose="020B0604020202020204" pitchFamily="34" charset="0"/>
                <a:ea typeface="Tahoma" panose="020B0604030504040204" pitchFamily="34" charset="0"/>
                <a:cs typeface="Arial" panose="020B0604020202020204" pitchFamily="34" charset="0"/>
              </a:defRPr>
            </a:lvl3pPr>
          </a:lstStyle>
          <a:p>
            <a:r>
              <a:rPr lang="en-GB" noProof="0" dirty="0"/>
              <a:t>Lorem ipsum
</a:t>
            </a:r>
            <a:r>
              <a:rPr lang="en-GB" noProof="0" dirty="0" err="1"/>
              <a:t>Voluptate</a:t>
            </a:r>
            <a:r>
              <a:rPr lang="en-GB" noProof="0" dirty="0"/>
              <a:t> </a:t>
            </a:r>
            <a:r>
              <a:rPr lang="en-GB" noProof="0" dirty="0" err="1"/>
              <a:t>velit</a:t>
            </a:r>
            <a:endParaRPr lang="en-GB" noProof="0" dirty="0"/>
          </a:p>
          <a:p>
            <a:pPr lvl="1"/>
            <a:r>
              <a:rPr lang="en-GB" noProof="0" dirty="0"/>
              <a:t>Lorem ipsum</a:t>
            </a:r>
          </a:p>
          <a:p>
            <a:pPr lvl="2"/>
            <a:r>
              <a:rPr lang="en-GB" noProof="0" dirty="0"/>
              <a:t>Lorem </a:t>
            </a:r>
            <a:r>
              <a:rPr lang="en-GB" noProof="0" dirty="0" err="1"/>
              <a:t>lorem</a:t>
            </a:r>
            <a:endParaRPr lang="en-GB" noProof="0" dirty="0"/>
          </a:p>
          <a:p>
            <a:r>
              <a:rPr lang="en-GB" noProof="0" dirty="0"/>
              <a:t>Duis </a:t>
            </a:r>
            <a:r>
              <a:rPr lang="en-GB" noProof="0" dirty="0" err="1"/>
              <a:t>aute</a:t>
            </a:r>
            <a:r>
              <a:rPr lang="en-GB" noProof="0" dirty="0"/>
              <a:t> </a:t>
            </a:r>
            <a:r>
              <a:rPr lang="en-GB" noProof="0" dirty="0" err="1"/>
              <a:t>irure</a:t>
            </a:r>
            <a:endParaRPr lang="en-GB" noProof="0" dirty="0"/>
          </a:p>
          <a:p>
            <a:r>
              <a:rPr lang="en-GB" noProof="0" dirty="0" err="1"/>
              <a:t>Excepteur</a:t>
            </a:r>
            <a:r>
              <a:rPr lang="en-GB" noProof="0" dirty="0"/>
              <a:t> </a:t>
            </a:r>
            <a:r>
              <a:rPr lang="en-GB" noProof="0" dirty="0" err="1"/>
              <a:t>sint</a:t>
            </a:r>
            <a:endParaRPr lang="en-GB" noProof="0" dirty="0"/>
          </a:p>
          <a:p>
            <a:r>
              <a:rPr lang="en-GB" noProof="0" dirty="0"/>
              <a:t>Sunt in culpa</a:t>
            </a:r>
          </a:p>
        </p:txBody>
      </p:sp>
      <p:sp>
        <p:nvSpPr>
          <p:cNvPr id="12" name="Fußzeilenplatzhalter 1">
            <a:extLst>
              <a:ext uri="{FF2B5EF4-FFF2-40B4-BE49-F238E27FC236}">
                <a16:creationId xmlns:a16="http://schemas.microsoft.com/office/drawing/2014/main" id="{497B9D82-309F-4742-A670-32EFF57499D2}"/>
              </a:ext>
            </a:extLst>
          </p:cNvPr>
          <p:cNvSpPr>
            <a:spLocks noGrp="1"/>
          </p:cNvSpPr>
          <p:nvPr>
            <p:ph type="ftr" sz="quarter" idx="3"/>
          </p:nvPr>
        </p:nvSpPr>
        <p:spPr>
          <a:xfrm>
            <a:off x="7099205" y="6395641"/>
            <a:ext cx="4683369" cy="365125"/>
          </a:xfrm>
          <a:prstGeom prst="rect">
            <a:avLst/>
          </a:prstGeom>
        </p:spPr>
        <p:txBody>
          <a:bodyPr vert="horz" lIns="91440" tIns="45720" rIns="91440" bIns="45720" rtlCol="0" anchor="ctr"/>
          <a:lstStyle>
            <a:lvl1pPr algn="r">
              <a:defRPr sz="800">
                <a:solidFill>
                  <a:schemeClr val="tx1">
                    <a:tint val="75000"/>
                  </a:schemeClr>
                </a:solidFill>
                <a:latin typeface="Arial" panose="020B0604020202020204" pitchFamily="34" charset="0"/>
                <a:cs typeface="Arial" panose="020B0604020202020204" pitchFamily="34" charset="0"/>
              </a:defRPr>
            </a:lvl1pPr>
          </a:lstStyle>
          <a:p>
            <a:fld id="{CE42C4C4-A6C4-4CEF-B2D2-292D1F852397}" type="slidenum">
              <a:rPr lang="en-GB" smtClean="0">
                <a:solidFill>
                  <a:schemeClr val="tx1"/>
                </a:solidFill>
                <a:ea typeface="Tahoma" panose="020B0604030504040204" pitchFamily="34" charset="0"/>
              </a:rPr>
              <a:pPr/>
              <a:t>‹N°›</a:t>
            </a:fld>
            <a:endParaRPr lang="en-GB" dirty="0"/>
          </a:p>
        </p:txBody>
      </p:sp>
      <p:sp>
        <p:nvSpPr>
          <p:cNvPr id="14" name="Textplatzhalter 2">
            <a:extLst>
              <a:ext uri="{FF2B5EF4-FFF2-40B4-BE49-F238E27FC236}">
                <a16:creationId xmlns:a16="http://schemas.microsoft.com/office/drawing/2014/main" id="{3EF310B9-8CE9-B248-9B24-D33809B52060}"/>
              </a:ext>
            </a:extLst>
          </p:cNvPr>
          <p:cNvSpPr>
            <a:spLocks noGrp="1"/>
          </p:cNvSpPr>
          <p:nvPr>
            <p:ph type="body" sz="quarter" idx="10" hasCustomPrompt="1"/>
          </p:nvPr>
        </p:nvSpPr>
        <p:spPr>
          <a:xfrm>
            <a:off x="479376" y="283223"/>
            <a:ext cx="11130366" cy="766615"/>
          </a:xfrm>
          <a:prstGeom prst="rect">
            <a:avLst/>
          </a:prstGeom>
        </p:spPr>
        <p:txBody>
          <a:bodyPr lIns="0"/>
          <a:lstStyle>
            <a:lvl1pPr marL="0" indent="0">
              <a:buNone/>
              <a:defRPr sz="4000">
                <a:latin typeface="Arial" panose="020B0604020202020204" pitchFamily="34" charset="0"/>
                <a:ea typeface="Tahoma" panose="020B0604030504040204" pitchFamily="34" charset="0"/>
                <a:cs typeface="Arial" panose="020B0604020202020204" pitchFamily="34" charset="0"/>
              </a:defRPr>
            </a:lvl1pPr>
          </a:lstStyle>
          <a:p>
            <a:r>
              <a:rPr lang="en-GB" noProof="0" dirty="0"/>
              <a:t>Title</a:t>
            </a:r>
          </a:p>
        </p:txBody>
      </p:sp>
    </p:spTree>
    <p:extLst>
      <p:ext uri="{BB962C8B-B14F-4D97-AF65-F5344CB8AC3E}">
        <p14:creationId xmlns:p14="http://schemas.microsoft.com/office/powerpoint/2010/main" val="167643414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6_Three-columns">
    <p:spTree>
      <p:nvGrpSpPr>
        <p:cNvPr id="1" name=""/>
        <p:cNvGrpSpPr/>
        <p:nvPr/>
      </p:nvGrpSpPr>
      <p:grpSpPr>
        <a:xfrm>
          <a:off x="0" y="0"/>
          <a:ext cx="0" cy="0"/>
          <a:chOff x="0" y="0"/>
          <a:chExt cx="0" cy="0"/>
        </a:xfrm>
      </p:grpSpPr>
      <p:sp>
        <p:nvSpPr>
          <p:cNvPr id="18" name="Textplatzhalter 17">
            <a:extLst>
              <a:ext uri="{FF2B5EF4-FFF2-40B4-BE49-F238E27FC236}">
                <a16:creationId xmlns:a16="http://schemas.microsoft.com/office/drawing/2014/main" id="{E82C1097-C5EE-6140-8CD1-98D633B980B6}"/>
              </a:ext>
            </a:extLst>
          </p:cNvPr>
          <p:cNvSpPr>
            <a:spLocks noGrp="1"/>
          </p:cNvSpPr>
          <p:nvPr>
            <p:ph type="body" sz="quarter" idx="21" hasCustomPrompt="1"/>
          </p:nvPr>
        </p:nvSpPr>
        <p:spPr>
          <a:xfrm>
            <a:off x="515937" y="1386969"/>
            <a:ext cx="3243263" cy="435351"/>
          </a:xfrm>
          <a:prstGeom prst="rect">
            <a:avLst/>
          </a:prstGeom>
        </p:spPr>
        <p:txBody>
          <a:bodyPr lIns="0"/>
          <a:lstStyle>
            <a:lvl1pPr marL="0" indent="0">
              <a:buNone/>
              <a:defRPr lang="de-DE" sz="2000" b="1" kern="1200" dirty="0">
                <a:solidFill>
                  <a:srgbClr val="28AAE1"/>
                </a:solidFill>
                <a:latin typeface="Arial" panose="020B0604020202020204" pitchFamily="34" charset="0"/>
                <a:ea typeface="Tahoma" panose="020B0604030504040204" pitchFamily="34" charset="0"/>
                <a:cs typeface="Arial" panose="020B0604020202020204" pitchFamily="34" charset="0"/>
              </a:defRPr>
            </a:lvl1pPr>
            <a:lvl2pPr marL="457200" marR="0" indent="0" algn="l" defTabSz="914400" rtl="0" eaLnBrk="1" fontAlgn="auto" latinLnBrk="0" hangingPunct="1">
              <a:lnSpc>
                <a:spcPct val="100000"/>
              </a:lnSpc>
              <a:spcBef>
                <a:spcPts val="500"/>
              </a:spcBef>
              <a:spcAft>
                <a:spcPts val="0"/>
              </a:spcAft>
              <a:buClrTx/>
              <a:buSzTx/>
              <a:buFont typeface="Arial" panose="020B0604020202020204" pitchFamily="34" charset="0"/>
              <a:buNone/>
              <a:tabLst/>
              <a:defRPr sz="1400"/>
            </a:lvl2pPr>
          </a:lstStyle>
          <a:p>
            <a:r>
              <a:rPr lang="en-GB" noProof="0" dirty="0"/>
              <a:t>1. Title 20 Pt</a:t>
            </a:r>
          </a:p>
        </p:txBody>
      </p:sp>
      <p:sp>
        <p:nvSpPr>
          <p:cNvPr id="23" name="Textplatzhalter 17">
            <a:extLst>
              <a:ext uri="{FF2B5EF4-FFF2-40B4-BE49-F238E27FC236}">
                <a16:creationId xmlns:a16="http://schemas.microsoft.com/office/drawing/2014/main" id="{262EF033-A926-AC4C-9E35-E9ADEA20C1EC}"/>
              </a:ext>
            </a:extLst>
          </p:cNvPr>
          <p:cNvSpPr>
            <a:spLocks noGrp="1"/>
          </p:cNvSpPr>
          <p:nvPr>
            <p:ph type="body" sz="quarter" idx="22" hasCustomPrompt="1"/>
          </p:nvPr>
        </p:nvSpPr>
        <p:spPr>
          <a:xfrm>
            <a:off x="4463256" y="1386969"/>
            <a:ext cx="3243263" cy="435351"/>
          </a:xfrm>
          <a:prstGeom prst="rect">
            <a:avLst/>
          </a:prstGeom>
        </p:spPr>
        <p:txBody>
          <a:bodyPr lIns="0"/>
          <a:lstStyle>
            <a:lvl1pPr marL="0" indent="0">
              <a:buNone/>
              <a:defRPr lang="de-DE" sz="2000" b="1" kern="1200" dirty="0">
                <a:solidFill>
                  <a:srgbClr val="28AAE1"/>
                </a:solidFill>
                <a:latin typeface="Arial" panose="020B0604020202020204" pitchFamily="34" charset="0"/>
                <a:ea typeface="Tahoma" panose="020B0604030504040204" pitchFamily="34" charset="0"/>
                <a:cs typeface="Arial" panose="020B0604020202020204" pitchFamily="34" charset="0"/>
              </a:defRPr>
            </a:lvl1pPr>
            <a:lvl2pPr marL="457200" marR="0" indent="0" algn="l" defTabSz="914400" rtl="0" eaLnBrk="1" fontAlgn="auto" latinLnBrk="0" hangingPunct="1">
              <a:lnSpc>
                <a:spcPct val="100000"/>
              </a:lnSpc>
              <a:spcBef>
                <a:spcPts val="500"/>
              </a:spcBef>
              <a:spcAft>
                <a:spcPts val="0"/>
              </a:spcAft>
              <a:buClrTx/>
              <a:buSzTx/>
              <a:buFont typeface="Arial" panose="020B0604020202020204" pitchFamily="34" charset="0"/>
              <a:buNone/>
              <a:tabLst/>
              <a:defRPr sz="1400"/>
            </a:lvl2pPr>
          </a:lstStyle>
          <a:p>
            <a:r>
              <a:rPr lang="en-GB" noProof="0" dirty="0"/>
              <a:t>2. Title 20 Pt</a:t>
            </a:r>
          </a:p>
        </p:txBody>
      </p:sp>
      <p:sp>
        <p:nvSpPr>
          <p:cNvPr id="24" name="Textplatzhalter 17">
            <a:extLst>
              <a:ext uri="{FF2B5EF4-FFF2-40B4-BE49-F238E27FC236}">
                <a16:creationId xmlns:a16="http://schemas.microsoft.com/office/drawing/2014/main" id="{51726339-1248-5842-85D5-61DAF4328D24}"/>
              </a:ext>
            </a:extLst>
          </p:cNvPr>
          <p:cNvSpPr>
            <a:spLocks noGrp="1"/>
          </p:cNvSpPr>
          <p:nvPr>
            <p:ph type="body" sz="quarter" idx="23" hasCustomPrompt="1"/>
          </p:nvPr>
        </p:nvSpPr>
        <p:spPr>
          <a:xfrm>
            <a:off x="8410575" y="1386969"/>
            <a:ext cx="3243263" cy="435351"/>
          </a:xfrm>
          <a:prstGeom prst="rect">
            <a:avLst/>
          </a:prstGeom>
        </p:spPr>
        <p:txBody>
          <a:bodyPr lIns="0"/>
          <a:lstStyle>
            <a:lvl1pPr marL="0" indent="0">
              <a:buNone/>
              <a:defRPr lang="de-DE" sz="2000" b="1" kern="1200" dirty="0">
                <a:solidFill>
                  <a:srgbClr val="28AAE1"/>
                </a:solidFill>
                <a:latin typeface="Arial" panose="020B0604020202020204" pitchFamily="34" charset="0"/>
                <a:ea typeface="Tahoma" panose="020B0604030504040204" pitchFamily="34" charset="0"/>
                <a:cs typeface="Arial" panose="020B0604020202020204" pitchFamily="34" charset="0"/>
              </a:defRPr>
            </a:lvl1pPr>
            <a:lvl2pPr marL="457200" marR="0" indent="0" algn="l" defTabSz="914400" rtl="0" eaLnBrk="1" fontAlgn="auto" latinLnBrk="0" hangingPunct="1">
              <a:lnSpc>
                <a:spcPct val="100000"/>
              </a:lnSpc>
              <a:spcBef>
                <a:spcPts val="500"/>
              </a:spcBef>
              <a:spcAft>
                <a:spcPts val="0"/>
              </a:spcAft>
              <a:buClrTx/>
              <a:buSzTx/>
              <a:buFont typeface="Arial" panose="020B0604020202020204" pitchFamily="34" charset="0"/>
              <a:buNone/>
              <a:tabLst/>
              <a:defRPr sz="1400"/>
            </a:lvl2pPr>
          </a:lstStyle>
          <a:p>
            <a:r>
              <a:rPr lang="en-GB" noProof="0" dirty="0"/>
              <a:t>3. Title 20 Pt</a:t>
            </a:r>
          </a:p>
        </p:txBody>
      </p:sp>
      <p:sp>
        <p:nvSpPr>
          <p:cNvPr id="29" name="Fußzeilenplatzhalter 1">
            <a:extLst>
              <a:ext uri="{FF2B5EF4-FFF2-40B4-BE49-F238E27FC236}">
                <a16:creationId xmlns:a16="http://schemas.microsoft.com/office/drawing/2014/main" id="{5B6FDA05-4BFA-8849-8B5A-315AC5A471D5}"/>
              </a:ext>
            </a:extLst>
          </p:cNvPr>
          <p:cNvSpPr>
            <a:spLocks noGrp="1"/>
          </p:cNvSpPr>
          <p:nvPr>
            <p:ph type="ftr" sz="quarter" idx="3"/>
          </p:nvPr>
        </p:nvSpPr>
        <p:spPr>
          <a:xfrm>
            <a:off x="7099205" y="6395641"/>
            <a:ext cx="4683369" cy="365125"/>
          </a:xfrm>
          <a:prstGeom prst="rect">
            <a:avLst/>
          </a:prstGeom>
        </p:spPr>
        <p:txBody>
          <a:bodyPr vert="horz" lIns="91440" tIns="45720" rIns="91440" bIns="45720" rtlCol="0" anchor="ctr"/>
          <a:lstStyle>
            <a:lvl1pPr algn="r">
              <a:defRPr sz="800">
                <a:solidFill>
                  <a:schemeClr val="tx1">
                    <a:tint val="75000"/>
                  </a:schemeClr>
                </a:solidFill>
                <a:latin typeface="Arial" panose="020B0604020202020204" pitchFamily="34" charset="0"/>
                <a:cs typeface="Arial" panose="020B0604020202020204" pitchFamily="34" charset="0"/>
              </a:defRPr>
            </a:lvl1pPr>
          </a:lstStyle>
          <a:p>
            <a:fld id="{FFDF75FC-23DD-4586-949A-6FA78C0AB806}" type="slidenum">
              <a:rPr lang="en-GB" smtClean="0">
                <a:solidFill>
                  <a:schemeClr val="tx1"/>
                </a:solidFill>
                <a:ea typeface="Tahoma" panose="020B0604030504040204" pitchFamily="34" charset="0"/>
              </a:rPr>
              <a:pPr/>
              <a:t>‹N°›</a:t>
            </a:fld>
            <a:endParaRPr lang="en-GB" dirty="0"/>
          </a:p>
        </p:txBody>
      </p:sp>
      <p:sp>
        <p:nvSpPr>
          <p:cNvPr id="30" name="Textplatzhalter 2">
            <a:extLst>
              <a:ext uri="{FF2B5EF4-FFF2-40B4-BE49-F238E27FC236}">
                <a16:creationId xmlns:a16="http://schemas.microsoft.com/office/drawing/2014/main" id="{8D0AC545-9813-A749-8BDF-970861D7A9F1}"/>
              </a:ext>
            </a:extLst>
          </p:cNvPr>
          <p:cNvSpPr>
            <a:spLocks noGrp="1"/>
          </p:cNvSpPr>
          <p:nvPr>
            <p:ph type="body" sz="quarter" idx="10" hasCustomPrompt="1"/>
          </p:nvPr>
        </p:nvSpPr>
        <p:spPr>
          <a:xfrm>
            <a:off x="479376" y="283223"/>
            <a:ext cx="11130366" cy="766615"/>
          </a:xfrm>
          <a:prstGeom prst="rect">
            <a:avLst/>
          </a:prstGeom>
        </p:spPr>
        <p:txBody>
          <a:bodyPr lIns="0"/>
          <a:lstStyle>
            <a:lvl1pPr marL="0" indent="0">
              <a:buNone/>
              <a:defRPr sz="4000">
                <a:latin typeface="Arial" panose="020B0604020202020204" pitchFamily="34" charset="0"/>
                <a:ea typeface="Tahoma" panose="020B0604030504040204" pitchFamily="34" charset="0"/>
                <a:cs typeface="Arial" panose="020B0604020202020204" pitchFamily="34" charset="0"/>
              </a:defRPr>
            </a:lvl1pPr>
          </a:lstStyle>
          <a:p>
            <a:r>
              <a:rPr lang="en-GB" noProof="0" dirty="0"/>
              <a:t>Title</a:t>
            </a:r>
          </a:p>
        </p:txBody>
      </p:sp>
      <p:sp>
        <p:nvSpPr>
          <p:cNvPr id="3" name="Text Placeholder 2"/>
          <p:cNvSpPr>
            <a:spLocks noGrp="1"/>
          </p:cNvSpPr>
          <p:nvPr>
            <p:ph type="body" sz="quarter" idx="30" hasCustomPrompt="1"/>
          </p:nvPr>
        </p:nvSpPr>
        <p:spPr>
          <a:xfrm>
            <a:off x="479426" y="1984376"/>
            <a:ext cx="3279776" cy="1012576"/>
          </a:xfrm>
          <a:prstGeom prst="rect">
            <a:avLst/>
          </a:prstGeom>
        </p:spPr>
        <p:txBody>
          <a:bodyPr/>
          <a:lstStyle>
            <a:lvl1pPr marL="0" indent="0">
              <a:buFontTx/>
              <a:buNone/>
              <a:defRPr sz="1600" b="1">
                <a:latin typeface="Arial" panose="020B0604020202020204" pitchFamily="34" charset="0"/>
                <a:cs typeface="Arial" panose="020B0604020202020204" pitchFamily="34" charset="0"/>
              </a:defRPr>
            </a:lvl1pPr>
            <a:lvl2pPr marL="457200" indent="0">
              <a:buFontTx/>
              <a:buNone/>
              <a:defRPr sz="1600">
                <a:latin typeface="Arial" panose="020B0604020202020204" pitchFamily="34" charset="0"/>
                <a:cs typeface="Arial" panose="020B0604020202020204" pitchFamily="34" charset="0"/>
              </a:defRPr>
            </a:lvl2pPr>
            <a:lvl3pPr marL="914400" indent="0">
              <a:buFontTx/>
              <a:buNone/>
              <a:defRPr sz="1600">
                <a:latin typeface="Arial" panose="020B0604020202020204" pitchFamily="34" charset="0"/>
                <a:cs typeface="Arial" panose="020B0604020202020204" pitchFamily="34" charset="0"/>
              </a:defRPr>
            </a:lvl3pPr>
            <a:lvl4pPr marL="1371600" indent="0">
              <a:buFontTx/>
              <a:buNone/>
              <a:defRPr sz="1600">
                <a:latin typeface="Arial" panose="020B0604020202020204" pitchFamily="34" charset="0"/>
                <a:cs typeface="Arial" panose="020B0604020202020204" pitchFamily="34" charset="0"/>
              </a:defRPr>
            </a:lvl4pPr>
            <a:lvl5pPr marL="1828800" indent="0">
              <a:buFontTx/>
              <a:buNone/>
              <a:defRPr sz="1600">
                <a:latin typeface="Arial" panose="020B0604020202020204" pitchFamily="34" charset="0"/>
                <a:cs typeface="Arial" panose="020B0604020202020204" pitchFamily="34" charset="0"/>
              </a:defRPr>
            </a:lvl5pPr>
          </a:lstStyle>
          <a:p>
            <a:pPr lvl="0"/>
            <a:r>
              <a:rPr lang="en-GB" noProof="0" dirty="0"/>
              <a:t>Text 16 Pt At </a:t>
            </a:r>
            <a:r>
              <a:rPr lang="en-GB" noProof="0" dirty="0" err="1"/>
              <a:t>vero</a:t>
            </a:r>
            <a:r>
              <a:rPr lang="en-GB" noProof="0" dirty="0"/>
              <a:t> </a:t>
            </a:r>
            <a:r>
              <a:rPr lang="en-GB" noProof="0" dirty="0" err="1"/>
              <a:t>eos</a:t>
            </a:r>
            <a:r>
              <a:rPr lang="en-GB" noProof="0" dirty="0"/>
              <a:t> et </a:t>
            </a:r>
            <a:r>
              <a:rPr lang="en-GB" noProof="0" dirty="0" err="1"/>
              <a:t>accusam</a:t>
            </a:r>
            <a:r>
              <a:rPr lang="en-GB" noProof="0" dirty="0"/>
              <a:t> et </a:t>
            </a:r>
            <a:r>
              <a:rPr lang="en-GB" noProof="0" dirty="0" err="1"/>
              <a:t>justo</a:t>
            </a:r>
            <a:r>
              <a:rPr lang="en-GB" noProof="0" dirty="0"/>
              <a:t> duo </a:t>
            </a:r>
            <a:r>
              <a:rPr lang="en-GB" noProof="0" dirty="0" err="1"/>
              <a:t>dolores</a:t>
            </a:r>
            <a:r>
              <a:rPr lang="en-GB" noProof="0" dirty="0"/>
              <a:t> et </a:t>
            </a:r>
            <a:r>
              <a:rPr lang="en-GB" noProof="0" dirty="0" err="1"/>
              <a:t>ea</a:t>
            </a:r>
            <a:r>
              <a:rPr lang="en-GB" noProof="0" dirty="0"/>
              <a:t> </a:t>
            </a:r>
            <a:r>
              <a:rPr lang="en-GB" noProof="0" dirty="0" err="1"/>
              <a:t>rebum</a:t>
            </a:r>
            <a:r>
              <a:rPr lang="en-GB" noProof="0" dirty="0"/>
              <a:t>. Stet </a:t>
            </a:r>
            <a:r>
              <a:rPr lang="en-GB" noProof="0" dirty="0" err="1"/>
              <a:t>clita</a:t>
            </a:r>
            <a:r>
              <a:rPr lang="en-GB" noProof="0" dirty="0"/>
              <a:t> </a:t>
            </a:r>
            <a:r>
              <a:rPr lang="en-GB" noProof="0" dirty="0" err="1"/>
              <a:t>kasd</a:t>
            </a:r>
            <a:r>
              <a:rPr lang="en-GB" noProof="0" dirty="0"/>
              <a:t> </a:t>
            </a:r>
            <a:r>
              <a:rPr lang="en-GB" noProof="0" dirty="0" err="1"/>
              <a:t>gubergren</a:t>
            </a:r>
            <a:r>
              <a:rPr lang="en-GB" noProof="0" dirty="0"/>
              <a:t>, no.</a:t>
            </a:r>
          </a:p>
        </p:txBody>
      </p:sp>
      <p:sp>
        <p:nvSpPr>
          <p:cNvPr id="16" name="Text Placeholder 2"/>
          <p:cNvSpPr>
            <a:spLocks noGrp="1"/>
          </p:cNvSpPr>
          <p:nvPr>
            <p:ph type="body" sz="quarter" idx="31" hasCustomPrompt="1"/>
          </p:nvPr>
        </p:nvSpPr>
        <p:spPr>
          <a:xfrm>
            <a:off x="4460876" y="1984376"/>
            <a:ext cx="3279776" cy="1012576"/>
          </a:xfrm>
          <a:prstGeom prst="rect">
            <a:avLst/>
          </a:prstGeom>
        </p:spPr>
        <p:txBody>
          <a:bodyPr/>
          <a:lstStyle>
            <a:lvl1pPr marL="0" indent="0">
              <a:buFontTx/>
              <a:buNone/>
              <a:defRPr sz="1600" b="1">
                <a:latin typeface="Arial" panose="020B0604020202020204" pitchFamily="34" charset="0"/>
                <a:cs typeface="Arial" panose="020B0604020202020204" pitchFamily="34" charset="0"/>
              </a:defRPr>
            </a:lvl1pPr>
            <a:lvl2pPr marL="457200" indent="0">
              <a:buFontTx/>
              <a:buNone/>
              <a:defRPr sz="1600">
                <a:latin typeface="Arial" panose="020B0604020202020204" pitchFamily="34" charset="0"/>
                <a:cs typeface="Arial" panose="020B0604020202020204" pitchFamily="34" charset="0"/>
              </a:defRPr>
            </a:lvl2pPr>
            <a:lvl3pPr marL="914400" indent="0">
              <a:buFontTx/>
              <a:buNone/>
              <a:defRPr sz="1600">
                <a:latin typeface="Arial" panose="020B0604020202020204" pitchFamily="34" charset="0"/>
                <a:cs typeface="Arial" panose="020B0604020202020204" pitchFamily="34" charset="0"/>
              </a:defRPr>
            </a:lvl3pPr>
            <a:lvl4pPr marL="1371600" indent="0">
              <a:buFontTx/>
              <a:buNone/>
              <a:defRPr sz="1600">
                <a:latin typeface="Arial" panose="020B0604020202020204" pitchFamily="34" charset="0"/>
                <a:cs typeface="Arial" panose="020B0604020202020204" pitchFamily="34" charset="0"/>
              </a:defRPr>
            </a:lvl4pPr>
            <a:lvl5pPr marL="1828800" indent="0">
              <a:buFontTx/>
              <a:buNone/>
              <a:defRPr sz="1600">
                <a:latin typeface="Arial" panose="020B0604020202020204" pitchFamily="34" charset="0"/>
                <a:cs typeface="Arial" panose="020B0604020202020204" pitchFamily="34" charset="0"/>
              </a:defRPr>
            </a:lvl5pPr>
          </a:lstStyle>
          <a:p>
            <a:pPr lvl="0"/>
            <a:r>
              <a:rPr lang="en-GB" noProof="0"/>
              <a:t>Text 16 Pt At vero eos et accusam et justo duo dolores et ea rebum. Stet clita kasd gubergren, no.</a:t>
            </a:r>
          </a:p>
        </p:txBody>
      </p:sp>
      <p:sp>
        <p:nvSpPr>
          <p:cNvPr id="17" name="Text Placeholder 2"/>
          <p:cNvSpPr>
            <a:spLocks noGrp="1"/>
          </p:cNvSpPr>
          <p:nvPr>
            <p:ph type="body" sz="quarter" idx="32" hasCustomPrompt="1"/>
          </p:nvPr>
        </p:nvSpPr>
        <p:spPr>
          <a:xfrm>
            <a:off x="8404226" y="1984376"/>
            <a:ext cx="3279776" cy="1012576"/>
          </a:xfrm>
          <a:prstGeom prst="rect">
            <a:avLst/>
          </a:prstGeom>
        </p:spPr>
        <p:txBody>
          <a:bodyPr/>
          <a:lstStyle>
            <a:lvl1pPr marL="0" indent="0">
              <a:buFontTx/>
              <a:buNone/>
              <a:defRPr sz="1600" b="1">
                <a:latin typeface="Arial" panose="020B0604020202020204" pitchFamily="34" charset="0"/>
                <a:cs typeface="Arial" panose="020B0604020202020204" pitchFamily="34" charset="0"/>
              </a:defRPr>
            </a:lvl1pPr>
            <a:lvl2pPr marL="457200" indent="0">
              <a:buFontTx/>
              <a:buNone/>
              <a:defRPr sz="1600">
                <a:latin typeface="Arial" panose="020B0604020202020204" pitchFamily="34" charset="0"/>
                <a:cs typeface="Arial" panose="020B0604020202020204" pitchFamily="34" charset="0"/>
              </a:defRPr>
            </a:lvl2pPr>
            <a:lvl3pPr marL="914400" indent="0">
              <a:buFontTx/>
              <a:buNone/>
              <a:defRPr sz="1600">
                <a:latin typeface="Arial" panose="020B0604020202020204" pitchFamily="34" charset="0"/>
                <a:cs typeface="Arial" panose="020B0604020202020204" pitchFamily="34" charset="0"/>
              </a:defRPr>
            </a:lvl3pPr>
            <a:lvl4pPr marL="1371600" indent="0">
              <a:buFontTx/>
              <a:buNone/>
              <a:defRPr sz="1600">
                <a:latin typeface="Arial" panose="020B0604020202020204" pitchFamily="34" charset="0"/>
                <a:cs typeface="Arial" panose="020B0604020202020204" pitchFamily="34" charset="0"/>
              </a:defRPr>
            </a:lvl4pPr>
            <a:lvl5pPr marL="1828800" indent="0">
              <a:buFontTx/>
              <a:buNone/>
              <a:defRPr sz="1600">
                <a:latin typeface="Arial" panose="020B0604020202020204" pitchFamily="34" charset="0"/>
                <a:cs typeface="Arial" panose="020B0604020202020204" pitchFamily="34" charset="0"/>
              </a:defRPr>
            </a:lvl5pPr>
          </a:lstStyle>
          <a:p>
            <a:pPr lvl="0"/>
            <a:r>
              <a:rPr lang="en-GB" noProof="0"/>
              <a:t>Text 16 Pt At vero eos et accusam et justo duo dolores et ea rebum. Stet clita kasd gubergren, no.</a:t>
            </a:r>
          </a:p>
        </p:txBody>
      </p:sp>
      <p:sp>
        <p:nvSpPr>
          <p:cNvPr id="13" name="Textplatzhalter 10">
            <a:extLst>
              <a:ext uri="{FF2B5EF4-FFF2-40B4-BE49-F238E27FC236}">
                <a16:creationId xmlns:a16="http://schemas.microsoft.com/office/drawing/2014/main" id="{720BCF02-405D-4E81-A168-E8502410376B}"/>
              </a:ext>
            </a:extLst>
          </p:cNvPr>
          <p:cNvSpPr>
            <a:spLocks noGrp="1"/>
          </p:cNvSpPr>
          <p:nvPr>
            <p:ph type="body" sz="quarter" idx="11" hasCustomPrompt="1"/>
          </p:nvPr>
        </p:nvSpPr>
        <p:spPr>
          <a:xfrm>
            <a:off x="8410575" y="3132016"/>
            <a:ext cx="3279776" cy="3052307"/>
          </a:xfrm>
          <a:prstGeom prst="rect">
            <a:avLst/>
          </a:prstGeom>
        </p:spPr>
        <p:txBody>
          <a:bodyPr lIns="0"/>
          <a:lstStyle>
            <a:lvl1pPr marL="514350" indent="-514350">
              <a:lnSpc>
                <a:spcPct val="150000"/>
              </a:lnSpc>
              <a:spcBef>
                <a:spcPts val="0"/>
              </a:spcBef>
              <a:buFont typeface="Arial" panose="020B0604020202020204" pitchFamily="34" charset="0"/>
              <a:buChar char="•"/>
              <a:defRPr sz="1600">
                <a:latin typeface="Arial" panose="020B0604020202020204" pitchFamily="34" charset="0"/>
                <a:ea typeface="Tahoma" panose="020B0604030504040204" pitchFamily="34" charset="0"/>
                <a:cs typeface="Arial" panose="020B0604020202020204" pitchFamily="34" charset="0"/>
              </a:defRPr>
            </a:lvl1pPr>
            <a:lvl2pPr marL="877887" indent="-342900">
              <a:buFont typeface="Symbol" panose="05050102010706020507" pitchFamily="18" charset="2"/>
              <a:buChar char=""/>
              <a:defRPr lang="de-DE" sz="1600" kern="1200" dirty="0">
                <a:solidFill>
                  <a:schemeClr val="tx1"/>
                </a:solidFill>
                <a:latin typeface="Arial" panose="020B0604020202020204" pitchFamily="34" charset="0"/>
                <a:ea typeface="Tahoma" panose="020B0604030504040204" pitchFamily="34" charset="0"/>
                <a:cs typeface="Arial" panose="020B0604020202020204" pitchFamily="34" charset="0"/>
              </a:defRPr>
            </a:lvl2pPr>
            <a:lvl3pPr marL="1143000" indent="-228600">
              <a:buFont typeface="Arial" panose="020B0604020202020204" pitchFamily="34" charset="0"/>
              <a:buChar char="▪"/>
              <a:defRPr sz="1600">
                <a:latin typeface="Arial" panose="020B0604020202020204" pitchFamily="34" charset="0"/>
                <a:ea typeface="Tahoma" panose="020B0604030504040204" pitchFamily="34" charset="0"/>
                <a:cs typeface="Arial" panose="020B0604020202020204" pitchFamily="34" charset="0"/>
              </a:defRPr>
            </a:lvl3pPr>
          </a:lstStyle>
          <a:p>
            <a:r>
              <a:rPr lang="en-GB" noProof="0" dirty="0"/>
              <a:t>Lorem ipsum
</a:t>
            </a:r>
            <a:r>
              <a:rPr lang="en-GB" noProof="0" dirty="0" err="1"/>
              <a:t>Voluptate</a:t>
            </a:r>
            <a:r>
              <a:rPr lang="en-GB" noProof="0" dirty="0"/>
              <a:t> </a:t>
            </a:r>
            <a:r>
              <a:rPr lang="en-GB" noProof="0" dirty="0" err="1"/>
              <a:t>velit</a:t>
            </a:r>
            <a:endParaRPr lang="en-GB" noProof="0" dirty="0"/>
          </a:p>
          <a:p>
            <a:pPr lvl="1"/>
            <a:r>
              <a:rPr lang="en-GB" noProof="0" dirty="0"/>
              <a:t>Lorem ipsum</a:t>
            </a:r>
          </a:p>
          <a:p>
            <a:pPr lvl="2"/>
            <a:r>
              <a:rPr lang="en-GB" noProof="0" dirty="0"/>
              <a:t>Lorem </a:t>
            </a:r>
            <a:r>
              <a:rPr lang="en-GB" noProof="0" dirty="0" err="1"/>
              <a:t>lorem</a:t>
            </a:r>
            <a:endParaRPr lang="en-GB" noProof="0" dirty="0"/>
          </a:p>
          <a:p>
            <a:r>
              <a:rPr lang="en-GB" noProof="0" dirty="0"/>
              <a:t>Duis </a:t>
            </a:r>
            <a:r>
              <a:rPr lang="en-GB" noProof="0" dirty="0" err="1"/>
              <a:t>aute</a:t>
            </a:r>
            <a:r>
              <a:rPr lang="en-GB" noProof="0" dirty="0"/>
              <a:t> </a:t>
            </a:r>
            <a:r>
              <a:rPr lang="en-GB" noProof="0" dirty="0" err="1"/>
              <a:t>irure</a:t>
            </a:r>
            <a:endParaRPr lang="en-GB" noProof="0" dirty="0"/>
          </a:p>
          <a:p>
            <a:r>
              <a:rPr lang="en-GB" noProof="0" dirty="0" err="1"/>
              <a:t>Excepteur</a:t>
            </a:r>
            <a:r>
              <a:rPr lang="en-GB" noProof="0" dirty="0"/>
              <a:t> </a:t>
            </a:r>
            <a:r>
              <a:rPr lang="en-GB" noProof="0" dirty="0" err="1"/>
              <a:t>sint</a:t>
            </a:r>
            <a:endParaRPr lang="en-GB" noProof="0" dirty="0"/>
          </a:p>
          <a:p>
            <a:r>
              <a:rPr lang="en-GB" noProof="0" dirty="0"/>
              <a:t>Sunt in culpa</a:t>
            </a:r>
          </a:p>
        </p:txBody>
      </p:sp>
      <p:sp>
        <p:nvSpPr>
          <p:cNvPr id="15" name="Textplatzhalter 10">
            <a:extLst>
              <a:ext uri="{FF2B5EF4-FFF2-40B4-BE49-F238E27FC236}">
                <a16:creationId xmlns:a16="http://schemas.microsoft.com/office/drawing/2014/main" id="{C5D9FBC2-69AB-4AC3-944B-B02297513BD2}"/>
              </a:ext>
            </a:extLst>
          </p:cNvPr>
          <p:cNvSpPr>
            <a:spLocks noGrp="1"/>
          </p:cNvSpPr>
          <p:nvPr>
            <p:ph type="body" sz="quarter" idx="33" hasCustomPrompt="1"/>
          </p:nvPr>
        </p:nvSpPr>
        <p:spPr>
          <a:xfrm>
            <a:off x="4463256" y="3127829"/>
            <a:ext cx="3279776" cy="3052307"/>
          </a:xfrm>
          <a:prstGeom prst="rect">
            <a:avLst/>
          </a:prstGeom>
        </p:spPr>
        <p:txBody>
          <a:bodyPr lIns="0"/>
          <a:lstStyle>
            <a:lvl1pPr marL="514350" indent="-514350">
              <a:lnSpc>
                <a:spcPct val="150000"/>
              </a:lnSpc>
              <a:spcBef>
                <a:spcPts val="0"/>
              </a:spcBef>
              <a:buFont typeface="Arial" panose="020B0604020202020204" pitchFamily="34" charset="0"/>
              <a:buChar char="•"/>
              <a:defRPr sz="1600">
                <a:latin typeface="Arial" panose="020B0604020202020204" pitchFamily="34" charset="0"/>
                <a:ea typeface="Tahoma" panose="020B0604030504040204" pitchFamily="34" charset="0"/>
                <a:cs typeface="Arial" panose="020B0604020202020204" pitchFamily="34" charset="0"/>
              </a:defRPr>
            </a:lvl1pPr>
            <a:lvl2pPr marL="877887" indent="-342900">
              <a:buFont typeface="Symbol" panose="05050102010706020507" pitchFamily="18" charset="2"/>
              <a:buChar char=""/>
              <a:defRPr lang="de-DE" sz="1600" kern="1200" dirty="0">
                <a:solidFill>
                  <a:schemeClr val="tx1"/>
                </a:solidFill>
                <a:latin typeface="Arial" panose="020B0604020202020204" pitchFamily="34" charset="0"/>
                <a:ea typeface="Tahoma" panose="020B0604030504040204" pitchFamily="34" charset="0"/>
                <a:cs typeface="Arial" panose="020B0604020202020204" pitchFamily="34" charset="0"/>
              </a:defRPr>
            </a:lvl2pPr>
            <a:lvl3pPr marL="1143000" indent="-228600">
              <a:buFont typeface="Arial" panose="020B0604020202020204" pitchFamily="34" charset="0"/>
              <a:buChar char="▪"/>
              <a:defRPr sz="1600">
                <a:latin typeface="Arial" panose="020B0604020202020204" pitchFamily="34" charset="0"/>
                <a:ea typeface="Tahoma" panose="020B0604030504040204" pitchFamily="34" charset="0"/>
                <a:cs typeface="Arial" panose="020B0604020202020204" pitchFamily="34" charset="0"/>
              </a:defRPr>
            </a:lvl3pPr>
          </a:lstStyle>
          <a:p>
            <a:r>
              <a:rPr lang="en-GB" noProof="0" dirty="0"/>
              <a:t>Lorem ipsum
</a:t>
            </a:r>
            <a:r>
              <a:rPr lang="en-GB" noProof="0" dirty="0" err="1"/>
              <a:t>Voluptate</a:t>
            </a:r>
            <a:r>
              <a:rPr lang="en-GB" noProof="0" dirty="0"/>
              <a:t> </a:t>
            </a:r>
            <a:r>
              <a:rPr lang="en-GB" noProof="0" dirty="0" err="1"/>
              <a:t>velit</a:t>
            </a:r>
            <a:endParaRPr lang="en-GB" noProof="0" dirty="0"/>
          </a:p>
          <a:p>
            <a:pPr lvl="1"/>
            <a:r>
              <a:rPr lang="en-GB" noProof="0" dirty="0"/>
              <a:t>Lorem ipsum</a:t>
            </a:r>
          </a:p>
          <a:p>
            <a:pPr lvl="2"/>
            <a:r>
              <a:rPr lang="en-GB" noProof="0" dirty="0"/>
              <a:t>Lorem </a:t>
            </a:r>
            <a:r>
              <a:rPr lang="en-GB" noProof="0" dirty="0" err="1"/>
              <a:t>lorem</a:t>
            </a:r>
            <a:endParaRPr lang="en-GB" noProof="0" dirty="0"/>
          </a:p>
          <a:p>
            <a:r>
              <a:rPr lang="en-GB" noProof="0" dirty="0"/>
              <a:t>Duis </a:t>
            </a:r>
            <a:r>
              <a:rPr lang="en-GB" noProof="0" dirty="0" err="1"/>
              <a:t>aute</a:t>
            </a:r>
            <a:r>
              <a:rPr lang="en-GB" noProof="0" dirty="0"/>
              <a:t> </a:t>
            </a:r>
            <a:r>
              <a:rPr lang="en-GB" noProof="0" dirty="0" err="1"/>
              <a:t>irure</a:t>
            </a:r>
            <a:endParaRPr lang="en-GB" noProof="0" dirty="0"/>
          </a:p>
          <a:p>
            <a:r>
              <a:rPr lang="en-GB" noProof="0" dirty="0" err="1"/>
              <a:t>Excepteur</a:t>
            </a:r>
            <a:r>
              <a:rPr lang="en-GB" noProof="0" dirty="0"/>
              <a:t> </a:t>
            </a:r>
            <a:r>
              <a:rPr lang="en-GB" noProof="0" dirty="0" err="1"/>
              <a:t>sint</a:t>
            </a:r>
            <a:endParaRPr lang="en-GB" noProof="0" dirty="0"/>
          </a:p>
          <a:p>
            <a:r>
              <a:rPr lang="en-GB" noProof="0" dirty="0"/>
              <a:t>Sunt in culpa</a:t>
            </a:r>
          </a:p>
        </p:txBody>
      </p:sp>
      <p:sp>
        <p:nvSpPr>
          <p:cNvPr id="19" name="Textplatzhalter 10">
            <a:extLst>
              <a:ext uri="{FF2B5EF4-FFF2-40B4-BE49-F238E27FC236}">
                <a16:creationId xmlns:a16="http://schemas.microsoft.com/office/drawing/2014/main" id="{4CF7F9FE-5DB0-428D-B586-51EADA9AB5FE}"/>
              </a:ext>
            </a:extLst>
          </p:cNvPr>
          <p:cNvSpPr>
            <a:spLocks noGrp="1"/>
          </p:cNvSpPr>
          <p:nvPr>
            <p:ph type="body" sz="quarter" idx="34" hasCustomPrompt="1"/>
          </p:nvPr>
        </p:nvSpPr>
        <p:spPr>
          <a:xfrm>
            <a:off x="479376" y="3159008"/>
            <a:ext cx="3279776" cy="3052307"/>
          </a:xfrm>
          <a:prstGeom prst="rect">
            <a:avLst/>
          </a:prstGeom>
        </p:spPr>
        <p:txBody>
          <a:bodyPr lIns="0"/>
          <a:lstStyle>
            <a:lvl1pPr marL="514350" indent="-514350">
              <a:lnSpc>
                <a:spcPct val="150000"/>
              </a:lnSpc>
              <a:spcBef>
                <a:spcPts val="0"/>
              </a:spcBef>
              <a:buFont typeface="Arial" panose="020B0604020202020204" pitchFamily="34" charset="0"/>
              <a:buChar char="•"/>
              <a:defRPr sz="1600">
                <a:latin typeface="Arial" panose="020B0604020202020204" pitchFamily="34" charset="0"/>
                <a:ea typeface="Tahoma" panose="020B0604030504040204" pitchFamily="34" charset="0"/>
                <a:cs typeface="Arial" panose="020B0604020202020204" pitchFamily="34" charset="0"/>
              </a:defRPr>
            </a:lvl1pPr>
            <a:lvl2pPr marL="877887" indent="-342900">
              <a:buFont typeface="Symbol" panose="05050102010706020507" pitchFamily="18" charset="2"/>
              <a:buChar char=""/>
              <a:defRPr lang="de-DE" sz="1600" kern="1200" dirty="0">
                <a:solidFill>
                  <a:schemeClr val="tx1"/>
                </a:solidFill>
                <a:latin typeface="Arial" panose="020B0604020202020204" pitchFamily="34" charset="0"/>
                <a:ea typeface="Tahoma" panose="020B0604030504040204" pitchFamily="34" charset="0"/>
                <a:cs typeface="Arial" panose="020B0604020202020204" pitchFamily="34" charset="0"/>
              </a:defRPr>
            </a:lvl2pPr>
            <a:lvl3pPr marL="1143000" indent="-228600">
              <a:buFont typeface="Arial" panose="020B0604020202020204" pitchFamily="34" charset="0"/>
              <a:buChar char="▪"/>
              <a:defRPr sz="1600">
                <a:latin typeface="Arial" panose="020B0604020202020204" pitchFamily="34" charset="0"/>
                <a:ea typeface="Tahoma" panose="020B0604030504040204" pitchFamily="34" charset="0"/>
                <a:cs typeface="Arial" panose="020B0604020202020204" pitchFamily="34" charset="0"/>
              </a:defRPr>
            </a:lvl3pPr>
          </a:lstStyle>
          <a:p>
            <a:r>
              <a:rPr lang="en-GB" noProof="0" dirty="0"/>
              <a:t>Lorem ipsum
</a:t>
            </a:r>
            <a:r>
              <a:rPr lang="en-GB" noProof="0" dirty="0" err="1"/>
              <a:t>Voluptate</a:t>
            </a:r>
            <a:r>
              <a:rPr lang="en-GB" noProof="0" dirty="0"/>
              <a:t> </a:t>
            </a:r>
            <a:r>
              <a:rPr lang="en-GB" noProof="0" dirty="0" err="1"/>
              <a:t>velit</a:t>
            </a:r>
            <a:endParaRPr lang="en-GB" noProof="0" dirty="0"/>
          </a:p>
          <a:p>
            <a:pPr lvl="1"/>
            <a:r>
              <a:rPr lang="en-GB" noProof="0" dirty="0"/>
              <a:t>Lorem ipsum</a:t>
            </a:r>
          </a:p>
          <a:p>
            <a:pPr lvl="2"/>
            <a:r>
              <a:rPr lang="en-GB" noProof="0" dirty="0"/>
              <a:t>Lorem </a:t>
            </a:r>
            <a:r>
              <a:rPr lang="en-GB" noProof="0" dirty="0" err="1"/>
              <a:t>lorem</a:t>
            </a:r>
            <a:endParaRPr lang="en-GB" noProof="0" dirty="0"/>
          </a:p>
          <a:p>
            <a:r>
              <a:rPr lang="en-GB" noProof="0" dirty="0"/>
              <a:t>Duis </a:t>
            </a:r>
            <a:r>
              <a:rPr lang="en-GB" noProof="0" dirty="0" err="1"/>
              <a:t>aute</a:t>
            </a:r>
            <a:r>
              <a:rPr lang="en-GB" noProof="0" dirty="0"/>
              <a:t> </a:t>
            </a:r>
            <a:r>
              <a:rPr lang="en-GB" noProof="0" dirty="0" err="1"/>
              <a:t>irure</a:t>
            </a:r>
            <a:endParaRPr lang="en-GB" noProof="0" dirty="0"/>
          </a:p>
          <a:p>
            <a:r>
              <a:rPr lang="en-GB" noProof="0" dirty="0" err="1"/>
              <a:t>Excepteur</a:t>
            </a:r>
            <a:r>
              <a:rPr lang="en-GB" noProof="0" dirty="0"/>
              <a:t> </a:t>
            </a:r>
            <a:r>
              <a:rPr lang="en-GB" noProof="0" dirty="0" err="1"/>
              <a:t>sint</a:t>
            </a:r>
            <a:endParaRPr lang="en-GB" noProof="0" dirty="0"/>
          </a:p>
          <a:p>
            <a:r>
              <a:rPr lang="en-GB" noProof="0" dirty="0"/>
              <a:t>Sunt in culpa</a:t>
            </a:r>
          </a:p>
        </p:txBody>
      </p:sp>
    </p:spTree>
    <p:extLst>
      <p:ext uri="{BB962C8B-B14F-4D97-AF65-F5344CB8AC3E}">
        <p14:creationId xmlns:p14="http://schemas.microsoft.com/office/powerpoint/2010/main" val="1529793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D_Title-Slide_Coloured-Background">
    <p:bg>
      <p:bgPr>
        <a:solidFill>
          <a:srgbClr val="28AAE1">
            <a:alpha val="25000"/>
          </a:srgbClr>
        </a:solidFill>
        <a:effectLst/>
      </p:bgPr>
    </p:bg>
    <p:spTree>
      <p:nvGrpSpPr>
        <p:cNvPr id="1" name=""/>
        <p:cNvGrpSpPr/>
        <p:nvPr/>
      </p:nvGrpSpPr>
      <p:grpSpPr>
        <a:xfrm>
          <a:off x="0" y="0"/>
          <a:ext cx="0" cy="0"/>
          <a:chOff x="0" y="0"/>
          <a:chExt cx="0" cy="0"/>
        </a:xfrm>
      </p:grpSpPr>
      <p:sp>
        <p:nvSpPr>
          <p:cNvPr id="10" name="Textplatzhalter 11">
            <a:extLst>
              <a:ext uri="{FF2B5EF4-FFF2-40B4-BE49-F238E27FC236}">
                <a16:creationId xmlns:a16="http://schemas.microsoft.com/office/drawing/2014/main" id="{B9011C2F-6D88-FB41-8E16-272B2907FEE4}"/>
              </a:ext>
            </a:extLst>
          </p:cNvPr>
          <p:cNvSpPr>
            <a:spLocks noGrp="1"/>
          </p:cNvSpPr>
          <p:nvPr>
            <p:ph type="body" sz="quarter" idx="13" hasCustomPrompt="1"/>
          </p:nvPr>
        </p:nvSpPr>
        <p:spPr>
          <a:xfrm>
            <a:off x="427038" y="5218882"/>
            <a:ext cx="5945500" cy="317549"/>
          </a:xfrm>
          <a:prstGeom prst="rect">
            <a:avLst/>
          </a:prstGeom>
        </p:spPr>
        <p:txBody>
          <a:bodyPr/>
          <a:lstStyle>
            <a:lvl1pPr marL="0" indent="0">
              <a:buNone/>
              <a:defRPr sz="1600">
                <a:latin typeface="Arial" panose="020B0604020202020204" pitchFamily="34" charset="0"/>
                <a:ea typeface="Tahoma" panose="020B0604030504040204" pitchFamily="34" charset="0"/>
                <a:cs typeface="Arial" panose="020B0604020202020204" pitchFamily="34" charset="0"/>
              </a:defRPr>
            </a:lvl1pPr>
          </a:lstStyle>
          <a:p>
            <a:r>
              <a:rPr lang="en-GB" noProof="0" dirty="0"/>
              <a:t>(Sub)committee</a:t>
            </a:r>
          </a:p>
        </p:txBody>
      </p:sp>
      <p:sp>
        <p:nvSpPr>
          <p:cNvPr id="11" name="Textplatzhalter 11">
            <a:extLst>
              <a:ext uri="{FF2B5EF4-FFF2-40B4-BE49-F238E27FC236}">
                <a16:creationId xmlns:a16="http://schemas.microsoft.com/office/drawing/2014/main" id="{C4B0B5C3-6D64-E940-B892-BDC24962F2F5}"/>
              </a:ext>
            </a:extLst>
          </p:cNvPr>
          <p:cNvSpPr>
            <a:spLocks noGrp="1"/>
          </p:cNvSpPr>
          <p:nvPr>
            <p:ph type="body" sz="quarter" idx="14" hasCustomPrompt="1"/>
          </p:nvPr>
        </p:nvSpPr>
        <p:spPr>
          <a:xfrm>
            <a:off x="423863" y="5536432"/>
            <a:ext cx="5945500" cy="315662"/>
          </a:xfrm>
          <a:prstGeom prst="rect">
            <a:avLst/>
          </a:prstGeom>
        </p:spPr>
        <p:txBody>
          <a:bodyPr/>
          <a:lstStyle>
            <a:lvl1pPr marL="0" indent="0">
              <a:buNone/>
              <a:defRPr sz="1600">
                <a:latin typeface="Arial" panose="020B0604020202020204" pitchFamily="34" charset="0"/>
                <a:ea typeface="Tahoma" panose="020B0604030504040204" pitchFamily="34" charset="0"/>
                <a:cs typeface="Arial" panose="020B0604020202020204" pitchFamily="34" charset="0"/>
              </a:defRPr>
            </a:lvl1pPr>
          </a:lstStyle>
          <a:p>
            <a:r>
              <a:rPr lang="en-GB" noProof="0" dirty="0"/>
              <a:t>Location, 16 August 2021</a:t>
            </a:r>
          </a:p>
        </p:txBody>
      </p:sp>
      <p:sp>
        <p:nvSpPr>
          <p:cNvPr id="12" name="Textplatzhalter 21">
            <a:extLst>
              <a:ext uri="{FF2B5EF4-FFF2-40B4-BE49-F238E27FC236}">
                <a16:creationId xmlns:a16="http://schemas.microsoft.com/office/drawing/2014/main" id="{5A5FD1FE-4C2F-CF40-8F60-73DCF509AD6F}"/>
              </a:ext>
            </a:extLst>
          </p:cNvPr>
          <p:cNvSpPr>
            <a:spLocks noGrp="1"/>
          </p:cNvSpPr>
          <p:nvPr>
            <p:ph type="body" sz="quarter" idx="15" hasCustomPrompt="1"/>
          </p:nvPr>
        </p:nvSpPr>
        <p:spPr>
          <a:xfrm>
            <a:off x="385851" y="1818687"/>
            <a:ext cx="9136107" cy="1012825"/>
          </a:xfrm>
          <a:prstGeom prst="rect">
            <a:avLst/>
          </a:prstGeom>
        </p:spPr>
        <p:txBody>
          <a:bodyPr/>
          <a:lstStyle>
            <a:lvl1pPr marL="0" indent="0">
              <a:buNone/>
              <a:defRPr sz="6000">
                <a:latin typeface="Arial" panose="020B0604020202020204" pitchFamily="34" charset="0"/>
                <a:ea typeface="Tahoma" panose="020B0604030504040204" pitchFamily="34" charset="0"/>
                <a:cs typeface="Arial" panose="020B0604020202020204" pitchFamily="34" charset="0"/>
              </a:defRPr>
            </a:lvl1pPr>
          </a:lstStyle>
          <a:p>
            <a:r>
              <a:rPr lang="en-GB" noProof="0" dirty="0"/>
              <a:t>Click to edit title</a:t>
            </a:r>
          </a:p>
        </p:txBody>
      </p:sp>
      <p:sp>
        <p:nvSpPr>
          <p:cNvPr id="16" name="Textplatzhalter 24">
            <a:extLst>
              <a:ext uri="{FF2B5EF4-FFF2-40B4-BE49-F238E27FC236}">
                <a16:creationId xmlns:a16="http://schemas.microsoft.com/office/drawing/2014/main" id="{7C8CB1F0-ECFE-F04E-A7B5-6F0901D759B5}"/>
              </a:ext>
            </a:extLst>
          </p:cNvPr>
          <p:cNvSpPr>
            <a:spLocks noGrp="1"/>
          </p:cNvSpPr>
          <p:nvPr>
            <p:ph type="body" sz="quarter" idx="16" hasCustomPrompt="1"/>
          </p:nvPr>
        </p:nvSpPr>
        <p:spPr>
          <a:xfrm>
            <a:off x="411163" y="2831601"/>
            <a:ext cx="8170282" cy="1884362"/>
          </a:xfrm>
          <a:prstGeom prst="rect">
            <a:avLst/>
          </a:prstGeom>
        </p:spPr>
        <p:txBody>
          <a:bodyPr/>
          <a:lstStyle>
            <a:lvl1pPr marL="0" indent="0">
              <a:buNone/>
              <a:defRPr sz="3000">
                <a:latin typeface="Arial" panose="020B0604020202020204" pitchFamily="34" charset="0"/>
                <a:ea typeface="Tahoma" panose="020B0604030504040204" pitchFamily="34" charset="0"/>
                <a:cs typeface="Arial" panose="020B0604020202020204" pitchFamily="34" charset="0"/>
              </a:defRPr>
            </a:lvl1pPr>
          </a:lstStyle>
          <a:p>
            <a:r>
              <a:rPr lang="en-GB" noProof="0" dirty="0"/>
              <a:t>Click to edit text, 26 pt. This second-level title is optional: use it to add more context and/or storytelling. Write max. 3 lines. </a:t>
            </a:r>
          </a:p>
        </p:txBody>
      </p:sp>
      <p:sp>
        <p:nvSpPr>
          <p:cNvPr id="8" name="Textplatzhalter 11">
            <a:extLst>
              <a:ext uri="{FF2B5EF4-FFF2-40B4-BE49-F238E27FC236}">
                <a16:creationId xmlns:a16="http://schemas.microsoft.com/office/drawing/2014/main" id="{45A148CB-9C2C-474C-9446-30DB91A30DCC}"/>
              </a:ext>
            </a:extLst>
          </p:cNvPr>
          <p:cNvSpPr>
            <a:spLocks noGrp="1"/>
          </p:cNvSpPr>
          <p:nvPr>
            <p:ph type="body" sz="quarter" idx="17" hasCustomPrompt="1"/>
          </p:nvPr>
        </p:nvSpPr>
        <p:spPr>
          <a:xfrm>
            <a:off x="427038" y="4649874"/>
            <a:ext cx="5945500" cy="317549"/>
          </a:xfrm>
          <a:prstGeom prst="rect">
            <a:avLst/>
          </a:prstGeom>
        </p:spPr>
        <p:txBody>
          <a:bodyPr/>
          <a:lstStyle>
            <a:lvl1pPr marL="0" indent="0">
              <a:buNone/>
              <a:defRPr sz="1600">
                <a:latin typeface="Arial" panose="020B0604020202020204" pitchFamily="34" charset="0"/>
                <a:ea typeface="Tahoma" panose="020B0604030504040204" pitchFamily="34" charset="0"/>
                <a:cs typeface="Arial" panose="020B0604020202020204" pitchFamily="34" charset="0"/>
              </a:defRPr>
            </a:lvl1pPr>
          </a:lstStyle>
          <a:p>
            <a:r>
              <a:rPr lang="en-GB" noProof="0" dirty="0"/>
              <a:t>Document #</a:t>
            </a:r>
          </a:p>
        </p:txBody>
      </p:sp>
      <p:cxnSp>
        <p:nvCxnSpPr>
          <p:cNvPr id="20" name="Straight Connector 8">
            <a:extLst>
              <a:ext uri="{FF2B5EF4-FFF2-40B4-BE49-F238E27FC236}">
                <a16:creationId xmlns:a16="http://schemas.microsoft.com/office/drawing/2014/main" id="{FC8C07D1-629E-EC47-8D27-65ACB6368CD7}"/>
              </a:ext>
            </a:extLst>
          </p:cNvPr>
          <p:cNvCxnSpPr>
            <a:cxnSpLocks/>
          </p:cNvCxnSpPr>
          <p:nvPr userDrawn="1"/>
        </p:nvCxnSpPr>
        <p:spPr>
          <a:xfrm>
            <a:off x="515938" y="6177280"/>
            <a:ext cx="11160125"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33743452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7A_Content-with-graph">
    <p:spTree>
      <p:nvGrpSpPr>
        <p:cNvPr id="1" name=""/>
        <p:cNvGrpSpPr/>
        <p:nvPr/>
      </p:nvGrpSpPr>
      <p:grpSpPr>
        <a:xfrm>
          <a:off x="0" y="0"/>
          <a:ext cx="0" cy="0"/>
          <a:chOff x="0" y="0"/>
          <a:chExt cx="0" cy="0"/>
        </a:xfrm>
      </p:grpSpPr>
      <p:sp>
        <p:nvSpPr>
          <p:cNvPr id="7" name="Fußzeilenplatzhalter 1">
            <a:extLst>
              <a:ext uri="{FF2B5EF4-FFF2-40B4-BE49-F238E27FC236}">
                <a16:creationId xmlns:a16="http://schemas.microsoft.com/office/drawing/2014/main" id="{6ACE3806-4965-7146-81A6-E5ADBABBACEB}"/>
              </a:ext>
            </a:extLst>
          </p:cNvPr>
          <p:cNvSpPr>
            <a:spLocks noGrp="1"/>
          </p:cNvSpPr>
          <p:nvPr>
            <p:ph type="ftr" sz="quarter" idx="3"/>
          </p:nvPr>
        </p:nvSpPr>
        <p:spPr>
          <a:xfrm>
            <a:off x="7099205" y="6395641"/>
            <a:ext cx="4683369" cy="365125"/>
          </a:xfrm>
          <a:prstGeom prst="rect">
            <a:avLst/>
          </a:prstGeom>
        </p:spPr>
        <p:txBody>
          <a:bodyPr vert="horz" lIns="91440" tIns="45720" rIns="91440" bIns="45720" rtlCol="0" anchor="ctr"/>
          <a:lstStyle>
            <a:lvl1pPr algn="r">
              <a:defRPr sz="800">
                <a:solidFill>
                  <a:schemeClr val="tx1">
                    <a:tint val="75000"/>
                  </a:schemeClr>
                </a:solidFill>
                <a:latin typeface="Arial" panose="020B0604020202020204" pitchFamily="34" charset="0"/>
                <a:cs typeface="Arial" panose="020B0604020202020204" pitchFamily="34" charset="0"/>
              </a:defRPr>
            </a:lvl1pPr>
          </a:lstStyle>
          <a:p>
            <a:fld id="{1F03E13B-86DD-45DF-AB82-F405D52287FD}" type="slidenum">
              <a:rPr lang="en-GB" smtClean="0">
                <a:solidFill>
                  <a:schemeClr val="tx1"/>
                </a:solidFill>
                <a:ea typeface="Tahoma" panose="020B0604030504040204" pitchFamily="34" charset="0"/>
              </a:rPr>
              <a:pPr/>
              <a:t>‹N°›</a:t>
            </a:fld>
            <a:endParaRPr lang="en-GB" dirty="0"/>
          </a:p>
        </p:txBody>
      </p:sp>
      <p:sp>
        <p:nvSpPr>
          <p:cNvPr id="8" name="Textplatzhalter 2">
            <a:extLst>
              <a:ext uri="{FF2B5EF4-FFF2-40B4-BE49-F238E27FC236}">
                <a16:creationId xmlns:a16="http://schemas.microsoft.com/office/drawing/2014/main" id="{8A4ED328-C47D-5E49-9069-6656633D3885}"/>
              </a:ext>
            </a:extLst>
          </p:cNvPr>
          <p:cNvSpPr>
            <a:spLocks noGrp="1"/>
          </p:cNvSpPr>
          <p:nvPr>
            <p:ph type="body" sz="quarter" idx="10" hasCustomPrompt="1"/>
          </p:nvPr>
        </p:nvSpPr>
        <p:spPr>
          <a:xfrm>
            <a:off x="479376" y="283223"/>
            <a:ext cx="11130366" cy="766615"/>
          </a:xfrm>
          <a:prstGeom prst="rect">
            <a:avLst/>
          </a:prstGeom>
        </p:spPr>
        <p:txBody>
          <a:bodyPr lIns="0"/>
          <a:lstStyle>
            <a:lvl1pPr marL="0" indent="0">
              <a:buNone/>
              <a:defRPr sz="4000">
                <a:latin typeface="Arial" panose="020B0604020202020204" pitchFamily="34" charset="0"/>
                <a:ea typeface="Tahoma" panose="020B0604030504040204" pitchFamily="34" charset="0"/>
                <a:cs typeface="Arial" panose="020B0604020202020204" pitchFamily="34" charset="0"/>
              </a:defRPr>
            </a:lvl1pPr>
          </a:lstStyle>
          <a:p>
            <a:r>
              <a:rPr lang="en-GB" noProof="0" dirty="0"/>
              <a:t>Title</a:t>
            </a:r>
          </a:p>
        </p:txBody>
      </p:sp>
      <p:sp>
        <p:nvSpPr>
          <p:cNvPr id="6" name="Text Placeholder 2"/>
          <p:cNvSpPr>
            <a:spLocks noGrp="1"/>
          </p:cNvSpPr>
          <p:nvPr>
            <p:ph type="body" sz="quarter" idx="30" hasCustomPrompt="1"/>
          </p:nvPr>
        </p:nvSpPr>
        <p:spPr>
          <a:xfrm>
            <a:off x="6491288" y="2096201"/>
            <a:ext cx="5118454" cy="3023362"/>
          </a:xfrm>
          <a:prstGeom prst="rect">
            <a:avLst/>
          </a:prstGeom>
        </p:spPr>
        <p:txBody>
          <a:bodyPr lIns="0"/>
          <a:lstStyle>
            <a:lvl1pPr marL="0" indent="0">
              <a:buFontTx/>
              <a:buNone/>
              <a:defRPr sz="3200" b="0">
                <a:latin typeface="Arial" panose="020B0604020202020204" pitchFamily="34" charset="0"/>
                <a:cs typeface="Arial" panose="020B0604020202020204" pitchFamily="34" charset="0"/>
              </a:defRPr>
            </a:lvl1pPr>
            <a:lvl2pPr marL="457200" indent="0">
              <a:buFontTx/>
              <a:buNone/>
              <a:defRPr sz="1600">
                <a:latin typeface="Arial" panose="020B0604020202020204" pitchFamily="34" charset="0"/>
                <a:cs typeface="Arial" panose="020B0604020202020204" pitchFamily="34" charset="0"/>
              </a:defRPr>
            </a:lvl2pPr>
            <a:lvl3pPr marL="914400" indent="0">
              <a:buFontTx/>
              <a:buNone/>
              <a:defRPr sz="1600">
                <a:latin typeface="Arial" panose="020B0604020202020204" pitchFamily="34" charset="0"/>
                <a:cs typeface="Arial" panose="020B0604020202020204" pitchFamily="34" charset="0"/>
              </a:defRPr>
            </a:lvl3pPr>
            <a:lvl4pPr marL="1371600" indent="0">
              <a:buFontTx/>
              <a:buNone/>
              <a:defRPr sz="1600">
                <a:latin typeface="Arial" panose="020B0604020202020204" pitchFamily="34" charset="0"/>
                <a:cs typeface="Arial" panose="020B0604020202020204" pitchFamily="34" charset="0"/>
              </a:defRPr>
            </a:lvl4pPr>
            <a:lvl5pPr marL="1828800" indent="0">
              <a:buFontTx/>
              <a:buNone/>
              <a:defRPr sz="1600">
                <a:latin typeface="Arial" panose="020B0604020202020204" pitchFamily="34" charset="0"/>
                <a:cs typeface="Arial" panose="020B0604020202020204" pitchFamily="34" charset="0"/>
              </a:defRPr>
            </a:lvl5pPr>
          </a:lstStyle>
          <a:p>
            <a:pPr lvl="0"/>
            <a:r>
              <a:rPr lang="en-GB" noProof="0" dirty="0"/>
              <a:t>Lorem ipsum </a:t>
            </a:r>
            <a:r>
              <a:rPr lang="en-GB" noProof="0" dirty="0" err="1"/>
              <a:t>dolor</a:t>
            </a:r>
            <a:r>
              <a:rPr lang="en-GB" noProof="0" dirty="0"/>
              <a:t> sit </a:t>
            </a:r>
            <a:r>
              <a:rPr lang="en-GB" noProof="0" dirty="0" err="1"/>
              <a:t>amet</a:t>
            </a:r>
            <a:r>
              <a:rPr lang="en-GB" noProof="0" dirty="0"/>
              <a:t>, </a:t>
            </a:r>
            <a:r>
              <a:rPr lang="en-GB" noProof="0" dirty="0" err="1"/>
              <a:t>consetetur</a:t>
            </a:r>
            <a:r>
              <a:rPr lang="en-GB" noProof="0" dirty="0"/>
              <a:t> </a:t>
            </a:r>
            <a:r>
              <a:rPr lang="en-GB" noProof="0" dirty="0" err="1"/>
              <a:t>sadipscing</a:t>
            </a:r>
            <a:r>
              <a:rPr lang="en-GB" noProof="0" dirty="0"/>
              <a:t> </a:t>
            </a:r>
            <a:r>
              <a:rPr lang="en-GB" noProof="0" dirty="0" err="1"/>
              <a:t>elitr</a:t>
            </a:r>
            <a:r>
              <a:rPr lang="en-GB" noProof="0" dirty="0"/>
              <a:t>, </a:t>
            </a:r>
            <a:r>
              <a:rPr lang="en-GB" noProof="0" dirty="0" err="1"/>
              <a:t>sed</a:t>
            </a:r>
            <a:r>
              <a:rPr lang="en-GB" noProof="0" dirty="0"/>
              <a:t> </a:t>
            </a:r>
            <a:r>
              <a:rPr lang="en-GB" noProof="0" dirty="0" err="1"/>
              <a:t>diam</a:t>
            </a:r>
            <a:r>
              <a:rPr lang="en-GB" noProof="0" dirty="0"/>
              <a:t> </a:t>
            </a:r>
            <a:r>
              <a:rPr lang="en-GB" noProof="0" dirty="0" err="1"/>
              <a:t>nonumy</a:t>
            </a:r>
            <a:r>
              <a:rPr lang="en-GB" noProof="0" dirty="0"/>
              <a:t> </a:t>
            </a:r>
            <a:r>
              <a:rPr lang="en-GB" noProof="0" dirty="0" err="1"/>
              <a:t>eirmod</a:t>
            </a:r>
            <a:r>
              <a:rPr lang="en-GB" noProof="0" dirty="0"/>
              <a:t> </a:t>
            </a:r>
            <a:r>
              <a:rPr lang="en-GB" noProof="0" dirty="0" err="1"/>
              <a:t>tempor</a:t>
            </a:r>
            <a:r>
              <a:rPr lang="en-GB" noProof="0" dirty="0"/>
              <a:t> </a:t>
            </a:r>
            <a:r>
              <a:rPr lang="en-GB" noProof="0" dirty="0" err="1"/>
              <a:t>invidunt</a:t>
            </a:r>
            <a:r>
              <a:rPr lang="en-GB" noProof="0" dirty="0"/>
              <a:t> </a:t>
            </a:r>
            <a:r>
              <a:rPr lang="en-GB" noProof="0" dirty="0" err="1"/>
              <a:t>ut</a:t>
            </a:r>
            <a:r>
              <a:rPr lang="en-GB" noProof="0" dirty="0"/>
              <a:t> </a:t>
            </a:r>
            <a:r>
              <a:rPr lang="en-GB" noProof="0" dirty="0" err="1"/>
              <a:t>labore</a:t>
            </a:r>
            <a:r>
              <a:rPr lang="en-GB" noProof="0" dirty="0"/>
              <a:t> et dolore magna </a:t>
            </a:r>
            <a:r>
              <a:rPr lang="en-GB" noProof="0" dirty="0" err="1"/>
              <a:t>aliquyam</a:t>
            </a:r>
            <a:r>
              <a:rPr lang="en-GB" noProof="0" dirty="0"/>
              <a:t> </a:t>
            </a:r>
            <a:r>
              <a:rPr lang="en-GB" noProof="0" dirty="0" err="1"/>
              <a:t>erat</a:t>
            </a:r>
            <a:r>
              <a:rPr lang="en-GB" noProof="0" dirty="0"/>
              <a:t>, </a:t>
            </a:r>
            <a:r>
              <a:rPr lang="en-GB" noProof="0" dirty="0" err="1"/>
              <a:t>sed</a:t>
            </a:r>
            <a:r>
              <a:rPr lang="en-GB" noProof="0" dirty="0"/>
              <a:t> </a:t>
            </a:r>
            <a:r>
              <a:rPr lang="en-GB" noProof="0" dirty="0" err="1"/>
              <a:t>diam</a:t>
            </a:r>
            <a:r>
              <a:rPr lang="en-GB" noProof="0" dirty="0"/>
              <a:t> </a:t>
            </a:r>
            <a:r>
              <a:rPr lang="en-GB" noProof="0" dirty="0" err="1"/>
              <a:t>voluptua</a:t>
            </a:r>
            <a:r>
              <a:rPr lang="en-GB" noProof="0" dirty="0"/>
              <a:t>.</a:t>
            </a:r>
          </a:p>
        </p:txBody>
      </p:sp>
    </p:spTree>
    <p:extLst>
      <p:ext uri="{BB962C8B-B14F-4D97-AF65-F5344CB8AC3E}">
        <p14:creationId xmlns:p14="http://schemas.microsoft.com/office/powerpoint/2010/main" val="308513912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7B_Content-with-graph">
    <p:spTree>
      <p:nvGrpSpPr>
        <p:cNvPr id="1" name=""/>
        <p:cNvGrpSpPr/>
        <p:nvPr/>
      </p:nvGrpSpPr>
      <p:grpSpPr>
        <a:xfrm>
          <a:off x="0" y="0"/>
          <a:ext cx="0" cy="0"/>
          <a:chOff x="0" y="0"/>
          <a:chExt cx="0" cy="0"/>
        </a:xfrm>
      </p:grpSpPr>
      <p:sp>
        <p:nvSpPr>
          <p:cNvPr id="9" name="Fußzeilenplatzhalter 1">
            <a:extLst>
              <a:ext uri="{FF2B5EF4-FFF2-40B4-BE49-F238E27FC236}">
                <a16:creationId xmlns:a16="http://schemas.microsoft.com/office/drawing/2014/main" id="{315D1990-82B9-1D42-992A-3B6750B414BA}"/>
              </a:ext>
            </a:extLst>
          </p:cNvPr>
          <p:cNvSpPr>
            <a:spLocks noGrp="1"/>
          </p:cNvSpPr>
          <p:nvPr>
            <p:ph type="ftr" sz="quarter" idx="3"/>
          </p:nvPr>
        </p:nvSpPr>
        <p:spPr>
          <a:xfrm>
            <a:off x="7099205" y="6395641"/>
            <a:ext cx="4683369" cy="365125"/>
          </a:xfrm>
          <a:prstGeom prst="rect">
            <a:avLst/>
          </a:prstGeom>
        </p:spPr>
        <p:txBody>
          <a:bodyPr vert="horz" lIns="91440" tIns="45720" rIns="91440" bIns="45720" rtlCol="0" anchor="ctr"/>
          <a:lstStyle>
            <a:lvl1pPr algn="r">
              <a:defRPr sz="800">
                <a:solidFill>
                  <a:schemeClr val="tx1">
                    <a:tint val="75000"/>
                  </a:schemeClr>
                </a:solidFill>
                <a:latin typeface="Arial" panose="020B0604020202020204" pitchFamily="34" charset="0"/>
                <a:cs typeface="Arial" panose="020B0604020202020204" pitchFamily="34" charset="0"/>
              </a:defRPr>
            </a:lvl1pPr>
          </a:lstStyle>
          <a:p>
            <a:fld id="{D0777A0B-3D4D-45F9-BF26-DB9DCB49DC1A}" type="slidenum">
              <a:rPr lang="en-GB" smtClean="0">
                <a:solidFill>
                  <a:schemeClr val="tx1"/>
                </a:solidFill>
                <a:ea typeface="Tahoma" panose="020B0604030504040204" pitchFamily="34" charset="0"/>
              </a:rPr>
              <a:pPr/>
              <a:t>‹N°›</a:t>
            </a:fld>
            <a:endParaRPr lang="en-GB" dirty="0"/>
          </a:p>
        </p:txBody>
      </p:sp>
      <p:sp>
        <p:nvSpPr>
          <p:cNvPr id="10" name="Textplatzhalter 2">
            <a:extLst>
              <a:ext uri="{FF2B5EF4-FFF2-40B4-BE49-F238E27FC236}">
                <a16:creationId xmlns:a16="http://schemas.microsoft.com/office/drawing/2014/main" id="{2E826B54-A7E0-A642-9B55-E8191772F905}"/>
              </a:ext>
            </a:extLst>
          </p:cNvPr>
          <p:cNvSpPr>
            <a:spLocks noGrp="1"/>
          </p:cNvSpPr>
          <p:nvPr>
            <p:ph type="body" sz="quarter" idx="10" hasCustomPrompt="1"/>
          </p:nvPr>
        </p:nvSpPr>
        <p:spPr>
          <a:xfrm>
            <a:off x="479376" y="283223"/>
            <a:ext cx="11130366" cy="766615"/>
          </a:xfrm>
          <a:prstGeom prst="rect">
            <a:avLst/>
          </a:prstGeom>
        </p:spPr>
        <p:txBody>
          <a:bodyPr lIns="0"/>
          <a:lstStyle>
            <a:lvl1pPr marL="0" indent="0">
              <a:buNone/>
              <a:defRPr sz="4000">
                <a:latin typeface="Arial" panose="020B0604020202020204" pitchFamily="34" charset="0"/>
                <a:ea typeface="Tahoma" panose="020B0604030504040204" pitchFamily="34" charset="0"/>
                <a:cs typeface="Arial" panose="020B0604020202020204" pitchFamily="34" charset="0"/>
              </a:defRPr>
            </a:lvl1pPr>
          </a:lstStyle>
          <a:p>
            <a:r>
              <a:rPr lang="en-GB" noProof="0" dirty="0"/>
              <a:t>Title</a:t>
            </a:r>
          </a:p>
        </p:txBody>
      </p:sp>
      <p:sp>
        <p:nvSpPr>
          <p:cNvPr id="5" name="Text Placeholder 2"/>
          <p:cNvSpPr>
            <a:spLocks noGrp="1"/>
          </p:cNvSpPr>
          <p:nvPr>
            <p:ph type="body" sz="quarter" idx="30" hasCustomPrompt="1"/>
          </p:nvPr>
        </p:nvSpPr>
        <p:spPr>
          <a:xfrm>
            <a:off x="6491288" y="2096201"/>
            <a:ext cx="5118454" cy="3023362"/>
          </a:xfrm>
          <a:prstGeom prst="rect">
            <a:avLst/>
          </a:prstGeom>
        </p:spPr>
        <p:txBody>
          <a:bodyPr lIns="0"/>
          <a:lstStyle>
            <a:lvl1pPr marL="0" indent="0">
              <a:buFontTx/>
              <a:buNone/>
              <a:defRPr sz="3200" b="0">
                <a:latin typeface="Arial" panose="020B0604020202020204" pitchFamily="34" charset="0"/>
                <a:cs typeface="Arial" panose="020B0604020202020204" pitchFamily="34" charset="0"/>
              </a:defRPr>
            </a:lvl1pPr>
            <a:lvl2pPr marL="457200" indent="0">
              <a:buFontTx/>
              <a:buNone/>
              <a:defRPr sz="1600">
                <a:latin typeface="Arial" panose="020B0604020202020204" pitchFamily="34" charset="0"/>
                <a:cs typeface="Arial" panose="020B0604020202020204" pitchFamily="34" charset="0"/>
              </a:defRPr>
            </a:lvl2pPr>
            <a:lvl3pPr marL="914400" indent="0">
              <a:buFontTx/>
              <a:buNone/>
              <a:defRPr sz="1600">
                <a:latin typeface="Arial" panose="020B0604020202020204" pitchFamily="34" charset="0"/>
                <a:cs typeface="Arial" panose="020B0604020202020204" pitchFamily="34" charset="0"/>
              </a:defRPr>
            </a:lvl3pPr>
            <a:lvl4pPr marL="1371600" indent="0">
              <a:buFontTx/>
              <a:buNone/>
              <a:defRPr sz="1600">
                <a:latin typeface="Arial" panose="020B0604020202020204" pitchFamily="34" charset="0"/>
                <a:cs typeface="Arial" panose="020B0604020202020204" pitchFamily="34" charset="0"/>
              </a:defRPr>
            </a:lvl4pPr>
            <a:lvl5pPr marL="1828800" indent="0">
              <a:buFontTx/>
              <a:buNone/>
              <a:defRPr sz="1600">
                <a:latin typeface="Arial" panose="020B0604020202020204" pitchFamily="34" charset="0"/>
                <a:cs typeface="Arial" panose="020B0604020202020204" pitchFamily="34" charset="0"/>
              </a:defRPr>
            </a:lvl5pPr>
          </a:lstStyle>
          <a:p>
            <a:pPr lvl="0"/>
            <a:r>
              <a:rPr lang="en-GB" noProof="0"/>
              <a:t>Lorem ipsum dolor sit amet, consetetur sadipscing elitr, sed diam nonumy eirmod tempor invidunt ut labore et dolore magna aliquyam erat, sed diam voluptua.</a:t>
            </a:r>
          </a:p>
        </p:txBody>
      </p:sp>
    </p:spTree>
    <p:extLst>
      <p:ext uri="{BB962C8B-B14F-4D97-AF65-F5344CB8AC3E}">
        <p14:creationId xmlns:p14="http://schemas.microsoft.com/office/powerpoint/2010/main" val="9483938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8_Top-image-two-contents">
    <p:spTree>
      <p:nvGrpSpPr>
        <p:cNvPr id="1" name=""/>
        <p:cNvGrpSpPr/>
        <p:nvPr/>
      </p:nvGrpSpPr>
      <p:grpSpPr>
        <a:xfrm>
          <a:off x="0" y="0"/>
          <a:ext cx="0" cy="0"/>
          <a:chOff x="0" y="0"/>
          <a:chExt cx="0" cy="0"/>
        </a:xfrm>
      </p:grpSpPr>
      <p:sp>
        <p:nvSpPr>
          <p:cNvPr id="16" name="Textplatzhalter 10">
            <a:extLst>
              <a:ext uri="{FF2B5EF4-FFF2-40B4-BE49-F238E27FC236}">
                <a16:creationId xmlns:a16="http://schemas.microsoft.com/office/drawing/2014/main" id="{69B8CEC6-67FE-4F41-B684-F60FA5884358}"/>
              </a:ext>
            </a:extLst>
          </p:cNvPr>
          <p:cNvSpPr>
            <a:spLocks noGrp="1"/>
          </p:cNvSpPr>
          <p:nvPr>
            <p:ph type="body" sz="quarter" idx="11" hasCustomPrompt="1"/>
          </p:nvPr>
        </p:nvSpPr>
        <p:spPr>
          <a:xfrm>
            <a:off x="515938" y="4137103"/>
            <a:ext cx="5774158" cy="1833574"/>
          </a:xfrm>
          <a:prstGeom prst="rect">
            <a:avLst/>
          </a:prstGeom>
        </p:spPr>
        <p:txBody>
          <a:bodyPr lIns="0"/>
          <a:lstStyle>
            <a:lvl1pPr marL="514350" indent="-514350">
              <a:lnSpc>
                <a:spcPct val="150000"/>
              </a:lnSpc>
              <a:spcBef>
                <a:spcPts val="0"/>
              </a:spcBef>
              <a:buFont typeface="Arial" panose="020B0604020202020204" pitchFamily="34" charset="0"/>
              <a:buChar char="•"/>
              <a:defRPr sz="2600">
                <a:latin typeface="Arial" panose="020B0604020202020204" pitchFamily="34" charset="0"/>
                <a:ea typeface="Tahoma" panose="020B0604030504040204" pitchFamily="34" charset="0"/>
                <a:cs typeface="Arial" panose="020B0604020202020204" pitchFamily="34" charset="0"/>
              </a:defRPr>
            </a:lvl1pPr>
          </a:lstStyle>
          <a:p>
            <a:r>
              <a:rPr lang="en-GB" noProof="0"/>
              <a:t>Lorem ipsum
Voluptate velit</a:t>
            </a:r>
          </a:p>
          <a:p>
            <a:r>
              <a:rPr lang="en-GB" noProof="0"/>
              <a:t>Duis aute irure</a:t>
            </a:r>
          </a:p>
        </p:txBody>
      </p:sp>
      <p:sp>
        <p:nvSpPr>
          <p:cNvPr id="21" name="Bildplatzhalter 3">
            <a:extLst>
              <a:ext uri="{FF2B5EF4-FFF2-40B4-BE49-F238E27FC236}">
                <a16:creationId xmlns:a16="http://schemas.microsoft.com/office/drawing/2014/main" id="{B4671515-5992-244C-9F51-741FE302E183}"/>
              </a:ext>
            </a:extLst>
          </p:cNvPr>
          <p:cNvSpPr>
            <a:spLocks noGrp="1"/>
          </p:cNvSpPr>
          <p:nvPr>
            <p:ph type="pic" sz="quarter" idx="13" hasCustomPrompt="1"/>
          </p:nvPr>
        </p:nvSpPr>
        <p:spPr>
          <a:xfrm>
            <a:off x="515938" y="333375"/>
            <a:ext cx="11160125" cy="3095625"/>
          </a:xfrm>
          <a:prstGeom prst="rect">
            <a:avLst/>
          </a:prstGeom>
        </p:spPr>
        <p:txBody>
          <a:bodyPr/>
          <a:lstStyle>
            <a:lvl1pPr marL="0" indent="0">
              <a:buNone/>
              <a:defRPr sz="1800" i="1" baseline="0">
                <a:latin typeface="Arial" panose="020B0604020202020204" pitchFamily="34" charset="0"/>
                <a:ea typeface="Tahoma" panose="020B0604030504040204" pitchFamily="34" charset="0"/>
                <a:cs typeface="Arial" panose="020B0604020202020204" pitchFamily="34" charset="0"/>
              </a:defRPr>
            </a:lvl1pPr>
          </a:lstStyle>
          <a:p>
            <a:r>
              <a:rPr lang="en-GB" noProof="0" dirty="0"/>
              <a:t>Image: click on the icon and select an image from your PC/server to place it here. To adjust its size or cropping, double click on it, select “crop” under the “format” menu and enlarge/crop/move it</a:t>
            </a:r>
          </a:p>
        </p:txBody>
      </p:sp>
      <p:sp>
        <p:nvSpPr>
          <p:cNvPr id="9" name="Textplatzhalter 10">
            <a:extLst>
              <a:ext uri="{FF2B5EF4-FFF2-40B4-BE49-F238E27FC236}">
                <a16:creationId xmlns:a16="http://schemas.microsoft.com/office/drawing/2014/main" id="{AB8ECB47-A218-2A45-80CE-E107CABE921A}"/>
              </a:ext>
            </a:extLst>
          </p:cNvPr>
          <p:cNvSpPr>
            <a:spLocks noGrp="1"/>
          </p:cNvSpPr>
          <p:nvPr>
            <p:ph type="body" sz="quarter" idx="14" hasCustomPrompt="1"/>
          </p:nvPr>
        </p:nvSpPr>
        <p:spPr>
          <a:xfrm>
            <a:off x="6504639" y="4137103"/>
            <a:ext cx="5171424" cy="1833574"/>
          </a:xfrm>
          <a:prstGeom prst="rect">
            <a:avLst/>
          </a:prstGeom>
        </p:spPr>
        <p:txBody>
          <a:bodyPr lIns="0"/>
          <a:lstStyle>
            <a:lvl1pPr marL="514350" indent="-514350">
              <a:lnSpc>
                <a:spcPct val="150000"/>
              </a:lnSpc>
              <a:spcBef>
                <a:spcPts val="0"/>
              </a:spcBef>
              <a:buFont typeface="Arial" panose="020B0604020202020204" pitchFamily="34" charset="0"/>
              <a:buChar char="•"/>
              <a:defRPr sz="2600">
                <a:latin typeface="Arial" panose="020B0604020202020204" pitchFamily="34" charset="0"/>
                <a:ea typeface="Tahoma" panose="020B0604030504040204" pitchFamily="34" charset="0"/>
                <a:cs typeface="Arial" panose="020B0604020202020204" pitchFamily="34" charset="0"/>
              </a:defRPr>
            </a:lvl1pPr>
          </a:lstStyle>
          <a:p>
            <a:r>
              <a:rPr lang="en-GB" noProof="0"/>
              <a:t>Lorem ipsum
Voluptate velit</a:t>
            </a:r>
          </a:p>
          <a:p>
            <a:r>
              <a:rPr lang="en-GB" noProof="0"/>
              <a:t>Duis aute irure</a:t>
            </a:r>
          </a:p>
        </p:txBody>
      </p:sp>
      <p:sp>
        <p:nvSpPr>
          <p:cNvPr id="10" name="Fußzeilenplatzhalter 1">
            <a:extLst>
              <a:ext uri="{FF2B5EF4-FFF2-40B4-BE49-F238E27FC236}">
                <a16:creationId xmlns:a16="http://schemas.microsoft.com/office/drawing/2014/main" id="{57D809A3-59EC-574C-A0F6-450A78E8C6E6}"/>
              </a:ext>
            </a:extLst>
          </p:cNvPr>
          <p:cNvSpPr>
            <a:spLocks noGrp="1"/>
          </p:cNvSpPr>
          <p:nvPr>
            <p:ph type="ftr" sz="quarter" idx="3"/>
          </p:nvPr>
        </p:nvSpPr>
        <p:spPr>
          <a:xfrm>
            <a:off x="7099205" y="6395641"/>
            <a:ext cx="4683369" cy="365125"/>
          </a:xfrm>
          <a:prstGeom prst="rect">
            <a:avLst/>
          </a:prstGeom>
        </p:spPr>
        <p:txBody>
          <a:bodyPr vert="horz" lIns="91440" tIns="45720" rIns="91440" bIns="45720" rtlCol="0" anchor="ctr"/>
          <a:lstStyle>
            <a:lvl1pPr algn="r">
              <a:defRPr sz="800">
                <a:solidFill>
                  <a:schemeClr val="tx1">
                    <a:tint val="75000"/>
                  </a:schemeClr>
                </a:solidFill>
                <a:latin typeface="Arial" panose="020B0604020202020204" pitchFamily="34" charset="0"/>
                <a:cs typeface="Arial" panose="020B0604020202020204" pitchFamily="34" charset="0"/>
              </a:defRPr>
            </a:lvl1pPr>
          </a:lstStyle>
          <a:p>
            <a:fld id="{E1FE718C-553F-417F-BB8A-4C3FCB44EEB6}" type="slidenum">
              <a:rPr lang="en-GB" smtClean="0">
                <a:solidFill>
                  <a:schemeClr val="tx1"/>
                </a:solidFill>
                <a:ea typeface="Tahoma" panose="020B0604030504040204" pitchFamily="34" charset="0"/>
              </a:rPr>
              <a:pPr/>
              <a:t>‹N°›</a:t>
            </a:fld>
            <a:r>
              <a:rPr lang="en-GB" dirty="0">
                <a:solidFill>
                  <a:schemeClr val="tx1"/>
                </a:solidFill>
                <a:ea typeface="Tahoma" panose="020B0604030504040204" pitchFamily="34" charset="0"/>
              </a:rPr>
              <a:t> </a:t>
            </a:r>
            <a:endParaRPr lang="en-GB" dirty="0"/>
          </a:p>
        </p:txBody>
      </p:sp>
      <p:sp>
        <p:nvSpPr>
          <p:cNvPr id="13" name="Text Placeholder 4"/>
          <p:cNvSpPr>
            <a:spLocks noGrp="1"/>
          </p:cNvSpPr>
          <p:nvPr>
            <p:ph type="body" sz="quarter" idx="17" hasCustomPrompt="1"/>
          </p:nvPr>
        </p:nvSpPr>
        <p:spPr>
          <a:xfrm>
            <a:off x="496644" y="3570055"/>
            <a:ext cx="5793452" cy="567048"/>
          </a:xfrm>
          <a:prstGeom prst="rect">
            <a:avLst/>
          </a:prstGeom>
        </p:spPr>
        <p:txBody>
          <a:bodyPr lIns="0"/>
          <a:lstStyle>
            <a:lvl1pPr marL="0" indent="0">
              <a:buFontTx/>
              <a:buNone/>
              <a:defRPr sz="3000">
                <a:latin typeface="Arial" panose="020B0604020202020204" pitchFamily="34" charset="0"/>
                <a:cs typeface="Arial" panose="020B0604020202020204" pitchFamily="34" charset="0"/>
              </a:defRPr>
            </a:lvl1pPr>
            <a:lvl2pPr marL="457200" indent="0">
              <a:buFontTx/>
              <a:buNone/>
              <a:defRPr sz="3200">
                <a:latin typeface="Arial" panose="020B0604020202020204" pitchFamily="34" charset="0"/>
                <a:cs typeface="Arial" panose="020B0604020202020204" pitchFamily="34" charset="0"/>
              </a:defRPr>
            </a:lvl2pPr>
            <a:lvl3pPr marL="914400" indent="0">
              <a:buFontTx/>
              <a:buNone/>
              <a:defRPr sz="3200">
                <a:latin typeface="Arial" panose="020B0604020202020204" pitchFamily="34" charset="0"/>
                <a:cs typeface="Arial" panose="020B0604020202020204" pitchFamily="34" charset="0"/>
              </a:defRPr>
            </a:lvl3pPr>
            <a:lvl4pPr marL="1371600" indent="0">
              <a:buFontTx/>
              <a:buNone/>
              <a:defRPr sz="3200">
                <a:latin typeface="Arial" panose="020B0604020202020204" pitchFamily="34" charset="0"/>
                <a:cs typeface="Arial" panose="020B0604020202020204" pitchFamily="34" charset="0"/>
              </a:defRPr>
            </a:lvl4pPr>
            <a:lvl5pPr marL="1828800" indent="0">
              <a:buFontTx/>
              <a:buNone/>
              <a:defRPr sz="3200">
                <a:latin typeface="Arial" panose="020B0604020202020204" pitchFamily="34" charset="0"/>
                <a:cs typeface="Arial" panose="020B0604020202020204" pitchFamily="34" charset="0"/>
              </a:defRPr>
            </a:lvl5pPr>
          </a:lstStyle>
          <a:p>
            <a:pPr lvl="0"/>
            <a:r>
              <a:rPr lang="en-GB" noProof="0" dirty="0"/>
              <a:t>Lorem ipsum </a:t>
            </a:r>
            <a:r>
              <a:rPr lang="en-GB" noProof="0" dirty="0" err="1"/>
              <a:t>dolor</a:t>
            </a:r>
            <a:r>
              <a:rPr lang="en-GB" noProof="0" dirty="0"/>
              <a:t> sit </a:t>
            </a:r>
            <a:r>
              <a:rPr lang="en-GB" noProof="0" dirty="0" err="1"/>
              <a:t>amet</a:t>
            </a:r>
            <a:endParaRPr lang="en-GB" noProof="0" dirty="0"/>
          </a:p>
        </p:txBody>
      </p:sp>
    </p:spTree>
    <p:extLst>
      <p:ext uri="{BB962C8B-B14F-4D97-AF65-F5344CB8AC3E}">
        <p14:creationId xmlns:p14="http://schemas.microsoft.com/office/powerpoint/2010/main" val="187005284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9_Image-background-with-content">
    <p:spTree>
      <p:nvGrpSpPr>
        <p:cNvPr id="1" name=""/>
        <p:cNvGrpSpPr/>
        <p:nvPr/>
      </p:nvGrpSpPr>
      <p:grpSpPr>
        <a:xfrm>
          <a:off x="0" y="0"/>
          <a:ext cx="0" cy="0"/>
          <a:chOff x="0" y="0"/>
          <a:chExt cx="0" cy="0"/>
        </a:xfrm>
      </p:grpSpPr>
      <p:sp>
        <p:nvSpPr>
          <p:cNvPr id="2" name="Rectangle 1"/>
          <p:cNvSpPr/>
          <p:nvPr userDrawn="1"/>
        </p:nvSpPr>
        <p:spPr>
          <a:xfrm>
            <a:off x="0" y="6110513"/>
            <a:ext cx="1847528" cy="7474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7" name="Rechteck 16">
            <a:extLst>
              <a:ext uri="{FF2B5EF4-FFF2-40B4-BE49-F238E27FC236}">
                <a16:creationId xmlns:a16="http://schemas.microsoft.com/office/drawing/2014/main" id="{BF02849C-F35B-F44C-94B2-16BF48197CF5}"/>
              </a:ext>
            </a:extLst>
          </p:cNvPr>
          <p:cNvSpPr/>
          <p:nvPr userDrawn="1"/>
        </p:nvSpPr>
        <p:spPr>
          <a:xfrm>
            <a:off x="263352" y="6110513"/>
            <a:ext cx="11754477" cy="1161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a:p>
        </p:txBody>
      </p:sp>
      <p:sp>
        <p:nvSpPr>
          <p:cNvPr id="21" name="Bildplatzhalter 19">
            <a:extLst>
              <a:ext uri="{FF2B5EF4-FFF2-40B4-BE49-F238E27FC236}">
                <a16:creationId xmlns:a16="http://schemas.microsoft.com/office/drawing/2014/main" id="{C0B11700-A1D0-6D49-83AF-C51AD2A01DAF}"/>
              </a:ext>
            </a:extLst>
          </p:cNvPr>
          <p:cNvSpPr>
            <a:spLocks noGrp="1"/>
          </p:cNvSpPr>
          <p:nvPr>
            <p:ph type="pic" sz="quarter" idx="12" hasCustomPrompt="1"/>
          </p:nvPr>
        </p:nvSpPr>
        <p:spPr>
          <a:xfrm>
            <a:off x="0" y="0"/>
            <a:ext cx="7091916" cy="6858000"/>
          </a:xfrm>
          <a:prstGeom prst="rect">
            <a:avLst/>
          </a:prstGeom>
        </p:spPr>
        <p:txBody>
          <a:bodyPr/>
          <a:lstStyle>
            <a:lvl1pPr marL="0" indent="0">
              <a:buNone/>
              <a:defRPr sz="2000" i="1">
                <a:latin typeface="Arial" panose="020B0604020202020204" pitchFamily="34" charset="0"/>
                <a:ea typeface="Tahoma" panose="020B0604030504040204" pitchFamily="34" charset="0"/>
                <a:cs typeface="Arial" panose="020B0604020202020204" pitchFamily="34" charset="0"/>
              </a:defRPr>
            </a:lvl1pPr>
          </a:lstStyle>
          <a:p>
            <a:r>
              <a:rPr lang="en-GB" noProof="0" dirty="0"/>
              <a:t>Image: click on the icon and select an image from your PC/server to place it here. To adjust its size or cropping, double click on it, select “crop” under the “format” menu and enlarge/crop/move it</a:t>
            </a:r>
          </a:p>
        </p:txBody>
      </p:sp>
      <p:sp>
        <p:nvSpPr>
          <p:cNvPr id="7" name="Text Placeholder 4"/>
          <p:cNvSpPr>
            <a:spLocks noGrp="1"/>
          </p:cNvSpPr>
          <p:nvPr>
            <p:ph type="body" sz="quarter" idx="17" hasCustomPrompt="1"/>
          </p:nvPr>
        </p:nvSpPr>
        <p:spPr>
          <a:xfrm>
            <a:off x="7405855" y="1851025"/>
            <a:ext cx="3684420" cy="959677"/>
          </a:xfrm>
          <a:prstGeom prst="rect">
            <a:avLst/>
          </a:prstGeom>
        </p:spPr>
        <p:txBody>
          <a:bodyPr lIns="0"/>
          <a:lstStyle>
            <a:lvl1pPr marL="0" indent="0">
              <a:buFontTx/>
              <a:buNone/>
              <a:defRPr sz="2800">
                <a:latin typeface="Arial" panose="020B0604020202020204" pitchFamily="34" charset="0"/>
                <a:cs typeface="Arial" panose="020B0604020202020204" pitchFamily="34" charset="0"/>
              </a:defRPr>
            </a:lvl1pPr>
            <a:lvl2pPr marL="457200" indent="0">
              <a:buFontTx/>
              <a:buNone/>
              <a:defRPr sz="3200">
                <a:latin typeface="Arial" panose="020B0604020202020204" pitchFamily="34" charset="0"/>
                <a:cs typeface="Arial" panose="020B0604020202020204" pitchFamily="34" charset="0"/>
              </a:defRPr>
            </a:lvl2pPr>
            <a:lvl3pPr marL="914400" indent="0">
              <a:buFontTx/>
              <a:buNone/>
              <a:defRPr sz="3200">
                <a:latin typeface="Arial" panose="020B0604020202020204" pitchFamily="34" charset="0"/>
                <a:cs typeface="Arial" panose="020B0604020202020204" pitchFamily="34" charset="0"/>
              </a:defRPr>
            </a:lvl3pPr>
            <a:lvl4pPr marL="1371600" indent="0">
              <a:buFontTx/>
              <a:buNone/>
              <a:defRPr sz="3200">
                <a:latin typeface="Arial" panose="020B0604020202020204" pitchFamily="34" charset="0"/>
                <a:cs typeface="Arial" panose="020B0604020202020204" pitchFamily="34" charset="0"/>
              </a:defRPr>
            </a:lvl4pPr>
            <a:lvl5pPr marL="1828800" indent="0">
              <a:buFontTx/>
              <a:buNone/>
              <a:defRPr sz="3200">
                <a:latin typeface="Arial" panose="020B0604020202020204" pitchFamily="34" charset="0"/>
                <a:cs typeface="Arial" panose="020B0604020202020204" pitchFamily="34" charset="0"/>
              </a:defRPr>
            </a:lvl5pPr>
          </a:lstStyle>
          <a:p>
            <a:pPr lvl="0"/>
            <a:r>
              <a:rPr lang="en-GB" noProof="0"/>
              <a:t>Lorem ipsum </a:t>
            </a:r>
            <a:br>
              <a:rPr lang="en-GB" noProof="0"/>
            </a:br>
            <a:r>
              <a:rPr lang="en-GB" noProof="0"/>
              <a:t>dolor sit amet</a:t>
            </a:r>
          </a:p>
        </p:txBody>
      </p:sp>
      <p:sp>
        <p:nvSpPr>
          <p:cNvPr id="10" name="Text Placeholder 4"/>
          <p:cNvSpPr>
            <a:spLocks noGrp="1"/>
          </p:cNvSpPr>
          <p:nvPr>
            <p:ph type="body" sz="quarter" idx="18" hasCustomPrompt="1"/>
          </p:nvPr>
        </p:nvSpPr>
        <p:spPr>
          <a:xfrm>
            <a:off x="7405854" y="2932340"/>
            <a:ext cx="4013973" cy="2848059"/>
          </a:xfrm>
          <a:prstGeom prst="rect">
            <a:avLst/>
          </a:prstGeom>
        </p:spPr>
        <p:txBody>
          <a:bodyPr lIns="0"/>
          <a:lstStyle>
            <a:lvl1pPr marL="0" indent="0">
              <a:buFontTx/>
              <a:buNone/>
              <a:defRPr sz="1600">
                <a:latin typeface="Arial" panose="020B0604020202020204" pitchFamily="34" charset="0"/>
                <a:cs typeface="Arial" panose="020B0604020202020204" pitchFamily="34" charset="0"/>
              </a:defRPr>
            </a:lvl1pPr>
            <a:lvl2pPr marL="457200" indent="0">
              <a:buFontTx/>
              <a:buNone/>
              <a:defRPr sz="3200">
                <a:latin typeface="Arial" panose="020B0604020202020204" pitchFamily="34" charset="0"/>
                <a:cs typeface="Arial" panose="020B0604020202020204" pitchFamily="34" charset="0"/>
              </a:defRPr>
            </a:lvl2pPr>
            <a:lvl3pPr marL="914400" indent="0">
              <a:buFontTx/>
              <a:buNone/>
              <a:defRPr sz="3200">
                <a:latin typeface="Arial" panose="020B0604020202020204" pitchFamily="34" charset="0"/>
                <a:cs typeface="Arial" panose="020B0604020202020204" pitchFamily="34" charset="0"/>
              </a:defRPr>
            </a:lvl3pPr>
            <a:lvl4pPr marL="1371600" indent="0">
              <a:buFontTx/>
              <a:buNone/>
              <a:defRPr sz="3200">
                <a:latin typeface="Arial" panose="020B0604020202020204" pitchFamily="34" charset="0"/>
                <a:cs typeface="Arial" panose="020B0604020202020204" pitchFamily="34" charset="0"/>
              </a:defRPr>
            </a:lvl4pPr>
            <a:lvl5pPr marL="1828800" indent="0">
              <a:buFontTx/>
              <a:buNone/>
              <a:defRPr sz="3200">
                <a:latin typeface="Arial" panose="020B0604020202020204" pitchFamily="34" charset="0"/>
                <a:cs typeface="Arial" panose="020B0604020202020204" pitchFamily="34" charset="0"/>
              </a:defRPr>
            </a:lvl5pPr>
          </a:lstStyle>
          <a:p>
            <a:pPr lvl="0"/>
            <a:r>
              <a:rPr lang="en-GB" noProof="0" dirty="0"/>
              <a:t>Lorem ipsum </a:t>
            </a:r>
            <a:r>
              <a:rPr lang="en-GB" noProof="0" dirty="0" err="1"/>
              <a:t>dolor</a:t>
            </a:r>
            <a:r>
              <a:rPr lang="en-GB" noProof="0" dirty="0"/>
              <a:t> sit </a:t>
            </a:r>
            <a:r>
              <a:rPr lang="en-GB" noProof="0" dirty="0" err="1"/>
              <a:t>amet</a:t>
            </a:r>
            <a:r>
              <a:rPr lang="en-GB" noProof="0" dirty="0"/>
              <a:t>, </a:t>
            </a:r>
            <a:r>
              <a:rPr lang="en-GB" noProof="0" dirty="0" err="1"/>
              <a:t>consetetur</a:t>
            </a:r>
            <a:r>
              <a:rPr lang="en-GB" noProof="0" dirty="0"/>
              <a:t> </a:t>
            </a:r>
            <a:r>
              <a:rPr lang="en-GB" noProof="0" dirty="0" err="1"/>
              <a:t>sadipscing</a:t>
            </a:r>
            <a:r>
              <a:rPr lang="en-GB" noProof="0" dirty="0"/>
              <a:t> </a:t>
            </a:r>
            <a:r>
              <a:rPr lang="en-GB" noProof="0" dirty="0" err="1"/>
              <a:t>elitr</a:t>
            </a:r>
            <a:r>
              <a:rPr lang="en-GB" noProof="0" dirty="0"/>
              <a:t>, </a:t>
            </a:r>
            <a:r>
              <a:rPr lang="en-GB" noProof="0" dirty="0" err="1"/>
              <a:t>sed</a:t>
            </a:r>
            <a:r>
              <a:rPr lang="en-GB" noProof="0" dirty="0"/>
              <a:t> </a:t>
            </a:r>
            <a:r>
              <a:rPr lang="en-GB" noProof="0" dirty="0" err="1"/>
              <a:t>diam</a:t>
            </a:r>
            <a:r>
              <a:rPr lang="en-GB" noProof="0" dirty="0"/>
              <a:t> </a:t>
            </a:r>
            <a:r>
              <a:rPr lang="en-GB" noProof="0" dirty="0" err="1"/>
              <a:t>nonumy</a:t>
            </a:r>
            <a:r>
              <a:rPr lang="en-GB" noProof="0" dirty="0"/>
              <a:t> </a:t>
            </a:r>
            <a:r>
              <a:rPr lang="en-GB" noProof="0" dirty="0" err="1"/>
              <a:t>eirmod</a:t>
            </a:r>
            <a:r>
              <a:rPr lang="en-GB" noProof="0" dirty="0"/>
              <a:t> </a:t>
            </a:r>
            <a:r>
              <a:rPr lang="en-GB" noProof="0" dirty="0" err="1"/>
              <a:t>tempor</a:t>
            </a:r>
            <a:r>
              <a:rPr lang="en-GB" noProof="0" dirty="0"/>
              <a:t> </a:t>
            </a:r>
            <a:r>
              <a:rPr lang="en-GB" noProof="0" dirty="0" err="1"/>
              <a:t>invidunt</a:t>
            </a:r>
            <a:r>
              <a:rPr lang="en-GB" noProof="0" dirty="0"/>
              <a:t> </a:t>
            </a:r>
            <a:r>
              <a:rPr lang="en-GB" noProof="0" dirty="0" err="1"/>
              <a:t>ut</a:t>
            </a:r>
            <a:r>
              <a:rPr lang="en-GB" noProof="0" dirty="0"/>
              <a:t> </a:t>
            </a:r>
            <a:r>
              <a:rPr lang="en-GB" noProof="0" dirty="0" err="1"/>
              <a:t>labore</a:t>
            </a:r>
            <a:r>
              <a:rPr lang="en-GB" noProof="0" dirty="0"/>
              <a:t> et dolore magna </a:t>
            </a:r>
            <a:r>
              <a:rPr lang="en-GB" noProof="0" dirty="0" err="1"/>
              <a:t>aliquyam</a:t>
            </a:r>
            <a:r>
              <a:rPr lang="en-GB" noProof="0" dirty="0"/>
              <a:t> </a:t>
            </a:r>
            <a:r>
              <a:rPr lang="en-GB" noProof="0" dirty="0" err="1"/>
              <a:t>erat</a:t>
            </a:r>
            <a:r>
              <a:rPr lang="en-GB" noProof="0" dirty="0"/>
              <a:t>, </a:t>
            </a:r>
            <a:r>
              <a:rPr lang="en-GB" noProof="0" dirty="0" err="1"/>
              <a:t>sed</a:t>
            </a:r>
            <a:r>
              <a:rPr lang="en-GB" noProof="0" dirty="0"/>
              <a:t> </a:t>
            </a:r>
            <a:r>
              <a:rPr lang="en-GB" noProof="0" dirty="0" err="1"/>
              <a:t>diam</a:t>
            </a:r>
            <a:r>
              <a:rPr lang="en-GB" noProof="0" dirty="0"/>
              <a:t> </a:t>
            </a:r>
            <a:r>
              <a:rPr lang="en-GB" noProof="0" dirty="0" err="1"/>
              <a:t>voluptua</a:t>
            </a:r>
            <a:r>
              <a:rPr lang="en-GB" noProof="0" dirty="0"/>
              <a:t>. At </a:t>
            </a:r>
            <a:r>
              <a:rPr lang="en-GB" noProof="0" dirty="0" err="1"/>
              <a:t>vero</a:t>
            </a:r>
            <a:r>
              <a:rPr lang="en-GB" noProof="0" dirty="0"/>
              <a:t> </a:t>
            </a:r>
            <a:r>
              <a:rPr lang="en-GB" noProof="0" dirty="0" err="1"/>
              <a:t>eos</a:t>
            </a:r>
            <a:r>
              <a:rPr lang="en-GB" noProof="0" dirty="0"/>
              <a:t> et </a:t>
            </a:r>
            <a:r>
              <a:rPr lang="en-GB" noProof="0" dirty="0" err="1"/>
              <a:t>accusam</a:t>
            </a:r>
            <a:r>
              <a:rPr lang="en-GB" noProof="0" dirty="0"/>
              <a:t> et </a:t>
            </a:r>
            <a:r>
              <a:rPr lang="en-GB" noProof="0" dirty="0" err="1"/>
              <a:t>justo</a:t>
            </a:r>
            <a:r>
              <a:rPr lang="en-GB" noProof="0" dirty="0"/>
              <a:t> duo </a:t>
            </a:r>
            <a:r>
              <a:rPr lang="en-GB" noProof="0" dirty="0" err="1"/>
              <a:t>dolores</a:t>
            </a:r>
            <a:r>
              <a:rPr lang="en-GB" noProof="0" dirty="0"/>
              <a:t> et </a:t>
            </a:r>
            <a:r>
              <a:rPr lang="en-GB" noProof="0" dirty="0" err="1"/>
              <a:t>ea</a:t>
            </a:r>
            <a:r>
              <a:rPr lang="en-GB" noProof="0" dirty="0"/>
              <a:t> </a:t>
            </a:r>
            <a:r>
              <a:rPr lang="en-GB" noProof="0" dirty="0" err="1"/>
              <a:t>rebum</a:t>
            </a:r>
            <a:r>
              <a:rPr lang="en-GB" noProof="0" dirty="0"/>
              <a:t>. Stet </a:t>
            </a:r>
            <a:r>
              <a:rPr lang="en-GB" noProof="0" dirty="0" err="1"/>
              <a:t>clita</a:t>
            </a:r>
            <a:r>
              <a:rPr lang="en-GB" noProof="0" dirty="0"/>
              <a:t> </a:t>
            </a:r>
            <a:r>
              <a:rPr lang="en-GB" noProof="0" dirty="0" err="1"/>
              <a:t>kasd</a:t>
            </a:r>
            <a:r>
              <a:rPr lang="en-GB" noProof="0" dirty="0"/>
              <a:t> </a:t>
            </a:r>
            <a:r>
              <a:rPr lang="en-GB" noProof="0" dirty="0" err="1"/>
              <a:t>gubergren</a:t>
            </a:r>
            <a:r>
              <a:rPr lang="en-GB" noProof="0" dirty="0"/>
              <a:t>, no sea </a:t>
            </a:r>
            <a:r>
              <a:rPr lang="en-GB" noProof="0" dirty="0" err="1"/>
              <a:t>takimata</a:t>
            </a:r>
            <a:r>
              <a:rPr lang="en-GB" noProof="0" dirty="0"/>
              <a:t> </a:t>
            </a:r>
            <a:r>
              <a:rPr lang="en-GB" noProof="0" dirty="0" err="1"/>
              <a:t>sanctus</a:t>
            </a:r>
            <a:r>
              <a:rPr lang="en-GB" noProof="0" dirty="0"/>
              <a:t> </a:t>
            </a:r>
            <a:r>
              <a:rPr lang="en-GB" noProof="0" dirty="0" err="1"/>
              <a:t>est</a:t>
            </a:r>
            <a:r>
              <a:rPr lang="en-GB" noProof="0" dirty="0"/>
              <a:t> Lorem ipsum </a:t>
            </a:r>
            <a:r>
              <a:rPr lang="en-GB" noProof="0" dirty="0" err="1"/>
              <a:t>dolor</a:t>
            </a:r>
            <a:r>
              <a:rPr lang="en-GB" noProof="0" dirty="0"/>
              <a:t> sit </a:t>
            </a:r>
            <a:r>
              <a:rPr lang="en-GB" noProof="0" dirty="0" err="1"/>
              <a:t>amet</a:t>
            </a:r>
            <a:r>
              <a:rPr lang="en-GB" noProof="0" dirty="0"/>
              <a:t>. Lorem ipsum </a:t>
            </a:r>
            <a:r>
              <a:rPr lang="en-GB" noProof="0" dirty="0" err="1"/>
              <a:t>dolor</a:t>
            </a:r>
            <a:r>
              <a:rPr lang="en-GB" noProof="0" dirty="0"/>
              <a:t> sit </a:t>
            </a:r>
            <a:r>
              <a:rPr lang="en-GB" noProof="0" dirty="0" err="1"/>
              <a:t>amet</a:t>
            </a:r>
            <a:r>
              <a:rPr lang="en-GB" noProof="0" dirty="0"/>
              <a:t>, </a:t>
            </a:r>
            <a:r>
              <a:rPr lang="en-GB" noProof="0" dirty="0" err="1"/>
              <a:t>consetetur</a:t>
            </a:r>
            <a:r>
              <a:rPr lang="en-GB" noProof="0" dirty="0"/>
              <a:t> </a:t>
            </a:r>
            <a:r>
              <a:rPr lang="en-GB" noProof="0" dirty="0" err="1"/>
              <a:t>sadipscing</a:t>
            </a:r>
            <a:r>
              <a:rPr lang="en-GB" noProof="0" dirty="0"/>
              <a:t> </a:t>
            </a:r>
            <a:r>
              <a:rPr lang="en-GB" noProof="0" dirty="0" err="1"/>
              <a:t>elit</a:t>
            </a:r>
            <a:r>
              <a:rPr lang="en-GB" noProof="0" dirty="0"/>
              <a:t>.</a:t>
            </a:r>
          </a:p>
        </p:txBody>
      </p:sp>
    </p:spTree>
    <p:extLst>
      <p:ext uri="{BB962C8B-B14F-4D97-AF65-F5344CB8AC3E}">
        <p14:creationId xmlns:p14="http://schemas.microsoft.com/office/powerpoint/2010/main" val="324995354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A_Image_only">
    <p:spTree>
      <p:nvGrpSpPr>
        <p:cNvPr id="1" name=""/>
        <p:cNvGrpSpPr/>
        <p:nvPr/>
      </p:nvGrpSpPr>
      <p:grpSpPr>
        <a:xfrm>
          <a:off x="0" y="0"/>
          <a:ext cx="0" cy="0"/>
          <a:chOff x="0" y="0"/>
          <a:chExt cx="0" cy="0"/>
        </a:xfrm>
      </p:grpSpPr>
      <p:sp>
        <p:nvSpPr>
          <p:cNvPr id="3" name="Bildplatzhalter 2">
            <a:extLst>
              <a:ext uri="{FF2B5EF4-FFF2-40B4-BE49-F238E27FC236}">
                <a16:creationId xmlns:a16="http://schemas.microsoft.com/office/drawing/2014/main" id="{4862D646-803D-1C4C-8F5F-6FD8ECA18E7B}"/>
              </a:ext>
            </a:extLst>
          </p:cNvPr>
          <p:cNvSpPr>
            <a:spLocks noGrp="1"/>
          </p:cNvSpPr>
          <p:nvPr>
            <p:ph type="pic" sz="quarter" idx="10" hasCustomPrompt="1"/>
          </p:nvPr>
        </p:nvSpPr>
        <p:spPr>
          <a:xfrm>
            <a:off x="0" y="0"/>
            <a:ext cx="12192000" cy="6858000"/>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i="1">
                <a:latin typeface="Arial" panose="020B0604020202020204" pitchFamily="34" charset="0"/>
                <a:ea typeface="Tahoma" panose="020B0604030504040204" pitchFamily="34" charset="0"/>
                <a:cs typeface="Arial" panose="020B0604020202020204" pitchFamily="34" charset="0"/>
              </a:defRPr>
            </a:lvl1pPr>
          </a:lstStyle>
          <a:p>
            <a:r>
              <a:rPr lang="en-GB" noProof="0" dirty="0"/>
              <a:t>Image: click on the icon and select an image from your PC/server to place it here. To adjust its size or cropping, double click on it, select “crop” under the “format” menu and enlarge/crop/move it</a:t>
            </a:r>
          </a:p>
        </p:txBody>
      </p:sp>
    </p:spTree>
    <p:extLst>
      <p:ext uri="{BB962C8B-B14F-4D97-AF65-F5344CB8AC3E}">
        <p14:creationId xmlns:p14="http://schemas.microsoft.com/office/powerpoint/2010/main" val="205357898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0A_Chapter-divider_image">
    <p:spTree>
      <p:nvGrpSpPr>
        <p:cNvPr id="1" name=""/>
        <p:cNvGrpSpPr/>
        <p:nvPr/>
      </p:nvGrpSpPr>
      <p:grpSpPr>
        <a:xfrm>
          <a:off x="0" y="0"/>
          <a:ext cx="0" cy="0"/>
          <a:chOff x="0" y="0"/>
          <a:chExt cx="0" cy="0"/>
        </a:xfrm>
      </p:grpSpPr>
      <p:sp>
        <p:nvSpPr>
          <p:cNvPr id="3" name="Bildplatzhalter 2">
            <a:extLst>
              <a:ext uri="{FF2B5EF4-FFF2-40B4-BE49-F238E27FC236}">
                <a16:creationId xmlns:a16="http://schemas.microsoft.com/office/drawing/2014/main" id="{4862D646-803D-1C4C-8F5F-6FD8ECA18E7B}"/>
              </a:ext>
            </a:extLst>
          </p:cNvPr>
          <p:cNvSpPr>
            <a:spLocks noGrp="1"/>
          </p:cNvSpPr>
          <p:nvPr>
            <p:ph type="pic" sz="quarter" idx="10" hasCustomPrompt="1"/>
          </p:nvPr>
        </p:nvSpPr>
        <p:spPr>
          <a:xfrm>
            <a:off x="0" y="0"/>
            <a:ext cx="12192000" cy="6858000"/>
          </a:xfrm>
          <a:prstGeom prst="rect">
            <a:avLst/>
          </a:prstGeom>
        </p:spPr>
        <p:txBody>
          <a:bodyPr/>
          <a:lstStyle>
            <a:lvl1pPr marL="0" indent="0">
              <a:buNone/>
              <a:defRPr sz="2000" i="1">
                <a:latin typeface="Arial" panose="020B0604020202020204" pitchFamily="34" charset="0"/>
                <a:ea typeface="Tahoma" panose="020B0604030504040204" pitchFamily="34" charset="0"/>
                <a:cs typeface="Arial" panose="020B0604020202020204" pitchFamily="34" charset="0"/>
              </a:defRPr>
            </a:lvl1pPr>
          </a:lstStyle>
          <a:p>
            <a:r>
              <a:rPr lang="en-GB" noProof="0" dirty="0"/>
              <a:t>Image: click on the icon and select an image from your PC/server to place it here. To adjust its size or cropping, double click on it, select “crop” under the “format” menu and enlarge/crop/move it</a:t>
            </a:r>
          </a:p>
        </p:txBody>
      </p:sp>
      <p:sp>
        <p:nvSpPr>
          <p:cNvPr id="4" name="Textplatzhalter 2">
            <a:extLst>
              <a:ext uri="{FF2B5EF4-FFF2-40B4-BE49-F238E27FC236}">
                <a16:creationId xmlns:a16="http://schemas.microsoft.com/office/drawing/2014/main" id="{898338E7-0DDB-D942-9AD1-3358ECBFA3B4}"/>
              </a:ext>
            </a:extLst>
          </p:cNvPr>
          <p:cNvSpPr>
            <a:spLocks noGrp="1"/>
          </p:cNvSpPr>
          <p:nvPr>
            <p:ph type="body" sz="quarter" idx="14" hasCustomPrompt="1"/>
          </p:nvPr>
        </p:nvSpPr>
        <p:spPr>
          <a:xfrm>
            <a:off x="479376" y="4078354"/>
            <a:ext cx="6011912" cy="1351902"/>
          </a:xfrm>
          <a:prstGeom prst="rect">
            <a:avLst/>
          </a:prstGeom>
        </p:spPr>
        <p:txBody>
          <a:bodyPr lIns="0"/>
          <a:lstStyle>
            <a:lvl1pPr marL="0" indent="0">
              <a:buNone/>
              <a:defRPr sz="6000">
                <a:latin typeface="Arial" panose="020B0604020202020204" pitchFamily="34" charset="0"/>
                <a:ea typeface="Tahoma" panose="020B0604030504040204" pitchFamily="34" charset="0"/>
                <a:cs typeface="Arial" panose="020B0604020202020204" pitchFamily="34" charset="0"/>
              </a:defRPr>
            </a:lvl1pPr>
          </a:lstStyle>
          <a:p>
            <a:r>
              <a:rPr lang="en-GB" noProof="0" dirty="0"/>
              <a:t>Chapter divider</a:t>
            </a:r>
          </a:p>
        </p:txBody>
      </p:sp>
    </p:spTree>
    <p:extLst>
      <p:ext uri="{BB962C8B-B14F-4D97-AF65-F5344CB8AC3E}">
        <p14:creationId xmlns:p14="http://schemas.microsoft.com/office/powerpoint/2010/main" val="345045745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0B_Chapter-divider_simple">
    <p:bg>
      <p:bgPr>
        <a:solidFill>
          <a:schemeClr val="bg1"/>
        </a:solidFill>
        <a:effectLst/>
      </p:bgPr>
    </p:bg>
    <p:spTree>
      <p:nvGrpSpPr>
        <p:cNvPr id="1" name=""/>
        <p:cNvGrpSpPr/>
        <p:nvPr/>
      </p:nvGrpSpPr>
      <p:grpSpPr>
        <a:xfrm>
          <a:off x="0" y="0"/>
          <a:ext cx="0" cy="0"/>
          <a:chOff x="0" y="0"/>
          <a:chExt cx="0" cy="0"/>
        </a:xfrm>
      </p:grpSpPr>
      <p:sp>
        <p:nvSpPr>
          <p:cNvPr id="6" name="Textplatzhalter 21">
            <a:extLst>
              <a:ext uri="{FF2B5EF4-FFF2-40B4-BE49-F238E27FC236}">
                <a16:creationId xmlns:a16="http://schemas.microsoft.com/office/drawing/2014/main" id="{9AA0F2FD-968C-C844-BF6C-47D39606466B}"/>
              </a:ext>
            </a:extLst>
          </p:cNvPr>
          <p:cNvSpPr>
            <a:spLocks noGrp="1"/>
          </p:cNvSpPr>
          <p:nvPr>
            <p:ph type="body" sz="quarter" idx="15" hasCustomPrompt="1"/>
          </p:nvPr>
        </p:nvSpPr>
        <p:spPr>
          <a:xfrm>
            <a:off x="509591" y="2284325"/>
            <a:ext cx="8628141" cy="1293244"/>
          </a:xfrm>
          <a:prstGeom prst="rect">
            <a:avLst/>
          </a:prstGeom>
        </p:spPr>
        <p:txBody>
          <a:bodyPr lIns="0"/>
          <a:lstStyle>
            <a:lvl1pPr marL="0" indent="0">
              <a:buNone/>
              <a:defRPr sz="6000">
                <a:solidFill>
                  <a:srgbClr val="28AAE1"/>
                </a:solidFill>
                <a:latin typeface="Arial" panose="020B0604020202020204" pitchFamily="34" charset="0"/>
                <a:ea typeface="Tahoma" panose="020B0604030504040204" pitchFamily="34" charset="0"/>
                <a:cs typeface="Arial" panose="020B0604020202020204" pitchFamily="34" charset="0"/>
              </a:defRPr>
            </a:lvl1pPr>
          </a:lstStyle>
          <a:p>
            <a:r>
              <a:rPr lang="en-GB" noProof="0" dirty="0"/>
              <a:t>Chapter divider</a:t>
            </a:r>
          </a:p>
        </p:txBody>
      </p:sp>
      <p:sp>
        <p:nvSpPr>
          <p:cNvPr id="7" name="Textplatzhalter 24">
            <a:extLst>
              <a:ext uri="{FF2B5EF4-FFF2-40B4-BE49-F238E27FC236}">
                <a16:creationId xmlns:a16="http://schemas.microsoft.com/office/drawing/2014/main" id="{3C51CA62-382D-E142-813D-A8DA42A825AA}"/>
              </a:ext>
            </a:extLst>
          </p:cNvPr>
          <p:cNvSpPr>
            <a:spLocks noGrp="1"/>
          </p:cNvSpPr>
          <p:nvPr>
            <p:ph type="body" sz="quarter" idx="16" hasCustomPrompt="1"/>
          </p:nvPr>
        </p:nvSpPr>
        <p:spPr>
          <a:xfrm>
            <a:off x="496982" y="3577568"/>
            <a:ext cx="8263314" cy="1884362"/>
          </a:xfrm>
          <a:prstGeom prst="rect">
            <a:avLst/>
          </a:prstGeom>
        </p:spPr>
        <p:txBody>
          <a:bodyPr lIns="0"/>
          <a:lstStyle>
            <a:lvl1pPr marL="0" indent="0">
              <a:buNone/>
              <a:defRPr sz="3000">
                <a:solidFill>
                  <a:schemeClr val="tx1"/>
                </a:solidFill>
                <a:latin typeface="Arial" panose="020B0604020202020204" pitchFamily="34" charset="0"/>
                <a:ea typeface="Tahoma" panose="020B0604030504040204" pitchFamily="34" charset="0"/>
                <a:cs typeface="Arial" panose="020B0604020202020204" pitchFamily="34" charset="0"/>
              </a:defRPr>
            </a:lvl1pPr>
          </a:lstStyle>
          <a:p>
            <a:r>
              <a:rPr lang="en-GB" noProof="0" dirty="0"/>
              <a:t>Click to edit text. Do not write more than </a:t>
            </a:r>
            <a:br>
              <a:rPr lang="en-GB" noProof="0" dirty="0"/>
            </a:br>
            <a:r>
              <a:rPr lang="en-GB" noProof="0" dirty="0"/>
              <a:t>max. 3 lines. </a:t>
            </a:r>
            <a:r>
              <a:rPr lang="en-GB" noProof="0" dirty="0" err="1"/>
              <a:t>Conse</a:t>
            </a:r>
            <a:r>
              <a:rPr lang="en-GB" noProof="0" dirty="0"/>
              <a:t> </a:t>
            </a:r>
            <a:r>
              <a:rPr lang="en-GB" noProof="0" dirty="0" err="1"/>
              <a:t>adipiscing</a:t>
            </a:r>
            <a:r>
              <a:rPr lang="en-GB" noProof="0" dirty="0"/>
              <a:t> </a:t>
            </a:r>
            <a:r>
              <a:rPr lang="en-GB" noProof="0" dirty="0" err="1"/>
              <a:t>elit</a:t>
            </a:r>
            <a:r>
              <a:rPr lang="en-GB" noProof="0" dirty="0"/>
              <a:t>, </a:t>
            </a:r>
            <a:r>
              <a:rPr lang="en-GB" noProof="0" dirty="0" err="1"/>
              <a:t>sed</a:t>
            </a:r>
            <a:r>
              <a:rPr lang="en-GB" noProof="0" dirty="0"/>
              <a:t> </a:t>
            </a:r>
            <a:br>
              <a:rPr lang="en-GB" noProof="0" dirty="0"/>
            </a:br>
            <a:r>
              <a:rPr lang="en-GB" noProof="0" dirty="0"/>
              <a:t>do </a:t>
            </a:r>
            <a:r>
              <a:rPr lang="en-GB" noProof="0" dirty="0" err="1"/>
              <a:t>eiusmod</a:t>
            </a:r>
            <a:r>
              <a:rPr lang="en-GB" noProof="0" dirty="0"/>
              <a:t> </a:t>
            </a:r>
            <a:r>
              <a:rPr lang="en-GB" noProof="0" dirty="0" err="1"/>
              <a:t>incididunt</a:t>
            </a:r>
            <a:r>
              <a:rPr lang="en-GB" noProof="0" dirty="0"/>
              <a:t> </a:t>
            </a:r>
            <a:r>
              <a:rPr lang="en-GB" noProof="0" dirty="0" err="1"/>
              <a:t>ut</a:t>
            </a:r>
            <a:r>
              <a:rPr lang="en-GB" noProof="0" dirty="0"/>
              <a:t> </a:t>
            </a:r>
            <a:r>
              <a:rPr lang="en-GB" noProof="0" dirty="0" err="1"/>
              <a:t>labore</a:t>
            </a:r>
            <a:r>
              <a:rPr lang="en-GB" noProof="0" dirty="0"/>
              <a:t> et sit.</a:t>
            </a:r>
          </a:p>
        </p:txBody>
      </p:sp>
    </p:spTree>
    <p:extLst>
      <p:ext uri="{BB962C8B-B14F-4D97-AF65-F5344CB8AC3E}">
        <p14:creationId xmlns:p14="http://schemas.microsoft.com/office/powerpoint/2010/main" val="274633846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1_Title only">
    <p:spTree>
      <p:nvGrpSpPr>
        <p:cNvPr id="1" name=""/>
        <p:cNvGrpSpPr/>
        <p:nvPr/>
      </p:nvGrpSpPr>
      <p:grpSpPr>
        <a:xfrm>
          <a:off x="0" y="0"/>
          <a:ext cx="0" cy="0"/>
          <a:chOff x="0" y="0"/>
          <a:chExt cx="0" cy="0"/>
        </a:xfrm>
      </p:grpSpPr>
      <p:sp>
        <p:nvSpPr>
          <p:cNvPr id="9" name="Fußzeilenplatzhalter 1">
            <a:extLst>
              <a:ext uri="{FF2B5EF4-FFF2-40B4-BE49-F238E27FC236}">
                <a16:creationId xmlns:a16="http://schemas.microsoft.com/office/drawing/2014/main" id="{574B7B9A-8824-A945-9246-5BD5DF4A08AA}"/>
              </a:ext>
            </a:extLst>
          </p:cNvPr>
          <p:cNvSpPr>
            <a:spLocks noGrp="1"/>
          </p:cNvSpPr>
          <p:nvPr>
            <p:ph type="ftr" sz="quarter" idx="3"/>
          </p:nvPr>
        </p:nvSpPr>
        <p:spPr>
          <a:xfrm>
            <a:off x="7099205" y="6395641"/>
            <a:ext cx="4683369" cy="365125"/>
          </a:xfrm>
          <a:prstGeom prst="rect">
            <a:avLst/>
          </a:prstGeom>
        </p:spPr>
        <p:txBody>
          <a:bodyPr vert="horz" lIns="91440" tIns="45720" rIns="91440" bIns="45720" rtlCol="0" anchor="ctr"/>
          <a:lstStyle>
            <a:lvl1pPr algn="r">
              <a:defRPr sz="800">
                <a:solidFill>
                  <a:schemeClr val="tx1">
                    <a:tint val="75000"/>
                  </a:schemeClr>
                </a:solidFill>
                <a:latin typeface="Arial" panose="020B0604020202020204" pitchFamily="34" charset="0"/>
                <a:cs typeface="Arial" panose="020B0604020202020204" pitchFamily="34" charset="0"/>
              </a:defRPr>
            </a:lvl1pPr>
          </a:lstStyle>
          <a:p>
            <a:fld id="{70D742FD-CDB3-4979-8CF7-2FDE834C1BC3}" type="slidenum">
              <a:rPr lang="en-GB" smtClean="0">
                <a:solidFill>
                  <a:schemeClr val="tx1"/>
                </a:solidFill>
                <a:ea typeface="Tahoma" panose="020B0604030504040204" pitchFamily="34" charset="0"/>
              </a:rPr>
              <a:pPr/>
              <a:t>‹N°›</a:t>
            </a:fld>
            <a:endParaRPr lang="en-GB" dirty="0"/>
          </a:p>
        </p:txBody>
      </p:sp>
      <p:sp>
        <p:nvSpPr>
          <p:cNvPr id="11" name="Textplatzhalter 2">
            <a:extLst>
              <a:ext uri="{FF2B5EF4-FFF2-40B4-BE49-F238E27FC236}">
                <a16:creationId xmlns:a16="http://schemas.microsoft.com/office/drawing/2014/main" id="{9DD09CEA-D610-2641-AB95-C2E9AE437177}"/>
              </a:ext>
            </a:extLst>
          </p:cNvPr>
          <p:cNvSpPr>
            <a:spLocks noGrp="1"/>
          </p:cNvSpPr>
          <p:nvPr>
            <p:ph type="body" sz="quarter" idx="10" hasCustomPrompt="1"/>
          </p:nvPr>
        </p:nvSpPr>
        <p:spPr>
          <a:xfrm>
            <a:off x="479376" y="283223"/>
            <a:ext cx="11130366" cy="766615"/>
          </a:xfrm>
          <a:prstGeom prst="rect">
            <a:avLst/>
          </a:prstGeom>
        </p:spPr>
        <p:txBody>
          <a:bodyPr lIns="0"/>
          <a:lstStyle>
            <a:lvl1pPr marL="0" indent="0">
              <a:buNone/>
              <a:defRPr sz="4000">
                <a:latin typeface="Arial" panose="020B0604020202020204" pitchFamily="34" charset="0"/>
                <a:ea typeface="Tahoma" panose="020B0604030504040204" pitchFamily="34" charset="0"/>
                <a:cs typeface="Arial" panose="020B0604020202020204" pitchFamily="34" charset="0"/>
              </a:defRPr>
            </a:lvl1pPr>
          </a:lstStyle>
          <a:p>
            <a:r>
              <a:rPr lang="en-GB" noProof="0" dirty="0"/>
              <a:t>Title</a:t>
            </a:r>
          </a:p>
        </p:txBody>
      </p:sp>
    </p:spTree>
    <p:extLst>
      <p:ext uri="{BB962C8B-B14F-4D97-AF65-F5344CB8AC3E}">
        <p14:creationId xmlns:p14="http://schemas.microsoft.com/office/powerpoint/2010/main" val="181116467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0D_Chapter-divider_image">
    <p:bg>
      <p:bgPr>
        <a:solidFill>
          <a:schemeClr val="accent3"/>
        </a:solidFill>
        <a:effectLst/>
      </p:bgPr>
    </p:bg>
    <p:spTree>
      <p:nvGrpSpPr>
        <p:cNvPr id="1" name=""/>
        <p:cNvGrpSpPr/>
        <p:nvPr/>
      </p:nvGrpSpPr>
      <p:grpSpPr>
        <a:xfrm>
          <a:off x="0" y="0"/>
          <a:ext cx="0" cy="0"/>
          <a:chOff x="0" y="0"/>
          <a:chExt cx="0" cy="0"/>
        </a:xfrm>
      </p:grpSpPr>
      <p:sp>
        <p:nvSpPr>
          <p:cNvPr id="3" name="Textplatzhalter 21">
            <a:extLst>
              <a:ext uri="{FF2B5EF4-FFF2-40B4-BE49-F238E27FC236}">
                <a16:creationId xmlns:a16="http://schemas.microsoft.com/office/drawing/2014/main" id="{A02F2C7C-F3F0-AB40-A1F6-315F1D877EE0}"/>
              </a:ext>
            </a:extLst>
          </p:cNvPr>
          <p:cNvSpPr>
            <a:spLocks noGrp="1"/>
          </p:cNvSpPr>
          <p:nvPr>
            <p:ph type="body" sz="quarter" idx="15" hasCustomPrompt="1"/>
          </p:nvPr>
        </p:nvSpPr>
        <p:spPr>
          <a:xfrm>
            <a:off x="509591" y="2284325"/>
            <a:ext cx="8628141" cy="1293244"/>
          </a:xfrm>
          <a:prstGeom prst="rect">
            <a:avLst/>
          </a:prstGeom>
        </p:spPr>
        <p:txBody>
          <a:bodyPr lIns="0"/>
          <a:lstStyle>
            <a:lvl1pPr marL="0" indent="0">
              <a:buNone/>
              <a:defRPr sz="6000">
                <a:latin typeface="Arial" panose="020B0604020202020204" pitchFamily="34" charset="0"/>
                <a:ea typeface="Tahoma" panose="020B0604030504040204" pitchFamily="34" charset="0"/>
                <a:cs typeface="Arial" panose="020B0604020202020204" pitchFamily="34" charset="0"/>
              </a:defRPr>
            </a:lvl1pPr>
          </a:lstStyle>
          <a:p>
            <a:r>
              <a:rPr lang="en-GB" noProof="0" dirty="0"/>
              <a:t>Chapter divider</a:t>
            </a:r>
          </a:p>
        </p:txBody>
      </p:sp>
      <p:sp>
        <p:nvSpPr>
          <p:cNvPr id="6" name="Textplatzhalter 24">
            <a:extLst>
              <a:ext uri="{FF2B5EF4-FFF2-40B4-BE49-F238E27FC236}">
                <a16:creationId xmlns:a16="http://schemas.microsoft.com/office/drawing/2014/main" id="{728B37F7-CC6A-D74A-BD6F-7FCF1D019B41}"/>
              </a:ext>
            </a:extLst>
          </p:cNvPr>
          <p:cNvSpPr>
            <a:spLocks noGrp="1"/>
          </p:cNvSpPr>
          <p:nvPr>
            <p:ph type="body" sz="quarter" idx="16" hasCustomPrompt="1"/>
          </p:nvPr>
        </p:nvSpPr>
        <p:spPr>
          <a:xfrm>
            <a:off x="496982" y="3577568"/>
            <a:ext cx="8263314" cy="1884362"/>
          </a:xfrm>
          <a:prstGeom prst="rect">
            <a:avLst/>
          </a:prstGeom>
        </p:spPr>
        <p:txBody>
          <a:bodyPr lIns="0"/>
          <a:lstStyle>
            <a:lvl1pPr marL="0" indent="0">
              <a:buNone/>
              <a:defRPr sz="3000">
                <a:latin typeface="Arial" panose="020B0604020202020204" pitchFamily="34" charset="0"/>
                <a:ea typeface="Tahoma" panose="020B0604030504040204" pitchFamily="34" charset="0"/>
                <a:cs typeface="Arial" panose="020B0604020202020204" pitchFamily="34" charset="0"/>
              </a:defRPr>
            </a:lvl1pPr>
          </a:lstStyle>
          <a:p>
            <a:r>
              <a:rPr lang="en-GB" noProof="0" dirty="0"/>
              <a:t>Click to edit text. Do not write more than </a:t>
            </a:r>
            <a:br>
              <a:rPr lang="en-GB" noProof="0" dirty="0"/>
            </a:br>
            <a:r>
              <a:rPr lang="en-GB" noProof="0" dirty="0"/>
              <a:t>max. 3 lines. </a:t>
            </a:r>
            <a:r>
              <a:rPr lang="en-GB" noProof="0" dirty="0" err="1"/>
              <a:t>Conse</a:t>
            </a:r>
            <a:r>
              <a:rPr lang="en-GB" noProof="0" dirty="0"/>
              <a:t> </a:t>
            </a:r>
            <a:r>
              <a:rPr lang="en-GB" noProof="0" dirty="0" err="1"/>
              <a:t>adipiscing</a:t>
            </a:r>
            <a:r>
              <a:rPr lang="en-GB" noProof="0" dirty="0"/>
              <a:t> </a:t>
            </a:r>
            <a:r>
              <a:rPr lang="en-GB" noProof="0" dirty="0" err="1"/>
              <a:t>elit</a:t>
            </a:r>
            <a:r>
              <a:rPr lang="en-GB" noProof="0" dirty="0"/>
              <a:t>, </a:t>
            </a:r>
            <a:r>
              <a:rPr lang="en-GB" noProof="0" dirty="0" err="1"/>
              <a:t>sed</a:t>
            </a:r>
            <a:r>
              <a:rPr lang="en-GB" noProof="0" dirty="0"/>
              <a:t> </a:t>
            </a:r>
            <a:br>
              <a:rPr lang="en-GB" noProof="0" dirty="0"/>
            </a:br>
            <a:r>
              <a:rPr lang="en-GB" noProof="0" dirty="0"/>
              <a:t>do </a:t>
            </a:r>
            <a:r>
              <a:rPr lang="en-GB" noProof="0" dirty="0" err="1"/>
              <a:t>eiusmod</a:t>
            </a:r>
            <a:r>
              <a:rPr lang="en-GB" noProof="0" dirty="0"/>
              <a:t> </a:t>
            </a:r>
            <a:r>
              <a:rPr lang="en-GB" noProof="0" dirty="0" err="1"/>
              <a:t>incididunt</a:t>
            </a:r>
            <a:r>
              <a:rPr lang="en-GB" noProof="0" dirty="0"/>
              <a:t> </a:t>
            </a:r>
            <a:r>
              <a:rPr lang="en-GB" noProof="0" dirty="0" err="1"/>
              <a:t>ut</a:t>
            </a:r>
            <a:r>
              <a:rPr lang="en-GB" noProof="0" dirty="0"/>
              <a:t> </a:t>
            </a:r>
            <a:r>
              <a:rPr lang="en-GB" noProof="0" dirty="0" err="1"/>
              <a:t>labore</a:t>
            </a:r>
            <a:r>
              <a:rPr lang="en-GB" noProof="0" dirty="0"/>
              <a:t> et sit.</a:t>
            </a:r>
          </a:p>
        </p:txBody>
      </p:sp>
    </p:spTree>
    <p:extLst>
      <p:ext uri="{BB962C8B-B14F-4D97-AF65-F5344CB8AC3E}">
        <p14:creationId xmlns:p14="http://schemas.microsoft.com/office/powerpoint/2010/main" val="969780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5_Thank-you">
    <p:spTree>
      <p:nvGrpSpPr>
        <p:cNvPr id="1" name=""/>
        <p:cNvGrpSpPr/>
        <p:nvPr/>
      </p:nvGrpSpPr>
      <p:grpSpPr>
        <a:xfrm>
          <a:off x="0" y="0"/>
          <a:ext cx="0" cy="0"/>
          <a:chOff x="0" y="0"/>
          <a:chExt cx="0" cy="0"/>
        </a:xfrm>
      </p:grpSpPr>
      <p:pic>
        <p:nvPicPr>
          <p:cNvPr id="7" name="Picture 1">
            <a:extLst>
              <a:ext uri="{FF2B5EF4-FFF2-40B4-BE49-F238E27FC236}">
                <a16:creationId xmlns:a16="http://schemas.microsoft.com/office/drawing/2014/main" id="{2CB1B3DF-8A94-4CEC-A398-CE9C11C60AF4}"/>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814"/>
            <a:ext cx="9168382" cy="6857186"/>
          </a:xfrm>
          <a:prstGeom prst="rect">
            <a:avLst/>
          </a:prstGeom>
        </p:spPr>
      </p:pic>
      <p:sp>
        <p:nvSpPr>
          <p:cNvPr id="5" name="Rectangle 1">
            <a:extLst>
              <a:ext uri="{FF2B5EF4-FFF2-40B4-BE49-F238E27FC236}">
                <a16:creationId xmlns:a16="http://schemas.microsoft.com/office/drawing/2014/main" id="{7C1B697B-9F9D-7F47-A5C8-2BCF741DBF85}"/>
              </a:ext>
            </a:extLst>
          </p:cNvPr>
          <p:cNvSpPr/>
          <p:nvPr userDrawn="1"/>
        </p:nvSpPr>
        <p:spPr>
          <a:xfrm>
            <a:off x="5567680" y="0"/>
            <a:ext cx="6624320" cy="6858000"/>
          </a:xfrm>
          <a:custGeom>
            <a:avLst/>
            <a:gdLst>
              <a:gd name="connsiteX0" fmla="*/ 0 w 6624320"/>
              <a:gd name="connsiteY0" fmla="*/ 0 h 6858000"/>
              <a:gd name="connsiteX1" fmla="*/ 6624320 w 6624320"/>
              <a:gd name="connsiteY1" fmla="*/ 0 h 6858000"/>
              <a:gd name="connsiteX2" fmla="*/ 6624320 w 6624320"/>
              <a:gd name="connsiteY2" fmla="*/ 6858000 h 6858000"/>
              <a:gd name="connsiteX3" fmla="*/ 0 w 6624320"/>
              <a:gd name="connsiteY3" fmla="*/ 6858000 h 6858000"/>
              <a:gd name="connsiteX4" fmla="*/ 0 w 6624320"/>
              <a:gd name="connsiteY4" fmla="*/ 0 h 6858000"/>
              <a:gd name="connsiteX0" fmla="*/ 2143760 w 6624320"/>
              <a:gd name="connsiteY0" fmla="*/ 0 h 6858000"/>
              <a:gd name="connsiteX1" fmla="*/ 6624320 w 6624320"/>
              <a:gd name="connsiteY1" fmla="*/ 0 h 6858000"/>
              <a:gd name="connsiteX2" fmla="*/ 6624320 w 6624320"/>
              <a:gd name="connsiteY2" fmla="*/ 6858000 h 6858000"/>
              <a:gd name="connsiteX3" fmla="*/ 0 w 6624320"/>
              <a:gd name="connsiteY3" fmla="*/ 6858000 h 6858000"/>
              <a:gd name="connsiteX4" fmla="*/ 2143760 w 6624320"/>
              <a:gd name="connsiteY4" fmla="*/ 0 h 6858000"/>
              <a:gd name="connsiteX0" fmla="*/ 2143760 w 6624320"/>
              <a:gd name="connsiteY0" fmla="*/ 0 h 6858000"/>
              <a:gd name="connsiteX1" fmla="*/ 6624320 w 6624320"/>
              <a:gd name="connsiteY1" fmla="*/ 0 h 6858000"/>
              <a:gd name="connsiteX2" fmla="*/ 6624320 w 6624320"/>
              <a:gd name="connsiteY2" fmla="*/ 6858000 h 6858000"/>
              <a:gd name="connsiteX3" fmla="*/ 0 w 6624320"/>
              <a:gd name="connsiteY3" fmla="*/ 6858000 h 6858000"/>
              <a:gd name="connsiteX4" fmla="*/ 2143760 w 6624320"/>
              <a:gd name="connsiteY4" fmla="*/ 0 h 6858000"/>
              <a:gd name="connsiteX0" fmla="*/ 2143760 w 6624320"/>
              <a:gd name="connsiteY0" fmla="*/ 0 h 6858000"/>
              <a:gd name="connsiteX1" fmla="*/ 6624320 w 6624320"/>
              <a:gd name="connsiteY1" fmla="*/ 0 h 6858000"/>
              <a:gd name="connsiteX2" fmla="*/ 6624320 w 6624320"/>
              <a:gd name="connsiteY2" fmla="*/ 6858000 h 6858000"/>
              <a:gd name="connsiteX3" fmla="*/ 0 w 6624320"/>
              <a:gd name="connsiteY3" fmla="*/ 6858000 h 6858000"/>
              <a:gd name="connsiteX4" fmla="*/ 2143760 w 6624320"/>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24320" h="6858000">
                <a:moveTo>
                  <a:pt x="2143760" y="0"/>
                </a:moveTo>
                <a:lnTo>
                  <a:pt x="6624320" y="0"/>
                </a:lnTo>
                <a:lnTo>
                  <a:pt x="6624320" y="6858000"/>
                </a:lnTo>
                <a:lnTo>
                  <a:pt x="0" y="6858000"/>
                </a:lnTo>
                <a:cubicBezTo>
                  <a:pt x="125307" y="4551680"/>
                  <a:pt x="829733" y="2306320"/>
                  <a:pt x="214376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platzhalter 9">
            <a:extLst>
              <a:ext uri="{FF2B5EF4-FFF2-40B4-BE49-F238E27FC236}">
                <a16:creationId xmlns:a16="http://schemas.microsoft.com/office/drawing/2014/main" id="{3D5BA19E-F060-0D4E-A944-A34ED38064DF}"/>
              </a:ext>
            </a:extLst>
          </p:cNvPr>
          <p:cNvSpPr>
            <a:spLocks noGrp="1"/>
          </p:cNvSpPr>
          <p:nvPr>
            <p:ph type="body" sz="quarter" idx="10" hasCustomPrompt="1"/>
          </p:nvPr>
        </p:nvSpPr>
        <p:spPr>
          <a:xfrm>
            <a:off x="6312025" y="4774474"/>
            <a:ext cx="5405314" cy="1253536"/>
          </a:xfrm>
          <a:prstGeom prst="rect">
            <a:avLst/>
          </a:prstGeom>
        </p:spPr>
        <p:txBody>
          <a:bodyPr/>
          <a:lstStyle>
            <a:lvl1pPr marL="0" indent="0">
              <a:buNone/>
              <a:defRPr sz="6000">
                <a:solidFill>
                  <a:schemeClr val="tx1"/>
                </a:solidFill>
                <a:latin typeface="Arial" panose="020B0604020202020204" pitchFamily="34" charset="0"/>
                <a:ea typeface="Tahoma" panose="020B0604030504040204" pitchFamily="34" charset="0"/>
                <a:cs typeface="Arial" panose="020B0604020202020204" pitchFamily="34" charset="0"/>
              </a:defRPr>
            </a:lvl1pPr>
          </a:lstStyle>
          <a:p>
            <a:r>
              <a:rPr lang="en-GB" noProof="0"/>
              <a:t>Thank you.</a:t>
            </a:r>
          </a:p>
        </p:txBody>
      </p:sp>
      <p:pic>
        <p:nvPicPr>
          <p:cNvPr id="6" name="Picture 6">
            <a:extLst>
              <a:ext uri="{FF2B5EF4-FFF2-40B4-BE49-F238E27FC236}">
                <a16:creationId xmlns:a16="http://schemas.microsoft.com/office/drawing/2014/main" id="{5BF3E617-49B9-C54D-B697-4439580A93FA}"/>
              </a:ext>
            </a:extLst>
          </p:cNvPr>
          <p:cNvPicPr>
            <a:picLocks noChangeAspect="1"/>
          </p:cNvPicPr>
          <p:nvPr userDrawn="1"/>
        </p:nvPicPr>
        <p:blipFill>
          <a:blip r:embed="rId3">
            <a:biLevel thresh="75000"/>
            <a:extLst>
              <a:ext uri="{28A0092B-C50C-407E-A947-70E740481C1C}">
                <a14:useLocalDpi xmlns:a14="http://schemas.microsoft.com/office/drawing/2010/main" val="0"/>
              </a:ext>
            </a:extLst>
          </a:blip>
          <a:stretch>
            <a:fillRect/>
          </a:stretch>
        </p:blipFill>
        <p:spPr>
          <a:xfrm>
            <a:off x="512763" y="320675"/>
            <a:ext cx="1641332" cy="494301"/>
          </a:xfrm>
          <a:prstGeom prst="rect">
            <a:avLst/>
          </a:prstGeom>
        </p:spPr>
      </p:pic>
    </p:spTree>
    <p:extLst>
      <p:ext uri="{BB962C8B-B14F-4D97-AF65-F5344CB8AC3E}">
        <p14:creationId xmlns:p14="http://schemas.microsoft.com/office/powerpoint/2010/main" val="142134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3_Quote">
    <p:bg>
      <p:bgPr>
        <a:solidFill>
          <a:srgbClr val="FBCD26"/>
        </a:solidFill>
        <a:effectLst/>
      </p:bgPr>
    </p:bg>
    <p:spTree>
      <p:nvGrpSpPr>
        <p:cNvPr id="1" name=""/>
        <p:cNvGrpSpPr/>
        <p:nvPr/>
      </p:nvGrpSpPr>
      <p:grpSpPr>
        <a:xfrm>
          <a:off x="0" y="0"/>
          <a:ext cx="0" cy="0"/>
          <a:chOff x="0" y="0"/>
          <a:chExt cx="0" cy="0"/>
        </a:xfrm>
      </p:grpSpPr>
      <p:sp>
        <p:nvSpPr>
          <p:cNvPr id="8" name="Textplatzhalter 6">
            <a:extLst>
              <a:ext uri="{FF2B5EF4-FFF2-40B4-BE49-F238E27FC236}">
                <a16:creationId xmlns:a16="http://schemas.microsoft.com/office/drawing/2014/main" id="{1ABD900F-D955-E342-ACC1-C88B92580272}"/>
              </a:ext>
            </a:extLst>
          </p:cNvPr>
          <p:cNvSpPr>
            <a:spLocks noGrp="1"/>
          </p:cNvSpPr>
          <p:nvPr>
            <p:ph type="body" sz="quarter" idx="10" hasCustomPrompt="1"/>
          </p:nvPr>
        </p:nvSpPr>
        <p:spPr>
          <a:xfrm>
            <a:off x="509591" y="1158286"/>
            <a:ext cx="8329613" cy="3744912"/>
          </a:xfrm>
          <a:prstGeom prst="rect">
            <a:avLst/>
          </a:prstGeom>
        </p:spPr>
        <p:txBody>
          <a:bodyPr lIns="0"/>
          <a:lstStyle>
            <a:lvl1pPr marL="0" indent="0" algn="l">
              <a:spcBef>
                <a:spcPts val="0"/>
              </a:spcBef>
              <a:buNone/>
              <a:defRPr sz="4000">
                <a:latin typeface="Arial" panose="020B0604020202020204" pitchFamily="34" charset="0"/>
                <a:ea typeface="Tahoma" panose="020B0604030504040204" pitchFamily="34" charset="0"/>
                <a:cs typeface="Arial" panose="020B0604020202020204" pitchFamily="34" charset="0"/>
              </a:defRPr>
            </a:lvl1pPr>
          </a:lstStyle>
          <a:p>
            <a:pPr algn="l"/>
            <a:r>
              <a:rPr lang="en-GB" sz="4000" spc="50" noProof="0"/>
              <a:t>“Lorem ipsum dolor sit amet, consectetur adipiscing elit, sed </a:t>
            </a:r>
            <a:br>
              <a:rPr lang="en-GB" sz="4000" spc="50" noProof="0"/>
            </a:br>
            <a:r>
              <a:rPr lang="en-GB" sz="4000" spc="50" noProof="0"/>
              <a:t>do eiusmod tempor incididunt ut labore et dolore magna aliqua. Eullamco laboris nisi ut aliquip commodo consequat.”</a:t>
            </a:r>
            <a:endParaRPr lang="en-GB" sz="4000" spc="50" noProof="0">
              <a:solidFill>
                <a:schemeClr val="tx1"/>
              </a:solidFill>
            </a:endParaRPr>
          </a:p>
        </p:txBody>
      </p:sp>
      <p:sp>
        <p:nvSpPr>
          <p:cNvPr id="11" name="Textplatzhalter 9">
            <a:extLst>
              <a:ext uri="{FF2B5EF4-FFF2-40B4-BE49-F238E27FC236}">
                <a16:creationId xmlns:a16="http://schemas.microsoft.com/office/drawing/2014/main" id="{2D3E4C8E-D1F4-E246-A82F-21443036CAD8}"/>
              </a:ext>
            </a:extLst>
          </p:cNvPr>
          <p:cNvSpPr>
            <a:spLocks noGrp="1"/>
          </p:cNvSpPr>
          <p:nvPr>
            <p:ph type="body" sz="quarter" idx="11" hasCustomPrompt="1"/>
          </p:nvPr>
        </p:nvSpPr>
        <p:spPr>
          <a:xfrm>
            <a:off x="530857" y="5075234"/>
            <a:ext cx="8329613" cy="719138"/>
          </a:xfrm>
          <a:prstGeom prst="rect">
            <a:avLst/>
          </a:prstGeom>
        </p:spPr>
        <p:txBody>
          <a:bodyPr lIns="0"/>
          <a:lstStyle>
            <a:lvl1pPr marL="0" indent="0" algn="l">
              <a:buNone/>
              <a:defRPr sz="3000">
                <a:latin typeface="Arial" panose="020B0604020202020204" pitchFamily="34" charset="0"/>
                <a:ea typeface="Tahoma" panose="020B0604030504040204" pitchFamily="34" charset="0"/>
                <a:cs typeface="Arial" panose="020B0604020202020204" pitchFamily="34" charset="0"/>
              </a:defRPr>
            </a:lvl1pPr>
          </a:lstStyle>
          <a:p>
            <a:pPr algn="l"/>
            <a:r>
              <a:rPr lang="en-GB" sz="3000" spc="50" noProof="0"/>
              <a:t>— Robert Pickmann</a:t>
            </a:r>
            <a:endParaRPr lang="en-GB" sz="3000" spc="50" noProof="0">
              <a:solidFill>
                <a:schemeClr val="tx1"/>
              </a:solidFill>
            </a:endParaRPr>
          </a:p>
        </p:txBody>
      </p:sp>
    </p:spTree>
    <p:extLst>
      <p:ext uri="{BB962C8B-B14F-4D97-AF65-F5344CB8AC3E}">
        <p14:creationId xmlns:p14="http://schemas.microsoft.com/office/powerpoint/2010/main" val="308150535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guide id="3" pos="347"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0C_Chapter-divider_image">
    <p:bg>
      <p:bgPr>
        <a:solidFill>
          <a:schemeClr val="accent4"/>
        </a:solidFill>
        <a:effectLst/>
      </p:bgPr>
    </p:bg>
    <p:spTree>
      <p:nvGrpSpPr>
        <p:cNvPr id="1" name=""/>
        <p:cNvGrpSpPr/>
        <p:nvPr/>
      </p:nvGrpSpPr>
      <p:grpSpPr>
        <a:xfrm>
          <a:off x="0" y="0"/>
          <a:ext cx="0" cy="0"/>
          <a:chOff x="0" y="0"/>
          <a:chExt cx="0" cy="0"/>
        </a:xfrm>
      </p:grpSpPr>
      <p:sp>
        <p:nvSpPr>
          <p:cNvPr id="4" name="Textplatzhalter 21">
            <a:extLst>
              <a:ext uri="{FF2B5EF4-FFF2-40B4-BE49-F238E27FC236}">
                <a16:creationId xmlns:a16="http://schemas.microsoft.com/office/drawing/2014/main" id="{281F1873-13E0-7144-A1A2-C05307D5ABB1}"/>
              </a:ext>
            </a:extLst>
          </p:cNvPr>
          <p:cNvSpPr>
            <a:spLocks noGrp="1"/>
          </p:cNvSpPr>
          <p:nvPr>
            <p:ph type="body" sz="quarter" idx="15" hasCustomPrompt="1"/>
          </p:nvPr>
        </p:nvSpPr>
        <p:spPr>
          <a:xfrm>
            <a:off x="509591" y="2284325"/>
            <a:ext cx="8628141" cy="1293244"/>
          </a:xfrm>
          <a:prstGeom prst="rect">
            <a:avLst/>
          </a:prstGeom>
        </p:spPr>
        <p:txBody>
          <a:bodyPr lIns="0"/>
          <a:lstStyle>
            <a:lvl1pPr marL="0" indent="0">
              <a:buNone/>
              <a:defRPr sz="6000">
                <a:latin typeface="Arial" panose="020B0604020202020204" pitchFamily="34" charset="0"/>
                <a:ea typeface="Tahoma" panose="020B0604030504040204" pitchFamily="34" charset="0"/>
                <a:cs typeface="Arial" panose="020B0604020202020204" pitchFamily="34" charset="0"/>
              </a:defRPr>
            </a:lvl1pPr>
          </a:lstStyle>
          <a:p>
            <a:r>
              <a:rPr lang="en-GB" dirty="0"/>
              <a:t>Chapter </a:t>
            </a:r>
            <a:r>
              <a:rPr lang="en-GB" noProof="0" dirty="0"/>
              <a:t>divider</a:t>
            </a:r>
          </a:p>
        </p:txBody>
      </p:sp>
      <p:sp>
        <p:nvSpPr>
          <p:cNvPr id="5" name="Textplatzhalter 24">
            <a:extLst>
              <a:ext uri="{FF2B5EF4-FFF2-40B4-BE49-F238E27FC236}">
                <a16:creationId xmlns:a16="http://schemas.microsoft.com/office/drawing/2014/main" id="{CCE94432-A0A2-3E46-82CF-49053C5E4FA7}"/>
              </a:ext>
            </a:extLst>
          </p:cNvPr>
          <p:cNvSpPr>
            <a:spLocks noGrp="1"/>
          </p:cNvSpPr>
          <p:nvPr>
            <p:ph type="body" sz="quarter" idx="16" hasCustomPrompt="1"/>
          </p:nvPr>
        </p:nvSpPr>
        <p:spPr>
          <a:xfrm>
            <a:off x="496982" y="3577568"/>
            <a:ext cx="8263314" cy="1884362"/>
          </a:xfrm>
          <a:prstGeom prst="rect">
            <a:avLst/>
          </a:prstGeom>
        </p:spPr>
        <p:txBody>
          <a:bodyPr lIns="0"/>
          <a:lstStyle>
            <a:lvl1pPr marL="0" indent="0">
              <a:buNone/>
              <a:defRPr sz="3000">
                <a:latin typeface="Arial" panose="020B0604020202020204" pitchFamily="34" charset="0"/>
                <a:ea typeface="Tahoma" panose="020B0604030504040204" pitchFamily="34" charset="0"/>
                <a:cs typeface="Arial" panose="020B0604020202020204" pitchFamily="34" charset="0"/>
              </a:defRPr>
            </a:lvl1pPr>
          </a:lstStyle>
          <a:p>
            <a:r>
              <a:rPr lang="en-GB" noProof="0"/>
              <a:t>Click to edit text. Do not write more than </a:t>
            </a:r>
            <a:br>
              <a:rPr lang="en-GB" noProof="0"/>
            </a:br>
            <a:r>
              <a:rPr lang="en-GB" noProof="0"/>
              <a:t>max. 3 lines. Conse adipiscing elit, sed </a:t>
            </a:r>
            <a:br>
              <a:rPr lang="en-GB" noProof="0"/>
            </a:br>
            <a:r>
              <a:rPr lang="en-GB" noProof="0"/>
              <a:t>do eiusmod incididunt ut labore et sit.</a:t>
            </a:r>
          </a:p>
        </p:txBody>
      </p:sp>
    </p:spTree>
    <p:extLst>
      <p:ext uri="{BB962C8B-B14F-4D97-AF65-F5344CB8AC3E}">
        <p14:creationId xmlns:p14="http://schemas.microsoft.com/office/powerpoint/2010/main" val="17270268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0D_Chapter-divider_image">
    <p:bg>
      <p:bgPr>
        <a:solidFill>
          <a:schemeClr val="accent3"/>
        </a:solidFill>
        <a:effectLst/>
      </p:bgPr>
    </p:bg>
    <p:spTree>
      <p:nvGrpSpPr>
        <p:cNvPr id="1" name=""/>
        <p:cNvGrpSpPr/>
        <p:nvPr/>
      </p:nvGrpSpPr>
      <p:grpSpPr>
        <a:xfrm>
          <a:off x="0" y="0"/>
          <a:ext cx="0" cy="0"/>
          <a:chOff x="0" y="0"/>
          <a:chExt cx="0" cy="0"/>
        </a:xfrm>
      </p:grpSpPr>
      <p:sp>
        <p:nvSpPr>
          <p:cNvPr id="3" name="Textplatzhalter 21">
            <a:extLst>
              <a:ext uri="{FF2B5EF4-FFF2-40B4-BE49-F238E27FC236}">
                <a16:creationId xmlns:a16="http://schemas.microsoft.com/office/drawing/2014/main" id="{A02F2C7C-F3F0-AB40-A1F6-315F1D877EE0}"/>
              </a:ext>
            </a:extLst>
          </p:cNvPr>
          <p:cNvSpPr>
            <a:spLocks noGrp="1"/>
          </p:cNvSpPr>
          <p:nvPr>
            <p:ph type="body" sz="quarter" idx="15" hasCustomPrompt="1"/>
          </p:nvPr>
        </p:nvSpPr>
        <p:spPr>
          <a:xfrm>
            <a:off x="509591" y="2284325"/>
            <a:ext cx="8628141" cy="1293244"/>
          </a:xfrm>
          <a:prstGeom prst="rect">
            <a:avLst/>
          </a:prstGeom>
        </p:spPr>
        <p:txBody>
          <a:bodyPr lIns="0"/>
          <a:lstStyle>
            <a:lvl1pPr marL="0" indent="0">
              <a:buNone/>
              <a:defRPr sz="6000">
                <a:latin typeface="Arial" panose="020B0604020202020204" pitchFamily="34" charset="0"/>
                <a:ea typeface="Tahoma" panose="020B0604030504040204" pitchFamily="34" charset="0"/>
                <a:cs typeface="Arial" panose="020B0604020202020204" pitchFamily="34" charset="0"/>
              </a:defRPr>
            </a:lvl1pPr>
          </a:lstStyle>
          <a:p>
            <a:r>
              <a:rPr lang="en-GB" noProof="0" dirty="0"/>
              <a:t>Chapter divider</a:t>
            </a:r>
          </a:p>
        </p:txBody>
      </p:sp>
      <p:sp>
        <p:nvSpPr>
          <p:cNvPr id="6" name="Textplatzhalter 24">
            <a:extLst>
              <a:ext uri="{FF2B5EF4-FFF2-40B4-BE49-F238E27FC236}">
                <a16:creationId xmlns:a16="http://schemas.microsoft.com/office/drawing/2014/main" id="{728B37F7-CC6A-D74A-BD6F-7FCF1D019B41}"/>
              </a:ext>
            </a:extLst>
          </p:cNvPr>
          <p:cNvSpPr>
            <a:spLocks noGrp="1"/>
          </p:cNvSpPr>
          <p:nvPr>
            <p:ph type="body" sz="quarter" idx="16" hasCustomPrompt="1"/>
          </p:nvPr>
        </p:nvSpPr>
        <p:spPr>
          <a:xfrm>
            <a:off x="496982" y="3577568"/>
            <a:ext cx="8263314" cy="1884362"/>
          </a:xfrm>
          <a:prstGeom prst="rect">
            <a:avLst/>
          </a:prstGeom>
        </p:spPr>
        <p:txBody>
          <a:bodyPr lIns="0"/>
          <a:lstStyle>
            <a:lvl1pPr marL="0" indent="0">
              <a:buNone/>
              <a:defRPr sz="3000">
                <a:latin typeface="Arial" panose="020B0604020202020204" pitchFamily="34" charset="0"/>
                <a:ea typeface="Tahoma" panose="020B0604030504040204" pitchFamily="34" charset="0"/>
                <a:cs typeface="Arial" panose="020B0604020202020204" pitchFamily="34" charset="0"/>
              </a:defRPr>
            </a:lvl1pPr>
          </a:lstStyle>
          <a:p>
            <a:r>
              <a:rPr lang="en-GB" noProof="0" dirty="0"/>
              <a:t>Click to edit text. Do not write more than </a:t>
            </a:r>
            <a:br>
              <a:rPr lang="en-GB" noProof="0" dirty="0"/>
            </a:br>
            <a:r>
              <a:rPr lang="en-GB" noProof="0" dirty="0"/>
              <a:t>max. 3 lines. </a:t>
            </a:r>
            <a:r>
              <a:rPr lang="en-GB" noProof="0" dirty="0" err="1"/>
              <a:t>Conse</a:t>
            </a:r>
            <a:r>
              <a:rPr lang="en-GB" noProof="0" dirty="0"/>
              <a:t> </a:t>
            </a:r>
            <a:r>
              <a:rPr lang="en-GB" noProof="0" dirty="0" err="1"/>
              <a:t>adipiscing</a:t>
            </a:r>
            <a:r>
              <a:rPr lang="en-GB" noProof="0" dirty="0"/>
              <a:t> </a:t>
            </a:r>
            <a:r>
              <a:rPr lang="en-GB" noProof="0" dirty="0" err="1"/>
              <a:t>elit</a:t>
            </a:r>
            <a:r>
              <a:rPr lang="en-GB" noProof="0" dirty="0"/>
              <a:t>, </a:t>
            </a:r>
            <a:r>
              <a:rPr lang="en-GB" noProof="0" dirty="0" err="1"/>
              <a:t>sed</a:t>
            </a:r>
            <a:r>
              <a:rPr lang="en-GB" noProof="0" dirty="0"/>
              <a:t> </a:t>
            </a:r>
            <a:br>
              <a:rPr lang="en-GB" noProof="0" dirty="0"/>
            </a:br>
            <a:r>
              <a:rPr lang="en-GB" noProof="0" dirty="0"/>
              <a:t>do </a:t>
            </a:r>
            <a:r>
              <a:rPr lang="en-GB" noProof="0" dirty="0" err="1"/>
              <a:t>eiusmod</a:t>
            </a:r>
            <a:r>
              <a:rPr lang="en-GB" noProof="0" dirty="0"/>
              <a:t> </a:t>
            </a:r>
            <a:r>
              <a:rPr lang="en-GB" noProof="0" dirty="0" err="1"/>
              <a:t>incididunt</a:t>
            </a:r>
            <a:r>
              <a:rPr lang="en-GB" noProof="0" dirty="0"/>
              <a:t> </a:t>
            </a:r>
            <a:r>
              <a:rPr lang="en-GB" noProof="0" dirty="0" err="1"/>
              <a:t>ut</a:t>
            </a:r>
            <a:r>
              <a:rPr lang="en-GB" noProof="0" dirty="0"/>
              <a:t> </a:t>
            </a:r>
            <a:r>
              <a:rPr lang="en-GB" noProof="0" dirty="0" err="1"/>
              <a:t>labore</a:t>
            </a:r>
            <a:r>
              <a:rPr lang="en-GB" noProof="0" dirty="0"/>
              <a:t> et sit.</a:t>
            </a:r>
          </a:p>
        </p:txBody>
      </p:sp>
    </p:spTree>
    <p:extLst>
      <p:ext uri="{BB962C8B-B14F-4D97-AF65-F5344CB8AC3E}">
        <p14:creationId xmlns:p14="http://schemas.microsoft.com/office/powerpoint/2010/main" val="3260153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0E_Chapter-divider_image">
    <p:bg>
      <p:bgPr>
        <a:solidFill>
          <a:schemeClr val="accent1"/>
        </a:solidFill>
        <a:effectLst/>
      </p:bgPr>
    </p:bg>
    <p:spTree>
      <p:nvGrpSpPr>
        <p:cNvPr id="1" name=""/>
        <p:cNvGrpSpPr/>
        <p:nvPr/>
      </p:nvGrpSpPr>
      <p:grpSpPr>
        <a:xfrm>
          <a:off x="0" y="0"/>
          <a:ext cx="0" cy="0"/>
          <a:chOff x="0" y="0"/>
          <a:chExt cx="0" cy="0"/>
        </a:xfrm>
      </p:grpSpPr>
      <p:sp>
        <p:nvSpPr>
          <p:cNvPr id="6" name="Textplatzhalter 21">
            <a:extLst>
              <a:ext uri="{FF2B5EF4-FFF2-40B4-BE49-F238E27FC236}">
                <a16:creationId xmlns:a16="http://schemas.microsoft.com/office/drawing/2014/main" id="{9AA0F2FD-968C-C844-BF6C-47D39606466B}"/>
              </a:ext>
            </a:extLst>
          </p:cNvPr>
          <p:cNvSpPr>
            <a:spLocks noGrp="1"/>
          </p:cNvSpPr>
          <p:nvPr>
            <p:ph type="body" sz="quarter" idx="15" hasCustomPrompt="1"/>
          </p:nvPr>
        </p:nvSpPr>
        <p:spPr>
          <a:xfrm>
            <a:off x="509591" y="2284325"/>
            <a:ext cx="8628141" cy="1293244"/>
          </a:xfrm>
          <a:prstGeom prst="rect">
            <a:avLst/>
          </a:prstGeom>
        </p:spPr>
        <p:txBody>
          <a:bodyPr lIns="0"/>
          <a:lstStyle>
            <a:lvl1pPr marL="0" indent="0">
              <a:buNone/>
              <a:defRPr sz="6000">
                <a:latin typeface="Arial" panose="020B0604020202020204" pitchFamily="34" charset="0"/>
                <a:ea typeface="Tahoma" panose="020B0604030504040204" pitchFamily="34" charset="0"/>
                <a:cs typeface="Arial" panose="020B0604020202020204" pitchFamily="34" charset="0"/>
              </a:defRPr>
            </a:lvl1pPr>
          </a:lstStyle>
          <a:p>
            <a:r>
              <a:rPr lang="en-GB" noProof="0" dirty="0"/>
              <a:t>Chapter divider</a:t>
            </a:r>
          </a:p>
        </p:txBody>
      </p:sp>
      <p:sp>
        <p:nvSpPr>
          <p:cNvPr id="7" name="Textplatzhalter 24">
            <a:extLst>
              <a:ext uri="{FF2B5EF4-FFF2-40B4-BE49-F238E27FC236}">
                <a16:creationId xmlns:a16="http://schemas.microsoft.com/office/drawing/2014/main" id="{3C51CA62-382D-E142-813D-A8DA42A825AA}"/>
              </a:ext>
            </a:extLst>
          </p:cNvPr>
          <p:cNvSpPr>
            <a:spLocks noGrp="1"/>
          </p:cNvSpPr>
          <p:nvPr>
            <p:ph type="body" sz="quarter" idx="16" hasCustomPrompt="1"/>
          </p:nvPr>
        </p:nvSpPr>
        <p:spPr>
          <a:xfrm>
            <a:off x="496982" y="3577568"/>
            <a:ext cx="8263314" cy="1884362"/>
          </a:xfrm>
          <a:prstGeom prst="rect">
            <a:avLst/>
          </a:prstGeom>
        </p:spPr>
        <p:txBody>
          <a:bodyPr lIns="0"/>
          <a:lstStyle>
            <a:lvl1pPr marL="0" indent="0">
              <a:buNone/>
              <a:defRPr sz="3000">
                <a:latin typeface="Arial" panose="020B0604020202020204" pitchFamily="34" charset="0"/>
                <a:ea typeface="Tahoma" panose="020B0604030504040204" pitchFamily="34" charset="0"/>
                <a:cs typeface="Arial" panose="020B0604020202020204" pitchFamily="34" charset="0"/>
              </a:defRPr>
            </a:lvl1pPr>
          </a:lstStyle>
          <a:p>
            <a:r>
              <a:rPr lang="en-GB" noProof="0" dirty="0"/>
              <a:t>Click to edit text. Do not write more than </a:t>
            </a:r>
            <a:br>
              <a:rPr lang="en-GB" noProof="0" dirty="0"/>
            </a:br>
            <a:r>
              <a:rPr lang="en-GB" noProof="0" dirty="0"/>
              <a:t>max. 3 lines. </a:t>
            </a:r>
            <a:r>
              <a:rPr lang="en-GB" noProof="0" dirty="0" err="1"/>
              <a:t>Conse</a:t>
            </a:r>
            <a:r>
              <a:rPr lang="en-GB" noProof="0" dirty="0"/>
              <a:t> </a:t>
            </a:r>
            <a:r>
              <a:rPr lang="en-GB" noProof="0" dirty="0" err="1"/>
              <a:t>adipiscing</a:t>
            </a:r>
            <a:r>
              <a:rPr lang="en-GB" noProof="0" dirty="0"/>
              <a:t> </a:t>
            </a:r>
            <a:r>
              <a:rPr lang="en-GB" noProof="0" dirty="0" err="1"/>
              <a:t>elit</a:t>
            </a:r>
            <a:r>
              <a:rPr lang="en-GB" noProof="0" dirty="0"/>
              <a:t>, </a:t>
            </a:r>
            <a:r>
              <a:rPr lang="en-GB" noProof="0" dirty="0" err="1"/>
              <a:t>sed</a:t>
            </a:r>
            <a:r>
              <a:rPr lang="en-GB" noProof="0" dirty="0"/>
              <a:t> </a:t>
            </a:r>
            <a:br>
              <a:rPr lang="en-GB" noProof="0" dirty="0"/>
            </a:br>
            <a:r>
              <a:rPr lang="en-GB" noProof="0" dirty="0"/>
              <a:t>do </a:t>
            </a:r>
            <a:r>
              <a:rPr lang="en-GB" noProof="0" dirty="0" err="1"/>
              <a:t>eiusmod</a:t>
            </a:r>
            <a:r>
              <a:rPr lang="en-GB" noProof="0" dirty="0"/>
              <a:t> </a:t>
            </a:r>
            <a:r>
              <a:rPr lang="en-GB" noProof="0" dirty="0" err="1"/>
              <a:t>incididunt</a:t>
            </a:r>
            <a:r>
              <a:rPr lang="en-GB" noProof="0" dirty="0"/>
              <a:t> </a:t>
            </a:r>
            <a:r>
              <a:rPr lang="en-GB" noProof="0" dirty="0" err="1"/>
              <a:t>ut</a:t>
            </a:r>
            <a:r>
              <a:rPr lang="en-GB" noProof="0" dirty="0"/>
              <a:t> </a:t>
            </a:r>
            <a:r>
              <a:rPr lang="en-GB" noProof="0" dirty="0" err="1"/>
              <a:t>labore</a:t>
            </a:r>
            <a:r>
              <a:rPr lang="en-GB" noProof="0" dirty="0"/>
              <a:t> et sit.</a:t>
            </a:r>
          </a:p>
        </p:txBody>
      </p:sp>
    </p:spTree>
    <p:extLst>
      <p:ext uri="{BB962C8B-B14F-4D97-AF65-F5344CB8AC3E}">
        <p14:creationId xmlns:p14="http://schemas.microsoft.com/office/powerpoint/2010/main" val="28455094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fidentiality notice">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BB1391A2-97C2-7A47-9F07-F9D12868D713}"/>
              </a:ext>
            </a:extLst>
          </p:cNvPr>
          <p:cNvSpPr txBox="1"/>
          <p:nvPr userDrawn="1"/>
        </p:nvSpPr>
        <p:spPr>
          <a:xfrm>
            <a:off x="422666" y="1546225"/>
            <a:ext cx="10618050" cy="3652282"/>
          </a:xfrm>
          <a:prstGeom prst="rect">
            <a:avLst/>
          </a:prstGeom>
          <a:noFill/>
        </p:spPr>
        <p:txBody>
          <a:bodyPr wrap="square" rtlCol="0">
            <a:spAutoFit/>
          </a:bodyPr>
          <a:lstStyle/>
          <a:p>
            <a:pPr marL="0" lvl="0" indent="0">
              <a:buFont typeface="Arial" panose="020B0604020202020204" pitchFamily="34" charset="0"/>
              <a:buNone/>
            </a:pPr>
            <a:r>
              <a:rPr lang="en-GB" sz="1600" noProof="0" dirty="0">
                <a:latin typeface="Arial" panose="020B0604020202020204" pitchFamily="34" charset="0"/>
                <a:ea typeface="Tahoma" panose="020B0604030504040204" pitchFamily="34" charset="0"/>
                <a:cs typeface="Arial" panose="020B0604020202020204" pitchFamily="34" charset="0"/>
              </a:rPr>
              <a:t>The information contained in this document has not been made public.  </a:t>
            </a:r>
          </a:p>
          <a:p>
            <a:pPr marL="0" lvl="0" indent="0">
              <a:buFont typeface="Arial" panose="020B0604020202020204" pitchFamily="34" charset="0"/>
              <a:buNone/>
            </a:pPr>
            <a:endParaRPr lang="en-GB" sz="1200" noProof="0" dirty="0">
              <a:latin typeface="Arial" panose="020B0604020202020204" pitchFamily="34" charset="0"/>
              <a:ea typeface="Tahoma" panose="020B0604030504040204" pitchFamily="34" charset="0"/>
              <a:cs typeface="Arial" panose="020B0604020202020204" pitchFamily="34" charset="0"/>
            </a:endParaRPr>
          </a:p>
          <a:p>
            <a:pPr marL="0" lvl="0" indent="0">
              <a:buFont typeface="Arial" panose="020B0604020202020204" pitchFamily="34" charset="0"/>
              <a:buNone/>
            </a:pPr>
            <a:r>
              <a:rPr lang="en-GB" sz="1600" noProof="0" dirty="0">
                <a:latin typeface="Arial" panose="020B0604020202020204" pitchFamily="34" charset="0"/>
                <a:ea typeface="Tahoma" panose="020B0604030504040204" pitchFamily="34" charset="0"/>
                <a:cs typeface="Arial" panose="020B0604020202020204" pitchFamily="34" charset="0"/>
              </a:rPr>
              <a:t>Access to the information contained in this document is prohibited to parties outside of the IAIS. Distribution of this document is governed by the IAIS Confidentiality Policy and shall be made in accordance with the classification label assigned to the document. Please refer to the IAIS Confidentiality Policy available at </a:t>
            </a:r>
            <a:r>
              <a:rPr lang="en-GB" sz="1600" u="sng" dirty="0">
                <a:solidFill>
                  <a:srgbClr val="919191"/>
                </a:solidFill>
                <a:effectLst/>
                <a:latin typeface="Arial" panose="020B0604020202020204" pitchFamily="34" charset="0"/>
                <a:ea typeface="MS Mincho" panose="02020609040205080304" pitchFamily="49" charset="-128"/>
                <a:cs typeface="Tahoma" panose="020B0604030504040204" pitchFamily="34" charset="0"/>
                <a:hlinkClick r:id="rId2"/>
              </a:rPr>
              <a:t>https://extranet.iaisweb.org/page/governing-documents/confidentiality-policy</a:t>
            </a:r>
            <a:r>
              <a:rPr lang="en-GB" sz="1600" u="sng" dirty="0">
                <a:solidFill>
                  <a:srgbClr val="919191"/>
                </a:solidFill>
                <a:effectLst/>
                <a:latin typeface="Arial" panose="020B0604020202020204" pitchFamily="34" charset="0"/>
                <a:ea typeface="MS Mincho" panose="02020609040205080304" pitchFamily="49" charset="-128"/>
                <a:cs typeface="Tahoma" panose="020B0604030504040204" pitchFamily="34" charset="0"/>
              </a:rPr>
              <a:t>.</a:t>
            </a:r>
          </a:p>
          <a:p>
            <a:pPr marL="0" lvl="0" indent="0">
              <a:buFont typeface="Arial" panose="020B0604020202020204" pitchFamily="34" charset="0"/>
              <a:buNone/>
            </a:pPr>
            <a:endParaRPr lang="en-GB" sz="1800" u="sng" noProof="0" dirty="0">
              <a:solidFill>
                <a:srgbClr val="919191"/>
              </a:solidFill>
              <a:effectLst/>
              <a:latin typeface="Arial" panose="020B0604020202020204" pitchFamily="34" charset="0"/>
              <a:ea typeface="MS Mincho" panose="02020609040205080304" pitchFamily="49" charset="-128"/>
              <a:cs typeface="Tahoma" panose="020B0604030504040204" pitchFamily="34" charset="0"/>
            </a:endParaRPr>
          </a:p>
          <a:p>
            <a:pPr marL="0" lvl="0" indent="0">
              <a:buFont typeface="Arial" panose="020B0604020202020204" pitchFamily="34" charset="0"/>
              <a:buNone/>
            </a:pPr>
            <a:r>
              <a:rPr lang="en-GB" sz="1600" noProof="0" dirty="0">
                <a:latin typeface="Arial" panose="020B0604020202020204" pitchFamily="34" charset="0"/>
                <a:ea typeface="Tahoma" panose="020B0604030504040204" pitchFamily="34" charset="0"/>
                <a:cs typeface="Arial" panose="020B0604020202020204" pitchFamily="34" charset="0"/>
              </a:rPr>
              <a:t>If you are not the intended recipient of this document please do not distribute this information further and </a:t>
            </a:r>
            <a:br>
              <a:rPr lang="en-GB" sz="1600" noProof="0" dirty="0">
                <a:latin typeface="Arial" panose="020B0604020202020204" pitchFamily="34" charset="0"/>
                <a:ea typeface="Tahoma" panose="020B0604030504040204" pitchFamily="34" charset="0"/>
                <a:cs typeface="Arial" panose="020B0604020202020204" pitchFamily="34" charset="0"/>
              </a:rPr>
            </a:br>
            <a:r>
              <a:rPr lang="en-GB" sz="1600" noProof="0" dirty="0">
                <a:latin typeface="Arial" panose="020B0604020202020204" pitchFamily="34" charset="0"/>
                <a:ea typeface="Tahoma" panose="020B0604030504040204" pitchFamily="34" charset="0"/>
                <a:cs typeface="Arial" panose="020B0604020202020204" pitchFamily="34" charset="0"/>
              </a:rPr>
              <a:t>destroy all copies of this information immediately. </a:t>
            </a:r>
          </a:p>
          <a:p>
            <a:pPr marL="0" lvl="0" indent="0">
              <a:spcBef>
                <a:spcPts val="1200"/>
              </a:spcBef>
              <a:buFont typeface="Arial" panose="020B0604020202020204" pitchFamily="34" charset="0"/>
              <a:buNone/>
            </a:pPr>
            <a:r>
              <a:rPr lang="en-GB" sz="1600" noProof="0" dirty="0">
                <a:latin typeface="Arial" panose="020B0604020202020204" pitchFamily="34" charset="0"/>
                <a:ea typeface="Tahoma" panose="020B0604030504040204" pitchFamily="34" charset="0"/>
                <a:cs typeface="Arial" panose="020B0604020202020204" pitchFamily="34" charset="0"/>
              </a:rPr>
              <a:t>In addition, please notify the IAIS Secretariat immediately:</a:t>
            </a:r>
          </a:p>
          <a:p>
            <a:pPr marL="0" lvl="0" indent="0">
              <a:spcBef>
                <a:spcPts val="1200"/>
              </a:spcBef>
              <a:buFont typeface="Arial" panose="020B0604020202020204" pitchFamily="34" charset="0"/>
              <a:buNone/>
            </a:pPr>
            <a:r>
              <a:rPr lang="en-GB" sz="1600" noProof="0" dirty="0">
                <a:latin typeface="Arial" panose="020B0604020202020204" pitchFamily="34" charset="0"/>
                <a:ea typeface="Tahoma" panose="020B0604030504040204" pitchFamily="34" charset="0"/>
                <a:cs typeface="Arial" panose="020B0604020202020204" pitchFamily="34" charset="0"/>
              </a:rPr>
              <a:t>Phone: +41 61 280 80 90</a:t>
            </a:r>
          </a:p>
          <a:p>
            <a:pPr marL="0" lvl="0" indent="0">
              <a:spcBef>
                <a:spcPts val="400"/>
              </a:spcBef>
              <a:buFont typeface="Arial" panose="020B0604020202020204" pitchFamily="34" charset="0"/>
              <a:buNone/>
            </a:pPr>
            <a:r>
              <a:rPr lang="en-GB" sz="1600" noProof="0" dirty="0">
                <a:latin typeface="Arial" panose="020B0604020202020204" pitchFamily="34" charset="0"/>
                <a:ea typeface="Tahoma" panose="020B0604030504040204" pitchFamily="34" charset="0"/>
                <a:cs typeface="Arial" panose="020B0604020202020204" pitchFamily="34" charset="0"/>
              </a:rPr>
              <a:t>Email: </a:t>
            </a:r>
            <a:r>
              <a:rPr lang="en-GB" sz="1600" noProof="0" dirty="0">
                <a:latin typeface="Arial" panose="020B0604020202020204" pitchFamily="34" charset="0"/>
                <a:ea typeface="Tahoma" panose="020B0604030504040204" pitchFamily="34" charset="0"/>
                <a:cs typeface="Arial" panose="020B0604020202020204" pitchFamily="34" charset="0"/>
                <a:hlinkClick r:id="rId3"/>
              </a:rPr>
              <a:t>iais@bis.org</a:t>
            </a:r>
            <a:r>
              <a:rPr lang="en-GB" sz="1600" noProof="0" dirty="0">
                <a:latin typeface="Arial" panose="020B0604020202020204" pitchFamily="34" charset="0"/>
                <a:ea typeface="Tahoma" panose="020B0604030504040204" pitchFamily="34" charset="0"/>
                <a:cs typeface="Arial" panose="020B0604020202020204" pitchFamily="34" charset="0"/>
              </a:rPr>
              <a:t> </a:t>
            </a:r>
          </a:p>
          <a:p>
            <a:pPr marL="0" indent="0">
              <a:buFont typeface="Arial" panose="020B0604020202020204" pitchFamily="34" charset="0"/>
              <a:buNone/>
            </a:pPr>
            <a:endParaRPr lang="en-GB" sz="1600" noProof="0" dirty="0">
              <a:latin typeface="Arial" panose="020B0604020202020204" pitchFamily="34" charset="0"/>
              <a:ea typeface="Tahoma" panose="020B0604030504040204" pitchFamily="34" charset="0"/>
              <a:cs typeface="Arial" panose="020B0604020202020204" pitchFamily="34" charset="0"/>
            </a:endParaRPr>
          </a:p>
        </p:txBody>
      </p:sp>
      <p:sp>
        <p:nvSpPr>
          <p:cNvPr id="6" name="Textplatzhalter 2">
            <a:extLst>
              <a:ext uri="{FF2B5EF4-FFF2-40B4-BE49-F238E27FC236}">
                <a16:creationId xmlns:a16="http://schemas.microsoft.com/office/drawing/2014/main" id="{85AC37DC-0C17-CB49-857C-A334D1121252}"/>
              </a:ext>
            </a:extLst>
          </p:cNvPr>
          <p:cNvSpPr>
            <a:spLocks noGrp="1"/>
          </p:cNvSpPr>
          <p:nvPr>
            <p:ph type="body" sz="quarter" idx="10" hasCustomPrompt="1"/>
          </p:nvPr>
        </p:nvSpPr>
        <p:spPr>
          <a:xfrm>
            <a:off x="498475" y="283223"/>
            <a:ext cx="11190288" cy="766615"/>
          </a:xfrm>
          <a:prstGeom prst="rect">
            <a:avLst/>
          </a:prstGeom>
        </p:spPr>
        <p:txBody>
          <a:bodyPr lIns="0"/>
          <a:lstStyle>
            <a:lvl1pPr marL="0" indent="0">
              <a:buNone/>
              <a:defRPr sz="4000">
                <a:latin typeface="Arial" panose="020B0604020202020204" pitchFamily="34" charset="0"/>
                <a:ea typeface="Tahoma" panose="020B0604030504040204" pitchFamily="34" charset="0"/>
                <a:cs typeface="Arial" panose="020B0604020202020204" pitchFamily="34" charset="0"/>
              </a:defRPr>
            </a:lvl1pPr>
          </a:lstStyle>
          <a:p>
            <a:r>
              <a:rPr lang="en-GB" noProof="0" dirty="0"/>
              <a:t>Confidentiality notice</a:t>
            </a:r>
          </a:p>
        </p:txBody>
      </p:sp>
      <p:sp>
        <p:nvSpPr>
          <p:cNvPr id="7" name="Fußzeilenplatzhalter 1">
            <a:extLst>
              <a:ext uri="{FF2B5EF4-FFF2-40B4-BE49-F238E27FC236}">
                <a16:creationId xmlns:a16="http://schemas.microsoft.com/office/drawing/2014/main" id="{4D9C9F3C-594F-E449-BE65-6C749074C69C}"/>
              </a:ext>
            </a:extLst>
          </p:cNvPr>
          <p:cNvSpPr>
            <a:spLocks noGrp="1"/>
          </p:cNvSpPr>
          <p:nvPr>
            <p:ph type="ftr" sz="quarter" idx="3"/>
          </p:nvPr>
        </p:nvSpPr>
        <p:spPr>
          <a:xfrm>
            <a:off x="7099205" y="6395641"/>
            <a:ext cx="4683369" cy="365125"/>
          </a:xfrm>
          <a:prstGeom prst="rect">
            <a:avLst/>
          </a:prstGeom>
        </p:spPr>
        <p:txBody>
          <a:bodyPr vert="horz" lIns="91440" tIns="45720" rIns="91440" bIns="45720" rtlCol="0" anchor="ctr"/>
          <a:lstStyle>
            <a:lvl1pPr algn="r">
              <a:defRPr sz="800">
                <a:solidFill>
                  <a:schemeClr val="tx1">
                    <a:tint val="75000"/>
                  </a:schemeClr>
                </a:solidFill>
                <a:latin typeface="Arial" panose="020B0604020202020204" pitchFamily="34" charset="0"/>
                <a:cs typeface="Arial" panose="020B0604020202020204" pitchFamily="34" charset="0"/>
              </a:defRPr>
            </a:lvl1pPr>
          </a:lstStyle>
          <a:p>
            <a:fld id="{659FAAAF-BADD-4A86-87F0-1B0FB9C09137}" type="slidenum">
              <a:rPr lang="en-GB" smtClean="0">
                <a:solidFill>
                  <a:schemeClr val="tx1"/>
                </a:solidFill>
                <a:ea typeface="Tahoma" panose="020B0604030504040204" pitchFamily="34" charset="0"/>
              </a:rPr>
              <a:pPr/>
              <a:t>‹N°›</a:t>
            </a:fld>
            <a:r>
              <a:rPr lang="en-GB" dirty="0">
                <a:solidFill>
                  <a:schemeClr val="tx1"/>
                </a:solidFill>
                <a:ea typeface="Tahoma" panose="020B0604030504040204" pitchFamily="34" charset="0"/>
              </a:rPr>
              <a:t> </a:t>
            </a:r>
            <a:endParaRPr lang="en-GB" dirty="0"/>
          </a:p>
        </p:txBody>
      </p:sp>
    </p:spTree>
    <p:extLst>
      <p:ext uri="{BB962C8B-B14F-4D97-AF65-F5344CB8AC3E}">
        <p14:creationId xmlns:p14="http://schemas.microsoft.com/office/powerpoint/2010/main" val="11388956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A_Title-Slide_Imag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BC97EC6-B91F-E347-88A0-9DA711D41ACF}"/>
              </a:ext>
            </a:extLst>
          </p:cNvPr>
          <p:cNvSpPr/>
          <p:nvPr userDrawn="1"/>
        </p:nvSpPr>
        <p:spPr>
          <a:xfrm>
            <a:off x="1" y="1097125"/>
            <a:ext cx="12192000" cy="5762531"/>
          </a:xfrm>
          <a:prstGeom prst="rect">
            <a:avLst/>
          </a:prstGeom>
          <a:solidFill>
            <a:srgbClr val="28AAE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noProof="0">
              <a:ln>
                <a:noFill/>
              </a:ln>
              <a:latin typeface="Arial" panose="020B0604020202020204" pitchFamily="34" charset="0"/>
              <a:cs typeface="Arial" panose="020B0604020202020204" pitchFamily="34" charset="0"/>
            </a:endParaRPr>
          </a:p>
        </p:txBody>
      </p:sp>
      <p:grpSp>
        <p:nvGrpSpPr>
          <p:cNvPr id="2" name="Group 1">
            <a:extLst>
              <a:ext uri="{FF2B5EF4-FFF2-40B4-BE49-F238E27FC236}">
                <a16:creationId xmlns:a16="http://schemas.microsoft.com/office/drawing/2014/main" id="{135724DF-D746-9640-BF29-2B7E741C3526}"/>
              </a:ext>
            </a:extLst>
          </p:cNvPr>
          <p:cNvGrpSpPr/>
          <p:nvPr userDrawn="1"/>
        </p:nvGrpSpPr>
        <p:grpSpPr>
          <a:xfrm>
            <a:off x="6327656" y="1111037"/>
            <a:ext cx="5878362" cy="5774347"/>
            <a:chOff x="6323797" y="1095469"/>
            <a:chExt cx="5878362" cy="5774347"/>
          </a:xfrm>
          <a:solidFill>
            <a:schemeClr val="bg1"/>
          </a:solidFill>
        </p:grpSpPr>
        <p:sp>
          <p:nvSpPr>
            <p:cNvPr id="4" name="Rectangle 35">
              <a:extLst>
                <a:ext uri="{FF2B5EF4-FFF2-40B4-BE49-F238E27FC236}">
                  <a16:creationId xmlns:a16="http://schemas.microsoft.com/office/drawing/2014/main" id="{39FB6A74-85A0-2343-BC39-A698A7CB3AA6}"/>
                </a:ext>
              </a:extLst>
            </p:cNvPr>
            <p:cNvSpPr/>
            <p:nvPr userDrawn="1"/>
          </p:nvSpPr>
          <p:spPr>
            <a:xfrm>
              <a:off x="9115804" y="2752253"/>
              <a:ext cx="3086355" cy="4105747"/>
            </a:xfrm>
            <a:custGeom>
              <a:avLst/>
              <a:gdLst>
                <a:gd name="connsiteX0" fmla="*/ 0 w 2209800"/>
                <a:gd name="connsiteY0" fmla="*/ 0 h 4105747"/>
                <a:gd name="connsiteX1" fmla="*/ 2209800 w 2209800"/>
                <a:gd name="connsiteY1" fmla="*/ 0 h 4105747"/>
                <a:gd name="connsiteX2" fmla="*/ 2209800 w 2209800"/>
                <a:gd name="connsiteY2" fmla="*/ 4105747 h 4105747"/>
                <a:gd name="connsiteX3" fmla="*/ 0 w 2209800"/>
                <a:gd name="connsiteY3" fmla="*/ 4105747 h 4105747"/>
                <a:gd name="connsiteX4" fmla="*/ 0 w 2209800"/>
                <a:gd name="connsiteY4" fmla="*/ 0 h 4105747"/>
                <a:gd name="connsiteX0" fmla="*/ 36214 w 2209800"/>
                <a:gd name="connsiteY0" fmla="*/ 208230 h 4105747"/>
                <a:gd name="connsiteX1" fmla="*/ 2209800 w 2209800"/>
                <a:gd name="connsiteY1" fmla="*/ 0 h 4105747"/>
                <a:gd name="connsiteX2" fmla="*/ 2209800 w 2209800"/>
                <a:gd name="connsiteY2" fmla="*/ 4105747 h 4105747"/>
                <a:gd name="connsiteX3" fmla="*/ 0 w 2209800"/>
                <a:gd name="connsiteY3" fmla="*/ 4105747 h 4105747"/>
                <a:gd name="connsiteX4" fmla="*/ 36214 w 2209800"/>
                <a:gd name="connsiteY4" fmla="*/ 208230 h 4105747"/>
                <a:gd name="connsiteX0" fmla="*/ 36214 w 2209800"/>
                <a:gd name="connsiteY0" fmla="*/ 0 h 4105747"/>
                <a:gd name="connsiteX1" fmla="*/ 2209800 w 2209800"/>
                <a:gd name="connsiteY1" fmla="*/ 0 h 4105747"/>
                <a:gd name="connsiteX2" fmla="*/ 2209800 w 2209800"/>
                <a:gd name="connsiteY2" fmla="*/ 4105747 h 4105747"/>
                <a:gd name="connsiteX3" fmla="*/ 0 w 2209800"/>
                <a:gd name="connsiteY3" fmla="*/ 4105747 h 4105747"/>
                <a:gd name="connsiteX4" fmla="*/ 36214 w 2209800"/>
                <a:gd name="connsiteY4" fmla="*/ 0 h 4105747"/>
                <a:gd name="connsiteX0" fmla="*/ 36214 w 2218854"/>
                <a:gd name="connsiteY0" fmla="*/ 0 h 4105747"/>
                <a:gd name="connsiteX1" fmla="*/ 2218854 w 2218854"/>
                <a:gd name="connsiteY1" fmla="*/ 307817 h 4105747"/>
                <a:gd name="connsiteX2" fmla="*/ 2209800 w 2218854"/>
                <a:gd name="connsiteY2" fmla="*/ 4105747 h 4105747"/>
                <a:gd name="connsiteX3" fmla="*/ 0 w 2218854"/>
                <a:gd name="connsiteY3" fmla="*/ 4105747 h 4105747"/>
                <a:gd name="connsiteX4" fmla="*/ 36214 w 2218854"/>
                <a:gd name="connsiteY4" fmla="*/ 0 h 4105747"/>
                <a:gd name="connsiteX0" fmla="*/ 36214 w 2209800"/>
                <a:gd name="connsiteY0" fmla="*/ 0 h 4105747"/>
                <a:gd name="connsiteX1" fmla="*/ 2191693 w 2209800"/>
                <a:gd name="connsiteY1" fmla="*/ 126747 h 4105747"/>
                <a:gd name="connsiteX2" fmla="*/ 2209800 w 2209800"/>
                <a:gd name="connsiteY2" fmla="*/ 4105747 h 4105747"/>
                <a:gd name="connsiteX3" fmla="*/ 0 w 2209800"/>
                <a:gd name="connsiteY3" fmla="*/ 4105747 h 4105747"/>
                <a:gd name="connsiteX4" fmla="*/ 36214 w 2209800"/>
                <a:gd name="connsiteY4" fmla="*/ 0 h 4105747"/>
                <a:gd name="connsiteX0" fmla="*/ 36214 w 2209800"/>
                <a:gd name="connsiteY0" fmla="*/ 0 h 4105747"/>
                <a:gd name="connsiteX1" fmla="*/ 2191693 w 2209800"/>
                <a:gd name="connsiteY1" fmla="*/ 126747 h 4105747"/>
                <a:gd name="connsiteX2" fmla="*/ 2209800 w 2209800"/>
                <a:gd name="connsiteY2" fmla="*/ 4105747 h 4105747"/>
                <a:gd name="connsiteX3" fmla="*/ 0 w 2209800"/>
                <a:gd name="connsiteY3" fmla="*/ 4105747 h 4105747"/>
                <a:gd name="connsiteX4" fmla="*/ 36214 w 2209800"/>
                <a:gd name="connsiteY4" fmla="*/ 0 h 4105747"/>
                <a:gd name="connsiteX0" fmla="*/ 36214 w 2209800"/>
                <a:gd name="connsiteY0" fmla="*/ 0 h 4105747"/>
                <a:gd name="connsiteX1" fmla="*/ 2191693 w 2209800"/>
                <a:gd name="connsiteY1" fmla="*/ 126747 h 4105747"/>
                <a:gd name="connsiteX2" fmla="*/ 2209800 w 2209800"/>
                <a:gd name="connsiteY2" fmla="*/ 4105747 h 4105747"/>
                <a:gd name="connsiteX3" fmla="*/ 0 w 2209800"/>
                <a:gd name="connsiteY3" fmla="*/ 4105747 h 4105747"/>
                <a:gd name="connsiteX4" fmla="*/ 36214 w 2209800"/>
                <a:gd name="connsiteY4" fmla="*/ 0 h 4105747"/>
                <a:gd name="connsiteX0" fmla="*/ 896293 w 3069879"/>
                <a:gd name="connsiteY0" fmla="*/ 0 h 4114800"/>
                <a:gd name="connsiteX1" fmla="*/ 3051772 w 3069879"/>
                <a:gd name="connsiteY1" fmla="*/ 126747 h 4114800"/>
                <a:gd name="connsiteX2" fmla="*/ 3069879 w 3069879"/>
                <a:gd name="connsiteY2" fmla="*/ 4105747 h 4114800"/>
                <a:gd name="connsiteX3" fmla="*/ 0 w 3069879"/>
                <a:gd name="connsiteY3" fmla="*/ 4114800 h 4114800"/>
                <a:gd name="connsiteX4" fmla="*/ 896293 w 3069879"/>
                <a:gd name="connsiteY4" fmla="*/ 0 h 4114800"/>
                <a:gd name="connsiteX0" fmla="*/ 896293 w 3069879"/>
                <a:gd name="connsiteY0" fmla="*/ 0 h 4114800"/>
                <a:gd name="connsiteX1" fmla="*/ 3051772 w 3069879"/>
                <a:gd name="connsiteY1" fmla="*/ 126747 h 4114800"/>
                <a:gd name="connsiteX2" fmla="*/ 3069879 w 3069879"/>
                <a:gd name="connsiteY2" fmla="*/ 4105747 h 4114800"/>
                <a:gd name="connsiteX3" fmla="*/ 0 w 3069879"/>
                <a:gd name="connsiteY3" fmla="*/ 4114800 h 4114800"/>
                <a:gd name="connsiteX4" fmla="*/ 896293 w 3069879"/>
                <a:gd name="connsiteY4" fmla="*/ 0 h 4114800"/>
                <a:gd name="connsiteX0" fmla="*/ 896293 w 3069879"/>
                <a:gd name="connsiteY0" fmla="*/ 0 h 4114800"/>
                <a:gd name="connsiteX1" fmla="*/ 3051772 w 3069879"/>
                <a:gd name="connsiteY1" fmla="*/ 126747 h 4114800"/>
                <a:gd name="connsiteX2" fmla="*/ 3069879 w 3069879"/>
                <a:gd name="connsiteY2" fmla="*/ 4105747 h 4114800"/>
                <a:gd name="connsiteX3" fmla="*/ 0 w 3069879"/>
                <a:gd name="connsiteY3" fmla="*/ 4114800 h 4114800"/>
                <a:gd name="connsiteX4" fmla="*/ 896293 w 3069879"/>
                <a:gd name="connsiteY4" fmla="*/ 0 h 4114800"/>
                <a:gd name="connsiteX0" fmla="*/ 896293 w 3069879"/>
                <a:gd name="connsiteY0" fmla="*/ 0 h 4114800"/>
                <a:gd name="connsiteX1" fmla="*/ 3051772 w 3069879"/>
                <a:gd name="connsiteY1" fmla="*/ 126747 h 4114800"/>
                <a:gd name="connsiteX2" fmla="*/ 3069879 w 3069879"/>
                <a:gd name="connsiteY2" fmla="*/ 4105747 h 4114800"/>
                <a:gd name="connsiteX3" fmla="*/ 0 w 3069879"/>
                <a:gd name="connsiteY3" fmla="*/ 4114800 h 4114800"/>
                <a:gd name="connsiteX4" fmla="*/ 896293 w 3069879"/>
                <a:gd name="connsiteY4" fmla="*/ 0 h 4114800"/>
                <a:gd name="connsiteX0" fmla="*/ 896293 w 3069879"/>
                <a:gd name="connsiteY0" fmla="*/ 0 h 4114800"/>
                <a:gd name="connsiteX1" fmla="*/ 3051772 w 3069879"/>
                <a:gd name="connsiteY1" fmla="*/ 126747 h 4114800"/>
                <a:gd name="connsiteX2" fmla="*/ 3069879 w 3069879"/>
                <a:gd name="connsiteY2" fmla="*/ 4105747 h 4114800"/>
                <a:gd name="connsiteX3" fmla="*/ 0 w 3069879"/>
                <a:gd name="connsiteY3" fmla="*/ 4114800 h 4114800"/>
                <a:gd name="connsiteX4" fmla="*/ 896293 w 3069879"/>
                <a:gd name="connsiteY4" fmla="*/ 0 h 4114800"/>
                <a:gd name="connsiteX0" fmla="*/ 896293 w 3069879"/>
                <a:gd name="connsiteY0" fmla="*/ 0 h 4114800"/>
                <a:gd name="connsiteX1" fmla="*/ 3051772 w 3069879"/>
                <a:gd name="connsiteY1" fmla="*/ 126747 h 4114800"/>
                <a:gd name="connsiteX2" fmla="*/ 3069879 w 3069879"/>
                <a:gd name="connsiteY2" fmla="*/ 4105747 h 4114800"/>
                <a:gd name="connsiteX3" fmla="*/ 0 w 3069879"/>
                <a:gd name="connsiteY3" fmla="*/ 4114800 h 4114800"/>
                <a:gd name="connsiteX4" fmla="*/ 896293 w 3069879"/>
                <a:gd name="connsiteY4" fmla="*/ 0 h 4114800"/>
                <a:gd name="connsiteX0" fmla="*/ 912769 w 3086355"/>
                <a:gd name="connsiteY0" fmla="*/ 0 h 4105747"/>
                <a:gd name="connsiteX1" fmla="*/ 3068248 w 3086355"/>
                <a:gd name="connsiteY1" fmla="*/ 126747 h 4105747"/>
                <a:gd name="connsiteX2" fmla="*/ 3086355 w 3086355"/>
                <a:gd name="connsiteY2" fmla="*/ 4105747 h 4105747"/>
                <a:gd name="connsiteX3" fmla="*/ 0 w 3086355"/>
                <a:gd name="connsiteY3" fmla="*/ 4098324 h 4105747"/>
                <a:gd name="connsiteX4" fmla="*/ 912769 w 3086355"/>
                <a:gd name="connsiteY4" fmla="*/ 0 h 4105747"/>
                <a:gd name="connsiteX0" fmla="*/ 912769 w 3086355"/>
                <a:gd name="connsiteY0" fmla="*/ 0 h 4105747"/>
                <a:gd name="connsiteX1" fmla="*/ 3068248 w 3086355"/>
                <a:gd name="connsiteY1" fmla="*/ 126747 h 4105747"/>
                <a:gd name="connsiteX2" fmla="*/ 3086355 w 3086355"/>
                <a:gd name="connsiteY2" fmla="*/ 4105747 h 4105747"/>
                <a:gd name="connsiteX3" fmla="*/ 0 w 3086355"/>
                <a:gd name="connsiteY3" fmla="*/ 4098324 h 4105747"/>
                <a:gd name="connsiteX4" fmla="*/ 912769 w 3086355"/>
                <a:gd name="connsiteY4" fmla="*/ 0 h 41057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86355" h="4105747">
                  <a:moveTo>
                    <a:pt x="912769" y="0"/>
                  </a:moveTo>
                  <a:lnTo>
                    <a:pt x="3068248" y="126747"/>
                  </a:lnTo>
                  <a:cubicBezTo>
                    <a:pt x="3074284" y="1453080"/>
                    <a:pt x="3080319" y="2779414"/>
                    <a:pt x="3086355" y="4105747"/>
                  </a:cubicBezTo>
                  <a:lnTo>
                    <a:pt x="0" y="4098324"/>
                  </a:lnTo>
                  <a:cubicBezTo>
                    <a:pt x="63374" y="2636189"/>
                    <a:pt x="360508" y="1317279"/>
                    <a:pt x="912769"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a:p>
          </p:txBody>
        </p:sp>
        <p:sp>
          <p:nvSpPr>
            <p:cNvPr id="6" name="Rectangle 36">
              <a:extLst>
                <a:ext uri="{FF2B5EF4-FFF2-40B4-BE49-F238E27FC236}">
                  <a16:creationId xmlns:a16="http://schemas.microsoft.com/office/drawing/2014/main" id="{BC1F9061-4079-3D4E-9429-A3526FF65789}"/>
                </a:ext>
              </a:extLst>
            </p:cNvPr>
            <p:cNvSpPr/>
            <p:nvPr userDrawn="1"/>
          </p:nvSpPr>
          <p:spPr>
            <a:xfrm>
              <a:off x="10266631" y="1095469"/>
              <a:ext cx="1925370" cy="1348967"/>
            </a:xfrm>
            <a:custGeom>
              <a:avLst/>
              <a:gdLst>
                <a:gd name="connsiteX0" fmla="*/ 0 w 1744301"/>
                <a:gd name="connsiteY0" fmla="*/ 0 h 1412341"/>
                <a:gd name="connsiteX1" fmla="*/ 1744301 w 1744301"/>
                <a:gd name="connsiteY1" fmla="*/ 0 h 1412341"/>
                <a:gd name="connsiteX2" fmla="*/ 1744301 w 1744301"/>
                <a:gd name="connsiteY2" fmla="*/ 1412341 h 1412341"/>
                <a:gd name="connsiteX3" fmla="*/ 0 w 1744301"/>
                <a:gd name="connsiteY3" fmla="*/ 1412341 h 1412341"/>
                <a:gd name="connsiteX4" fmla="*/ 0 w 1744301"/>
                <a:gd name="connsiteY4" fmla="*/ 0 h 1412341"/>
                <a:gd name="connsiteX0" fmla="*/ 45267 w 1744301"/>
                <a:gd name="connsiteY0" fmla="*/ 208230 h 1412341"/>
                <a:gd name="connsiteX1" fmla="*/ 1744301 w 1744301"/>
                <a:gd name="connsiteY1" fmla="*/ 0 h 1412341"/>
                <a:gd name="connsiteX2" fmla="*/ 1744301 w 1744301"/>
                <a:gd name="connsiteY2" fmla="*/ 1412341 h 1412341"/>
                <a:gd name="connsiteX3" fmla="*/ 0 w 1744301"/>
                <a:gd name="connsiteY3" fmla="*/ 1412341 h 1412341"/>
                <a:gd name="connsiteX4" fmla="*/ 45267 w 1744301"/>
                <a:gd name="connsiteY4" fmla="*/ 208230 h 1412341"/>
                <a:gd name="connsiteX0" fmla="*/ 217283 w 1916317"/>
                <a:gd name="connsiteY0" fmla="*/ 208230 h 1412341"/>
                <a:gd name="connsiteX1" fmla="*/ 1916317 w 1916317"/>
                <a:gd name="connsiteY1" fmla="*/ 0 h 1412341"/>
                <a:gd name="connsiteX2" fmla="*/ 1916317 w 1916317"/>
                <a:gd name="connsiteY2" fmla="*/ 1412341 h 1412341"/>
                <a:gd name="connsiteX3" fmla="*/ 0 w 1916317"/>
                <a:gd name="connsiteY3" fmla="*/ 1240326 h 1412341"/>
                <a:gd name="connsiteX4" fmla="*/ 217283 w 1916317"/>
                <a:gd name="connsiteY4" fmla="*/ 208230 h 1412341"/>
                <a:gd name="connsiteX0" fmla="*/ 217283 w 1943478"/>
                <a:gd name="connsiteY0" fmla="*/ 208230 h 1358021"/>
                <a:gd name="connsiteX1" fmla="*/ 1916317 w 1943478"/>
                <a:gd name="connsiteY1" fmla="*/ 0 h 1358021"/>
                <a:gd name="connsiteX2" fmla="*/ 1943478 w 1943478"/>
                <a:gd name="connsiteY2" fmla="*/ 1358021 h 1358021"/>
                <a:gd name="connsiteX3" fmla="*/ 0 w 1943478"/>
                <a:gd name="connsiteY3" fmla="*/ 1240326 h 1358021"/>
                <a:gd name="connsiteX4" fmla="*/ 217283 w 1943478"/>
                <a:gd name="connsiteY4" fmla="*/ 208230 h 1358021"/>
                <a:gd name="connsiteX0" fmla="*/ 217283 w 1943478"/>
                <a:gd name="connsiteY0" fmla="*/ 208230 h 1358021"/>
                <a:gd name="connsiteX1" fmla="*/ 1916317 w 1943478"/>
                <a:gd name="connsiteY1" fmla="*/ 0 h 1358021"/>
                <a:gd name="connsiteX2" fmla="*/ 1943478 w 1943478"/>
                <a:gd name="connsiteY2" fmla="*/ 1358021 h 1358021"/>
                <a:gd name="connsiteX3" fmla="*/ 0 w 1943478"/>
                <a:gd name="connsiteY3" fmla="*/ 1240326 h 1358021"/>
                <a:gd name="connsiteX4" fmla="*/ 217283 w 1943478"/>
                <a:gd name="connsiteY4" fmla="*/ 208230 h 1358021"/>
                <a:gd name="connsiteX0" fmla="*/ 217283 w 1943478"/>
                <a:gd name="connsiteY0" fmla="*/ 208230 h 1358021"/>
                <a:gd name="connsiteX1" fmla="*/ 1916317 w 1943478"/>
                <a:gd name="connsiteY1" fmla="*/ 0 h 1358021"/>
                <a:gd name="connsiteX2" fmla="*/ 1943478 w 1943478"/>
                <a:gd name="connsiteY2" fmla="*/ 1358021 h 1358021"/>
                <a:gd name="connsiteX3" fmla="*/ 0 w 1943478"/>
                <a:gd name="connsiteY3" fmla="*/ 1240326 h 1358021"/>
                <a:gd name="connsiteX4" fmla="*/ 217283 w 1943478"/>
                <a:gd name="connsiteY4" fmla="*/ 208230 h 1358021"/>
                <a:gd name="connsiteX0" fmla="*/ 506994 w 1943478"/>
                <a:gd name="connsiteY0" fmla="*/ 244443 h 1358021"/>
                <a:gd name="connsiteX1" fmla="*/ 1916317 w 1943478"/>
                <a:gd name="connsiteY1" fmla="*/ 0 h 1358021"/>
                <a:gd name="connsiteX2" fmla="*/ 1943478 w 1943478"/>
                <a:gd name="connsiteY2" fmla="*/ 1358021 h 1358021"/>
                <a:gd name="connsiteX3" fmla="*/ 0 w 1943478"/>
                <a:gd name="connsiteY3" fmla="*/ 1240326 h 1358021"/>
                <a:gd name="connsiteX4" fmla="*/ 506994 w 1943478"/>
                <a:gd name="connsiteY4" fmla="*/ 244443 h 1358021"/>
                <a:gd name="connsiteX0" fmla="*/ 506994 w 1943478"/>
                <a:gd name="connsiteY0" fmla="*/ 244443 h 1358021"/>
                <a:gd name="connsiteX1" fmla="*/ 1916317 w 1943478"/>
                <a:gd name="connsiteY1" fmla="*/ 0 h 1358021"/>
                <a:gd name="connsiteX2" fmla="*/ 1943478 w 1943478"/>
                <a:gd name="connsiteY2" fmla="*/ 1358021 h 1358021"/>
                <a:gd name="connsiteX3" fmla="*/ 0 w 1943478"/>
                <a:gd name="connsiteY3" fmla="*/ 1240326 h 1358021"/>
                <a:gd name="connsiteX4" fmla="*/ 506994 w 1943478"/>
                <a:gd name="connsiteY4" fmla="*/ 244443 h 1358021"/>
                <a:gd name="connsiteX0" fmla="*/ 823865 w 1943478"/>
                <a:gd name="connsiteY0" fmla="*/ 144855 h 1358021"/>
                <a:gd name="connsiteX1" fmla="*/ 1916317 w 1943478"/>
                <a:gd name="connsiteY1" fmla="*/ 0 h 1358021"/>
                <a:gd name="connsiteX2" fmla="*/ 1943478 w 1943478"/>
                <a:gd name="connsiteY2" fmla="*/ 1358021 h 1358021"/>
                <a:gd name="connsiteX3" fmla="*/ 0 w 1943478"/>
                <a:gd name="connsiteY3" fmla="*/ 1240326 h 1358021"/>
                <a:gd name="connsiteX4" fmla="*/ 823865 w 1943478"/>
                <a:gd name="connsiteY4" fmla="*/ 144855 h 1358021"/>
                <a:gd name="connsiteX0" fmla="*/ 823865 w 1943478"/>
                <a:gd name="connsiteY0" fmla="*/ 144855 h 1358021"/>
                <a:gd name="connsiteX1" fmla="*/ 1916317 w 1943478"/>
                <a:gd name="connsiteY1" fmla="*/ 0 h 1358021"/>
                <a:gd name="connsiteX2" fmla="*/ 1943478 w 1943478"/>
                <a:gd name="connsiteY2" fmla="*/ 1358021 h 1358021"/>
                <a:gd name="connsiteX3" fmla="*/ 0 w 1943478"/>
                <a:gd name="connsiteY3" fmla="*/ 1240326 h 1358021"/>
                <a:gd name="connsiteX4" fmla="*/ 823865 w 1943478"/>
                <a:gd name="connsiteY4" fmla="*/ 144855 h 1358021"/>
                <a:gd name="connsiteX0" fmla="*/ 823865 w 1916317"/>
                <a:gd name="connsiteY0" fmla="*/ 144855 h 1348967"/>
                <a:gd name="connsiteX1" fmla="*/ 1916317 w 1916317"/>
                <a:gd name="connsiteY1" fmla="*/ 0 h 1348967"/>
                <a:gd name="connsiteX2" fmla="*/ 1907264 w 1916317"/>
                <a:gd name="connsiteY2" fmla="*/ 1348967 h 1348967"/>
                <a:gd name="connsiteX3" fmla="*/ 0 w 1916317"/>
                <a:gd name="connsiteY3" fmla="*/ 1240326 h 1348967"/>
                <a:gd name="connsiteX4" fmla="*/ 823865 w 1916317"/>
                <a:gd name="connsiteY4" fmla="*/ 144855 h 1348967"/>
                <a:gd name="connsiteX0" fmla="*/ 823865 w 1916317"/>
                <a:gd name="connsiteY0" fmla="*/ 144855 h 1348967"/>
                <a:gd name="connsiteX1" fmla="*/ 1916317 w 1916317"/>
                <a:gd name="connsiteY1" fmla="*/ 0 h 1348967"/>
                <a:gd name="connsiteX2" fmla="*/ 1907264 w 1916317"/>
                <a:gd name="connsiteY2" fmla="*/ 1348967 h 1348967"/>
                <a:gd name="connsiteX3" fmla="*/ 0 w 1916317"/>
                <a:gd name="connsiteY3" fmla="*/ 1240326 h 1348967"/>
                <a:gd name="connsiteX4" fmla="*/ 823865 w 1916317"/>
                <a:gd name="connsiteY4" fmla="*/ 144855 h 1348967"/>
                <a:gd name="connsiteX0" fmla="*/ 823865 w 1916317"/>
                <a:gd name="connsiteY0" fmla="*/ 144855 h 1348967"/>
                <a:gd name="connsiteX1" fmla="*/ 1916317 w 1916317"/>
                <a:gd name="connsiteY1" fmla="*/ 0 h 1348967"/>
                <a:gd name="connsiteX2" fmla="*/ 1907264 w 1916317"/>
                <a:gd name="connsiteY2" fmla="*/ 1348967 h 1348967"/>
                <a:gd name="connsiteX3" fmla="*/ 0 w 1916317"/>
                <a:gd name="connsiteY3" fmla="*/ 1240326 h 1348967"/>
                <a:gd name="connsiteX4" fmla="*/ 823865 w 1916317"/>
                <a:gd name="connsiteY4" fmla="*/ 144855 h 1348967"/>
                <a:gd name="connsiteX0" fmla="*/ 838235 w 1916317"/>
                <a:gd name="connsiteY0" fmla="*/ 159293 h 1348967"/>
                <a:gd name="connsiteX1" fmla="*/ 1916317 w 1916317"/>
                <a:gd name="connsiteY1" fmla="*/ 0 h 1348967"/>
                <a:gd name="connsiteX2" fmla="*/ 1907264 w 1916317"/>
                <a:gd name="connsiteY2" fmla="*/ 1348967 h 1348967"/>
                <a:gd name="connsiteX3" fmla="*/ 0 w 1916317"/>
                <a:gd name="connsiteY3" fmla="*/ 1240326 h 1348967"/>
                <a:gd name="connsiteX4" fmla="*/ 838235 w 1916317"/>
                <a:gd name="connsiteY4" fmla="*/ 159293 h 1348967"/>
                <a:gd name="connsiteX0" fmla="*/ 838235 w 1916317"/>
                <a:gd name="connsiteY0" fmla="*/ 159293 h 1348967"/>
                <a:gd name="connsiteX1" fmla="*/ 1916317 w 1916317"/>
                <a:gd name="connsiteY1" fmla="*/ 0 h 1348967"/>
                <a:gd name="connsiteX2" fmla="*/ 1907264 w 1916317"/>
                <a:gd name="connsiteY2" fmla="*/ 1348967 h 1348967"/>
                <a:gd name="connsiteX3" fmla="*/ 0 w 1916317"/>
                <a:gd name="connsiteY3" fmla="*/ 1240326 h 1348967"/>
                <a:gd name="connsiteX4" fmla="*/ 838235 w 1916317"/>
                <a:gd name="connsiteY4" fmla="*/ 159293 h 1348967"/>
                <a:gd name="connsiteX0" fmla="*/ 838235 w 1916317"/>
                <a:gd name="connsiteY0" fmla="*/ 159293 h 1348967"/>
                <a:gd name="connsiteX1" fmla="*/ 1916317 w 1916317"/>
                <a:gd name="connsiteY1" fmla="*/ 0 h 1348967"/>
                <a:gd name="connsiteX2" fmla="*/ 1907264 w 1916317"/>
                <a:gd name="connsiteY2" fmla="*/ 1348967 h 1348967"/>
                <a:gd name="connsiteX3" fmla="*/ 0 w 1916317"/>
                <a:gd name="connsiteY3" fmla="*/ 1240326 h 1348967"/>
                <a:gd name="connsiteX4" fmla="*/ 838235 w 1916317"/>
                <a:gd name="connsiteY4" fmla="*/ 159293 h 13489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6317" h="1348967">
                  <a:moveTo>
                    <a:pt x="838235" y="159293"/>
                  </a:moveTo>
                  <a:cubicBezTo>
                    <a:pt x="1197596" y="82132"/>
                    <a:pt x="1556956" y="53098"/>
                    <a:pt x="1916317" y="0"/>
                  </a:cubicBezTo>
                  <a:cubicBezTo>
                    <a:pt x="1913299" y="449656"/>
                    <a:pt x="1910282" y="899311"/>
                    <a:pt x="1907264" y="1348967"/>
                  </a:cubicBezTo>
                  <a:lnTo>
                    <a:pt x="0" y="1240326"/>
                  </a:lnTo>
                  <a:cubicBezTo>
                    <a:pt x="187389" y="867418"/>
                    <a:pt x="271986" y="769544"/>
                    <a:pt x="838235" y="15929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a:p>
          </p:txBody>
        </p:sp>
        <p:sp>
          <p:nvSpPr>
            <p:cNvPr id="7" name="Triangle 37">
              <a:extLst>
                <a:ext uri="{FF2B5EF4-FFF2-40B4-BE49-F238E27FC236}">
                  <a16:creationId xmlns:a16="http://schemas.microsoft.com/office/drawing/2014/main" id="{8D79271D-A1D8-1449-88EA-C9200EBD7720}"/>
                </a:ext>
              </a:extLst>
            </p:cNvPr>
            <p:cNvSpPr/>
            <p:nvPr userDrawn="1"/>
          </p:nvSpPr>
          <p:spPr>
            <a:xfrm>
              <a:off x="8941869" y="1482290"/>
              <a:ext cx="1357807" cy="822581"/>
            </a:xfrm>
            <a:custGeom>
              <a:avLst/>
              <a:gdLst>
                <a:gd name="connsiteX0" fmla="*/ 0 w 1011940"/>
                <a:gd name="connsiteY0" fmla="*/ 971771 h 971771"/>
                <a:gd name="connsiteX1" fmla="*/ 505970 w 1011940"/>
                <a:gd name="connsiteY1" fmla="*/ 0 h 971771"/>
                <a:gd name="connsiteX2" fmla="*/ 1011940 w 1011940"/>
                <a:gd name="connsiteY2" fmla="*/ 971771 h 971771"/>
                <a:gd name="connsiteX3" fmla="*/ 0 w 1011940"/>
                <a:gd name="connsiteY3" fmla="*/ 971771 h 971771"/>
                <a:gd name="connsiteX0" fmla="*/ 0 w 1044985"/>
                <a:gd name="connsiteY0" fmla="*/ 962146 h 962146"/>
                <a:gd name="connsiteX1" fmla="*/ 1044985 w 1044985"/>
                <a:gd name="connsiteY1" fmla="*/ 0 h 962146"/>
                <a:gd name="connsiteX2" fmla="*/ 1011940 w 1044985"/>
                <a:gd name="connsiteY2" fmla="*/ 962146 h 962146"/>
                <a:gd name="connsiteX3" fmla="*/ 0 w 1044985"/>
                <a:gd name="connsiteY3" fmla="*/ 962146 h 962146"/>
                <a:gd name="connsiteX0" fmla="*/ 0 w 1357807"/>
                <a:gd name="connsiteY0" fmla="*/ 721515 h 962146"/>
                <a:gd name="connsiteX1" fmla="*/ 1357807 w 1357807"/>
                <a:gd name="connsiteY1" fmla="*/ 0 h 962146"/>
                <a:gd name="connsiteX2" fmla="*/ 1324762 w 1357807"/>
                <a:gd name="connsiteY2" fmla="*/ 962146 h 962146"/>
                <a:gd name="connsiteX3" fmla="*/ 0 w 1357807"/>
                <a:gd name="connsiteY3" fmla="*/ 721515 h 962146"/>
                <a:gd name="connsiteX0" fmla="*/ 0 w 1357807"/>
                <a:gd name="connsiteY0" fmla="*/ 721515 h 721515"/>
                <a:gd name="connsiteX1" fmla="*/ 1357807 w 1357807"/>
                <a:gd name="connsiteY1" fmla="*/ 0 h 721515"/>
                <a:gd name="connsiteX2" fmla="*/ 978253 w 1357807"/>
                <a:gd name="connsiteY2" fmla="*/ 697452 h 721515"/>
                <a:gd name="connsiteX3" fmla="*/ 0 w 1357807"/>
                <a:gd name="connsiteY3" fmla="*/ 721515 h 721515"/>
                <a:gd name="connsiteX0" fmla="*/ 0 w 1357807"/>
                <a:gd name="connsiteY0" fmla="*/ 721515 h 822581"/>
                <a:gd name="connsiteX1" fmla="*/ 1357807 w 1357807"/>
                <a:gd name="connsiteY1" fmla="*/ 0 h 822581"/>
                <a:gd name="connsiteX2" fmla="*/ 848312 w 1357807"/>
                <a:gd name="connsiteY2" fmla="*/ 822581 h 822581"/>
                <a:gd name="connsiteX3" fmla="*/ 0 w 1357807"/>
                <a:gd name="connsiteY3" fmla="*/ 721515 h 822581"/>
                <a:gd name="connsiteX0" fmla="*/ 0 w 1357807"/>
                <a:gd name="connsiteY0" fmla="*/ 721515 h 822581"/>
                <a:gd name="connsiteX1" fmla="*/ 1357807 w 1357807"/>
                <a:gd name="connsiteY1" fmla="*/ 0 h 822581"/>
                <a:gd name="connsiteX2" fmla="*/ 848312 w 1357807"/>
                <a:gd name="connsiteY2" fmla="*/ 822581 h 822581"/>
                <a:gd name="connsiteX3" fmla="*/ 0 w 1357807"/>
                <a:gd name="connsiteY3" fmla="*/ 721515 h 822581"/>
                <a:gd name="connsiteX0" fmla="*/ 0 w 1357807"/>
                <a:gd name="connsiteY0" fmla="*/ 721515 h 822581"/>
                <a:gd name="connsiteX1" fmla="*/ 1357807 w 1357807"/>
                <a:gd name="connsiteY1" fmla="*/ 0 h 822581"/>
                <a:gd name="connsiteX2" fmla="*/ 848312 w 1357807"/>
                <a:gd name="connsiteY2" fmla="*/ 822581 h 822581"/>
                <a:gd name="connsiteX3" fmla="*/ 0 w 1357807"/>
                <a:gd name="connsiteY3" fmla="*/ 721515 h 822581"/>
              </a:gdLst>
              <a:ahLst/>
              <a:cxnLst>
                <a:cxn ang="0">
                  <a:pos x="connsiteX0" y="connsiteY0"/>
                </a:cxn>
                <a:cxn ang="0">
                  <a:pos x="connsiteX1" y="connsiteY1"/>
                </a:cxn>
                <a:cxn ang="0">
                  <a:pos x="connsiteX2" y="connsiteY2"/>
                </a:cxn>
                <a:cxn ang="0">
                  <a:pos x="connsiteX3" y="connsiteY3"/>
                </a:cxn>
              </a:cxnLst>
              <a:rect l="l" t="t" r="r" b="b"/>
              <a:pathLst>
                <a:path w="1357807" h="822581">
                  <a:moveTo>
                    <a:pt x="0" y="721515"/>
                  </a:moveTo>
                  <a:cubicBezTo>
                    <a:pt x="409289" y="379945"/>
                    <a:pt x="876329" y="221254"/>
                    <a:pt x="1357807" y="0"/>
                  </a:cubicBezTo>
                  <a:lnTo>
                    <a:pt x="848312" y="822581"/>
                  </a:lnTo>
                  <a:lnTo>
                    <a:pt x="0" y="72151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a:p>
          </p:txBody>
        </p:sp>
        <p:sp>
          <p:nvSpPr>
            <p:cNvPr id="8" name="Rectangle 39">
              <a:extLst>
                <a:ext uri="{FF2B5EF4-FFF2-40B4-BE49-F238E27FC236}">
                  <a16:creationId xmlns:a16="http://schemas.microsoft.com/office/drawing/2014/main" id="{F4448686-E89D-5A4C-81AB-F26C6E56D83D}"/>
                </a:ext>
              </a:extLst>
            </p:cNvPr>
            <p:cNvSpPr/>
            <p:nvPr userDrawn="1"/>
          </p:nvSpPr>
          <p:spPr>
            <a:xfrm>
              <a:off x="6323797" y="2584384"/>
              <a:ext cx="3253339" cy="4285432"/>
            </a:xfrm>
            <a:custGeom>
              <a:avLst/>
              <a:gdLst>
                <a:gd name="connsiteX0" fmla="*/ 0 w 2184934"/>
                <a:gd name="connsiteY0" fmla="*/ 0 h 4180406"/>
                <a:gd name="connsiteX1" fmla="*/ 2184934 w 2184934"/>
                <a:gd name="connsiteY1" fmla="*/ 0 h 4180406"/>
                <a:gd name="connsiteX2" fmla="*/ 2184934 w 2184934"/>
                <a:gd name="connsiteY2" fmla="*/ 4180406 h 4180406"/>
                <a:gd name="connsiteX3" fmla="*/ 0 w 2184934"/>
                <a:gd name="connsiteY3" fmla="*/ 4180406 h 4180406"/>
                <a:gd name="connsiteX4" fmla="*/ 0 w 2184934"/>
                <a:gd name="connsiteY4" fmla="*/ 0 h 4180406"/>
                <a:gd name="connsiteX0" fmla="*/ 0 w 2974206"/>
                <a:gd name="connsiteY0" fmla="*/ 0 h 4180406"/>
                <a:gd name="connsiteX1" fmla="*/ 2974206 w 2974206"/>
                <a:gd name="connsiteY1" fmla="*/ 173255 h 4180406"/>
                <a:gd name="connsiteX2" fmla="*/ 2184934 w 2974206"/>
                <a:gd name="connsiteY2" fmla="*/ 4180406 h 4180406"/>
                <a:gd name="connsiteX3" fmla="*/ 0 w 2974206"/>
                <a:gd name="connsiteY3" fmla="*/ 4180406 h 4180406"/>
                <a:gd name="connsiteX4" fmla="*/ 0 w 2974206"/>
                <a:gd name="connsiteY4" fmla="*/ 0 h 4180406"/>
                <a:gd name="connsiteX0" fmla="*/ 1852863 w 2974206"/>
                <a:gd name="connsiteY0" fmla="*/ 0 h 4137093"/>
                <a:gd name="connsiteX1" fmla="*/ 2974206 w 2974206"/>
                <a:gd name="connsiteY1" fmla="*/ 129942 h 4137093"/>
                <a:gd name="connsiteX2" fmla="*/ 2184934 w 2974206"/>
                <a:gd name="connsiteY2" fmla="*/ 4137093 h 4137093"/>
                <a:gd name="connsiteX3" fmla="*/ 0 w 2974206"/>
                <a:gd name="connsiteY3" fmla="*/ 4137093 h 4137093"/>
                <a:gd name="connsiteX4" fmla="*/ 1852863 w 2974206"/>
                <a:gd name="connsiteY4" fmla="*/ 0 h 4137093"/>
                <a:gd name="connsiteX0" fmla="*/ 1852863 w 2974206"/>
                <a:gd name="connsiteY0" fmla="*/ 0 h 4267034"/>
                <a:gd name="connsiteX1" fmla="*/ 2974206 w 2974206"/>
                <a:gd name="connsiteY1" fmla="*/ 129942 h 4267034"/>
                <a:gd name="connsiteX2" fmla="*/ 2088681 w 2974206"/>
                <a:gd name="connsiteY2" fmla="*/ 4267034 h 4267034"/>
                <a:gd name="connsiteX3" fmla="*/ 0 w 2974206"/>
                <a:gd name="connsiteY3" fmla="*/ 4137093 h 4267034"/>
                <a:gd name="connsiteX4" fmla="*/ 1852863 w 2974206"/>
                <a:gd name="connsiteY4" fmla="*/ 0 h 4267034"/>
                <a:gd name="connsiteX0" fmla="*/ 2131996 w 3253339"/>
                <a:gd name="connsiteY0" fmla="*/ 0 h 4271847"/>
                <a:gd name="connsiteX1" fmla="*/ 3253339 w 3253339"/>
                <a:gd name="connsiteY1" fmla="*/ 129942 h 4271847"/>
                <a:gd name="connsiteX2" fmla="*/ 2367814 w 3253339"/>
                <a:gd name="connsiteY2" fmla="*/ 4267034 h 4271847"/>
                <a:gd name="connsiteX3" fmla="*/ 0 w 3253339"/>
                <a:gd name="connsiteY3" fmla="*/ 4271847 h 4271847"/>
                <a:gd name="connsiteX4" fmla="*/ 2131996 w 3253339"/>
                <a:gd name="connsiteY4" fmla="*/ 0 h 4271847"/>
                <a:gd name="connsiteX0" fmla="*/ 2131996 w 3253339"/>
                <a:gd name="connsiteY0" fmla="*/ 0 h 4271847"/>
                <a:gd name="connsiteX1" fmla="*/ 3253339 w 3253339"/>
                <a:gd name="connsiteY1" fmla="*/ 129942 h 4271847"/>
                <a:gd name="connsiteX2" fmla="*/ 2367814 w 3253339"/>
                <a:gd name="connsiteY2" fmla="*/ 4267034 h 4271847"/>
                <a:gd name="connsiteX3" fmla="*/ 0 w 3253339"/>
                <a:gd name="connsiteY3" fmla="*/ 4271847 h 4271847"/>
                <a:gd name="connsiteX4" fmla="*/ 2131996 w 3253339"/>
                <a:gd name="connsiteY4" fmla="*/ 0 h 4271847"/>
                <a:gd name="connsiteX0" fmla="*/ 2131996 w 3253339"/>
                <a:gd name="connsiteY0" fmla="*/ 0 h 4271847"/>
                <a:gd name="connsiteX1" fmla="*/ 3253339 w 3253339"/>
                <a:gd name="connsiteY1" fmla="*/ 129942 h 4271847"/>
                <a:gd name="connsiteX2" fmla="*/ 2367814 w 3253339"/>
                <a:gd name="connsiteY2" fmla="*/ 4267034 h 4271847"/>
                <a:gd name="connsiteX3" fmla="*/ 0 w 3253339"/>
                <a:gd name="connsiteY3" fmla="*/ 4271847 h 4271847"/>
                <a:gd name="connsiteX4" fmla="*/ 2131996 w 3253339"/>
                <a:gd name="connsiteY4" fmla="*/ 0 h 4271847"/>
                <a:gd name="connsiteX0" fmla="*/ 2131996 w 3253339"/>
                <a:gd name="connsiteY0" fmla="*/ 0 h 4275272"/>
                <a:gd name="connsiteX1" fmla="*/ 3253339 w 3253339"/>
                <a:gd name="connsiteY1" fmla="*/ 129942 h 4275272"/>
                <a:gd name="connsiteX2" fmla="*/ 2367814 w 3253339"/>
                <a:gd name="connsiteY2" fmla="*/ 4275272 h 4275272"/>
                <a:gd name="connsiteX3" fmla="*/ 0 w 3253339"/>
                <a:gd name="connsiteY3" fmla="*/ 4271847 h 4275272"/>
                <a:gd name="connsiteX4" fmla="*/ 2131996 w 3253339"/>
                <a:gd name="connsiteY4" fmla="*/ 0 h 4275272"/>
                <a:gd name="connsiteX0" fmla="*/ 2131996 w 3253339"/>
                <a:gd name="connsiteY0" fmla="*/ 0 h 4275272"/>
                <a:gd name="connsiteX1" fmla="*/ 3253339 w 3253339"/>
                <a:gd name="connsiteY1" fmla="*/ 129942 h 4275272"/>
                <a:gd name="connsiteX2" fmla="*/ 2367814 w 3253339"/>
                <a:gd name="connsiteY2" fmla="*/ 4275272 h 4275272"/>
                <a:gd name="connsiteX3" fmla="*/ 0 w 3253339"/>
                <a:gd name="connsiteY3" fmla="*/ 4271847 h 4275272"/>
                <a:gd name="connsiteX4" fmla="*/ 2131996 w 3253339"/>
                <a:gd name="connsiteY4" fmla="*/ 0 h 4275272"/>
                <a:gd name="connsiteX0" fmla="*/ 2131996 w 3253339"/>
                <a:gd name="connsiteY0" fmla="*/ 0 h 4275272"/>
                <a:gd name="connsiteX1" fmla="*/ 3253339 w 3253339"/>
                <a:gd name="connsiteY1" fmla="*/ 129942 h 4275272"/>
                <a:gd name="connsiteX2" fmla="*/ 2367814 w 3253339"/>
                <a:gd name="connsiteY2" fmla="*/ 4275272 h 4275272"/>
                <a:gd name="connsiteX3" fmla="*/ 0 w 3253339"/>
                <a:gd name="connsiteY3" fmla="*/ 4271847 h 4275272"/>
                <a:gd name="connsiteX4" fmla="*/ 2131996 w 3253339"/>
                <a:gd name="connsiteY4" fmla="*/ 0 h 4275272"/>
                <a:gd name="connsiteX0" fmla="*/ 2131996 w 3253339"/>
                <a:gd name="connsiteY0" fmla="*/ 0 h 4275272"/>
                <a:gd name="connsiteX1" fmla="*/ 3253339 w 3253339"/>
                <a:gd name="connsiteY1" fmla="*/ 129942 h 4275272"/>
                <a:gd name="connsiteX2" fmla="*/ 2367814 w 3253339"/>
                <a:gd name="connsiteY2" fmla="*/ 4275272 h 4275272"/>
                <a:gd name="connsiteX3" fmla="*/ 0 w 3253339"/>
                <a:gd name="connsiteY3" fmla="*/ 4271847 h 4275272"/>
                <a:gd name="connsiteX4" fmla="*/ 2131996 w 3253339"/>
                <a:gd name="connsiteY4" fmla="*/ 0 h 4275272"/>
                <a:gd name="connsiteX0" fmla="*/ 2131996 w 3253339"/>
                <a:gd name="connsiteY0" fmla="*/ 0 h 4275272"/>
                <a:gd name="connsiteX1" fmla="*/ 3253339 w 3253339"/>
                <a:gd name="connsiteY1" fmla="*/ 129942 h 4275272"/>
                <a:gd name="connsiteX2" fmla="*/ 2367814 w 3253339"/>
                <a:gd name="connsiteY2" fmla="*/ 4275272 h 4275272"/>
                <a:gd name="connsiteX3" fmla="*/ 0 w 3253339"/>
                <a:gd name="connsiteY3" fmla="*/ 4271847 h 4275272"/>
                <a:gd name="connsiteX4" fmla="*/ 2131996 w 3253339"/>
                <a:gd name="connsiteY4" fmla="*/ 0 h 4275272"/>
                <a:gd name="connsiteX0" fmla="*/ 2131996 w 3253339"/>
                <a:gd name="connsiteY0" fmla="*/ 0 h 4275272"/>
                <a:gd name="connsiteX1" fmla="*/ 3253339 w 3253339"/>
                <a:gd name="connsiteY1" fmla="*/ 129942 h 4275272"/>
                <a:gd name="connsiteX2" fmla="*/ 2367814 w 3253339"/>
                <a:gd name="connsiteY2" fmla="*/ 4275272 h 4275272"/>
                <a:gd name="connsiteX3" fmla="*/ 0 w 3253339"/>
                <a:gd name="connsiteY3" fmla="*/ 4271847 h 4275272"/>
                <a:gd name="connsiteX4" fmla="*/ 2131996 w 3253339"/>
                <a:gd name="connsiteY4" fmla="*/ 0 h 4275272"/>
                <a:gd name="connsiteX0" fmla="*/ 2131996 w 3253339"/>
                <a:gd name="connsiteY0" fmla="*/ 0 h 4275272"/>
                <a:gd name="connsiteX1" fmla="*/ 3253339 w 3253339"/>
                <a:gd name="connsiteY1" fmla="*/ 129942 h 4275272"/>
                <a:gd name="connsiteX2" fmla="*/ 2367814 w 3253339"/>
                <a:gd name="connsiteY2" fmla="*/ 4275272 h 4275272"/>
                <a:gd name="connsiteX3" fmla="*/ 0 w 3253339"/>
                <a:gd name="connsiteY3" fmla="*/ 4271847 h 4275272"/>
                <a:gd name="connsiteX4" fmla="*/ 2131996 w 3253339"/>
                <a:gd name="connsiteY4" fmla="*/ 0 h 4275272"/>
                <a:gd name="connsiteX0" fmla="*/ 2131996 w 3253339"/>
                <a:gd name="connsiteY0" fmla="*/ 0 h 4285432"/>
                <a:gd name="connsiteX1" fmla="*/ 3253339 w 3253339"/>
                <a:gd name="connsiteY1" fmla="*/ 129942 h 4285432"/>
                <a:gd name="connsiteX2" fmla="*/ 2317014 w 3253339"/>
                <a:gd name="connsiteY2" fmla="*/ 4285432 h 4285432"/>
                <a:gd name="connsiteX3" fmla="*/ 0 w 3253339"/>
                <a:gd name="connsiteY3" fmla="*/ 4271847 h 4285432"/>
                <a:gd name="connsiteX4" fmla="*/ 2131996 w 3253339"/>
                <a:gd name="connsiteY4" fmla="*/ 0 h 42854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53339" h="4285432">
                  <a:moveTo>
                    <a:pt x="2131996" y="0"/>
                  </a:moveTo>
                  <a:lnTo>
                    <a:pt x="3253339" y="129942"/>
                  </a:lnTo>
                  <a:cubicBezTo>
                    <a:pt x="2663524" y="1532039"/>
                    <a:pt x="2368349" y="2903655"/>
                    <a:pt x="2317014" y="4285432"/>
                  </a:cubicBezTo>
                  <a:lnTo>
                    <a:pt x="0" y="4271847"/>
                  </a:lnTo>
                  <a:cubicBezTo>
                    <a:pt x="210151" y="2515827"/>
                    <a:pt x="800502" y="1183317"/>
                    <a:pt x="2131996"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a:p>
          </p:txBody>
        </p:sp>
      </p:grpSp>
      <p:sp>
        <p:nvSpPr>
          <p:cNvPr id="23" name="Textplatzhalter 21">
            <a:extLst>
              <a:ext uri="{FF2B5EF4-FFF2-40B4-BE49-F238E27FC236}">
                <a16:creationId xmlns:a16="http://schemas.microsoft.com/office/drawing/2014/main" id="{C59F5FD7-2F79-0E44-A75E-E36B0BBC1847}"/>
              </a:ext>
            </a:extLst>
          </p:cNvPr>
          <p:cNvSpPr>
            <a:spLocks noGrp="1"/>
          </p:cNvSpPr>
          <p:nvPr>
            <p:ph type="body" sz="quarter" idx="15" hasCustomPrompt="1"/>
          </p:nvPr>
        </p:nvSpPr>
        <p:spPr>
          <a:xfrm>
            <a:off x="477942" y="2284324"/>
            <a:ext cx="7250112" cy="1012825"/>
          </a:xfrm>
          <a:prstGeom prst="rect">
            <a:avLst/>
          </a:prstGeom>
        </p:spPr>
        <p:txBody>
          <a:bodyPr lIns="0"/>
          <a:lstStyle>
            <a:lvl1pPr marL="0" indent="0">
              <a:buNone/>
              <a:defRPr sz="5600">
                <a:latin typeface="Arial" panose="020B0604020202020204" pitchFamily="34" charset="0"/>
                <a:ea typeface="Tahoma" panose="020B0604030504040204" pitchFamily="34" charset="0"/>
                <a:cs typeface="Arial" panose="020B0604020202020204" pitchFamily="34" charset="0"/>
              </a:defRPr>
            </a:lvl1pPr>
          </a:lstStyle>
          <a:p>
            <a:r>
              <a:rPr lang="en-GB" noProof="0" dirty="0"/>
              <a:t>Click to edit title</a:t>
            </a:r>
          </a:p>
        </p:txBody>
      </p:sp>
      <p:sp>
        <p:nvSpPr>
          <p:cNvPr id="25" name="Textplatzhalter 24">
            <a:extLst>
              <a:ext uri="{FF2B5EF4-FFF2-40B4-BE49-F238E27FC236}">
                <a16:creationId xmlns:a16="http://schemas.microsoft.com/office/drawing/2014/main" id="{10642C4E-8749-4F47-A477-90E50A083E1E}"/>
              </a:ext>
            </a:extLst>
          </p:cNvPr>
          <p:cNvSpPr>
            <a:spLocks noGrp="1"/>
          </p:cNvSpPr>
          <p:nvPr>
            <p:ph type="body" sz="quarter" idx="16" hasCustomPrompt="1"/>
          </p:nvPr>
        </p:nvSpPr>
        <p:spPr>
          <a:xfrm>
            <a:off x="500155" y="3297238"/>
            <a:ext cx="6451600" cy="1884362"/>
          </a:xfrm>
          <a:prstGeom prst="rect">
            <a:avLst/>
          </a:prstGeom>
        </p:spPr>
        <p:txBody>
          <a:bodyPr lIns="0"/>
          <a:lstStyle>
            <a:lvl1pPr marL="0" indent="0">
              <a:buNone/>
              <a:defRPr sz="2600">
                <a:latin typeface="Arial" panose="020B0604020202020204" pitchFamily="34" charset="0"/>
                <a:ea typeface="Tahoma" panose="020B0604030504040204" pitchFamily="34" charset="0"/>
                <a:cs typeface="Arial" panose="020B0604020202020204" pitchFamily="34" charset="0"/>
              </a:defRPr>
            </a:lvl1pPr>
          </a:lstStyle>
          <a:p>
            <a:r>
              <a:rPr lang="en-GB" dirty="0"/>
              <a:t>Click to edit text, 26 pt. This second-level title is optional: use it to add more context and/or storytelling. Write max. 3 lines. </a:t>
            </a:r>
          </a:p>
        </p:txBody>
      </p:sp>
      <p:sp>
        <p:nvSpPr>
          <p:cNvPr id="13" name="Textplatzhalter 11">
            <a:extLst>
              <a:ext uri="{FF2B5EF4-FFF2-40B4-BE49-F238E27FC236}">
                <a16:creationId xmlns:a16="http://schemas.microsoft.com/office/drawing/2014/main" id="{844FA80F-BD64-A245-8171-08B81AA57854}"/>
              </a:ext>
            </a:extLst>
          </p:cNvPr>
          <p:cNvSpPr>
            <a:spLocks noGrp="1"/>
          </p:cNvSpPr>
          <p:nvPr>
            <p:ph type="body" sz="quarter" idx="13" hasCustomPrompt="1"/>
          </p:nvPr>
        </p:nvSpPr>
        <p:spPr>
          <a:xfrm>
            <a:off x="416503" y="5636541"/>
            <a:ext cx="5945500" cy="317549"/>
          </a:xfrm>
          <a:prstGeom prst="rect">
            <a:avLst/>
          </a:prstGeom>
        </p:spPr>
        <p:txBody>
          <a:bodyPr/>
          <a:lstStyle>
            <a:lvl1pPr marL="0" indent="0">
              <a:buNone/>
              <a:defRPr sz="1600">
                <a:latin typeface="Arial" panose="020B0604020202020204" pitchFamily="34" charset="0"/>
                <a:ea typeface="Tahoma" panose="020B0604030504040204" pitchFamily="34" charset="0"/>
                <a:cs typeface="Arial" panose="020B0604020202020204" pitchFamily="34" charset="0"/>
              </a:defRPr>
            </a:lvl1pPr>
          </a:lstStyle>
          <a:p>
            <a:r>
              <a:rPr lang="en-GB" noProof="0" dirty="0"/>
              <a:t>(Sub)committee</a:t>
            </a:r>
          </a:p>
        </p:txBody>
      </p:sp>
      <p:sp>
        <p:nvSpPr>
          <p:cNvPr id="14" name="Textplatzhalter 11">
            <a:extLst>
              <a:ext uri="{FF2B5EF4-FFF2-40B4-BE49-F238E27FC236}">
                <a16:creationId xmlns:a16="http://schemas.microsoft.com/office/drawing/2014/main" id="{A872534A-0F16-4548-BA38-166CC6E19265}"/>
              </a:ext>
            </a:extLst>
          </p:cNvPr>
          <p:cNvSpPr>
            <a:spLocks noGrp="1"/>
          </p:cNvSpPr>
          <p:nvPr>
            <p:ph type="body" sz="quarter" idx="14" hasCustomPrompt="1"/>
          </p:nvPr>
        </p:nvSpPr>
        <p:spPr>
          <a:xfrm>
            <a:off x="413328" y="5954091"/>
            <a:ext cx="5945500" cy="315662"/>
          </a:xfrm>
          <a:prstGeom prst="rect">
            <a:avLst/>
          </a:prstGeom>
        </p:spPr>
        <p:txBody>
          <a:bodyPr/>
          <a:lstStyle>
            <a:lvl1pPr marL="0" indent="0">
              <a:buNone/>
              <a:defRPr sz="1600">
                <a:latin typeface="Arial" panose="020B0604020202020204" pitchFamily="34" charset="0"/>
                <a:ea typeface="Tahoma" panose="020B0604030504040204" pitchFamily="34" charset="0"/>
                <a:cs typeface="Arial" panose="020B0604020202020204" pitchFamily="34" charset="0"/>
              </a:defRPr>
            </a:lvl1pPr>
          </a:lstStyle>
          <a:p>
            <a:r>
              <a:rPr lang="en-GB" noProof="0" dirty="0"/>
              <a:t>Location, 16 August 2023</a:t>
            </a:r>
          </a:p>
        </p:txBody>
      </p:sp>
      <p:sp>
        <p:nvSpPr>
          <p:cNvPr id="15" name="Textplatzhalter 11">
            <a:extLst>
              <a:ext uri="{FF2B5EF4-FFF2-40B4-BE49-F238E27FC236}">
                <a16:creationId xmlns:a16="http://schemas.microsoft.com/office/drawing/2014/main" id="{DD26AE9B-D36D-6745-B51B-C3F743A153BF}"/>
              </a:ext>
            </a:extLst>
          </p:cNvPr>
          <p:cNvSpPr>
            <a:spLocks noGrp="1"/>
          </p:cNvSpPr>
          <p:nvPr>
            <p:ph type="body" sz="quarter" idx="17" hasCustomPrompt="1"/>
          </p:nvPr>
        </p:nvSpPr>
        <p:spPr>
          <a:xfrm>
            <a:off x="416503" y="5113425"/>
            <a:ext cx="5945500" cy="317549"/>
          </a:xfrm>
          <a:prstGeom prst="rect">
            <a:avLst/>
          </a:prstGeom>
        </p:spPr>
        <p:txBody>
          <a:bodyPr/>
          <a:lstStyle>
            <a:lvl1pPr marL="0" indent="0">
              <a:buNone/>
              <a:defRPr sz="1600">
                <a:latin typeface="Arial" panose="020B0604020202020204" pitchFamily="34" charset="0"/>
                <a:ea typeface="Tahoma" panose="020B0604030504040204" pitchFamily="34" charset="0"/>
                <a:cs typeface="Arial" panose="020B0604020202020204" pitchFamily="34" charset="0"/>
              </a:defRPr>
            </a:lvl1pPr>
          </a:lstStyle>
          <a:p>
            <a:r>
              <a:rPr lang="en-GB" noProof="0" dirty="0"/>
              <a:t>Document #</a:t>
            </a:r>
          </a:p>
        </p:txBody>
      </p:sp>
      <p:pic>
        <p:nvPicPr>
          <p:cNvPr id="16" name="Picture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1395" y="320544"/>
            <a:ext cx="1641600" cy="488213"/>
          </a:xfrm>
          <a:prstGeom prst="rect">
            <a:avLst/>
          </a:prstGeom>
        </p:spPr>
      </p:pic>
    </p:spTree>
    <p:extLst>
      <p:ext uri="{BB962C8B-B14F-4D97-AF65-F5344CB8AC3E}">
        <p14:creationId xmlns:p14="http://schemas.microsoft.com/office/powerpoint/2010/main" val="87820715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image" Target="../media/image2.png"/><Relationship Id="rId5" Type="http://schemas.openxmlformats.org/officeDocument/2006/relationships/theme" Target="../theme/theme3.xml"/><Relationship Id="rId4" Type="http://schemas.openxmlformats.org/officeDocument/2006/relationships/slideLayout" Target="../slideLayouts/slideLayout7.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15.xml"/><Relationship Id="rId13" Type="http://schemas.openxmlformats.org/officeDocument/2006/relationships/slideLayout" Target="../slideLayouts/slideLayout20.xml"/><Relationship Id="rId18" Type="http://schemas.openxmlformats.org/officeDocument/2006/relationships/slideLayout" Target="../slideLayouts/slideLayout25.xml"/><Relationship Id="rId3" Type="http://schemas.openxmlformats.org/officeDocument/2006/relationships/slideLayout" Target="../slideLayouts/slideLayout10.xml"/><Relationship Id="rId21" Type="http://schemas.openxmlformats.org/officeDocument/2006/relationships/slideLayout" Target="../slideLayouts/slideLayout28.xml"/><Relationship Id="rId7" Type="http://schemas.openxmlformats.org/officeDocument/2006/relationships/slideLayout" Target="../slideLayouts/slideLayout14.xml"/><Relationship Id="rId12" Type="http://schemas.openxmlformats.org/officeDocument/2006/relationships/slideLayout" Target="../slideLayouts/slideLayout19.xml"/><Relationship Id="rId17" Type="http://schemas.openxmlformats.org/officeDocument/2006/relationships/slideLayout" Target="../slideLayouts/slideLayout24.xml"/><Relationship Id="rId2" Type="http://schemas.openxmlformats.org/officeDocument/2006/relationships/slideLayout" Target="../slideLayouts/slideLayout9.xml"/><Relationship Id="rId16" Type="http://schemas.openxmlformats.org/officeDocument/2006/relationships/slideLayout" Target="../slideLayouts/slideLayout23.xml"/><Relationship Id="rId20" Type="http://schemas.openxmlformats.org/officeDocument/2006/relationships/slideLayout" Target="../slideLayouts/slideLayout27.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slideLayout" Target="../slideLayouts/slideLayout18.xml"/><Relationship Id="rId5" Type="http://schemas.openxmlformats.org/officeDocument/2006/relationships/slideLayout" Target="../slideLayouts/slideLayout12.xml"/><Relationship Id="rId15" Type="http://schemas.openxmlformats.org/officeDocument/2006/relationships/slideLayout" Target="../slideLayouts/slideLayout22.xml"/><Relationship Id="rId23" Type="http://schemas.openxmlformats.org/officeDocument/2006/relationships/image" Target="../media/image1.png"/><Relationship Id="rId10" Type="http://schemas.openxmlformats.org/officeDocument/2006/relationships/slideLayout" Target="../slideLayouts/slideLayout17.xml"/><Relationship Id="rId19" Type="http://schemas.openxmlformats.org/officeDocument/2006/relationships/slideLayout" Target="../slideLayouts/slideLayout26.xml"/><Relationship Id="rId4" Type="http://schemas.openxmlformats.org/officeDocument/2006/relationships/slideLayout" Target="../slideLayouts/slideLayout11.xml"/><Relationship Id="rId9" Type="http://schemas.openxmlformats.org/officeDocument/2006/relationships/slideLayout" Target="../slideLayouts/slideLayout16.xml"/><Relationship Id="rId14" Type="http://schemas.openxmlformats.org/officeDocument/2006/relationships/slideLayout" Target="../slideLayouts/slideLayout21.xml"/><Relationship Id="rId22"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11395" y="320544"/>
            <a:ext cx="1641600" cy="488213"/>
          </a:xfrm>
          <a:prstGeom prst="rect">
            <a:avLst/>
          </a:prstGeom>
        </p:spPr>
      </p:pic>
      <p:sp>
        <p:nvSpPr>
          <p:cNvPr id="2" name="MSIPCMContentMarking" descr="{&quot;HashCode&quot;:-1550291131,&quot;Placement&quot;:&quot;Header&quot;,&quot;Top&quot;:0.0,&quot;Left&quot;:902.5544,&quot;SlideWidth&quot;:960,&quot;SlideHeight&quot;:540}">
            <a:extLst>
              <a:ext uri="{FF2B5EF4-FFF2-40B4-BE49-F238E27FC236}">
                <a16:creationId xmlns:a16="http://schemas.microsoft.com/office/drawing/2014/main" id="{662C48DE-A1A0-4753-800A-BEFD3078A2E2}"/>
              </a:ext>
            </a:extLst>
          </p:cNvPr>
          <p:cNvSpPr txBox="1"/>
          <p:nvPr userDrawn="1"/>
        </p:nvSpPr>
        <p:spPr>
          <a:xfrm>
            <a:off x="11462441" y="0"/>
            <a:ext cx="729559" cy="245254"/>
          </a:xfrm>
          <a:prstGeom prst="rect">
            <a:avLst/>
          </a:prstGeom>
          <a:noFill/>
        </p:spPr>
        <p:txBody>
          <a:bodyPr vert="horz" wrap="square" lIns="0" tIns="0" rIns="0" bIns="0" rtlCol="0" anchor="ctr" anchorCtr="1">
            <a:spAutoFit/>
          </a:bodyPr>
          <a:lstStyle/>
          <a:p>
            <a:pPr algn="r">
              <a:spcBef>
                <a:spcPts val="0"/>
              </a:spcBef>
              <a:spcAft>
                <a:spcPts val="0"/>
              </a:spcAft>
            </a:pPr>
            <a:r>
              <a:rPr lang="en-GB" sz="900">
                <a:solidFill>
                  <a:srgbClr val="000000"/>
                </a:solidFill>
                <a:latin typeface="Calibri" panose="020F0502020204030204" pitchFamily="34" charset="0"/>
              </a:rPr>
              <a:t>Restricted</a:t>
            </a:r>
          </a:p>
        </p:txBody>
      </p:sp>
    </p:spTree>
    <p:extLst>
      <p:ext uri="{BB962C8B-B14F-4D97-AF65-F5344CB8AC3E}">
        <p14:creationId xmlns:p14="http://schemas.microsoft.com/office/powerpoint/2010/main" val="2113098092"/>
      </p:ext>
    </p:extLst>
  </p:cSld>
  <p:clrMap bg1="lt1" tx1="dk1" bg2="lt2" tx2="dk2" accent1="accent1" accent2="accent2" accent3="accent3" accent4="accent4" accent5="accent5" accent6="accent6" hlink="hlink" folHlink="folHlink"/>
  <p:sldLayoutIdLst>
    <p:sldLayoutId id="2147483661" r:id="rId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5" name="Picture 6">
            <a:extLst>
              <a:ext uri="{FF2B5EF4-FFF2-40B4-BE49-F238E27FC236}">
                <a16:creationId xmlns:a16="http://schemas.microsoft.com/office/drawing/2014/main" id="{9A9A2BC7-679D-9540-996E-DEF1E3046CE6}"/>
              </a:ext>
            </a:extLst>
          </p:cNvPr>
          <p:cNvPicPr>
            <a:picLocks noChangeAspect="1"/>
          </p:cNvPicPr>
          <p:nvPr userDrawn="1"/>
        </p:nvPicPr>
        <p:blipFill>
          <a:blip r:embed="rId4">
            <a:biLevel thresh="75000"/>
            <a:extLst>
              <a:ext uri="{28A0092B-C50C-407E-A947-70E740481C1C}">
                <a14:useLocalDpi xmlns:a14="http://schemas.microsoft.com/office/drawing/2010/main" val="0"/>
              </a:ext>
            </a:extLst>
          </a:blip>
          <a:stretch>
            <a:fillRect/>
          </a:stretch>
        </p:blipFill>
        <p:spPr>
          <a:xfrm>
            <a:off x="512763" y="320675"/>
            <a:ext cx="1641332" cy="494301"/>
          </a:xfrm>
          <a:prstGeom prst="rect">
            <a:avLst/>
          </a:prstGeom>
        </p:spPr>
      </p:pic>
      <p:sp>
        <p:nvSpPr>
          <p:cNvPr id="2" name="MSIPCMContentMarking" descr="{&quot;HashCode&quot;:-1550291131,&quot;Placement&quot;:&quot;Header&quot;,&quot;Top&quot;:0.0,&quot;Left&quot;:902.5544,&quot;SlideWidth&quot;:960,&quot;SlideHeight&quot;:540}">
            <a:extLst>
              <a:ext uri="{FF2B5EF4-FFF2-40B4-BE49-F238E27FC236}">
                <a16:creationId xmlns:a16="http://schemas.microsoft.com/office/drawing/2014/main" id="{A8A921F9-E950-4E28-AC97-1E899115DF34}"/>
              </a:ext>
            </a:extLst>
          </p:cNvPr>
          <p:cNvSpPr txBox="1"/>
          <p:nvPr userDrawn="1"/>
        </p:nvSpPr>
        <p:spPr>
          <a:xfrm>
            <a:off x="11462441" y="0"/>
            <a:ext cx="729559" cy="245254"/>
          </a:xfrm>
          <a:prstGeom prst="rect">
            <a:avLst/>
          </a:prstGeom>
          <a:noFill/>
        </p:spPr>
        <p:txBody>
          <a:bodyPr vert="horz" wrap="square" lIns="0" tIns="0" rIns="0" bIns="0" rtlCol="0" anchor="ctr" anchorCtr="1">
            <a:spAutoFit/>
          </a:bodyPr>
          <a:lstStyle/>
          <a:p>
            <a:pPr algn="r">
              <a:spcBef>
                <a:spcPts val="0"/>
              </a:spcBef>
              <a:spcAft>
                <a:spcPts val="0"/>
              </a:spcAft>
            </a:pPr>
            <a:r>
              <a:rPr lang="en-GB" sz="900">
                <a:solidFill>
                  <a:srgbClr val="000000"/>
                </a:solidFill>
                <a:latin typeface="Calibri" panose="020F0502020204030204" pitchFamily="34" charset="0"/>
              </a:rPr>
              <a:t>Restricted</a:t>
            </a:r>
          </a:p>
        </p:txBody>
      </p:sp>
    </p:spTree>
    <p:extLst>
      <p:ext uri="{BB962C8B-B14F-4D97-AF65-F5344CB8AC3E}">
        <p14:creationId xmlns:p14="http://schemas.microsoft.com/office/powerpoint/2010/main" val="666767401"/>
      </p:ext>
    </p:extLst>
  </p:cSld>
  <p:clrMap bg1="lt1" tx1="dk1" bg2="lt2" tx2="dk2" accent1="accent1" accent2="accent2" accent3="accent3" accent4="accent4" accent5="accent5" accent6="accent6" hlink="hlink" folHlink="folHlink"/>
  <p:sldLayoutIdLst>
    <p:sldLayoutId id="2147483664" r:id="rId1"/>
    <p:sldLayoutId id="2147483689" r:id="rId2"/>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41E82FE8-1E3D-1E45-9D16-087970FC8202}"/>
              </a:ext>
            </a:extLst>
          </p:cNvPr>
          <p:cNvPicPr>
            <a:picLocks noChangeAspect="1"/>
          </p:cNvPicPr>
          <p:nvPr userDrawn="1"/>
        </p:nvPicPr>
        <p:blipFill>
          <a:blip r:embed="rId6">
            <a:biLevel thresh="75000"/>
            <a:extLst>
              <a:ext uri="{28A0092B-C50C-407E-A947-70E740481C1C}">
                <a14:useLocalDpi xmlns:a14="http://schemas.microsoft.com/office/drawing/2010/main" val="0"/>
              </a:ext>
            </a:extLst>
          </a:blip>
          <a:stretch>
            <a:fillRect/>
          </a:stretch>
        </p:blipFill>
        <p:spPr>
          <a:xfrm>
            <a:off x="514387" y="6350417"/>
            <a:ext cx="968262" cy="291600"/>
          </a:xfrm>
          <a:prstGeom prst="rect">
            <a:avLst/>
          </a:prstGeom>
        </p:spPr>
      </p:pic>
      <p:sp>
        <p:nvSpPr>
          <p:cNvPr id="2" name="MSIPCMContentMarking" descr="{&quot;HashCode&quot;:-1550291131,&quot;Placement&quot;:&quot;Header&quot;,&quot;Top&quot;:0.0,&quot;Left&quot;:902.5544,&quot;SlideWidth&quot;:960,&quot;SlideHeight&quot;:540}">
            <a:extLst>
              <a:ext uri="{FF2B5EF4-FFF2-40B4-BE49-F238E27FC236}">
                <a16:creationId xmlns:a16="http://schemas.microsoft.com/office/drawing/2014/main" id="{F11E0797-128D-48DF-A74E-D767EA5AAD4E}"/>
              </a:ext>
            </a:extLst>
          </p:cNvPr>
          <p:cNvSpPr txBox="1"/>
          <p:nvPr userDrawn="1"/>
        </p:nvSpPr>
        <p:spPr>
          <a:xfrm>
            <a:off x="11462441" y="0"/>
            <a:ext cx="729559" cy="245254"/>
          </a:xfrm>
          <a:prstGeom prst="rect">
            <a:avLst/>
          </a:prstGeom>
          <a:noFill/>
        </p:spPr>
        <p:txBody>
          <a:bodyPr vert="horz" wrap="square" lIns="0" tIns="0" rIns="0" bIns="0" rtlCol="0" anchor="ctr" anchorCtr="1">
            <a:spAutoFit/>
          </a:bodyPr>
          <a:lstStyle/>
          <a:p>
            <a:pPr algn="r">
              <a:spcBef>
                <a:spcPts val="0"/>
              </a:spcBef>
              <a:spcAft>
                <a:spcPts val="0"/>
              </a:spcAft>
            </a:pPr>
            <a:r>
              <a:rPr lang="en-GB" sz="900">
                <a:solidFill>
                  <a:srgbClr val="000000"/>
                </a:solidFill>
                <a:latin typeface="Calibri" panose="020F0502020204030204" pitchFamily="34" charset="0"/>
              </a:rPr>
              <a:t>Restricted</a:t>
            </a:r>
          </a:p>
        </p:txBody>
      </p:sp>
    </p:spTree>
    <p:extLst>
      <p:ext uri="{BB962C8B-B14F-4D97-AF65-F5344CB8AC3E}">
        <p14:creationId xmlns:p14="http://schemas.microsoft.com/office/powerpoint/2010/main" val="3311572786"/>
      </p:ext>
    </p:extLst>
  </p:cSld>
  <p:clrMap bg1="lt1" tx1="dk1" bg2="lt2" tx2="dk2" accent1="accent1" accent2="accent2" accent3="accent3" accent4="accent4" accent5="accent5" accent6="accent6" hlink="hlink" folHlink="folHlink"/>
  <p:sldLayoutIdLst>
    <p:sldLayoutId id="2147483666" r:id="rId1"/>
    <p:sldLayoutId id="2147483685" r:id="rId2"/>
    <p:sldLayoutId id="2147483686" r:id="rId3"/>
    <p:sldLayoutId id="2147483687" r:id="rId4"/>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5" name="Straight Connector 8">
            <a:extLst>
              <a:ext uri="{FF2B5EF4-FFF2-40B4-BE49-F238E27FC236}">
                <a16:creationId xmlns:a16="http://schemas.microsoft.com/office/drawing/2014/main" id="{32BF6327-D6BB-B34A-9FD6-B7E78A63C638}"/>
              </a:ext>
            </a:extLst>
          </p:cNvPr>
          <p:cNvCxnSpPr>
            <a:cxnSpLocks/>
          </p:cNvCxnSpPr>
          <p:nvPr userDrawn="1"/>
        </p:nvCxnSpPr>
        <p:spPr>
          <a:xfrm>
            <a:off x="515938" y="6177280"/>
            <a:ext cx="11160125" cy="0"/>
          </a:xfrm>
          <a:prstGeom prst="line">
            <a:avLst/>
          </a:prstGeom>
        </p:spPr>
        <p:style>
          <a:lnRef idx="1">
            <a:schemeClr val="dk1"/>
          </a:lnRef>
          <a:fillRef idx="0">
            <a:schemeClr val="dk1"/>
          </a:fillRef>
          <a:effectRef idx="0">
            <a:schemeClr val="dk1"/>
          </a:effectRef>
          <a:fontRef idx="minor">
            <a:schemeClr val="tx1"/>
          </a:fontRef>
        </p:style>
      </p:cxnSp>
      <p:sp>
        <p:nvSpPr>
          <p:cNvPr id="9" name="Fußzeilenplatzhalter 1">
            <a:extLst>
              <a:ext uri="{FF2B5EF4-FFF2-40B4-BE49-F238E27FC236}">
                <a16:creationId xmlns:a16="http://schemas.microsoft.com/office/drawing/2014/main" id="{61E8437E-6E2A-5C45-B5D5-736FEA352D68}"/>
              </a:ext>
            </a:extLst>
          </p:cNvPr>
          <p:cNvSpPr>
            <a:spLocks noGrp="1"/>
          </p:cNvSpPr>
          <p:nvPr>
            <p:ph type="ftr" sz="quarter" idx="3"/>
          </p:nvPr>
        </p:nvSpPr>
        <p:spPr>
          <a:xfrm>
            <a:off x="7099205" y="6395641"/>
            <a:ext cx="4683369" cy="365125"/>
          </a:xfrm>
          <a:prstGeom prst="rect">
            <a:avLst/>
          </a:prstGeom>
        </p:spPr>
        <p:txBody>
          <a:bodyPr vert="horz" lIns="91440" tIns="45720" rIns="91440" bIns="45720" rtlCol="0" anchor="ctr"/>
          <a:lstStyle>
            <a:lvl1pPr algn="r">
              <a:defRPr sz="800">
                <a:solidFill>
                  <a:schemeClr val="tx1">
                    <a:tint val="75000"/>
                  </a:schemeClr>
                </a:solidFill>
                <a:latin typeface="Arial" panose="020B0604020202020204" pitchFamily="34" charset="0"/>
                <a:cs typeface="Arial" panose="020B0604020202020204" pitchFamily="34" charset="0"/>
              </a:defRPr>
            </a:lvl1pPr>
          </a:lstStyle>
          <a:p>
            <a:fld id="{0DBF4BFC-F673-46EF-8833-C13A5050CBB9}" type="slidenum">
              <a:rPr lang="en-GB" smtClean="0">
                <a:solidFill>
                  <a:schemeClr val="tx1"/>
                </a:solidFill>
                <a:ea typeface="Tahoma" panose="020B0604030504040204" pitchFamily="34" charset="0"/>
              </a:rPr>
              <a:pPr/>
              <a:t>‹N°›</a:t>
            </a:fld>
            <a:endParaRPr lang="en-GB" dirty="0"/>
          </a:p>
        </p:txBody>
      </p:sp>
      <p:pic>
        <p:nvPicPr>
          <p:cNvPr id="6" name="Picture 5"/>
          <p:cNvPicPr>
            <a:picLocks noChangeAspect="1"/>
          </p:cNvPicPr>
          <p:nvPr userDrawn="1"/>
        </p:nvPicPr>
        <p:blipFill>
          <a:blip r:embed="rId23">
            <a:extLst>
              <a:ext uri="{28A0092B-C50C-407E-A947-70E740481C1C}">
                <a14:useLocalDpi xmlns:a14="http://schemas.microsoft.com/office/drawing/2010/main" val="0"/>
              </a:ext>
            </a:extLst>
          </a:blip>
          <a:stretch>
            <a:fillRect/>
          </a:stretch>
        </p:blipFill>
        <p:spPr>
          <a:xfrm>
            <a:off x="514818" y="6349981"/>
            <a:ext cx="980496" cy="291600"/>
          </a:xfrm>
          <a:prstGeom prst="rect">
            <a:avLst/>
          </a:prstGeom>
        </p:spPr>
      </p:pic>
      <p:sp>
        <p:nvSpPr>
          <p:cNvPr id="2" name="MSIPCMContentMarking" descr="{&quot;HashCode&quot;:-1550291131,&quot;Placement&quot;:&quot;Header&quot;,&quot;Top&quot;:0.0,&quot;Left&quot;:902.5544,&quot;SlideWidth&quot;:960,&quot;SlideHeight&quot;:540}">
            <a:extLst>
              <a:ext uri="{FF2B5EF4-FFF2-40B4-BE49-F238E27FC236}">
                <a16:creationId xmlns:a16="http://schemas.microsoft.com/office/drawing/2014/main" id="{3FF4429E-4B8C-4867-BF95-AB8C8010E90F}"/>
              </a:ext>
            </a:extLst>
          </p:cNvPr>
          <p:cNvSpPr txBox="1"/>
          <p:nvPr userDrawn="1"/>
        </p:nvSpPr>
        <p:spPr>
          <a:xfrm>
            <a:off x="11462441" y="0"/>
            <a:ext cx="729559" cy="245254"/>
          </a:xfrm>
          <a:prstGeom prst="rect">
            <a:avLst/>
          </a:prstGeom>
          <a:noFill/>
        </p:spPr>
        <p:txBody>
          <a:bodyPr vert="horz" wrap="square" lIns="0" tIns="0" rIns="0" bIns="0" rtlCol="0" anchor="ctr" anchorCtr="1">
            <a:spAutoFit/>
          </a:bodyPr>
          <a:lstStyle/>
          <a:p>
            <a:pPr algn="r">
              <a:spcBef>
                <a:spcPts val="0"/>
              </a:spcBef>
              <a:spcAft>
                <a:spcPts val="0"/>
              </a:spcAft>
            </a:pPr>
            <a:r>
              <a:rPr lang="en-GB" sz="900">
                <a:solidFill>
                  <a:srgbClr val="000000"/>
                </a:solidFill>
                <a:latin typeface="Calibri" panose="020F0502020204030204" pitchFamily="34" charset="0"/>
              </a:rPr>
              <a:t>Restricted</a:t>
            </a:r>
          </a:p>
        </p:txBody>
      </p:sp>
    </p:spTree>
    <p:extLst>
      <p:ext uri="{BB962C8B-B14F-4D97-AF65-F5344CB8AC3E}">
        <p14:creationId xmlns:p14="http://schemas.microsoft.com/office/powerpoint/2010/main" val="3657979310"/>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 id="2147483711" r:id="rId17"/>
    <p:sldLayoutId id="2147483712" r:id="rId18"/>
    <p:sldLayoutId id="2147483713" r:id="rId19"/>
    <p:sldLayoutId id="2147483714" r:id="rId20"/>
    <p:sldLayoutId id="2147483715" r:id="rId2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orient="horz" pos="3893">
          <p15:clr>
            <a:srgbClr val="F26B43"/>
          </p15:clr>
        </p15:guide>
        <p15:guide id="4" orient="horz" pos="4163">
          <p15:clr>
            <a:srgbClr val="F26B43"/>
          </p15:clr>
        </p15:guide>
        <p15:guide id="5" pos="325">
          <p15:clr>
            <a:srgbClr val="F26B43"/>
          </p15:clr>
        </p15:guide>
        <p15:guide id="6" pos="7355">
          <p15:clr>
            <a:srgbClr val="F26B43"/>
          </p15:clr>
        </p15:guide>
        <p15:guide id="7" orient="horz" pos="482">
          <p15:clr>
            <a:srgbClr val="F26B43"/>
          </p15:clr>
        </p15:guide>
        <p15:guide id="8" pos="3591">
          <p15:clr>
            <a:srgbClr val="F26B43"/>
          </p15:clr>
        </p15:guide>
        <p15:guide id="9" pos="4089">
          <p15:clr>
            <a:srgbClr val="F26B43"/>
          </p15:clr>
        </p15:guide>
        <p15:guide id="10" orient="horz" pos="1030">
          <p15:clr>
            <a:srgbClr val="F26B43"/>
          </p15:clr>
        </p15:guide>
        <p15:guide id="11" orient="horz" pos="686">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microsoft.com/office/2018/10/relationships/comments" Target="../comments/modernComment_242_4A6BD3AD.xml"/><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microsoft.com/office/2018/10/relationships/comments" Target="../comments/modernComment_234_AEAA0306.xml"/><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4.xml.rels><?xml version="1.0" encoding="UTF-8" standalone="yes"?>
<Relationships xmlns="http://schemas.openxmlformats.org/package/2006/relationships"><Relationship Id="rId3" Type="http://schemas.openxmlformats.org/officeDocument/2006/relationships/hyperlink" Target="https://gcaf.banque-france.fr/aica-iais"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C2D318E9-8874-9E44-BF4F-F8A3E21F8578}"/>
              </a:ext>
            </a:extLst>
          </p:cNvPr>
          <p:cNvSpPr>
            <a:spLocks noGrp="1"/>
          </p:cNvSpPr>
          <p:nvPr>
            <p:ph type="body" sz="quarter" idx="15"/>
          </p:nvPr>
        </p:nvSpPr>
        <p:spPr>
          <a:xfrm>
            <a:off x="477942" y="2922587"/>
            <a:ext cx="7250112" cy="1012825"/>
          </a:xfrm>
        </p:spPr>
        <p:txBody>
          <a:bodyPr/>
          <a:lstStyle/>
          <a:p>
            <a:r>
              <a:rPr lang="en-GB" dirty="0" err="1" smtClean="0"/>
              <a:t>Travaux</a:t>
            </a:r>
            <a:r>
              <a:rPr lang="en-GB" dirty="0" smtClean="0"/>
              <a:t> de </a:t>
            </a:r>
            <a:r>
              <a:rPr lang="en-GB" dirty="0" err="1" smtClean="0"/>
              <a:t>l’AICA</a:t>
            </a:r>
            <a:r>
              <a:rPr lang="en-GB" dirty="0" smtClean="0"/>
              <a:t> / IAIS sur la </a:t>
            </a:r>
            <a:r>
              <a:rPr lang="en-GB" dirty="0" err="1" smtClean="0"/>
              <a:t>résolution</a:t>
            </a:r>
            <a:r>
              <a:rPr lang="en-GB" dirty="0" smtClean="0"/>
              <a:t> et la </a:t>
            </a:r>
            <a:r>
              <a:rPr lang="en-GB" dirty="0" err="1" smtClean="0"/>
              <a:t>systémicité</a:t>
            </a:r>
            <a:endParaRPr lang="en-GB" dirty="0"/>
          </a:p>
        </p:txBody>
      </p:sp>
      <p:sp>
        <p:nvSpPr>
          <p:cNvPr id="4" name="Textplatzhalter 3">
            <a:extLst>
              <a:ext uri="{FF2B5EF4-FFF2-40B4-BE49-F238E27FC236}">
                <a16:creationId xmlns:a16="http://schemas.microsoft.com/office/drawing/2014/main" id="{7AB1ACFC-D8BF-1B4F-9F18-174E1374F491}"/>
              </a:ext>
            </a:extLst>
          </p:cNvPr>
          <p:cNvSpPr>
            <a:spLocks noGrp="1"/>
          </p:cNvSpPr>
          <p:nvPr>
            <p:ph type="body" sz="quarter" idx="13"/>
          </p:nvPr>
        </p:nvSpPr>
        <p:spPr>
          <a:xfrm>
            <a:off x="1271464" y="5366114"/>
            <a:ext cx="5972750" cy="317549"/>
          </a:xfrm>
        </p:spPr>
        <p:txBody>
          <a:bodyPr/>
          <a:lstStyle/>
          <a:p>
            <a:r>
              <a:rPr lang="en-GB" dirty="0" smtClean="0"/>
              <a:t>─  </a:t>
            </a:r>
            <a:r>
              <a:rPr lang="en-GB" dirty="0" err="1" smtClean="0"/>
              <a:t>Groupe</a:t>
            </a:r>
            <a:r>
              <a:rPr lang="en-GB" dirty="0" smtClean="0"/>
              <a:t> des </a:t>
            </a:r>
            <a:r>
              <a:rPr lang="en-GB" dirty="0" err="1" smtClean="0"/>
              <a:t>contrôleurs</a:t>
            </a:r>
            <a:r>
              <a:rPr lang="en-GB" dirty="0" smtClean="0"/>
              <a:t> </a:t>
            </a:r>
            <a:r>
              <a:rPr lang="en-GB" dirty="0" err="1" smtClean="0"/>
              <a:t>d’assurance</a:t>
            </a:r>
            <a:r>
              <a:rPr lang="en-GB" dirty="0" smtClean="0"/>
              <a:t> </a:t>
            </a:r>
            <a:r>
              <a:rPr lang="en-GB" dirty="0" err="1" smtClean="0"/>
              <a:t>francophones</a:t>
            </a:r>
            <a:endParaRPr lang="en-GB" dirty="0"/>
          </a:p>
        </p:txBody>
      </p:sp>
      <p:sp>
        <p:nvSpPr>
          <p:cNvPr id="3" name="Espace réservé du texte 2"/>
          <p:cNvSpPr>
            <a:spLocks noGrp="1"/>
          </p:cNvSpPr>
          <p:nvPr>
            <p:ph type="body" sz="quarter" idx="17"/>
          </p:nvPr>
        </p:nvSpPr>
        <p:spPr>
          <a:xfrm>
            <a:off x="411914" y="5366114"/>
            <a:ext cx="859550" cy="317549"/>
          </a:xfrm>
        </p:spPr>
        <p:txBody>
          <a:bodyPr/>
          <a:lstStyle/>
          <a:p>
            <a:r>
              <a:rPr lang="fr-FR" dirty="0" smtClean="0"/>
              <a:t>GCAF</a:t>
            </a:r>
            <a:endParaRPr lang="fr-FR" dirty="0"/>
          </a:p>
        </p:txBody>
      </p:sp>
      <p:sp>
        <p:nvSpPr>
          <p:cNvPr id="7" name="Espace réservé du texte 6"/>
          <p:cNvSpPr>
            <a:spLocks noGrp="1"/>
          </p:cNvSpPr>
          <p:nvPr>
            <p:ph type="body" sz="quarter" idx="14"/>
          </p:nvPr>
        </p:nvSpPr>
        <p:spPr/>
        <p:txBody>
          <a:bodyPr/>
          <a:lstStyle/>
          <a:p>
            <a:r>
              <a:rPr lang="fr-FR" dirty="0" err="1" smtClean="0"/>
              <a:t>Visioréunion</a:t>
            </a:r>
            <a:r>
              <a:rPr lang="fr-FR" dirty="0" smtClean="0"/>
              <a:t> du 27.06.2023</a:t>
            </a:r>
            <a:endParaRPr lang="fr-FR" dirty="0"/>
          </a:p>
        </p:txBody>
      </p:sp>
    </p:spTree>
    <p:extLst>
      <p:ext uri="{BB962C8B-B14F-4D97-AF65-F5344CB8AC3E}">
        <p14:creationId xmlns:p14="http://schemas.microsoft.com/office/powerpoint/2010/main" val="42052252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732A43B5-45B6-4165-96B1-B7FD9FE7B932}"/>
              </a:ext>
            </a:extLst>
          </p:cNvPr>
          <p:cNvSpPr>
            <a:spLocks noGrp="1"/>
          </p:cNvSpPr>
          <p:nvPr>
            <p:ph type="body" sz="quarter" idx="10"/>
          </p:nvPr>
        </p:nvSpPr>
        <p:spPr>
          <a:xfrm>
            <a:off x="479375" y="154191"/>
            <a:ext cx="11196687" cy="766615"/>
          </a:xfrm>
        </p:spPr>
        <p:txBody>
          <a:bodyPr/>
          <a:lstStyle/>
          <a:p>
            <a:r>
              <a:rPr lang="en-US" dirty="0" smtClean="0"/>
              <a:t>Propositions</a:t>
            </a:r>
            <a:endParaRPr lang="en-US" dirty="0"/>
          </a:p>
          <a:p>
            <a:endParaRPr lang="en-GB" dirty="0"/>
          </a:p>
        </p:txBody>
      </p:sp>
      <p:sp>
        <p:nvSpPr>
          <p:cNvPr id="8" name="Text Placeholder 7">
            <a:extLst>
              <a:ext uri="{FF2B5EF4-FFF2-40B4-BE49-F238E27FC236}">
                <a16:creationId xmlns:a16="http://schemas.microsoft.com/office/drawing/2014/main" id="{5954CBD7-4F55-46E3-8DDF-A50638E35DE7}"/>
              </a:ext>
            </a:extLst>
          </p:cNvPr>
          <p:cNvSpPr>
            <a:spLocks noGrp="1"/>
          </p:cNvSpPr>
          <p:nvPr>
            <p:ph type="body" sz="quarter" idx="11"/>
          </p:nvPr>
        </p:nvSpPr>
        <p:spPr>
          <a:xfrm>
            <a:off x="335361" y="920805"/>
            <a:ext cx="11089232" cy="5474835"/>
          </a:xfrm>
        </p:spPr>
        <p:txBody>
          <a:bodyPr/>
          <a:lstStyle/>
          <a:p>
            <a:pPr>
              <a:spcBef>
                <a:spcPts val="0"/>
              </a:spcBef>
              <a:spcAft>
                <a:spcPts val="1200"/>
              </a:spcAft>
            </a:pPr>
            <a:r>
              <a:rPr lang="en-US" sz="2400" dirty="0" err="1" smtClean="0"/>
              <a:t>D’où</a:t>
            </a:r>
            <a:r>
              <a:rPr lang="en-US" sz="2400" dirty="0" smtClean="0"/>
              <a:t> la proposition</a:t>
            </a:r>
            <a:br>
              <a:rPr lang="en-US" sz="2400" dirty="0" smtClean="0"/>
            </a:br>
            <a:r>
              <a:rPr lang="fr-FR" sz="2400" dirty="0"/>
              <a:t>(ii) d’un nouveau PBA </a:t>
            </a:r>
            <a:r>
              <a:rPr lang="fr-FR" sz="2400" dirty="0" smtClean="0"/>
              <a:t>16.16,</a:t>
            </a:r>
            <a:br>
              <a:rPr lang="fr-FR" sz="2400" dirty="0" smtClean="0"/>
            </a:br>
            <a:r>
              <a:rPr lang="fr-FR" sz="2400" dirty="0" smtClean="0"/>
              <a:t/>
            </a:r>
            <a:br>
              <a:rPr lang="fr-FR" sz="2400" dirty="0" smtClean="0"/>
            </a:br>
            <a:r>
              <a:rPr lang="en-US" sz="2400" b="1" dirty="0" smtClean="0"/>
              <a:t>PBA </a:t>
            </a:r>
            <a:r>
              <a:rPr lang="fr-FR" sz="2400" b="1" dirty="0" smtClean="0"/>
              <a:t>16.16 </a:t>
            </a:r>
            <a:r>
              <a:rPr lang="fr-FR" sz="2400" dirty="0" smtClean="0"/>
              <a:t>(projet</a:t>
            </a:r>
            <a:r>
              <a:rPr lang="fr-FR" sz="2400" dirty="0"/>
              <a:t>). Des plans </a:t>
            </a:r>
            <a:r>
              <a:rPr lang="fr-FR" sz="2400" dirty="0" smtClean="0"/>
              <a:t>préventifs de </a:t>
            </a:r>
            <a:r>
              <a:rPr lang="fr-FR" sz="2400" dirty="0"/>
              <a:t>rétablissement </a:t>
            </a:r>
            <a:r>
              <a:rPr lang="fr-FR" sz="2400" dirty="0" smtClean="0"/>
              <a:t>sont en </a:t>
            </a:r>
            <a:r>
              <a:rPr lang="fr-FR" sz="2400" dirty="0"/>
              <a:t>place au minimum pour tout assureur que </a:t>
            </a:r>
            <a:r>
              <a:rPr lang="fr-FR" sz="2400" dirty="0" smtClean="0"/>
              <a:t>le contrôleur </a:t>
            </a:r>
            <a:r>
              <a:rPr lang="fr-FR" sz="2400" b="1" dirty="0" smtClean="0"/>
              <a:t>considère </a:t>
            </a:r>
            <a:r>
              <a:rPr lang="fr-FR" sz="2400" b="1" dirty="0"/>
              <a:t>comme </a:t>
            </a:r>
            <a:r>
              <a:rPr lang="fr-FR" sz="2400" b="1" dirty="0" smtClean="0"/>
              <a:t>systémique </a:t>
            </a:r>
            <a:r>
              <a:rPr lang="fr-FR" sz="2400" dirty="0"/>
              <a:t>(</a:t>
            </a:r>
            <a:r>
              <a:rPr lang="fr-FR" sz="2400" dirty="0" smtClean="0"/>
              <a:t>voir le PBA 24.3).</a:t>
            </a:r>
          </a:p>
          <a:p>
            <a:pPr marL="514800" indent="0">
              <a:spcBef>
                <a:spcPts val="600"/>
              </a:spcBef>
              <a:spcAft>
                <a:spcPts val="1200"/>
              </a:spcAft>
              <a:buNone/>
            </a:pPr>
            <a:r>
              <a:rPr lang="fr-FR" i="1" dirty="0" smtClean="0"/>
              <a:t>NB. L’UE devrait être plus exigeante, exigeant des plans préventif de rétablissement pour au moins 60% de chaque national, même si tous les assureurs concernés </a:t>
            </a:r>
            <a:r>
              <a:rPr lang="fr-FR" i="1" dirty="0" smtClean="0"/>
              <a:t>pour atteindre ces 60% ne </a:t>
            </a:r>
            <a:r>
              <a:rPr lang="fr-FR" i="1" dirty="0" smtClean="0"/>
              <a:t>sont pas systémiques.</a:t>
            </a:r>
            <a:br>
              <a:rPr lang="fr-FR" i="1" dirty="0" smtClean="0"/>
            </a:br>
            <a:r>
              <a:rPr lang="fr-FR" i="1" dirty="0" smtClean="0"/>
              <a:t>En France, l’exigence, identique pour les plans de résolution et de rétablissement, est au minimum applicable aux groupes de taille de bilan &gt; 50 Md€; elle couvre ≈ 88% du marché</a:t>
            </a:r>
            <a:endParaRPr lang="fr-FR" sz="2400" i="1" dirty="0" smtClean="0">
              <a:solidFill>
                <a:srgbClr val="C00000"/>
              </a:solidFill>
            </a:endParaRPr>
          </a:p>
        </p:txBody>
      </p:sp>
      <p:sp>
        <p:nvSpPr>
          <p:cNvPr id="3" name="Footer Placeholder 2">
            <a:extLst>
              <a:ext uri="{FF2B5EF4-FFF2-40B4-BE49-F238E27FC236}">
                <a16:creationId xmlns:a16="http://schemas.microsoft.com/office/drawing/2014/main" id="{E4F01083-7E58-74D7-35E4-FF1B4D4F22AE}"/>
              </a:ext>
            </a:extLst>
          </p:cNvPr>
          <p:cNvSpPr>
            <a:spLocks noGrp="1"/>
          </p:cNvSpPr>
          <p:nvPr>
            <p:ph type="ftr" sz="quarter" idx="3"/>
          </p:nvPr>
        </p:nvSpPr>
        <p:spPr>
          <a:xfrm>
            <a:off x="7099205" y="6395641"/>
            <a:ext cx="4683369" cy="365125"/>
          </a:xfrm>
        </p:spPr>
        <p:txBody>
          <a:bodyPr/>
          <a:lstStyle/>
          <a:p>
            <a:fld id="{659FAAAF-BADD-4A86-87F0-1B0FB9C09137}" type="slidenum">
              <a:rPr lang="en-GB" smtClean="0">
                <a:solidFill>
                  <a:schemeClr val="tx1"/>
                </a:solidFill>
                <a:ea typeface="Tahoma" panose="020B0604030504040204" pitchFamily="34" charset="0"/>
              </a:rPr>
              <a:pPr/>
              <a:t>10</a:t>
            </a:fld>
            <a:r>
              <a:rPr lang="en-GB">
                <a:solidFill>
                  <a:schemeClr val="tx1"/>
                </a:solidFill>
                <a:ea typeface="Tahoma" panose="020B0604030504040204" pitchFamily="34" charset="0"/>
              </a:rPr>
              <a:t> </a:t>
            </a:r>
            <a:endParaRPr lang="en-GB" dirty="0"/>
          </a:p>
        </p:txBody>
      </p:sp>
    </p:spTree>
    <p:extLst>
      <p:ext uri="{BB962C8B-B14F-4D97-AF65-F5344CB8AC3E}">
        <p14:creationId xmlns:p14="http://schemas.microsoft.com/office/powerpoint/2010/main" val="35522627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732A43B5-45B6-4165-96B1-B7FD9FE7B932}"/>
              </a:ext>
            </a:extLst>
          </p:cNvPr>
          <p:cNvSpPr>
            <a:spLocks noGrp="1"/>
          </p:cNvSpPr>
          <p:nvPr>
            <p:ph type="body" sz="quarter" idx="10"/>
          </p:nvPr>
        </p:nvSpPr>
        <p:spPr/>
        <p:txBody>
          <a:bodyPr/>
          <a:lstStyle/>
          <a:p>
            <a:r>
              <a:rPr lang="en-US" dirty="0" err="1" smtClean="0"/>
              <a:t>Prochaines</a:t>
            </a:r>
            <a:r>
              <a:rPr lang="en-US" dirty="0" smtClean="0"/>
              <a:t> </a:t>
            </a:r>
            <a:r>
              <a:rPr lang="en-US" dirty="0" err="1" smtClean="0"/>
              <a:t>étapes</a:t>
            </a:r>
            <a:endParaRPr lang="en-US" dirty="0"/>
          </a:p>
          <a:p>
            <a:endParaRPr lang="en-GB" dirty="0"/>
          </a:p>
        </p:txBody>
      </p:sp>
      <p:sp>
        <p:nvSpPr>
          <p:cNvPr id="2" name="Footer Placeholder 2">
            <a:extLst>
              <a:ext uri="{FF2B5EF4-FFF2-40B4-BE49-F238E27FC236}">
                <a16:creationId xmlns:a16="http://schemas.microsoft.com/office/drawing/2014/main" id="{FD8B83C7-F24A-737F-D67B-C71A74A66B39}"/>
              </a:ext>
            </a:extLst>
          </p:cNvPr>
          <p:cNvSpPr>
            <a:spLocks noGrp="1"/>
          </p:cNvSpPr>
          <p:nvPr>
            <p:ph type="ftr" sz="quarter" idx="3"/>
          </p:nvPr>
        </p:nvSpPr>
        <p:spPr>
          <a:xfrm>
            <a:off x="7099205" y="6395641"/>
            <a:ext cx="4683369" cy="365125"/>
          </a:xfrm>
        </p:spPr>
        <p:txBody>
          <a:bodyPr/>
          <a:lstStyle/>
          <a:p>
            <a:fld id="{659FAAAF-BADD-4A86-87F0-1B0FB9C09137}" type="slidenum">
              <a:rPr lang="en-GB" smtClean="0">
                <a:solidFill>
                  <a:schemeClr val="tx1"/>
                </a:solidFill>
                <a:ea typeface="Tahoma" panose="020B0604030504040204" pitchFamily="34" charset="0"/>
              </a:rPr>
              <a:pPr/>
              <a:t>11</a:t>
            </a:fld>
            <a:r>
              <a:rPr lang="en-GB">
                <a:solidFill>
                  <a:schemeClr val="tx1"/>
                </a:solidFill>
                <a:ea typeface="Tahoma" panose="020B0604030504040204" pitchFamily="34" charset="0"/>
              </a:rPr>
              <a:t> </a:t>
            </a:r>
            <a:endParaRPr lang="en-GB" dirty="0"/>
          </a:p>
        </p:txBody>
      </p:sp>
      <p:sp>
        <p:nvSpPr>
          <p:cNvPr id="4" name="Text Placeholder 7">
            <a:extLst>
              <a:ext uri="{FF2B5EF4-FFF2-40B4-BE49-F238E27FC236}">
                <a16:creationId xmlns:a16="http://schemas.microsoft.com/office/drawing/2014/main" id="{6E18BFCD-960B-546E-FAA6-2D5B04ADF172}"/>
              </a:ext>
            </a:extLst>
          </p:cNvPr>
          <p:cNvSpPr>
            <a:spLocks noGrp="1"/>
          </p:cNvSpPr>
          <p:nvPr>
            <p:ph type="body" sz="quarter" idx="11"/>
          </p:nvPr>
        </p:nvSpPr>
        <p:spPr>
          <a:xfrm>
            <a:off x="1415480" y="1556792"/>
            <a:ext cx="9289032" cy="4517194"/>
          </a:xfrm>
        </p:spPr>
        <p:txBody>
          <a:bodyPr/>
          <a:lstStyle/>
          <a:p>
            <a:pPr marL="0" indent="0">
              <a:lnSpc>
                <a:spcPct val="120000"/>
              </a:lnSpc>
              <a:spcBef>
                <a:spcPts val="0"/>
              </a:spcBef>
              <a:spcAft>
                <a:spcPts val="600"/>
              </a:spcAft>
              <a:buNone/>
            </a:pPr>
            <a:r>
              <a:rPr lang="en-US" sz="2000" dirty="0" smtClean="0"/>
              <a:t>Des propositions </a:t>
            </a:r>
            <a:r>
              <a:rPr lang="en-US" sz="2000" dirty="0" err="1" smtClean="0"/>
              <a:t>seront</a:t>
            </a:r>
            <a:r>
              <a:rPr lang="en-US" sz="2000" dirty="0" smtClean="0"/>
              <a:t> </a:t>
            </a:r>
            <a:r>
              <a:rPr lang="en-US" sz="2000" dirty="0" err="1" smtClean="0"/>
              <a:t>présentées</a:t>
            </a:r>
            <a:r>
              <a:rPr lang="en-US" sz="2000" dirty="0" smtClean="0"/>
              <a:t> </a:t>
            </a:r>
            <a:r>
              <a:rPr lang="en-US" sz="2000" dirty="0" err="1" smtClean="0"/>
              <a:t>en</a:t>
            </a:r>
            <a:r>
              <a:rPr lang="en-US" sz="2000" dirty="0" smtClean="0"/>
              <a:t> </a:t>
            </a:r>
            <a:r>
              <a:rPr lang="en-US" sz="2000" dirty="0" err="1" smtClean="0"/>
              <a:t>novembre-décembre</a:t>
            </a:r>
            <a:r>
              <a:rPr lang="en-US" sz="2000" dirty="0" smtClean="0"/>
              <a:t> au “</a:t>
            </a:r>
            <a:r>
              <a:rPr lang="en-US" sz="2000" dirty="0" err="1" smtClean="0"/>
              <a:t>comité</a:t>
            </a:r>
            <a:r>
              <a:rPr lang="en-US" sz="2000" dirty="0" smtClean="0"/>
              <a:t> parent” PDC ─</a:t>
            </a:r>
            <a:r>
              <a:rPr lang="en-US" sz="2000" i="1" dirty="0" smtClean="0"/>
              <a:t>Policy Development Committee</a:t>
            </a:r>
            <a:r>
              <a:rPr lang="en-US" sz="2000" dirty="0" smtClean="0"/>
              <a:t>, le “</a:t>
            </a:r>
            <a:r>
              <a:rPr lang="en-US" sz="2000" dirty="0" err="1" smtClean="0"/>
              <a:t>comité</a:t>
            </a:r>
            <a:r>
              <a:rPr lang="en-US" sz="2000" dirty="0" smtClean="0"/>
              <a:t> </a:t>
            </a:r>
            <a:r>
              <a:rPr lang="en-US" sz="2000" dirty="0" err="1" smtClean="0"/>
              <a:t>d’élaboration</a:t>
            </a:r>
            <a:r>
              <a:rPr lang="en-US" sz="2000" dirty="0" smtClean="0"/>
              <a:t> des </a:t>
            </a:r>
            <a:r>
              <a:rPr lang="en-US" sz="2000" dirty="0" err="1" smtClean="0"/>
              <a:t>politiques</a:t>
            </a:r>
            <a:r>
              <a:rPr lang="en-US" sz="2000" dirty="0" smtClean="0"/>
              <a:t> &amp; standards</a:t>
            </a:r>
            <a:r>
              <a:rPr lang="en-US" sz="2000" dirty="0"/>
              <a:t>” </a:t>
            </a:r>
            <a:r>
              <a:rPr lang="en-US" sz="2000" dirty="0" smtClean="0"/>
              <a:t>─</a:t>
            </a:r>
            <a:r>
              <a:rPr lang="en-US" sz="2000" dirty="0" err="1" smtClean="0"/>
              <a:t>mais</a:t>
            </a:r>
            <a:r>
              <a:rPr lang="en-US" sz="2000" dirty="0" smtClean="0"/>
              <a:t> tout </a:t>
            </a:r>
            <a:r>
              <a:rPr lang="en-US" sz="2000" dirty="0" err="1" smtClean="0"/>
              <a:t>membre</a:t>
            </a:r>
            <a:r>
              <a:rPr lang="en-US" sz="2000" dirty="0" smtClean="0"/>
              <a:t> de </a:t>
            </a:r>
            <a:r>
              <a:rPr lang="en-US" sz="2000" dirty="0" err="1" smtClean="0"/>
              <a:t>l’AICA</a:t>
            </a:r>
            <a:r>
              <a:rPr lang="en-US" sz="2000" dirty="0" smtClean="0"/>
              <a:t> </a:t>
            </a:r>
            <a:r>
              <a:rPr lang="en-US" sz="2000" dirty="0" err="1" smtClean="0"/>
              <a:t>pourrait</a:t>
            </a:r>
            <a:r>
              <a:rPr lang="en-US" sz="2000" dirty="0" smtClean="0"/>
              <a:t> </a:t>
            </a:r>
            <a:r>
              <a:rPr lang="en-US" sz="2000" dirty="0" err="1" smtClean="0"/>
              <a:t>aussi</a:t>
            </a:r>
            <a:r>
              <a:rPr lang="en-US" sz="2000" dirty="0" smtClean="0"/>
              <a:t> commenter </a:t>
            </a:r>
            <a:r>
              <a:rPr lang="en-US" sz="2000" dirty="0" err="1" smtClean="0"/>
              <a:t>dès</a:t>
            </a:r>
            <a:r>
              <a:rPr lang="en-US" sz="2000" dirty="0" smtClean="0"/>
              <a:t> </a:t>
            </a:r>
            <a:r>
              <a:rPr lang="en-US" sz="2000" dirty="0" err="1" smtClean="0"/>
              <a:t>ce</a:t>
            </a:r>
            <a:r>
              <a:rPr lang="en-US" sz="2000" dirty="0" smtClean="0"/>
              <a:t> </a:t>
            </a:r>
            <a:r>
              <a:rPr lang="en-US" sz="2000" dirty="0" err="1" smtClean="0"/>
              <a:t>stade</a:t>
            </a:r>
            <a:r>
              <a:rPr lang="en-US" sz="2000" dirty="0" smtClean="0"/>
              <a:t>─ </a:t>
            </a:r>
            <a:r>
              <a:rPr lang="en-US" sz="2000" dirty="0" err="1" smtClean="0"/>
              <a:t>puis</a:t>
            </a:r>
            <a:r>
              <a:rPr lang="en-US" sz="2000" dirty="0" smtClean="0"/>
              <a:t> </a:t>
            </a:r>
            <a:r>
              <a:rPr lang="en-US" sz="2000" dirty="0" err="1" smtClean="0"/>
              <a:t>en</a:t>
            </a:r>
            <a:r>
              <a:rPr lang="en-US" sz="2000" dirty="0" smtClean="0"/>
              <a:t> </a:t>
            </a:r>
            <a:r>
              <a:rPr lang="en-US" sz="2000" dirty="0" err="1" smtClean="0"/>
              <a:t>avril</a:t>
            </a:r>
            <a:r>
              <a:rPr lang="en-US" sz="2000" dirty="0" smtClean="0"/>
              <a:t> 2024 </a:t>
            </a:r>
            <a:r>
              <a:rPr lang="en-US" sz="2000" dirty="0" err="1" smtClean="0"/>
              <a:t>une</a:t>
            </a:r>
            <a:r>
              <a:rPr lang="en-US" sz="2000" dirty="0" smtClean="0"/>
              <a:t> consultation </a:t>
            </a:r>
            <a:r>
              <a:rPr lang="en-US" sz="2000" dirty="0" err="1" smtClean="0"/>
              <a:t>publique</a:t>
            </a:r>
            <a:r>
              <a:rPr lang="en-US" sz="2000" dirty="0" smtClean="0"/>
              <a:t> de 60 </a:t>
            </a:r>
            <a:r>
              <a:rPr lang="en-US" sz="2000" dirty="0" err="1" smtClean="0"/>
              <a:t>jours</a:t>
            </a:r>
            <a:r>
              <a:rPr lang="en-US" sz="2000" dirty="0" smtClean="0"/>
              <a:t> sera </a:t>
            </a:r>
            <a:r>
              <a:rPr lang="en-US" sz="2000" dirty="0" err="1" smtClean="0"/>
              <a:t>lancée</a:t>
            </a:r>
            <a:r>
              <a:rPr lang="en-US" sz="2000" dirty="0" smtClean="0"/>
              <a:t>.  Les standards </a:t>
            </a:r>
            <a:r>
              <a:rPr lang="en-US" sz="2000" dirty="0" err="1" smtClean="0"/>
              <a:t>révisés</a:t>
            </a:r>
            <a:r>
              <a:rPr lang="en-US" sz="2000" dirty="0" smtClean="0"/>
              <a:t> </a:t>
            </a:r>
            <a:r>
              <a:rPr lang="en-US" sz="2000" dirty="0" err="1" smtClean="0"/>
              <a:t>devraient</a:t>
            </a:r>
            <a:r>
              <a:rPr lang="en-US" sz="2000" dirty="0" smtClean="0"/>
              <a:t> </a:t>
            </a:r>
            <a:r>
              <a:rPr lang="en-US" sz="2000" dirty="0" err="1" smtClean="0"/>
              <a:t>être</a:t>
            </a:r>
            <a:r>
              <a:rPr lang="en-US" sz="2000" dirty="0" smtClean="0"/>
              <a:t> </a:t>
            </a:r>
            <a:r>
              <a:rPr lang="en-US" sz="2000" dirty="0" err="1" smtClean="0"/>
              <a:t>adoptés</a:t>
            </a:r>
            <a:r>
              <a:rPr lang="en-US" sz="2000" dirty="0" smtClean="0"/>
              <a:t> </a:t>
            </a:r>
            <a:r>
              <a:rPr lang="en-US" sz="2000" dirty="0" err="1" smtClean="0"/>
              <a:t>en</a:t>
            </a:r>
            <a:r>
              <a:rPr lang="en-US" sz="2000" dirty="0" smtClean="0"/>
              <a:t> </a:t>
            </a:r>
            <a:r>
              <a:rPr lang="en-US" sz="2000" dirty="0" err="1" smtClean="0"/>
              <a:t>novembre</a:t>
            </a:r>
            <a:r>
              <a:rPr lang="en-US" sz="2000" dirty="0" smtClean="0"/>
              <a:t> 2024, après </a:t>
            </a:r>
            <a:r>
              <a:rPr lang="en-US" sz="2000" dirty="0" err="1" smtClean="0"/>
              <a:t>prise</a:t>
            </a:r>
            <a:r>
              <a:rPr lang="en-US" sz="2000" dirty="0" smtClean="0"/>
              <a:t> </a:t>
            </a:r>
            <a:r>
              <a:rPr lang="en-US" sz="2000" dirty="0" err="1" smtClean="0"/>
              <a:t>en</a:t>
            </a:r>
            <a:r>
              <a:rPr lang="en-US" sz="2000" dirty="0" smtClean="0"/>
              <a:t> </a:t>
            </a:r>
            <a:r>
              <a:rPr lang="en-US" sz="2000" dirty="0" err="1" smtClean="0"/>
              <a:t>compte</a:t>
            </a:r>
            <a:r>
              <a:rPr lang="en-US" sz="2000" dirty="0" smtClean="0"/>
              <a:t> des </a:t>
            </a:r>
            <a:r>
              <a:rPr lang="en-US" sz="2000" dirty="0" err="1" smtClean="0"/>
              <a:t>résultats</a:t>
            </a:r>
            <a:r>
              <a:rPr lang="en-US" sz="2000" dirty="0" smtClean="0"/>
              <a:t> de la consultation </a:t>
            </a:r>
            <a:r>
              <a:rPr lang="en-US" sz="2000" dirty="0" err="1" smtClean="0"/>
              <a:t>publique</a:t>
            </a:r>
            <a:r>
              <a:rPr lang="en-US" sz="2000" dirty="0" smtClean="0"/>
              <a:t>.</a:t>
            </a:r>
            <a:endParaRPr lang="en-US" sz="2000" u="sng" dirty="0"/>
          </a:p>
        </p:txBody>
      </p:sp>
    </p:spTree>
    <p:extLst>
      <p:ext uri="{BB962C8B-B14F-4D97-AF65-F5344CB8AC3E}">
        <p14:creationId xmlns:p14="http://schemas.microsoft.com/office/powerpoint/2010/main" val="1248580525"/>
      </p:ext>
    </p:extLst>
  </p:cSld>
  <p:clrMapOvr>
    <a:masterClrMapping/>
  </p:clrMapOvr>
  <p:extLst mod="1">
    <p:ext uri="{6950BFC3-D8DA-4A85-94F7-54DA5524770B}">
      <p188:commentRel xmlns="" xmlns:p188="http://schemas.microsoft.com/office/powerpoint/2018/8/main" r:id="rId3"/>
    </p:ext>
  </p:extLs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732A43B5-45B6-4165-96B1-B7FD9FE7B932}"/>
              </a:ext>
            </a:extLst>
          </p:cNvPr>
          <p:cNvSpPr>
            <a:spLocks noGrp="1"/>
          </p:cNvSpPr>
          <p:nvPr>
            <p:ph type="body" sz="quarter" idx="10"/>
          </p:nvPr>
        </p:nvSpPr>
        <p:spPr/>
        <p:txBody>
          <a:bodyPr/>
          <a:lstStyle/>
          <a:p>
            <a:r>
              <a:rPr lang="en-US" dirty="0" smtClean="0"/>
              <a:t>Questions?</a:t>
            </a:r>
            <a:endParaRPr lang="en-US" dirty="0"/>
          </a:p>
          <a:p>
            <a:endParaRPr lang="en-GB" dirty="0"/>
          </a:p>
        </p:txBody>
      </p:sp>
      <p:sp>
        <p:nvSpPr>
          <p:cNvPr id="4" name="Footer Placeholder 2">
            <a:extLst>
              <a:ext uri="{FF2B5EF4-FFF2-40B4-BE49-F238E27FC236}">
                <a16:creationId xmlns:a16="http://schemas.microsoft.com/office/drawing/2014/main" id="{866D687E-C9AF-AEB6-E17A-1A0EC8ECF62B}"/>
              </a:ext>
            </a:extLst>
          </p:cNvPr>
          <p:cNvSpPr>
            <a:spLocks noGrp="1"/>
          </p:cNvSpPr>
          <p:nvPr>
            <p:ph type="ftr" sz="quarter" idx="3"/>
          </p:nvPr>
        </p:nvSpPr>
        <p:spPr>
          <a:xfrm>
            <a:off x="7099205" y="6395641"/>
            <a:ext cx="4683369" cy="365125"/>
          </a:xfrm>
        </p:spPr>
        <p:txBody>
          <a:bodyPr/>
          <a:lstStyle/>
          <a:p>
            <a:fld id="{659FAAAF-BADD-4A86-87F0-1B0FB9C09137}" type="slidenum">
              <a:rPr lang="en-GB" smtClean="0">
                <a:solidFill>
                  <a:schemeClr val="tx1"/>
                </a:solidFill>
                <a:ea typeface="Tahoma" panose="020B0604030504040204" pitchFamily="34" charset="0"/>
              </a:rPr>
              <a:pPr/>
              <a:t>12</a:t>
            </a:fld>
            <a:r>
              <a:rPr lang="en-GB">
                <a:solidFill>
                  <a:schemeClr val="tx1"/>
                </a:solidFill>
                <a:ea typeface="Tahoma" panose="020B0604030504040204" pitchFamily="34" charset="0"/>
              </a:rPr>
              <a:t> </a:t>
            </a:r>
            <a:endParaRPr lang="en-GB" dirty="0"/>
          </a:p>
        </p:txBody>
      </p:sp>
      <p:sp>
        <p:nvSpPr>
          <p:cNvPr id="3" name="Text Placeholder 3">
            <a:extLst>
              <a:ext uri="{FF2B5EF4-FFF2-40B4-BE49-F238E27FC236}">
                <a16:creationId xmlns:a16="http://schemas.microsoft.com/office/drawing/2014/main" id="{95D80085-F552-BAF0-5627-499348F30A7F}"/>
              </a:ext>
            </a:extLst>
          </p:cNvPr>
          <p:cNvSpPr>
            <a:spLocks noGrp="1"/>
          </p:cNvSpPr>
          <p:nvPr>
            <p:ph type="body" sz="quarter" idx="11"/>
          </p:nvPr>
        </p:nvSpPr>
        <p:spPr>
          <a:xfrm>
            <a:off x="497655" y="1267311"/>
            <a:ext cx="11160125" cy="2542689"/>
          </a:xfrm>
          <a:solidFill>
            <a:schemeClr val="tx2"/>
          </a:solidFill>
        </p:spPr>
        <p:txBody>
          <a:bodyPr/>
          <a:lstStyle/>
          <a:p>
            <a:pPr>
              <a:lnSpc>
                <a:spcPct val="120000"/>
              </a:lnSpc>
              <a:spcBef>
                <a:spcPts val="1200"/>
              </a:spcBef>
              <a:spcAft>
                <a:spcPts val="1200"/>
              </a:spcAft>
            </a:pPr>
            <a:r>
              <a:rPr lang="fr-FR" sz="2400" dirty="0" smtClean="0"/>
              <a:t>En particulier sur les propositions de nouveaux standards</a:t>
            </a:r>
            <a:endParaRPr lang="en-GB" sz="2400" dirty="0"/>
          </a:p>
        </p:txBody>
      </p:sp>
    </p:spTree>
    <p:extLst>
      <p:ext uri="{BB962C8B-B14F-4D97-AF65-F5344CB8AC3E}">
        <p14:creationId xmlns:p14="http://schemas.microsoft.com/office/powerpoint/2010/main" val="6145566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33B68F9-2F8B-4738-A7E7-22C178A6981A}"/>
              </a:ext>
            </a:extLst>
          </p:cNvPr>
          <p:cNvSpPr>
            <a:spLocks noGrp="1"/>
          </p:cNvSpPr>
          <p:nvPr>
            <p:ph type="body" sz="quarter" idx="15"/>
          </p:nvPr>
        </p:nvSpPr>
        <p:spPr>
          <a:xfrm>
            <a:off x="623392" y="2284325"/>
            <a:ext cx="10626969" cy="1293244"/>
          </a:xfrm>
        </p:spPr>
        <p:txBody>
          <a:bodyPr/>
          <a:lstStyle/>
          <a:p>
            <a:pPr marL="457200" lvl="1" indent="0">
              <a:lnSpc>
                <a:spcPct val="100000"/>
              </a:lnSpc>
              <a:spcBef>
                <a:spcPts val="0"/>
              </a:spcBef>
              <a:spcAft>
                <a:spcPts val="3000"/>
              </a:spcAft>
              <a:buNone/>
            </a:pPr>
            <a:r>
              <a:rPr lang="en-GB" sz="5400" dirty="0" smtClean="0">
                <a:latin typeface="Arial (Body)"/>
                <a:cs typeface="Arial" panose="020B0604020202020204" pitchFamily="34" charset="0"/>
              </a:rPr>
              <a:t>2.  Document de discussion sur les FGD </a:t>
            </a:r>
            <a:r>
              <a:rPr lang="en-GB" sz="5400" dirty="0" smtClean="0">
                <a:latin typeface="Arial" panose="020B0604020202020204" pitchFamily="34" charset="0"/>
                <a:cs typeface="Arial" panose="020B0604020202020204" pitchFamily="34" charset="0"/>
              </a:rPr>
              <a:t>─ </a:t>
            </a:r>
            <a:r>
              <a:rPr lang="en-GB" sz="5400" dirty="0" err="1" smtClean="0">
                <a:latin typeface="Arial (Body)"/>
                <a:cs typeface="Arial" panose="020B0604020202020204" pitchFamily="34" charset="0"/>
              </a:rPr>
              <a:t>Fonds</a:t>
            </a:r>
            <a:r>
              <a:rPr lang="en-GB" sz="5400" dirty="0" smtClean="0">
                <a:latin typeface="Arial (Body)"/>
                <a:cs typeface="Arial" panose="020B0604020202020204" pitchFamily="34" charset="0"/>
              </a:rPr>
              <a:t> de </a:t>
            </a:r>
            <a:r>
              <a:rPr lang="en-GB" sz="5400" dirty="0" err="1" smtClean="0">
                <a:latin typeface="Arial (Body)"/>
                <a:cs typeface="Arial" panose="020B0604020202020204" pitchFamily="34" charset="0"/>
              </a:rPr>
              <a:t>Garantie</a:t>
            </a:r>
            <a:r>
              <a:rPr lang="en-GB" sz="5400" dirty="0" smtClean="0">
                <a:latin typeface="Arial (Body)"/>
                <a:cs typeface="Arial" panose="020B0604020202020204" pitchFamily="34" charset="0"/>
              </a:rPr>
              <a:t> </a:t>
            </a:r>
            <a:r>
              <a:rPr lang="en-GB" sz="5400" dirty="0" err="1" smtClean="0">
                <a:latin typeface="Arial (Body)"/>
                <a:cs typeface="Arial" panose="020B0604020202020204" pitchFamily="34" charset="0"/>
              </a:rPr>
              <a:t>Défaillance</a:t>
            </a:r>
            <a:endParaRPr lang="en-GB" sz="5400" dirty="0">
              <a:latin typeface="Arial (Body)"/>
              <a:cs typeface="Arial" panose="020B0604020202020204" pitchFamily="34" charset="0"/>
            </a:endParaRPr>
          </a:p>
        </p:txBody>
      </p:sp>
    </p:spTree>
    <p:extLst>
      <p:ext uri="{BB962C8B-B14F-4D97-AF65-F5344CB8AC3E}">
        <p14:creationId xmlns:p14="http://schemas.microsoft.com/office/powerpoint/2010/main" val="12033600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732A43B5-45B6-4165-96B1-B7FD9FE7B932}"/>
              </a:ext>
            </a:extLst>
          </p:cNvPr>
          <p:cNvSpPr>
            <a:spLocks noGrp="1"/>
          </p:cNvSpPr>
          <p:nvPr>
            <p:ph type="body" sz="quarter" idx="10"/>
          </p:nvPr>
        </p:nvSpPr>
        <p:spPr/>
        <p:txBody>
          <a:bodyPr/>
          <a:lstStyle/>
          <a:p>
            <a:r>
              <a:rPr lang="en-US" dirty="0" err="1" smtClean="0"/>
              <a:t>Résultats</a:t>
            </a:r>
            <a:r>
              <a:rPr lang="en-US" dirty="0" smtClean="0"/>
              <a:t> de la consultation </a:t>
            </a:r>
            <a:r>
              <a:rPr lang="en-US" dirty="0" err="1" smtClean="0"/>
              <a:t>publique</a:t>
            </a:r>
            <a:endParaRPr lang="en-US" dirty="0"/>
          </a:p>
          <a:p>
            <a:endParaRPr lang="en-GB" dirty="0"/>
          </a:p>
        </p:txBody>
      </p:sp>
      <p:sp>
        <p:nvSpPr>
          <p:cNvPr id="8" name="Text Placeholder 7">
            <a:extLst>
              <a:ext uri="{FF2B5EF4-FFF2-40B4-BE49-F238E27FC236}">
                <a16:creationId xmlns:a16="http://schemas.microsoft.com/office/drawing/2014/main" id="{5954CBD7-4F55-46E3-8DDF-A50638E35DE7}"/>
              </a:ext>
            </a:extLst>
          </p:cNvPr>
          <p:cNvSpPr>
            <a:spLocks noGrp="1"/>
          </p:cNvSpPr>
          <p:nvPr>
            <p:ph type="body" sz="quarter" idx="11"/>
          </p:nvPr>
        </p:nvSpPr>
        <p:spPr>
          <a:xfrm>
            <a:off x="515937" y="1252054"/>
            <a:ext cx="11160125" cy="4462946"/>
          </a:xfrm>
        </p:spPr>
        <p:txBody>
          <a:bodyPr/>
          <a:lstStyle/>
          <a:p>
            <a:pPr>
              <a:lnSpc>
                <a:spcPct val="120000"/>
              </a:lnSpc>
              <a:spcBef>
                <a:spcPts val="0"/>
              </a:spcBef>
              <a:spcAft>
                <a:spcPts val="1800"/>
              </a:spcAft>
            </a:pPr>
            <a:r>
              <a:rPr lang="en-US" sz="2400" dirty="0" smtClean="0"/>
              <a:t>Consultation </a:t>
            </a:r>
            <a:r>
              <a:rPr lang="en-US" sz="2400" dirty="0" err="1" smtClean="0"/>
              <a:t>publique</a:t>
            </a:r>
            <a:r>
              <a:rPr lang="en-US" sz="2400" dirty="0" smtClean="0"/>
              <a:t> </a:t>
            </a:r>
            <a:r>
              <a:rPr lang="en-US" sz="2400" dirty="0" err="1" smtClean="0"/>
              <a:t>annoncée</a:t>
            </a:r>
            <a:r>
              <a:rPr lang="en-US" sz="2400" dirty="0" smtClean="0"/>
              <a:t> à la </a:t>
            </a:r>
            <a:r>
              <a:rPr lang="en-US" sz="2400" dirty="0" err="1" smtClean="0"/>
              <a:t>réunion</a:t>
            </a:r>
            <a:r>
              <a:rPr lang="en-US" sz="2400" dirty="0" smtClean="0"/>
              <a:t> GCAF de </a:t>
            </a:r>
            <a:r>
              <a:rPr lang="en-US" sz="2400" dirty="0" err="1" smtClean="0"/>
              <a:t>janvier</a:t>
            </a:r>
            <a:r>
              <a:rPr lang="en-US" sz="2400" dirty="0" smtClean="0"/>
              <a:t>; du 13 </a:t>
            </a:r>
            <a:r>
              <a:rPr lang="en-US" sz="2400" dirty="0" err="1" smtClean="0"/>
              <a:t>février</a:t>
            </a:r>
            <a:r>
              <a:rPr lang="en-US" sz="2400" dirty="0" smtClean="0"/>
              <a:t> au 14 </a:t>
            </a:r>
            <a:r>
              <a:rPr lang="en-US" sz="2400" dirty="0" err="1" smtClean="0"/>
              <a:t>avril</a:t>
            </a:r>
            <a:r>
              <a:rPr lang="en-US" sz="2400" dirty="0" smtClean="0"/>
              <a:t>.</a:t>
            </a:r>
            <a:endParaRPr lang="en-US" sz="2400" dirty="0"/>
          </a:p>
          <a:p>
            <a:pPr>
              <a:lnSpc>
                <a:spcPct val="120000"/>
              </a:lnSpc>
              <a:spcBef>
                <a:spcPts val="0"/>
              </a:spcBef>
              <a:spcAft>
                <a:spcPts val="600"/>
              </a:spcAft>
            </a:pPr>
            <a:r>
              <a:rPr lang="en-US" sz="2400" dirty="0"/>
              <a:t>204 </a:t>
            </a:r>
            <a:r>
              <a:rPr lang="en-US" sz="2400" dirty="0" err="1" smtClean="0"/>
              <a:t>commentaires</a:t>
            </a:r>
            <a:r>
              <a:rPr lang="en-US" sz="2400" dirty="0" smtClean="0"/>
              <a:t> </a:t>
            </a:r>
            <a:r>
              <a:rPr lang="en-US" sz="2400" dirty="0" err="1" smtClean="0"/>
              <a:t>reçus</a:t>
            </a:r>
            <a:r>
              <a:rPr lang="en-US" sz="2400" dirty="0" smtClean="0"/>
              <a:t> de 16 </a:t>
            </a:r>
            <a:r>
              <a:rPr lang="en-US" sz="2400" dirty="0" err="1" smtClean="0"/>
              <a:t>acteurs</a:t>
            </a:r>
            <a:endParaRPr lang="en-US" sz="2400" dirty="0"/>
          </a:p>
          <a:p>
            <a:pPr lvl="1">
              <a:lnSpc>
                <a:spcPct val="120000"/>
              </a:lnSpc>
              <a:spcBef>
                <a:spcPts val="0"/>
              </a:spcBef>
              <a:spcAft>
                <a:spcPts val="600"/>
              </a:spcAft>
            </a:pPr>
            <a:r>
              <a:rPr lang="en-US" sz="2000" dirty="0"/>
              <a:t>4 </a:t>
            </a:r>
            <a:r>
              <a:rPr lang="en-US" sz="2000" dirty="0" smtClean="0"/>
              <a:t>FGD </a:t>
            </a:r>
            <a:r>
              <a:rPr lang="en-US" sz="2000" dirty="0" smtClean="0"/>
              <a:t>(</a:t>
            </a:r>
            <a:r>
              <a:rPr lang="en-US" sz="2000" dirty="0" err="1" smtClean="0"/>
              <a:t>dont</a:t>
            </a:r>
            <a:r>
              <a:rPr lang="en-US" sz="2000" dirty="0" smtClean="0"/>
              <a:t> FGAO </a:t>
            </a:r>
            <a:r>
              <a:rPr lang="en-US" sz="2000" dirty="0" err="1" smtClean="0"/>
              <a:t>français</a:t>
            </a:r>
            <a:r>
              <a:rPr lang="en-US" sz="2000" dirty="0" smtClean="0"/>
              <a:t>)</a:t>
            </a:r>
            <a:endParaRPr lang="en-US" sz="2000" dirty="0"/>
          </a:p>
          <a:p>
            <a:pPr lvl="1">
              <a:lnSpc>
                <a:spcPct val="120000"/>
              </a:lnSpc>
              <a:spcBef>
                <a:spcPts val="0"/>
              </a:spcBef>
              <a:spcAft>
                <a:spcPts val="600"/>
              </a:spcAft>
            </a:pPr>
            <a:r>
              <a:rPr lang="en-US" sz="2000" dirty="0"/>
              <a:t>10 </a:t>
            </a:r>
            <a:r>
              <a:rPr lang="en-US" sz="2000" dirty="0" err="1" smtClean="0"/>
              <a:t>fédérations</a:t>
            </a:r>
            <a:r>
              <a:rPr lang="en-US" sz="2000" dirty="0" smtClean="0"/>
              <a:t> </a:t>
            </a:r>
            <a:r>
              <a:rPr lang="en-US" sz="2000" dirty="0" err="1" smtClean="0"/>
              <a:t>d’assureurs</a:t>
            </a:r>
            <a:endParaRPr lang="en-US" sz="2000" dirty="0"/>
          </a:p>
          <a:p>
            <a:pPr lvl="1">
              <a:lnSpc>
                <a:spcPct val="120000"/>
              </a:lnSpc>
              <a:spcBef>
                <a:spcPts val="0"/>
              </a:spcBef>
              <a:spcAft>
                <a:spcPts val="1800"/>
              </a:spcAft>
            </a:pPr>
            <a:r>
              <a:rPr lang="en-US" sz="2000" dirty="0"/>
              <a:t>2 </a:t>
            </a:r>
            <a:r>
              <a:rPr lang="en-US" sz="2000" dirty="0" err="1" smtClean="0"/>
              <a:t>membres</a:t>
            </a:r>
            <a:r>
              <a:rPr lang="en-US" sz="2000" dirty="0" smtClean="0"/>
              <a:t> AICA</a:t>
            </a:r>
            <a:endParaRPr lang="en-US" sz="2000" dirty="0"/>
          </a:p>
          <a:p>
            <a:pPr>
              <a:lnSpc>
                <a:spcPct val="120000"/>
              </a:lnSpc>
              <a:spcBef>
                <a:spcPts val="0"/>
              </a:spcBef>
              <a:spcAft>
                <a:spcPts val="600"/>
              </a:spcAft>
            </a:pPr>
            <a:r>
              <a:rPr lang="en-US" sz="2400" dirty="0" err="1" smtClean="0"/>
              <a:t>Commentaires</a:t>
            </a:r>
            <a:r>
              <a:rPr lang="en-US" sz="2400" dirty="0" smtClean="0"/>
              <a:t> </a:t>
            </a:r>
            <a:r>
              <a:rPr lang="en-US" sz="2400" dirty="0" err="1" smtClean="0"/>
              <a:t>notamment</a:t>
            </a:r>
            <a:r>
              <a:rPr lang="en-US" sz="2400" dirty="0" smtClean="0"/>
              <a:t>:</a:t>
            </a:r>
            <a:endParaRPr lang="en-US" sz="2400" dirty="0"/>
          </a:p>
          <a:p>
            <a:pPr lvl="1">
              <a:lnSpc>
                <a:spcPct val="120000"/>
              </a:lnSpc>
              <a:spcBef>
                <a:spcPts val="0"/>
              </a:spcBef>
              <a:spcAft>
                <a:spcPts val="600"/>
              </a:spcAft>
            </a:pPr>
            <a:r>
              <a:rPr lang="en-US" sz="2000" dirty="0" smtClean="0"/>
              <a:t>Sur </a:t>
            </a:r>
            <a:r>
              <a:rPr lang="en-US" sz="2000" dirty="0" err="1" smtClean="0"/>
              <a:t>l’aléa</a:t>
            </a:r>
            <a:r>
              <a:rPr lang="en-US" sz="2000" dirty="0" smtClean="0"/>
              <a:t> moral, et le </a:t>
            </a:r>
            <a:r>
              <a:rPr lang="en-US" sz="2000" dirty="0" err="1" smtClean="0"/>
              <a:t>risque</a:t>
            </a:r>
            <a:r>
              <a:rPr lang="en-US" sz="2000" dirty="0" smtClean="0"/>
              <a:t> de </a:t>
            </a:r>
            <a:r>
              <a:rPr lang="en-US" sz="2000" dirty="0" err="1" smtClean="0"/>
              <a:t>distorsion</a:t>
            </a:r>
            <a:r>
              <a:rPr lang="en-US" sz="2000" dirty="0" smtClean="0"/>
              <a:t> de concurrence (</a:t>
            </a:r>
            <a:r>
              <a:rPr lang="en-US" sz="2000" dirty="0" err="1" smtClean="0"/>
              <a:t>si</a:t>
            </a:r>
            <a:r>
              <a:rPr lang="en-US" sz="2000" dirty="0" smtClean="0"/>
              <a:t> un FGD </a:t>
            </a:r>
            <a:r>
              <a:rPr lang="en-US" sz="2000" dirty="0" err="1" smtClean="0"/>
              <a:t>secourt</a:t>
            </a:r>
            <a:r>
              <a:rPr lang="en-US" sz="2000" dirty="0" smtClean="0"/>
              <a:t> un </a:t>
            </a:r>
            <a:r>
              <a:rPr lang="en-US" sz="2000" dirty="0" err="1" smtClean="0"/>
              <a:t>assureur</a:t>
            </a:r>
            <a:r>
              <a:rPr lang="en-US" sz="2000" dirty="0" smtClean="0"/>
              <a:t> qui </a:t>
            </a:r>
            <a:r>
              <a:rPr lang="en-US" sz="2000" dirty="0" err="1" smtClean="0"/>
              <a:t>revient</a:t>
            </a:r>
            <a:r>
              <a:rPr lang="en-US" sz="2000" dirty="0" smtClean="0"/>
              <a:t> sur le </a:t>
            </a:r>
            <a:r>
              <a:rPr lang="en-US" sz="2000" dirty="0" err="1" smtClean="0"/>
              <a:t>marché</a:t>
            </a:r>
            <a:r>
              <a:rPr lang="en-US" sz="2000" dirty="0" smtClean="0"/>
              <a:t>)</a:t>
            </a:r>
            <a:endParaRPr lang="en-US" sz="2000" dirty="0"/>
          </a:p>
        </p:txBody>
      </p:sp>
      <p:sp>
        <p:nvSpPr>
          <p:cNvPr id="2" name="Footer Placeholder 2">
            <a:extLst>
              <a:ext uri="{FF2B5EF4-FFF2-40B4-BE49-F238E27FC236}">
                <a16:creationId xmlns:a16="http://schemas.microsoft.com/office/drawing/2014/main" id="{A3DBB088-82FC-3920-FC3F-06715D2B14C7}"/>
              </a:ext>
            </a:extLst>
          </p:cNvPr>
          <p:cNvSpPr>
            <a:spLocks noGrp="1"/>
          </p:cNvSpPr>
          <p:nvPr>
            <p:ph type="ftr" sz="quarter" idx="3"/>
          </p:nvPr>
        </p:nvSpPr>
        <p:spPr>
          <a:xfrm>
            <a:off x="7099205" y="6395641"/>
            <a:ext cx="4683369" cy="365125"/>
          </a:xfrm>
        </p:spPr>
        <p:txBody>
          <a:bodyPr/>
          <a:lstStyle/>
          <a:p>
            <a:fld id="{659FAAAF-BADD-4A86-87F0-1B0FB9C09137}" type="slidenum">
              <a:rPr lang="en-GB" smtClean="0">
                <a:solidFill>
                  <a:schemeClr val="tx1"/>
                </a:solidFill>
                <a:ea typeface="Tahoma" panose="020B0604030504040204" pitchFamily="34" charset="0"/>
              </a:rPr>
              <a:pPr/>
              <a:t>14</a:t>
            </a:fld>
            <a:r>
              <a:rPr lang="en-GB">
                <a:solidFill>
                  <a:schemeClr val="tx1"/>
                </a:solidFill>
                <a:ea typeface="Tahoma" panose="020B0604030504040204" pitchFamily="34" charset="0"/>
              </a:rPr>
              <a:t> </a:t>
            </a:r>
            <a:endParaRPr lang="en-GB" dirty="0"/>
          </a:p>
        </p:txBody>
      </p:sp>
    </p:spTree>
    <p:extLst>
      <p:ext uri="{BB962C8B-B14F-4D97-AF65-F5344CB8AC3E}">
        <p14:creationId xmlns:p14="http://schemas.microsoft.com/office/powerpoint/2010/main" val="2930377478"/>
      </p:ext>
    </p:extLst>
  </p:cSld>
  <p:clrMapOvr>
    <a:masterClrMapping/>
  </p:clrMapOvr>
  <p:extLst mod="1">
    <p:ext uri="{6950BFC3-D8DA-4A85-94F7-54DA5524770B}">
      <p188:commentRel xmlns="" xmlns:p188="http://schemas.microsoft.com/office/powerpoint/2018/8/main" r:id="rId3"/>
    </p:ext>
  </p:extLs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732A43B5-45B6-4165-96B1-B7FD9FE7B932}"/>
              </a:ext>
            </a:extLst>
          </p:cNvPr>
          <p:cNvSpPr>
            <a:spLocks noGrp="1"/>
          </p:cNvSpPr>
          <p:nvPr>
            <p:ph type="body" sz="quarter" idx="10"/>
          </p:nvPr>
        </p:nvSpPr>
        <p:spPr/>
        <p:txBody>
          <a:bodyPr/>
          <a:lstStyle/>
          <a:p>
            <a:r>
              <a:rPr lang="en-US" dirty="0" err="1" smtClean="0"/>
              <a:t>Prochaines</a:t>
            </a:r>
            <a:r>
              <a:rPr lang="en-US" dirty="0" smtClean="0"/>
              <a:t> </a:t>
            </a:r>
            <a:r>
              <a:rPr lang="en-US" dirty="0" err="1" smtClean="0"/>
              <a:t>étapes</a:t>
            </a:r>
            <a:endParaRPr lang="en-US" dirty="0"/>
          </a:p>
          <a:p>
            <a:endParaRPr lang="en-GB" dirty="0"/>
          </a:p>
        </p:txBody>
      </p:sp>
      <p:sp>
        <p:nvSpPr>
          <p:cNvPr id="8" name="Text Placeholder 7">
            <a:extLst>
              <a:ext uri="{FF2B5EF4-FFF2-40B4-BE49-F238E27FC236}">
                <a16:creationId xmlns:a16="http://schemas.microsoft.com/office/drawing/2014/main" id="{5954CBD7-4F55-46E3-8DDF-A50638E35DE7}"/>
              </a:ext>
            </a:extLst>
          </p:cNvPr>
          <p:cNvSpPr>
            <a:spLocks noGrp="1"/>
          </p:cNvSpPr>
          <p:nvPr>
            <p:ph type="body" sz="quarter" idx="11"/>
          </p:nvPr>
        </p:nvSpPr>
        <p:spPr>
          <a:xfrm>
            <a:off x="1775520" y="2204864"/>
            <a:ext cx="8064896" cy="3662536"/>
          </a:xfrm>
        </p:spPr>
        <p:txBody>
          <a:bodyPr/>
          <a:lstStyle/>
          <a:p>
            <a:pPr>
              <a:spcBef>
                <a:spcPts val="0"/>
              </a:spcBef>
              <a:spcAft>
                <a:spcPts val="4200"/>
              </a:spcAft>
            </a:pPr>
            <a:r>
              <a:rPr lang="en-US" sz="2400" dirty="0" err="1"/>
              <a:t>ReWG</a:t>
            </a:r>
            <a:r>
              <a:rPr lang="en-US" sz="2400" dirty="0"/>
              <a:t> </a:t>
            </a:r>
            <a:r>
              <a:rPr lang="en-US" sz="2400" dirty="0" err="1" smtClean="0"/>
              <a:t>résoudra</a:t>
            </a:r>
            <a:r>
              <a:rPr lang="en-US" sz="2400" dirty="0" smtClean="0"/>
              <a:t> les </a:t>
            </a:r>
            <a:r>
              <a:rPr lang="en-US" sz="2400" dirty="0" err="1" smtClean="0"/>
              <a:t>commentaires</a:t>
            </a:r>
            <a:r>
              <a:rPr lang="en-US" sz="2400" dirty="0" smtClean="0"/>
              <a:t> </a:t>
            </a:r>
            <a:r>
              <a:rPr lang="en-US" sz="2400" dirty="0" err="1" smtClean="0"/>
              <a:t>reçus</a:t>
            </a:r>
            <a:r>
              <a:rPr lang="en-US" sz="2400" dirty="0" smtClean="0"/>
              <a:t> pendant la consultation </a:t>
            </a:r>
            <a:r>
              <a:rPr lang="en-US" sz="2400" dirty="0" err="1" smtClean="0"/>
              <a:t>publique</a:t>
            </a:r>
            <a:r>
              <a:rPr lang="en-US" sz="2400" dirty="0" smtClean="0"/>
              <a:t>, </a:t>
            </a:r>
            <a:r>
              <a:rPr lang="en-US" sz="2400" dirty="0" err="1" smtClean="0"/>
              <a:t>puis</a:t>
            </a:r>
            <a:r>
              <a:rPr lang="en-US" sz="2400" dirty="0" smtClean="0"/>
              <a:t> </a:t>
            </a:r>
            <a:r>
              <a:rPr lang="en-US" sz="2400" dirty="0" err="1" smtClean="0"/>
              <a:t>soumettra</a:t>
            </a:r>
            <a:r>
              <a:rPr lang="en-US" sz="2400" dirty="0" smtClean="0"/>
              <a:t> le document au PDC à </a:t>
            </a:r>
            <a:r>
              <a:rPr lang="en-US" sz="2400" dirty="0" err="1" smtClean="0"/>
              <a:t>l’automne</a:t>
            </a:r>
            <a:r>
              <a:rPr lang="en-US" sz="2400" dirty="0" smtClean="0"/>
              <a:t>.  Le document </a:t>
            </a:r>
            <a:r>
              <a:rPr lang="en-US" sz="2400" dirty="0" err="1" smtClean="0"/>
              <a:t>définitif</a:t>
            </a:r>
            <a:r>
              <a:rPr lang="en-US" sz="2400" dirty="0" smtClean="0"/>
              <a:t> </a:t>
            </a:r>
            <a:r>
              <a:rPr lang="en-US" sz="2400" dirty="0" err="1" smtClean="0"/>
              <a:t>devrait</a:t>
            </a:r>
            <a:r>
              <a:rPr lang="en-US" sz="2400" dirty="0" smtClean="0"/>
              <a:t> </a:t>
            </a:r>
            <a:r>
              <a:rPr lang="en-US" sz="2400" dirty="0" err="1" smtClean="0"/>
              <a:t>être</a:t>
            </a:r>
            <a:r>
              <a:rPr lang="en-US" sz="2400" dirty="0" smtClean="0"/>
              <a:t> </a:t>
            </a:r>
            <a:r>
              <a:rPr lang="en-US" sz="2400" dirty="0" err="1" smtClean="0"/>
              <a:t>adopté</a:t>
            </a:r>
            <a:r>
              <a:rPr lang="en-US" sz="2400" dirty="0" smtClean="0"/>
              <a:t> au 4</a:t>
            </a:r>
            <a:r>
              <a:rPr lang="en-US" sz="2400" baseline="30000" dirty="0" smtClean="0"/>
              <a:t>e </a:t>
            </a:r>
            <a:r>
              <a:rPr lang="en-US" sz="2400" dirty="0" err="1" smtClean="0"/>
              <a:t>trimestre</a:t>
            </a:r>
            <a:r>
              <a:rPr lang="en-US" sz="2400" dirty="0" smtClean="0"/>
              <a:t> 2023.</a:t>
            </a:r>
            <a:endParaRPr lang="en-US" sz="2400" dirty="0"/>
          </a:p>
        </p:txBody>
      </p:sp>
      <p:sp>
        <p:nvSpPr>
          <p:cNvPr id="3" name="Footer Placeholder 2">
            <a:extLst>
              <a:ext uri="{FF2B5EF4-FFF2-40B4-BE49-F238E27FC236}">
                <a16:creationId xmlns:a16="http://schemas.microsoft.com/office/drawing/2014/main" id="{43882506-DD3B-8CFC-EB83-4D6096B40A00}"/>
              </a:ext>
            </a:extLst>
          </p:cNvPr>
          <p:cNvSpPr>
            <a:spLocks noGrp="1"/>
          </p:cNvSpPr>
          <p:nvPr>
            <p:ph type="ftr" sz="quarter" idx="3"/>
          </p:nvPr>
        </p:nvSpPr>
        <p:spPr>
          <a:xfrm>
            <a:off x="7099205" y="6395641"/>
            <a:ext cx="4683369" cy="365125"/>
          </a:xfrm>
        </p:spPr>
        <p:txBody>
          <a:bodyPr/>
          <a:lstStyle/>
          <a:p>
            <a:fld id="{659FAAAF-BADD-4A86-87F0-1B0FB9C09137}" type="slidenum">
              <a:rPr lang="en-GB" smtClean="0">
                <a:solidFill>
                  <a:schemeClr val="tx1"/>
                </a:solidFill>
                <a:ea typeface="Tahoma" panose="020B0604030504040204" pitchFamily="34" charset="0"/>
              </a:rPr>
              <a:pPr/>
              <a:t>15</a:t>
            </a:fld>
            <a:r>
              <a:rPr lang="en-GB">
                <a:solidFill>
                  <a:schemeClr val="tx1"/>
                </a:solidFill>
                <a:ea typeface="Tahoma" panose="020B0604030504040204" pitchFamily="34" charset="0"/>
              </a:rPr>
              <a:t> </a:t>
            </a:r>
            <a:endParaRPr lang="en-GB" dirty="0"/>
          </a:p>
        </p:txBody>
      </p:sp>
    </p:spTree>
    <p:extLst>
      <p:ext uri="{BB962C8B-B14F-4D97-AF65-F5344CB8AC3E}">
        <p14:creationId xmlns:p14="http://schemas.microsoft.com/office/powerpoint/2010/main" val="31309004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732A43B5-45B6-4165-96B1-B7FD9FE7B932}"/>
              </a:ext>
            </a:extLst>
          </p:cNvPr>
          <p:cNvSpPr>
            <a:spLocks noGrp="1"/>
          </p:cNvSpPr>
          <p:nvPr>
            <p:ph type="body" sz="quarter" idx="10"/>
          </p:nvPr>
        </p:nvSpPr>
        <p:spPr>
          <a:xfrm>
            <a:off x="2999656" y="1916832"/>
            <a:ext cx="8532391" cy="766615"/>
          </a:xfrm>
        </p:spPr>
        <p:txBody>
          <a:bodyPr/>
          <a:lstStyle/>
          <a:p>
            <a:r>
              <a:rPr lang="en-US" sz="6000" spc="100" dirty="0" smtClean="0">
                <a:solidFill>
                  <a:srgbClr val="00B0F0"/>
                </a:solidFill>
                <a:latin typeface="Tahoma" panose="020B0604030504040204" pitchFamily="34" charset="0"/>
                <a:cs typeface="Tahoma" panose="020B0604030504040204" pitchFamily="34" charset="0"/>
              </a:rPr>
              <a:t>Questions?</a:t>
            </a:r>
            <a:endParaRPr lang="en-US" sz="6000" spc="100" dirty="0">
              <a:solidFill>
                <a:srgbClr val="00B0F0"/>
              </a:solidFill>
              <a:latin typeface="Tahoma" panose="020B0604030504040204" pitchFamily="34" charset="0"/>
              <a:cs typeface="Tahoma" panose="020B0604030504040204" pitchFamily="34" charset="0"/>
            </a:endParaRPr>
          </a:p>
          <a:p>
            <a:endParaRPr lang="en-GB" dirty="0"/>
          </a:p>
        </p:txBody>
      </p:sp>
      <p:sp>
        <p:nvSpPr>
          <p:cNvPr id="4" name="Footer Placeholder 2">
            <a:extLst>
              <a:ext uri="{FF2B5EF4-FFF2-40B4-BE49-F238E27FC236}">
                <a16:creationId xmlns:a16="http://schemas.microsoft.com/office/drawing/2014/main" id="{866D687E-C9AF-AEB6-E17A-1A0EC8ECF62B}"/>
              </a:ext>
            </a:extLst>
          </p:cNvPr>
          <p:cNvSpPr>
            <a:spLocks noGrp="1"/>
          </p:cNvSpPr>
          <p:nvPr>
            <p:ph type="ftr" sz="quarter" idx="3"/>
          </p:nvPr>
        </p:nvSpPr>
        <p:spPr>
          <a:xfrm>
            <a:off x="7099205" y="6395641"/>
            <a:ext cx="4683369" cy="365125"/>
          </a:xfrm>
        </p:spPr>
        <p:txBody>
          <a:bodyPr/>
          <a:lstStyle/>
          <a:p>
            <a:fld id="{659FAAAF-BADD-4A86-87F0-1B0FB9C09137}" type="slidenum">
              <a:rPr lang="en-GB" smtClean="0">
                <a:solidFill>
                  <a:schemeClr val="tx1"/>
                </a:solidFill>
                <a:ea typeface="Tahoma" panose="020B0604030504040204" pitchFamily="34" charset="0"/>
              </a:rPr>
              <a:pPr/>
              <a:t>16</a:t>
            </a:fld>
            <a:r>
              <a:rPr lang="en-GB">
                <a:solidFill>
                  <a:schemeClr val="tx1"/>
                </a:solidFill>
                <a:ea typeface="Tahoma" panose="020B0604030504040204" pitchFamily="34" charset="0"/>
              </a:rPr>
              <a:t> </a:t>
            </a:r>
            <a:endParaRPr lang="en-GB" dirty="0"/>
          </a:p>
        </p:txBody>
      </p:sp>
      <p:sp>
        <p:nvSpPr>
          <p:cNvPr id="2" name="Espace réservé du texte 1"/>
          <p:cNvSpPr>
            <a:spLocks noGrp="1"/>
          </p:cNvSpPr>
          <p:nvPr>
            <p:ph type="body" sz="quarter" idx="11"/>
          </p:nvPr>
        </p:nvSpPr>
        <p:spPr>
          <a:xfrm>
            <a:off x="515937" y="4365104"/>
            <a:ext cx="11160125" cy="1623914"/>
          </a:xfrm>
        </p:spPr>
        <p:txBody>
          <a:bodyPr/>
          <a:lstStyle/>
          <a:p>
            <a:r>
              <a:rPr lang="fr-FR" dirty="0" smtClean="0"/>
              <a:t>Contact:  francois.tempe@acpr.banque-france.fr</a:t>
            </a:r>
            <a:endParaRPr lang="fr-FR" dirty="0"/>
          </a:p>
        </p:txBody>
      </p:sp>
    </p:spTree>
    <p:extLst>
      <p:ext uri="{BB962C8B-B14F-4D97-AF65-F5344CB8AC3E}">
        <p14:creationId xmlns:p14="http://schemas.microsoft.com/office/powerpoint/2010/main" val="2653997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732A43B5-45B6-4165-96B1-B7FD9FE7B932}"/>
              </a:ext>
            </a:extLst>
          </p:cNvPr>
          <p:cNvSpPr>
            <a:spLocks noGrp="1"/>
          </p:cNvSpPr>
          <p:nvPr>
            <p:ph type="body" sz="quarter" idx="10"/>
          </p:nvPr>
        </p:nvSpPr>
        <p:spPr/>
        <p:txBody>
          <a:bodyPr/>
          <a:lstStyle/>
          <a:p>
            <a:r>
              <a:rPr lang="en-US" dirty="0" err="1" smtClean="0"/>
              <a:t>Vue</a:t>
            </a:r>
            <a:r>
              <a:rPr lang="en-US" dirty="0" smtClean="0"/>
              <a:t> </a:t>
            </a:r>
            <a:r>
              <a:rPr lang="en-US" dirty="0" err="1" smtClean="0"/>
              <a:t>d’ensemble</a:t>
            </a:r>
            <a:endParaRPr lang="en-US" dirty="0"/>
          </a:p>
          <a:p>
            <a:endParaRPr lang="en-GB" dirty="0"/>
          </a:p>
        </p:txBody>
      </p:sp>
      <p:sp>
        <p:nvSpPr>
          <p:cNvPr id="8" name="Text Placeholder 7">
            <a:extLst>
              <a:ext uri="{FF2B5EF4-FFF2-40B4-BE49-F238E27FC236}">
                <a16:creationId xmlns:a16="http://schemas.microsoft.com/office/drawing/2014/main" id="{5954CBD7-4F55-46E3-8DDF-A50638E35DE7}"/>
              </a:ext>
            </a:extLst>
          </p:cNvPr>
          <p:cNvSpPr>
            <a:spLocks noGrp="1"/>
          </p:cNvSpPr>
          <p:nvPr>
            <p:ph type="body" sz="quarter" idx="11"/>
          </p:nvPr>
        </p:nvSpPr>
        <p:spPr>
          <a:xfrm>
            <a:off x="515937" y="1252054"/>
            <a:ext cx="11160125" cy="3167546"/>
          </a:xfrm>
        </p:spPr>
        <p:txBody>
          <a:bodyPr/>
          <a:lstStyle/>
          <a:p>
            <a:pPr>
              <a:spcBef>
                <a:spcPts val="0"/>
              </a:spcBef>
              <a:spcAft>
                <a:spcPts val="3000"/>
              </a:spcAft>
            </a:pPr>
            <a:r>
              <a:rPr lang="en-US" sz="2400" dirty="0" smtClean="0"/>
              <a:t>Point </a:t>
            </a:r>
            <a:r>
              <a:rPr lang="en-US" sz="2400" dirty="0" err="1" smtClean="0"/>
              <a:t>d’actualité</a:t>
            </a:r>
            <a:r>
              <a:rPr lang="en-US" sz="2400" dirty="0" smtClean="0"/>
              <a:t> sur:</a:t>
            </a:r>
            <a:endParaRPr lang="en-US" sz="2400" dirty="0"/>
          </a:p>
          <a:p>
            <a:pPr marL="992187" lvl="1" indent="-457200">
              <a:lnSpc>
                <a:spcPct val="100000"/>
              </a:lnSpc>
              <a:spcBef>
                <a:spcPts val="0"/>
              </a:spcBef>
              <a:spcAft>
                <a:spcPts val="3000"/>
              </a:spcAft>
              <a:buFont typeface="+mj-lt"/>
              <a:buAutoNum type="arabicPeriod"/>
            </a:pPr>
            <a:r>
              <a:rPr lang="en-GB" sz="2400" dirty="0" smtClean="0"/>
              <a:t>Les </a:t>
            </a:r>
            <a:r>
              <a:rPr lang="en-GB" sz="2400" dirty="0" err="1" smtClean="0"/>
              <a:t>travaux</a:t>
            </a:r>
            <a:r>
              <a:rPr lang="en-GB" sz="2400" dirty="0" smtClean="0"/>
              <a:t> du GT (</a:t>
            </a:r>
            <a:r>
              <a:rPr lang="en-GB" sz="2400" dirty="0" err="1" smtClean="0"/>
              <a:t>groupe</a:t>
            </a:r>
            <a:r>
              <a:rPr lang="en-GB" sz="2400" dirty="0" smtClean="0"/>
              <a:t> de travail) </a:t>
            </a:r>
            <a:r>
              <a:rPr lang="en-GB" sz="2400" dirty="0" err="1" smtClean="0"/>
              <a:t>Résolution</a:t>
            </a:r>
            <a:r>
              <a:rPr lang="en-GB" sz="2400" dirty="0" smtClean="0"/>
              <a:t> (</a:t>
            </a:r>
            <a:r>
              <a:rPr lang="en-GB" sz="2400" dirty="0" err="1" smtClean="0"/>
              <a:t>ReWG</a:t>
            </a:r>
            <a:r>
              <a:rPr lang="en-GB" sz="2400" dirty="0" smtClean="0"/>
              <a:t>) sur la </a:t>
            </a:r>
            <a:r>
              <a:rPr lang="en-GB" sz="2400" dirty="0" err="1" smtClean="0"/>
              <a:t>planification</a:t>
            </a:r>
            <a:r>
              <a:rPr lang="en-GB" sz="2400" dirty="0" smtClean="0"/>
              <a:t> de la </a:t>
            </a:r>
            <a:r>
              <a:rPr lang="en-GB" sz="2400" dirty="0" err="1" smtClean="0"/>
              <a:t>résolution</a:t>
            </a:r>
            <a:r>
              <a:rPr lang="en-GB" sz="2400" dirty="0" smtClean="0"/>
              <a:t> </a:t>
            </a:r>
            <a:r>
              <a:rPr lang="en-GB" sz="2400" dirty="0" smtClean="0"/>
              <a:t>et du </a:t>
            </a:r>
            <a:r>
              <a:rPr lang="en-GB" sz="2400" dirty="0" err="1" smtClean="0"/>
              <a:t>rétablissement</a:t>
            </a:r>
            <a:r>
              <a:rPr lang="en-GB" sz="2400" dirty="0" smtClean="0"/>
              <a:t> (</a:t>
            </a:r>
            <a:r>
              <a:rPr lang="en-GB" sz="2400" dirty="0" err="1" smtClean="0"/>
              <a:t>dans</a:t>
            </a:r>
            <a:r>
              <a:rPr lang="en-GB" sz="2400" dirty="0" smtClean="0"/>
              <a:t> le cadre de la </a:t>
            </a:r>
            <a:r>
              <a:rPr lang="en-GB" sz="2400" dirty="0" err="1" smtClean="0"/>
              <a:t>révision</a:t>
            </a:r>
            <a:r>
              <a:rPr lang="en-GB" sz="2400" dirty="0" smtClean="0"/>
              <a:t> du cadre </a:t>
            </a:r>
            <a:r>
              <a:rPr lang="en-GB" sz="2400" dirty="0" err="1" smtClean="0"/>
              <a:t>holistique</a:t>
            </a:r>
            <a:r>
              <a:rPr lang="en-GB" sz="2400" dirty="0" smtClean="0"/>
              <a:t> de </a:t>
            </a:r>
            <a:r>
              <a:rPr lang="en-GB" sz="2400" dirty="0" err="1" smtClean="0"/>
              <a:t>l’IAIS</a:t>
            </a:r>
            <a:r>
              <a:rPr lang="en-GB" sz="2400" dirty="0" smtClean="0"/>
              <a:t> / AICA)</a:t>
            </a:r>
            <a:endParaRPr lang="en-GB" sz="2400" dirty="0"/>
          </a:p>
          <a:p>
            <a:pPr marL="992187" lvl="1" indent="-457200">
              <a:lnSpc>
                <a:spcPct val="100000"/>
              </a:lnSpc>
              <a:spcBef>
                <a:spcPts val="0"/>
              </a:spcBef>
              <a:spcAft>
                <a:spcPts val="3000"/>
              </a:spcAft>
              <a:buFont typeface="+mj-lt"/>
              <a:buAutoNum type="arabicPeriod"/>
            </a:pPr>
            <a:r>
              <a:rPr lang="en-GB" sz="2400" dirty="0" smtClean="0"/>
              <a:t>(pour </a:t>
            </a:r>
            <a:r>
              <a:rPr lang="en-GB" sz="2400" dirty="0" err="1" smtClean="0"/>
              <a:t>mémoire</a:t>
            </a:r>
            <a:r>
              <a:rPr lang="en-GB" sz="2400" dirty="0" smtClean="0"/>
              <a:t>) </a:t>
            </a:r>
            <a:r>
              <a:rPr lang="fr-FR" sz="2400" dirty="0"/>
              <a:t>Résultats de la consultation publique sur le projet de document </a:t>
            </a:r>
            <a:r>
              <a:rPr lang="fr-FR" sz="2400" dirty="0" smtClean="0"/>
              <a:t>de discussion sur les fonds de garantie défaillance</a:t>
            </a:r>
            <a:endParaRPr lang="en-US" sz="2400" dirty="0"/>
          </a:p>
          <a:p>
            <a:pPr>
              <a:spcAft>
                <a:spcPts val="3000"/>
              </a:spcAft>
            </a:pPr>
            <a:endParaRPr lang="en-US" sz="2000" dirty="0"/>
          </a:p>
        </p:txBody>
      </p:sp>
      <p:sp>
        <p:nvSpPr>
          <p:cNvPr id="3" name="Footer Placeholder 2">
            <a:extLst>
              <a:ext uri="{FF2B5EF4-FFF2-40B4-BE49-F238E27FC236}">
                <a16:creationId xmlns:a16="http://schemas.microsoft.com/office/drawing/2014/main" id="{2A0FDD4F-18FD-4577-386F-4FAACB03BEEF}"/>
              </a:ext>
            </a:extLst>
          </p:cNvPr>
          <p:cNvSpPr>
            <a:spLocks noGrp="1"/>
          </p:cNvSpPr>
          <p:nvPr>
            <p:ph type="ftr" sz="quarter" idx="3"/>
          </p:nvPr>
        </p:nvSpPr>
        <p:spPr>
          <a:xfrm>
            <a:off x="7099205" y="6395641"/>
            <a:ext cx="4683369" cy="365125"/>
          </a:xfrm>
        </p:spPr>
        <p:txBody>
          <a:bodyPr/>
          <a:lstStyle/>
          <a:p>
            <a:fld id="{659FAAAF-BADD-4A86-87F0-1B0FB9C09137}" type="slidenum">
              <a:rPr lang="en-GB" smtClean="0">
                <a:solidFill>
                  <a:schemeClr val="tx1"/>
                </a:solidFill>
                <a:ea typeface="Tahoma" panose="020B0604030504040204" pitchFamily="34" charset="0"/>
              </a:rPr>
              <a:pPr/>
              <a:t>2</a:t>
            </a:fld>
            <a:r>
              <a:rPr lang="en-GB">
                <a:solidFill>
                  <a:schemeClr val="tx1"/>
                </a:solidFill>
                <a:ea typeface="Tahoma" panose="020B0604030504040204" pitchFamily="34" charset="0"/>
              </a:rPr>
              <a:t> </a:t>
            </a:r>
            <a:endParaRPr lang="en-GB" dirty="0"/>
          </a:p>
        </p:txBody>
      </p:sp>
    </p:spTree>
    <p:extLst>
      <p:ext uri="{BB962C8B-B14F-4D97-AF65-F5344CB8AC3E}">
        <p14:creationId xmlns:p14="http://schemas.microsoft.com/office/powerpoint/2010/main" val="10604301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33B68F9-2F8B-4738-A7E7-22C178A6981A}"/>
              </a:ext>
            </a:extLst>
          </p:cNvPr>
          <p:cNvSpPr>
            <a:spLocks noGrp="1"/>
          </p:cNvSpPr>
          <p:nvPr>
            <p:ph type="body" sz="quarter" idx="15"/>
          </p:nvPr>
        </p:nvSpPr>
        <p:spPr>
          <a:xfrm>
            <a:off x="551385" y="2132856"/>
            <a:ext cx="11089232" cy="2020777"/>
          </a:xfrm>
        </p:spPr>
        <p:txBody>
          <a:bodyPr/>
          <a:lstStyle/>
          <a:p>
            <a:pPr marL="720000" lvl="1" indent="-720000">
              <a:lnSpc>
                <a:spcPct val="100000"/>
              </a:lnSpc>
              <a:spcBef>
                <a:spcPts val="0"/>
              </a:spcBef>
              <a:spcAft>
                <a:spcPts val="600"/>
              </a:spcAft>
              <a:buAutoNum type="arabicPeriod"/>
            </a:pPr>
            <a:r>
              <a:rPr lang="en-GB" sz="4800" dirty="0" err="1" smtClean="0">
                <a:latin typeface="Arial (Body)"/>
                <a:cs typeface="Arial" panose="020B0604020202020204" pitchFamily="34" charset="0"/>
              </a:rPr>
              <a:t>Révisions</a:t>
            </a:r>
            <a:r>
              <a:rPr lang="en-GB" sz="4800" dirty="0" smtClean="0">
                <a:latin typeface="Arial (Body)"/>
                <a:cs typeface="Arial" panose="020B0604020202020204" pitchFamily="34" charset="0"/>
              </a:rPr>
              <a:t> </a:t>
            </a:r>
            <a:r>
              <a:rPr lang="en-GB" sz="4800" dirty="0" smtClean="0">
                <a:latin typeface="Arial (Body)"/>
                <a:cs typeface="Arial" panose="020B0604020202020204" pitchFamily="34" charset="0"/>
              </a:rPr>
              <a:t>des standards </a:t>
            </a:r>
            <a:r>
              <a:rPr lang="en-GB" sz="4800" dirty="0" smtClean="0">
                <a:latin typeface="Arial (Body)"/>
                <a:cs typeface="Arial" panose="020B0604020202020204" pitchFamily="34" charset="0"/>
              </a:rPr>
              <a:t>(des PBA) de </a:t>
            </a:r>
            <a:r>
              <a:rPr lang="en-GB" sz="4800" dirty="0" err="1" smtClean="0">
                <a:latin typeface="Arial (Body)"/>
                <a:cs typeface="Arial" panose="020B0604020202020204" pitchFamily="34" charset="0"/>
              </a:rPr>
              <a:t>l’AICA</a:t>
            </a:r>
            <a:r>
              <a:rPr lang="en-GB" sz="4800" dirty="0" smtClean="0">
                <a:latin typeface="Arial (Body)"/>
                <a:cs typeface="Arial" panose="020B0604020202020204" pitchFamily="34" charset="0"/>
              </a:rPr>
              <a:t> sur </a:t>
            </a:r>
          </a:p>
          <a:p>
            <a:pPr marL="360000" lvl="1" indent="0">
              <a:lnSpc>
                <a:spcPct val="100000"/>
              </a:lnSpc>
              <a:spcBef>
                <a:spcPts val="0"/>
              </a:spcBef>
              <a:spcAft>
                <a:spcPts val="3000"/>
              </a:spcAft>
              <a:buNone/>
            </a:pPr>
            <a:r>
              <a:rPr lang="en-GB" sz="4800" dirty="0" smtClean="0">
                <a:latin typeface="Arial (Body)"/>
                <a:cs typeface="Arial" panose="020B0604020202020204" pitchFamily="34" charset="0"/>
              </a:rPr>
              <a:t>- les </a:t>
            </a:r>
            <a:r>
              <a:rPr lang="en-GB" sz="4800" dirty="0" smtClean="0">
                <a:latin typeface="Arial (Body)"/>
                <a:cs typeface="Arial" panose="020B0604020202020204" pitchFamily="34" charset="0"/>
              </a:rPr>
              <a:t>plans de </a:t>
            </a:r>
            <a:r>
              <a:rPr lang="en-GB" sz="4800" dirty="0" err="1" smtClean="0">
                <a:latin typeface="Arial (Body)"/>
                <a:cs typeface="Arial" panose="020B0604020202020204" pitchFamily="34" charset="0"/>
              </a:rPr>
              <a:t>résolution</a:t>
            </a:r>
            <a:r>
              <a:rPr lang="en-GB" sz="4800" dirty="0" smtClean="0">
                <a:latin typeface="Arial (Body)"/>
                <a:cs typeface="Arial" panose="020B0604020202020204" pitchFamily="34" charset="0"/>
              </a:rPr>
              <a:t>,</a:t>
            </a:r>
            <a:br>
              <a:rPr lang="en-GB" sz="4800" dirty="0" smtClean="0">
                <a:latin typeface="Arial (Body)"/>
                <a:cs typeface="Arial" panose="020B0604020202020204" pitchFamily="34" charset="0"/>
              </a:rPr>
            </a:br>
            <a:r>
              <a:rPr lang="en-GB" sz="4800" dirty="0" smtClean="0">
                <a:latin typeface="Arial (Body)"/>
                <a:cs typeface="Arial" panose="020B0604020202020204" pitchFamily="34" charset="0"/>
              </a:rPr>
              <a:t>- les </a:t>
            </a:r>
            <a:r>
              <a:rPr lang="en-GB" sz="4800" dirty="0" smtClean="0">
                <a:latin typeface="Arial (Body)"/>
                <a:cs typeface="Arial" panose="020B0604020202020204" pitchFamily="34" charset="0"/>
              </a:rPr>
              <a:t>plans </a:t>
            </a:r>
            <a:r>
              <a:rPr lang="en-GB" sz="4800" dirty="0" err="1" smtClean="0">
                <a:latin typeface="Arial (Body)"/>
                <a:cs typeface="Arial" panose="020B0604020202020204" pitchFamily="34" charset="0"/>
              </a:rPr>
              <a:t>préventifs</a:t>
            </a:r>
            <a:r>
              <a:rPr lang="en-GB" sz="4800" dirty="0" smtClean="0">
                <a:latin typeface="Arial (Body)"/>
                <a:cs typeface="Arial" panose="020B0604020202020204" pitchFamily="34" charset="0"/>
              </a:rPr>
              <a:t> de </a:t>
            </a:r>
            <a:r>
              <a:rPr lang="en-GB" sz="4800" dirty="0" err="1" smtClean="0">
                <a:latin typeface="Arial (Body)"/>
                <a:cs typeface="Arial" panose="020B0604020202020204" pitchFamily="34" charset="0"/>
              </a:rPr>
              <a:t>rétablissement</a:t>
            </a:r>
            <a:endParaRPr lang="en-GB" sz="4800" dirty="0">
              <a:latin typeface="Arial (Body)"/>
              <a:cs typeface="Arial" panose="020B0604020202020204" pitchFamily="34" charset="0"/>
            </a:endParaRPr>
          </a:p>
        </p:txBody>
      </p:sp>
    </p:spTree>
    <p:extLst>
      <p:ext uri="{BB962C8B-B14F-4D97-AF65-F5344CB8AC3E}">
        <p14:creationId xmlns:p14="http://schemas.microsoft.com/office/powerpoint/2010/main" val="38183487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732A43B5-45B6-4165-96B1-B7FD9FE7B932}"/>
              </a:ext>
            </a:extLst>
          </p:cNvPr>
          <p:cNvSpPr>
            <a:spLocks noGrp="1"/>
          </p:cNvSpPr>
          <p:nvPr>
            <p:ph type="body" sz="quarter" idx="10"/>
          </p:nvPr>
        </p:nvSpPr>
        <p:spPr>
          <a:xfrm>
            <a:off x="479375" y="0"/>
            <a:ext cx="11196687" cy="665941"/>
          </a:xfrm>
        </p:spPr>
        <p:txBody>
          <a:bodyPr/>
          <a:lstStyle/>
          <a:p>
            <a:r>
              <a:rPr lang="en-US" dirty="0" smtClean="0"/>
              <a:t>1.  </a:t>
            </a:r>
            <a:r>
              <a:rPr lang="en-US" dirty="0" err="1" smtClean="0"/>
              <a:t>Contexte</a:t>
            </a:r>
            <a:endParaRPr lang="en-US" dirty="0"/>
          </a:p>
          <a:p>
            <a:endParaRPr lang="en-GB" dirty="0"/>
          </a:p>
        </p:txBody>
      </p:sp>
      <p:sp>
        <p:nvSpPr>
          <p:cNvPr id="8" name="Text Placeholder 7">
            <a:extLst>
              <a:ext uri="{FF2B5EF4-FFF2-40B4-BE49-F238E27FC236}">
                <a16:creationId xmlns:a16="http://schemas.microsoft.com/office/drawing/2014/main" id="{5954CBD7-4F55-46E3-8DDF-A50638E35DE7}"/>
              </a:ext>
            </a:extLst>
          </p:cNvPr>
          <p:cNvSpPr>
            <a:spLocks noGrp="1"/>
          </p:cNvSpPr>
          <p:nvPr>
            <p:ph type="body" sz="quarter" idx="11"/>
          </p:nvPr>
        </p:nvSpPr>
        <p:spPr>
          <a:xfrm>
            <a:off x="497655" y="665941"/>
            <a:ext cx="11160125" cy="1997968"/>
          </a:xfrm>
        </p:spPr>
        <p:txBody>
          <a:bodyPr/>
          <a:lstStyle/>
          <a:p>
            <a:pPr>
              <a:lnSpc>
                <a:spcPct val="100000"/>
              </a:lnSpc>
              <a:spcAft>
                <a:spcPts val="1200"/>
              </a:spcAft>
            </a:pPr>
            <a:r>
              <a:rPr lang="en-GB" dirty="0" err="1" smtClean="0"/>
              <a:t>En</a:t>
            </a:r>
            <a:r>
              <a:rPr lang="en-GB" dirty="0" smtClean="0"/>
              <a:t> </a:t>
            </a:r>
            <a:r>
              <a:rPr lang="en-GB" dirty="0" err="1" smtClean="0"/>
              <a:t>novembre</a:t>
            </a:r>
            <a:r>
              <a:rPr lang="en-GB" dirty="0" smtClean="0"/>
              <a:t> 2019, </a:t>
            </a:r>
            <a:r>
              <a:rPr lang="en-GB" dirty="0" err="1" smtClean="0"/>
              <a:t>l’AICA</a:t>
            </a:r>
            <a:r>
              <a:rPr lang="en-GB" dirty="0" smtClean="0"/>
              <a:t> a </a:t>
            </a:r>
            <a:r>
              <a:rPr lang="en-GB" dirty="0" err="1" smtClean="0"/>
              <a:t>adopté</a:t>
            </a:r>
            <a:r>
              <a:rPr lang="en-GB" dirty="0" smtClean="0"/>
              <a:t> un nouveau </a:t>
            </a:r>
            <a:r>
              <a:rPr lang="en-GB" dirty="0"/>
              <a:t>PBA </a:t>
            </a:r>
            <a:r>
              <a:rPr lang="en-GB" dirty="0" smtClean="0"/>
              <a:t>─</a:t>
            </a:r>
            <a:r>
              <a:rPr lang="en-GB" i="1" dirty="0" smtClean="0"/>
              <a:t>Principe de base </a:t>
            </a:r>
            <a:r>
              <a:rPr lang="en-GB" i="1" dirty="0" err="1" smtClean="0"/>
              <a:t>d’assurance</a:t>
            </a:r>
            <a:r>
              <a:rPr lang="en-GB" dirty="0" smtClean="0"/>
              <a:t>─ n°12.  Le PBA 12 </a:t>
            </a:r>
            <a:r>
              <a:rPr lang="en-GB" dirty="0" err="1" smtClean="0"/>
              <a:t>s’intitule</a:t>
            </a:r>
            <a:r>
              <a:rPr lang="en-GB" dirty="0" smtClean="0"/>
              <a:t> </a:t>
            </a:r>
            <a:r>
              <a:rPr lang="en-GB" i="1" dirty="0" smtClean="0"/>
              <a:t>« </a:t>
            </a:r>
            <a:r>
              <a:rPr lang="fr-FR" i="1" dirty="0" smtClean="0"/>
              <a:t>Sortie </a:t>
            </a:r>
            <a:r>
              <a:rPr lang="fr-FR" i="1" dirty="0"/>
              <a:t>du marché et </a:t>
            </a:r>
            <a:r>
              <a:rPr lang="fr-FR" i="1" dirty="0" smtClean="0"/>
              <a:t>résolution »</a:t>
            </a:r>
            <a:r>
              <a:rPr lang="en-GB" dirty="0" smtClean="0"/>
              <a:t> </a:t>
            </a:r>
          </a:p>
          <a:p>
            <a:pPr>
              <a:lnSpc>
                <a:spcPct val="100000"/>
              </a:lnSpc>
              <a:spcAft>
                <a:spcPts val="1200"/>
              </a:spcAft>
            </a:pPr>
            <a:r>
              <a:rPr lang="en-GB" dirty="0" smtClean="0"/>
              <a:t>(rappel:  les PBA de </a:t>
            </a:r>
            <a:r>
              <a:rPr lang="en-GB" dirty="0" err="1" smtClean="0"/>
              <a:t>l’AIC</a:t>
            </a:r>
            <a:r>
              <a:rPr lang="en-GB" dirty="0" smtClean="0"/>
              <a:t>	A </a:t>
            </a:r>
            <a:r>
              <a:rPr lang="en-GB" dirty="0" err="1" smtClean="0"/>
              <a:t>sont</a:t>
            </a:r>
            <a:r>
              <a:rPr lang="en-GB" dirty="0" smtClean="0"/>
              <a:t> </a:t>
            </a:r>
            <a:r>
              <a:rPr lang="en-GB" dirty="0" err="1" smtClean="0"/>
              <a:t>disponibles</a:t>
            </a:r>
            <a:r>
              <a:rPr lang="en-GB" dirty="0" smtClean="0"/>
              <a:t> sur le site du GCAF,  </a:t>
            </a:r>
            <a:r>
              <a:rPr lang="en-GB" dirty="0" err="1" smtClean="0"/>
              <a:t>rubrique</a:t>
            </a:r>
            <a:r>
              <a:rPr lang="en-GB" dirty="0" smtClean="0"/>
              <a:t> “</a:t>
            </a:r>
            <a:r>
              <a:rPr lang="en-GB" dirty="0" err="1" smtClean="0"/>
              <a:t>Textes</a:t>
            </a:r>
            <a:r>
              <a:rPr lang="en-GB" dirty="0" smtClean="0"/>
              <a:t> de reference”, </a:t>
            </a:r>
            <a:r>
              <a:rPr lang="en-GB" dirty="0" err="1" smtClean="0"/>
              <a:t>onglet</a:t>
            </a:r>
            <a:r>
              <a:rPr lang="en-GB" dirty="0" smtClean="0"/>
              <a:t> “AICA-IAIS”:  </a:t>
            </a:r>
            <a:r>
              <a:rPr lang="en-GB" dirty="0" err="1" smtClean="0"/>
              <a:t>ici</a:t>
            </a:r>
            <a:r>
              <a:rPr lang="en-GB" dirty="0" smtClean="0"/>
              <a:t> </a:t>
            </a:r>
            <a:r>
              <a:rPr lang="fr-FR" sz="1000" dirty="0">
                <a:hlinkClick r:id="rId3"/>
              </a:rPr>
              <a:t>AICA-IAIS | Banque de France (banque-france.fr)</a:t>
            </a:r>
            <a:r>
              <a:rPr lang="fr-FR" dirty="0">
                <a:hlinkClick r:id="rId3"/>
              </a:rPr>
              <a:t> </a:t>
            </a:r>
            <a:r>
              <a:rPr lang="fr-FR" dirty="0" smtClean="0"/>
              <a:t>.   La traduction française est présentée en vis-à-vis du texte original anglais)</a:t>
            </a:r>
          </a:p>
        </p:txBody>
      </p:sp>
      <p:sp>
        <p:nvSpPr>
          <p:cNvPr id="2" name="Footer Placeholder 2">
            <a:extLst>
              <a:ext uri="{FF2B5EF4-FFF2-40B4-BE49-F238E27FC236}">
                <a16:creationId xmlns:a16="http://schemas.microsoft.com/office/drawing/2014/main" id="{F21CB0CC-B7AB-3014-30E1-3D3770622E7F}"/>
              </a:ext>
            </a:extLst>
          </p:cNvPr>
          <p:cNvSpPr>
            <a:spLocks noGrp="1"/>
          </p:cNvSpPr>
          <p:nvPr>
            <p:ph type="ftr" sz="quarter" idx="3"/>
          </p:nvPr>
        </p:nvSpPr>
        <p:spPr>
          <a:xfrm>
            <a:off x="7099205" y="6395641"/>
            <a:ext cx="4683369" cy="365125"/>
          </a:xfrm>
        </p:spPr>
        <p:txBody>
          <a:bodyPr/>
          <a:lstStyle/>
          <a:p>
            <a:fld id="{659FAAAF-BADD-4A86-87F0-1B0FB9C09137}" type="slidenum">
              <a:rPr lang="en-GB" smtClean="0">
                <a:solidFill>
                  <a:schemeClr val="tx1"/>
                </a:solidFill>
                <a:ea typeface="Tahoma" panose="020B0604030504040204" pitchFamily="34" charset="0"/>
              </a:rPr>
              <a:pPr/>
              <a:t>4</a:t>
            </a:fld>
            <a:r>
              <a:rPr lang="en-GB" dirty="0">
                <a:solidFill>
                  <a:schemeClr val="tx1"/>
                </a:solidFill>
                <a:ea typeface="Tahoma" panose="020B0604030504040204" pitchFamily="34" charset="0"/>
              </a:rPr>
              <a:t> </a:t>
            </a:r>
            <a:endParaRPr lang="en-GB" dirty="0"/>
          </a:p>
        </p:txBody>
      </p:sp>
      <p:graphicFrame>
        <p:nvGraphicFramePr>
          <p:cNvPr id="3" name="Tableau 2"/>
          <p:cNvGraphicFramePr>
            <a:graphicFrameLocks noGrp="1"/>
          </p:cNvGraphicFramePr>
          <p:nvPr>
            <p:extLst>
              <p:ext uri="{D42A27DB-BD31-4B8C-83A1-F6EECF244321}">
                <p14:modId xmlns:p14="http://schemas.microsoft.com/office/powerpoint/2010/main" val="2819170824"/>
              </p:ext>
            </p:extLst>
          </p:nvPr>
        </p:nvGraphicFramePr>
        <p:xfrm>
          <a:off x="497655" y="2805718"/>
          <a:ext cx="11178407" cy="3913887"/>
        </p:xfrm>
        <a:graphic>
          <a:graphicData uri="http://schemas.openxmlformats.org/drawingml/2006/table">
            <a:tbl>
              <a:tblPr firstRow="1" firstCol="1" bandRow="1">
                <a:tableStyleId>{5C22544A-7EE6-4342-B048-85BDC9FD1C3A}</a:tableStyleId>
              </a:tblPr>
              <a:tblGrid>
                <a:gridCol w="469024">
                  <a:extLst>
                    <a:ext uri="{9D8B030D-6E8A-4147-A177-3AD203B41FA5}">
                      <a16:colId xmlns:a16="http://schemas.microsoft.com/office/drawing/2014/main" val="574258943"/>
                    </a:ext>
                  </a:extLst>
                </a:gridCol>
                <a:gridCol w="5452019">
                  <a:extLst>
                    <a:ext uri="{9D8B030D-6E8A-4147-A177-3AD203B41FA5}">
                      <a16:colId xmlns:a16="http://schemas.microsoft.com/office/drawing/2014/main" val="3113192925"/>
                    </a:ext>
                  </a:extLst>
                </a:gridCol>
                <a:gridCol w="5257364">
                  <a:extLst>
                    <a:ext uri="{9D8B030D-6E8A-4147-A177-3AD203B41FA5}">
                      <a16:colId xmlns:a16="http://schemas.microsoft.com/office/drawing/2014/main" val="1123548501"/>
                    </a:ext>
                  </a:extLst>
                </a:gridCol>
              </a:tblGrid>
              <a:tr h="942432">
                <a:tc>
                  <a:txBody>
                    <a:bodyPr/>
                    <a:lstStyle/>
                    <a:p>
                      <a:pPr algn="r">
                        <a:lnSpc>
                          <a:spcPct val="107000"/>
                        </a:lnSpc>
                        <a:spcAft>
                          <a:spcPts val="0"/>
                        </a:spcAft>
                      </a:pPr>
                      <a:r>
                        <a:rPr lang="en-US" sz="1200">
                          <a:effectLst/>
                        </a:rPr>
                        <a:t>12</a:t>
                      </a:r>
                      <a:endParaRPr lang="fr-FR"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0"/>
                        </a:spcAft>
                      </a:pPr>
                      <a:r>
                        <a:rPr lang="en-US" sz="1200">
                          <a:effectLst/>
                        </a:rPr>
                        <a:t>Legislation provides requirements for: </a:t>
                      </a:r>
                      <a:endParaRPr lang="fr-FR" sz="1200">
                        <a:effectLst/>
                      </a:endParaRPr>
                    </a:p>
                    <a:p>
                      <a:pPr marL="342900" lvl="0" indent="-342900" algn="just">
                        <a:lnSpc>
                          <a:spcPct val="107000"/>
                        </a:lnSpc>
                        <a:spcAft>
                          <a:spcPts val="0"/>
                        </a:spcAft>
                        <a:buFont typeface="Symbol" panose="05050102010706020507" pitchFamily="18" charset="2"/>
                        <a:buChar char=""/>
                      </a:pPr>
                      <a:r>
                        <a:rPr lang="en-US" sz="1200">
                          <a:effectLst/>
                        </a:rPr>
                        <a:t>the voluntary exit of insurers from the market; and </a:t>
                      </a:r>
                      <a:endParaRPr lang="fr-FR" sz="1200">
                        <a:effectLst/>
                      </a:endParaRPr>
                    </a:p>
                    <a:p>
                      <a:pPr marL="342900" lvl="0" indent="-342900" algn="just">
                        <a:lnSpc>
                          <a:spcPct val="107000"/>
                        </a:lnSpc>
                        <a:spcAft>
                          <a:spcPts val="0"/>
                        </a:spcAft>
                        <a:buFont typeface="Symbol" panose="05050102010706020507" pitchFamily="18" charset="2"/>
                        <a:buChar char=""/>
                      </a:pPr>
                      <a:r>
                        <a:rPr lang="en-US" sz="1200">
                          <a:effectLst/>
                        </a:rPr>
                        <a:t>the resolution of insurers that are no longer viable or are likely to be no longer viable, and have no reasonable prospect of returning to viability.</a:t>
                      </a:r>
                      <a:endParaRPr lang="fr-FR"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0"/>
                        </a:spcAft>
                      </a:pPr>
                      <a:r>
                        <a:rPr lang="fr-FR" sz="1200">
                          <a:effectLst/>
                        </a:rPr>
                        <a:t>La réglementation prévoit des exigences pour : </a:t>
                      </a:r>
                    </a:p>
                    <a:p>
                      <a:pPr marL="342900" lvl="0" indent="-342900" algn="just">
                        <a:lnSpc>
                          <a:spcPct val="107000"/>
                        </a:lnSpc>
                        <a:spcAft>
                          <a:spcPts val="0"/>
                        </a:spcAft>
                        <a:buFont typeface="Symbol" panose="05050102010706020507" pitchFamily="18" charset="2"/>
                        <a:buChar char=""/>
                      </a:pPr>
                      <a:r>
                        <a:rPr lang="fr-FR" sz="1200">
                          <a:effectLst/>
                        </a:rPr>
                        <a:t>la sortie volontaire des assureurs du marché </a:t>
                      </a:r>
                    </a:p>
                    <a:p>
                      <a:pPr marL="342900" lvl="0" indent="-342900" algn="just">
                        <a:lnSpc>
                          <a:spcPct val="107000"/>
                        </a:lnSpc>
                        <a:spcAft>
                          <a:spcPts val="0"/>
                        </a:spcAft>
                        <a:buFont typeface="Symbol" panose="05050102010706020507" pitchFamily="18" charset="2"/>
                        <a:buChar char=""/>
                      </a:pPr>
                      <a:r>
                        <a:rPr lang="fr-FR" sz="1200">
                          <a:effectLst/>
                        </a:rPr>
                        <a:t>la résolution des assureurs qui ne sont plus viables ou qui risquent de ne plus l'être, et qui n'ont aucune perspective raisonnable de retour à la viabilité.</a:t>
                      </a:r>
                      <a:endParaRPr lang="fr-FR"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750787866"/>
                  </a:ext>
                </a:extLst>
              </a:tr>
              <a:tr h="188487">
                <a:tc>
                  <a:txBody>
                    <a:bodyPr/>
                    <a:lstStyle/>
                    <a:p>
                      <a:pPr algn="r">
                        <a:lnSpc>
                          <a:spcPct val="107000"/>
                        </a:lnSpc>
                        <a:spcAft>
                          <a:spcPts val="0"/>
                        </a:spcAft>
                      </a:pPr>
                      <a:r>
                        <a:rPr lang="fr-FR" sz="1200">
                          <a:effectLst/>
                        </a:rPr>
                        <a:t> </a:t>
                      </a:r>
                      <a:endParaRPr lang="fr-FR"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0"/>
                        </a:spcAft>
                      </a:pPr>
                      <a:r>
                        <a:rPr lang="en-US" sz="1200">
                          <a:effectLst/>
                        </a:rPr>
                        <a:t>Voluntary exit from the market</a:t>
                      </a:r>
                      <a:endParaRPr lang="fr-FR"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0"/>
                        </a:spcAft>
                      </a:pPr>
                      <a:r>
                        <a:rPr lang="en-US" sz="1200">
                          <a:effectLst/>
                        </a:rPr>
                        <a:t>Sortie volontaire du marché</a:t>
                      </a:r>
                      <a:endParaRPr lang="fr-FR"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781251714"/>
                  </a:ext>
                </a:extLst>
              </a:tr>
              <a:tr h="376972">
                <a:tc>
                  <a:txBody>
                    <a:bodyPr/>
                    <a:lstStyle/>
                    <a:p>
                      <a:pPr algn="r">
                        <a:lnSpc>
                          <a:spcPct val="107000"/>
                        </a:lnSpc>
                        <a:spcAft>
                          <a:spcPts val="0"/>
                        </a:spcAft>
                      </a:pPr>
                      <a:r>
                        <a:rPr lang="en-US" sz="1200">
                          <a:effectLst/>
                        </a:rPr>
                        <a:t>12.1</a:t>
                      </a:r>
                      <a:endParaRPr lang="fr-FR"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0"/>
                        </a:spcAft>
                      </a:pPr>
                      <a:r>
                        <a:rPr lang="en-US" sz="1200" dirty="0">
                          <a:effectLst/>
                        </a:rPr>
                        <a:t>Legislation provides a framework for voluntary exit from the market that protects the interests of policyholders.</a:t>
                      </a:r>
                      <a:endParaRPr lang="fr-FR"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0"/>
                        </a:spcAft>
                      </a:pPr>
                      <a:r>
                        <a:rPr lang="fr-FR" sz="1200">
                          <a:effectLst/>
                        </a:rPr>
                        <a:t>La réglementation fournit un cadre pour la sortie volontaire du marché qui protège les intérêts des assurés.</a:t>
                      </a:r>
                      <a:endParaRPr lang="fr-FR"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734494086"/>
                  </a:ext>
                </a:extLst>
              </a:tr>
              <a:tr h="188487">
                <a:tc>
                  <a:txBody>
                    <a:bodyPr/>
                    <a:lstStyle/>
                    <a:p>
                      <a:pPr algn="r">
                        <a:lnSpc>
                          <a:spcPct val="107000"/>
                        </a:lnSpc>
                        <a:spcAft>
                          <a:spcPts val="0"/>
                        </a:spcAft>
                      </a:pPr>
                      <a:r>
                        <a:rPr lang="fr-FR" sz="1200">
                          <a:effectLst/>
                        </a:rPr>
                        <a:t> </a:t>
                      </a:r>
                      <a:endParaRPr lang="fr-FR"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0"/>
                        </a:spcAft>
                      </a:pPr>
                      <a:r>
                        <a:rPr lang="en-US" sz="1200">
                          <a:effectLst/>
                        </a:rPr>
                        <a:t>Objectives of the resolution of insurers</a:t>
                      </a:r>
                      <a:endParaRPr lang="fr-FR"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0"/>
                        </a:spcAft>
                      </a:pPr>
                      <a:r>
                        <a:rPr lang="fr-FR" sz="1200">
                          <a:effectLst/>
                        </a:rPr>
                        <a:t>Objectifs de la résolution des assureurs</a:t>
                      </a:r>
                      <a:endParaRPr lang="fr-FR"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707718522"/>
                  </a:ext>
                </a:extLst>
              </a:tr>
              <a:tr h="753945">
                <a:tc>
                  <a:txBody>
                    <a:bodyPr/>
                    <a:lstStyle/>
                    <a:p>
                      <a:pPr algn="r">
                        <a:lnSpc>
                          <a:spcPct val="107000"/>
                        </a:lnSpc>
                        <a:spcAft>
                          <a:spcPts val="0"/>
                        </a:spcAft>
                      </a:pPr>
                      <a:r>
                        <a:rPr lang="en-US" sz="1200" dirty="0">
                          <a:effectLst/>
                        </a:rPr>
                        <a:t>12.2</a:t>
                      </a:r>
                      <a:endParaRPr lang="fr-FR"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0"/>
                        </a:spcAft>
                      </a:pPr>
                      <a:r>
                        <a:rPr lang="en-US" sz="1200" dirty="0">
                          <a:effectLst/>
                        </a:rPr>
                        <a:t>Legislation provides a framework for resolving insurers which: </a:t>
                      </a:r>
                      <a:endParaRPr lang="fr-FR" sz="1200" dirty="0">
                        <a:effectLst/>
                      </a:endParaRPr>
                    </a:p>
                    <a:p>
                      <a:pPr marL="342900" lvl="0" indent="-342900" algn="just">
                        <a:lnSpc>
                          <a:spcPct val="107000"/>
                        </a:lnSpc>
                        <a:spcAft>
                          <a:spcPts val="0"/>
                        </a:spcAft>
                        <a:buFont typeface="Symbol" panose="05050102010706020507" pitchFamily="18" charset="2"/>
                        <a:buChar char=""/>
                      </a:pPr>
                      <a:r>
                        <a:rPr lang="en-US" sz="1200" dirty="0">
                          <a:effectLst/>
                        </a:rPr>
                        <a:t>protects policyholders; and </a:t>
                      </a:r>
                      <a:endParaRPr lang="fr-FR" sz="1200" dirty="0">
                        <a:effectLst/>
                      </a:endParaRPr>
                    </a:p>
                    <a:p>
                      <a:pPr marL="342900" lvl="0" indent="-342900" algn="just">
                        <a:lnSpc>
                          <a:spcPct val="107000"/>
                        </a:lnSpc>
                        <a:spcAft>
                          <a:spcPts val="0"/>
                        </a:spcAft>
                        <a:buFont typeface="Symbol" panose="05050102010706020507" pitchFamily="18" charset="2"/>
                        <a:buChar char=""/>
                      </a:pPr>
                      <a:r>
                        <a:rPr lang="en-US" sz="1200" dirty="0">
                          <a:effectLst/>
                        </a:rPr>
                        <a:t>provides for the absorption of losses</a:t>
                      </a:r>
                      <a:endParaRPr lang="fr-FR"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0"/>
                        </a:spcAft>
                      </a:pPr>
                      <a:r>
                        <a:rPr lang="fr-FR" sz="1200" dirty="0">
                          <a:effectLst/>
                        </a:rPr>
                        <a:t>La réglementation fournit un cadre pour résoudre les assureurs qui : </a:t>
                      </a:r>
                    </a:p>
                    <a:p>
                      <a:pPr marL="342900" lvl="0" indent="-342900" algn="just">
                        <a:lnSpc>
                          <a:spcPct val="107000"/>
                        </a:lnSpc>
                        <a:spcAft>
                          <a:spcPts val="0"/>
                        </a:spcAft>
                        <a:buFont typeface="Symbol" panose="05050102010706020507" pitchFamily="18" charset="2"/>
                        <a:buChar char=""/>
                      </a:pPr>
                      <a:r>
                        <a:rPr lang="fr-FR" sz="1200" dirty="0">
                          <a:effectLst/>
                        </a:rPr>
                        <a:t>protège les assurés; et </a:t>
                      </a:r>
                    </a:p>
                    <a:p>
                      <a:pPr marL="342900" lvl="0" indent="-342900" algn="just">
                        <a:lnSpc>
                          <a:spcPct val="107000"/>
                        </a:lnSpc>
                        <a:spcAft>
                          <a:spcPts val="0"/>
                        </a:spcAft>
                        <a:buFont typeface="Symbol" panose="05050102010706020507" pitchFamily="18" charset="2"/>
                        <a:buChar char=""/>
                      </a:pPr>
                      <a:r>
                        <a:rPr lang="fr-FR" sz="1200" dirty="0">
                          <a:effectLst/>
                        </a:rPr>
                        <a:t>prévoit l'absorption des pertes.</a:t>
                      </a:r>
                    </a:p>
                    <a:p>
                      <a:pPr marL="457200" algn="just">
                        <a:lnSpc>
                          <a:spcPct val="107000"/>
                        </a:lnSpc>
                        <a:spcAft>
                          <a:spcPts val="0"/>
                        </a:spcAft>
                      </a:pPr>
                      <a:r>
                        <a:rPr lang="fr-FR" sz="1200" dirty="0">
                          <a:effectLst/>
                        </a:rPr>
                        <a:t> </a:t>
                      </a:r>
                      <a:endParaRPr lang="fr-FR"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883752732"/>
                  </a:ext>
                </a:extLst>
              </a:tr>
              <a:tr h="188487">
                <a:tc>
                  <a:txBody>
                    <a:bodyPr/>
                    <a:lstStyle/>
                    <a:p>
                      <a:pPr algn="r">
                        <a:lnSpc>
                          <a:spcPct val="107000"/>
                        </a:lnSpc>
                        <a:spcAft>
                          <a:spcPts val="0"/>
                        </a:spcAft>
                      </a:pPr>
                      <a:r>
                        <a:rPr lang="en-US" sz="1100">
                          <a:effectLst/>
                        </a:rPr>
                        <a:t> </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0"/>
                        </a:spcAft>
                      </a:pPr>
                      <a:r>
                        <a:rPr lang="en-US" sz="1400">
                          <a:effectLst/>
                        </a:rPr>
                        <a:t>Planning</a:t>
                      </a:r>
                      <a:endParaRPr lang="fr-FR"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0"/>
                        </a:spcAft>
                      </a:pPr>
                      <a:r>
                        <a:rPr lang="fr-FR" sz="1400">
                          <a:effectLst/>
                        </a:rPr>
                        <a:t>Planification</a:t>
                      </a:r>
                      <a:endParaRPr lang="fr-FR"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824082016"/>
                  </a:ext>
                </a:extLst>
              </a:tr>
              <a:tr h="753945">
                <a:tc>
                  <a:txBody>
                    <a:bodyPr/>
                    <a:lstStyle/>
                    <a:p>
                      <a:pPr algn="r">
                        <a:lnSpc>
                          <a:spcPct val="107000"/>
                        </a:lnSpc>
                        <a:spcAft>
                          <a:spcPts val="0"/>
                        </a:spcAft>
                      </a:pPr>
                      <a:r>
                        <a:rPr lang="en-US" sz="1100">
                          <a:effectLst/>
                        </a:rPr>
                        <a:t>12.3</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0"/>
                        </a:spcAft>
                      </a:pPr>
                      <a:r>
                        <a:rPr lang="en-US" sz="1400">
                          <a:effectLst/>
                        </a:rPr>
                        <a:t>The supervisor and/or the resolution authority requires, as necessary, insurers to evaluate prospectively their specific operations and risks in possible resolution scenarios and to put in place procedures for use during a resolution.</a:t>
                      </a:r>
                      <a:endParaRPr lang="fr-FR"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0"/>
                        </a:spcAft>
                      </a:pPr>
                      <a:r>
                        <a:rPr lang="fr-FR" sz="1400" dirty="0">
                          <a:effectLst/>
                        </a:rPr>
                        <a:t>Le contrôleur et/ou l'autorité de résolution exigent, le cas échéant, que les assureurs évaluent de manière prospective leurs opérations et risques spécifiques dans les scénarios de résolution possibles et mettent en place des procédures à utiliser lors d'une résolution.</a:t>
                      </a:r>
                      <a:endParaRPr lang="fr-FR"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841006905"/>
                  </a:ext>
                </a:extLst>
              </a:tr>
            </a:tbl>
          </a:graphicData>
        </a:graphic>
      </p:graphicFrame>
    </p:spTree>
    <p:extLst>
      <p:ext uri="{BB962C8B-B14F-4D97-AF65-F5344CB8AC3E}">
        <p14:creationId xmlns:p14="http://schemas.microsoft.com/office/powerpoint/2010/main" val="38648981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732A43B5-45B6-4165-96B1-B7FD9FE7B932}"/>
              </a:ext>
            </a:extLst>
          </p:cNvPr>
          <p:cNvSpPr>
            <a:spLocks noGrp="1"/>
          </p:cNvSpPr>
          <p:nvPr>
            <p:ph type="body" sz="quarter" idx="10"/>
          </p:nvPr>
        </p:nvSpPr>
        <p:spPr/>
        <p:txBody>
          <a:bodyPr/>
          <a:lstStyle/>
          <a:p>
            <a:r>
              <a:rPr lang="en-US" dirty="0" err="1" smtClean="0"/>
              <a:t>Contexte</a:t>
            </a:r>
            <a:r>
              <a:rPr lang="en-US" dirty="0" smtClean="0"/>
              <a:t>: </a:t>
            </a:r>
            <a:r>
              <a:rPr lang="en-US" dirty="0" err="1" smtClean="0"/>
              <a:t>planification</a:t>
            </a:r>
            <a:r>
              <a:rPr lang="en-US" dirty="0" smtClean="0"/>
              <a:t> de la </a:t>
            </a:r>
            <a:r>
              <a:rPr lang="en-US" dirty="0" err="1" smtClean="0"/>
              <a:t>résolution</a:t>
            </a:r>
            <a:endParaRPr lang="en-US" dirty="0"/>
          </a:p>
          <a:p>
            <a:endParaRPr lang="en-GB" dirty="0"/>
          </a:p>
        </p:txBody>
      </p:sp>
      <p:sp>
        <p:nvSpPr>
          <p:cNvPr id="8" name="Text Placeholder 7">
            <a:extLst>
              <a:ext uri="{FF2B5EF4-FFF2-40B4-BE49-F238E27FC236}">
                <a16:creationId xmlns:a16="http://schemas.microsoft.com/office/drawing/2014/main" id="{5954CBD7-4F55-46E3-8DDF-A50638E35DE7}"/>
              </a:ext>
            </a:extLst>
          </p:cNvPr>
          <p:cNvSpPr>
            <a:spLocks noGrp="1"/>
          </p:cNvSpPr>
          <p:nvPr>
            <p:ph type="body" sz="quarter" idx="11"/>
          </p:nvPr>
        </p:nvSpPr>
        <p:spPr>
          <a:xfrm>
            <a:off x="515937" y="1143000"/>
            <a:ext cx="11160125" cy="4353892"/>
          </a:xfrm>
        </p:spPr>
        <p:txBody>
          <a:bodyPr/>
          <a:lstStyle/>
          <a:p>
            <a:pPr>
              <a:lnSpc>
                <a:spcPct val="100000"/>
              </a:lnSpc>
              <a:spcAft>
                <a:spcPts val="1200"/>
              </a:spcAft>
            </a:pPr>
            <a:r>
              <a:rPr lang="en-GB" dirty="0" smtClean="0"/>
              <a:t>Les </a:t>
            </a:r>
            <a:r>
              <a:rPr lang="en-GB" dirty="0" err="1" smtClean="0"/>
              <a:t>réflexions</a:t>
            </a:r>
            <a:r>
              <a:rPr lang="en-GB" dirty="0" smtClean="0"/>
              <a:t> </a:t>
            </a:r>
            <a:r>
              <a:rPr lang="en-GB" dirty="0" err="1" smtClean="0"/>
              <a:t>actuelles</a:t>
            </a:r>
            <a:r>
              <a:rPr lang="en-GB" dirty="0" smtClean="0"/>
              <a:t> </a:t>
            </a:r>
            <a:r>
              <a:rPr lang="en-GB" dirty="0" smtClean="0"/>
              <a:t>(AICA, </a:t>
            </a:r>
            <a:r>
              <a:rPr lang="en-GB" dirty="0" smtClean="0"/>
              <a:t>CSF </a:t>
            </a:r>
            <a:r>
              <a:rPr lang="en-GB" dirty="0" err="1" smtClean="0"/>
              <a:t>Conseil</a:t>
            </a:r>
            <a:r>
              <a:rPr lang="en-GB" dirty="0" smtClean="0"/>
              <a:t> </a:t>
            </a:r>
            <a:r>
              <a:rPr lang="en-GB" dirty="0" smtClean="0"/>
              <a:t>de </a:t>
            </a:r>
            <a:r>
              <a:rPr lang="en-GB" dirty="0" err="1" smtClean="0"/>
              <a:t>stabilité</a:t>
            </a:r>
            <a:r>
              <a:rPr lang="en-GB" dirty="0" smtClean="0"/>
              <a:t> </a:t>
            </a:r>
            <a:r>
              <a:rPr lang="en-GB" dirty="0" err="1" smtClean="0"/>
              <a:t>financière</a:t>
            </a:r>
            <a:r>
              <a:rPr lang="en-GB" dirty="0" smtClean="0"/>
              <a:t> </a:t>
            </a:r>
            <a:r>
              <a:rPr lang="fr-FR" dirty="0" smtClean="0"/>
              <a:t>—</a:t>
            </a:r>
            <a:r>
              <a:rPr lang="en-GB" dirty="0" err="1" smtClean="0"/>
              <a:t>en</a:t>
            </a:r>
            <a:r>
              <a:rPr lang="en-GB" dirty="0" smtClean="0"/>
              <a:t> </a:t>
            </a:r>
            <a:r>
              <a:rPr lang="en-GB" dirty="0" err="1" smtClean="0"/>
              <a:t>anglais</a:t>
            </a:r>
            <a:r>
              <a:rPr lang="en-GB" dirty="0" smtClean="0"/>
              <a:t> FSB, </a:t>
            </a:r>
            <a:r>
              <a:rPr lang="en-GB" i="1" dirty="0" smtClean="0"/>
              <a:t>Financial Stability Board</a:t>
            </a:r>
            <a:r>
              <a:rPr lang="en-GB" dirty="0" smtClean="0"/>
              <a:t>) </a:t>
            </a:r>
            <a:r>
              <a:rPr lang="en-GB" dirty="0" err="1" smtClean="0"/>
              <a:t>recommandent</a:t>
            </a:r>
            <a:r>
              <a:rPr lang="en-GB" dirty="0" smtClean="0"/>
              <a:t> de </a:t>
            </a:r>
            <a:r>
              <a:rPr lang="en-GB" b="1" dirty="0" err="1" smtClean="0"/>
              <a:t>planifier</a:t>
            </a:r>
            <a:r>
              <a:rPr lang="en-GB" b="1" dirty="0" smtClean="0"/>
              <a:t> </a:t>
            </a:r>
            <a:r>
              <a:rPr lang="en-GB" dirty="0" smtClean="0"/>
              <a:t>les </a:t>
            </a:r>
            <a:r>
              <a:rPr lang="en-GB" dirty="0" err="1" smtClean="0"/>
              <a:t>résolutions</a:t>
            </a:r>
            <a:r>
              <a:rPr lang="en-GB" dirty="0" smtClean="0"/>
              <a:t> de crises </a:t>
            </a:r>
            <a:r>
              <a:rPr lang="en-GB" b="1" dirty="0" smtClean="0"/>
              <a:t>au </a:t>
            </a:r>
            <a:r>
              <a:rPr lang="en-GB" b="1" dirty="0" err="1" smtClean="0"/>
              <a:t>moins</a:t>
            </a:r>
            <a:r>
              <a:rPr lang="en-GB" b="1" dirty="0" smtClean="0"/>
              <a:t> pour </a:t>
            </a:r>
            <a:r>
              <a:rPr lang="en-GB" b="1" dirty="0" err="1" smtClean="0"/>
              <a:t>tous</a:t>
            </a:r>
            <a:r>
              <a:rPr lang="en-GB" b="1" dirty="0" smtClean="0"/>
              <a:t> les </a:t>
            </a:r>
            <a:r>
              <a:rPr lang="en-GB" b="1" dirty="0" err="1" smtClean="0"/>
              <a:t>assureurs</a:t>
            </a:r>
            <a:r>
              <a:rPr lang="en-GB" b="1" dirty="0" smtClean="0"/>
              <a:t> qui </a:t>
            </a:r>
            <a:r>
              <a:rPr lang="en-GB" b="1" dirty="0" err="1" smtClean="0"/>
              <a:t>sont</a:t>
            </a:r>
            <a:r>
              <a:rPr lang="en-GB" b="1" dirty="0" smtClean="0"/>
              <a:t> </a:t>
            </a:r>
            <a:r>
              <a:rPr lang="en-GB" b="1" dirty="0" err="1" smtClean="0"/>
              <a:t>systémiques</a:t>
            </a:r>
            <a:r>
              <a:rPr lang="en-GB" dirty="0" smtClean="0"/>
              <a:t>.</a:t>
            </a:r>
          </a:p>
          <a:p>
            <a:pPr>
              <a:lnSpc>
                <a:spcPct val="100000"/>
              </a:lnSpc>
              <a:spcAft>
                <a:spcPts val="1200"/>
              </a:spcAft>
            </a:pPr>
            <a:r>
              <a:rPr lang="en-GB" dirty="0" smtClean="0"/>
              <a:t>Or, les standards </a:t>
            </a:r>
            <a:r>
              <a:rPr lang="en-GB" dirty="0" err="1" smtClean="0"/>
              <a:t>actuels</a:t>
            </a:r>
            <a:r>
              <a:rPr lang="en-GB" dirty="0" smtClean="0"/>
              <a:t> de </a:t>
            </a:r>
            <a:r>
              <a:rPr lang="en-GB" dirty="0" err="1" smtClean="0"/>
              <a:t>l’AICA</a:t>
            </a:r>
            <a:r>
              <a:rPr lang="en-GB" dirty="0" smtClean="0"/>
              <a:t> sur la </a:t>
            </a:r>
            <a:r>
              <a:rPr lang="en-GB" b="1" dirty="0" err="1" smtClean="0"/>
              <a:t>planification</a:t>
            </a:r>
            <a:r>
              <a:rPr lang="en-GB" b="1" dirty="0" smtClean="0"/>
              <a:t> de la </a:t>
            </a:r>
            <a:r>
              <a:rPr lang="en-GB" b="1" dirty="0" err="1" smtClean="0"/>
              <a:t>résolution</a:t>
            </a:r>
            <a:r>
              <a:rPr lang="en-GB" b="1" dirty="0" smtClean="0"/>
              <a:t> </a:t>
            </a:r>
            <a:r>
              <a:rPr lang="en-GB" dirty="0" smtClean="0"/>
              <a:t>ne </a:t>
            </a:r>
            <a:r>
              <a:rPr lang="en-GB" dirty="0" err="1" smtClean="0"/>
              <a:t>sont</a:t>
            </a:r>
            <a:r>
              <a:rPr lang="en-GB" dirty="0" smtClean="0"/>
              <a:t> </a:t>
            </a:r>
            <a:r>
              <a:rPr lang="en-GB" b="1" dirty="0" smtClean="0"/>
              <a:t>pas </a:t>
            </a:r>
            <a:r>
              <a:rPr lang="en-GB" b="1" dirty="0" err="1" smtClean="0"/>
              <a:t>très</a:t>
            </a:r>
            <a:r>
              <a:rPr lang="en-GB" b="1" dirty="0" smtClean="0"/>
              <a:t> </a:t>
            </a:r>
            <a:r>
              <a:rPr lang="en-GB" b="1" dirty="0" err="1" smtClean="0"/>
              <a:t>inclusifs</a:t>
            </a:r>
            <a:r>
              <a:rPr lang="en-GB" dirty="0" smtClean="0"/>
              <a:t>:  le PBA 12.3 </a:t>
            </a:r>
            <a:r>
              <a:rPr lang="en-GB" dirty="0" err="1" smtClean="0"/>
              <a:t>est</a:t>
            </a:r>
            <a:r>
              <a:rPr lang="en-GB" dirty="0" smtClean="0"/>
              <a:t> </a:t>
            </a:r>
            <a:r>
              <a:rPr lang="en-GB" dirty="0" err="1" smtClean="0"/>
              <a:t>imprécis</a:t>
            </a:r>
            <a:r>
              <a:rPr lang="en-GB" dirty="0" smtClean="0"/>
              <a:t>, </a:t>
            </a:r>
            <a:r>
              <a:rPr lang="en-GB" dirty="0" err="1" smtClean="0"/>
              <a:t>seul</a:t>
            </a:r>
            <a:r>
              <a:rPr lang="en-GB" dirty="0" smtClean="0"/>
              <a:t> un standard </a:t>
            </a:r>
            <a:r>
              <a:rPr lang="en-GB" i="1" dirty="0" err="1" smtClean="0"/>
              <a:t>ComFrame</a:t>
            </a:r>
            <a:r>
              <a:rPr lang="en-GB" i="1" dirty="0" smtClean="0"/>
              <a:t> </a:t>
            </a:r>
            <a:r>
              <a:rPr lang="en-GB" dirty="0" smtClean="0"/>
              <a:t>(cadre de </a:t>
            </a:r>
            <a:r>
              <a:rPr lang="en-GB" dirty="0" err="1" smtClean="0"/>
              <a:t>contrôle</a:t>
            </a:r>
            <a:r>
              <a:rPr lang="en-GB" dirty="0" smtClean="0"/>
              <a:t> des grands </a:t>
            </a:r>
            <a:r>
              <a:rPr lang="en-GB" dirty="0" err="1" smtClean="0"/>
              <a:t>groupes</a:t>
            </a:r>
            <a:r>
              <a:rPr lang="en-GB" dirty="0" smtClean="0"/>
              <a:t> </a:t>
            </a:r>
            <a:r>
              <a:rPr lang="en-GB" dirty="0" err="1" smtClean="0"/>
              <a:t>internationaux</a:t>
            </a:r>
            <a:r>
              <a:rPr lang="en-GB" dirty="0" smtClean="0"/>
              <a:t> </a:t>
            </a:r>
            <a:r>
              <a:rPr lang="en-GB" dirty="0" err="1" smtClean="0"/>
              <a:t>d’assurance</a:t>
            </a:r>
            <a:r>
              <a:rPr lang="en-GB" dirty="0" smtClean="0"/>
              <a:t> ─IAIG) </a:t>
            </a:r>
            <a:r>
              <a:rPr lang="en-GB" dirty="0" err="1" smtClean="0"/>
              <a:t>est</a:t>
            </a:r>
            <a:r>
              <a:rPr lang="en-GB" dirty="0" smtClean="0"/>
              <a:t> </a:t>
            </a:r>
            <a:r>
              <a:rPr lang="en-GB" dirty="0" err="1" smtClean="0"/>
              <a:t>explicite</a:t>
            </a:r>
            <a:r>
              <a:rPr lang="en-GB" dirty="0" smtClean="0"/>
              <a:t>:</a:t>
            </a:r>
            <a:br>
              <a:rPr lang="en-GB" dirty="0" smtClean="0"/>
            </a:br>
            <a:r>
              <a:rPr lang="en-GB" dirty="0" smtClean="0"/>
              <a:t>CF </a:t>
            </a:r>
            <a:r>
              <a:rPr lang="en-GB" dirty="0" smtClean="0"/>
              <a:t>12.3.a,  </a:t>
            </a:r>
            <a:r>
              <a:rPr lang="en-GB" i="1" dirty="0" smtClean="0"/>
              <a:t>« </a:t>
            </a:r>
            <a:r>
              <a:rPr lang="fr-FR" i="1" dirty="0" smtClean="0"/>
              <a:t>Des </a:t>
            </a:r>
            <a:r>
              <a:rPr lang="fr-FR" i="1" dirty="0"/>
              <a:t>plans de résolution sont en place pour les IAIG lorsque le </a:t>
            </a:r>
            <a:r>
              <a:rPr lang="fr-FR" i="1" dirty="0" smtClean="0"/>
              <a:t>contrôleur ou l’autorité de résolution du groupe (…) le </a:t>
            </a:r>
            <a:r>
              <a:rPr lang="fr-FR" i="1" dirty="0"/>
              <a:t>juge nécessaire</a:t>
            </a:r>
            <a:r>
              <a:rPr lang="fr-FR" i="1" dirty="0" smtClean="0"/>
              <a:t>. »</a:t>
            </a:r>
          </a:p>
          <a:p>
            <a:pPr>
              <a:lnSpc>
                <a:spcPct val="100000"/>
              </a:lnSpc>
              <a:spcAft>
                <a:spcPts val="1200"/>
              </a:spcAft>
            </a:pPr>
            <a:r>
              <a:rPr lang="fr-FR" dirty="0" smtClean="0"/>
              <a:t>Le dispositif actuel a le défaut de laisser de côté tous les assureurs ou groupes d’assurance qui ne sont pas des IAIG </a:t>
            </a:r>
            <a:r>
              <a:rPr lang="fr-FR" dirty="0" smtClean="0"/>
              <a:t>—</a:t>
            </a:r>
            <a:r>
              <a:rPr lang="fr-FR" dirty="0" err="1" smtClean="0"/>
              <a:t>càd</a:t>
            </a:r>
            <a:r>
              <a:rPr lang="fr-FR" dirty="0" smtClean="0"/>
              <a:t>, assureurs ou groupes dont le total du bilan &lt;50 Md US$ et plus de 10% des primes dans au moins 2 pays étrangers.</a:t>
            </a:r>
            <a:endParaRPr lang="en-GB" dirty="0"/>
          </a:p>
          <a:p>
            <a:pPr>
              <a:lnSpc>
                <a:spcPct val="100000"/>
              </a:lnSpc>
              <a:spcAft>
                <a:spcPts val="600"/>
              </a:spcAft>
            </a:pPr>
            <a:endParaRPr lang="en-US" dirty="0"/>
          </a:p>
          <a:p>
            <a:pPr>
              <a:lnSpc>
                <a:spcPct val="100000"/>
              </a:lnSpc>
              <a:spcAft>
                <a:spcPts val="600"/>
              </a:spcAft>
            </a:pPr>
            <a:endParaRPr lang="en-US" dirty="0"/>
          </a:p>
        </p:txBody>
      </p:sp>
      <p:sp>
        <p:nvSpPr>
          <p:cNvPr id="2" name="Footer Placeholder 2">
            <a:extLst>
              <a:ext uri="{FF2B5EF4-FFF2-40B4-BE49-F238E27FC236}">
                <a16:creationId xmlns:a16="http://schemas.microsoft.com/office/drawing/2014/main" id="{F21CB0CC-B7AB-3014-30E1-3D3770622E7F}"/>
              </a:ext>
            </a:extLst>
          </p:cNvPr>
          <p:cNvSpPr>
            <a:spLocks noGrp="1"/>
          </p:cNvSpPr>
          <p:nvPr>
            <p:ph type="ftr" sz="quarter" idx="3"/>
          </p:nvPr>
        </p:nvSpPr>
        <p:spPr>
          <a:xfrm>
            <a:off x="7099205" y="6395641"/>
            <a:ext cx="4683369" cy="365125"/>
          </a:xfrm>
        </p:spPr>
        <p:txBody>
          <a:bodyPr/>
          <a:lstStyle/>
          <a:p>
            <a:fld id="{659FAAAF-BADD-4A86-87F0-1B0FB9C09137}" type="slidenum">
              <a:rPr lang="en-GB" smtClean="0">
                <a:solidFill>
                  <a:schemeClr val="tx1"/>
                </a:solidFill>
                <a:ea typeface="Tahoma" panose="020B0604030504040204" pitchFamily="34" charset="0"/>
              </a:rPr>
              <a:pPr/>
              <a:t>5</a:t>
            </a:fld>
            <a:r>
              <a:rPr lang="en-GB" dirty="0">
                <a:solidFill>
                  <a:schemeClr val="tx1"/>
                </a:solidFill>
                <a:ea typeface="Tahoma" panose="020B0604030504040204" pitchFamily="34" charset="0"/>
              </a:rPr>
              <a:t> </a:t>
            </a:r>
            <a:endParaRPr lang="en-GB" dirty="0"/>
          </a:p>
        </p:txBody>
      </p:sp>
    </p:spTree>
    <p:extLst>
      <p:ext uri="{BB962C8B-B14F-4D97-AF65-F5344CB8AC3E}">
        <p14:creationId xmlns:p14="http://schemas.microsoft.com/office/powerpoint/2010/main" val="8874377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732A43B5-45B6-4165-96B1-B7FD9FE7B932}"/>
              </a:ext>
            </a:extLst>
          </p:cNvPr>
          <p:cNvSpPr>
            <a:spLocks noGrp="1"/>
          </p:cNvSpPr>
          <p:nvPr>
            <p:ph type="body" sz="quarter" idx="10"/>
          </p:nvPr>
        </p:nvSpPr>
        <p:spPr/>
        <p:txBody>
          <a:bodyPr/>
          <a:lstStyle/>
          <a:p>
            <a:r>
              <a:rPr lang="en-US" dirty="0" smtClean="0"/>
              <a:t>Propositions</a:t>
            </a:r>
            <a:endParaRPr lang="en-US" dirty="0"/>
          </a:p>
          <a:p>
            <a:endParaRPr lang="en-GB" dirty="0"/>
          </a:p>
        </p:txBody>
      </p:sp>
      <p:sp>
        <p:nvSpPr>
          <p:cNvPr id="8" name="Text Placeholder 7">
            <a:extLst>
              <a:ext uri="{FF2B5EF4-FFF2-40B4-BE49-F238E27FC236}">
                <a16:creationId xmlns:a16="http://schemas.microsoft.com/office/drawing/2014/main" id="{5954CBD7-4F55-46E3-8DDF-A50638E35DE7}"/>
              </a:ext>
            </a:extLst>
          </p:cNvPr>
          <p:cNvSpPr>
            <a:spLocks noGrp="1"/>
          </p:cNvSpPr>
          <p:nvPr>
            <p:ph type="body" sz="quarter" idx="11"/>
          </p:nvPr>
        </p:nvSpPr>
        <p:spPr>
          <a:xfrm>
            <a:off x="515937" y="1252054"/>
            <a:ext cx="11160125" cy="4539146"/>
          </a:xfrm>
        </p:spPr>
        <p:txBody>
          <a:bodyPr/>
          <a:lstStyle/>
          <a:p>
            <a:pPr>
              <a:spcBef>
                <a:spcPts val="0"/>
              </a:spcBef>
              <a:spcAft>
                <a:spcPts val="1200"/>
              </a:spcAft>
            </a:pPr>
            <a:r>
              <a:rPr lang="en-US" sz="2400" dirty="0" err="1" smtClean="0"/>
              <a:t>D’où</a:t>
            </a:r>
            <a:r>
              <a:rPr lang="en-US" sz="2400" dirty="0" smtClean="0"/>
              <a:t> la proposition</a:t>
            </a:r>
            <a:br>
              <a:rPr lang="en-US" sz="2400" dirty="0" smtClean="0"/>
            </a:br>
            <a:r>
              <a:rPr lang="en-US" sz="2400" dirty="0" smtClean="0"/>
              <a:t>(</a:t>
            </a:r>
            <a:r>
              <a:rPr lang="en-US" sz="2400" dirty="0" err="1" smtClean="0"/>
              <a:t>i</a:t>
            </a:r>
            <a:r>
              <a:rPr lang="en-US" sz="2400" dirty="0" smtClean="0"/>
              <a:t>) d’un PBA 12.3 </a:t>
            </a:r>
            <a:r>
              <a:rPr lang="en-US" sz="2400" dirty="0" err="1" smtClean="0"/>
              <a:t>révisé</a:t>
            </a:r>
            <a:r>
              <a:rPr lang="en-US" sz="2400" dirty="0" smtClean="0"/>
              <a:t> </a:t>
            </a:r>
            <a:r>
              <a:rPr lang="en-US" sz="2400" dirty="0" err="1" smtClean="0"/>
              <a:t>comme</a:t>
            </a:r>
            <a:r>
              <a:rPr lang="en-US" sz="2400" dirty="0" smtClean="0"/>
              <a:t> suit,</a:t>
            </a:r>
            <a:r>
              <a:rPr lang="en-US" sz="2400" dirty="0" smtClean="0"/>
              <a:t/>
            </a:r>
            <a:br>
              <a:rPr lang="en-US" sz="2400" dirty="0" smtClean="0"/>
            </a:br>
            <a:r>
              <a:rPr lang="en-US" sz="2400" dirty="0" smtClean="0"/>
              <a:t/>
            </a:r>
            <a:br>
              <a:rPr lang="en-US" sz="2400" dirty="0" smtClean="0"/>
            </a:br>
            <a:r>
              <a:rPr lang="en-US" sz="2400" b="1" dirty="0" smtClean="0"/>
              <a:t>PBA </a:t>
            </a:r>
            <a:r>
              <a:rPr lang="fr-FR" sz="2400" b="1" dirty="0" smtClean="0"/>
              <a:t>12.3 </a:t>
            </a:r>
            <a:r>
              <a:rPr lang="fr-FR" sz="2400" dirty="0" smtClean="0"/>
              <a:t>(projet).  Le contrôleur et / ou le résolveur, lorsque nécessaire, planifie prospectivement la résolution, </a:t>
            </a:r>
            <a:r>
              <a:rPr lang="fr-FR" sz="2400" dirty="0"/>
              <a:t>sur la base de critères tels que la taille, l'activité, la complexité, le profil de risque et l'impact d'une défaillance de l'assureur. Le contrôleur et / ou le résolveur </a:t>
            </a:r>
            <a:r>
              <a:rPr lang="fr-FR" sz="2400" dirty="0" smtClean="0"/>
              <a:t>associe </a:t>
            </a:r>
            <a:r>
              <a:rPr lang="fr-FR" sz="2400" dirty="0"/>
              <a:t>l'assureur en tant que de </a:t>
            </a:r>
            <a:r>
              <a:rPr lang="fr-FR" sz="2400" dirty="0" smtClean="0"/>
              <a:t>besoin;</a:t>
            </a:r>
          </a:p>
          <a:p>
            <a:pPr marL="514800" indent="0">
              <a:lnSpc>
                <a:spcPts val="2000"/>
              </a:lnSpc>
              <a:spcBef>
                <a:spcPts val="0"/>
              </a:spcBef>
              <a:spcAft>
                <a:spcPts val="3600"/>
              </a:spcAft>
              <a:buNone/>
            </a:pPr>
            <a:r>
              <a:rPr lang="fr-FR" sz="1400" i="1" dirty="0" smtClean="0">
                <a:solidFill>
                  <a:srgbClr val="C00000"/>
                </a:solidFill>
              </a:rPr>
              <a:t>NB. Dernière phrase: résulte d’un compromis avec les pays dans lesquels les plans de résolution sont essentiellement rédigés par les assureurs</a:t>
            </a:r>
            <a:endParaRPr lang="fr-FR" sz="2400" dirty="0" smtClean="0"/>
          </a:p>
        </p:txBody>
      </p:sp>
      <p:sp>
        <p:nvSpPr>
          <p:cNvPr id="3" name="Footer Placeholder 2">
            <a:extLst>
              <a:ext uri="{FF2B5EF4-FFF2-40B4-BE49-F238E27FC236}">
                <a16:creationId xmlns:a16="http://schemas.microsoft.com/office/drawing/2014/main" id="{E4F01083-7E58-74D7-35E4-FF1B4D4F22AE}"/>
              </a:ext>
            </a:extLst>
          </p:cNvPr>
          <p:cNvSpPr>
            <a:spLocks noGrp="1"/>
          </p:cNvSpPr>
          <p:nvPr>
            <p:ph type="ftr" sz="quarter" idx="3"/>
          </p:nvPr>
        </p:nvSpPr>
        <p:spPr>
          <a:xfrm>
            <a:off x="7099205" y="6395641"/>
            <a:ext cx="4683369" cy="365125"/>
          </a:xfrm>
        </p:spPr>
        <p:txBody>
          <a:bodyPr/>
          <a:lstStyle/>
          <a:p>
            <a:fld id="{659FAAAF-BADD-4A86-87F0-1B0FB9C09137}" type="slidenum">
              <a:rPr lang="en-GB" smtClean="0">
                <a:solidFill>
                  <a:schemeClr val="tx1"/>
                </a:solidFill>
                <a:ea typeface="Tahoma" panose="020B0604030504040204" pitchFamily="34" charset="0"/>
              </a:rPr>
              <a:pPr/>
              <a:t>6</a:t>
            </a:fld>
            <a:r>
              <a:rPr lang="en-GB">
                <a:solidFill>
                  <a:schemeClr val="tx1"/>
                </a:solidFill>
                <a:ea typeface="Tahoma" panose="020B0604030504040204" pitchFamily="34" charset="0"/>
              </a:rPr>
              <a:t> </a:t>
            </a:r>
            <a:endParaRPr lang="en-GB" dirty="0"/>
          </a:p>
        </p:txBody>
      </p:sp>
    </p:spTree>
    <p:extLst>
      <p:ext uri="{BB962C8B-B14F-4D97-AF65-F5344CB8AC3E}">
        <p14:creationId xmlns:p14="http://schemas.microsoft.com/office/powerpoint/2010/main" val="29376564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732A43B5-45B6-4165-96B1-B7FD9FE7B932}"/>
              </a:ext>
            </a:extLst>
          </p:cNvPr>
          <p:cNvSpPr>
            <a:spLocks noGrp="1"/>
          </p:cNvSpPr>
          <p:nvPr>
            <p:ph type="body" sz="quarter" idx="10"/>
          </p:nvPr>
        </p:nvSpPr>
        <p:spPr/>
        <p:txBody>
          <a:bodyPr/>
          <a:lstStyle/>
          <a:p>
            <a:r>
              <a:rPr lang="en-US" dirty="0" smtClean="0"/>
              <a:t>Propositions</a:t>
            </a:r>
            <a:endParaRPr lang="en-US" dirty="0"/>
          </a:p>
          <a:p>
            <a:endParaRPr lang="en-GB" dirty="0"/>
          </a:p>
        </p:txBody>
      </p:sp>
      <p:sp>
        <p:nvSpPr>
          <p:cNvPr id="8" name="Text Placeholder 7">
            <a:extLst>
              <a:ext uri="{FF2B5EF4-FFF2-40B4-BE49-F238E27FC236}">
                <a16:creationId xmlns:a16="http://schemas.microsoft.com/office/drawing/2014/main" id="{5954CBD7-4F55-46E3-8DDF-A50638E35DE7}"/>
              </a:ext>
            </a:extLst>
          </p:cNvPr>
          <p:cNvSpPr>
            <a:spLocks noGrp="1"/>
          </p:cNvSpPr>
          <p:nvPr>
            <p:ph type="body" sz="quarter" idx="11"/>
          </p:nvPr>
        </p:nvSpPr>
        <p:spPr>
          <a:xfrm>
            <a:off x="493138" y="1032489"/>
            <a:ext cx="11160125" cy="5363151"/>
          </a:xfrm>
        </p:spPr>
        <p:txBody>
          <a:bodyPr/>
          <a:lstStyle/>
          <a:p>
            <a:pPr>
              <a:spcBef>
                <a:spcPts val="0"/>
              </a:spcBef>
              <a:spcAft>
                <a:spcPts val="600"/>
              </a:spcAft>
            </a:pPr>
            <a:r>
              <a:rPr lang="en-US" sz="2400" dirty="0" smtClean="0"/>
              <a:t>Et surtout, </a:t>
            </a:r>
            <a:r>
              <a:rPr lang="en-US" sz="2400" dirty="0" err="1" smtClean="0"/>
              <a:t>d’où</a:t>
            </a:r>
            <a:r>
              <a:rPr lang="en-US" sz="2400" dirty="0" smtClean="0"/>
              <a:t> </a:t>
            </a:r>
            <a:r>
              <a:rPr lang="en-US" sz="2400" dirty="0" smtClean="0"/>
              <a:t>la proposition</a:t>
            </a:r>
            <a:br>
              <a:rPr lang="en-US" sz="2400" dirty="0" smtClean="0"/>
            </a:br>
            <a:r>
              <a:rPr lang="fr-FR" sz="2400" dirty="0"/>
              <a:t>(ii) d’un </a:t>
            </a:r>
            <a:r>
              <a:rPr lang="fr-FR" sz="2400" b="1" dirty="0"/>
              <a:t>nouveau PBA 12.4</a:t>
            </a:r>
            <a:r>
              <a:rPr lang="fr-FR" sz="2400" dirty="0" smtClean="0"/>
              <a:t>,</a:t>
            </a:r>
          </a:p>
          <a:p>
            <a:pPr marL="514800" indent="0">
              <a:spcBef>
                <a:spcPts val="0"/>
              </a:spcBef>
              <a:spcAft>
                <a:spcPts val="600"/>
              </a:spcAft>
              <a:buNone/>
            </a:pPr>
            <a:r>
              <a:rPr lang="en-US" sz="2400" b="1" dirty="0" smtClean="0"/>
              <a:t>PBA </a:t>
            </a:r>
            <a:r>
              <a:rPr lang="fr-FR" sz="2400" b="1" dirty="0" smtClean="0"/>
              <a:t>12.4 </a:t>
            </a:r>
            <a:r>
              <a:rPr lang="fr-FR" sz="2400" dirty="0" smtClean="0"/>
              <a:t>(projet). Des plans de résolution sont en place au minimum pour tout assureur que le contrôleur </a:t>
            </a:r>
            <a:r>
              <a:rPr lang="fr-FR" sz="2400" b="1" dirty="0" smtClean="0"/>
              <a:t>considère comme systémique </a:t>
            </a:r>
            <a:r>
              <a:rPr lang="fr-FR" sz="2400" dirty="0" smtClean="0"/>
              <a:t>(voir le PBA 24.3).</a:t>
            </a:r>
          </a:p>
          <a:p>
            <a:pPr marL="514800" indent="0">
              <a:spcBef>
                <a:spcPts val="600"/>
              </a:spcBef>
              <a:spcAft>
                <a:spcPts val="600"/>
              </a:spcAft>
              <a:buNone/>
            </a:pPr>
            <a:r>
              <a:rPr lang="en-US" sz="2400" i="1" dirty="0" smtClean="0">
                <a:solidFill>
                  <a:srgbClr val="C00000"/>
                </a:solidFill>
              </a:rPr>
              <a:t>NB.  </a:t>
            </a:r>
            <a:r>
              <a:rPr lang="en-US" sz="2400" i="1" dirty="0" err="1" smtClean="0">
                <a:solidFill>
                  <a:srgbClr val="C00000"/>
                </a:solidFill>
              </a:rPr>
              <a:t>Texte</a:t>
            </a:r>
            <a:r>
              <a:rPr lang="en-US" sz="2400" i="1" dirty="0" smtClean="0">
                <a:solidFill>
                  <a:srgbClr val="C00000"/>
                </a:solidFill>
              </a:rPr>
              <a:t> de </a:t>
            </a:r>
            <a:r>
              <a:rPr lang="en-US" sz="2400" i="1" dirty="0" smtClean="0">
                <a:solidFill>
                  <a:srgbClr val="C00000"/>
                </a:solidFill>
              </a:rPr>
              <a:t>PBA </a:t>
            </a:r>
            <a:r>
              <a:rPr lang="en-US" sz="2400" i="1" dirty="0" smtClean="0">
                <a:solidFill>
                  <a:srgbClr val="C00000"/>
                </a:solidFill>
              </a:rPr>
              <a:t>24.3:</a:t>
            </a:r>
            <a:r>
              <a:rPr lang="en-US" sz="2400" dirty="0" smtClean="0">
                <a:solidFill>
                  <a:srgbClr val="C00000"/>
                </a:solidFill>
              </a:rPr>
              <a:t/>
            </a:r>
            <a:br>
              <a:rPr lang="en-US" sz="2400" dirty="0" smtClean="0">
                <a:solidFill>
                  <a:srgbClr val="C00000"/>
                </a:solidFill>
              </a:rPr>
            </a:br>
            <a:r>
              <a:rPr lang="en-US" sz="2400" dirty="0" smtClean="0">
                <a:solidFill>
                  <a:srgbClr val="C00000"/>
                </a:solidFill>
              </a:rPr>
              <a:t>«</a:t>
            </a:r>
            <a:r>
              <a:rPr lang="fr-FR" dirty="0" smtClean="0">
                <a:solidFill>
                  <a:srgbClr val="C00000"/>
                </a:solidFill>
              </a:rPr>
              <a:t>Le </a:t>
            </a:r>
            <a:r>
              <a:rPr lang="fr-FR" dirty="0" smtClean="0">
                <a:solidFill>
                  <a:srgbClr val="C00000"/>
                </a:solidFill>
              </a:rPr>
              <a:t>contrôleur dispose d’un processus établi pour évaluer l'importance systémique potentielle des </a:t>
            </a:r>
            <a:r>
              <a:rPr lang="fr-FR" dirty="0" smtClean="0">
                <a:solidFill>
                  <a:srgbClr val="C00000"/>
                </a:solidFill>
              </a:rPr>
              <a:t>assureurs »</a:t>
            </a:r>
            <a:endParaRPr lang="fr-FR" dirty="0" smtClean="0">
              <a:solidFill>
                <a:srgbClr val="C00000"/>
              </a:solidFill>
            </a:endParaRPr>
          </a:p>
          <a:p>
            <a:pPr marL="514800" indent="0">
              <a:spcBef>
                <a:spcPts val="600"/>
              </a:spcBef>
              <a:spcAft>
                <a:spcPts val="600"/>
              </a:spcAft>
              <a:buNone/>
            </a:pPr>
            <a:r>
              <a:rPr lang="fr-FR" sz="2000" i="1" dirty="0" smtClean="0"/>
              <a:t>NB. L’UE devrait être plus </a:t>
            </a:r>
            <a:r>
              <a:rPr lang="fr-FR" sz="2000" i="1" dirty="0" smtClean="0"/>
              <a:t>exigeante que PBA 12.4, </a:t>
            </a:r>
            <a:r>
              <a:rPr lang="fr-FR" sz="2000" i="1" dirty="0" smtClean="0"/>
              <a:t>exigeant des plans de résolution pour au moins 40% de chaque </a:t>
            </a:r>
            <a:r>
              <a:rPr lang="fr-FR" sz="2000" i="1" dirty="0" smtClean="0"/>
              <a:t>marché national </a:t>
            </a:r>
            <a:r>
              <a:rPr lang="fr-FR" sz="2000" dirty="0" smtClean="0"/>
              <a:t>—</a:t>
            </a:r>
            <a:r>
              <a:rPr lang="fr-FR" sz="2000" i="1" dirty="0" smtClean="0"/>
              <a:t>même </a:t>
            </a:r>
            <a:r>
              <a:rPr lang="fr-FR" sz="2000" i="1" dirty="0" smtClean="0"/>
              <a:t>si tous les assureurs concernés </a:t>
            </a:r>
            <a:r>
              <a:rPr lang="fr-FR" sz="2000" i="1" dirty="0" smtClean="0"/>
              <a:t>pour atteindre ces 40% ne </a:t>
            </a:r>
            <a:r>
              <a:rPr lang="fr-FR" sz="2000" i="1" dirty="0" smtClean="0"/>
              <a:t>sont pas systémiques.  Situation en France: cf. diapo 9</a:t>
            </a:r>
            <a:endParaRPr lang="fr-FR" sz="2000" i="1" dirty="0" smtClean="0">
              <a:solidFill>
                <a:srgbClr val="C00000"/>
              </a:solidFill>
            </a:endParaRPr>
          </a:p>
        </p:txBody>
      </p:sp>
      <p:sp>
        <p:nvSpPr>
          <p:cNvPr id="3" name="Footer Placeholder 2">
            <a:extLst>
              <a:ext uri="{FF2B5EF4-FFF2-40B4-BE49-F238E27FC236}">
                <a16:creationId xmlns:a16="http://schemas.microsoft.com/office/drawing/2014/main" id="{E4F01083-7E58-74D7-35E4-FF1B4D4F22AE}"/>
              </a:ext>
            </a:extLst>
          </p:cNvPr>
          <p:cNvSpPr>
            <a:spLocks noGrp="1"/>
          </p:cNvSpPr>
          <p:nvPr>
            <p:ph type="ftr" sz="quarter" idx="3"/>
          </p:nvPr>
        </p:nvSpPr>
        <p:spPr>
          <a:xfrm>
            <a:off x="7099205" y="6395641"/>
            <a:ext cx="4683369" cy="365125"/>
          </a:xfrm>
        </p:spPr>
        <p:txBody>
          <a:bodyPr/>
          <a:lstStyle/>
          <a:p>
            <a:fld id="{659FAAAF-BADD-4A86-87F0-1B0FB9C09137}" type="slidenum">
              <a:rPr lang="en-GB" smtClean="0">
                <a:solidFill>
                  <a:schemeClr val="tx1"/>
                </a:solidFill>
                <a:ea typeface="Tahoma" panose="020B0604030504040204" pitchFamily="34" charset="0"/>
              </a:rPr>
              <a:pPr/>
              <a:t>7</a:t>
            </a:fld>
            <a:r>
              <a:rPr lang="en-GB">
                <a:solidFill>
                  <a:schemeClr val="tx1"/>
                </a:solidFill>
                <a:ea typeface="Tahoma" panose="020B0604030504040204" pitchFamily="34" charset="0"/>
              </a:rPr>
              <a:t> </a:t>
            </a:r>
            <a:endParaRPr lang="en-GB" dirty="0"/>
          </a:p>
        </p:txBody>
      </p:sp>
    </p:spTree>
    <p:extLst>
      <p:ext uri="{BB962C8B-B14F-4D97-AF65-F5344CB8AC3E}">
        <p14:creationId xmlns:p14="http://schemas.microsoft.com/office/powerpoint/2010/main" val="6569945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732A43B5-45B6-4165-96B1-B7FD9FE7B932}"/>
              </a:ext>
            </a:extLst>
          </p:cNvPr>
          <p:cNvSpPr>
            <a:spLocks noGrp="1"/>
          </p:cNvSpPr>
          <p:nvPr>
            <p:ph type="body" sz="quarter" idx="10"/>
          </p:nvPr>
        </p:nvSpPr>
        <p:spPr>
          <a:xfrm>
            <a:off x="597037" y="0"/>
            <a:ext cx="11196687" cy="766615"/>
          </a:xfrm>
        </p:spPr>
        <p:txBody>
          <a:bodyPr/>
          <a:lstStyle/>
          <a:p>
            <a:r>
              <a:rPr lang="en-US" dirty="0" err="1" smtClean="0"/>
              <a:t>Contexte</a:t>
            </a:r>
            <a:r>
              <a:rPr lang="en-US" dirty="0" smtClean="0"/>
              <a:t>: </a:t>
            </a:r>
            <a:r>
              <a:rPr lang="en-US" dirty="0" err="1" smtClean="0"/>
              <a:t>planification</a:t>
            </a:r>
            <a:r>
              <a:rPr lang="en-US" dirty="0" smtClean="0"/>
              <a:t> du </a:t>
            </a:r>
            <a:r>
              <a:rPr lang="en-US" dirty="0" err="1" smtClean="0"/>
              <a:t>rétablissement</a:t>
            </a:r>
            <a:endParaRPr lang="en-US" dirty="0"/>
          </a:p>
          <a:p>
            <a:endParaRPr lang="en-GB" dirty="0"/>
          </a:p>
        </p:txBody>
      </p:sp>
      <p:sp>
        <p:nvSpPr>
          <p:cNvPr id="8" name="Text Placeholder 7">
            <a:extLst>
              <a:ext uri="{FF2B5EF4-FFF2-40B4-BE49-F238E27FC236}">
                <a16:creationId xmlns:a16="http://schemas.microsoft.com/office/drawing/2014/main" id="{5954CBD7-4F55-46E3-8DDF-A50638E35DE7}"/>
              </a:ext>
            </a:extLst>
          </p:cNvPr>
          <p:cNvSpPr>
            <a:spLocks noGrp="1"/>
          </p:cNvSpPr>
          <p:nvPr>
            <p:ph type="body" sz="quarter" idx="11"/>
          </p:nvPr>
        </p:nvSpPr>
        <p:spPr>
          <a:xfrm>
            <a:off x="392216" y="851595"/>
            <a:ext cx="11160125" cy="2176946"/>
          </a:xfrm>
        </p:spPr>
        <p:txBody>
          <a:bodyPr/>
          <a:lstStyle/>
          <a:p>
            <a:pPr>
              <a:spcBef>
                <a:spcPts val="0"/>
              </a:spcBef>
              <a:spcAft>
                <a:spcPts val="1200"/>
              </a:spcAft>
            </a:pPr>
            <a:r>
              <a:rPr lang="en-US" sz="2400" dirty="0" err="1" smtClean="0"/>
              <a:t>Constats</a:t>
            </a:r>
            <a:r>
              <a:rPr lang="en-US" sz="2400" dirty="0" smtClean="0"/>
              <a:t> et propositions analogues pour la </a:t>
            </a:r>
            <a:r>
              <a:rPr lang="en-US" sz="2400" dirty="0" err="1" smtClean="0"/>
              <a:t>planification</a:t>
            </a:r>
            <a:r>
              <a:rPr lang="en-US" sz="2400" dirty="0" smtClean="0"/>
              <a:t> du </a:t>
            </a:r>
            <a:r>
              <a:rPr lang="en-US" sz="2400" b="1" dirty="0" err="1" smtClean="0"/>
              <a:t>rétablissement</a:t>
            </a:r>
            <a:r>
              <a:rPr lang="en-US" sz="2400" dirty="0" smtClean="0"/>
              <a:t>: les </a:t>
            </a:r>
            <a:r>
              <a:rPr lang="en-GB" sz="2400" dirty="0" smtClean="0"/>
              <a:t>standards </a:t>
            </a:r>
            <a:r>
              <a:rPr lang="en-GB" sz="2400" dirty="0" err="1" smtClean="0"/>
              <a:t>actuels</a:t>
            </a:r>
            <a:r>
              <a:rPr lang="en-GB" sz="2400" dirty="0" smtClean="0"/>
              <a:t> de </a:t>
            </a:r>
            <a:r>
              <a:rPr lang="en-GB" sz="2400" dirty="0" err="1" smtClean="0"/>
              <a:t>l’AICA</a:t>
            </a:r>
            <a:r>
              <a:rPr lang="en-GB" sz="2400" dirty="0" smtClean="0"/>
              <a:t> sur la </a:t>
            </a:r>
            <a:r>
              <a:rPr lang="en-GB" sz="2400" b="1" dirty="0" err="1" smtClean="0"/>
              <a:t>planification</a:t>
            </a:r>
            <a:r>
              <a:rPr lang="en-GB" sz="2400" b="1" dirty="0" smtClean="0"/>
              <a:t> du </a:t>
            </a:r>
            <a:r>
              <a:rPr lang="en-GB" sz="2400" b="1" dirty="0" err="1" smtClean="0"/>
              <a:t>rétablissement</a:t>
            </a:r>
            <a:r>
              <a:rPr lang="en-GB" sz="2400" b="1" dirty="0" smtClean="0"/>
              <a:t> </a:t>
            </a:r>
            <a:r>
              <a:rPr lang="en-GB" sz="2400" dirty="0" smtClean="0"/>
              <a:t>ne </a:t>
            </a:r>
            <a:r>
              <a:rPr lang="en-GB" sz="2400" dirty="0" err="1" smtClean="0"/>
              <a:t>sont</a:t>
            </a:r>
            <a:r>
              <a:rPr lang="en-GB" sz="2400" dirty="0" smtClean="0"/>
              <a:t> </a:t>
            </a:r>
            <a:r>
              <a:rPr lang="en-GB" sz="2400" b="1" dirty="0" smtClean="0"/>
              <a:t>pas </a:t>
            </a:r>
            <a:r>
              <a:rPr lang="en-GB" sz="2400" b="1" dirty="0" err="1" smtClean="0"/>
              <a:t>très</a:t>
            </a:r>
            <a:r>
              <a:rPr lang="en-GB" sz="2400" b="1" dirty="0" smtClean="0"/>
              <a:t> </a:t>
            </a:r>
            <a:r>
              <a:rPr lang="en-GB" sz="2400" b="1" dirty="0" err="1" smtClean="0"/>
              <a:t>inclusifs</a:t>
            </a:r>
            <a:r>
              <a:rPr lang="en-GB" sz="2400" dirty="0" smtClean="0"/>
              <a:t>:  le PBA 16.15 </a:t>
            </a:r>
            <a:r>
              <a:rPr lang="en-GB" sz="2400" dirty="0" err="1" smtClean="0"/>
              <a:t>imprécis</a:t>
            </a:r>
            <a:r>
              <a:rPr lang="en-GB" sz="2400" dirty="0" smtClean="0"/>
              <a:t>, </a:t>
            </a:r>
            <a:r>
              <a:rPr lang="en-GB" sz="2400" dirty="0" err="1" smtClean="0"/>
              <a:t>seul</a:t>
            </a:r>
            <a:r>
              <a:rPr lang="en-GB" sz="2400" dirty="0" smtClean="0"/>
              <a:t> un standard </a:t>
            </a:r>
            <a:r>
              <a:rPr lang="en-GB" sz="2400" i="1" dirty="0" err="1" smtClean="0"/>
              <a:t>ComFrame</a:t>
            </a:r>
            <a:r>
              <a:rPr lang="en-GB" sz="2400" i="1" dirty="0" smtClean="0"/>
              <a:t> </a:t>
            </a:r>
            <a:r>
              <a:rPr lang="en-GB" sz="2400" dirty="0" smtClean="0"/>
              <a:t>(cadre de </a:t>
            </a:r>
            <a:r>
              <a:rPr lang="en-GB" sz="2400" dirty="0" err="1" smtClean="0"/>
              <a:t>contrôle</a:t>
            </a:r>
            <a:r>
              <a:rPr lang="en-GB" sz="2400" dirty="0" smtClean="0"/>
              <a:t> des grands </a:t>
            </a:r>
            <a:r>
              <a:rPr lang="en-GB" sz="2400" dirty="0" err="1" smtClean="0"/>
              <a:t>groupes</a:t>
            </a:r>
            <a:r>
              <a:rPr lang="en-GB" sz="2400" dirty="0" smtClean="0"/>
              <a:t> </a:t>
            </a:r>
            <a:r>
              <a:rPr lang="en-GB" sz="2400" dirty="0" err="1" smtClean="0"/>
              <a:t>internationaux</a:t>
            </a:r>
            <a:r>
              <a:rPr lang="en-GB" sz="2400" dirty="0" smtClean="0"/>
              <a:t> </a:t>
            </a:r>
            <a:r>
              <a:rPr lang="en-GB" sz="2400" dirty="0" err="1" smtClean="0"/>
              <a:t>d’assurance</a:t>
            </a:r>
            <a:r>
              <a:rPr lang="en-GB" sz="2400" dirty="0" smtClean="0"/>
              <a:t> ─IAIG) </a:t>
            </a:r>
            <a:r>
              <a:rPr lang="en-GB" sz="2400" dirty="0" err="1" smtClean="0"/>
              <a:t>est</a:t>
            </a:r>
            <a:r>
              <a:rPr lang="en-GB" sz="2400" dirty="0" smtClean="0"/>
              <a:t> </a:t>
            </a:r>
            <a:r>
              <a:rPr lang="en-GB" sz="2400" dirty="0" err="1" smtClean="0"/>
              <a:t>explicite</a:t>
            </a:r>
            <a:r>
              <a:rPr lang="en-GB" sz="2400" dirty="0" smtClean="0"/>
              <a:t>:</a:t>
            </a:r>
            <a:endParaRPr lang="en-GB" sz="2400" dirty="0"/>
          </a:p>
        </p:txBody>
      </p:sp>
      <p:sp>
        <p:nvSpPr>
          <p:cNvPr id="3" name="Footer Placeholder 2">
            <a:extLst>
              <a:ext uri="{FF2B5EF4-FFF2-40B4-BE49-F238E27FC236}">
                <a16:creationId xmlns:a16="http://schemas.microsoft.com/office/drawing/2014/main" id="{E4F01083-7E58-74D7-35E4-FF1B4D4F22AE}"/>
              </a:ext>
            </a:extLst>
          </p:cNvPr>
          <p:cNvSpPr>
            <a:spLocks noGrp="1"/>
          </p:cNvSpPr>
          <p:nvPr>
            <p:ph type="ftr" sz="quarter" idx="3"/>
          </p:nvPr>
        </p:nvSpPr>
        <p:spPr>
          <a:xfrm>
            <a:off x="7099205" y="6395641"/>
            <a:ext cx="4683369" cy="365125"/>
          </a:xfrm>
        </p:spPr>
        <p:txBody>
          <a:bodyPr/>
          <a:lstStyle/>
          <a:p>
            <a:fld id="{659FAAAF-BADD-4A86-87F0-1B0FB9C09137}" type="slidenum">
              <a:rPr lang="en-GB" smtClean="0">
                <a:solidFill>
                  <a:schemeClr val="tx1"/>
                </a:solidFill>
                <a:ea typeface="Tahoma" panose="020B0604030504040204" pitchFamily="34" charset="0"/>
              </a:rPr>
              <a:pPr/>
              <a:t>8</a:t>
            </a:fld>
            <a:r>
              <a:rPr lang="en-GB">
                <a:solidFill>
                  <a:schemeClr val="tx1"/>
                </a:solidFill>
                <a:ea typeface="Tahoma" panose="020B0604030504040204" pitchFamily="34" charset="0"/>
              </a:rPr>
              <a:t> </a:t>
            </a:r>
            <a:endParaRPr lang="en-GB" dirty="0"/>
          </a:p>
        </p:txBody>
      </p:sp>
      <p:graphicFrame>
        <p:nvGraphicFramePr>
          <p:cNvPr id="2" name="Tableau 1"/>
          <p:cNvGraphicFramePr>
            <a:graphicFrameLocks noGrp="1"/>
          </p:cNvGraphicFramePr>
          <p:nvPr>
            <p:extLst>
              <p:ext uri="{D42A27DB-BD31-4B8C-83A1-F6EECF244321}">
                <p14:modId xmlns:p14="http://schemas.microsoft.com/office/powerpoint/2010/main" val="3572867901"/>
              </p:ext>
            </p:extLst>
          </p:nvPr>
        </p:nvGraphicFramePr>
        <p:xfrm>
          <a:off x="462564" y="3178513"/>
          <a:ext cx="11089233" cy="949714"/>
        </p:xfrm>
        <a:graphic>
          <a:graphicData uri="http://schemas.openxmlformats.org/drawingml/2006/table">
            <a:tbl>
              <a:tblPr firstRow="1" firstCol="1" bandRow="1">
                <a:tableStyleId>{5C22544A-7EE6-4342-B048-85BDC9FD1C3A}</a:tableStyleId>
              </a:tblPr>
              <a:tblGrid>
                <a:gridCol w="659190">
                  <a:extLst>
                    <a:ext uri="{9D8B030D-6E8A-4147-A177-3AD203B41FA5}">
                      <a16:colId xmlns:a16="http://schemas.microsoft.com/office/drawing/2014/main" val="3770841715"/>
                    </a:ext>
                  </a:extLst>
                </a:gridCol>
                <a:gridCol w="5214618">
                  <a:extLst>
                    <a:ext uri="{9D8B030D-6E8A-4147-A177-3AD203B41FA5}">
                      <a16:colId xmlns:a16="http://schemas.microsoft.com/office/drawing/2014/main" val="2054412598"/>
                    </a:ext>
                  </a:extLst>
                </a:gridCol>
                <a:gridCol w="5215425">
                  <a:extLst>
                    <a:ext uri="{9D8B030D-6E8A-4147-A177-3AD203B41FA5}">
                      <a16:colId xmlns:a16="http://schemas.microsoft.com/office/drawing/2014/main" val="1009495175"/>
                    </a:ext>
                  </a:extLst>
                </a:gridCol>
              </a:tblGrid>
              <a:tr h="264866">
                <a:tc>
                  <a:txBody>
                    <a:bodyPr/>
                    <a:lstStyle/>
                    <a:p>
                      <a:pPr algn="r">
                        <a:lnSpc>
                          <a:spcPct val="107000"/>
                        </a:lnSpc>
                        <a:spcAft>
                          <a:spcPts val="300"/>
                        </a:spcAft>
                      </a:pPr>
                      <a:r>
                        <a:rPr lang="fr-FR" sz="1100">
                          <a:effectLst/>
                        </a:rPr>
                        <a:t> </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300"/>
                        </a:spcAft>
                      </a:pPr>
                      <a:r>
                        <a:rPr lang="en-US" sz="1400" dirty="0">
                          <a:effectLst/>
                        </a:rPr>
                        <a:t>Recovery Planning</a:t>
                      </a:r>
                      <a:endParaRPr lang="fr-FR"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300"/>
                        </a:spcAft>
                      </a:pPr>
                      <a:r>
                        <a:rPr lang="fr-FR" sz="1400" dirty="0">
                          <a:effectLst/>
                        </a:rPr>
                        <a:t>Plan de rétablissement</a:t>
                      </a:r>
                      <a:endParaRPr lang="fr-FR"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356198336"/>
                  </a:ext>
                </a:extLst>
              </a:tr>
              <a:tr h="529728">
                <a:tc>
                  <a:txBody>
                    <a:bodyPr/>
                    <a:lstStyle/>
                    <a:p>
                      <a:pPr algn="r">
                        <a:lnSpc>
                          <a:spcPct val="107000"/>
                        </a:lnSpc>
                        <a:spcAft>
                          <a:spcPts val="300"/>
                        </a:spcAft>
                      </a:pPr>
                      <a:r>
                        <a:rPr lang="fr-FR" sz="1100" dirty="0">
                          <a:effectLst/>
                        </a:rPr>
                        <a:t>16.15</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300"/>
                        </a:spcAft>
                      </a:pPr>
                      <a:r>
                        <a:rPr lang="en-US" sz="1400" dirty="0">
                          <a:effectLst/>
                        </a:rPr>
                        <a:t>The supervisor requires, as necessary, insurers to evaluate in advance their specific risks and options in possible recovery scenarios.</a:t>
                      </a:r>
                      <a:endParaRPr lang="fr-FR"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300"/>
                        </a:spcAft>
                      </a:pPr>
                      <a:r>
                        <a:rPr lang="fr-FR" sz="1400" dirty="0">
                          <a:effectLst/>
                        </a:rPr>
                        <a:t>Le contrôleur exige, au besoin, que les assureurs évaluent à l'avance leurs risques et options spécifiques dans les scénarios de rétablissement possibles.</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238552407"/>
                  </a:ext>
                </a:extLst>
              </a:tr>
            </a:tbl>
          </a:graphicData>
        </a:graphic>
      </p:graphicFrame>
      <p:sp>
        <p:nvSpPr>
          <p:cNvPr id="4" name="Rectangle 3"/>
          <p:cNvSpPr/>
          <p:nvPr/>
        </p:nvSpPr>
        <p:spPr>
          <a:xfrm>
            <a:off x="858608" y="4437112"/>
            <a:ext cx="10297144" cy="1754326"/>
          </a:xfrm>
          <a:prstGeom prst="rect">
            <a:avLst/>
          </a:prstGeom>
        </p:spPr>
        <p:txBody>
          <a:bodyPr wrap="square">
            <a:spAutoFit/>
          </a:bodyPr>
          <a:lstStyle/>
          <a:p>
            <a:r>
              <a:rPr lang="fr-FR" b="1" dirty="0" smtClean="0"/>
              <a:t>CF 12.15.a</a:t>
            </a:r>
            <a:r>
              <a:rPr lang="fr-FR" dirty="0" smtClean="0"/>
              <a:t>: Le contrôleur groupe </a:t>
            </a:r>
            <a:r>
              <a:rPr lang="fr-FR" dirty="0"/>
              <a:t>exige </a:t>
            </a:r>
            <a:r>
              <a:rPr lang="fr-FR" dirty="0" smtClean="0"/>
              <a:t>que l'IAIG</a:t>
            </a:r>
          </a:p>
          <a:p>
            <a:pPr marL="285750" indent="-285750">
              <a:buFontTx/>
              <a:buChar char="-"/>
            </a:pPr>
            <a:r>
              <a:rPr lang="fr-FR" dirty="0" smtClean="0"/>
              <a:t>élabore un plan de rétablissement qui identifie à l'avance les options permettant de rétablir la situation financière et la viabilité ; </a:t>
            </a:r>
          </a:p>
          <a:p>
            <a:pPr marL="285750" indent="-285750">
              <a:buFontTx/>
              <a:buChar char="-"/>
            </a:pPr>
            <a:r>
              <a:rPr lang="fr-FR" dirty="0" smtClean="0"/>
              <a:t>revoie et actualise, régulièrement </a:t>
            </a:r>
            <a:r>
              <a:rPr lang="fr-FR" dirty="0"/>
              <a:t>ou en cas de changements </a:t>
            </a:r>
            <a:r>
              <a:rPr lang="fr-FR" dirty="0" smtClean="0"/>
              <a:t>importants, </a:t>
            </a:r>
            <a:r>
              <a:rPr lang="fr-FR" dirty="0"/>
              <a:t>le plan de rétablissement</a:t>
            </a:r>
            <a:r>
              <a:rPr lang="fr-FR" dirty="0" smtClean="0"/>
              <a:t> ;</a:t>
            </a:r>
          </a:p>
          <a:p>
            <a:pPr marL="285750" indent="-285750">
              <a:buFontTx/>
              <a:buChar char="-"/>
            </a:pPr>
            <a:r>
              <a:rPr lang="fr-FR" dirty="0" smtClean="0"/>
              <a:t>prenne des </a:t>
            </a:r>
            <a:r>
              <a:rPr lang="fr-FR" dirty="0"/>
              <a:t>mesures de </a:t>
            </a:r>
            <a:r>
              <a:rPr lang="fr-FR" dirty="0" smtClean="0"/>
              <a:t>rétablissement si </a:t>
            </a:r>
            <a:r>
              <a:rPr lang="fr-FR" dirty="0"/>
              <a:t>l'IAIG </a:t>
            </a:r>
            <a:r>
              <a:rPr lang="fr-FR" dirty="0" smtClean="0"/>
              <a:t>connait une crise sévère.</a:t>
            </a:r>
            <a:endParaRPr lang="fr-FR" dirty="0"/>
          </a:p>
        </p:txBody>
      </p:sp>
    </p:spTree>
    <p:extLst>
      <p:ext uri="{BB962C8B-B14F-4D97-AF65-F5344CB8AC3E}">
        <p14:creationId xmlns:p14="http://schemas.microsoft.com/office/powerpoint/2010/main" val="28057593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732A43B5-45B6-4165-96B1-B7FD9FE7B932}"/>
              </a:ext>
            </a:extLst>
          </p:cNvPr>
          <p:cNvSpPr>
            <a:spLocks noGrp="1"/>
          </p:cNvSpPr>
          <p:nvPr>
            <p:ph type="body" sz="quarter" idx="10"/>
          </p:nvPr>
        </p:nvSpPr>
        <p:spPr/>
        <p:txBody>
          <a:bodyPr/>
          <a:lstStyle/>
          <a:p>
            <a:r>
              <a:rPr lang="en-US" dirty="0" smtClean="0"/>
              <a:t>Propositions</a:t>
            </a:r>
            <a:endParaRPr lang="en-US" dirty="0"/>
          </a:p>
          <a:p>
            <a:endParaRPr lang="en-GB" dirty="0"/>
          </a:p>
        </p:txBody>
      </p:sp>
      <p:sp>
        <p:nvSpPr>
          <p:cNvPr id="8" name="Text Placeholder 7">
            <a:extLst>
              <a:ext uri="{FF2B5EF4-FFF2-40B4-BE49-F238E27FC236}">
                <a16:creationId xmlns:a16="http://schemas.microsoft.com/office/drawing/2014/main" id="{5954CBD7-4F55-46E3-8DDF-A50638E35DE7}"/>
              </a:ext>
            </a:extLst>
          </p:cNvPr>
          <p:cNvSpPr>
            <a:spLocks noGrp="1"/>
          </p:cNvSpPr>
          <p:nvPr>
            <p:ph type="body" sz="quarter" idx="11"/>
          </p:nvPr>
        </p:nvSpPr>
        <p:spPr>
          <a:xfrm>
            <a:off x="515937" y="1252054"/>
            <a:ext cx="11160125" cy="4539146"/>
          </a:xfrm>
        </p:spPr>
        <p:txBody>
          <a:bodyPr/>
          <a:lstStyle/>
          <a:p>
            <a:pPr>
              <a:spcBef>
                <a:spcPts val="0"/>
              </a:spcBef>
              <a:spcAft>
                <a:spcPts val="1200"/>
              </a:spcAft>
            </a:pPr>
            <a:r>
              <a:rPr lang="en-US" sz="2400" dirty="0" err="1" smtClean="0"/>
              <a:t>D’où</a:t>
            </a:r>
            <a:r>
              <a:rPr lang="en-US" sz="2400" dirty="0" smtClean="0"/>
              <a:t> la proposition</a:t>
            </a:r>
            <a:br>
              <a:rPr lang="en-US" sz="2400" dirty="0" smtClean="0"/>
            </a:br>
            <a:r>
              <a:rPr lang="en-US" sz="2400" dirty="0" smtClean="0"/>
              <a:t>(</a:t>
            </a:r>
            <a:r>
              <a:rPr lang="en-US" sz="2400" dirty="0" err="1" smtClean="0"/>
              <a:t>i</a:t>
            </a:r>
            <a:r>
              <a:rPr lang="en-US" sz="2400" dirty="0" smtClean="0"/>
              <a:t>) d’un PBA 16.15 </a:t>
            </a:r>
            <a:r>
              <a:rPr lang="en-US" sz="2400" dirty="0" err="1" smtClean="0"/>
              <a:t>révisé</a:t>
            </a:r>
            <a:r>
              <a:rPr lang="en-US" sz="2400" dirty="0" smtClean="0"/>
              <a:t>,</a:t>
            </a:r>
            <a:br>
              <a:rPr lang="en-US" sz="2400" dirty="0" smtClean="0"/>
            </a:br>
            <a:r>
              <a:rPr lang="en-US" sz="2400" dirty="0" smtClean="0"/>
              <a:t/>
            </a:r>
            <a:br>
              <a:rPr lang="en-US" sz="2400" dirty="0" smtClean="0"/>
            </a:br>
            <a:r>
              <a:rPr lang="en-US" sz="2400" b="1" dirty="0" smtClean="0"/>
              <a:t>PBA </a:t>
            </a:r>
            <a:r>
              <a:rPr lang="fr-FR" sz="2400" b="1" dirty="0" smtClean="0"/>
              <a:t>16.15 </a:t>
            </a:r>
            <a:r>
              <a:rPr lang="fr-FR" sz="2400" dirty="0" smtClean="0"/>
              <a:t>(projet</a:t>
            </a:r>
            <a:r>
              <a:rPr lang="fr-FR" sz="2400" dirty="0"/>
              <a:t>). </a:t>
            </a:r>
            <a:r>
              <a:rPr lang="fr-FR" sz="2400" dirty="0" smtClean="0"/>
              <a:t>Le contrôleur exige que les assureurs évaluent </a:t>
            </a:r>
            <a:r>
              <a:rPr lang="fr-FR" sz="2400" dirty="0"/>
              <a:t>à l'avance leurs risques spécifiques et leurs options dans les scénarios de </a:t>
            </a:r>
            <a:r>
              <a:rPr lang="fr-FR" sz="2400" dirty="0" smtClean="0"/>
              <a:t>rétablissement possibles</a:t>
            </a:r>
            <a:r>
              <a:rPr lang="fr-FR" sz="2400" dirty="0"/>
              <a:t>, </a:t>
            </a:r>
            <a:r>
              <a:rPr lang="fr-FR" sz="2400" b="1" dirty="0"/>
              <a:t>en fonction de critères tels que la taille, l'activité, la complexité, le profil de risque et l'impact d'une </a:t>
            </a:r>
            <a:r>
              <a:rPr lang="fr-FR" sz="2400" b="1" dirty="0" smtClean="0"/>
              <a:t>défaillance</a:t>
            </a:r>
            <a:r>
              <a:rPr lang="fr-FR" sz="2400" dirty="0" smtClean="0"/>
              <a:t>.</a:t>
            </a:r>
          </a:p>
        </p:txBody>
      </p:sp>
      <p:sp>
        <p:nvSpPr>
          <p:cNvPr id="3" name="Footer Placeholder 2">
            <a:extLst>
              <a:ext uri="{FF2B5EF4-FFF2-40B4-BE49-F238E27FC236}">
                <a16:creationId xmlns:a16="http://schemas.microsoft.com/office/drawing/2014/main" id="{E4F01083-7E58-74D7-35E4-FF1B4D4F22AE}"/>
              </a:ext>
            </a:extLst>
          </p:cNvPr>
          <p:cNvSpPr>
            <a:spLocks noGrp="1"/>
          </p:cNvSpPr>
          <p:nvPr>
            <p:ph type="ftr" sz="quarter" idx="3"/>
          </p:nvPr>
        </p:nvSpPr>
        <p:spPr>
          <a:xfrm>
            <a:off x="7099205" y="6395641"/>
            <a:ext cx="4683369" cy="365125"/>
          </a:xfrm>
        </p:spPr>
        <p:txBody>
          <a:bodyPr/>
          <a:lstStyle/>
          <a:p>
            <a:fld id="{659FAAAF-BADD-4A86-87F0-1B0FB9C09137}" type="slidenum">
              <a:rPr lang="en-GB" smtClean="0">
                <a:solidFill>
                  <a:schemeClr val="tx1"/>
                </a:solidFill>
                <a:ea typeface="Tahoma" panose="020B0604030504040204" pitchFamily="34" charset="0"/>
              </a:rPr>
              <a:pPr/>
              <a:t>9</a:t>
            </a:fld>
            <a:r>
              <a:rPr lang="en-GB">
                <a:solidFill>
                  <a:schemeClr val="tx1"/>
                </a:solidFill>
                <a:ea typeface="Tahoma" panose="020B0604030504040204" pitchFamily="34" charset="0"/>
              </a:rPr>
              <a:t> </a:t>
            </a:r>
            <a:endParaRPr lang="en-GB" dirty="0"/>
          </a:p>
        </p:txBody>
      </p:sp>
    </p:spTree>
    <p:extLst>
      <p:ext uri="{BB962C8B-B14F-4D97-AF65-F5344CB8AC3E}">
        <p14:creationId xmlns:p14="http://schemas.microsoft.com/office/powerpoint/2010/main" val="646309733"/>
      </p:ext>
    </p:extLst>
  </p:cSld>
  <p:clrMapOvr>
    <a:masterClrMapping/>
  </p:clrMapOvr>
</p:sld>
</file>

<file path=ppt/theme/theme1.xml><?xml version="1.0" encoding="utf-8"?>
<a:theme xmlns:a="http://schemas.openxmlformats.org/drawingml/2006/main" name="IAIS theme 2">
  <a:themeElements>
    <a:clrScheme name="IAIS">
      <a:dk1>
        <a:srgbClr val="000000"/>
      </a:dk1>
      <a:lt1>
        <a:srgbClr val="FFFFFF"/>
      </a:lt1>
      <a:dk2>
        <a:srgbClr val="000000"/>
      </a:dk2>
      <a:lt2>
        <a:srgbClr val="F2F2F2"/>
      </a:lt2>
      <a:accent1>
        <a:srgbClr val="28AAE1"/>
      </a:accent1>
      <a:accent2>
        <a:srgbClr val="FBCD44"/>
      </a:accent2>
      <a:accent3>
        <a:srgbClr val="70B33B"/>
      </a:accent3>
      <a:accent4>
        <a:srgbClr val="FD6926"/>
      </a:accent4>
      <a:accent5>
        <a:srgbClr val="AB2328"/>
      </a:accent5>
      <a:accent6>
        <a:srgbClr val="EF3340"/>
      </a:accent6>
      <a:hlink>
        <a:srgbClr val="0057B8"/>
      </a:hlink>
      <a:folHlink>
        <a:srgbClr val="9ED9F1"/>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AIS Powerpoint - Members Only" id="{24E8B982-ECA9-4BA3-AD72-30E8279FD762}" vid="{69C2D182-E0F0-449C-9C72-622046666A98}"/>
    </a:ext>
  </a:extLst>
</a:theme>
</file>

<file path=ppt/theme/theme2.xml><?xml version="1.0" encoding="utf-8"?>
<a:theme xmlns:a="http://schemas.openxmlformats.org/drawingml/2006/main" name="IAIS theme 3">
  <a:themeElements>
    <a:clrScheme name="IAIS">
      <a:dk1>
        <a:srgbClr val="000000"/>
      </a:dk1>
      <a:lt1>
        <a:srgbClr val="FFFFFF"/>
      </a:lt1>
      <a:dk2>
        <a:srgbClr val="000000"/>
      </a:dk2>
      <a:lt2>
        <a:srgbClr val="F2F2F2"/>
      </a:lt2>
      <a:accent1>
        <a:srgbClr val="28AAE1"/>
      </a:accent1>
      <a:accent2>
        <a:srgbClr val="FBCD44"/>
      </a:accent2>
      <a:accent3>
        <a:srgbClr val="70B33B"/>
      </a:accent3>
      <a:accent4>
        <a:srgbClr val="FD6926"/>
      </a:accent4>
      <a:accent5>
        <a:srgbClr val="AB2328"/>
      </a:accent5>
      <a:accent6>
        <a:srgbClr val="EF3340"/>
      </a:accent6>
      <a:hlink>
        <a:srgbClr val="0057B8"/>
      </a:hlink>
      <a:folHlink>
        <a:srgbClr val="9ED9F1"/>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AIS Powerpoint - Members Only" id="{24E8B982-ECA9-4BA3-AD72-30E8279FD762}" vid="{F7A00C23-ABB5-4B90-AE91-5547A7822C51}"/>
    </a:ext>
  </a:extLst>
</a:theme>
</file>

<file path=ppt/theme/theme3.xml><?xml version="1.0" encoding="utf-8"?>
<a:theme xmlns:a="http://schemas.openxmlformats.org/drawingml/2006/main" name="IAIS theme 4">
  <a:themeElements>
    <a:clrScheme name="IAIS">
      <a:dk1>
        <a:srgbClr val="000000"/>
      </a:dk1>
      <a:lt1>
        <a:srgbClr val="FFFFFF"/>
      </a:lt1>
      <a:dk2>
        <a:srgbClr val="000000"/>
      </a:dk2>
      <a:lt2>
        <a:srgbClr val="F2F2F2"/>
      </a:lt2>
      <a:accent1>
        <a:srgbClr val="28AAE1"/>
      </a:accent1>
      <a:accent2>
        <a:srgbClr val="FBCD44"/>
      </a:accent2>
      <a:accent3>
        <a:srgbClr val="70B33B"/>
      </a:accent3>
      <a:accent4>
        <a:srgbClr val="FD6926"/>
      </a:accent4>
      <a:accent5>
        <a:srgbClr val="AB2328"/>
      </a:accent5>
      <a:accent6>
        <a:srgbClr val="EF3340"/>
      </a:accent6>
      <a:hlink>
        <a:srgbClr val="0057B8"/>
      </a:hlink>
      <a:folHlink>
        <a:srgbClr val="9ED9F1"/>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AIS Powerpoint - Members Only" id="{24E8B982-ECA9-4BA3-AD72-30E8279FD762}" vid="{46CF87B9-4BED-4A38-AC63-03F555C921C4}"/>
    </a:ext>
  </a:extLst>
</a:theme>
</file>

<file path=ppt/theme/theme4.xml><?xml version="1.0" encoding="utf-8"?>
<a:theme xmlns:a="http://schemas.openxmlformats.org/drawingml/2006/main" name="1_IAIS Theme 1">
  <a:themeElements>
    <a:clrScheme name="IAIS">
      <a:dk1>
        <a:srgbClr val="000000"/>
      </a:dk1>
      <a:lt1>
        <a:srgbClr val="FFFFFF"/>
      </a:lt1>
      <a:dk2>
        <a:srgbClr val="C9EAF7"/>
      </a:dk2>
      <a:lt2>
        <a:srgbClr val="F2F2F2"/>
      </a:lt2>
      <a:accent1>
        <a:srgbClr val="28AAE1"/>
      </a:accent1>
      <a:accent2>
        <a:srgbClr val="FBCD44"/>
      </a:accent2>
      <a:accent3>
        <a:srgbClr val="70B33B"/>
      </a:accent3>
      <a:accent4>
        <a:srgbClr val="FD6926"/>
      </a:accent4>
      <a:accent5>
        <a:srgbClr val="0057B8"/>
      </a:accent5>
      <a:accent6>
        <a:srgbClr val="EF3340"/>
      </a:accent6>
      <a:hlink>
        <a:srgbClr val="0057B8"/>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AIS Powerpoint (AG)" id="{7A37D6DF-C544-454C-824C-54D0D8F57DB9}" vid="{A211782F-9A0A-404A-8B86-9CEB055A0147}"/>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Checked In (Document Id Service)</Name>
    <Synchronization>Synchronous</Synchronization>
    <Type>10004</Type>
    <SequenceNumber>20000</SequenceNumber>
    <Url/>
    <Assembly>Bis.CollaborationPlatform.SharePoint.Services, Version=15.2.0.0, Culture=neutral, PublicKeyToken=334ed2d369ac9e80</Assembly>
    <Class>Bis.CollaborationPlatform.SharePoint.Services.Events.DocumentEventReceiver</Class>
    <Data/>
    <Filter/>
  </Receiver>
  <Receiver>
    <Name>Document Updated (Document Id Service)</Name>
    <Synchronization>Synchronous</Synchronization>
    <Type>10002</Type>
    <SequenceNumber>20001</SequenceNumber>
    <Url/>
    <Assembly>Bis.CollaborationPlatform.SharePoint.Services, Version=15.2.0.0, Culture=neutral, PublicKeyToken=334ed2d369ac9e80</Assembly>
    <Class>Bis.CollaborationPlatform.SharePoint.Services.Events.DocumentEventReceiver</Class>
    <Data/>
    <Filter/>
  </Receiver>
  <Receiver>
    <Name>Document Adding (Document Id Service)</Name>
    <Synchronization>Synchronous</Synchronization>
    <Type>1</Type>
    <SequenceNumber>20002</SequenceNumber>
    <Url/>
    <Assembly>Bis.CollaborationPlatform.SharePoint.Services, Version=15.2.0.0, Culture=neutral, PublicKeyToken=334ed2d369ac9e80</Assembly>
    <Class>Bis.CollaborationPlatform.SharePoint.Services.Events.DocumentEventReceiver</Class>
    <Data/>
    <Filter/>
  </Receiver>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Receiver>
    <Name>Item Adding (Metadata Push)</Name>
    <Synchronization>Synchronous</Synchronization>
    <Type>1</Type>
    <SequenceNumber>1010</SequenceNumber>
    <Url/>
    <Assembly>Bis.CollaborationPlatform.SharePoint.Services, Version=15.2.0.0, Culture=neutral, PublicKeyToken=334ed2d369ac9e80</Assembly>
    <Class>Bis.CollaborationPlatform.SharePoint.Services.Events.MetadataPushEventReceiver</Class>
    <Data/>
    <Filter/>
  </Receiver>
  <Receiver>
    <Name>Item Updating (Metadata Push)</Name>
    <Synchronization>Synchronous</Synchronization>
    <Type>2</Type>
    <SequenceNumber>1010</SequenceNumber>
    <Url/>
    <Assembly>Bis.CollaborationPlatform.SharePoint.Services, Version=15.2.0.0, Culture=neutral, PublicKeyToken=334ed2d369ac9e80</Assembly>
    <Class>Bis.CollaborationPlatform.SharePoint.Services.Events.MetadataPushEventReceiver</Class>
    <Data/>
    <Filter/>
  </Receiver>
  <Receiver>
    <Name>Item File Moved (Metadata Push)</Name>
    <Synchronization>Synchronous</Synchronization>
    <Type>10009</Type>
    <SequenceNumber>1010</SequenceNumber>
    <Url/>
    <Assembly>Bis.CollaborationPlatform.SharePoint.Services, Version=15.2.0.0, Culture=neutral, PublicKeyToken=334ed2d369ac9e80</Assembly>
    <Class>Bis.CollaborationPlatform.SharePoint.Services.Events.MetadataPushEventReceiver</Class>
    <Data/>
    <Filter/>
  </Receiver>
</spe:Receivers>
</file>

<file path=customXml/item2.xml><?xml version="1.0" encoding="utf-8"?>
<p:properties xmlns:p="http://schemas.microsoft.com/office/2006/metadata/properties" xmlns:xsi="http://www.w3.org/2001/XMLSchema-instance" xmlns:pc="http://schemas.microsoft.com/office/infopath/2007/PartnerControls">
  <documentManagement>
    <d69d76c8b8d044f2a0ca6e567a75a84e xmlns="d4622e8b-ae39-4084-a6ef-0989140e3fa8">
      <Terms xmlns="http://schemas.microsoft.com/office/infopath/2007/PartnerControls"/>
    </d69d76c8b8d044f2a0ca6e567a75a84e>
    <d52a4b45456b45a5850c27854c75ff63 xmlns="d4622e8b-ae39-4084-a6ef-0989140e3fa8">
      <Terms xmlns="http://schemas.microsoft.com/office/infopath/2007/PartnerControls"/>
    </d52a4b45456b45a5850c27854c75ff63>
    <BisAuthorssTaxHTField0 xmlns="d4622e8b-ae39-4084-a6ef-0989140e3fa8">
      <Terms xmlns="http://schemas.microsoft.com/office/infopath/2007/PartnerControls"/>
    </BisAuthorssTaxHTField0>
    <BisDocumentTypeTaxHTField0 xmlns="d4622e8b-ae39-4084-a6ef-0989140e3fa8">
      <Terms xmlns="http://schemas.microsoft.com/office/infopath/2007/PartnerControls"/>
    </BisDocumentTypeTaxHTField0>
    <a29cacb984b44bca935ae96e682f56f9 xmlns="d4622e8b-ae39-4084-a6ef-0989140e3fa8">
      <Terms xmlns="http://schemas.microsoft.com/office/infopath/2007/PartnerControls">
        <TermInfo xmlns="http://schemas.microsoft.com/office/infopath/2007/PartnerControls">
          <TermName xmlns="http://schemas.microsoft.com/office/infopath/2007/PartnerControls">Climate Risk</TermName>
          <TermId xmlns="http://schemas.microsoft.com/office/infopath/2007/PartnerControls">dd790864-62dc-4de9-b325-93facba26668</TermId>
        </TermInfo>
      </Terms>
    </a29cacb984b44bca935ae96e682f56f9>
    <_dlc_DocId xmlns="d4622e8b-ae39-4084-a6ef-0989140e3fa8">bf45f29d-15f7-4c58-9c5f-f1ff24dcdf6f-0.2</_dlc_DocId>
    <TaxCatchAll xmlns="d4622e8b-ae39-4084-a6ef-0989140e3fa8">
      <Value>101</Value>
    </TaxCatchAll>
    <TaxKeywordTaxHTField xmlns="d4622e8b-ae39-4084-a6ef-0989140e3fa8">
      <Terms xmlns="http://schemas.microsoft.com/office/infopath/2007/PartnerControls"/>
    </TaxKeywordTaxHTField>
    <IconOverlay xmlns="http://schemas.microsoft.com/sharepoint/v4" xsi:nil="true"/>
    <_dlc_DocIdUrl xmlns="d4622e8b-ae39-4084-a6ef-0989140e3fa8">
      <Url>https://sp.bisinfo.org/teams/iais/crsg/_layouts/15/DocIdRedir.aspx?ID=bf45f29d-15f7-4c58-9c5f-f1ff24dcdf6f-0.2</Url>
      <Description>bf45f29d-15f7-4c58-9c5f-f1ff24dcdf6f-0.2</Description>
    </_dlc_DocIdUrl>
    <Date_x0020_Circulated xmlns="d4622e8b-ae39-4084-a6ef-0989140e3fa8" xsi:nil="true"/>
    <TaskDueDate xmlns="http://schemas.microsoft.com/sharepoint/v3/fields" xsi:nil="true"/>
    <l6c88b5c7c614008b520b8dda87a6df5 xmlns="d4622e8b-ae39-4084-a6ef-0989140e3fa8">
      <Terms xmlns="http://schemas.microsoft.com/office/infopath/2007/PartnerControls"/>
    </l6c88b5c7c614008b520b8dda87a6df5>
    <URL xmlns="http://schemas.microsoft.com/sharepoint/v3">
      <Url xsi:nil="true"/>
      <Description xsi:nil="true"/>
    </URL>
    <Document_x0020_number xmlns="d4622e8b-ae39-4084-a6ef-0989140e3fa8" xsi:nil="true"/>
    <Use_x0020_the_x0020_below_x0020_fields_x0020_for_x0020_Written_x0020_Procedure_x0020_Document_x0020_Tracker_x0020_purposes_x0020_only12 xmlns="d4622e8b-ae39-4084-a6ef-0989140e3fa8">n/a</Use_x0020_the_x0020_below_x0020_fields_x0020_for_x0020_Written_x0020_Procedure_x0020_Document_x0020_Tracker_x0020_purposes_x0020_only12>
    <a32059e1b23d444183da2c14f437e49f xmlns="d4622e8b-ae39-4084-a6ef-0989140e3fa8">
      <Terms xmlns="http://schemas.microsoft.com/office/infopath/2007/PartnerControls"/>
    </a32059e1b23d444183da2c14f437e49f>
    <Send_x0020_By xmlns="d4622e8b-ae39-4084-a6ef-0989140e3fa8">
      <UserInfo>
        <DisplayName/>
        <AccountId xsi:nil="true"/>
        <AccountType/>
      </UserInfo>
    </Send_x0020_By>
    <IsMyDocuments xmlns="8c0ea0fc-3859-43ab-a58d-c6cad79313dd">false</IsMyDocuments>
    <BisInstitutionTaxHTField0 xmlns="8c0ea0fc-3859-43ab-a58d-c6cad79313dd">
      <Terms xmlns="http://schemas.microsoft.com/office/infopath/2007/PartnerControls"/>
    </BisInstitutionTaxHTField0>
    <BisAdditionalLinks xmlns="8c0ea0fc-3859-43ab-a58d-c6cad79313dd" xsi:nil="true"/>
    <BisConfidentiality xmlns="8c0ea0fc-3859-43ab-a58d-c6cad79313dd">Restricted</BisConfidentiality>
    <BisDocumentDate xmlns="8c0ea0fc-3859-43ab-a58d-c6cad79313dd">2021-09-06T22:00:00+00:00</BisDocumentDate>
    <BisCurrentVersion xmlns="8c0ea0fc-3859-43ab-a58d-c6cad79313dd" xsi:nil="true"/>
    <BisPermalink xmlns="8c0ea0fc-3859-43ab-a58d-c6cad79313dd">
      <Url xsi:nil="true"/>
      <Description xsi:nil="true"/>
    </BisPermalink>
    <BisRecipientsTaxHTField0 xmlns="8c0ea0fc-3859-43ab-a58d-c6cad79313dd">
      <Terms xmlns="http://schemas.microsoft.com/office/infopath/2007/PartnerControls"/>
    </BisRecipientsTaxHTField0>
    <BisTransmission xmlns="8c0ea0fc-3859-43ab-a58d-c6cad79313dd">Internal</BisTransmission>
    <BisRetention xmlns="8c0ea0fc-3859-43ab-a58d-c6cad79313dd">Permanent</BisRetention>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IAIS Document" ma:contentTypeID="0x01010066E6577C753B40CABFD9C9409CB523E500C1639B71ACB2EC4FB0B8C8831EACAA9F007C54362165A1D346B8A59930A91F10B8" ma:contentTypeVersion="59" ma:contentTypeDescription="" ma:contentTypeScope="" ma:versionID="4b396921371e52975a107d513bf7306a">
  <xsd:schema xmlns:xsd="http://www.w3.org/2001/XMLSchema" xmlns:xs="http://www.w3.org/2001/XMLSchema" xmlns:p="http://schemas.microsoft.com/office/2006/metadata/properties" xmlns:ns1="http://schemas.microsoft.com/sharepoint/v3" xmlns:ns2="8c0ea0fc-3859-43ab-a58d-c6cad79313dd" xmlns:ns3="d4622e8b-ae39-4084-a6ef-0989140e3fa8" xmlns:ns4="http://schemas.microsoft.com/sharepoint/v4" xmlns:ns5="http://schemas.microsoft.com/sharepoint/v3/fields" targetNamespace="http://schemas.microsoft.com/office/2006/metadata/properties" ma:root="true" ma:fieldsID="7c6cb4c16c16ce3a1c723f8b04cc9390" ns1:_="" ns2:_="" ns3:_="" ns4:_="" ns5:_="">
    <xsd:import namespace="http://schemas.microsoft.com/sharepoint/v3"/>
    <xsd:import namespace="8c0ea0fc-3859-43ab-a58d-c6cad79313dd"/>
    <xsd:import namespace="d4622e8b-ae39-4084-a6ef-0989140e3fa8"/>
    <xsd:import namespace="http://schemas.microsoft.com/sharepoint/v4"/>
    <xsd:import namespace="http://schemas.microsoft.com/sharepoint/v3/fields"/>
    <xsd:element name="properties">
      <xsd:complexType>
        <xsd:sequence>
          <xsd:element name="documentManagement">
            <xsd:complexType>
              <xsd:all>
                <xsd:element ref="ns2:BisDocumentDate" minOccurs="0"/>
                <xsd:element ref="ns2:BisRetention" minOccurs="0"/>
                <xsd:element ref="ns2:BisTransmission" minOccurs="0"/>
                <xsd:element ref="ns2:BisPermalink" minOccurs="0"/>
                <xsd:element ref="ns2:BisInstitutionTaxHTField0" minOccurs="0"/>
                <xsd:element ref="ns3:BisDocumentTypeTaxHTField0" minOccurs="0"/>
                <xsd:element ref="ns3:TaxKeywordTaxHTField" minOccurs="0"/>
                <xsd:element ref="ns3:TaxCatchAll" minOccurs="0"/>
                <xsd:element ref="ns2:BisCurrentVersion" minOccurs="0"/>
                <xsd:element ref="ns2:BisRecipientsTaxHTField0" minOccurs="0"/>
                <xsd:element ref="ns4:IconOverlay" minOccurs="0"/>
                <xsd:element ref="ns3:BisAuthorssTaxHTField0" minOccurs="0"/>
                <xsd:element ref="ns2:IsMyDocuments" minOccurs="0"/>
                <xsd:element ref="ns3:d52a4b45456b45a5850c27854c75ff63" minOccurs="0"/>
                <xsd:element ref="ns3:_dlc_DocId" minOccurs="0"/>
                <xsd:element ref="ns3:_dlc_DocIdUrl" minOccurs="0"/>
                <xsd:element ref="ns3:d69d76c8b8d044f2a0ca6e567a75a84e" minOccurs="0"/>
                <xsd:element ref="ns3:_dlc_DocIdPersistId" minOccurs="0"/>
                <xsd:element ref="ns3:a29cacb984b44bca935ae96e682f56f9" minOccurs="0"/>
                <xsd:element ref="ns2:BisConfidentiality"/>
                <xsd:element ref="ns3:Use_x0020_the_x0020_below_x0020_fields_x0020_for_x0020_Written_x0020_Procedure_x0020_Document_x0020_Tracker_x0020_purposes_x0020_only12" minOccurs="0"/>
                <xsd:element ref="ns3:Document_x0020_number" minOccurs="0"/>
                <xsd:element ref="ns5:TaskDueDate" minOccurs="0"/>
                <xsd:element ref="ns3:Date_x0020_Circulated" minOccurs="0"/>
                <xsd:element ref="ns3:Send_x0020_By" minOccurs="0"/>
                <xsd:element ref="ns3:a32059e1b23d444183da2c14f437e49f" minOccurs="0"/>
                <xsd:element ref="ns3:l6c88b5c7c614008b520b8dda87a6df5" minOccurs="0"/>
                <xsd:element ref="ns1:URL" minOccurs="0"/>
                <xsd:element ref="ns2:BisAdditionalLink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URL" ma:index="45" nillable="true" ma:displayName="URL" ma:internalName="URL">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8c0ea0fc-3859-43ab-a58d-c6cad79313dd" elementFormDefault="qualified">
    <xsd:import namespace="http://schemas.microsoft.com/office/2006/documentManagement/types"/>
    <xsd:import namespace="http://schemas.microsoft.com/office/infopath/2007/PartnerControls"/>
    <xsd:element name="BisDocumentDate" ma:index="2" nillable="true" ma:displayName="Document Date" ma:default="[today]" ma:description="The document date associated with the container or item." ma:format="DateOnly" ma:internalName="BisDocumentDate">
      <xsd:simpleType>
        <xsd:restriction base="dms:DateTime"/>
      </xsd:simpleType>
    </xsd:element>
    <xsd:element name="BisRetention" ma:index="4" nillable="true" ma:displayName="Retention" ma:default="Permanent" ma:description="The retention period associated with the container or item (applied when the item archived)." ma:format="Dropdown" ma:hidden="true" ma:internalName="BisRetention" ma:readOnly="false">
      <xsd:simpleType>
        <xsd:restriction base="dms:Choice">
          <xsd:enumeration value="Routine"/>
          <xsd:enumeration value="Compliance"/>
          <xsd:enumeration value="Permanent"/>
          <xsd:enumeration value="Unknown"/>
        </xsd:restriction>
      </xsd:simpleType>
    </xsd:element>
    <xsd:element name="BisTransmission" ma:index="7" nillable="true" ma:displayName="Transmission" ma:default="Internal" ma:description="The transmission associated with the container or item." ma:hidden="true" ma:internalName="BisTransmission" ma:readOnly="false">
      <xsd:simpleType>
        <xsd:restriction base="dms:Choice">
          <xsd:enumeration value="Incoming"/>
          <xsd:enumeration value="Internal"/>
          <xsd:enumeration value="Outgoing"/>
        </xsd:restriction>
      </xsd:simpleType>
    </xsd:element>
    <xsd:element name="BisPermalink" ma:index="9" nillable="true" ma:displayName="Permalink" ma:description="The permanent link to the document." ma:format="Hyperlink" ma:hidden="true" ma:internalName="BisPermalink"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BisInstitutionTaxHTField0" ma:index="11" nillable="true" ma:taxonomy="true" ma:internalName="BisInstitutionTaxHTField0" ma:taxonomyFieldName="BisInstitution" ma:displayName="Institution" ma:readOnly="false" ma:fieldId="{35f4c919-cca5-4807-8085-d895c74d72a0}" ma:taxonomyMulti="true" ma:sspId="218490a2-a8bd-4701-ac03-3028876db9c3" ma:termSetId="69f701bf-a3ed-40c8-acf8-dd2a2400442d" ma:anchorId="00000000-0000-0000-0000-000000000000" ma:open="false" ma:isKeyword="false">
      <xsd:complexType>
        <xsd:sequence>
          <xsd:element ref="pc:Terms" minOccurs="0" maxOccurs="1"/>
        </xsd:sequence>
      </xsd:complexType>
    </xsd:element>
    <xsd:element name="BisCurrentVersion" ma:index="18" nillable="true" ma:displayName="Current Version" ma:description="The current version of the document." ma:hidden="true" ma:internalName="BisCurrentVersion">
      <xsd:simpleType>
        <xsd:restriction base="dms:Text"/>
      </xsd:simpleType>
    </xsd:element>
    <xsd:element name="BisRecipientsTaxHTField0" ma:index="19" nillable="true" ma:taxonomy="true" ma:internalName="BisRecipientsTaxHTField0" ma:taxonomyFieldName="BisRecipients" ma:displayName="Recipients" ma:readOnly="false" ma:fieldId="{e7fea616-6871-49b2-95f5-be5c1d92eabc}" ma:taxonomyMulti="true" ma:sspId="218490a2-a8bd-4701-ac03-3028876db9c3" ma:termSetId="f60d76a3-74ac-4579-8d83-fa03eb287a33" ma:anchorId="00000000-0000-0000-0000-000000000000" ma:open="false" ma:isKeyword="false">
      <xsd:complexType>
        <xsd:sequence>
          <xsd:element ref="pc:Terms" minOccurs="0" maxOccurs="1"/>
        </xsd:sequence>
      </xsd:complexType>
    </xsd:element>
    <xsd:element name="IsMyDocuments" ma:index="24" nillable="true" ma:displayName="Is My Documents" ma:default="0" ma:description="This field is added to all BIS contenttypes to allow files and folders from MySite to be copied/moved to Bis Document Libraries" ma:hidden="true" ma:internalName="IsMyDocuments">
      <xsd:simpleType>
        <xsd:restriction base="dms:Boolean"/>
      </xsd:simpleType>
    </xsd:element>
    <xsd:element name="BisConfidentiality" ma:index="35" ma:displayName="Confidentiality" ma:default="Confidential" ma:description="The confidentiality of an item in a list." ma:format="Dropdown" ma:hidden="true" ma:internalName="BisConfidentiality">
      <xsd:simpleType>
        <xsd:restriction base="dms:Choice">
          <xsd:enumeration value="Public"/>
          <xsd:enumeration value="Unrestricted"/>
          <xsd:enumeration value="Restricted"/>
          <xsd:enumeration value="Confidential"/>
          <xsd:enumeration value="Strictly Confidential"/>
        </xsd:restriction>
      </xsd:simpleType>
    </xsd:element>
    <xsd:element name="BisAdditionalLinks" ma:index="47" nillable="true" ma:displayName="Links" ma:description="Provides an easy way to copy various links of an item." ma:hidden="true" ma:internalName="BisAdditionalLinks">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4622e8b-ae39-4084-a6ef-0989140e3fa8" elementFormDefault="qualified">
    <xsd:import namespace="http://schemas.microsoft.com/office/2006/documentManagement/types"/>
    <xsd:import namespace="http://schemas.microsoft.com/office/infopath/2007/PartnerControls"/>
    <xsd:element name="BisDocumentTypeTaxHTField0" ma:index="13" nillable="true" ma:taxonomy="true" ma:internalName="BisDocumentTypeTaxHTField0" ma:taxonomyFieldName="BisDocumentType" ma:displayName="Document Type" ma:readOnly="false" ma:fieldId="{3d4bd279-eb4d-4358-a57b-72096c80fdc3}" ma:taxonomyMulti="true" ma:sspId="218490a2-a8bd-4701-ac03-3028876db9c3" ma:termSetId="f0cb95e7-3db9-47fc-88a4-89326bc60752" ma:anchorId="c786001b-2301-4abe-adca-015d172bb848" ma:open="false" ma:isKeyword="false">
      <xsd:complexType>
        <xsd:sequence>
          <xsd:element ref="pc:Terms" minOccurs="0" maxOccurs="1"/>
        </xsd:sequence>
      </xsd:complexType>
    </xsd:element>
    <xsd:element name="TaxKeywordTaxHTField" ma:index="15" nillable="true" ma:taxonomy="true" ma:internalName="TaxKeywordTaxHTField" ma:taxonomyFieldName="TaxKeyword" ma:displayName="Enterprise Keywords" ma:readOnly="false" ma:fieldId="{23f27201-bee3-471e-b2e7-b64fd8b7ca38}" ma:taxonomyMulti="true" ma:sspId="218490a2-a8bd-4701-ac03-3028876db9c3" ma:termSetId="00000000-0000-0000-0000-000000000000" ma:anchorId="00000000-0000-0000-0000-000000000000" ma:open="true" ma:isKeyword="true">
      <xsd:complexType>
        <xsd:sequence>
          <xsd:element ref="pc:Terms" minOccurs="0" maxOccurs="1"/>
        </xsd:sequence>
      </xsd:complexType>
    </xsd:element>
    <xsd:element name="TaxCatchAll" ma:index="17" nillable="true" ma:displayName="Taxonomy Catch All Column" ma:description="" ma:hidden="true" ma:list="{00307300-cca1-42ca-9da5-ba04be095124}" ma:internalName="TaxCatchAll" ma:showField="CatchAllData" ma:web="d4622e8b-ae39-4084-a6ef-0989140e3fa8">
      <xsd:complexType>
        <xsd:complexContent>
          <xsd:extension base="dms:MultiChoiceLookup">
            <xsd:sequence>
              <xsd:element name="Value" type="dms:Lookup" maxOccurs="unbounded" minOccurs="0" nillable="true"/>
            </xsd:sequence>
          </xsd:extension>
        </xsd:complexContent>
      </xsd:complexType>
    </xsd:element>
    <xsd:element name="BisAuthorssTaxHTField0" ma:index="22" nillable="true" ma:taxonomy="true" ma:internalName="BisAuthorssTaxHTField0" ma:taxonomyFieldName="BisAuthors" ma:displayName="Author" ma:readOnly="false" ma:fieldId="{0b3121bf-a404-47f3-89a2-8100c52bbe6e}" ma:taxonomyMulti="true" ma:sspId="218490a2-a8bd-4701-ac03-3028876db9c3" ma:termSetId="f60d76a3-74ac-4579-8d83-fa03eb287a33" ma:anchorId="349201b0-55be-4fd0-a41a-985dc4cfdf31" ma:open="false" ma:isKeyword="false">
      <xsd:complexType>
        <xsd:sequence>
          <xsd:element ref="pc:Terms" minOccurs="0" maxOccurs="1"/>
        </xsd:sequence>
      </xsd:complexType>
    </xsd:element>
    <xsd:element name="d52a4b45456b45a5850c27854c75ff63" ma:index="26" nillable="true" ma:taxonomy="true" ma:internalName="d52a4b45456b45a5850c27854c75ff63" ma:taxonomyFieldName="IAIS_x0020_Topics" ma:displayName="IAIS Topics" ma:readOnly="false" ma:default="" ma:fieldId="{d52a4b45-456b-45a5-850c-27854c75ff63}" ma:sspId="218490a2-a8bd-4701-ac03-3028876db9c3" ma:termSetId="a2d951fc-f1f9-41a2-8c4c-f90aec027053" ma:anchorId="00000000-0000-0000-0000-000000000000" ma:open="false" ma:isKeyword="false">
      <xsd:complexType>
        <xsd:sequence>
          <xsd:element ref="pc:Terms" minOccurs="0" maxOccurs="1"/>
        </xsd:sequence>
      </xsd:complexType>
    </xsd:element>
    <xsd:element name="_dlc_DocId" ma:index="28" nillable="true" ma:displayName="Document ID Value" ma:description="The value of the document ID assigned to this item." ma:internalName="_dlc_DocId" ma:readOnly="true">
      <xsd:simpleType>
        <xsd:restriction base="dms:Text"/>
      </xsd:simpleType>
    </xsd:element>
    <xsd:element name="_dlc_DocIdUrl" ma:index="3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d69d76c8b8d044f2a0ca6e567a75a84e" ma:index="31" nillable="true" ma:taxonomy="true" ma:internalName="d69d76c8b8d044f2a0ca6e567a75a84e" ma:taxonomyFieldName="IAIS_x0020_Activities" ma:displayName="IAIS Activities" ma:readOnly="false" ma:default="" ma:fieldId="{d69d76c8-b8d0-44f2-a0ca-6e567a75a84e}" ma:taxonomyMulti="true" ma:sspId="218490a2-a8bd-4701-ac03-3028876db9c3" ma:termSetId="d26393dd-5d7e-41d0-8d1a-dc5fcc2025b3" ma:anchorId="00000000-0000-0000-0000-000000000000" ma:open="false" ma:isKeyword="false">
      <xsd:complexType>
        <xsd:sequence>
          <xsd:element ref="pc:Terms" minOccurs="0" maxOccurs="1"/>
        </xsd:sequence>
      </xsd:complexType>
    </xsd:element>
    <xsd:element name="_dlc_DocIdPersistId" ma:index="32" nillable="true" ma:displayName="Persist ID" ma:description="Keep ID on add." ma:hidden="true" ma:internalName="_dlc_DocIdPersistId" ma:readOnly="true">
      <xsd:simpleType>
        <xsd:restriction base="dms:Boolean"/>
      </xsd:simpleType>
    </xsd:element>
    <xsd:element name="a29cacb984b44bca935ae96e682f56f9" ma:index="34" nillable="true" ma:taxonomy="true" ma:internalName="a29cacb984b44bca935ae96e682f56f9" ma:taxonomyFieldName="BISThematicTag" ma:displayName="Thematic Tag" ma:default="" ma:fieldId="{a29cacb9-84b4-4bca-935a-e96e682f56f9}" ma:taxonomyMulti="true" ma:sspId="218490a2-a8bd-4701-ac03-3028876db9c3" ma:termSetId="421eb129-da37-49b7-a529-ae95150c28bc" ma:anchorId="00000000-0000-0000-0000-000000000000" ma:open="false" ma:isKeyword="false">
      <xsd:complexType>
        <xsd:sequence>
          <xsd:element ref="pc:Terms" minOccurs="0" maxOccurs="1"/>
        </xsd:sequence>
      </xsd:complexType>
    </xsd:element>
    <xsd:element name="Use_x0020_the_x0020_below_x0020_fields_x0020_for_x0020_Written_x0020_Procedure_x0020_Document_x0020_Tracker_x0020_purposes_x0020_only12" ma:index="36" nillable="true" ma:displayName="Use the below fields for Written Procedure Document Tracker purposes only" ma:default="n/a" ma:format="RadioButtons" ma:internalName="Use_x0020_the_x0020_below_x0020_fields_x0020_for_x0020_Written_x0020_Procedure_x0020_Document_x0020_Tracker_x0020_purposes_x0020_only12">
      <xsd:simpleType>
        <xsd:restriction base="dms:Choice">
          <xsd:enumeration value="n/a"/>
        </xsd:restriction>
      </xsd:simpleType>
    </xsd:element>
    <xsd:element name="Document_x0020_number" ma:index="37" nillable="true" ma:displayName="Document Number" ma:description="Please find the latest number to use from the Written Procedure Document Tracker - &#10;Tip: Hold Ctrl button when clicking on this link to open in new tab.  https://sp.bisinfo.org/teams/iais/secretariat/_layouts/15/start.aspx#/SitePages/Governance.aspx" ma:indexed="true" ma:internalName="Document_x0020_number" ma:readOnly="false">
      <xsd:simpleType>
        <xsd:restriction base="dms:Text">
          <xsd:maxLength value="25"/>
        </xsd:restriction>
      </xsd:simpleType>
    </xsd:element>
    <xsd:element name="Date_x0020_Circulated" ma:index="39" nillable="true" ma:displayName="Date Circulated" ma:description="Use for Written Procedure Document Tracker purposes only." ma:format="DateTime" ma:hidden="true" ma:internalName="Date_x0020_Circulated" ma:readOnly="false">
      <xsd:simpleType>
        <xsd:restriction base="dms:DateTime"/>
      </xsd:simpleType>
    </xsd:element>
    <xsd:element name="Send_x0020_By" ma:index="40" nillable="true" ma:displayName="Sent By" ma:description="Use for Written Procedure Document Tracker purposes only." ma:hidden="true" ma:list="UserInfo" ma:SharePointGroup="0" ma:internalName="Send_x0020_By"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32059e1b23d444183da2c14f437e49f" ma:index="41" nillable="true" ma:taxonomy="true" ma:internalName="a32059e1b23d444183da2c14f437e49f" ma:taxonomyFieldName="Under_x0020_Consideration_x0020_By" ma:displayName="Under Consideration By" ma:readOnly="false" ma:default="" ma:fieldId="{a32059e1-b23d-4441-83da-2c14f437e49f}" ma:taxonomyMulti="true" ma:sspId="218490a2-a8bd-4701-ac03-3028876db9c3" ma:termSetId="a172a3c1-f717-4f0c-9980-2d3989fee1df" ma:anchorId="d6778e9a-aba9-4ec3-99cd-73aad8a25136" ma:open="false" ma:isKeyword="false">
      <xsd:complexType>
        <xsd:sequence>
          <xsd:element ref="pc:Terms" minOccurs="0" maxOccurs="1"/>
        </xsd:sequence>
      </xsd:complexType>
    </xsd:element>
    <xsd:element name="l6c88b5c7c614008b520b8dda87a6df5" ma:index="43" nillable="true" ma:taxonomy="true" ma:internalName="l6c88b5c7c614008b520b8dda87a6df5" ma:taxonomyFieldName="Previously_x002F_Concurrently_x0020_Considered_x0020_By" ma:displayName="Previously/Concurrently Considered By" ma:readOnly="false" ma:default="" ma:fieldId="{56c88b5c-7c61-4008-b520-b8dda87a6df5}" ma:taxonomyMulti="true" ma:sspId="218490a2-a8bd-4701-ac03-3028876db9c3" ma:termSetId="a172a3c1-f717-4f0c-9980-2d3989fee1df" ma:anchorId="d6778e9a-aba9-4ec3-99cd-73aad8a25136"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21" nillable="true" ma:displayName="IconOverlay" ma:hidden="true" ma:internalName="IconOverlay">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TaskDueDate" ma:index="38" nillable="true" ma:displayName="Due Date" ma:description="Use for Written Procedure Document Tracker purposes only." ma:format="DateOnly" ma:internalName="TaskDueDat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6" ma:displayName="Content Type"/>
        <xsd:element ref="dc:title" minOccurs="0" maxOccurs="1" ma:index="1" ma:displayName="Title"/>
        <xsd:element ref="dc:subject" minOccurs="0" maxOccurs="1"/>
        <xsd:element ref="dc:description" minOccurs="0" maxOccurs="1" ma:displayName="Comments"/>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F1FFE3E-2CD7-4629-B505-E70DF74A9B70}">
  <ds:schemaRefs>
    <ds:schemaRef ds:uri="http://schemas.microsoft.com/sharepoint/events"/>
  </ds:schemaRefs>
</ds:datastoreItem>
</file>

<file path=customXml/itemProps2.xml><?xml version="1.0" encoding="utf-8"?>
<ds:datastoreItem xmlns:ds="http://schemas.openxmlformats.org/officeDocument/2006/customXml" ds:itemID="{B2D75676-1D3E-4489-8D64-7FBF47EFF2A4}">
  <ds:schemaRefs>
    <ds:schemaRef ds:uri="http://purl.org/dc/terms/"/>
    <ds:schemaRef ds:uri="http://purl.org/dc/dcmitype/"/>
    <ds:schemaRef ds:uri="http://schemas.microsoft.com/sharepoint/v3/fields"/>
    <ds:schemaRef ds:uri="d4622e8b-ae39-4084-a6ef-0989140e3fa8"/>
    <ds:schemaRef ds:uri="http://schemas.microsoft.com/office/2006/documentManagement/types"/>
    <ds:schemaRef ds:uri="http://purl.org/dc/elements/1.1/"/>
    <ds:schemaRef ds:uri="http://schemas.microsoft.com/office/2006/metadata/properties"/>
    <ds:schemaRef ds:uri="http://schemas.microsoft.com/sharepoint/v3"/>
    <ds:schemaRef ds:uri="8c0ea0fc-3859-43ab-a58d-c6cad79313dd"/>
    <ds:schemaRef ds:uri="http://www.w3.org/XML/1998/namespace"/>
    <ds:schemaRef ds:uri="http://schemas.microsoft.com/office/infopath/2007/PartnerControls"/>
    <ds:schemaRef ds:uri="http://schemas.openxmlformats.org/package/2006/metadata/core-properties"/>
    <ds:schemaRef ds:uri="http://schemas.microsoft.com/sharepoint/v4"/>
  </ds:schemaRefs>
</ds:datastoreItem>
</file>

<file path=customXml/itemProps3.xml><?xml version="1.0" encoding="utf-8"?>
<ds:datastoreItem xmlns:ds="http://schemas.openxmlformats.org/officeDocument/2006/customXml" ds:itemID="{26335FFC-4391-42B0-9EAD-AB5F50A8584A}">
  <ds:schemaRefs>
    <ds:schemaRef ds:uri="http://schemas.microsoft.com/sharepoint/v3/contenttype/forms"/>
  </ds:schemaRefs>
</ds:datastoreItem>
</file>

<file path=customXml/itemProps4.xml><?xml version="1.0" encoding="utf-8"?>
<ds:datastoreItem xmlns:ds="http://schemas.openxmlformats.org/officeDocument/2006/customXml" ds:itemID="{045A5BBD-1168-41A0-A96C-E3AAEC7FC51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8c0ea0fc-3859-43ab-a58d-c6cad79313dd"/>
    <ds:schemaRef ds:uri="d4622e8b-ae39-4084-a6ef-0989140e3fa8"/>
    <ds:schemaRef ds:uri="http://schemas.microsoft.com/sharepoint/v4"/>
    <ds:schemaRef ds:uri="http://schemas.microsoft.com/sharepoint/v3/field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IAIS Powerpoint - Members Only</Template>
  <TotalTime>4636</TotalTime>
  <Words>1426</Words>
  <Application>Microsoft Office PowerPoint</Application>
  <PresentationFormat>Grand écran</PresentationFormat>
  <Paragraphs>106</Paragraphs>
  <Slides>16</Slides>
  <Notes>4</Notes>
  <HiddenSlides>0</HiddenSlides>
  <MMClips>0</MMClips>
  <ScaleCrop>false</ScaleCrop>
  <HeadingPairs>
    <vt:vector size="6" baseType="variant">
      <vt:variant>
        <vt:lpstr>Polices utilisées</vt:lpstr>
      </vt:variant>
      <vt:variant>
        <vt:i4>6</vt:i4>
      </vt:variant>
      <vt:variant>
        <vt:lpstr>Thème</vt:lpstr>
      </vt:variant>
      <vt:variant>
        <vt:i4>4</vt:i4>
      </vt:variant>
      <vt:variant>
        <vt:lpstr>Titres des diapositives</vt:lpstr>
      </vt:variant>
      <vt:variant>
        <vt:i4>16</vt:i4>
      </vt:variant>
    </vt:vector>
  </HeadingPairs>
  <TitlesOfParts>
    <vt:vector size="26" baseType="lpstr">
      <vt:lpstr>Arial</vt:lpstr>
      <vt:lpstr>Arial (Body)</vt:lpstr>
      <vt:lpstr>Calibri</vt:lpstr>
      <vt:lpstr>MS Mincho</vt:lpstr>
      <vt:lpstr>Symbol</vt:lpstr>
      <vt:lpstr>Tahoma</vt:lpstr>
      <vt:lpstr>IAIS theme 2</vt:lpstr>
      <vt:lpstr>IAIS theme 3</vt:lpstr>
      <vt:lpstr>IAIS theme 4</vt:lpstr>
      <vt:lpstr>1_IAIS Theme 1</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Bank for International Settlements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Perry, Joe</dc:creator>
  <dc:description/>
  <cp:lastModifiedBy>TEMPE François (SGACPR DAI)</cp:lastModifiedBy>
  <cp:revision>61</cp:revision>
  <cp:lastPrinted>2023-06-02T13:42:06Z</cp:lastPrinted>
  <dcterms:created xsi:type="dcterms:W3CDTF">2023-02-22T08:14:46Z</dcterms:created>
  <dcterms:modified xsi:type="dcterms:W3CDTF">2023-07-10T16:53:35Z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axKeyword">
    <vt:lpwstr/>
  </property>
  <property fmtid="{D5CDD505-2E9C-101B-9397-08002B2CF9AE}" pid="3" name="BISThematicTag">
    <vt:lpwstr>101;#Climate Risk|dd790864-62dc-4de9-b325-93facba26668</vt:lpwstr>
  </property>
  <property fmtid="{D5CDD505-2E9C-101B-9397-08002B2CF9AE}" pid="4" name="IAIS Activities">
    <vt:lpwstr/>
  </property>
  <property fmtid="{D5CDD505-2E9C-101B-9397-08002B2CF9AE}" pid="5" name="Use the below fields for Written Procedure Document Tracker purposes only1">
    <vt:lpwstr>.</vt:lpwstr>
  </property>
  <property fmtid="{D5CDD505-2E9C-101B-9397-08002B2CF9AE}" pid="6" name="Use_x0020_the_x0020_below_x0020_fields_x0020_for_x0020_Written_x0020_Procedure_x0020_Document_x0020_Tracker_x0020_purposes_x0020_only1">
    <vt:lpwstr>.</vt:lpwstr>
  </property>
  <property fmtid="{D5CDD505-2E9C-101B-9397-08002B2CF9AE}" pid="7" name="ContentTypeId">
    <vt:lpwstr>0x01010066E6577C753B40CABFD9C9409CB523E500C1639B71ACB2EC4FB0B8C8831EACAA9F007C54362165A1D346B8A59930A91F10B8</vt:lpwstr>
  </property>
  <property fmtid="{D5CDD505-2E9C-101B-9397-08002B2CF9AE}" pid="8" name="BisDocumentType">
    <vt:lpwstr/>
  </property>
  <property fmtid="{D5CDD505-2E9C-101B-9397-08002B2CF9AE}" pid="9" name="BisInstitution">
    <vt:lpwstr/>
  </property>
  <property fmtid="{D5CDD505-2E9C-101B-9397-08002B2CF9AE}" pid="10" name="BisAuthors">
    <vt:lpwstr/>
  </property>
  <property fmtid="{D5CDD505-2E9C-101B-9397-08002B2CF9AE}" pid="11" name="BisRecipients">
    <vt:lpwstr/>
  </property>
  <property fmtid="{D5CDD505-2E9C-101B-9397-08002B2CF9AE}" pid="12" name="_dlc_DocIdItemGuid">
    <vt:lpwstr>7ee277aa-cf51-46d9-815c-dfa78f856a5d</vt:lpwstr>
  </property>
  <property fmtid="{D5CDD505-2E9C-101B-9397-08002B2CF9AE}" pid="13" name="IAIS Topics">
    <vt:lpwstr/>
  </property>
  <property fmtid="{D5CDD505-2E9C-101B-9397-08002B2CF9AE}" pid="14" name="Under Consideration By">
    <vt:lpwstr/>
  </property>
  <property fmtid="{D5CDD505-2E9C-101B-9397-08002B2CF9AE}" pid="15" name="Previously/Concurrently Considered By">
    <vt:lpwstr/>
  </property>
  <property fmtid="{D5CDD505-2E9C-101B-9397-08002B2CF9AE}" pid="16" name="MailAttachments">
    <vt:bool>false</vt:bool>
  </property>
  <property fmtid="{D5CDD505-2E9C-101B-9397-08002B2CF9AE}" pid="17" name="Hosting Institution">
    <vt:lpwstr/>
  </property>
  <property fmtid="{D5CDD505-2E9C-101B-9397-08002B2CF9AE}" pid="18" name="IAIS Core Principles">
    <vt:lpwstr/>
  </property>
  <property fmtid="{D5CDD505-2E9C-101B-9397-08002B2CF9AE}" pid="19" name="b03fdfab73244cfa8811b948d04b7e54">
    <vt:lpwstr/>
  </property>
  <property fmtid="{D5CDD505-2E9C-101B-9397-08002B2CF9AE}" pid="20" name="ec0bd0a502e44f6088b526bb0887fa61">
    <vt:lpwstr/>
  </property>
  <property fmtid="{D5CDD505-2E9C-101B-9397-08002B2CF9AE}" pid="21" name="IAIS Event">
    <vt:lpwstr/>
  </property>
  <property fmtid="{D5CDD505-2E9C-101B-9397-08002B2CF9AE}" pid="22" name="IAIS Groups and Units">
    <vt:lpwstr/>
  </property>
  <property fmtid="{D5CDD505-2E9C-101B-9397-08002B2CF9AE}" pid="23" name="Meeting Type1">
    <vt:lpwstr/>
  </property>
  <property fmtid="{D5CDD505-2E9C-101B-9397-08002B2CF9AE}" pid="24" name="ifa1286719f3472c84c3874ed7e001be">
    <vt:lpwstr/>
  </property>
  <property fmtid="{D5CDD505-2E9C-101B-9397-08002B2CF9AE}" pid="25" name="Hosting Unit-">
    <vt:lpwstr/>
  </property>
  <property fmtid="{D5CDD505-2E9C-101B-9397-08002B2CF9AE}" pid="26" name="c471e98e2e494337a8a8a8c872125b4d">
    <vt:lpwstr/>
  </property>
  <property fmtid="{D5CDD505-2E9C-101B-9397-08002B2CF9AE}" pid="27" name="j185888639984cc08f48d5c44c07baca">
    <vt:lpwstr/>
  </property>
  <property fmtid="{D5CDD505-2E9C-101B-9397-08002B2CF9AE}" pid="28" name="d754962f1ac041f0a1e7346b54b63142">
    <vt:lpwstr/>
  </property>
  <property fmtid="{D5CDD505-2E9C-101B-9397-08002B2CF9AE}" pid="29" name="IAIS Frequency">
    <vt:lpwstr/>
  </property>
  <property fmtid="{D5CDD505-2E9C-101B-9397-08002B2CF9AE}" pid="30" name="k0ea4bf975c14f1a8b37d00589fba0b1">
    <vt:lpwstr/>
  </property>
  <property fmtid="{D5CDD505-2E9C-101B-9397-08002B2CF9AE}" pid="31" name="MSIP_Label_287aa97f-73da-4cdd-829f-ab2e3e3df269_Enabled">
    <vt:lpwstr>true</vt:lpwstr>
  </property>
  <property fmtid="{D5CDD505-2E9C-101B-9397-08002B2CF9AE}" pid="32" name="MSIP_Label_287aa97f-73da-4cdd-829f-ab2e3e3df269_SetDate">
    <vt:lpwstr>2023-06-02T14:09:16Z</vt:lpwstr>
  </property>
  <property fmtid="{D5CDD505-2E9C-101B-9397-08002B2CF9AE}" pid="33" name="MSIP_Label_287aa97f-73da-4cdd-829f-ab2e3e3df269_Method">
    <vt:lpwstr>Privileged</vt:lpwstr>
  </property>
  <property fmtid="{D5CDD505-2E9C-101B-9397-08002B2CF9AE}" pid="34" name="MSIP_Label_287aa97f-73da-4cdd-829f-ab2e3e3df269_Name">
    <vt:lpwstr>Restricted - Marking</vt:lpwstr>
  </property>
  <property fmtid="{D5CDD505-2E9C-101B-9397-08002B2CF9AE}" pid="35" name="MSIP_Label_287aa97f-73da-4cdd-829f-ab2e3e3df269_SiteId">
    <vt:lpwstr>03e82858-fc14-4f12-b078-aac6d25c87da</vt:lpwstr>
  </property>
  <property fmtid="{D5CDD505-2E9C-101B-9397-08002B2CF9AE}" pid="36" name="MSIP_Label_287aa97f-73da-4cdd-829f-ab2e3e3df269_ActionId">
    <vt:lpwstr>d38f0325-91a5-44ec-a796-a7912d53c6fa</vt:lpwstr>
  </property>
  <property fmtid="{D5CDD505-2E9C-101B-9397-08002B2CF9AE}" pid="37" name="MSIP_Label_287aa97f-73da-4cdd-829f-ab2e3e3df269_ContentBits">
    <vt:lpwstr>1</vt:lpwstr>
  </property>
</Properties>
</file>