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 id="2147483660" r:id="rId2"/>
    <p:sldMasterId id="2147483698" r:id="rId3"/>
    <p:sldMasterId id="2147483710" r:id="rId4"/>
    <p:sldMasterId id="2147483722" r:id="rId5"/>
  </p:sldMasterIdLst>
  <p:notesMasterIdLst>
    <p:notesMasterId r:id="rId11"/>
  </p:notesMasterIdLst>
  <p:handoutMasterIdLst>
    <p:handoutMasterId r:id="rId12"/>
  </p:handoutMasterIdLst>
  <p:sldIdLst>
    <p:sldId id="256" r:id="rId6"/>
    <p:sldId id="294" r:id="rId7"/>
    <p:sldId id="297" r:id="rId8"/>
    <p:sldId id="295" r:id="rId9"/>
    <p:sldId id="296"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666666"/>
    <a:srgbClr val="D12820"/>
    <a:srgbClr val="9F231D"/>
    <a:srgbClr val="8AB44F"/>
    <a:srgbClr val="C4B900"/>
    <a:srgbClr val="9D7D96"/>
    <a:srgbClr val="D75850"/>
    <a:srgbClr val="6DA9B8"/>
    <a:srgbClr val="CC3F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DE762-0910-4206-865B-62683BC4AEF8}" v="9" dt="2022-06-28T09:16:12.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7" autoAdjust="0"/>
    <p:restoredTop sz="61538" autoAdjust="0"/>
  </p:normalViewPr>
  <p:slideViewPr>
    <p:cSldViewPr snapToGrid="0" snapToObjects="1">
      <p:cViewPr varScale="1">
        <p:scale>
          <a:sx n="54" d="100"/>
          <a:sy n="54" d="100"/>
        </p:scale>
        <p:origin x="1008" y="48"/>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dirty="0"/>
              <a:t>www.a2ii.org</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30E325-D169-407A-81EF-0515FEADA6CD}" type="slidenum">
              <a:rPr lang="en-GB" smtClean="0"/>
              <a:t>‹Nr.›</a:t>
            </a:fld>
            <a:endParaRPr lang="en-GB" dirty="0"/>
          </a:p>
        </p:txBody>
      </p:sp>
    </p:spTree>
    <p:extLst>
      <p:ext uri="{BB962C8B-B14F-4D97-AF65-F5344CB8AC3E}">
        <p14:creationId xmlns:p14="http://schemas.microsoft.com/office/powerpoint/2010/main" val="836821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www.a2ii.org 	</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A9699-24F9-4822-A09D-18060F352DC7}" type="slidenum">
              <a:rPr lang="en-US" smtClean="0"/>
              <a:t>‹Nr.›</a:t>
            </a:fld>
            <a:endParaRPr lang="en-US" dirty="0"/>
          </a:p>
        </p:txBody>
      </p:sp>
    </p:spTree>
    <p:extLst>
      <p:ext uri="{BB962C8B-B14F-4D97-AF65-F5344CB8AC3E}">
        <p14:creationId xmlns:p14="http://schemas.microsoft.com/office/powerpoint/2010/main" val="257314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200" kern="1200">
        <a:solidFill>
          <a:schemeClr val="tx1"/>
        </a:solidFill>
        <a:latin typeface="+mj-lt"/>
        <a:ea typeface="+mn-ea"/>
        <a:cs typeface="+mn-cs"/>
      </a:defRPr>
    </a:lvl2pPr>
    <a:lvl3pPr marL="914400" algn="l" defTabSz="914400" rtl="0" eaLnBrk="1" latinLnBrk="0" hangingPunct="1">
      <a:defRPr sz="1200" kern="1200">
        <a:solidFill>
          <a:schemeClr val="tx1"/>
        </a:solidFill>
        <a:latin typeface="+mj-lt"/>
        <a:ea typeface="+mn-ea"/>
        <a:cs typeface="+mn-cs"/>
      </a:defRPr>
    </a:lvl3pPr>
    <a:lvl4pPr marL="1371600" algn="l" defTabSz="914400" rtl="0" eaLnBrk="1" latinLnBrk="0" hangingPunct="1">
      <a:defRPr sz="1200" kern="1200">
        <a:solidFill>
          <a:schemeClr val="tx1"/>
        </a:solidFill>
        <a:latin typeface="+mj-lt"/>
        <a:ea typeface="+mn-ea"/>
        <a:cs typeface="+mn-cs"/>
      </a:defRPr>
    </a:lvl4pPr>
    <a:lvl5pPr marL="1828800" algn="l" defTabSz="914400" rtl="0" eaLnBrk="1" latinLnBrk="0" hangingPunct="1">
      <a:defRPr sz="12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EA9699-24F9-4822-A09D-18060F352DC7}" type="slidenum">
              <a:rPr lang="en-US" smtClean="0"/>
              <a:t>1</a:t>
            </a:fld>
            <a:endParaRPr lang="en-US" dirty="0"/>
          </a:p>
        </p:txBody>
      </p:sp>
    </p:spTree>
    <p:extLst>
      <p:ext uri="{BB962C8B-B14F-4D97-AF65-F5344CB8AC3E}">
        <p14:creationId xmlns:p14="http://schemas.microsoft.com/office/powerpoint/2010/main" val="320730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6EA9699-24F9-4822-A09D-18060F352DC7}" type="slidenum">
              <a:rPr lang="en-US" smtClean="0"/>
              <a:t>3</a:t>
            </a:fld>
            <a:endParaRPr lang="en-US" dirty="0"/>
          </a:p>
        </p:txBody>
      </p:sp>
    </p:spTree>
    <p:extLst>
      <p:ext uri="{BB962C8B-B14F-4D97-AF65-F5344CB8AC3E}">
        <p14:creationId xmlns:p14="http://schemas.microsoft.com/office/powerpoint/2010/main" val="220770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Le Lexique des indicateurs clés de performance (KPIs </a:t>
            </a:r>
            <a:r>
              <a:rPr lang="fr-FR" dirty="0" err="1"/>
              <a:t>Lexicon</a:t>
            </a:r>
            <a:r>
              <a:rPr lang="fr-FR" dirty="0"/>
              <a:t>) est un répertoire interactif et consultable d'indicateurs clés de performance pour les contrôleurs d'assurance.</a:t>
            </a:r>
          </a:p>
          <a:p>
            <a:pPr marL="171450" indent="-171450">
              <a:buFont typeface="Arial" panose="020B0604020202020204" pitchFamily="34" charset="0"/>
              <a:buChar char="•"/>
            </a:pPr>
            <a:r>
              <a:rPr lang="fr-FR" dirty="0"/>
              <a:t>Nous invitons les contrôleurs à s'en servir comme référence pour mesurer les performances et les risques du secteur de l'assurance.</a:t>
            </a:r>
          </a:p>
          <a:p>
            <a:pPr marL="171450" indent="-171450">
              <a:buFont typeface="Arial" panose="020B0604020202020204" pitchFamily="34" charset="0"/>
              <a:buChar char="•"/>
            </a:pPr>
            <a:r>
              <a:rPr lang="fr-FR" dirty="0"/>
              <a:t>Les KPI couvrent quatre "piliers" : la solidité prudentielle, la conduite du marché, le développement du marché de l'assurance et le lien entre l'assurance et les objectifs de développement durable. </a:t>
            </a:r>
          </a:p>
          <a:p>
            <a:pPr marL="171450" indent="-171450">
              <a:buFont typeface="Arial" panose="020B0604020202020204" pitchFamily="34" charset="0"/>
              <a:buChar char="•"/>
            </a:pPr>
            <a:r>
              <a:rPr lang="fr-FR" dirty="0"/>
              <a:t>Chaque pilier </a:t>
            </a:r>
            <a:r>
              <a:rPr lang="fr-FR" dirty="0" err="1"/>
              <a:t>comprendune</a:t>
            </a:r>
            <a:r>
              <a:rPr lang="fr-FR" dirty="0"/>
              <a:t> liste des KPIs qui sont pertinents pour le pilier ; et un manuel des KPI, qui fournit des conseils personnalisés sur la mise en œuvre, l'analyse et l'utilisation des KPI dans leur contexte.</a:t>
            </a:r>
          </a:p>
          <a:p>
            <a:pPr marL="171450" indent="-171450">
              <a:buFont typeface="Arial" panose="020B0604020202020204" pitchFamily="34" charset="0"/>
              <a:buChar char="•"/>
            </a:pPr>
            <a:r>
              <a:rPr lang="fr-FR" dirty="0"/>
              <a:t>Le Lexique fait partie d'un projet en cours de l'A2ii, de FSD </a:t>
            </a:r>
            <a:r>
              <a:rPr lang="fr-FR" dirty="0" err="1"/>
              <a:t>Africa</a:t>
            </a:r>
            <a:r>
              <a:rPr lang="fr-FR" dirty="0"/>
              <a:t>, du </a:t>
            </a:r>
            <a:r>
              <a:rPr lang="fr-FR" dirty="0" err="1"/>
              <a:t>Cenfri</a:t>
            </a:r>
            <a:r>
              <a:rPr lang="fr-FR" dirty="0"/>
              <a:t> et d'un groupe de pilotage composé de superviseurs d'assurance du Ghana, du Kenya, du Malawi, de Maurice, de l'Ouganda et de l'Afrique de l'Ouest et du Centre (CIMA), présidé par l'Afrique du Sud. Nous invitons tous les contrôleurs et les experts à nous faire part de leurs commentaires ou de leurs questions dans le formulaire ci-dessous afin que nous puissions continuer à développer ce travail. Les contributions techniques sont les bienvenues, de même que le partage de votre expérience de l'application des indicateurs clés de performance.</a:t>
            </a:r>
            <a:endParaRPr lang="de-DE" dirty="0"/>
          </a:p>
        </p:txBody>
      </p:sp>
      <p:sp>
        <p:nvSpPr>
          <p:cNvPr id="4" name="Foliennummernplatzhalter 3"/>
          <p:cNvSpPr>
            <a:spLocks noGrp="1"/>
          </p:cNvSpPr>
          <p:nvPr>
            <p:ph type="sldNum" sz="quarter" idx="5"/>
          </p:nvPr>
        </p:nvSpPr>
        <p:spPr/>
        <p:txBody>
          <a:bodyPr/>
          <a:lstStyle/>
          <a:p>
            <a:fld id="{16EA9699-24F9-4822-A09D-18060F352DC7}" type="slidenum">
              <a:rPr lang="en-US" smtClean="0"/>
              <a:t>4</a:t>
            </a:fld>
            <a:endParaRPr lang="en-US" dirty="0"/>
          </a:p>
        </p:txBody>
      </p:sp>
    </p:spTree>
    <p:extLst>
      <p:ext uri="{BB962C8B-B14F-4D97-AF65-F5344CB8AC3E}">
        <p14:creationId xmlns:p14="http://schemas.microsoft.com/office/powerpoint/2010/main" val="291621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76471" y="1929215"/>
            <a:ext cx="7772400" cy="1101725"/>
          </a:xfrm>
          <a:prstGeom prst="rect">
            <a:avLst/>
          </a:prstGeom>
        </p:spPr>
        <p:txBody>
          <a:bodyPr/>
          <a:lstStyle>
            <a:lvl1pPr>
              <a:defRPr>
                <a:latin typeface="Avenir"/>
              </a:defRPr>
            </a:lvl1pPr>
          </a:lstStyle>
          <a:p>
            <a:r>
              <a:rPr lang="de-DE" dirty="0"/>
              <a:t>Mastertitelformat bearbeiten</a:t>
            </a:r>
          </a:p>
        </p:txBody>
      </p:sp>
      <p:sp>
        <p:nvSpPr>
          <p:cNvPr id="3" name="Untertitel 2"/>
          <p:cNvSpPr>
            <a:spLocks noGrp="1"/>
          </p:cNvSpPr>
          <p:nvPr>
            <p:ph type="subTitle" idx="1"/>
          </p:nvPr>
        </p:nvSpPr>
        <p:spPr>
          <a:xfrm>
            <a:off x="576471" y="3008932"/>
            <a:ext cx="6400800" cy="703893"/>
          </a:xfrm>
          <a:prstGeom prst="rect">
            <a:avLst/>
          </a:prstGeom>
        </p:spPr>
        <p:txBody>
          <a:bodyPr>
            <a:normAutofit/>
          </a:bodyPr>
          <a:lstStyle>
            <a:lvl1pPr marL="0" indent="0" algn="l">
              <a:buNone/>
              <a:defRPr sz="2000">
                <a:solidFill>
                  <a:schemeClr val="tx1">
                    <a:tint val="75000"/>
                  </a:schemeClr>
                </a:solidFill>
                <a:latin typeface="Aveni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p:txBody>
          <a:bodyPr/>
          <a:lstStyle/>
          <a:p>
            <a:fld id="{66DFDFFA-D834-9B48-914D-2AB12A1FB3B6}" type="datetimeFigureOut">
              <a:rPr lang="de-DE" smtClean="0"/>
              <a:t>28.06.2022</a:t>
            </a:fld>
            <a:endParaRPr lang="de-DE"/>
          </a:p>
        </p:txBody>
      </p:sp>
      <p:sp>
        <p:nvSpPr>
          <p:cNvPr id="7" name="Text Placeholder 18"/>
          <p:cNvSpPr>
            <a:spLocks noGrp="1"/>
          </p:cNvSpPr>
          <p:nvPr>
            <p:ph type="body" sz="quarter" idx="13"/>
          </p:nvPr>
        </p:nvSpPr>
        <p:spPr>
          <a:xfrm>
            <a:off x="576471" y="3684968"/>
            <a:ext cx="4193403" cy="297656"/>
          </a:xfrm>
        </p:spPr>
        <p:txBody>
          <a:bodyPr>
            <a:noAutofit/>
          </a:bodyPr>
          <a:lstStyle>
            <a:lvl1pPr>
              <a:defRPr sz="1400">
                <a:solidFill>
                  <a:srgbClr val="666666"/>
                </a:solidFill>
                <a:latin typeface="Avenir"/>
                <a:cs typeface="Avenir"/>
              </a:defRPr>
            </a:lvl1pPr>
            <a:lvl2pPr>
              <a:defRPr sz="1400">
                <a:solidFill>
                  <a:srgbClr val="666666"/>
                </a:solidFill>
              </a:defRPr>
            </a:lvl2pPr>
            <a:lvl3pPr>
              <a:defRPr sz="1400">
                <a:solidFill>
                  <a:srgbClr val="666666"/>
                </a:solidFill>
              </a:defRPr>
            </a:lvl3pPr>
            <a:lvl4pPr>
              <a:defRPr sz="1400">
                <a:solidFill>
                  <a:srgbClr val="666666"/>
                </a:solidFill>
              </a:defRPr>
            </a:lvl4pPr>
            <a:lvl5pPr>
              <a:defRPr sz="1400">
                <a:solidFill>
                  <a:srgbClr val="666666"/>
                </a:solidFill>
              </a:defRPr>
            </a:lvl5pPr>
          </a:lstStyle>
          <a:p>
            <a:pPr lvl="0"/>
            <a:r>
              <a:rPr lang="en-US" dirty="0"/>
              <a:t>Edit Master text styles</a:t>
            </a:r>
            <a:endParaRPr lang="en-GB" dirty="0"/>
          </a:p>
        </p:txBody>
      </p:sp>
    </p:spTree>
    <p:extLst>
      <p:ext uri="{BB962C8B-B14F-4D97-AF65-F5344CB8AC3E}">
        <p14:creationId xmlns:p14="http://schemas.microsoft.com/office/powerpoint/2010/main" val="132236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le 1"/>
          <p:cNvSpPr>
            <a:spLocks noGrp="1"/>
          </p:cNvSpPr>
          <p:nvPr>
            <p:ph type="title"/>
          </p:nvPr>
        </p:nvSpPr>
        <p:spPr>
          <a:xfrm>
            <a:off x="457200" y="205979"/>
            <a:ext cx="8229600" cy="857250"/>
          </a:xfrm>
        </p:spPr>
        <p:txBody>
          <a:bodyPr>
            <a:normAutofit/>
          </a:bodyPr>
          <a:lstStyle>
            <a:lvl1pPr algn="l">
              <a:defRPr sz="3200" u="none">
                <a:solidFill>
                  <a:srgbClr val="666666"/>
                </a:solidFill>
                <a:latin typeface="Avenir"/>
                <a:cs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9" name="Content Placeholder 2"/>
          <p:cNvSpPr>
            <a:spLocks noGrp="1"/>
          </p:cNvSpPr>
          <p:nvPr>
            <p:ph sz="half" idx="1"/>
          </p:nvPr>
        </p:nvSpPr>
        <p:spPr>
          <a:xfrm>
            <a:off x="457200" y="1200151"/>
            <a:ext cx="4038600" cy="3394472"/>
          </a:xfrm>
        </p:spPr>
        <p:txBody>
          <a:bodyPr>
            <a:normAutofit/>
          </a:bodyPr>
          <a:lstStyle>
            <a:lvl1pPr>
              <a:defRPr sz="3000">
                <a:solidFill>
                  <a:srgbClr val="C00000"/>
                </a:solidFill>
                <a:latin typeface="Avenir Medium"/>
                <a:cs typeface="Avenir Medium"/>
              </a:defRPr>
            </a:lvl1pPr>
            <a:lvl2pPr>
              <a:defRPr sz="3000">
                <a:solidFill>
                  <a:srgbClr val="C00000"/>
                </a:solidFill>
                <a:latin typeface="Avenir Medium"/>
                <a:cs typeface="Avenir Medium"/>
              </a:defRPr>
            </a:lvl2pPr>
            <a:lvl3pPr>
              <a:defRPr sz="2400">
                <a:solidFill>
                  <a:srgbClr val="C00000"/>
                </a:solidFill>
                <a:latin typeface="Avenir Medium"/>
                <a:cs typeface="Avenir Medium"/>
              </a:defRPr>
            </a:lvl3pPr>
            <a:lvl4pPr>
              <a:defRPr sz="2400">
                <a:solidFill>
                  <a:srgbClr val="000000"/>
                </a:solidFill>
                <a:latin typeface="Avenir Book"/>
                <a:cs typeface="Avenir Book"/>
              </a:defRPr>
            </a:lvl4pPr>
            <a:lvl5pPr>
              <a:defRPr sz="2400">
                <a:solidFill>
                  <a:srgbClr val="000000"/>
                </a:solidFill>
                <a:latin typeface="Avenir Book"/>
                <a:cs typeface="Avenir Book"/>
              </a:defRPr>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10" name="Content Placeholder 3"/>
          <p:cNvSpPr>
            <a:spLocks noGrp="1"/>
          </p:cNvSpPr>
          <p:nvPr>
            <p:ph sz="half" idx="2"/>
          </p:nvPr>
        </p:nvSpPr>
        <p:spPr>
          <a:xfrm>
            <a:off x="4648200" y="1200151"/>
            <a:ext cx="4038600" cy="3394472"/>
          </a:xfrm>
        </p:spPr>
        <p:txBody>
          <a:bodyPr>
            <a:normAutofit/>
          </a:bodyPr>
          <a:lstStyle>
            <a:lvl1pPr>
              <a:defRPr sz="3000">
                <a:solidFill>
                  <a:srgbClr val="C00000"/>
                </a:solidFill>
                <a:latin typeface="Avenir Medium"/>
                <a:cs typeface="Avenir Medium"/>
              </a:defRPr>
            </a:lvl1pPr>
            <a:lvl2pPr>
              <a:defRPr sz="3000">
                <a:solidFill>
                  <a:srgbClr val="C00000"/>
                </a:solidFill>
                <a:latin typeface="Avenir Medium"/>
                <a:cs typeface="Avenir Medium"/>
              </a:defRPr>
            </a:lvl2pPr>
            <a:lvl3pPr>
              <a:defRPr sz="2400">
                <a:solidFill>
                  <a:srgbClr val="C00000"/>
                </a:solidFill>
                <a:latin typeface="Avenir Medium"/>
                <a:cs typeface="Avenir Medium"/>
              </a:defRPr>
            </a:lvl3pPr>
            <a:lvl4pPr>
              <a:defRPr sz="2400">
                <a:solidFill>
                  <a:srgbClr val="000000"/>
                </a:solidFill>
                <a:latin typeface="Avenir Book"/>
                <a:cs typeface="Avenir Book"/>
              </a:defRPr>
            </a:lvl4pPr>
            <a:lvl5pPr>
              <a:defRPr sz="2400">
                <a:solidFill>
                  <a:srgbClr val="000000"/>
                </a:solidFill>
                <a:latin typeface="Avenir Book"/>
                <a:cs typeface="Avenir Book"/>
              </a:defRPr>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412996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79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4788"/>
            <a:ext cx="3008313" cy="871537"/>
          </a:xfrm>
          <a:prstGeom prst="rect">
            <a:avLst/>
          </a:prstGeom>
        </p:spPr>
        <p:txBody>
          <a:bodyPr anchor="b"/>
          <a:lstStyle>
            <a:lvl1pPr algn="l">
              <a:defRPr sz="2000" b="1"/>
            </a:lvl1pPr>
          </a:lstStyle>
          <a:p>
            <a:r>
              <a:rPr lang="de-DE" dirty="0"/>
              <a:t>Mastertitelformat bearbeiten</a:t>
            </a:r>
          </a:p>
        </p:txBody>
      </p:sp>
      <p:sp>
        <p:nvSpPr>
          <p:cNvPr id="3" name="Inhaltsplatzhalt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Tree>
    <p:extLst>
      <p:ext uri="{BB962C8B-B14F-4D97-AF65-F5344CB8AC3E}">
        <p14:creationId xmlns:p14="http://schemas.microsoft.com/office/powerpoint/2010/main" val="119516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76106" y="3600450"/>
            <a:ext cx="5486400" cy="425450"/>
          </a:xfrm>
          <a:prstGeom prst="rect">
            <a:avLst/>
          </a:prstGeo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476106"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476106"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938855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Title 1"/>
          <p:cNvSpPr>
            <a:spLocks noGrp="1"/>
          </p:cNvSpPr>
          <p:nvPr>
            <p:ph type="title"/>
          </p:nvPr>
        </p:nvSpPr>
        <p:spPr>
          <a:xfrm>
            <a:off x="457200" y="517694"/>
            <a:ext cx="8229600" cy="857250"/>
          </a:xfrm>
          <a:prstGeom prst="rect">
            <a:avLst/>
          </a:prstGeom>
        </p:spPr>
        <p:txBody>
          <a:bodyPr>
            <a:normAutofit/>
          </a:bodyPr>
          <a:lstStyle>
            <a:lvl1pPr algn="l">
              <a:defRPr sz="4200" u="none">
                <a:solidFill>
                  <a:srgbClr val="666666"/>
                </a:solidFill>
                <a:latin typeface="Avenir Next Demi Bold"/>
                <a:cs typeface="Avenir Next Demi Bold"/>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8" name="Content Placeholder 2"/>
          <p:cNvSpPr>
            <a:spLocks noGrp="1"/>
          </p:cNvSpPr>
          <p:nvPr>
            <p:ph idx="1"/>
          </p:nvPr>
        </p:nvSpPr>
        <p:spPr>
          <a:xfrm>
            <a:off x="457200" y="1511865"/>
            <a:ext cx="8229600" cy="2889937"/>
          </a:xfrm>
          <a:prstGeom prst="wedgeRectCallout">
            <a:avLst/>
          </a:prstGeom>
          <a:ln>
            <a:solidFill>
              <a:srgbClr val="666666"/>
            </a:solidFill>
            <a:prstDash val="dash"/>
          </a:ln>
        </p:spPr>
        <p:txBody>
          <a:bodyPr>
            <a:normAutofit/>
          </a:bodyPr>
          <a:lstStyle>
            <a:lvl1pPr marL="514350" indent="-514350">
              <a:buFont typeface="+mj-lt"/>
              <a:buAutoNum type="arabicPeriod"/>
              <a:defRPr sz="3000">
                <a:solidFill>
                  <a:srgbClr val="C00000"/>
                </a:solidFill>
                <a:latin typeface="Avenir Medium"/>
                <a:cs typeface="Avenir Medium"/>
              </a:defRPr>
            </a:lvl1pPr>
            <a:lvl2pPr marL="971550" indent="-514350">
              <a:buFont typeface="Wingdings" panose="05000000000000000000" pitchFamily="2" charset="2"/>
              <a:buChar char="q"/>
              <a:defRPr sz="3000">
                <a:solidFill>
                  <a:srgbClr val="C00000"/>
                </a:solidFill>
                <a:latin typeface="Avenir Medium"/>
                <a:cs typeface="Avenir Medium"/>
              </a:defRPr>
            </a:lvl2pPr>
            <a:lvl3pPr marL="1428750" indent="-514350">
              <a:buFont typeface="+mj-lt"/>
              <a:buAutoNum type="arabicPeriod"/>
              <a:defRPr sz="3000">
                <a:solidFill>
                  <a:srgbClr val="C00000"/>
                </a:solidFill>
                <a:latin typeface="Avenir Medium"/>
                <a:cs typeface="Avenir Medium"/>
              </a:defRPr>
            </a:lvl3pPr>
            <a:lvl4pPr marL="1885950" indent="-514350">
              <a:buFont typeface="+mj-lt"/>
              <a:buAutoNum type="arabicPeriod"/>
              <a:defRPr sz="2400">
                <a:solidFill>
                  <a:schemeClr val="tx1"/>
                </a:solidFill>
                <a:latin typeface="Avenir Book"/>
                <a:cs typeface="Avenir Book"/>
              </a:defRPr>
            </a:lvl4pPr>
            <a:lvl5pPr marL="2343150" indent="-514350">
              <a:buFont typeface="+mj-lt"/>
              <a:buAutoNum type="arabicPeriod"/>
              <a:defRPr sz="2400">
                <a:solidFill>
                  <a:schemeClr val="tx1"/>
                </a:solidFill>
                <a:latin typeface="Avenir Book"/>
                <a:cs typeface="Avenir Book"/>
              </a:defRPr>
            </a:lvl5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2816215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le 1"/>
          <p:cNvSpPr>
            <a:spLocks noGrp="1"/>
          </p:cNvSpPr>
          <p:nvPr>
            <p:ph type="title"/>
          </p:nvPr>
        </p:nvSpPr>
        <p:spPr>
          <a:xfrm>
            <a:off x="457200" y="332974"/>
            <a:ext cx="8229600" cy="857250"/>
          </a:xfrm>
          <a:prstGeom prst="rect">
            <a:avLst/>
          </a:prstGeom>
        </p:spPr>
        <p:txBody>
          <a:bodyPr/>
          <a:lstStyle>
            <a:lvl1pPr algn="l">
              <a:defRPr u="none">
                <a:solidFill>
                  <a:srgbClr val="666666"/>
                </a:solidFill>
                <a:latin typeface="Avenir Next Demi Bold"/>
                <a:cs typeface="Avenir Next Demi Bold"/>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9" name="Content Placeholder 2"/>
          <p:cNvSpPr>
            <a:spLocks noGrp="1"/>
          </p:cNvSpPr>
          <p:nvPr>
            <p:ph sz="half" idx="1"/>
          </p:nvPr>
        </p:nvSpPr>
        <p:spPr>
          <a:xfrm>
            <a:off x="457200" y="1327146"/>
            <a:ext cx="4038600" cy="3394472"/>
          </a:xfrm>
          <a:prstGeom prst="rect">
            <a:avLst/>
          </a:prstGeom>
        </p:spPr>
        <p:txBody>
          <a:bodyPr>
            <a:normAutofit/>
          </a:bodyPr>
          <a:lstStyle>
            <a:lvl1pPr>
              <a:defRPr sz="3000">
                <a:solidFill>
                  <a:srgbClr val="C00000"/>
                </a:solidFill>
                <a:latin typeface="Avenir Medium"/>
                <a:cs typeface="Avenir Medium"/>
              </a:defRPr>
            </a:lvl1pPr>
            <a:lvl2pPr>
              <a:defRPr sz="3000">
                <a:solidFill>
                  <a:srgbClr val="C00000"/>
                </a:solidFill>
                <a:latin typeface="Avenir Medium"/>
                <a:cs typeface="Avenir Medium"/>
              </a:defRPr>
            </a:lvl2pPr>
            <a:lvl3pPr>
              <a:defRPr sz="3000">
                <a:solidFill>
                  <a:srgbClr val="C00000"/>
                </a:solidFill>
                <a:latin typeface="Avenir Medium"/>
                <a:cs typeface="Avenir Medium"/>
              </a:defRPr>
            </a:lvl3pPr>
            <a:lvl4pPr>
              <a:defRPr sz="3000">
                <a:solidFill>
                  <a:srgbClr val="000000"/>
                </a:solidFill>
                <a:latin typeface="Avenir Book"/>
                <a:cs typeface="Avenir Book"/>
              </a:defRPr>
            </a:lvl4pPr>
            <a:lvl5pPr>
              <a:defRPr sz="3000">
                <a:solidFill>
                  <a:srgbClr val="000000"/>
                </a:solidFill>
                <a:latin typeface="Avenir Book"/>
                <a:cs typeface="Avenir Book"/>
              </a:defRPr>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10" name="Content Placeholder 3"/>
          <p:cNvSpPr>
            <a:spLocks noGrp="1"/>
          </p:cNvSpPr>
          <p:nvPr>
            <p:ph sz="half" idx="2"/>
          </p:nvPr>
        </p:nvSpPr>
        <p:spPr>
          <a:xfrm>
            <a:off x="4648200" y="1327146"/>
            <a:ext cx="4038600" cy="3394472"/>
          </a:xfrm>
          <a:prstGeom prst="rect">
            <a:avLst/>
          </a:prstGeom>
        </p:spPr>
        <p:txBody>
          <a:bodyPr>
            <a:normAutofit/>
          </a:bodyPr>
          <a:lstStyle>
            <a:lvl1pPr>
              <a:defRPr sz="3000">
                <a:solidFill>
                  <a:srgbClr val="C00000"/>
                </a:solidFill>
                <a:latin typeface="Avenir Medium"/>
                <a:cs typeface="Avenir Medium"/>
              </a:defRPr>
            </a:lvl1pPr>
            <a:lvl2pPr>
              <a:defRPr sz="3000">
                <a:solidFill>
                  <a:srgbClr val="C00000"/>
                </a:solidFill>
                <a:latin typeface="Avenir Medium"/>
                <a:cs typeface="Avenir Medium"/>
              </a:defRPr>
            </a:lvl2pPr>
            <a:lvl3pPr>
              <a:defRPr sz="3000">
                <a:solidFill>
                  <a:srgbClr val="C00000"/>
                </a:solidFill>
                <a:latin typeface="Avenir Medium"/>
                <a:cs typeface="Avenir Medium"/>
              </a:defRPr>
            </a:lvl3pPr>
            <a:lvl4pPr>
              <a:defRPr sz="3000">
                <a:solidFill>
                  <a:srgbClr val="000000"/>
                </a:solidFill>
                <a:latin typeface="Avenir Book"/>
                <a:cs typeface="Avenir Book"/>
              </a:defRPr>
            </a:lvl4pPr>
            <a:lvl5pPr>
              <a:defRPr sz="3000">
                <a:solidFill>
                  <a:srgbClr val="000000"/>
                </a:solidFill>
                <a:latin typeface="Avenir Book"/>
                <a:cs typeface="Avenir Book"/>
              </a:defRPr>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690409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414185"/>
            <a:ext cx="8229600" cy="857250"/>
          </a:xfrm>
          <a:prstGeom prst="rect">
            <a:avLst/>
          </a:prstGeom>
        </p:spPr>
        <p:txBody>
          <a:bodyPr/>
          <a:lstStyle/>
          <a:p>
            <a:r>
              <a:rPr lang="de-DE" dirty="0"/>
              <a:t>Mastertitelformat bearbeiten</a:t>
            </a:r>
          </a:p>
        </p:txBody>
      </p:sp>
      <p:sp>
        <p:nvSpPr>
          <p:cNvPr id="3" name="Datumsplatzhalter 2"/>
          <p:cNvSpPr>
            <a:spLocks noGrp="1"/>
          </p:cNvSpPr>
          <p:nvPr>
            <p:ph type="dt" sz="half" idx="10"/>
          </p:nvPr>
        </p:nvSpPr>
        <p:spPr>
          <a:xfrm>
            <a:off x="457200" y="4767263"/>
            <a:ext cx="2133600" cy="274637"/>
          </a:xfrm>
          <a:prstGeom prst="rect">
            <a:avLst/>
          </a:prstGeom>
        </p:spPr>
        <p:txBody>
          <a:bodyPr/>
          <a:lstStyle/>
          <a:p>
            <a:endParaRPr lang="de-DE"/>
          </a:p>
        </p:txBody>
      </p:sp>
      <p:sp>
        <p:nvSpPr>
          <p:cNvPr id="4" name="Fußzeilenplatzhalter 3"/>
          <p:cNvSpPr>
            <a:spLocks noGrp="1"/>
          </p:cNvSpPr>
          <p:nvPr>
            <p:ph type="ftr" sz="quarter" idx="11"/>
          </p:nvPr>
        </p:nvSpPr>
        <p:spPr>
          <a:xfrm>
            <a:off x="3124200" y="4767263"/>
            <a:ext cx="2895600" cy="274637"/>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4767263"/>
            <a:ext cx="2133600" cy="274637"/>
          </a:xfrm>
          <a:prstGeom prst="rect">
            <a:avLst/>
          </a:prstGeom>
        </p:spPr>
        <p:txBody>
          <a:bodyPr/>
          <a:lstStyle/>
          <a:p>
            <a:fld id="{0B440CDF-CA11-1342-BB6D-DE1F76E6C37C}" type="slidenum">
              <a:rPr lang="de-DE" smtClean="0"/>
              <a:t>‹Nr.›</a:t>
            </a:fld>
            <a:endParaRPr lang="de-DE"/>
          </a:p>
        </p:txBody>
      </p:sp>
    </p:spTree>
    <p:extLst>
      <p:ext uri="{BB962C8B-B14F-4D97-AF65-F5344CB8AC3E}">
        <p14:creationId xmlns:p14="http://schemas.microsoft.com/office/powerpoint/2010/main" val="215656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4767263"/>
            <a:ext cx="2133600" cy="274637"/>
          </a:xfrm>
          <a:prstGeom prst="rect">
            <a:avLst/>
          </a:prstGeom>
        </p:spPr>
        <p:txBody>
          <a:bodyPr/>
          <a:lstStyle/>
          <a:p>
            <a:endParaRPr lang="de-DE"/>
          </a:p>
        </p:txBody>
      </p:sp>
      <p:sp>
        <p:nvSpPr>
          <p:cNvPr id="3" name="Fußzeilenplatzhalter 2"/>
          <p:cNvSpPr>
            <a:spLocks noGrp="1"/>
          </p:cNvSpPr>
          <p:nvPr>
            <p:ph type="ftr" sz="quarter" idx="11"/>
          </p:nvPr>
        </p:nvSpPr>
        <p:spPr>
          <a:xfrm>
            <a:off x="3124200" y="4767263"/>
            <a:ext cx="2895600" cy="274637"/>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4767263"/>
            <a:ext cx="2133600" cy="274637"/>
          </a:xfrm>
          <a:prstGeom prst="rect">
            <a:avLst/>
          </a:prstGeom>
        </p:spPr>
        <p:txBody>
          <a:bodyPr/>
          <a:lstStyle/>
          <a:p>
            <a:fld id="{0B440CDF-CA11-1342-BB6D-DE1F76E6C37C}" type="slidenum">
              <a:rPr lang="de-DE" smtClean="0"/>
              <a:t>‹Nr.›</a:t>
            </a:fld>
            <a:endParaRPr lang="de-DE"/>
          </a:p>
        </p:txBody>
      </p:sp>
    </p:spTree>
    <p:extLst>
      <p:ext uri="{BB962C8B-B14F-4D97-AF65-F5344CB8AC3E}">
        <p14:creationId xmlns:p14="http://schemas.microsoft.com/office/powerpoint/2010/main" val="2831531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551138"/>
            <a:ext cx="3008313" cy="871537"/>
          </a:xfrm>
          <a:prstGeom prst="rect">
            <a:avLst/>
          </a:prstGeom>
        </p:spPr>
        <p:txBody>
          <a:bodyPr anchor="b"/>
          <a:lstStyle>
            <a:lvl1pPr algn="l">
              <a:defRPr sz="2000" b="1"/>
            </a:lvl1pPr>
          </a:lstStyle>
          <a:p>
            <a:r>
              <a:rPr lang="de-DE" dirty="0"/>
              <a:t>Mastertitelformat bearbeiten</a:t>
            </a:r>
          </a:p>
        </p:txBody>
      </p:sp>
      <p:sp>
        <p:nvSpPr>
          <p:cNvPr id="3" name="Inhaltsplatzhalter 2"/>
          <p:cNvSpPr>
            <a:spLocks noGrp="1"/>
          </p:cNvSpPr>
          <p:nvPr>
            <p:ph idx="1"/>
          </p:nvPr>
        </p:nvSpPr>
        <p:spPr>
          <a:xfrm>
            <a:off x="3575050" y="551138"/>
            <a:ext cx="5111750" cy="42161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22675"/>
            <a:ext cx="3008313" cy="33445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a:xfrm>
            <a:off x="457200" y="4767263"/>
            <a:ext cx="2133600" cy="274637"/>
          </a:xfrm>
          <a:prstGeom prst="rect">
            <a:avLst/>
          </a:prstGeom>
        </p:spPr>
        <p:txBody>
          <a:bodyPr/>
          <a:lstStyle/>
          <a:p>
            <a:endParaRPr lang="de-DE"/>
          </a:p>
        </p:txBody>
      </p:sp>
      <p:sp>
        <p:nvSpPr>
          <p:cNvPr id="6" name="Fußzeilenplatzhalter 5"/>
          <p:cNvSpPr>
            <a:spLocks noGrp="1"/>
          </p:cNvSpPr>
          <p:nvPr>
            <p:ph type="ftr" sz="quarter" idx="11"/>
          </p:nvPr>
        </p:nvSpPr>
        <p:spPr>
          <a:xfrm>
            <a:off x="3124200" y="4767263"/>
            <a:ext cx="2895600" cy="274637"/>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4767263"/>
            <a:ext cx="2133600" cy="274637"/>
          </a:xfrm>
          <a:prstGeom prst="rect">
            <a:avLst/>
          </a:prstGeom>
        </p:spPr>
        <p:txBody>
          <a:bodyPr/>
          <a:lstStyle/>
          <a:p>
            <a:fld id="{0B440CDF-CA11-1342-BB6D-DE1F76E6C37C}" type="slidenum">
              <a:rPr lang="de-DE" smtClean="0"/>
              <a:t>‹Nr.›</a:t>
            </a:fld>
            <a:endParaRPr lang="de-DE"/>
          </a:p>
        </p:txBody>
      </p:sp>
    </p:spTree>
    <p:extLst>
      <p:ext uri="{BB962C8B-B14F-4D97-AF65-F5344CB8AC3E}">
        <p14:creationId xmlns:p14="http://schemas.microsoft.com/office/powerpoint/2010/main" val="62527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3762080"/>
            <a:ext cx="5486400" cy="425450"/>
          </a:xfrm>
          <a:prstGeom prst="rect">
            <a:avLst/>
          </a:prstGeo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457200" y="62200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457200" y="418753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213136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irst page title">
    <p:spTree>
      <p:nvGrpSpPr>
        <p:cNvPr id="1" name=""/>
        <p:cNvGrpSpPr/>
        <p:nvPr/>
      </p:nvGrpSpPr>
      <p:grpSpPr>
        <a:xfrm>
          <a:off x="0" y="0"/>
          <a:ext cx="0" cy="0"/>
          <a:chOff x="0" y="0"/>
          <a:chExt cx="0" cy="0"/>
        </a:xfrm>
      </p:grpSpPr>
      <p:sp>
        <p:nvSpPr>
          <p:cNvPr id="2" name="Title 1"/>
          <p:cNvSpPr>
            <a:spLocks noGrp="1"/>
          </p:cNvSpPr>
          <p:nvPr>
            <p:ph type="ctrTitle"/>
          </p:nvPr>
        </p:nvSpPr>
        <p:spPr>
          <a:xfrm>
            <a:off x="415414" y="1990995"/>
            <a:ext cx="7772400" cy="1102519"/>
          </a:xfrm>
          <a:prstGeom prst="rect">
            <a:avLst/>
          </a:prstGeom>
        </p:spPr>
        <p:txBody>
          <a:bodyPr>
            <a:normAutofit/>
          </a:bodyPr>
          <a:lstStyle>
            <a:lvl1pPr marL="0" indent="0" algn="l">
              <a:defRPr sz="3200">
                <a:solidFill>
                  <a:srgbClr val="C00000"/>
                </a:solidFill>
                <a:latin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Subtitle 2"/>
          <p:cNvSpPr>
            <a:spLocks noGrp="1"/>
          </p:cNvSpPr>
          <p:nvPr>
            <p:ph type="subTitle" idx="1"/>
          </p:nvPr>
        </p:nvSpPr>
        <p:spPr>
          <a:xfrm>
            <a:off x="415414" y="3078752"/>
            <a:ext cx="6400800" cy="448934"/>
          </a:xfrm>
          <a:prstGeom prst="rect">
            <a:avLst/>
          </a:prstGeom>
        </p:spPr>
        <p:txBody>
          <a:bodyPr>
            <a:normAutofit/>
          </a:bodyPr>
          <a:lstStyle>
            <a:lvl1pPr marL="0" indent="0" algn="l">
              <a:buNone/>
              <a:defRPr sz="2000">
                <a:solidFill>
                  <a:srgbClr val="666666"/>
                </a:solidFill>
                <a:latin typeface="Avenir"/>
                <a:cs typeface="Aveni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Click </a:t>
            </a:r>
            <a:r>
              <a:rPr lang="de-DE" dirty="0" err="1"/>
              <a:t>to</a:t>
            </a:r>
            <a:r>
              <a:rPr lang="de-DE" dirty="0"/>
              <a:t> </a:t>
            </a:r>
            <a:r>
              <a:rPr lang="de-DE" dirty="0" err="1"/>
              <a:t>edit</a:t>
            </a:r>
            <a:r>
              <a:rPr lang="de-DE" dirty="0"/>
              <a:t> Master </a:t>
            </a:r>
            <a:r>
              <a:rPr lang="de-DE" dirty="0" err="1"/>
              <a:t>subtitle</a:t>
            </a:r>
            <a:r>
              <a:rPr lang="de-DE" dirty="0"/>
              <a:t> style</a:t>
            </a:r>
            <a:endParaRPr lang="en-US" dirty="0"/>
          </a:p>
        </p:txBody>
      </p:sp>
      <p:sp>
        <p:nvSpPr>
          <p:cNvPr id="19" name="Text Placeholder 18"/>
          <p:cNvSpPr>
            <a:spLocks noGrp="1"/>
          </p:cNvSpPr>
          <p:nvPr>
            <p:ph type="body" sz="quarter" idx="10"/>
          </p:nvPr>
        </p:nvSpPr>
        <p:spPr>
          <a:xfrm>
            <a:off x="415414" y="3784883"/>
            <a:ext cx="4193403" cy="297656"/>
          </a:xfrm>
        </p:spPr>
        <p:txBody>
          <a:bodyPr>
            <a:noAutofit/>
          </a:bodyPr>
          <a:lstStyle>
            <a:lvl1pPr>
              <a:defRPr sz="1400">
                <a:solidFill>
                  <a:srgbClr val="666666"/>
                </a:solidFill>
                <a:latin typeface="Avenir"/>
                <a:cs typeface="Avenir"/>
              </a:defRPr>
            </a:lvl1pPr>
            <a:lvl2pPr>
              <a:defRPr sz="1400">
                <a:solidFill>
                  <a:srgbClr val="666666"/>
                </a:solidFill>
              </a:defRPr>
            </a:lvl2pPr>
            <a:lvl3pPr>
              <a:defRPr sz="1400">
                <a:solidFill>
                  <a:srgbClr val="666666"/>
                </a:solidFill>
              </a:defRPr>
            </a:lvl3pPr>
            <a:lvl4pPr>
              <a:defRPr sz="1400">
                <a:solidFill>
                  <a:srgbClr val="666666"/>
                </a:solidFill>
              </a:defRPr>
            </a:lvl4pPr>
            <a:lvl5pPr>
              <a:defRPr sz="1400">
                <a:solidFill>
                  <a:srgbClr val="666666"/>
                </a:solidFill>
              </a:defRPr>
            </a:lvl5pPr>
          </a:lstStyle>
          <a:p>
            <a:pPr lvl="0"/>
            <a:r>
              <a:rPr lang="en-US" dirty="0"/>
              <a:t>Edit Master text styles</a:t>
            </a:r>
            <a:endParaRPr lang="en-GB" dirty="0"/>
          </a:p>
        </p:txBody>
      </p:sp>
    </p:spTree>
    <p:extLst>
      <p:ext uri="{BB962C8B-B14F-4D97-AF65-F5344CB8AC3E}">
        <p14:creationId xmlns:p14="http://schemas.microsoft.com/office/powerpoint/2010/main" val="327361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8613"/>
            <a:ext cx="7772400" cy="1101725"/>
          </a:xfrm>
        </p:spPr>
        <p:txBody>
          <a:bodyPr/>
          <a:lstStyle/>
          <a:p>
            <a:r>
              <a:rPr lang="de-DE"/>
              <a:t>Mastertitelformat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Tree>
    <p:extLst>
      <p:ext uri="{BB962C8B-B14F-4D97-AF65-F5344CB8AC3E}">
        <p14:creationId xmlns:p14="http://schemas.microsoft.com/office/powerpoint/2010/main" val="1981411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448820"/>
            <a:ext cx="8229600" cy="857250"/>
          </a:xfrm>
        </p:spPr>
        <p:txBody>
          <a:bodyPr/>
          <a:lstStyle/>
          <a:p>
            <a:r>
              <a:rPr lang="de-DE" dirty="0"/>
              <a:t>Mastertitelformat bearbeiten</a:t>
            </a:r>
          </a:p>
        </p:txBody>
      </p:sp>
      <p:sp>
        <p:nvSpPr>
          <p:cNvPr id="3" name="Inhaltsplatzhalter 2"/>
          <p:cNvSpPr>
            <a:spLocks noGrp="1"/>
          </p:cNvSpPr>
          <p:nvPr>
            <p:ph idx="1"/>
          </p:nvPr>
        </p:nvSpPr>
        <p:spPr>
          <a:xfrm>
            <a:off x="457200" y="1442595"/>
            <a:ext cx="8229600" cy="33940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8133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le 1"/>
          <p:cNvSpPr>
            <a:spLocks noGrp="1"/>
          </p:cNvSpPr>
          <p:nvPr>
            <p:ph type="title"/>
          </p:nvPr>
        </p:nvSpPr>
        <p:spPr>
          <a:xfrm>
            <a:off x="457200" y="379154"/>
            <a:ext cx="8229600" cy="857250"/>
          </a:xfrm>
        </p:spPr>
        <p:txBody>
          <a:bodyPr>
            <a:normAutofit/>
          </a:bodyPr>
          <a:lstStyle>
            <a:lvl1pPr algn="r">
              <a:defRPr sz="3200" u="none">
                <a:solidFill>
                  <a:srgbClr val="666666"/>
                </a:solidFill>
                <a:latin typeface="Avenir"/>
                <a:cs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9" name="Content Placeholder 2"/>
          <p:cNvSpPr>
            <a:spLocks noGrp="1"/>
          </p:cNvSpPr>
          <p:nvPr>
            <p:ph sz="half" idx="1"/>
          </p:nvPr>
        </p:nvSpPr>
        <p:spPr>
          <a:xfrm>
            <a:off x="457200" y="1373326"/>
            <a:ext cx="4038600" cy="3394472"/>
          </a:xfrm>
        </p:spPr>
        <p:txBody>
          <a:bodyPr>
            <a:normAutofit/>
          </a:bodyPr>
          <a:lstStyle>
            <a:lvl1pPr>
              <a:defRPr sz="3000">
                <a:solidFill>
                  <a:srgbClr val="C00000"/>
                </a:solidFill>
                <a:latin typeface="Avenir Medium"/>
                <a:cs typeface="Avenir Medium"/>
              </a:defRPr>
            </a:lvl1pPr>
            <a:lvl2pPr>
              <a:defRPr sz="3000">
                <a:solidFill>
                  <a:srgbClr val="C00000"/>
                </a:solidFill>
                <a:latin typeface="Avenir Medium"/>
                <a:cs typeface="Avenir Medium"/>
              </a:defRPr>
            </a:lvl2pPr>
            <a:lvl3pPr>
              <a:defRPr sz="3000">
                <a:solidFill>
                  <a:srgbClr val="C00000"/>
                </a:solidFill>
                <a:latin typeface="Avenir Medium"/>
                <a:cs typeface="Avenir Medium"/>
              </a:defRPr>
            </a:lvl3pPr>
            <a:lvl4pPr>
              <a:defRPr sz="2400">
                <a:solidFill>
                  <a:srgbClr val="000000"/>
                </a:solidFill>
                <a:latin typeface="Avenir Book"/>
                <a:cs typeface="Avenir Book"/>
              </a:defRPr>
            </a:lvl4pPr>
            <a:lvl5pPr>
              <a:defRPr sz="2400">
                <a:solidFill>
                  <a:srgbClr val="000000"/>
                </a:solidFill>
                <a:latin typeface="Avenir Book"/>
                <a:cs typeface="Avenir Book"/>
              </a:defRPr>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10" name="Content Placeholder 3"/>
          <p:cNvSpPr>
            <a:spLocks noGrp="1"/>
          </p:cNvSpPr>
          <p:nvPr>
            <p:ph sz="half" idx="2"/>
          </p:nvPr>
        </p:nvSpPr>
        <p:spPr>
          <a:xfrm>
            <a:off x="4648200" y="1373326"/>
            <a:ext cx="4038600" cy="3394472"/>
          </a:xfrm>
        </p:spPr>
        <p:txBody>
          <a:bodyPr>
            <a:normAutofit/>
          </a:bodyPr>
          <a:lstStyle>
            <a:lvl1pPr>
              <a:defRPr sz="3000">
                <a:solidFill>
                  <a:srgbClr val="C00000"/>
                </a:solidFill>
                <a:latin typeface="Avenir Medium"/>
                <a:cs typeface="Avenir Medium"/>
              </a:defRPr>
            </a:lvl1pPr>
            <a:lvl2pPr>
              <a:defRPr sz="3000">
                <a:solidFill>
                  <a:srgbClr val="C00000"/>
                </a:solidFill>
                <a:latin typeface="Avenir Medium"/>
                <a:cs typeface="Avenir Medium"/>
              </a:defRPr>
            </a:lvl2pPr>
            <a:lvl3pPr>
              <a:defRPr sz="3000">
                <a:solidFill>
                  <a:srgbClr val="C00000"/>
                </a:solidFill>
                <a:latin typeface="Avenir Medium"/>
                <a:cs typeface="Avenir Medium"/>
              </a:defRPr>
            </a:lvl3pPr>
            <a:lvl4pPr>
              <a:defRPr sz="2400">
                <a:solidFill>
                  <a:srgbClr val="000000"/>
                </a:solidFill>
                <a:latin typeface="Avenir Book"/>
                <a:cs typeface="Avenir Book"/>
              </a:defRPr>
            </a:lvl4pPr>
            <a:lvl5pPr>
              <a:defRPr sz="2400">
                <a:solidFill>
                  <a:srgbClr val="000000"/>
                </a:solidFill>
                <a:latin typeface="Avenir Book"/>
                <a:cs typeface="Avenir Book"/>
              </a:defRPr>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2069104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529635"/>
            <a:ext cx="8229600" cy="857250"/>
          </a:xfrm>
        </p:spPr>
        <p:txBody>
          <a:bodyPr>
            <a:normAutofit/>
          </a:bodyPr>
          <a:lstStyle>
            <a:lvl1pPr>
              <a:defRPr sz="3200">
                <a:latin typeface="Avenir"/>
              </a:defRPr>
            </a:lvl1pPr>
          </a:lstStyle>
          <a:p>
            <a:r>
              <a:rPr lang="de-DE" dirty="0"/>
              <a:t>Mastertitelformat bearbeiten</a:t>
            </a:r>
          </a:p>
        </p:txBody>
      </p:sp>
    </p:spTree>
    <p:extLst>
      <p:ext uri="{BB962C8B-B14F-4D97-AF65-F5344CB8AC3E}">
        <p14:creationId xmlns:p14="http://schemas.microsoft.com/office/powerpoint/2010/main" val="967973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4767263"/>
            <a:ext cx="2133600" cy="274637"/>
          </a:xfrm>
          <a:prstGeom prst="rect">
            <a:avLst/>
          </a:prstGeom>
        </p:spPr>
        <p:txBody>
          <a:bodyPr/>
          <a:lstStyle/>
          <a:p>
            <a:endParaRPr lang="de-DE"/>
          </a:p>
        </p:txBody>
      </p:sp>
      <p:sp>
        <p:nvSpPr>
          <p:cNvPr id="3" name="Fußzeilenplatzhalter 2"/>
          <p:cNvSpPr>
            <a:spLocks noGrp="1"/>
          </p:cNvSpPr>
          <p:nvPr>
            <p:ph type="ftr" sz="quarter" idx="11"/>
          </p:nvPr>
        </p:nvSpPr>
        <p:spPr>
          <a:xfrm>
            <a:off x="3124200" y="4767263"/>
            <a:ext cx="2895600" cy="274637"/>
          </a:xfrm>
          <a:prstGeom prst="rect">
            <a:avLst/>
          </a:prstGeom>
        </p:spPr>
        <p:txBody>
          <a:bodyPr/>
          <a:lstStyle/>
          <a:p>
            <a:endParaRPr lang="de-DE"/>
          </a:p>
        </p:txBody>
      </p:sp>
    </p:spTree>
    <p:extLst>
      <p:ext uri="{BB962C8B-B14F-4D97-AF65-F5344CB8AC3E}">
        <p14:creationId xmlns:p14="http://schemas.microsoft.com/office/powerpoint/2010/main" val="236381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747403"/>
            <a:ext cx="3008313" cy="871537"/>
          </a:xfrm>
        </p:spPr>
        <p:txBody>
          <a:bodyPr anchor="b"/>
          <a:lstStyle>
            <a:lvl1pPr algn="l">
              <a:defRPr sz="2000" b="1"/>
            </a:lvl1pPr>
          </a:lstStyle>
          <a:p>
            <a:r>
              <a:rPr lang="de-DE" dirty="0"/>
              <a:t>Mastertitelformat bearbeiten</a:t>
            </a:r>
          </a:p>
        </p:txBody>
      </p:sp>
      <p:sp>
        <p:nvSpPr>
          <p:cNvPr id="3" name="Inhaltsplatzhalter 2"/>
          <p:cNvSpPr>
            <a:spLocks noGrp="1"/>
          </p:cNvSpPr>
          <p:nvPr>
            <p:ph idx="1"/>
          </p:nvPr>
        </p:nvSpPr>
        <p:spPr>
          <a:xfrm>
            <a:off x="3575050" y="747403"/>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618940"/>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63007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68470" y="3600450"/>
            <a:ext cx="5486400" cy="425450"/>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568470"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568470"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88295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3200" u="none">
                <a:solidFill>
                  <a:srgbClr val="666666"/>
                </a:solidFill>
                <a:latin typeface="Avenir"/>
                <a:cs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p:nvPr>
        </p:nvSpPr>
        <p:spPr>
          <a:xfrm>
            <a:off x="457200" y="1200150"/>
            <a:ext cx="8229600" cy="2889937"/>
          </a:xfrm>
          <a:prstGeom prst="wedgeRectCallout">
            <a:avLst/>
          </a:prstGeom>
          <a:ln>
            <a:solidFill>
              <a:srgbClr val="666666"/>
            </a:solidFill>
            <a:prstDash val="dash"/>
          </a:ln>
        </p:spPr>
        <p:txBody>
          <a:bodyPr>
            <a:normAutofit/>
          </a:bodyPr>
          <a:lstStyle>
            <a:lvl1pPr marL="514350" indent="-514350">
              <a:buFont typeface="+mj-lt"/>
              <a:buAutoNum type="arabicPeriod"/>
              <a:defRPr sz="3000">
                <a:solidFill>
                  <a:srgbClr val="C00000"/>
                </a:solidFill>
                <a:latin typeface="Avenir Medium"/>
                <a:cs typeface="Avenir Medium"/>
              </a:defRPr>
            </a:lvl1pPr>
            <a:lvl2pPr marL="971550" indent="-514350">
              <a:buFont typeface="Wingdings" panose="05000000000000000000" pitchFamily="2" charset="2"/>
              <a:buChar char="q"/>
              <a:defRPr sz="3000">
                <a:solidFill>
                  <a:srgbClr val="C00000"/>
                </a:solidFill>
                <a:latin typeface="Avenir Medium"/>
                <a:cs typeface="Avenir Medium"/>
              </a:defRPr>
            </a:lvl2pPr>
            <a:lvl3pPr marL="1428750" indent="-514350">
              <a:buFont typeface="+mj-lt"/>
              <a:buAutoNum type="arabicPeriod"/>
              <a:defRPr sz="3000">
                <a:solidFill>
                  <a:srgbClr val="C00000"/>
                </a:solidFill>
                <a:latin typeface="Avenir Medium"/>
                <a:cs typeface="Avenir Medium"/>
              </a:defRPr>
            </a:lvl3pPr>
            <a:lvl4pPr marL="1885950" indent="-514350">
              <a:buFont typeface="+mj-lt"/>
              <a:buAutoNum type="arabicPeriod"/>
              <a:defRPr sz="2400">
                <a:solidFill>
                  <a:schemeClr val="tx1"/>
                </a:solidFill>
                <a:latin typeface="Avenir Book"/>
                <a:cs typeface="Avenir Book"/>
              </a:defRPr>
            </a:lvl4pPr>
            <a:lvl5pPr marL="2343150" indent="-514350">
              <a:buFont typeface="+mj-lt"/>
              <a:buAutoNum type="arabicPeriod"/>
              <a:defRPr sz="2400">
                <a:solidFill>
                  <a:schemeClr val="tx1"/>
                </a:solidFill>
                <a:latin typeface="Avenir Book"/>
                <a:cs typeface="Avenir Book"/>
              </a:defRPr>
            </a:lvl5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268787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none">
                <a:solidFill>
                  <a:srgbClr val="666666"/>
                </a:solidFill>
                <a:latin typeface="Avenir"/>
                <a:cs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Tree>
    <p:extLst>
      <p:ext uri="{BB962C8B-B14F-4D97-AF65-F5344CB8AC3E}">
        <p14:creationId xmlns:p14="http://schemas.microsoft.com/office/powerpoint/2010/main" val="113198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none">
                <a:solidFill>
                  <a:srgbClr val="666666"/>
                </a:solidFill>
                <a:latin typeface="Avenir"/>
                <a:cs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p:nvPr>
        </p:nvSpPr>
        <p:spPr>
          <a:xfrm>
            <a:off x="457200" y="1200150"/>
            <a:ext cx="8229600" cy="2889937"/>
          </a:xfrm>
          <a:prstGeom prst="rect">
            <a:avLst/>
          </a:prstGeom>
          <a:ln>
            <a:noFill/>
            <a:prstDash val="dash"/>
          </a:ln>
        </p:spPr>
        <p:txBody>
          <a:bodyPr>
            <a:normAutofit/>
          </a:bodyPr>
          <a:lstStyle>
            <a:lvl1pPr marL="514350" indent="-514350">
              <a:buFont typeface="+mj-lt"/>
              <a:buAutoNum type="arabicPeriod"/>
              <a:defRPr sz="3000">
                <a:solidFill>
                  <a:srgbClr val="C00000"/>
                </a:solidFill>
                <a:latin typeface="Avenir Medium"/>
                <a:cs typeface="Avenir Medium"/>
              </a:defRPr>
            </a:lvl1pPr>
            <a:lvl2pPr marL="971550" indent="-514350">
              <a:buFont typeface="Wingdings" panose="05000000000000000000" pitchFamily="2" charset="2"/>
              <a:buChar char="q"/>
              <a:defRPr sz="3000">
                <a:solidFill>
                  <a:srgbClr val="C00000"/>
                </a:solidFill>
                <a:latin typeface="Avenir Medium"/>
                <a:cs typeface="Avenir Medium"/>
              </a:defRPr>
            </a:lvl2pPr>
            <a:lvl3pPr marL="1428750" indent="-514350">
              <a:buFont typeface="+mj-lt"/>
              <a:buAutoNum type="arabicPeriod"/>
              <a:defRPr sz="3000">
                <a:solidFill>
                  <a:srgbClr val="C00000"/>
                </a:solidFill>
                <a:latin typeface="Avenir Medium"/>
                <a:cs typeface="Avenir Medium"/>
              </a:defRPr>
            </a:lvl3pPr>
            <a:lvl4pPr marL="1885950" indent="-514350">
              <a:buFont typeface="+mj-lt"/>
              <a:buAutoNum type="arabicPeriod"/>
              <a:defRPr sz="2400">
                <a:solidFill>
                  <a:srgbClr val="000000"/>
                </a:solidFill>
                <a:latin typeface="Avenir Book"/>
                <a:cs typeface="Avenir Book"/>
              </a:defRPr>
            </a:lvl4pPr>
            <a:lvl5pPr marL="2343150" indent="-514350">
              <a:buFont typeface="+mj-lt"/>
              <a:buAutoNum type="arabicPeriod"/>
              <a:defRPr sz="2400">
                <a:solidFill>
                  <a:srgbClr val="000000"/>
                </a:solidFill>
                <a:latin typeface="Avenir Book"/>
                <a:cs typeface="Avenir Book"/>
              </a:defRPr>
            </a:lvl5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366964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u="none">
                <a:solidFill>
                  <a:srgbClr val="666666"/>
                </a:solidFill>
                <a:latin typeface="Avenir"/>
                <a:cs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sz="half" idx="1"/>
          </p:nvPr>
        </p:nvSpPr>
        <p:spPr>
          <a:xfrm>
            <a:off x="457200" y="1200151"/>
            <a:ext cx="4038600" cy="3394472"/>
          </a:xfrm>
        </p:spPr>
        <p:txBody>
          <a:bodyPr>
            <a:normAutofit/>
          </a:bodyPr>
          <a:lstStyle>
            <a:lvl1pPr>
              <a:defRPr sz="3000">
                <a:solidFill>
                  <a:srgbClr val="C00000"/>
                </a:solidFill>
                <a:latin typeface="Avenir Medium"/>
                <a:cs typeface="Avenir Medium"/>
              </a:defRPr>
            </a:lvl1pPr>
            <a:lvl2pPr>
              <a:defRPr sz="3000">
                <a:solidFill>
                  <a:srgbClr val="C00000"/>
                </a:solidFill>
                <a:latin typeface="Avenir Medium"/>
                <a:cs typeface="Avenir Medium"/>
              </a:defRPr>
            </a:lvl2pPr>
            <a:lvl3pPr>
              <a:defRPr sz="2400">
                <a:solidFill>
                  <a:srgbClr val="C00000"/>
                </a:solidFill>
                <a:latin typeface="Avenir Medium"/>
                <a:cs typeface="Avenir Medium"/>
              </a:defRPr>
            </a:lvl3pPr>
            <a:lvl4pPr>
              <a:defRPr sz="2400">
                <a:solidFill>
                  <a:srgbClr val="000000"/>
                </a:solidFill>
                <a:latin typeface="Avenir Book"/>
                <a:cs typeface="Avenir Book"/>
              </a:defRPr>
            </a:lvl4pPr>
            <a:lvl5pPr>
              <a:defRPr sz="2400">
                <a:solidFill>
                  <a:srgbClr val="000000"/>
                </a:solidFill>
                <a:latin typeface="Avenir Book"/>
                <a:cs typeface="Avenir Book"/>
              </a:defRPr>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Content Placeholder 3"/>
          <p:cNvSpPr>
            <a:spLocks noGrp="1"/>
          </p:cNvSpPr>
          <p:nvPr>
            <p:ph sz="half" idx="2"/>
          </p:nvPr>
        </p:nvSpPr>
        <p:spPr>
          <a:xfrm>
            <a:off x="4648200" y="1200151"/>
            <a:ext cx="4038600" cy="3394472"/>
          </a:xfrm>
        </p:spPr>
        <p:txBody>
          <a:bodyPr>
            <a:normAutofit/>
          </a:bodyPr>
          <a:lstStyle>
            <a:lvl1pPr>
              <a:defRPr sz="3000">
                <a:solidFill>
                  <a:srgbClr val="C00000"/>
                </a:solidFill>
                <a:latin typeface="Avenir Medium"/>
                <a:cs typeface="Avenir Medium"/>
              </a:defRPr>
            </a:lvl1pPr>
            <a:lvl2pPr>
              <a:defRPr sz="3000">
                <a:solidFill>
                  <a:srgbClr val="C00000"/>
                </a:solidFill>
                <a:latin typeface="Avenir Medium"/>
                <a:cs typeface="Avenir Medium"/>
              </a:defRPr>
            </a:lvl2pPr>
            <a:lvl3pPr>
              <a:defRPr sz="3000">
                <a:solidFill>
                  <a:srgbClr val="C00000"/>
                </a:solidFill>
                <a:latin typeface="Avenir Medium"/>
                <a:cs typeface="Avenir Medium"/>
              </a:defRPr>
            </a:lvl3pPr>
            <a:lvl4pPr>
              <a:defRPr sz="2400">
                <a:solidFill>
                  <a:srgbClr val="000000"/>
                </a:solidFill>
                <a:latin typeface="Avenir Book"/>
                <a:cs typeface="Avenir Book"/>
              </a:defRPr>
            </a:lvl4pPr>
            <a:lvl5pPr>
              <a:defRPr sz="2400">
                <a:solidFill>
                  <a:srgbClr val="000000"/>
                </a:solidFill>
                <a:latin typeface="Avenir Book"/>
                <a:cs typeface="Avenir Book"/>
              </a:defRPr>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238965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a:defRPr u="none">
                <a:solidFill>
                  <a:srgbClr val="666666"/>
                </a:solidFill>
                <a:latin typeface="Avenir"/>
                <a:cs typeface="Avenir"/>
              </a:defRPr>
            </a:lvl1pPr>
          </a:lstStyle>
          <a:p>
            <a:r>
              <a:rPr lang="de-DE" dirty="0"/>
              <a:t>Click </a:t>
            </a:r>
            <a:r>
              <a:rPr lang="de-DE" dirty="0" err="1"/>
              <a:t>to</a:t>
            </a:r>
            <a:r>
              <a:rPr lang="de-DE" dirty="0"/>
              <a:t> </a:t>
            </a:r>
            <a:r>
              <a:rPr lang="de-DE" dirty="0" err="1"/>
              <a:t>edit</a:t>
            </a:r>
            <a:r>
              <a:rPr lang="de-DE" dirty="0"/>
              <a:t> Master </a:t>
            </a:r>
            <a:r>
              <a:rPr lang="de-DE" dirty="0" err="1"/>
              <a:t>text</a:t>
            </a:r>
            <a:r>
              <a:rPr lang="de-DE" dirty="0"/>
              <a:t> style</a:t>
            </a:r>
            <a:endParaRPr lang="en-US" dirty="0"/>
          </a:p>
        </p:txBody>
      </p:sp>
    </p:spTree>
    <p:extLst>
      <p:ext uri="{BB962C8B-B14F-4D97-AF65-F5344CB8AC3E}">
        <p14:creationId xmlns:p14="http://schemas.microsoft.com/office/powerpoint/2010/main" val="148465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9924" y="3600450"/>
            <a:ext cx="5486400" cy="425054"/>
          </a:xfrm>
        </p:spPr>
        <p:txBody>
          <a:bodyPr anchor="b">
            <a:normAutofit/>
          </a:bodyPr>
          <a:lstStyle>
            <a:lvl1pPr algn="l">
              <a:defRPr sz="2000" b="0">
                <a:solidFill>
                  <a:srgbClr val="666666"/>
                </a:solidFill>
                <a:latin typeface="Avenir Next Demi Bold"/>
                <a:cs typeface="Avenir Next Demi Bold"/>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Picture Placeholder 2"/>
          <p:cNvSpPr>
            <a:spLocks noGrp="1"/>
          </p:cNvSpPr>
          <p:nvPr>
            <p:ph type="pic" idx="1"/>
          </p:nvPr>
        </p:nvSpPr>
        <p:spPr>
          <a:xfrm>
            <a:off x="429924"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29924" y="4025503"/>
            <a:ext cx="5486400" cy="603647"/>
          </a:xfrm>
        </p:spPr>
        <p:txBody>
          <a:bodyPr/>
          <a:lstStyle>
            <a:lvl1pPr marL="0" indent="0">
              <a:buNone/>
              <a:defRPr sz="1400">
                <a:solidFill>
                  <a:srgbClr val="C00000"/>
                </a:solidFill>
                <a:latin typeface="Avenir Medium"/>
                <a:cs typeface="Avenir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Tree>
    <p:extLst>
      <p:ext uri="{BB962C8B-B14F-4D97-AF65-F5344CB8AC3E}">
        <p14:creationId xmlns:p14="http://schemas.microsoft.com/office/powerpoint/2010/main" val="357229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9"/>
            <a:ext cx="8229600" cy="857250"/>
          </a:xfrm>
        </p:spPr>
        <p:txBody>
          <a:bodyPr>
            <a:normAutofit/>
          </a:bodyPr>
          <a:lstStyle>
            <a:lvl1pPr algn="l">
              <a:defRPr sz="3200" u="none">
                <a:solidFill>
                  <a:srgbClr val="666666"/>
                </a:solidFill>
                <a:latin typeface="Avenir"/>
                <a:cs typeface="Avenir"/>
              </a:defRPr>
            </a:lvl1p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8" name="Content Placeholder 2"/>
          <p:cNvSpPr>
            <a:spLocks noGrp="1"/>
          </p:cNvSpPr>
          <p:nvPr>
            <p:ph idx="1"/>
          </p:nvPr>
        </p:nvSpPr>
        <p:spPr>
          <a:xfrm>
            <a:off x="457200" y="1200150"/>
            <a:ext cx="8229600" cy="2889937"/>
          </a:xfrm>
          <a:prstGeom prst="wedgeRectCallout">
            <a:avLst/>
          </a:prstGeom>
          <a:ln>
            <a:solidFill>
              <a:srgbClr val="666666"/>
            </a:solidFill>
            <a:prstDash val="dash"/>
          </a:ln>
        </p:spPr>
        <p:txBody>
          <a:bodyPr>
            <a:normAutofit/>
          </a:bodyPr>
          <a:lstStyle>
            <a:lvl1pPr marL="514350" indent="-514350">
              <a:buFont typeface="+mj-lt"/>
              <a:buAutoNum type="arabicPeriod"/>
              <a:defRPr sz="3000">
                <a:solidFill>
                  <a:srgbClr val="C00000"/>
                </a:solidFill>
                <a:latin typeface="Avenir Medium"/>
                <a:cs typeface="Avenir Medium"/>
              </a:defRPr>
            </a:lvl1pPr>
            <a:lvl2pPr marL="971550" indent="-514350">
              <a:buFont typeface="Wingdings" panose="05000000000000000000" pitchFamily="2" charset="2"/>
              <a:buChar char="q"/>
              <a:defRPr sz="3000">
                <a:solidFill>
                  <a:srgbClr val="C00000"/>
                </a:solidFill>
                <a:latin typeface="Avenir Medium"/>
                <a:cs typeface="Avenir Medium"/>
              </a:defRPr>
            </a:lvl2pPr>
            <a:lvl3pPr marL="1428750" indent="-514350">
              <a:buFont typeface="+mj-lt"/>
              <a:buAutoNum type="arabicPeriod"/>
              <a:defRPr sz="3000">
                <a:solidFill>
                  <a:srgbClr val="C00000"/>
                </a:solidFill>
                <a:latin typeface="Avenir Medium"/>
                <a:cs typeface="Avenir Medium"/>
              </a:defRPr>
            </a:lvl3pPr>
            <a:lvl4pPr marL="1885950" indent="-514350">
              <a:buFont typeface="+mj-lt"/>
              <a:buAutoNum type="arabicPeriod"/>
              <a:defRPr sz="2400">
                <a:solidFill>
                  <a:schemeClr val="tx1"/>
                </a:solidFill>
                <a:latin typeface="Avenir Book"/>
                <a:cs typeface="Avenir Book"/>
              </a:defRPr>
            </a:lvl4pPr>
            <a:lvl5pPr marL="2343150" indent="-514350">
              <a:buFont typeface="+mj-lt"/>
              <a:buAutoNum type="arabicPeriod"/>
              <a:defRPr sz="2400">
                <a:solidFill>
                  <a:schemeClr val="tx1"/>
                </a:solidFill>
                <a:latin typeface="Avenir Book"/>
                <a:cs typeface="Avenir Book"/>
              </a:defRPr>
            </a:lvl5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750564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p:cNvPicPr>
            <a:picLocks noChangeAspect="1"/>
          </p:cNvPicPr>
          <p:nvPr userDrawn="1"/>
        </p:nvPicPr>
        <p:blipFill rotWithShape="1">
          <a:blip r:embed="rId4"/>
          <a:srcRect l="4280" t="34866" r="26271" b="11407"/>
          <a:stretch/>
        </p:blipFill>
        <p:spPr>
          <a:xfrm>
            <a:off x="1" y="14771"/>
            <a:ext cx="9144000" cy="5143500"/>
          </a:xfrm>
          <a:prstGeom prst="rect">
            <a:avLst/>
          </a:prstGeom>
        </p:spPr>
      </p:pic>
      <p:sp>
        <p:nvSpPr>
          <p:cNvPr id="4" name="Datumsplatzhalter 3"/>
          <p:cNvSpPr>
            <a:spLocks noGrp="1"/>
          </p:cNvSpPr>
          <p:nvPr>
            <p:ph type="dt" sz="half" idx="2"/>
          </p:nvPr>
        </p:nvSpPr>
        <p:spPr>
          <a:xfrm>
            <a:off x="6821454" y="4749188"/>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6DFDFFA-D834-9B48-914D-2AB12A1FB3B6}" type="datetimeFigureOut">
              <a:rPr lang="de-DE" smtClean="0"/>
              <a:t>28.06.2022</a:t>
            </a:fld>
            <a:endParaRPr lang="de-DE"/>
          </a:p>
        </p:txBody>
      </p:sp>
      <p:pic>
        <p:nvPicPr>
          <p:cNvPr id="8" name="Bild 7" descr="a2ii_Logo.eps"/>
          <p:cNvPicPr>
            <a:picLocks noChangeAspect="1"/>
          </p:cNvPicPr>
          <p:nvPr userDrawn="1"/>
        </p:nvPicPr>
        <p:blipFill rotWithShape="1">
          <a:blip r:embed="rId5" cstate="screen">
            <a:extLst>
              <a:ext uri="{28A0092B-C50C-407E-A947-70E740481C1C}">
                <a14:useLocalDpi xmlns:a14="http://schemas.microsoft.com/office/drawing/2010/main"/>
              </a:ext>
            </a:extLst>
          </a:blip>
          <a:srcRect l="-5706" t="-13920" r="-10503" b="-15402"/>
          <a:stretch/>
        </p:blipFill>
        <p:spPr>
          <a:xfrm>
            <a:off x="386135" y="305110"/>
            <a:ext cx="2262005" cy="952500"/>
          </a:xfrm>
          <a:prstGeom prst="rect">
            <a:avLst/>
          </a:prstGeom>
        </p:spPr>
      </p:pic>
      <p:sp>
        <p:nvSpPr>
          <p:cNvPr id="9" name="Title Placeholder 5"/>
          <p:cNvSpPr>
            <a:spLocks noGrp="1"/>
          </p:cNvSpPr>
          <p:nvPr>
            <p:ph type="title"/>
          </p:nvPr>
        </p:nvSpPr>
        <p:spPr>
          <a:xfrm>
            <a:off x="386135" y="2344460"/>
            <a:ext cx="7600949" cy="69411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p:cNvSpPr>
            <a:spLocks noGrp="1"/>
          </p:cNvSpPr>
          <p:nvPr>
            <p:ph type="body" idx="1"/>
          </p:nvPr>
        </p:nvSpPr>
        <p:spPr>
          <a:xfrm>
            <a:off x="383473" y="3140972"/>
            <a:ext cx="6711264" cy="549877"/>
          </a:xfrm>
          <a:prstGeom prst="rect">
            <a:avLst/>
          </a:prstGeom>
        </p:spPr>
        <p:txBody>
          <a:bodyPr vert="horz" lIns="91440" tIns="45720" rIns="91440" bIns="45720" rtlCol="0">
            <a:normAutofit/>
          </a:bodyPr>
          <a:lstStyle/>
          <a:p>
            <a:pPr lvl="0"/>
            <a:r>
              <a:rPr lang="en-US" dirty="0"/>
              <a:t>Edit Master text styles</a:t>
            </a:r>
          </a:p>
        </p:txBody>
      </p:sp>
    </p:spTree>
    <p:extLst>
      <p:ext uri="{BB962C8B-B14F-4D97-AF65-F5344CB8AC3E}">
        <p14:creationId xmlns:p14="http://schemas.microsoft.com/office/powerpoint/2010/main" val="2315061397"/>
      </p:ext>
    </p:extLst>
  </p:cSld>
  <p:clrMap bg1="lt1" tx1="dk1" bg2="lt2" tx2="dk2" accent1="accent1" accent2="accent2" accent3="accent3" accent4="accent4" accent5="accent5" accent6="accent6" hlink="hlink" folHlink="folHlink"/>
  <p:sldLayoutIdLst>
    <p:sldLayoutId id="2147483735" r:id="rId1"/>
    <p:sldLayoutId id="2147483742" r:id="rId2"/>
  </p:sldLayoutIdLst>
  <p:txStyles>
    <p:titleStyle>
      <a:lvl1pPr algn="l" defTabSz="457200" rtl="0" eaLnBrk="1" latinLnBrk="0" hangingPunct="1">
        <a:spcBef>
          <a:spcPct val="0"/>
        </a:spcBef>
        <a:buNone/>
        <a:defRPr sz="3200" kern="1200">
          <a:solidFill>
            <a:srgbClr val="D12820"/>
          </a:solidFill>
          <a:latin typeface="Avenir Medium"/>
          <a:ea typeface="+mj-ea"/>
          <a:cs typeface="Avenir Medium"/>
        </a:defRPr>
      </a:lvl1pPr>
    </p:titleStyle>
    <p:bodyStyle>
      <a:lvl1pPr marL="0" indent="0" algn="l" defTabSz="457200" rtl="0" eaLnBrk="1" latinLnBrk="0" hangingPunct="1">
        <a:spcBef>
          <a:spcPct val="20000"/>
        </a:spcBef>
        <a:buFont typeface="Arial"/>
        <a:buNone/>
        <a:defRPr sz="2000" kern="1200">
          <a:solidFill>
            <a:srgbClr val="D12820"/>
          </a:solidFill>
          <a:latin typeface="Avenir"/>
          <a:ea typeface="+mn-ea"/>
          <a:cs typeface="Aveni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PT_inside_template.pdf"/>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dirty="0"/>
              <a:t>Master </a:t>
            </a:r>
            <a:r>
              <a:rPr lang="de-DE" dirty="0" err="1"/>
              <a:t>slide</a:t>
            </a:r>
            <a:r>
              <a:rPr lang="de-DE" dirty="0"/>
              <a:t> </a:t>
            </a:r>
            <a:r>
              <a:rPr lang="de-DE" dirty="0" err="1"/>
              <a:t>inside</a:t>
            </a:r>
            <a:r>
              <a:rPr lang="de-DE" dirty="0"/>
              <a:t> </a:t>
            </a:r>
            <a:r>
              <a:rPr lang="de-DE" dirty="0" err="1"/>
              <a:t>pages</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fld id="{E75AD7CC-5678-4613-BC4E-1E5E23DFFF91}" type="slidenum">
              <a:rPr lang="de-DE" smtClean="0"/>
              <a:t>‹#›</a:t>
            </a:fld>
            <a:fld id="{67D3300A-7F94-49E2-8CB7-281F48994E14}" type="slidenum">
              <a:rPr lang="de-DE" smtClean="0"/>
              <a:t>‹#›</a:t>
            </a:fld>
            <a:fld id="{76A2C27D-E5CF-47D8-BF9A-BC1BEA18A344}" type="slidenum">
              <a:rPr lang="de-DE" smtClean="0"/>
              <a:t>‹#›</a:t>
            </a:fld>
            <a:fld id="{1EB9F8A0-FC4C-418D-83F6-CBF4E98769A7}" type="slidenum">
              <a:rPr lang="de-DE" smtClean="0"/>
              <a:t>‹#›</a:t>
            </a:fld>
            <a:endParaRPr lang="en-US" dirty="0"/>
          </a:p>
        </p:txBody>
      </p:sp>
      <p:sp>
        <p:nvSpPr>
          <p:cNvPr id="4" name="Rectangle 3">
            <a:extLst>
              <a:ext uri="{FF2B5EF4-FFF2-40B4-BE49-F238E27FC236}">
                <a16:creationId xmlns:a16="http://schemas.microsoft.com/office/drawing/2014/main" id="{E5D81162-583E-4386-833F-D551CBCB451F}"/>
              </a:ext>
            </a:extLst>
          </p:cNvPr>
          <p:cNvSpPr/>
          <p:nvPr userDrawn="1"/>
        </p:nvSpPr>
        <p:spPr>
          <a:xfrm>
            <a:off x="8686800" y="4754880"/>
            <a:ext cx="367408" cy="276999"/>
          </a:xfrm>
          <a:prstGeom prst="rect">
            <a:avLst/>
          </a:prstGeom>
        </p:spPr>
        <p:txBody>
          <a:bodyPr wrap="none">
            <a:spAutoFit/>
          </a:bodyPr>
          <a:lstStyle/>
          <a:p>
            <a:fld id="{D320480F-9132-4A95-91B1-2A0C578A629B}" type="slidenum">
              <a:rPr lang="en-GB" sz="1200" smtClean="0">
                <a:solidFill>
                  <a:schemeClr val="bg1"/>
                </a:solidFill>
                <a:latin typeface="Avenir"/>
              </a:rPr>
              <a:t>‹Nr.›</a:t>
            </a:fld>
            <a:endParaRPr lang="en-GB" sz="1200" dirty="0">
              <a:solidFill>
                <a:schemeClr val="bg1"/>
              </a:solidFill>
              <a:latin typeface="Avenir"/>
            </a:endParaRPr>
          </a:p>
        </p:txBody>
      </p:sp>
    </p:spTree>
    <p:extLst>
      <p:ext uri="{BB962C8B-B14F-4D97-AF65-F5344CB8AC3E}">
        <p14:creationId xmlns:p14="http://schemas.microsoft.com/office/powerpoint/2010/main" val="785528754"/>
      </p:ext>
    </p:extLst>
  </p:cSld>
  <p:clrMap bg1="lt1" tx1="dk1" bg2="lt2" tx2="dk2" accent1="accent1" accent2="accent2" accent3="accent3" accent4="accent4" accent5="accent5" accent6="accent6" hlink="hlink" folHlink="folHlink"/>
  <p:sldLayoutIdLst>
    <p:sldLayoutId id="2147483662" r:id="rId1"/>
    <p:sldLayoutId id="2147483697" r:id="rId2"/>
    <p:sldLayoutId id="2147483696" r:id="rId3"/>
    <p:sldLayoutId id="2147483664" r:id="rId4"/>
    <p:sldLayoutId id="2147483666" r:id="rId5"/>
    <p:sldLayoutId id="2147483669" r:id="rId6"/>
  </p:sldLayoutIdLst>
  <p:hf hdr="0" ftr="0" dt="0"/>
  <p:txStyles>
    <p:titleStyle>
      <a:lvl1pPr marL="0" indent="0" algn="l" defTabSz="457200" rtl="0" eaLnBrk="1" latinLnBrk="0" hangingPunct="1">
        <a:spcBef>
          <a:spcPct val="0"/>
        </a:spcBef>
        <a:buNone/>
        <a:defRPr sz="3200" kern="1200" baseline="0">
          <a:solidFill>
            <a:srgbClr val="D12820"/>
          </a:solidFill>
          <a:latin typeface="Avenir"/>
          <a:ea typeface="+mj-ea"/>
          <a:cs typeface="Aveni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Medium"/>
          <a:ea typeface="+mn-ea"/>
          <a:cs typeface="Avenir Medium"/>
        </a:defRPr>
      </a:lvl1pPr>
      <a:lvl2pPr marL="742950" indent="-285750" algn="l" defTabSz="457200" rtl="0" eaLnBrk="1" latinLnBrk="0" hangingPunct="1">
        <a:spcBef>
          <a:spcPct val="20000"/>
        </a:spcBef>
        <a:buFont typeface="Arial"/>
        <a:buChar char="–"/>
        <a:defRPr sz="2800" kern="1200">
          <a:solidFill>
            <a:schemeClr val="tx1"/>
          </a:solidFill>
          <a:latin typeface="Avenir Medium"/>
          <a:ea typeface="+mn-ea"/>
          <a:cs typeface="Avenir Medium"/>
        </a:defRPr>
      </a:lvl2pPr>
      <a:lvl3pPr marL="1143000" indent="-228600" algn="l" defTabSz="457200" rtl="0" eaLnBrk="1" latinLnBrk="0" hangingPunct="1">
        <a:spcBef>
          <a:spcPct val="20000"/>
        </a:spcBef>
        <a:buFont typeface="Arial"/>
        <a:buChar char="•"/>
        <a:defRPr sz="2400" kern="1200">
          <a:solidFill>
            <a:schemeClr val="tx1"/>
          </a:solidFill>
          <a:latin typeface="Avenir Medium"/>
          <a:ea typeface="+mn-ea"/>
          <a:cs typeface="Avenir Medium"/>
        </a:defRPr>
      </a:lvl3pPr>
      <a:lvl4pPr marL="1600200" indent="-228600" algn="l" defTabSz="457200" rtl="0" eaLnBrk="1" latinLnBrk="0" hangingPunct="1">
        <a:spcBef>
          <a:spcPct val="20000"/>
        </a:spcBef>
        <a:buFont typeface="Arial"/>
        <a:buChar char="–"/>
        <a:defRPr sz="2000" kern="1200">
          <a:solidFill>
            <a:schemeClr val="tx1"/>
          </a:solidFill>
          <a:latin typeface="Avenir Medium"/>
          <a:ea typeface="+mn-ea"/>
          <a:cs typeface="Avenir Medium"/>
        </a:defRPr>
      </a:lvl4pPr>
      <a:lvl5pPr marL="2057400" indent="-228600" algn="l" defTabSz="457200" rtl="0" eaLnBrk="1" latinLnBrk="0" hangingPunct="1">
        <a:spcBef>
          <a:spcPct val="20000"/>
        </a:spcBef>
        <a:buFont typeface="Arial"/>
        <a:buChar char="»"/>
        <a:defRPr sz="2000" kern="1200">
          <a:solidFill>
            <a:schemeClr val="tx1"/>
          </a:solidFill>
          <a:latin typeface="Avenir Medium"/>
          <a:ea typeface="+mn-ea"/>
          <a:cs typeface="Avenir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 7"/>
          <p:cNvPicPr>
            <a:picLocks noChangeAspect="1"/>
          </p:cNvPicPr>
          <p:nvPr userDrawn="1"/>
        </p:nvPicPr>
        <p:blipFill rotWithShape="1">
          <a:blip r:embed="rId7"/>
          <a:srcRect l="698" r="3998" b="47653"/>
          <a:stretch/>
        </p:blipFill>
        <p:spPr>
          <a:xfrm>
            <a:off x="0" y="3605161"/>
            <a:ext cx="9144000" cy="1538339"/>
          </a:xfrm>
          <a:prstGeom prst="rect">
            <a:avLst/>
          </a:prstGeom>
        </p:spPr>
      </p:pic>
      <p:sp>
        <p:nvSpPr>
          <p:cNvPr id="9" name="Title Placeholder 1"/>
          <p:cNvSpPr>
            <a:spLocks noGrp="1"/>
          </p:cNvSpPr>
          <p:nvPr>
            <p:ph type="title"/>
          </p:nvPr>
        </p:nvSpPr>
        <p:spPr>
          <a:xfrm>
            <a:off x="424419" y="287919"/>
            <a:ext cx="8229600" cy="857250"/>
          </a:xfrm>
          <a:prstGeom prst="rect">
            <a:avLst/>
          </a:prstGeom>
        </p:spPr>
        <p:txBody>
          <a:bodyPr vert="horz" lIns="91440" tIns="45720" rIns="91440" bIns="45720" rtlCol="0" anchor="ctr">
            <a:normAutofit/>
          </a:bodyPr>
          <a:lstStyle/>
          <a:p>
            <a:r>
              <a:rPr lang="de-DE" dirty="0"/>
              <a:t>Master </a:t>
            </a:r>
            <a:r>
              <a:rPr lang="de-DE" dirty="0" err="1"/>
              <a:t>slide</a:t>
            </a:r>
            <a:r>
              <a:rPr lang="de-DE" dirty="0"/>
              <a:t> </a:t>
            </a:r>
            <a:r>
              <a:rPr lang="de-DE" dirty="0" err="1"/>
              <a:t>inside</a:t>
            </a:r>
            <a:r>
              <a:rPr lang="de-DE" dirty="0"/>
              <a:t> </a:t>
            </a:r>
            <a:r>
              <a:rPr lang="de-DE" dirty="0" err="1"/>
              <a:t>pages</a:t>
            </a:r>
            <a:endParaRPr lang="en-US" dirty="0"/>
          </a:p>
        </p:txBody>
      </p:sp>
      <p:sp>
        <p:nvSpPr>
          <p:cNvPr id="10" name="Text Placeholder 2"/>
          <p:cNvSpPr>
            <a:spLocks noGrp="1"/>
          </p:cNvSpPr>
          <p:nvPr>
            <p:ph type="body" idx="1"/>
          </p:nvPr>
        </p:nvSpPr>
        <p:spPr>
          <a:xfrm>
            <a:off x="424419" y="1285988"/>
            <a:ext cx="8229600" cy="3394472"/>
          </a:xfrm>
          <a:prstGeom prst="rect">
            <a:avLst/>
          </a:prstGeom>
        </p:spPr>
        <p:txBody>
          <a:bodyPr vert="horz" lIns="91440" tIns="45720" rIns="91440" bIns="45720" rtlCol="0">
            <a:normAutofit/>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fld id="{E75AD7CC-5678-4613-BC4E-1E5E23DFFF91}" type="slidenum">
              <a:rPr lang="de-DE" smtClean="0"/>
              <a:t>‹#›</a:t>
            </a:fld>
            <a:fld id="{67D3300A-7F94-49E2-8CB7-281F48994E14}" type="slidenum">
              <a:rPr lang="de-DE" smtClean="0"/>
              <a:t>‹#›</a:t>
            </a:fld>
            <a:fld id="{76A2C27D-E5CF-47D8-BF9A-BC1BEA18A344}" type="slidenum">
              <a:rPr lang="de-DE" smtClean="0"/>
              <a:t>‹#›</a:t>
            </a:fld>
            <a:fld id="{1EB9F8A0-FC4C-418D-83F6-CBF4E98769A7}" type="slidenum">
              <a:rPr lang="de-DE" smtClean="0"/>
              <a:t>‹#›</a:t>
            </a:fld>
            <a:endParaRPr lang="en-US" dirty="0"/>
          </a:p>
        </p:txBody>
      </p:sp>
      <p:sp>
        <p:nvSpPr>
          <p:cNvPr id="5" name="Rectangle 4">
            <a:extLst>
              <a:ext uri="{FF2B5EF4-FFF2-40B4-BE49-F238E27FC236}">
                <a16:creationId xmlns:a16="http://schemas.microsoft.com/office/drawing/2014/main" id="{5DF82C45-B8D6-4D2D-82C7-D4FB5159E411}"/>
              </a:ext>
            </a:extLst>
          </p:cNvPr>
          <p:cNvSpPr/>
          <p:nvPr userDrawn="1"/>
        </p:nvSpPr>
        <p:spPr>
          <a:xfrm>
            <a:off x="8413655" y="4796463"/>
            <a:ext cx="367408" cy="276999"/>
          </a:xfrm>
          <a:prstGeom prst="rect">
            <a:avLst/>
          </a:prstGeom>
        </p:spPr>
        <p:txBody>
          <a:bodyPr wrap="none">
            <a:spAutoFit/>
          </a:bodyPr>
          <a:lstStyle/>
          <a:p>
            <a:fld id="{FF13B0E9-D745-41ED-8598-783196D39377}" type="slidenum">
              <a:rPr lang="en-GB" sz="1200" smtClean="0">
                <a:solidFill>
                  <a:schemeClr val="bg1"/>
                </a:solidFill>
              </a:rPr>
              <a:pPr/>
              <a:t>‹Nr.›</a:t>
            </a:fld>
            <a:endParaRPr lang="en-GB" sz="1200" dirty="0">
              <a:solidFill>
                <a:schemeClr val="bg1"/>
              </a:solidFill>
            </a:endParaRPr>
          </a:p>
        </p:txBody>
      </p:sp>
    </p:spTree>
    <p:extLst>
      <p:ext uri="{BB962C8B-B14F-4D97-AF65-F5344CB8AC3E}">
        <p14:creationId xmlns:p14="http://schemas.microsoft.com/office/powerpoint/2010/main" val="3199333675"/>
      </p:ext>
    </p:extLst>
  </p:cSld>
  <p:clrMap bg1="lt1" tx1="dk1" bg2="lt2" tx2="dk2" accent1="accent1" accent2="accent2" accent3="accent3" accent4="accent4" accent5="accent5" accent6="accent6" hlink="hlink" folHlink="folHlink"/>
  <p:sldLayoutIdLst>
    <p:sldLayoutId id="2147483700" r:id="rId1"/>
    <p:sldLayoutId id="2147483702" r:id="rId2"/>
    <p:sldLayoutId id="2147483705" r:id="rId3"/>
    <p:sldLayoutId id="2147483706" r:id="rId4"/>
    <p:sldLayoutId id="2147483707" r:id="rId5"/>
  </p:sldLayoutIdLst>
  <p:hf hdr="0" ftr="0" dt="0"/>
  <p:txStyles>
    <p:titleStyle>
      <a:lvl1pPr algn="r" defTabSz="457200" rtl="0" eaLnBrk="1" latinLnBrk="0" hangingPunct="1">
        <a:spcBef>
          <a:spcPct val="0"/>
        </a:spcBef>
        <a:buNone/>
        <a:defRPr sz="3200" kern="1200">
          <a:solidFill>
            <a:schemeClr val="tx1"/>
          </a:solidFill>
          <a:latin typeface="Avenir"/>
          <a:ea typeface="+mj-ea"/>
          <a:cs typeface="Aveni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Medium"/>
          <a:ea typeface="+mn-ea"/>
          <a:cs typeface="Avenir Medium"/>
        </a:defRPr>
      </a:lvl1pPr>
      <a:lvl2pPr marL="742950" indent="-285750" algn="l" defTabSz="457200" rtl="0" eaLnBrk="1" latinLnBrk="0" hangingPunct="1">
        <a:spcBef>
          <a:spcPct val="20000"/>
        </a:spcBef>
        <a:buFont typeface="Arial"/>
        <a:buChar char="–"/>
        <a:defRPr sz="2800" kern="1200">
          <a:solidFill>
            <a:schemeClr val="tx1"/>
          </a:solidFill>
          <a:latin typeface="Avenir Medium"/>
          <a:ea typeface="+mn-ea"/>
          <a:cs typeface="Avenir Medium"/>
        </a:defRPr>
      </a:lvl2pPr>
      <a:lvl3pPr marL="1143000" indent="-228600" algn="l" defTabSz="457200" rtl="0" eaLnBrk="1" latinLnBrk="0" hangingPunct="1">
        <a:spcBef>
          <a:spcPct val="20000"/>
        </a:spcBef>
        <a:buFont typeface="Arial"/>
        <a:buChar char="•"/>
        <a:defRPr sz="2400" kern="1200">
          <a:solidFill>
            <a:schemeClr val="tx1"/>
          </a:solidFill>
          <a:latin typeface="Avenir Medium"/>
          <a:ea typeface="+mn-ea"/>
          <a:cs typeface="Avenir Medium"/>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p:cNvPicPr>
            <a:picLocks noChangeAspect="1"/>
          </p:cNvPicPr>
          <p:nvPr userDrawn="1"/>
        </p:nvPicPr>
        <p:blipFill rotWithShape="1">
          <a:blip r:embed="rId8"/>
          <a:srcRect l="10753" t="80826"/>
          <a:stretch/>
        </p:blipFill>
        <p:spPr>
          <a:xfrm>
            <a:off x="-1" y="0"/>
            <a:ext cx="8160775" cy="883343"/>
          </a:xfrm>
          <a:prstGeom prst="rect">
            <a:avLst/>
          </a:prstGeom>
        </p:spPr>
      </p:pic>
      <p:sp>
        <p:nvSpPr>
          <p:cNvPr id="13" name="Title Placeholder 1"/>
          <p:cNvSpPr>
            <a:spLocks noGrp="1"/>
          </p:cNvSpPr>
          <p:nvPr>
            <p:ph type="title"/>
          </p:nvPr>
        </p:nvSpPr>
        <p:spPr>
          <a:xfrm>
            <a:off x="424419" y="495729"/>
            <a:ext cx="8229600" cy="857250"/>
          </a:xfrm>
          <a:prstGeom prst="rect">
            <a:avLst/>
          </a:prstGeom>
        </p:spPr>
        <p:txBody>
          <a:bodyPr vert="horz" lIns="91440" tIns="45720" rIns="91440" bIns="45720" rtlCol="0" anchor="ctr">
            <a:normAutofit/>
          </a:bodyPr>
          <a:lstStyle/>
          <a:p>
            <a:r>
              <a:rPr lang="de-DE" dirty="0"/>
              <a:t>Master </a:t>
            </a:r>
            <a:r>
              <a:rPr lang="de-DE" dirty="0" err="1"/>
              <a:t>slide</a:t>
            </a:r>
            <a:r>
              <a:rPr lang="de-DE" dirty="0"/>
              <a:t> </a:t>
            </a:r>
            <a:r>
              <a:rPr lang="de-DE" dirty="0" err="1"/>
              <a:t>inside</a:t>
            </a:r>
            <a:r>
              <a:rPr lang="de-DE" dirty="0"/>
              <a:t> </a:t>
            </a:r>
            <a:r>
              <a:rPr lang="de-DE" dirty="0" err="1"/>
              <a:t>pages</a:t>
            </a:r>
            <a:endParaRPr lang="en-US" dirty="0"/>
          </a:p>
        </p:txBody>
      </p:sp>
      <p:sp>
        <p:nvSpPr>
          <p:cNvPr id="14" name="Text Placeholder 2"/>
          <p:cNvSpPr>
            <a:spLocks noGrp="1"/>
          </p:cNvSpPr>
          <p:nvPr>
            <p:ph type="body" idx="1"/>
          </p:nvPr>
        </p:nvSpPr>
        <p:spPr>
          <a:xfrm>
            <a:off x="424419" y="1493798"/>
            <a:ext cx="8229600" cy="3394472"/>
          </a:xfrm>
          <a:prstGeom prst="rect">
            <a:avLst/>
          </a:prstGeom>
        </p:spPr>
        <p:txBody>
          <a:bodyPr vert="horz" lIns="91440" tIns="45720" rIns="91440" bIns="45720" rtlCol="0">
            <a:normAutofit/>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fld id="{E75AD7CC-5678-4613-BC4E-1E5E23DFFF91}" type="slidenum">
              <a:rPr lang="de-DE" smtClean="0"/>
              <a:t>‹#›</a:t>
            </a:fld>
            <a:fld id="{67D3300A-7F94-49E2-8CB7-281F48994E14}" type="slidenum">
              <a:rPr lang="de-DE" smtClean="0"/>
              <a:t>‹#›</a:t>
            </a:fld>
            <a:fld id="{76A2C27D-E5CF-47D8-BF9A-BC1BEA18A344}" type="slidenum">
              <a:rPr lang="de-DE" smtClean="0"/>
              <a:t>‹#›</a:t>
            </a:fld>
            <a:fld id="{1EB9F8A0-FC4C-418D-83F6-CBF4E98769A7}" type="slidenum">
              <a:rPr lang="de-DE" smtClean="0"/>
              <a:t>‹#›</a:t>
            </a:fld>
            <a:endParaRPr lang="en-US" dirty="0"/>
          </a:p>
        </p:txBody>
      </p:sp>
    </p:spTree>
    <p:extLst>
      <p:ext uri="{BB962C8B-B14F-4D97-AF65-F5344CB8AC3E}">
        <p14:creationId xmlns:p14="http://schemas.microsoft.com/office/powerpoint/2010/main" val="3086197932"/>
      </p:ext>
    </p:extLst>
  </p:cSld>
  <p:clrMap bg1="lt1" tx1="dk1" bg2="lt2" tx2="dk2" accent1="accent1" accent2="accent2" accent3="accent3" accent4="accent4" accent5="accent5" accent6="accent6" hlink="hlink" folHlink="folHlink"/>
  <p:sldLayoutIdLst>
    <p:sldLayoutId id="2147483712" r:id="rId1"/>
    <p:sldLayoutId id="2147483714" r:id="rId2"/>
    <p:sldLayoutId id="2147483716" r:id="rId3"/>
    <p:sldLayoutId id="2147483717" r:id="rId4"/>
    <p:sldLayoutId id="2147483718" r:id="rId5"/>
    <p:sldLayoutId id="2147483719" r:id="rId6"/>
  </p:sldLayoutIdLst>
  <p:hf hdr="0" ftr="0" dt="0"/>
  <p:txStyles>
    <p:titleStyle>
      <a:lvl1pPr algn="l" defTabSz="457200" rtl="0" eaLnBrk="1" latinLnBrk="0" hangingPunct="1">
        <a:spcBef>
          <a:spcPct val="0"/>
        </a:spcBef>
        <a:buNone/>
        <a:defRPr sz="4200" kern="1200">
          <a:solidFill>
            <a:schemeClr val="tx1"/>
          </a:solidFill>
          <a:latin typeface="Avenir Next Demi Bold"/>
          <a:ea typeface="+mj-ea"/>
          <a:cs typeface="Avenir Next Demi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Medium"/>
          <a:ea typeface="+mn-ea"/>
          <a:cs typeface="Avenir Medium"/>
        </a:defRPr>
      </a:lvl1pPr>
      <a:lvl2pPr marL="742950" indent="-285750" algn="l" defTabSz="457200" rtl="0" eaLnBrk="1" latinLnBrk="0" hangingPunct="1">
        <a:spcBef>
          <a:spcPct val="20000"/>
        </a:spcBef>
        <a:buFont typeface="Arial"/>
        <a:buChar char="–"/>
        <a:defRPr sz="2800" kern="1200">
          <a:solidFill>
            <a:schemeClr val="tx1"/>
          </a:solidFill>
          <a:latin typeface="Avenir Medium"/>
          <a:ea typeface="+mn-ea"/>
          <a:cs typeface="Avenir Medium"/>
        </a:defRPr>
      </a:lvl2pPr>
      <a:lvl3pPr marL="1143000" indent="-228600" algn="l" defTabSz="457200" rtl="0" eaLnBrk="1" latinLnBrk="0" hangingPunct="1">
        <a:spcBef>
          <a:spcPct val="20000"/>
        </a:spcBef>
        <a:buFont typeface="Arial"/>
        <a:buChar char="•"/>
        <a:defRPr sz="2400" kern="1200">
          <a:solidFill>
            <a:schemeClr val="tx1"/>
          </a:solidFill>
          <a:latin typeface="Avenir Medium"/>
          <a:ea typeface="+mn-ea"/>
          <a:cs typeface="Avenir Medium"/>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p:cNvPicPr>
            <a:picLocks noChangeAspect="1"/>
          </p:cNvPicPr>
          <p:nvPr userDrawn="1"/>
        </p:nvPicPr>
        <p:blipFill rotWithShape="1">
          <a:blip r:embed="rId9"/>
          <a:srcRect l="13975" t="35184" r="4037" b="14481"/>
          <a:stretch/>
        </p:blipFill>
        <p:spPr>
          <a:xfrm>
            <a:off x="1" y="-1"/>
            <a:ext cx="9144000" cy="5143501"/>
          </a:xfrm>
          <a:prstGeom prst="rect">
            <a:avLst/>
          </a:prstGeom>
        </p:spPr>
      </p:pic>
      <p:sp>
        <p:nvSpPr>
          <p:cNvPr id="2" name="Titelplatzhalter 1"/>
          <p:cNvSpPr>
            <a:spLocks noGrp="1"/>
          </p:cNvSpPr>
          <p:nvPr>
            <p:ph type="title"/>
          </p:nvPr>
        </p:nvSpPr>
        <p:spPr>
          <a:xfrm>
            <a:off x="457200" y="598905"/>
            <a:ext cx="8229600" cy="85725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457200" y="1592680"/>
            <a:ext cx="8229600" cy="339407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Rectangle 4">
            <a:extLst>
              <a:ext uri="{FF2B5EF4-FFF2-40B4-BE49-F238E27FC236}">
                <a16:creationId xmlns:a16="http://schemas.microsoft.com/office/drawing/2014/main" id="{2031E866-503A-447C-B04B-72BEF4FE0BAD}"/>
              </a:ext>
            </a:extLst>
          </p:cNvPr>
          <p:cNvSpPr/>
          <p:nvPr userDrawn="1"/>
        </p:nvSpPr>
        <p:spPr>
          <a:xfrm>
            <a:off x="8686800" y="4754880"/>
            <a:ext cx="367408" cy="276999"/>
          </a:xfrm>
          <a:prstGeom prst="rect">
            <a:avLst/>
          </a:prstGeom>
        </p:spPr>
        <p:txBody>
          <a:bodyPr wrap="none">
            <a:spAutoFit/>
          </a:bodyPr>
          <a:lstStyle/>
          <a:p>
            <a:fld id="{FF13B0E9-D745-41ED-8598-783196D39377}" type="slidenum">
              <a:rPr lang="en-GB" sz="1200" smtClean="0">
                <a:solidFill>
                  <a:schemeClr val="bg1"/>
                </a:solidFill>
                <a:latin typeface="Avenir"/>
              </a:rPr>
              <a:pPr/>
              <a:t>‹Nr.›</a:t>
            </a:fld>
            <a:endParaRPr lang="en-GB" sz="1200" dirty="0">
              <a:solidFill>
                <a:schemeClr val="bg1"/>
              </a:solidFill>
              <a:latin typeface="Avenir"/>
            </a:endParaRPr>
          </a:p>
        </p:txBody>
      </p:sp>
    </p:spTree>
    <p:extLst>
      <p:ext uri="{BB962C8B-B14F-4D97-AF65-F5344CB8AC3E}">
        <p14:creationId xmlns:p14="http://schemas.microsoft.com/office/powerpoint/2010/main" val="93786872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8" r:id="rId4"/>
    <p:sldLayoutId id="2147483729" r:id="rId5"/>
    <p:sldLayoutId id="2147483730" r:id="rId6"/>
    <p:sldLayoutId id="2147483731" r:id="rId7"/>
  </p:sldLayoutIdLst>
  <p:hf hdr="0" ftr="0" dt="0"/>
  <p:txStyles>
    <p:titleStyle>
      <a:lvl1pPr algn="r" defTabSz="457200" rtl="0" eaLnBrk="1" latinLnBrk="0" hangingPunct="1">
        <a:spcBef>
          <a:spcPct val="0"/>
        </a:spcBef>
        <a:buNone/>
        <a:defRPr sz="4200" kern="1200">
          <a:solidFill>
            <a:schemeClr val="tx1"/>
          </a:solidFill>
          <a:latin typeface="Avenir Next Demi Bold"/>
          <a:ea typeface="+mj-ea"/>
          <a:cs typeface="Avenir Next Demi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Medium"/>
          <a:ea typeface="+mn-ea"/>
          <a:cs typeface="Avenir Medium"/>
        </a:defRPr>
      </a:lvl1pPr>
      <a:lvl2pPr marL="742950" indent="-285750" algn="l" defTabSz="457200" rtl="0" eaLnBrk="1" latinLnBrk="0" hangingPunct="1">
        <a:spcBef>
          <a:spcPct val="20000"/>
        </a:spcBef>
        <a:buFont typeface="Arial"/>
        <a:buChar char="–"/>
        <a:defRPr sz="2800" kern="1200">
          <a:solidFill>
            <a:schemeClr val="tx1"/>
          </a:solidFill>
          <a:latin typeface="Avenir Medium"/>
          <a:ea typeface="+mn-ea"/>
          <a:cs typeface="Avenir Medium"/>
        </a:defRPr>
      </a:lvl2pPr>
      <a:lvl3pPr marL="1143000" indent="-228600" algn="l" defTabSz="457200" rtl="0" eaLnBrk="1" latinLnBrk="0" hangingPunct="1">
        <a:spcBef>
          <a:spcPct val="20000"/>
        </a:spcBef>
        <a:buFont typeface="Arial"/>
        <a:buChar char="•"/>
        <a:defRPr sz="2400" kern="1200">
          <a:solidFill>
            <a:schemeClr val="tx1"/>
          </a:solidFill>
          <a:latin typeface="Avenir Medium"/>
          <a:ea typeface="+mn-ea"/>
          <a:cs typeface="Avenir Medium"/>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a2ii.org/en/sustainable-development-goa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a2ii.org/en/supervisory-kpis-lexico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gcaf.banque-france.fr/international-a2ii" TargetMode="External"/><Relationship Id="rId2" Type="http://schemas.openxmlformats.org/officeDocument/2006/relationships/hyperlink" Target="https://a2ii.org/en/knowledge-center"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15414" y="2020490"/>
            <a:ext cx="7772400" cy="1102519"/>
          </a:xfrm>
        </p:spPr>
        <p:txBody>
          <a:bodyPr>
            <a:normAutofit/>
          </a:bodyPr>
          <a:lstStyle/>
          <a:p>
            <a:r>
              <a:rPr lang="en-GB" dirty="0"/>
              <a:t>Les publications de </a:t>
            </a:r>
            <a:r>
              <a:rPr lang="en-GB" dirty="0" err="1"/>
              <a:t>l’Initiative</a:t>
            </a:r>
            <a:r>
              <a:rPr lang="en-GB" dirty="0"/>
              <a:t> </a:t>
            </a:r>
            <a:r>
              <a:rPr lang="en-GB" dirty="0" err="1"/>
              <a:t>Accès</a:t>
            </a:r>
            <a:r>
              <a:rPr lang="en-GB" dirty="0"/>
              <a:t> à </a:t>
            </a:r>
            <a:r>
              <a:rPr lang="en-GB" dirty="0" err="1"/>
              <a:t>l’assurance</a:t>
            </a:r>
            <a:endParaRPr lang="en-GB" dirty="0">
              <a:solidFill>
                <a:srgbClr val="C00000"/>
              </a:solidFill>
            </a:endParaRPr>
          </a:p>
        </p:txBody>
      </p:sp>
      <p:sp>
        <p:nvSpPr>
          <p:cNvPr id="11" name="Text Placeholder 10"/>
          <p:cNvSpPr>
            <a:spLocks noGrp="1"/>
          </p:cNvSpPr>
          <p:nvPr>
            <p:ph type="body" sz="quarter" idx="10"/>
          </p:nvPr>
        </p:nvSpPr>
        <p:spPr>
          <a:xfrm>
            <a:off x="415414" y="3814378"/>
            <a:ext cx="4193403" cy="297656"/>
          </a:xfrm>
        </p:spPr>
        <p:txBody>
          <a:bodyPr/>
          <a:lstStyle/>
          <a:p>
            <a:r>
              <a:rPr lang="en-GB" dirty="0">
                <a:solidFill>
                  <a:schemeClr val="tx1">
                    <a:lumMod val="50000"/>
                    <a:lumOff val="50000"/>
                  </a:schemeClr>
                </a:solidFill>
              </a:rPr>
              <a:t>Mariella Regh </a:t>
            </a:r>
            <a:r>
              <a:rPr lang="en-US" dirty="0">
                <a:solidFill>
                  <a:schemeClr val="tx1">
                    <a:lumMod val="50000"/>
                    <a:lumOff val="50000"/>
                  </a:schemeClr>
                </a:solidFill>
                <a:latin typeface="Avenir Book"/>
                <a:cs typeface="Avenir Book"/>
              </a:rPr>
              <a:t>I </a:t>
            </a:r>
            <a:r>
              <a:rPr lang="en-GB" dirty="0">
                <a:solidFill>
                  <a:schemeClr val="tx1">
                    <a:lumMod val="50000"/>
                    <a:lumOff val="50000"/>
                  </a:schemeClr>
                </a:solidFill>
              </a:rPr>
              <a:t>28 </a:t>
            </a:r>
            <a:r>
              <a:rPr lang="en-GB" dirty="0" err="1">
                <a:solidFill>
                  <a:schemeClr val="tx1">
                    <a:lumMod val="50000"/>
                    <a:lumOff val="50000"/>
                  </a:schemeClr>
                </a:solidFill>
              </a:rPr>
              <a:t>juin</a:t>
            </a:r>
            <a:r>
              <a:rPr lang="en-GB" dirty="0">
                <a:solidFill>
                  <a:schemeClr val="tx1">
                    <a:lumMod val="50000"/>
                    <a:lumOff val="50000"/>
                  </a:schemeClr>
                </a:solidFill>
              </a:rPr>
              <a:t> 2022</a:t>
            </a:r>
          </a:p>
        </p:txBody>
      </p:sp>
      <p:sp>
        <p:nvSpPr>
          <p:cNvPr id="3" name="Untertitel 2">
            <a:extLst>
              <a:ext uri="{FF2B5EF4-FFF2-40B4-BE49-F238E27FC236}">
                <a16:creationId xmlns:a16="http://schemas.microsoft.com/office/drawing/2014/main" id="{6AE29400-66C4-46C5-AC68-1BB8E0680F69}"/>
              </a:ext>
            </a:extLst>
          </p:cNvPr>
          <p:cNvSpPr>
            <a:spLocks noGrp="1"/>
          </p:cNvSpPr>
          <p:nvPr>
            <p:ph type="subTitle" idx="1"/>
          </p:nvPr>
        </p:nvSpPr>
        <p:spPr>
          <a:xfrm>
            <a:off x="415414" y="3078752"/>
            <a:ext cx="6400800" cy="448934"/>
          </a:xfrm>
        </p:spPr>
        <p:txBody>
          <a:bodyPr>
            <a:normAutofit fontScale="85000" lnSpcReduction="10000"/>
          </a:bodyPr>
          <a:lstStyle/>
          <a:p>
            <a:r>
              <a:rPr lang="de-DE" dirty="0"/>
              <a:t>Réunion virtuelle du </a:t>
            </a:r>
            <a:r>
              <a:rPr lang="fr-FR" dirty="0"/>
              <a:t>Groupe des contrôleurs d’assurance francophones</a:t>
            </a:r>
            <a:endParaRPr lang="de-DE" dirty="0"/>
          </a:p>
        </p:txBody>
      </p:sp>
    </p:spTree>
    <p:extLst>
      <p:ext uri="{BB962C8B-B14F-4D97-AF65-F5344CB8AC3E}">
        <p14:creationId xmlns:p14="http://schemas.microsoft.com/office/powerpoint/2010/main" val="200320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2BE7-902B-4900-9DBE-353FC783BB16}"/>
              </a:ext>
            </a:extLst>
          </p:cNvPr>
          <p:cNvSpPr>
            <a:spLocks noGrp="1"/>
          </p:cNvSpPr>
          <p:nvPr>
            <p:ph type="title"/>
          </p:nvPr>
        </p:nvSpPr>
        <p:spPr/>
        <p:txBody>
          <a:bodyPr/>
          <a:lstStyle/>
          <a:p>
            <a:r>
              <a:rPr lang="en-GB" dirty="0"/>
              <a:t>Publications </a:t>
            </a:r>
            <a:r>
              <a:rPr lang="en-GB" dirty="0" err="1"/>
              <a:t>traduites</a:t>
            </a:r>
            <a:r>
              <a:rPr lang="en-GB" dirty="0"/>
              <a:t> </a:t>
            </a:r>
            <a:r>
              <a:rPr lang="en-GB" dirty="0" err="1"/>
              <a:t>récemment</a:t>
            </a:r>
            <a:endParaRPr lang="en-GB" dirty="0"/>
          </a:p>
        </p:txBody>
      </p:sp>
      <p:pic>
        <p:nvPicPr>
          <p:cNvPr id="4" name="Grafik 3">
            <a:extLst>
              <a:ext uri="{FF2B5EF4-FFF2-40B4-BE49-F238E27FC236}">
                <a16:creationId xmlns:a16="http://schemas.microsoft.com/office/drawing/2014/main" id="{DEA61663-8936-4058-97F7-E5952054C9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450" y="1063229"/>
            <a:ext cx="2565162" cy="3637705"/>
          </a:xfrm>
          <a:prstGeom prst="rect">
            <a:avLst/>
          </a:prstGeom>
          <a:ln>
            <a:solidFill>
              <a:schemeClr val="bg1">
                <a:lumMod val="75000"/>
              </a:schemeClr>
            </a:solidFill>
          </a:ln>
        </p:spPr>
      </p:pic>
      <p:pic>
        <p:nvPicPr>
          <p:cNvPr id="6" name="Grafik 5">
            <a:extLst>
              <a:ext uri="{FF2B5EF4-FFF2-40B4-BE49-F238E27FC236}">
                <a16:creationId xmlns:a16="http://schemas.microsoft.com/office/drawing/2014/main" id="{D86E609B-C09A-4453-AEB4-2DA6BC5451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3210" y="1063229"/>
            <a:ext cx="2533590" cy="3639600"/>
          </a:xfrm>
          <a:prstGeom prst="rect">
            <a:avLst/>
          </a:prstGeom>
          <a:ln>
            <a:solidFill>
              <a:schemeClr val="bg1">
                <a:lumMod val="75000"/>
              </a:schemeClr>
            </a:solidFill>
          </a:ln>
        </p:spPr>
      </p:pic>
      <p:sp>
        <p:nvSpPr>
          <p:cNvPr id="7" name="Textfeld 6">
            <a:extLst>
              <a:ext uri="{FF2B5EF4-FFF2-40B4-BE49-F238E27FC236}">
                <a16:creationId xmlns:a16="http://schemas.microsoft.com/office/drawing/2014/main" id="{B12796E3-9ADC-41D7-89AC-7144E248030B}"/>
              </a:ext>
            </a:extLst>
          </p:cNvPr>
          <p:cNvSpPr txBox="1"/>
          <p:nvPr/>
        </p:nvSpPr>
        <p:spPr>
          <a:xfrm>
            <a:off x="2990791" y="1063229"/>
            <a:ext cx="3029999" cy="3539430"/>
          </a:xfrm>
          <a:prstGeom prst="rect">
            <a:avLst/>
          </a:prstGeom>
          <a:noFill/>
        </p:spPr>
        <p:txBody>
          <a:bodyPr wrap="square" rtlCol="0">
            <a:spAutoFit/>
          </a:bodyPr>
          <a:lstStyle/>
          <a:p>
            <a:pPr algn="l"/>
            <a:r>
              <a:rPr lang="de-DE" sz="2000" dirty="0" err="1">
                <a:solidFill>
                  <a:srgbClr val="C00000"/>
                </a:solidFill>
                <a:latin typeface="Avenir"/>
                <a:ea typeface="+mj-ea"/>
              </a:rPr>
              <a:t>L‘accès</a:t>
            </a:r>
            <a:r>
              <a:rPr lang="de-DE" sz="2000" dirty="0">
                <a:solidFill>
                  <a:srgbClr val="C00000"/>
                </a:solidFill>
                <a:latin typeface="Avenir"/>
                <a:ea typeface="+mj-ea"/>
              </a:rPr>
              <a:t> des </a:t>
            </a:r>
            <a:r>
              <a:rPr lang="de-DE" sz="2000" dirty="0" err="1">
                <a:solidFill>
                  <a:srgbClr val="C00000"/>
                </a:solidFill>
                <a:latin typeface="Avenir"/>
                <a:ea typeface="+mj-ea"/>
              </a:rPr>
              <a:t>femmes</a:t>
            </a:r>
            <a:r>
              <a:rPr lang="de-DE" sz="2000" dirty="0">
                <a:solidFill>
                  <a:srgbClr val="C00000"/>
                </a:solidFill>
                <a:latin typeface="Avenir"/>
                <a:ea typeface="+mj-ea"/>
              </a:rPr>
              <a:t> à </a:t>
            </a:r>
            <a:r>
              <a:rPr lang="de-DE" sz="2000" dirty="0" err="1">
                <a:solidFill>
                  <a:srgbClr val="C00000"/>
                </a:solidFill>
                <a:latin typeface="Avenir"/>
                <a:ea typeface="+mj-ea"/>
              </a:rPr>
              <a:t>l‘assurance</a:t>
            </a:r>
            <a:r>
              <a:rPr lang="de-DE" sz="2000" dirty="0">
                <a:solidFill>
                  <a:srgbClr val="C00000"/>
                </a:solidFill>
                <a:latin typeface="Avenir"/>
                <a:ea typeface="+mj-ea"/>
              </a:rPr>
              <a:t> (2022)</a:t>
            </a:r>
          </a:p>
          <a:p>
            <a:pPr marL="457200" indent="-457200">
              <a:buFont typeface="Arial" panose="020B0604020202020204" pitchFamily="34" charset="0"/>
              <a:buChar char="•"/>
            </a:pPr>
            <a:r>
              <a:rPr lang="fr-FR" sz="1600" dirty="0">
                <a:solidFill>
                  <a:srgbClr val="666666"/>
                </a:solidFill>
                <a:latin typeface="Avenir"/>
                <a:ea typeface="+mj-ea"/>
              </a:rPr>
              <a:t>L’état actuel, y compris les effets de la Covid-19</a:t>
            </a:r>
          </a:p>
          <a:p>
            <a:pPr marL="457200" indent="-457200">
              <a:buFont typeface="Arial" panose="020B0604020202020204" pitchFamily="34" charset="0"/>
              <a:buChar char="•"/>
            </a:pPr>
            <a:r>
              <a:rPr lang="fr-FR" sz="1600" dirty="0">
                <a:solidFill>
                  <a:srgbClr val="666666"/>
                </a:solidFill>
                <a:latin typeface="Avenir"/>
                <a:ea typeface="+mj-ea"/>
              </a:rPr>
              <a:t>Mesures possibles pour la promotion de l’accès des femmes à l’assurance</a:t>
            </a:r>
          </a:p>
          <a:p>
            <a:r>
              <a:rPr lang="fr-FR" sz="2000" dirty="0">
                <a:solidFill>
                  <a:srgbClr val="C00000"/>
                </a:solidFill>
                <a:latin typeface="Avenir"/>
                <a:ea typeface="+mj-ea"/>
              </a:rPr>
              <a:t>L’assurance indicielle (2020)</a:t>
            </a:r>
          </a:p>
          <a:p>
            <a:pPr marL="457200" indent="-457200">
              <a:buFont typeface="Arial" panose="020B0604020202020204" pitchFamily="34" charset="0"/>
              <a:buChar char="•"/>
            </a:pPr>
            <a:r>
              <a:rPr lang="fr-FR" sz="1600" dirty="0">
                <a:solidFill>
                  <a:srgbClr val="666666"/>
                </a:solidFill>
                <a:latin typeface="Avenir"/>
                <a:ea typeface="+mj-ea"/>
              </a:rPr>
              <a:t>Comparaison entre l’assurance indicielle et dérivés climatiques </a:t>
            </a:r>
          </a:p>
          <a:p>
            <a:pPr marL="457200" indent="-457200">
              <a:buFont typeface="Arial" panose="020B0604020202020204" pitchFamily="34" charset="0"/>
              <a:buChar char="•"/>
            </a:pPr>
            <a:r>
              <a:rPr lang="fr-FR" sz="1600" dirty="0">
                <a:solidFill>
                  <a:srgbClr val="666666"/>
                </a:solidFill>
                <a:latin typeface="Avenir"/>
                <a:ea typeface="+mj-ea"/>
              </a:rPr>
              <a:t>Approches réglementaires</a:t>
            </a:r>
            <a:endParaRPr lang="de-DE" sz="1600" dirty="0">
              <a:solidFill>
                <a:srgbClr val="666666"/>
              </a:solidFill>
              <a:latin typeface="Avenir"/>
              <a:ea typeface="+mj-ea"/>
            </a:endParaRPr>
          </a:p>
        </p:txBody>
      </p:sp>
    </p:spTree>
    <p:extLst>
      <p:ext uri="{BB962C8B-B14F-4D97-AF65-F5344CB8AC3E}">
        <p14:creationId xmlns:p14="http://schemas.microsoft.com/office/powerpoint/2010/main" val="291748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2BE7-902B-4900-9DBE-353FC783BB16}"/>
              </a:ext>
            </a:extLst>
          </p:cNvPr>
          <p:cNvSpPr>
            <a:spLocks noGrp="1"/>
          </p:cNvSpPr>
          <p:nvPr>
            <p:ph type="title"/>
          </p:nvPr>
        </p:nvSpPr>
        <p:spPr/>
        <p:txBody>
          <a:bodyPr/>
          <a:lstStyle/>
          <a:p>
            <a:r>
              <a:rPr lang="en-GB" dirty="0"/>
              <a:t>Publications </a:t>
            </a:r>
            <a:r>
              <a:rPr lang="en-GB" dirty="0" err="1"/>
              <a:t>traduites</a:t>
            </a:r>
            <a:r>
              <a:rPr lang="en-GB" dirty="0"/>
              <a:t> </a:t>
            </a:r>
            <a:r>
              <a:rPr lang="en-GB" dirty="0" err="1"/>
              <a:t>prochainement</a:t>
            </a:r>
            <a:r>
              <a:rPr lang="en-GB" dirty="0"/>
              <a:t> (I)</a:t>
            </a:r>
          </a:p>
        </p:txBody>
      </p:sp>
      <p:pic>
        <p:nvPicPr>
          <p:cNvPr id="4" name="Grafik 3">
            <a:extLst>
              <a:ext uri="{FF2B5EF4-FFF2-40B4-BE49-F238E27FC236}">
                <a16:creationId xmlns:a16="http://schemas.microsoft.com/office/drawing/2014/main" id="{49E7947E-0771-4C80-944E-C82708B4D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313" y="1063229"/>
            <a:ext cx="2530346" cy="3639600"/>
          </a:xfrm>
          <a:prstGeom prst="rect">
            <a:avLst/>
          </a:prstGeom>
          <a:ln>
            <a:solidFill>
              <a:schemeClr val="bg1">
                <a:lumMod val="75000"/>
              </a:schemeClr>
            </a:solidFill>
          </a:ln>
        </p:spPr>
      </p:pic>
      <p:sp>
        <p:nvSpPr>
          <p:cNvPr id="11" name="Textfeld 10">
            <a:extLst>
              <a:ext uri="{FF2B5EF4-FFF2-40B4-BE49-F238E27FC236}">
                <a16:creationId xmlns:a16="http://schemas.microsoft.com/office/drawing/2014/main" id="{A8FC941F-6F2B-4E1A-97B1-7812AE2CF508}"/>
              </a:ext>
            </a:extLst>
          </p:cNvPr>
          <p:cNvSpPr txBox="1"/>
          <p:nvPr/>
        </p:nvSpPr>
        <p:spPr>
          <a:xfrm>
            <a:off x="3960421" y="3518503"/>
            <a:ext cx="4572000" cy="646331"/>
          </a:xfrm>
          <a:prstGeom prst="rect">
            <a:avLst/>
          </a:prstGeom>
          <a:noFill/>
        </p:spPr>
        <p:txBody>
          <a:bodyPr wrap="square">
            <a:spAutoFit/>
          </a:bodyPr>
          <a:lstStyle/>
          <a:p>
            <a:r>
              <a:rPr lang="en-US" dirty="0">
                <a:hlinkClick r:id="rId4"/>
              </a:rPr>
              <a:t>Insurance and the Sustainable Development Goals | Access to Insurance Initiative (a2ii.org)</a:t>
            </a:r>
            <a:endParaRPr lang="de-DE" dirty="0"/>
          </a:p>
        </p:txBody>
      </p:sp>
      <p:sp>
        <p:nvSpPr>
          <p:cNvPr id="12" name="Textfeld 11">
            <a:extLst>
              <a:ext uri="{FF2B5EF4-FFF2-40B4-BE49-F238E27FC236}">
                <a16:creationId xmlns:a16="http://schemas.microsoft.com/office/drawing/2014/main" id="{49A00C3B-3A71-45D8-A215-F2B31D343C5B}"/>
              </a:ext>
            </a:extLst>
          </p:cNvPr>
          <p:cNvSpPr txBox="1"/>
          <p:nvPr/>
        </p:nvSpPr>
        <p:spPr>
          <a:xfrm>
            <a:off x="3893965" y="1168541"/>
            <a:ext cx="4656269" cy="1692771"/>
          </a:xfrm>
          <a:prstGeom prst="rect">
            <a:avLst/>
          </a:prstGeom>
          <a:noFill/>
        </p:spPr>
        <p:txBody>
          <a:bodyPr wrap="square" rtlCol="0">
            <a:spAutoFit/>
          </a:bodyPr>
          <a:lstStyle/>
          <a:p>
            <a:pPr algn="l"/>
            <a:r>
              <a:rPr lang="de-DE" sz="2400" dirty="0" err="1">
                <a:solidFill>
                  <a:srgbClr val="C00000"/>
                </a:solidFill>
                <a:latin typeface="Avenir"/>
                <a:ea typeface="+mj-ea"/>
              </a:rPr>
              <a:t>L‘assurance</a:t>
            </a:r>
            <a:r>
              <a:rPr lang="de-DE" sz="2400" dirty="0">
                <a:solidFill>
                  <a:srgbClr val="C00000"/>
                </a:solidFill>
                <a:latin typeface="Avenir"/>
                <a:ea typeface="+mj-ea"/>
              </a:rPr>
              <a:t> et </a:t>
            </a:r>
            <a:r>
              <a:rPr lang="de-DE" sz="2400" dirty="0" err="1">
                <a:solidFill>
                  <a:srgbClr val="C00000"/>
                </a:solidFill>
                <a:latin typeface="Avenir"/>
                <a:ea typeface="+mj-ea"/>
              </a:rPr>
              <a:t>les</a:t>
            </a:r>
            <a:r>
              <a:rPr lang="de-DE" sz="2400" dirty="0">
                <a:solidFill>
                  <a:srgbClr val="C00000"/>
                </a:solidFill>
                <a:latin typeface="Avenir"/>
                <a:ea typeface="+mj-ea"/>
              </a:rPr>
              <a:t> ODD (2021)</a:t>
            </a:r>
          </a:p>
          <a:p>
            <a:pPr marL="457200" indent="-457200" algn="l">
              <a:buFont typeface="Arial" panose="020B0604020202020204" pitchFamily="34" charset="0"/>
              <a:buChar char="•"/>
            </a:pPr>
            <a:r>
              <a:rPr lang="fr-FR" sz="2000" dirty="0">
                <a:solidFill>
                  <a:srgbClr val="666666"/>
                </a:solidFill>
                <a:latin typeface="Avenir"/>
                <a:ea typeface="+mj-ea"/>
              </a:rPr>
              <a:t>Description de l’impact de l’assurance sur les ODD</a:t>
            </a:r>
          </a:p>
          <a:p>
            <a:pPr marL="457200" indent="-457200" algn="l">
              <a:buFont typeface="Arial" panose="020B0604020202020204" pitchFamily="34" charset="0"/>
              <a:buChar char="•"/>
            </a:pPr>
            <a:r>
              <a:rPr lang="fr-FR" sz="2000" dirty="0">
                <a:solidFill>
                  <a:srgbClr val="666666"/>
                </a:solidFill>
                <a:latin typeface="Avenir"/>
                <a:ea typeface="+mj-ea"/>
              </a:rPr>
              <a:t>Où en sommes-nous actuellement?</a:t>
            </a:r>
          </a:p>
          <a:p>
            <a:pPr marL="457200" indent="-457200" algn="l">
              <a:buFont typeface="Arial" panose="020B0604020202020204" pitchFamily="34" charset="0"/>
              <a:buChar char="•"/>
            </a:pPr>
            <a:r>
              <a:rPr lang="fr-FR" sz="2000" dirty="0">
                <a:solidFill>
                  <a:srgbClr val="666666"/>
                </a:solidFill>
                <a:latin typeface="Avenir"/>
                <a:ea typeface="+mj-ea"/>
              </a:rPr>
              <a:t>KPI tirés de la boîte à outils</a:t>
            </a:r>
            <a:endParaRPr lang="de-DE" sz="2000" dirty="0">
              <a:solidFill>
                <a:srgbClr val="666666"/>
              </a:solidFill>
              <a:latin typeface="Avenir"/>
              <a:ea typeface="+mj-ea"/>
            </a:endParaRPr>
          </a:p>
        </p:txBody>
      </p:sp>
    </p:spTree>
    <p:extLst>
      <p:ext uri="{BB962C8B-B14F-4D97-AF65-F5344CB8AC3E}">
        <p14:creationId xmlns:p14="http://schemas.microsoft.com/office/powerpoint/2010/main" val="69305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2BE7-902B-4900-9DBE-353FC783BB16}"/>
              </a:ext>
            </a:extLst>
          </p:cNvPr>
          <p:cNvSpPr>
            <a:spLocks noGrp="1"/>
          </p:cNvSpPr>
          <p:nvPr>
            <p:ph type="title"/>
          </p:nvPr>
        </p:nvSpPr>
        <p:spPr/>
        <p:txBody>
          <a:bodyPr/>
          <a:lstStyle/>
          <a:p>
            <a:r>
              <a:rPr lang="en-GB" dirty="0"/>
              <a:t>Publications </a:t>
            </a:r>
            <a:r>
              <a:rPr lang="en-GB" dirty="0" err="1"/>
              <a:t>traduites</a:t>
            </a:r>
            <a:r>
              <a:rPr lang="en-GB" dirty="0"/>
              <a:t> </a:t>
            </a:r>
            <a:r>
              <a:rPr lang="en-GB" dirty="0" err="1"/>
              <a:t>prochainement</a:t>
            </a:r>
            <a:r>
              <a:rPr lang="en-GB" dirty="0"/>
              <a:t> (II)</a:t>
            </a:r>
          </a:p>
        </p:txBody>
      </p:sp>
      <p:pic>
        <p:nvPicPr>
          <p:cNvPr id="6" name="Grafik 5">
            <a:extLst>
              <a:ext uri="{FF2B5EF4-FFF2-40B4-BE49-F238E27FC236}">
                <a16:creationId xmlns:a16="http://schemas.microsoft.com/office/drawing/2014/main" id="{C43689A8-5A01-4903-A723-EA14DF59AB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295" y="1129840"/>
            <a:ext cx="1265455" cy="1800000"/>
          </a:xfrm>
          <a:prstGeom prst="rect">
            <a:avLst/>
          </a:prstGeom>
          <a:ln>
            <a:solidFill>
              <a:schemeClr val="bg1">
                <a:lumMod val="75000"/>
              </a:schemeClr>
            </a:solidFill>
          </a:ln>
        </p:spPr>
      </p:pic>
      <p:pic>
        <p:nvPicPr>
          <p:cNvPr id="8" name="Grafik 7">
            <a:extLst>
              <a:ext uri="{FF2B5EF4-FFF2-40B4-BE49-F238E27FC236}">
                <a16:creationId xmlns:a16="http://schemas.microsoft.com/office/drawing/2014/main" id="{44844A10-5BE5-4855-9045-E2729B3263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8997" y="1129840"/>
            <a:ext cx="1263273" cy="1800000"/>
          </a:xfrm>
          <a:prstGeom prst="rect">
            <a:avLst/>
          </a:prstGeom>
          <a:ln>
            <a:solidFill>
              <a:schemeClr val="bg1">
                <a:lumMod val="75000"/>
              </a:schemeClr>
            </a:solidFill>
          </a:ln>
        </p:spPr>
      </p:pic>
      <p:pic>
        <p:nvPicPr>
          <p:cNvPr id="9" name="Grafik 8">
            <a:extLst>
              <a:ext uri="{FF2B5EF4-FFF2-40B4-BE49-F238E27FC236}">
                <a16:creationId xmlns:a16="http://schemas.microsoft.com/office/drawing/2014/main" id="{A3C2780F-9B83-4FDF-BDC4-A251130DAE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774" y="2996451"/>
            <a:ext cx="1270976" cy="1800000"/>
          </a:xfrm>
          <a:prstGeom prst="rect">
            <a:avLst/>
          </a:prstGeom>
          <a:ln>
            <a:solidFill>
              <a:schemeClr val="bg1">
                <a:lumMod val="75000"/>
              </a:schemeClr>
            </a:solidFill>
          </a:ln>
        </p:spPr>
      </p:pic>
      <p:pic>
        <p:nvPicPr>
          <p:cNvPr id="10" name="Grafik 9">
            <a:extLst>
              <a:ext uri="{FF2B5EF4-FFF2-40B4-BE49-F238E27FC236}">
                <a16:creationId xmlns:a16="http://schemas.microsoft.com/office/drawing/2014/main" id="{1D522EA2-DC14-4EC3-B33E-EEB52705C9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48997" y="2996451"/>
            <a:ext cx="1250182" cy="1800000"/>
          </a:xfrm>
          <a:prstGeom prst="rect">
            <a:avLst/>
          </a:prstGeom>
          <a:ln>
            <a:solidFill>
              <a:schemeClr val="bg1">
                <a:lumMod val="75000"/>
              </a:schemeClr>
            </a:solidFill>
          </a:ln>
        </p:spPr>
      </p:pic>
      <p:sp>
        <p:nvSpPr>
          <p:cNvPr id="11" name="Textfeld 10">
            <a:extLst>
              <a:ext uri="{FF2B5EF4-FFF2-40B4-BE49-F238E27FC236}">
                <a16:creationId xmlns:a16="http://schemas.microsoft.com/office/drawing/2014/main" id="{EC369C71-02EA-461D-9AE3-FE0470E3511A}"/>
              </a:ext>
            </a:extLst>
          </p:cNvPr>
          <p:cNvSpPr txBox="1"/>
          <p:nvPr/>
        </p:nvSpPr>
        <p:spPr>
          <a:xfrm>
            <a:off x="3893965" y="1168541"/>
            <a:ext cx="4656269" cy="2308324"/>
          </a:xfrm>
          <a:prstGeom prst="rect">
            <a:avLst/>
          </a:prstGeom>
          <a:noFill/>
        </p:spPr>
        <p:txBody>
          <a:bodyPr wrap="square" rtlCol="0">
            <a:spAutoFit/>
          </a:bodyPr>
          <a:lstStyle/>
          <a:p>
            <a:pPr algn="l"/>
            <a:r>
              <a:rPr lang="de-DE" sz="2400" dirty="0" err="1">
                <a:solidFill>
                  <a:srgbClr val="C00000"/>
                </a:solidFill>
                <a:latin typeface="Avenir"/>
                <a:ea typeface="+mj-ea"/>
              </a:rPr>
              <a:t>Boîtes</a:t>
            </a:r>
            <a:r>
              <a:rPr lang="de-DE" sz="2400" dirty="0">
                <a:solidFill>
                  <a:srgbClr val="C00000"/>
                </a:solidFill>
                <a:latin typeface="Avenir"/>
                <a:ea typeface="+mj-ea"/>
              </a:rPr>
              <a:t> à </a:t>
            </a:r>
            <a:r>
              <a:rPr lang="de-DE" sz="2400" dirty="0" err="1">
                <a:solidFill>
                  <a:srgbClr val="C00000"/>
                </a:solidFill>
                <a:latin typeface="Avenir"/>
                <a:ea typeface="+mj-ea"/>
              </a:rPr>
              <a:t>outils</a:t>
            </a:r>
            <a:r>
              <a:rPr lang="de-DE" sz="2400" dirty="0">
                <a:solidFill>
                  <a:srgbClr val="C00000"/>
                </a:solidFill>
                <a:latin typeface="Avenir"/>
                <a:ea typeface="+mj-ea"/>
              </a:rPr>
              <a:t> KPI (2022)</a:t>
            </a:r>
          </a:p>
          <a:p>
            <a:pPr marL="457200" indent="-457200" algn="l">
              <a:buFont typeface="Arial" panose="020B0604020202020204" pitchFamily="34" charset="0"/>
              <a:buChar char="•"/>
            </a:pPr>
            <a:r>
              <a:rPr lang="fr-FR" sz="2000" dirty="0">
                <a:solidFill>
                  <a:srgbClr val="666666"/>
                </a:solidFill>
                <a:latin typeface="Avenir"/>
                <a:ea typeface="+mj-ea"/>
              </a:rPr>
              <a:t>la solidité prudentielle</a:t>
            </a:r>
          </a:p>
          <a:p>
            <a:pPr marL="457200" indent="-457200" algn="l">
              <a:buFont typeface="Arial" panose="020B0604020202020204" pitchFamily="34" charset="0"/>
              <a:buChar char="•"/>
            </a:pPr>
            <a:r>
              <a:rPr lang="fr-FR" sz="2000" dirty="0">
                <a:solidFill>
                  <a:srgbClr val="666666"/>
                </a:solidFill>
                <a:latin typeface="Avenir"/>
                <a:ea typeface="+mj-ea"/>
              </a:rPr>
              <a:t>la conduite du marché</a:t>
            </a:r>
          </a:p>
          <a:p>
            <a:pPr marL="457200" indent="-457200" algn="l">
              <a:buFont typeface="Arial" panose="020B0604020202020204" pitchFamily="34" charset="0"/>
              <a:buChar char="•"/>
            </a:pPr>
            <a:r>
              <a:rPr lang="fr-FR" sz="2000" dirty="0">
                <a:solidFill>
                  <a:srgbClr val="666666"/>
                </a:solidFill>
                <a:latin typeface="Avenir"/>
                <a:ea typeface="+mj-ea"/>
              </a:rPr>
              <a:t>le développement du marché de l'assurance</a:t>
            </a:r>
          </a:p>
          <a:p>
            <a:pPr marL="457200" indent="-457200" algn="l">
              <a:buFont typeface="Arial" panose="020B0604020202020204" pitchFamily="34" charset="0"/>
              <a:buChar char="•"/>
            </a:pPr>
            <a:r>
              <a:rPr lang="fr-FR" sz="2000" dirty="0">
                <a:solidFill>
                  <a:srgbClr val="666666"/>
                </a:solidFill>
                <a:latin typeface="Avenir"/>
                <a:ea typeface="+mj-ea"/>
              </a:rPr>
              <a:t>les objectifs de développement durable</a:t>
            </a:r>
            <a:endParaRPr lang="de-DE" sz="2000" dirty="0">
              <a:solidFill>
                <a:srgbClr val="666666"/>
              </a:solidFill>
              <a:latin typeface="Avenir"/>
              <a:ea typeface="+mj-ea"/>
            </a:endParaRPr>
          </a:p>
        </p:txBody>
      </p:sp>
      <p:sp>
        <p:nvSpPr>
          <p:cNvPr id="13" name="Textfeld 12">
            <a:extLst>
              <a:ext uri="{FF2B5EF4-FFF2-40B4-BE49-F238E27FC236}">
                <a16:creationId xmlns:a16="http://schemas.microsoft.com/office/drawing/2014/main" id="{6587B6D7-6DEF-4DBF-9FAE-F96F6A49AAFB}"/>
              </a:ext>
            </a:extLst>
          </p:cNvPr>
          <p:cNvSpPr txBox="1"/>
          <p:nvPr/>
        </p:nvSpPr>
        <p:spPr>
          <a:xfrm>
            <a:off x="3848226" y="3572860"/>
            <a:ext cx="4405125" cy="646331"/>
          </a:xfrm>
          <a:prstGeom prst="rect">
            <a:avLst/>
          </a:prstGeom>
          <a:noFill/>
        </p:spPr>
        <p:txBody>
          <a:bodyPr wrap="square">
            <a:spAutoFit/>
          </a:bodyPr>
          <a:lstStyle/>
          <a:p>
            <a:r>
              <a:rPr lang="en-US" dirty="0">
                <a:hlinkClick r:id="rId7"/>
              </a:rPr>
              <a:t>Supervisory KPIs Lexicon | Access to Insurance Initiative (a2ii.org)</a:t>
            </a:r>
            <a:endParaRPr lang="de-DE" dirty="0"/>
          </a:p>
        </p:txBody>
      </p:sp>
    </p:spTree>
    <p:extLst>
      <p:ext uri="{BB962C8B-B14F-4D97-AF65-F5344CB8AC3E}">
        <p14:creationId xmlns:p14="http://schemas.microsoft.com/office/powerpoint/2010/main" val="3755217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2BE7-902B-4900-9DBE-353FC783BB16}"/>
              </a:ext>
            </a:extLst>
          </p:cNvPr>
          <p:cNvSpPr>
            <a:spLocks noGrp="1"/>
          </p:cNvSpPr>
          <p:nvPr>
            <p:ph type="title"/>
          </p:nvPr>
        </p:nvSpPr>
        <p:spPr/>
        <p:txBody>
          <a:bodyPr/>
          <a:lstStyle/>
          <a:p>
            <a:r>
              <a:rPr lang="en-GB" dirty="0"/>
              <a:t>Pour plus </a:t>
            </a:r>
            <a:r>
              <a:rPr lang="en-GB" dirty="0" err="1"/>
              <a:t>d’informations</a:t>
            </a:r>
            <a:endParaRPr lang="en-GB" dirty="0"/>
          </a:p>
        </p:txBody>
      </p:sp>
      <p:sp>
        <p:nvSpPr>
          <p:cNvPr id="4" name="Textfeld 3">
            <a:extLst>
              <a:ext uri="{FF2B5EF4-FFF2-40B4-BE49-F238E27FC236}">
                <a16:creationId xmlns:a16="http://schemas.microsoft.com/office/drawing/2014/main" id="{D3F3E1E1-2F7A-4208-BA17-20B0938C1E0E}"/>
              </a:ext>
            </a:extLst>
          </p:cNvPr>
          <p:cNvSpPr txBox="1"/>
          <p:nvPr/>
        </p:nvSpPr>
        <p:spPr>
          <a:xfrm>
            <a:off x="3574473" y="1434612"/>
            <a:ext cx="4572000" cy="646331"/>
          </a:xfrm>
          <a:prstGeom prst="rect">
            <a:avLst/>
          </a:prstGeom>
          <a:noFill/>
        </p:spPr>
        <p:txBody>
          <a:bodyPr wrap="square">
            <a:spAutoFit/>
          </a:bodyPr>
          <a:lstStyle/>
          <a:p>
            <a:r>
              <a:rPr lang="en-US" dirty="0">
                <a:hlinkClick r:id="rId2"/>
              </a:rPr>
              <a:t>Knowledge Hub | Access to Insurance Initiative (a2ii.org)</a:t>
            </a:r>
            <a:endParaRPr lang="de-DE" dirty="0"/>
          </a:p>
        </p:txBody>
      </p:sp>
      <p:sp>
        <p:nvSpPr>
          <p:cNvPr id="6" name="Textfeld 5">
            <a:extLst>
              <a:ext uri="{FF2B5EF4-FFF2-40B4-BE49-F238E27FC236}">
                <a16:creationId xmlns:a16="http://schemas.microsoft.com/office/drawing/2014/main" id="{A045F1DB-7248-4473-B5E9-FF11E2E1A65A}"/>
              </a:ext>
            </a:extLst>
          </p:cNvPr>
          <p:cNvSpPr txBox="1"/>
          <p:nvPr/>
        </p:nvSpPr>
        <p:spPr>
          <a:xfrm>
            <a:off x="3574474" y="2267659"/>
            <a:ext cx="4572000" cy="646331"/>
          </a:xfrm>
          <a:prstGeom prst="rect">
            <a:avLst/>
          </a:prstGeom>
          <a:noFill/>
        </p:spPr>
        <p:txBody>
          <a:bodyPr wrap="square">
            <a:spAutoFit/>
          </a:bodyPr>
          <a:lstStyle/>
          <a:p>
            <a:r>
              <a:rPr lang="fr-FR" dirty="0">
                <a:hlinkClick r:id="rId3"/>
              </a:rPr>
              <a:t>International – A2ii | Banque de France (banque-france.fr)</a:t>
            </a:r>
            <a:endParaRPr lang="de-DE" dirty="0"/>
          </a:p>
        </p:txBody>
      </p:sp>
      <p:sp>
        <p:nvSpPr>
          <p:cNvPr id="7" name="Textfeld 6">
            <a:extLst>
              <a:ext uri="{FF2B5EF4-FFF2-40B4-BE49-F238E27FC236}">
                <a16:creationId xmlns:a16="http://schemas.microsoft.com/office/drawing/2014/main" id="{63EAE76D-83C8-42F8-8CDE-88213FAA1353}"/>
              </a:ext>
            </a:extLst>
          </p:cNvPr>
          <p:cNvSpPr txBox="1"/>
          <p:nvPr/>
        </p:nvSpPr>
        <p:spPr>
          <a:xfrm>
            <a:off x="795648" y="1434612"/>
            <a:ext cx="2778826" cy="461665"/>
          </a:xfrm>
          <a:prstGeom prst="rect">
            <a:avLst/>
          </a:prstGeom>
          <a:noFill/>
        </p:spPr>
        <p:txBody>
          <a:bodyPr wrap="square" rtlCol="0">
            <a:spAutoFit/>
          </a:bodyPr>
          <a:lstStyle/>
          <a:p>
            <a:pPr algn="l"/>
            <a:r>
              <a:rPr lang="de-DE" sz="2400" dirty="0">
                <a:solidFill>
                  <a:schemeClr val="bg1">
                    <a:lumMod val="50000"/>
                  </a:schemeClr>
                </a:solidFill>
                <a:latin typeface="Avenir"/>
              </a:rPr>
              <a:t>Le </a:t>
            </a:r>
            <a:r>
              <a:rPr lang="de-DE" sz="2400" dirty="0" err="1">
                <a:solidFill>
                  <a:schemeClr val="bg1">
                    <a:lumMod val="50000"/>
                  </a:schemeClr>
                </a:solidFill>
                <a:latin typeface="Avenir"/>
              </a:rPr>
              <a:t>site</a:t>
            </a:r>
            <a:r>
              <a:rPr lang="de-DE" sz="2400" dirty="0">
                <a:solidFill>
                  <a:schemeClr val="bg1">
                    <a:lumMod val="50000"/>
                  </a:schemeClr>
                </a:solidFill>
                <a:latin typeface="Avenir"/>
              </a:rPr>
              <a:t> de l‘A2ii: </a:t>
            </a:r>
          </a:p>
        </p:txBody>
      </p:sp>
      <p:sp>
        <p:nvSpPr>
          <p:cNvPr id="8" name="Textfeld 7">
            <a:extLst>
              <a:ext uri="{FF2B5EF4-FFF2-40B4-BE49-F238E27FC236}">
                <a16:creationId xmlns:a16="http://schemas.microsoft.com/office/drawing/2014/main" id="{1500C09C-2522-4A7C-B0F8-9D3A946D9F6A}"/>
              </a:ext>
            </a:extLst>
          </p:cNvPr>
          <p:cNvSpPr txBox="1"/>
          <p:nvPr/>
        </p:nvSpPr>
        <p:spPr>
          <a:xfrm>
            <a:off x="795648" y="2270420"/>
            <a:ext cx="2778826" cy="461665"/>
          </a:xfrm>
          <a:prstGeom prst="rect">
            <a:avLst/>
          </a:prstGeom>
          <a:noFill/>
        </p:spPr>
        <p:txBody>
          <a:bodyPr wrap="square" rtlCol="0">
            <a:spAutoFit/>
          </a:bodyPr>
          <a:lstStyle/>
          <a:p>
            <a:pPr algn="l"/>
            <a:r>
              <a:rPr lang="de-DE" sz="2400" dirty="0">
                <a:solidFill>
                  <a:schemeClr val="bg1">
                    <a:lumMod val="50000"/>
                  </a:schemeClr>
                </a:solidFill>
                <a:latin typeface="Avenir"/>
              </a:rPr>
              <a:t>Page web du GCAF: </a:t>
            </a:r>
          </a:p>
        </p:txBody>
      </p:sp>
    </p:spTree>
    <p:extLst>
      <p:ext uri="{BB962C8B-B14F-4D97-AF65-F5344CB8AC3E}">
        <p14:creationId xmlns:p14="http://schemas.microsoft.com/office/powerpoint/2010/main" val="865656429"/>
      </p:ext>
    </p:extLst>
  </p:cSld>
  <p:clrMapOvr>
    <a:masterClrMapping/>
  </p:clrMapOvr>
</p:sld>
</file>

<file path=ppt/theme/theme1.xml><?xml version="1.0" encoding="utf-8"?>
<a:theme xmlns:a="http://schemas.openxmlformats.org/drawingml/2006/main" name="3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side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3200" dirty="0">
            <a:solidFill>
              <a:schemeClr val="bg1">
                <a:lumMod val="50000"/>
              </a:schemeClr>
            </a:solidFill>
            <a:latin typeface="Avenir"/>
          </a:defRPr>
        </a:defPPr>
      </a:lstStyle>
    </a:txDef>
  </a:objectDefaults>
  <a:extraClrScheme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Words>
  <Application>Microsoft Office PowerPoint</Application>
  <PresentationFormat>Bildschirmpräsentation (16:9)</PresentationFormat>
  <Paragraphs>36</Paragraphs>
  <Slides>5</Slides>
  <Notes>3</Notes>
  <HiddenSlides>0</HiddenSlides>
  <MMClips>0</MMClips>
  <ScaleCrop>false</ScaleCrop>
  <HeadingPairs>
    <vt:vector size="6" baseType="variant">
      <vt:variant>
        <vt:lpstr>Verwendete Schriftarten</vt:lpstr>
      </vt:variant>
      <vt:variant>
        <vt:i4>7</vt:i4>
      </vt:variant>
      <vt:variant>
        <vt:lpstr>Design</vt:lpstr>
      </vt:variant>
      <vt:variant>
        <vt:i4>5</vt:i4>
      </vt:variant>
      <vt:variant>
        <vt:lpstr>Folientitel</vt:lpstr>
      </vt:variant>
      <vt:variant>
        <vt:i4>5</vt:i4>
      </vt:variant>
    </vt:vector>
  </HeadingPairs>
  <TitlesOfParts>
    <vt:vector size="17" baseType="lpstr">
      <vt:lpstr>Arial</vt:lpstr>
      <vt:lpstr>Avenir</vt:lpstr>
      <vt:lpstr>Avenir Book</vt:lpstr>
      <vt:lpstr>Avenir Medium</vt:lpstr>
      <vt:lpstr>Avenir Next Demi Bold</vt:lpstr>
      <vt:lpstr>Calibri</vt:lpstr>
      <vt:lpstr>Wingdings</vt:lpstr>
      <vt:lpstr>3_Benutzerdefiniertes Design</vt:lpstr>
      <vt:lpstr>Inside pages</vt:lpstr>
      <vt:lpstr>Benutzerdefiniertes Design</vt:lpstr>
      <vt:lpstr>1_Benutzerdefiniertes Design</vt:lpstr>
      <vt:lpstr>2_Benutzerdefiniertes Design</vt:lpstr>
      <vt:lpstr>Les publications de l’Initiative Accès à l’assurance</vt:lpstr>
      <vt:lpstr>Publications traduites récemment</vt:lpstr>
      <vt:lpstr>Publications traduites prochainement (I)</vt:lpstr>
      <vt:lpstr>Publications traduites prochainement (II)</vt:lpstr>
      <vt:lpstr>Pour plus d’informations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 Sturm</dc:creator>
  <cp:lastModifiedBy>Regh, Mariella GIZ</cp:lastModifiedBy>
  <cp:revision>143</cp:revision>
  <dcterms:created xsi:type="dcterms:W3CDTF">2017-12-07T16:43:34Z</dcterms:created>
  <dcterms:modified xsi:type="dcterms:W3CDTF">2022-06-28T09:18:10Z</dcterms:modified>
</cp:coreProperties>
</file>